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1" r:id="rId4"/>
  </p:sldMasterIdLst>
  <p:notesMasterIdLst>
    <p:notesMasterId r:id="rId6"/>
  </p:notesMasterIdLst>
  <p:sldIdLst>
    <p:sldId id="279" r:id="rId5"/>
    <p:sldId id="280" r:id="rId7"/>
    <p:sldId id="262" r:id="rId8"/>
    <p:sldId id="296" r:id="rId9"/>
    <p:sldId id="263" r:id="rId10"/>
    <p:sldId id="347" r:id="rId11"/>
    <p:sldId id="349" r:id="rId12"/>
    <p:sldId id="345" r:id="rId13"/>
    <p:sldId id="371" r:id="rId14"/>
    <p:sldId id="372" r:id="rId15"/>
    <p:sldId id="373" r:id="rId16"/>
    <p:sldId id="374" r:id="rId17"/>
    <p:sldId id="346" r:id="rId18"/>
    <p:sldId id="375" r:id="rId19"/>
    <p:sldId id="376" r:id="rId20"/>
    <p:sldId id="282" r:id="rId21"/>
    <p:sldId id="348" r:id="rId22"/>
    <p:sldId id="327" r:id="rId23"/>
    <p:sldId id="311" r:id="rId24"/>
    <p:sldId id="283" r:id="rId25"/>
    <p:sldId id="264" r:id="rId26"/>
    <p:sldId id="273" r:id="rId27"/>
    <p:sldId id="326" r:id="rId28"/>
    <p:sldId id="266" r:id="rId29"/>
    <p:sldId id="267" r:id="rId30"/>
    <p:sldId id="324" r:id="rId31"/>
    <p:sldId id="268" r:id="rId32"/>
    <p:sldId id="288" r:id="rId33"/>
    <p:sldId id="289" r:id="rId34"/>
    <p:sldId id="325" r:id="rId35"/>
    <p:sldId id="284" r:id="rId36"/>
    <p:sldId id="285" r:id="rId37"/>
    <p:sldId id="286" r:id="rId38"/>
    <p:sldId id="287" r:id="rId39"/>
  </p:sldIdLst>
  <p:sldSz cx="12192000" cy="6858000"/>
  <p:notesSz cx="6858000" cy="9144000"/>
  <p:embeddedFontLst>
    <p:embeddedFont>
      <p:font typeface="微软雅黑" panose="020B0503020204020204" pitchFamily="34" charset="-122"/>
      <p:regular r:id="rId44"/>
    </p:embeddedFont>
    <p:embeddedFont>
      <p:font typeface="义启小魏楷" panose="02010601030101010101" charset="-128"/>
      <p:regular r:id="rId45"/>
    </p:embeddedFont>
    <p:embeddedFont>
      <p:font typeface="Calibri" panose="020F0502020204030204"/>
      <p:regular r:id="rId46"/>
      <p:bold r:id="rId47"/>
      <p:italic r:id="rId48"/>
      <p:boldItalic r:id="rId49"/>
    </p:embeddedFont>
    <p:embeddedFont>
      <p:font typeface="华文中宋" panose="02010600040101010101" charset="-122"/>
      <p:regular r:id="rId50"/>
    </p:embeddedFont>
    <p:embeddedFont>
      <p:font typeface="楷体" panose="02010609060101010101" charset="-122"/>
      <p:regular r:id="rId51"/>
    </p:embeddedFont>
    <p:embeddedFont>
      <p:font typeface="华文行楷" panose="02010800040101010101" pitchFamily="2" charset="-122"/>
      <p:regular r:id="rId52"/>
    </p:embeddedFont>
    <p:embeddedFont>
      <p:font typeface="黑体" panose="02010609060101010101" pitchFamily="49" charset="-122"/>
      <p:regular r:id="rId53"/>
    </p:embeddedFont>
    <p:embeddedFont>
      <p:font typeface="华文细黑" panose="02010600040101010101" pitchFamily="2" charset="-122"/>
      <p:regular r:id="rId54"/>
    </p:embeddedFont>
    <p:embeddedFont>
      <p:font typeface="Calibri Light" panose="020F0302020204030204" charset="0"/>
      <p:regular r:id="rId55"/>
      <p:italic r:id="rId56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ww.xkb1.com" initials="w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6" Type="http://schemas.openxmlformats.org/officeDocument/2006/relationships/font" Target="fonts/font13.fntdata"/><Relationship Id="rId55" Type="http://schemas.openxmlformats.org/officeDocument/2006/relationships/font" Target="fonts/font12.fntdata"/><Relationship Id="rId54" Type="http://schemas.openxmlformats.org/officeDocument/2006/relationships/font" Target="fonts/font11.fntdata"/><Relationship Id="rId53" Type="http://schemas.openxmlformats.org/officeDocument/2006/relationships/font" Target="fonts/font10.fntdata"/><Relationship Id="rId52" Type="http://schemas.openxmlformats.org/officeDocument/2006/relationships/font" Target="fonts/font9.fntdata"/><Relationship Id="rId51" Type="http://schemas.openxmlformats.org/officeDocument/2006/relationships/font" Target="fonts/font8.fntdata"/><Relationship Id="rId50" Type="http://schemas.openxmlformats.org/officeDocument/2006/relationships/font" Target="fonts/font7.fntdata"/><Relationship Id="rId5" Type="http://schemas.openxmlformats.org/officeDocument/2006/relationships/slide" Target="slides/slide1.xml"/><Relationship Id="rId49" Type="http://schemas.openxmlformats.org/officeDocument/2006/relationships/font" Target="fonts/font6.fntdata"/><Relationship Id="rId48" Type="http://schemas.openxmlformats.org/officeDocument/2006/relationships/font" Target="fonts/font5.fntdata"/><Relationship Id="rId47" Type="http://schemas.openxmlformats.org/officeDocument/2006/relationships/font" Target="fonts/font4.fntdata"/><Relationship Id="rId46" Type="http://schemas.openxmlformats.org/officeDocument/2006/relationships/font" Target="fonts/font3.fntdata"/><Relationship Id="rId45" Type="http://schemas.openxmlformats.org/officeDocument/2006/relationships/font" Target="fonts/font2.fntdata"/><Relationship Id="rId44" Type="http://schemas.openxmlformats.org/officeDocument/2006/relationships/font" Target="fonts/font1.fntdata"/><Relationship Id="rId43" Type="http://schemas.openxmlformats.org/officeDocument/2006/relationships/commentAuthors" Target="commentAuthors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2376AC-93F3-4293-9AD4-E1E33CB555C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E4AF1D-E304-4D92-95B2-9EDF9C540A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E4AF1D-E304-4D92-95B2-9EDF9C540A9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2376AC-93F3-4293-9AD4-E1E33CB555C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2376AC-93F3-4293-9AD4-E1E33CB555C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8EC34-BA80-4310-8368-DD5EC170E5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2376AC-93F3-4293-9AD4-E1E33CB555C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.png"/><Relationship Id="rId3" Type="http://schemas.openxmlformats.org/officeDocument/2006/relationships/image" Target="../media/image5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66253" y="966238"/>
            <a:ext cx="4830147" cy="4830147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  <a:effectLst/>
        </p:spPr>
      </p:pic>
      <p:cxnSp>
        <p:nvCxnSpPr>
          <p:cNvPr id="10" name="直接连接符 9"/>
          <p:cNvCxnSpPr/>
          <p:nvPr/>
        </p:nvCxnSpPr>
        <p:spPr>
          <a:xfrm>
            <a:off x="5470776" y="1817008"/>
            <a:ext cx="1" cy="45745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5812246" y="1451429"/>
            <a:ext cx="953338" cy="3594074"/>
          </a:xfrm>
        </p:spPr>
        <p:txBody>
          <a:bodyPr vert="eaVert" wrap="square" anchor="ctr" anchorCtr="0">
            <a:normAutofit/>
          </a:bodyPr>
          <a:lstStyle>
            <a:lvl1pPr algn="ctr">
              <a:lnSpc>
                <a:spcPct val="90000"/>
              </a:lnSpc>
              <a:defRPr sz="54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238905" y="2274465"/>
            <a:ext cx="469359" cy="2771038"/>
          </a:xfrm>
        </p:spPr>
        <p:txBody>
          <a:bodyPr vert="eaVert"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269" y="1374414"/>
            <a:ext cx="1066800" cy="13335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887" y="4445426"/>
            <a:ext cx="543628" cy="56627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98278" y="499182"/>
            <a:ext cx="4029075" cy="37338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42053" y="1164277"/>
            <a:ext cx="3640816" cy="3640816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699465" y="3208205"/>
            <a:ext cx="3125992" cy="646331"/>
          </a:xfrm>
        </p:spPr>
        <p:txBody>
          <a:bodyPr wrap="square" anchor="t" anchorCtr="0">
            <a:normAutofit/>
          </a:bodyPr>
          <a:lstStyle>
            <a:lvl1pPr algn="ctr">
              <a:lnSpc>
                <a:spcPct val="90000"/>
              </a:lnSpc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699465" y="1917860"/>
            <a:ext cx="3125992" cy="1200329"/>
          </a:xfrm>
        </p:spPr>
        <p:txBody>
          <a:bodyPr anchor="b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8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4811" y="2172949"/>
            <a:ext cx="2647950" cy="3133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635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75778" y="966238"/>
            <a:ext cx="4830147" cy="4830147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  <a:effectLst/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371612" y="1583474"/>
            <a:ext cx="1292662" cy="3487462"/>
          </a:xfrm>
        </p:spPr>
        <p:txBody>
          <a:bodyPr vert="eaVert">
            <a:normAutofit/>
          </a:bodyPr>
          <a:lstStyle>
            <a:lvl1pPr algn="ctr">
              <a:defRPr sz="60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222">
            <a:off x="3887438" y="1327306"/>
            <a:ext cx="1066800" cy="13335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829" y="4311612"/>
            <a:ext cx="543628" cy="56627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119360" y="365125"/>
            <a:ext cx="123444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13892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66253" y="966238"/>
            <a:ext cx="4830147" cy="4830147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  <a:effectLst/>
        </p:spPr>
      </p:pic>
      <p:pic>
        <p:nvPicPr>
          <p:cNvPr id="8" name="图片 7" descr="图片包含 浅色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955887" y="4445426"/>
            <a:ext cx="543628" cy="56627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98652">
            <a:off x="3889197" y="1357287"/>
            <a:ext cx="1063283" cy="1329654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5470776" y="1817008"/>
            <a:ext cx="1" cy="45745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5812246" y="1451429"/>
            <a:ext cx="953338" cy="3594074"/>
          </a:xfrm>
        </p:spPr>
        <p:txBody>
          <a:bodyPr vert="eaVert" wrap="square" anchor="ctr" anchorCtr="0">
            <a:normAutofit/>
          </a:bodyPr>
          <a:lstStyle>
            <a:lvl1pPr algn="ctr">
              <a:lnSpc>
                <a:spcPct val="90000"/>
              </a:lnSpc>
              <a:defRPr sz="54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238905" y="2274465"/>
            <a:ext cx="469359" cy="2771038"/>
          </a:xfrm>
        </p:spPr>
        <p:txBody>
          <a:bodyPr vert="eaVert"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单机此处编辑文本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7766970">
            <a:off x="5444366" y="1322095"/>
            <a:ext cx="3813332" cy="348108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42053" y="1164277"/>
            <a:ext cx="3640816" cy="3640816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6200000">
            <a:off x="3201044" y="2435556"/>
            <a:ext cx="2535393" cy="300051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699465" y="3208205"/>
            <a:ext cx="3125992" cy="646331"/>
          </a:xfrm>
        </p:spPr>
        <p:txBody>
          <a:bodyPr wrap="square" anchor="t" anchorCtr="0">
            <a:normAutofit/>
          </a:bodyPr>
          <a:lstStyle>
            <a:lvl1pPr algn="ctr">
              <a:lnSpc>
                <a:spcPct val="90000"/>
              </a:lnSpc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699465" y="1917860"/>
            <a:ext cx="3125992" cy="1200329"/>
          </a:xfrm>
        </p:spPr>
        <p:txBody>
          <a:bodyPr anchor="b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8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635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75778" y="966238"/>
            <a:ext cx="4830147" cy="4830147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  <a:effectLst/>
        </p:spPr>
      </p:pic>
      <p:pic>
        <p:nvPicPr>
          <p:cNvPr id="7" name="图片 6" descr="图片包含 浅色&#10;&#10;已生成高可信度的说明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877829" y="4311612"/>
            <a:ext cx="543628" cy="56627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98652">
            <a:off x="3889197" y="1357287"/>
            <a:ext cx="1063283" cy="132965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371612" y="1583474"/>
            <a:ext cx="1292662" cy="3487462"/>
          </a:xfrm>
        </p:spPr>
        <p:txBody>
          <a:bodyPr vert="eaVert">
            <a:normAutofit/>
          </a:bodyPr>
          <a:lstStyle>
            <a:lvl1pPr algn="ctr">
              <a:defRPr sz="60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119360" y="365125"/>
            <a:ext cx="123444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9138920" cy="5811838"/>
          </a:xfrm>
        </p:spPr>
        <p:txBody>
          <a:bodyPr vert="eaVert"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3576376" y="2205182"/>
            <a:ext cx="1871721" cy="1871721"/>
          </a:xfrm>
          <a:prstGeom prst="ellipse">
            <a:avLst/>
          </a:prstGeom>
          <a:noFill/>
          <a:ln w="31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8" name="椭圆 7"/>
          <p:cNvSpPr/>
          <p:nvPr/>
        </p:nvSpPr>
        <p:spPr>
          <a:xfrm>
            <a:off x="3648365" y="2277700"/>
            <a:ext cx="1727742" cy="1727742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9" name="矩形 2"/>
          <p:cNvSpPr/>
          <p:nvPr/>
        </p:nvSpPr>
        <p:spPr>
          <a:xfrm>
            <a:off x="4970967" y="2251248"/>
            <a:ext cx="7221033" cy="1825656"/>
          </a:xfrm>
          <a:custGeom>
            <a:avLst/>
            <a:gdLst>
              <a:gd name="connsiteX0" fmla="*/ 0 w 6097587"/>
              <a:gd name="connsiteY0" fmla="*/ 0 h 1872208"/>
              <a:gd name="connsiteX1" fmla="*/ 6097587 w 6097587"/>
              <a:gd name="connsiteY1" fmla="*/ 0 h 1872208"/>
              <a:gd name="connsiteX2" fmla="*/ 6097587 w 6097587"/>
              <a:gd name="connsiteY2" fmla="*/ 1872208 h 1872208"/>
              <a:gd name="connsiteX3" fmla="*/ 0 w 6097587"/>
              <a:gd name="connsiteY3" fmla="*/ 1872208 h 1872208"/>
              <a:gd name="connsiteX4" fmla="*/ 0 w 6097587"/>
              <a:gd name="connsiteY4" fmla="*/ 0 h 1872208"/>
              <a:gd name="connsiteX0-1" fmla="*/ 617 w 6098204"/>
              <a:gd name="connsiteY0-2" fmla="*/ 0 h 1872208"/>
              <a:gd name="connsiteX1-3" fmla="*/ 6098204 w 6098204"/>
              <a:gd name="connsiteY1-4" fmla="*/ 0 h 1872208"/>
              <a:gd name="connsiteX2-5" fmla="*/ 6098204 w 6098204"/>
              <a:gd name="connsiteY2-6" fmla="*/ 1872208 h 1872208"/>
              <a:gd name="connsiteX3-7" fmla="*/ 617 w 6098204"/>
              <a:gd name="connsiteY3-8" fmla="*/ 1872208 h 1872208"/>
              <a:gd name="connsiteX4-9" fmla="*/ 0 w 6098204"/>
              <a:gd name="connsiteY4-10" fmla="*/ 922922 h 1872208"/>
              <a:gd name="connsiteX5" fmla="*/ 617 w 6098204"/>
              <a:gd name="connsiteY5" fmla="*/ 0 h 1872208"/>
              <a:gd name="connsiteX0-11" fmla="*/ 617 w 6098204"/>
              <a:gd name="connsiteY0-12" fmla="*/ 0 h 1872208"/>
              <a:gd name="connsiteX1-13" fmla="*/ 6098204 w 6098204"/>
              <a:gd name="connsiteY1-14" fmla="*/ 0 h 1872208"/>
              <a:gd name="connsiteX2-15" fmla="*/ 6098204 w 6098204"/>
              <a:gd name="connsiteY2-16" fmla="*/ 1872208 h 1872208"/>
              <a:gd name="connsiteX3-17" fmla="*/ 617 w 6098204"/>
              <a:gd name="connsiteY3-18" fmla="*/ 1872208 h 1872208"/>
              <a:gd name="connsiteX4-19" fmla="*/ 0 w 6098204"/>
              <a:gd name="connsiteY4-20" fmla="*/ 922922 h 1872208"/>
              <a:gd name="connsiteX5-21" fmla="*/ 617 w 6098204"/>
              <a:gd name="connsiteY5-22" fmla="*/ 0 h 1872208"/>
              <a:gd name="connsiteX0-23" fmla="*/ 1 w 6097588"/>
              <a:gd name="connsiteY0-24" fmla="*/ 0 h 1872208"/>
              <a:gd name="connsiteX1-25" fmla="*/ 6097588 w 6097588"/>
              <a:gd name="connsiteY1-26" fmla="*/ 0 h 1872208"/>
              <a:gd name="connsiteX2-27" fmla="*/ 6097588 w 6097588"/>
              <a:gd name="connsiteY2-28" fmla="*/ 1872208 h 1872208"/>
              <a:gd name="connsiteX3-29" fmla="*/ 1 w 6097588"/>
              <a:gd name="connsiteY3-30" fmla="*/ 1872208 h 1872208"/>
              <a:gd name="connsiteX4-31" fmla="*/ 665132 w 6097588"/>
              <a:gd name="connsiteY4-32" fmla="*/ 987090 h 1872208"/>
              <a:gd name="connsiteX5-33" fmla="*/ 1 w 6097588"/>
              <a:gd name="connsiteY5-34" fmla="*/ 0 h 1872208"/>
              <a:gd name="connsiteX0-35" fmla="*/ 0 w 6097587"/>
              <a:gd name="connsiteY0-36" fmla="*/ 0 h 1872208"/>
              <a:gd name="connsiteX1-37" fmla="*/ 6097587 w 6097587"/>
              <a:gd name="connsiteY1-38" fmla="*/ 0 h 1872208"/>
              <a:gd name="connsiteX2-39" fmla="*/ 6097587 w 6097587"/>
              <a:gd name="connsiteY2-40" fmla="*/ 1872208 h 1872208"/>
              <a:gd name="connsiteX3-41" fmla="*/ 0 w 6097587"/>
              <a:gd name="connsiteY3-42" fmla="*/ 1872208 h 1872208"/>
              <a:gd name="connsiteX4-43" fmla="*/ 665131 w 6097587"/>
              <a:gd name="connsiteY4-44" fmla="*/ 987090 h 1872208"/>
              <a:gd name="connsiteX5-45" fmla="*/ 0 w 6097587"/>
              <a:gd name="connsiteY5-46" fmla="*/ 0 h 1872208"/>
              <a:gd name="connsiteX0-47" fmla="*/ 0 w 6097587"/>
              <a:gd name="connsiteY0-48" fmla="*/ 0 h 1872208"/>
              <a:gd name="connsiteX1-49" fmla="*/ 6097587 w 6097587"/>
              <a:gd name="connsiteY1-50" fmla="*/ 0 h 1872208"/>
              <a:gd name="connsiteX2-51" fmla="*/ 6097587 w 6097587"/>
              <a:gd name="connsiteY2-52" fmla="*/ 1872208 h 1872208"/>
              <a:gd name="connsiteX3-53" fmla="*/ 0 w 6097587"/>
              <a:gd name="connsiteY3-54" fmla="*/ 1872208 h 1872208"/>
              <a:gd name="connsiteX4-55" fmla="*/ 649089 w 6097587"/>
              <a:gd name="connsiteY4-56" fmla="*/ 963027 h 1872208"/>
              <a:gd name="connsiteX5-57" fmla="*/ 0 w 6097587"/>
              <a:gd name="connsiteY5-58" fmla="*/ 0 h 1872208"/>
              <a:gd name="connsiteX0-59" fmla="*/ 0 w 6097587"/>
              <a:gd name="connsiteY0-60" fmla="*/ 0 h 1872208"/>
              <a:gd name="connsiteX1-61" fmla="*/ 6097587 w 6097587"/>
              <a:gd name="connsiteY1-62" fmla="*/ 0 h 1872208"/>
              <a:gd name="connsiteX2-63" fmla="*/ 6097587 w 6097587"/>
              <a:gd name="connsiteY2-64" fmla="*/ 1872208 h 1872208"/>
              <a:gd name="connsiteX3-65" fmla="*/ 0 w 6097587"/>
              <a:gd name="connsiteY3-66" fmla="*/ 1872208 h 1872208"/>
              <a:gd name="connsiteX4-67" fmla="*/ 649089 w 6097587"/>
              <a:gd name="connsiteY4-68" fmla="*/ 963027 h 1872208"/>
              <a:gd name="connsiteX5-69" fmla="*/ 0 w 6097587"/>
              <a:gd name="connsiteY5-70" fmla="*/ 0 h 1872208"/>
              <a:gd name="connsiteX0-71" fmla="*/ 0 w 6097587"/>
              <a:gd name="connsiteY0-72" fmla="*/ 0 h 1872208"/>
              <a:gd name="connsiteX1-73" fmla="*/ 6097587 w 6097587"/>
              <a:gd name="connsiteY1-74" fmla="*/ 0 h 1872208"/>
              <a:gd name="connsiteX2-75" fmla="*/ 6097587 w 6097587"/>
              <a:gd name="connsiteY2-76" fmla="*/ 1872208 h 1872208"/>
              <a:gd name="connsiteX3-77" fmla="*/ 0 w 6097587"/>
              <a:gd name="connsiteY3-78" fmla="*/ 1872208 h 1872208"/>
              <a:gd name="connsiteX4-79" fmla="*/ 649089 w 6097587"/>
              <a:gd name="connsiteY4-80" fmla="*/ 963027 h 1872208"/>
              <a:gd name="connsiteX5-81" fmla="*/ 0 w 6097587"/>
              <a:gd name="connsiteY5-82" fmla="*/ 0 h 1872208"/>
              <a:gd name="connsiteX0-83" fmla="*/ 0 w 6097587"/>
              <a:gd name="connsiteY0-84" fmla="*/ 0 h 1872208"/>
              <a:gd name="connsiteX1-85" fmla="*/ 6097587 w 6097587"/>
              <a:gd name="connsiteY1-86" fmla="*/ 0 h 1872208"/>
              <a:gd name="connsiteX2-87" fmla="*/ 6097587 w 6097587"/>
              <a:gd name="connsiteY2-88" fmla="*/ 1872208 h 1872208"/>
              <a:gd name="connsiteX3-89" fmla="*/ 0 w 6097587"/>
              <a:gd name="connsiteY3-90" fmla="*/ 1872208 h 1872208"/>
              <a:gd name="connsiteX4-91" fmla="*/ 649089 w 6097587"/>
              <a:gd name="connsiteY4-92" fmla="*/ 963027 h 1872208"/>
              <a:gd name="connsiteX5-93" fmla="*/ 0 w 6097587"/>
              <a:gd name="connsiteY5-94" fmla="*/ 0 h 1872208"/>
              <a:gd name="connsiteX0-95" fmla="*/ 0 w 6097587"/>
              <a:gd name="connsiteY0-96" fmla="*/ 0 h 1872208"/>
              <a:gd name="connsiteX1-97" fmla="*/ 6097587 w 6097587"/>
              <a:gd name="connsiteY1-98" fmla="*/ 0 h 1872208"/>
              <a:gd name="connsiteX2-99" fmla="*/ 6097587 w 6097587"/>
              <a:gd name="connsiteY2-100" fmla="*/ 1872208 h 1872208"/>
              <a:gd name="connsiteX3-101" fmla="*/ 0 w 6097587"/>
              <a:gd name="connsiteY3-102" fmla="*/ 1872208 h 1872208"/>
              <a:gd name="connsiteX4-103" fmla="*/ 649089 w 6097587"/>
              <a:gd name="connsiteY4-104" fmla="*/ 963027 h 1872208"/>
              <a:gd name="connsiteX5-105" fmla="*/ 0 w 6097587"/>
              <a:gd name="connsiteY5-106" fmla="*/ 0 h 1872208"/>
              <a:gd name="connsiteX0-107" fmla="*/ 21125 w 6097587"/>
              <a:gd name="connsiteY0-108" fmla="*/ 0 h 1872208"/>
              <a:gd name="connsiteX1-109" fmla="*/ 6097587 w 6097587"/>
              <a:gd name="connsiteY1-110" fmla="*/ 0 h 1872208"/>
              <a:gd name="connsiteX2-111" fmla="*/ 6097587 w 6097587"/>
              <a:gd name="connsiteY2-112" fmla="*/ 1872208 h 1872208"/>
              <a:gd name="connsiteX3-113" fmla="*/ 0 w 6097587"/>
              <a:gd name="connsiteY3-114" fmla="*/ 1872208 h 1872208"/>
              <a:gd name="connsiteX4-115" fmla="*/ 649089 w 6097587"/>
              <a:gd name="connsiteY4-116" fmla="*/ 963027 h 1872208"/>
              <a:gd name="connsiteX5-117" fmla="*/ 21125 w 6097587"/>
              <a:gd name="connsiteY5-118" fmla="*/ 0 h 1872208"/>
              <a:gd name="connsiteX0-119" fmla="*/ 45268 w 6097587"/>
              <a:gd name="connsiteY0-120" fmla="*/ 0 h 1875225"/>
              <a:gd name="connsiteX1-121" fmla="*/ 6097587 w 6097587"/>
              <a:gd name="connsiteY1-122" fmla="*/ 3017 h 1875225"/>
              <a:gd name="connsiteX2-123" fmla="*/ 6097587 w 6097587"/>
              <a:gd name="connsiteY2-124" fmla="*/ 1875225 h 1875225"/>
              <a:gd name="connsiteX3-125" fmla="*/ 0 w 6097587"/>
              <a:gd name="connsiteY3-126" fmla="*/ 1875225 h 1875225"/>
              <a:gd name="connsiteX4-127" fmla="*/ 649089 w 6097587"/>
              <a:gd name="connsiteY4-128" fmla="*/ 966044 h 1875225"/>
              <a:gd name="connsiteX5-129" fmla="*/ 45268 w 6097587"/>
              <a:gd name="connsiteY5-130" fmla="*/ 0 h 1875225"/>
              <a:gd name="connsiteX0-131" fmla="*/ 45268 w 6097587"/>
              <a:gd name="connsiteY0-132" fmla="*/ 0 h 1875225"/>
              <a:gd name="connsiteX1-133" fmla="*/ 6097587 w 6097587"/>
              <a:gd name="connsiteY1-134" fmla="*/ 3017 h 1875225"/>
              <a:gd name="connsiteX2-135" fmla="*/ 6097587 w 6097587"/>
              <a:gd name="connsiteY2-136" fmla="*/ 1875225 h 1875225"/>
              <a:gd name="connsiteX3-137" fmla="*/ 0 w 6097587"/>
              <a:gd name="connsiteY3-138" fmla="*/ 1875225 h 1875225"/>
              <a:gd name="connsiteX4-139" fmla="*/ 649089 w 6097587"/>
              <a:gd name="connsiteY4-140" fmla="*/ 966044 h 1875225"/>
              <a:gd name="connsiteX5-141" fmla="*/ 45268 w 6097587"/>
              <a:gd name="connsiteY5-142" fmla="*/ 0 h 1875225"/>
              <a:gd name="connsiteX0-143" fmla="*/ 0 w 6052319"/>
              <a:gd name="connsiteY0-144" fmla="*/ 0 h 1875225"/>
              <a:gd name="connsiteX1-145" fmla="*/ 6052319 w 6052319"/>
              <a:gd name="connsiteY1-146" fmla="*/ 3017 h 1875225"/>
              <a:gd name="connsiteX2-147" fmla="*/ 6052319 w 6052319"/>
              <a:gd name="connsiteY2-148" fmla="*/ 1875225 h 1875225"/>
              <a:gd name="connsiteX3-149" fmla="*/ 18106 w 6052319"/>
              <a:gd name="connsiteY3-150" fmla="*/ 1872207 h 1875225"/>
              <a:gd name="connsiteX4-151" fmla="*/ 603821 w 6052319"/>
              <a:gd name="connsiteY4-152" fmla="*/ 966044 h 1875225"/>
              <a:gd name="connsiteX5-153" fmla="*/ 0 w 6052319"/>
              <a:gd name="connsiteY5-154" fmla="*/ 0 h 1875225"/>
              <a:gd name="connsiteX0-155" fmla="*/ 0 w 6052319"/>
              <a:gd name="connsiteY0-156" fmla="*/ 0 h 1875225"/>
              <a:gd name="connsiteX1-157" fmla="*/ 6052319 w 6052319"/>
              <a:gd name="connsiteY1-158" fmla="*/ 3017 h 1875225"/>
              <a:gd name="connsiteX2-159" fmla="*/ 6052319 w 6052319"/>
              <a:gd name="connsiteY2-160" fmla="*/ 1875225 h 1875225"/>
              <a:gd name="connsiteX3-161" fmla="*/ 18106 w 6052319"/>
              <a:gd name="connsiteY3-162" fmla="*/ 1872207 h 1875225"/>
              <a:gd name="connsiteX4-163" fmla="*/ 603821 w 6052319"/>
              <a:gd name="connsiteY4-164" fmla="*/ 966044 h 1875225"/>
              <a:gd name="connsiteX5-165" fmla="*/ 0 w 6052319"/>
              <a:gd name="connsiteY5-166" fmla="*/ 0 h 1875225"/>
              <a:gd name="connsiteX0-167" fmla="*/ 0 w 6777029"/>
              <a:gd name="connsiteY0-168" fmla="*/ 1847 h 1877072"/>
              <a:gd name="connsiteX1-169" fmla="*/ 6777029 w 6777029"/>
              <a:gd name="connsiteY1-170" fmla="*/ 0 h 1877072"/>
              <a:gd name="connsiteX2-171" fmla="*/ 6052319 w 6777029"/>
              <a:gd name="connsiteY2-172" fmla="*/ 1877072 h 1877072"/>
              <a:gd name="connsiteX3-173" fmla="*/ 18106 w 6777029"/>
              <a:gd name="connsiteY3-174" fmla="*/ 1874054 h 1877072"/>
              <a:gd name="connsiteX4-175" fmla="*/ 603821 w 6777029"/>
              <a:gd name="connsiteY4-176" fmla="*/ 967891 h 1877072"/>
              <a:gd name="connsiteX5-177" fmla="*/ 0 w 6777029"/>
              <a:gd name="connsiteY5-178" fmla="*/ 1847 h 1877072"/>
              <a:gd name="connsiteX0-179" fmla="*/ 0 w 6781893"/>
              <a:gd name="connsiteY0-180" fmla="*/ 1847 h 1881936"/>
              <a:gd name="connsiteX1-181" fmla="*/ 6777029 w 6781893"/>
              <a:gd name="connsiteY1-182" fmla="*/ 0 h 1881936"/>
              <a:gd name="connsiteX2-183" fmla="*/ 6781893 w 6781893"/>
              <a:gd name="connsiteY2-184" fmla="*/ 1881936 h 1881936"/>
              <a:gd name="connsiteX3-185" fmla="*/ 18106 w 6781893"/>
              <a:gd name="connsiteY3-186" fmla="*/ 1874054 h 1881936"/>
              <a:gd name="connsiteX4-187" fmla="*/ 603821 w 6781893"/>
              <a:gd name="connsiteY4-188" fmla="*/ 967891 h 1881936"/>
              <a:gd name="connsiteX5-189" fmla="*/ 0 w 6781893"/>
              <a:gd name="connsiteY5-190" fmla="*/ 1847 h 1881936"/>
              <a:gd name="connsiteX0-191" fmla="*/ 0 w 6781893"/>
              <a:gd name="connsiteY0-192" fmla="*/ 1847 h 1881936"/>
              <a:gd name="connsiteX1-193" fmla="*/ 6777029 w 6781893"/>
              <a:gd name="connsiteY1-194" fmla="*/ 0 h 1881936"/>
              <a:gd name="connsiteX2-195" fmla="*/ 6781893 w 6781893"/>
              <a:gd name="connsiteY2-196" fmla="*/ 1881936 h 1881936"/>
              <a:gd name="connsiteX3-197" fmla="*/ 43388 w 6781893"/>
              <a:gd name="connsiteY3-198" fmla="*/ 1874054 h 1881936"/>
              <a:gd name="connsiteX4-199" fmla="*/ 603821 w 6781893"/>
              <a:gd name="connsiteY4-200" fmla="*/ 967891 h 1881936"/>
              <a:gd name="connsiteX5-201" fmla="*/ 0 w 6781893"/>
              <a:gd name="connsiteY5-202" fmla="*/ 1847 h 1881936"/>
              <a:gd name="connsiteX0-203" fmla="*/ 0 w 6781893"/>
              <a:gd name="connsiteY0-204" fmla="*/ 1847 h 1881936"/>
              <a:gd name="connsiteX1-205" fmla="*/ 6777029 w 6781893"/>
              <a:gd name="connsiteY1-206" fmla="*/ 0 h 1881936"/>
              <a:gd name="connsiteX2-207" fmla="*/ 6781893 w 6781893"/>
              <a:gd name="connsiteY2-208" fmla="*/ 1881936 h 1881936"/>
              <a:gd name="connsiteX3-209" fmla="*/ 43388 w 6781893"/>
              <a:gd name="connsiteY3-210" fmla="*/ 1874054 h 1881936"/>
              <a:gd name="connsiteX4-211" fmla="*/ 603821 w 6781893"/>
              <a:gd name="connsiteY4-212" fmla="*/ 967891 h 1881936"/>
              <a:gd name="connsiteX5-213" fmla="*/ 0 w 6781893"/>
              <a:gd name="connsiteY5-214" fmla="*/ 1847 h 1881936"/>
              <a:gd name="connsiteX0-215" fmla="*/ 0 w 7456652"/>
              <a:gd name="connsiteY0-216" fmla="*/ 0 h 1880089"/>
              <a:gd name="connsiteX1-217" fmla="*/ 7456650 w 7456652"/>
              <a:gd name="connsiteY1-218" fmla="*/ 4331 h 1880089"/>
              <a:gd name="connsiteX2-219" fmla="*/ 6781893 w 7456652"/>
              <a:gd name="connsiteY2-220" fmla="*/ 1880089 h 1880089"/>
              <a:gd name="connsiteX3-221" fmla="*/ 43388 w 7456652"/>
              <a:gd name="connsiteY3-222" fmla="*/ 1872207 h 1880089"/>
              <a:gd name="connsiteX4-223" fmla="*/ 603821 w 7456652"/>
              <a:gd name="connsiteY4-224" fmla="*/ 966044 h 1880089"/>
              <a:gd name="connsiteX5-225" fmla="*/ 0 w 7456652"/>
              <a:gd name="connsiteY5-226" fmla="*/ 0 h 1880089"/>
              <a:gd name="connsiteX0-227" fmla="*/ 0 w 7456659"/>
              <a:gd name="connsiteY0-228" fmla="*/ 0 h 1886267"/>
              <a:gd name="connsiteX1-229" fmla="*/ 7456650 w 7456659"/>
              <a:gd name="connsiteY1-230" fmla="*/ 4331 h 1886267"/>
              <a:gd name="connsiteX2-231" fmla="*/ 7263807 w 7456659"/>
              <a:gd name="connsiteY2-232" fmla="*/ 1886267 h 1886267"/>
              <a:gd name="connsiteX3-233" fmla="*/ 43388 w 7456659"/>
              <a:gd name="connsiteY3-234" fmla="*/ 1872207 h 1886267"/>
              <a:gd name="connsiteX4-235" fmla="*/ 603821 w 7456659"/>
              <a:gd name="connsiteY4-236" fmla="*/ 966044 h 1886267"/>
              <a:gd name="connsiteX5-237" fmla="*/ 0 w 7456659"/>
              <a:gd name="connsiteY5-238" fmla="*/ 0 h 1886267"/>
              <a:gd name="connsiteX0-239" fmla="*/ 0 w 7263807"/>
              <a:gd name="connsiteY0-240" fmla="*/ 0 h 1886267"/>
              <a:gd name="connsiteX1-241" fmla="*/ 7252764 w 7263807"/>
              <a:gd name="connsiteY1-242" fmla="*/ 16688 h 1886267"/>
              <a:gd name="connsiteX2-243" fmla="*/ 7263807 w 7263807"/>
              <a:gd name="connsiteY2-244" fmla="*/ 1886267 h 1886267"/>
              <a:gd name="connsiteX3-245" fmla="*/ 43388 w 7263807"/>
              <a:gd name="connsiteY3-246" fmla="*/ 1872207 h 1886267"/>
              <a:gd name="connsiteX4-247" fmla="*/ 603821 w 7263807"/>
              <a:gd name="connsiteY4-248" fmla="*/ 966044 h 1886267"/>
              <a:gd name="connsiteX5-249" fmla="*/ 0 w 7263807"/>
              <a:gd name="connsiteY5-250" fmla="*/ 0 h 1886267"/>
              <a:gd name="connsiteX0-251" fmla="*/ 0 w 7263807"/>
              <a:gd name="connsiteY0-252" fmla="*/ 0 h 1886267"/>
              <a:gd name="connsiteX1-253" fmla="*/ 7252764 w 7263807"/>
              <a:gd name="connsiteY1-254" fmla="*/ 16688 h 1886267"/>
              <a:gd name="connsiteX2-255" fmla="*/ 7263807 w 7263807"/>
              <a:gd name="connsiteY2-256" fmla="*/ 1886267 h 1886267"/>
              <a:gd name="connsiteX3-257" fmla="*/ 66834 w 7263807"/>
              <a:gd name="connsiteY3-258" fmla="*/ 1872207 h 1886267"/>
              <a:gd name="connsiteX4-259" fmla="*/ 603821 w 7263807"/>
              <a:gd name="connsiteY4-260" fmla="*/ 966044 h 1886267"/>
              <a:gd name="connsiteX5-261" fmla="*/ 0 w 7263807"/>
              <a:gd name="connsiteY5-262" fmla="*/ 0 h 1886267"/>
              <a:gd name="connsiteX0-263" fmla="*/ 5556 w 7269363"/>
              <a:gd name="connsiteY0-264" fmla="*/ 0 h 1886267"/>
              <a:gd name="connsiteX1-265" fmla="*/ 7258320 w 7269363"/>
              <a:gd name="connsiteY1-266" fmla="*/ 16688 h 1886267"/>
              <a:gd name="connsiteX2-267" fmla="*/ 7269363 w 7269363"/>
              <a:gd name="connsiteY2-268" fmla="*/ 1886267 h 1886267"/>
              <a:gd name="connsiteX3-269" fmla="*/ 0 w 7269363"/>
              <a:gd name="connsiteY3-270" fmla="*/ 1876142 h 1886267"/>
              <a:gd name="connsiteX4-271" fmla="*/ 609377 w 7269363"/>
              <a:gd name="connsiteY4-272" fmla="*/ 966044 h 1886267"/>
              <a:gd name="connsiteX5-273" fmla="*/ 5556 w 7269363"/>
              <a:gd name="connsiteY5-274" fmla="*/ 0 h 1886267"/>
              <a:gd name="connsiteX0-275" fmla="*/ 5556 w 7269363"/>
              <a:gd name="connsiteY0-276" fmla="*/ 0 h 1886267"/>
              <a:gd name="connsiteX1-277" fmla="*/ 7258320 w 7269363"/>
              <a:gd name="connsiteY1-278" fmla="*/ 16688 h 1886267"/>
              <a:gd name="connsiteX2-279" fmla="*/ 7269363 w 7269363"/>
              <a:gd name="connsiteY2-280" fmla="*/ 1886267 h 1886267"/>
              <a:gd name="connsiteX3-281" fmla="*/ 0 w 7269363"/>
              <a:gd name="connsiteY3-282" fmla="*/ 1876142 h 1886267"/>
              <a:gd name="connsiteX4-283" fmla="*/ 571277 w 7269363"/>
              <a:gd name="connsiteY4-284" fmla="*/ 973915 h 1886267"/>
              <a:gd name="connsiteX5-285" fmla="*/ 5556 w 7269363"/>
              <a:gd name="connsiteY5-286" fmla="*/ 0 h 18862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7269363" h="1886267">
                <a:moveTo>
                  <a:pt x="5556" y="0"/>
                </a:moveTo>
                <a:lnTo>
                  <a:pt x="7258320" y="16688"/>
                </a:lnTo>
                <a:cubicBezTo>
                  <a:pt x="7259941" y="644000"/>
                  <a:pt x="7267742" y="1258955"/>
                  <a:pt x="7269363" y="1886267"/>
                </a:cubicBezTo>
                <a:lnTo>
                  <a:pt x="0" y="1876142"/>
                </a:lnTo>
                <a:cubicBezTo>
                  <a:pt x="411803" y="1636152"/>
                  <a:pt x="571483" y="1290344"/>
                  <a:pt x="571277" y="973915"/>
                </a:cubicBezTo>
                <a:cubicBezTo>
                  <a:pt x="571483" y="666274"/>
                  <a:pt x="512912" y="229377"/>
                  <a:pt x="55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85" y="3434965"/>
            <a:ext cx="5293250" cy="314598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788240" y="2547482"/>
            <a:ext cx="6205491" cy="1209839"/>
          </a:xfrm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FA5F8-3355-465E-A68C-099EA57D8F5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D3036-D038-4ABE-9F0E-69061AA000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5"/>
          <p:cNvSpPr/>
          <p:nvPr/>
        </p:nvSpPr>
        <p:spPr bwMode="auto">
          <a:xfrm>
            <a:off x="-7938" y="1503363"/>
            <a:ext cx="3662363" cy="3843337"/>
          </a:xfrm>
          <a:custGeom>
            <a:avLst/>
            <a:gdLst>
              <a:gd name="T0" fmla="*/ 2147483646 w 4803"/>
              <a:gd name="T1" fmla="*/ 2147483646 h 5016"/>
              <a:gd name="T2" fmla="*/ 2147483646 w 4803"/>
              <a:gd name="T3" fmla="*/ 2147483646 h 5016"/>
              <a:gd name="T4" fmla="*/ 2147483646 w 4803"/>
              <a:gd name="T5" fmla="*/ 2147483646 h 5016"/>
              <a:gd name="T6" fmla="*/ 2147483646 w 4803"/>
              <a:gd name="T7" fmla="*/ 2147483646 h 5016"/>
              <a:gd name="T8" fmla="*/ 2147483646 w 4803"/>
              <a:gd name="T9" fmla="*/ 2147483646 h 5016"/>
              <a:gd name="T10" fmla="*/ 2147483646 w 4803"/>
              <a:gd name="T11" fmla="*/ 2147483646 h 5016"/>
              <a:gd name="T12" fmla="*/ 2147483646 w 4803"/>
              <a:gd name="T13" fmla="*/ 2147483646 h 5016"/>
              <a:gd name="T14" fmla="*/ 0 w 4803"/>
              <a:gd name="T15" fmla="*/ 2147483646 h 5016"/>
              <a:gd name="T16" fmla="*/ 0 w 4803"/>
              <a:gd name="T17" fmla="*/ 2147483646 h 5016"/>
              <a:gd name="T18" fmla="*/ 2147483646 w 4803"/>
              <a:gd name="T19" fmla="*/ 2147483646 h 5016"/>
              <a:gd name="T20" fmla="*/ 2147483646 w 4803"/>
              <a:gd name="T21" fmla="*/ 2147483646 h 501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03" h="5016">
                <a:moveTo>
                  <a:pt x="3580" y="324"/>
                </a:moveTo>
                <a:lnTo>
                  <a:pt x="4122" y="1264"/>
                </a:lnTo>
                <a:cubicBezTo>
                  <a:pt x="4305" y="1580"/>
                  <a:pt x="4487" y="1896"/>
                  <a:pt x="4670" y="2212"/>
                </a:cubicBezTo>
                <a:cubicBezTo>
                  <a:pt x="4803" y="2416"/>
                  <a:pt x="4781" y="2621"/>
                  <a:pt x="4665" y="2825"/>
                </a:cubicBezTo>
                <a:lnTo>
                  <a:pt x="4122" y="3765"/>
                </a:lnTo>
                <a:cubicBezTo>
                  <a:pt x="3940" y="4081"/>
                  <a:pt x="3758" y="4397"/>
                  <a:pt x="3575" y="4713"/>
                </a:cubicBezTo>
                <a:cubicBezTo>
                  <a:pt x="3465" y="4931"/>
                  <a:pt x="3277" y="5014"/>
                  <a:pt x="3042" y="5016"/>
                </a:cubicBezTo>
                <a:lnTo>
                  <a:pt x="0" y="5016"/>
                </a:lnTo>
                <a:lnTo>
                  <a:pt x="0" y="14"/>
                </a:lnTo>
                <a:lnTo>
                  <a:pt x="3051" y="14"/>
                </a:lnTo>
                <a:cubicBezTo>
                  <a:pt x="3295" y="0"/>
                  <a:pt x="3461" y="121"/>
                  <a:pt x="3580" y="3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16"/>
          <p:cNvSpPr/>
          <p:nvPr/>
        </p:nvSpPr>
        <p:spPr bwMode="auto">
          <a:xfrm>
            <a:off x="2800350" y="1512888"/>
            <a:ext cx="9391650" cy="3832225"/>
          </a:xfrm>
          <a:custGeom>
            <a:avLst/>
            <a:gdLst>
              <a:gd name="T0" fmla="*/ 2147483646 w 12317"/>
              <a:gd name="T1" fmla="*/ 0 h 5002"/>
              <a:gd name="T2" fmla="*/ 2147483646 w 12317"/>
              <a:gd name="T3" fmla="*/ 0 h 5002"/>
              <a:gd name="T4" fmla="*/ 2147483646 w 12317"/>
              <a:gd name="T5" fmla="*/ 2147483646 h 5002"/>
              <a:gd name="T6" fmla="*/ 2147483646 w 12317"/>
              <a:gd name="T7" fmla="*/ 2147483646 h 5002"/>
              <a:gd name="T8" fmla="*/ 2147483646 w 12317"/>
              <a:gd name="T9" fmla="*/ 2147483646 h 5002"/>
              <a:gd name="T10" fmla="*/ 2147483646 w 12317"/>
              <a:gd name="T11" fmla="*/ 2147483646 h 5002"/>
              <a:gd name="T12" fmla="*/ 2147483646 w 12317"/>
              <a:gd name="T13" fmla="*/ 2147483646 h 5002"/>
              <a:gd name="T14" fmla="*/ 2147483646 w 12317"/>
              <a:gd name="T15" fmla="*/ 2147483646 h 5002"/>
              <a:gd name="T16" fmla="*/ 2147483646 w 12317"/>
              <a:gd name="T17" fmla="*/ 2147483646 h 5002"/>
              <a:gd name="T18" fmla="*/ 2147483646 w 12317"/>
              <a:gd name="T19" fmla="*/ 2147483646 h 5002"/>
              <a:gd name="T20" fmla="*/ 2147483646 w 12317"/>
              <a:gd name="T21" fmla="*/ 0 h 50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2317" h="5002">
                <a:moveTo>
                  <a:pt x="292" y="0"/>
                </a:moveTo>
                <a:lnTo>
                  <a:pt x="12317" y="0"/>
                </a:lnTo>
                <a:lnTo>
                  <a:pt x="12317" y="5002"/>
                </a:lnTo>
                <a:cubicBezTo>
                  <a:pt x="8279" y="5002"/>
                  <a:pt x="4241" y="5002"/>
                  <a:pt x="204" y="5002"/>
                </a:cubicBezTo>
                <a:cubicBezTo>
                  <a:pt x="124" y="4980"/>
                  <a:pt x="27" y="4851"/>
                  <a:pt x="121" y="4700"/>
                </a:cubicBezTo>
                <a:cubicBezTo>
                  <a:pt x="304" y="4384"/>
                  <a:pt x="486" y="4068"/>
                  <a:pt x="669" y="3752"/>
                </a:cubicBezTo>
                <a:lnTo>
                  <a:pt x="1212" y="2811"/>
                </a:lnTo>
                <a:cubicBezTo>
                  <a:pt x="1328" y="2607"/>
                  <a:pt x="1349" y="2403"/>
                  <a:pt x="1216" y="2199"/>
                </a:cubicBezTo>
                <a:cubicBezTo>
                  <a:pt x="1034" y="1883"/>
                  <a:pt x="851" y="1567"/>
                  <a:pt x="669" y="1251"/>
                </a:cubicBezTo>
                <a:cubicBezTo>
                  <a:pt x="488" y="937"/>
                  <a:pt x="307" y="624"/>
                  <a:pt x="126" y="310"/>
                </a:cubicBezTo>
                <a:cubicBezTo>
                  <a:pt x="0" y="63"/>
                  <a:pt x="263" y="1"/>
                  <a:pt x="29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矩形: 圆角 62"/>
          <p:cNvSpPr>
            <a:spLocks noChangeArrowheads="1"/>
          </p:cNvSpPr>
          <p:nvPr/>
        </p:nvSpPr>
        <p:spPr bwMode="auto">
          <a:xfrm>
            <a:off x="811213" y="2593975"/>
            <a:ext cx="1662112" cy="1768475"/>
          </a:xfrm>
          <a:prstGeom prst="roundRect">
            <a:avLst>
              <a:gd name="adj" fmla="val 9889"/>
            </a:avLst>
          </a:prstGeom>
          <a:noFill/>
          <a:ln w="3810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仿宋_GB2312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zh-CN" altLang="en-US" sz="1800">
              <a:solidFill>
                <a:schemeClr val="accent1"/>
              </a:solidFill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981483" y="2594304"/>
            <a:ext cx="7875157" cy="1767784"/>
          </a:xfrm>
        </p:spPr>
        <p:txBody>
          <a:bodyPr>
            <a:noAutofit/>
          </a:bodyPr>
          <a:lstStyle>
            <a:lvl1pPr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AA116-D20E-42D2-B3AF-58943CEECD4E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F86EF-8EF7-44B8-B2F2-B8915F28B6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auto">
          <a:xfrm>
            <a:off x="1458914" y="3667919"/>
            <a:ext cx="950913" cy="2205039"/>
          </a:xfrm>
          <a:custGeom>
            <a:avLst/>
            <a:gdLst>
              <a:gd name="T0" fmla="*/ 11827 w 402"/>
              <a:gd name="T1" fmla="*/ 33087 h 933"/>
              <a:gd name="T2" fmla="*/ 16558 w 402"/>
              <a:gd name="T3" fmla="*/ 144166 h 933"/>
              <a:gd name="T4" fmla="*/ 16558 w 402"/>
              <a:gd name="T5" fmla="*/ 470314 h 933"/>
              <a:gd name="T6" fmla="*/ 16558 w 402"/>
              <a:gd name="T7" fmla="*/ 1571651 h 933"/>
              <a:gd name="T8" fmla="*/ 16558 w 402"/>
              <a:gd name="T9" fmla="*/ 2205038 h 933"/>
              <a:gd name="T10" fmla="*/ 950913 w 402"/>
              <a:gd name="T11" fmla="*/ 2205038 h 933"/>
              <a:gd name="T12" fmla="*/ 950913 w 402"/>
              <a:gd name="T13" fmla="*/ 7090 h 933"/>
              <a:gd name="T14" fmla="*/ 0 w 402"/>
              <a:gd name="T15" fmla="*/ 0 h 933"/>
              <a:gd name="T16" fmla="*/ 11827 w 402"/>
              <a:gd name="T17" fmla="*/ 33087 h 9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02" h="933">
                <a:moveTo>
                  <a:pt x="5" y="14"/>
                </a:moveTo>
                <a:cubicBezTo>
                  <a:pt x="6" y="29"/>
                  <a:pt x="7" y="46"/>
                  <a:pt x="7" y="61"/>
                </a:cubicBezTo>
                <a:cubicBezTo>
                  <a:pt x="7" y="107"/>
                  <a:pt x="7" y="153"/>
                  <a:pt x="7" y="199"/>
                </a:cubicBezTo>
                <a:cubicBezTo>
                  <a:pt x="7" y="355"/>
                  <a:pt x="7" y="510"/>
                  <a:pt x="7" y="665"/>
                </a:cubicBezTo>
                <a:cubicBezTo>
                  <a:pt x="7" y="754"/>
                  <a:pt x="7" y="844"/>
                  <a:pt x="7" y="933"/>
                </a:cubicBezTo>
                <a:cubicBezTo>
                  <a:pt x="402" y="933"/>
                  <a:pt x="402" y="933"/>
                  <a:pt x="402" y="933"/>
                </a:cubicBezTo>
                <a:cubicBezTo>
                  <a:pt x="402" y="3"/>
                  <a:pt x="402" y="3"/>
                  <a:pt x="402" y="3"/>
                </a:cubicBezTo>
                <a:cubicBezTo>
                  <a:pt x="0" y="0"/>
                  <a:pt x="0" y="0"/>
                  <a:pt x="0" y="0"/>
                </a:cubicBezTo>
                <a:cubicBezTo>
                  <a:pt x="1" y="4"/>
                  <a:pt x="5" y="8"/>
                  <a:pt x="5" y="1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7" name="Freeform 6"/>
          <p:cNvSpPr/>
          <p:nvPr/>
        </p:nvSpPr>
        <p:spPr bwMode="auto">
          <a:xfrm>
            <a:off x="1312864" y="3738563"/>
            <a:ext cx="3783013" cy="1395016"/>
          </a:xfrm>
          <a:custGeom>
            <a:avLst/>
            <a:gdLst>
              <a:gd name="T0" fmla="*/ 125312 w 1600"/>
              <a:gd name="T1" fmla="*/ 600086 h 594"/>
              <a:gd name="T2" fmla="*/ 0 w 1600"/>
              <a:gd name="T3" fmla="*/ 739476 h 594"/>
              <a:gd name="T4" fmla="*/ 125312 w 1600"/>
              <a:gd name="T5" fmla="*/ 876503 h 594"/>
              <a:gd name="T6" fmla="*/ 491792 w 1600"/>
              <a:gd name="T7" fmla="*/ 876503 h 594"/>
              <a:gd name="T8" fmla="*/ 491792 w 1600"/>
              <a:gd name="T9" fmla="*/ 897766 h 594"/>
              <a:gd name="T10" fmla="*/ 125312 w 1600"/>
              <a:gd name="T11" fmla="*/ 897766 h 594"/>
              <a:gd name="T12" fmla="*/ 0 w 1600"/>
              <a:gd name="T13" fmla="*/ 1034793 h 594"/>
              <a:gd name="T14" fmla="*/ 125312 w 1600"/>
              <a:gd name="T15" fmla="*/ 1171821 h 594"/>
              <a:gd name="T16" fmla="*/ 825170 w 1600"/>
              <a:gd name="T17" fmla="*/ 1171821 h 594"/>
              <a:gd name="T18" fmla="*/ 938660 w 1600"/>
              <a:gd name="T19" fmla="*/ 1171821 h 594"/>
              <a:gd name="T20" fmla="*/ 1078159 w 1600"/>
              <a:gd name="T21" fmla="*/ 1171821 h 594"/>
              <a:gd name="T22" fmla="*/ 1078159 w 1600"/>
              <a:gd name="T23" fmla="*/ 1403350 h 594"/>
              <a:gd name="T24" fmla="*/ 1260216 w 1600"/>
              <a:gd name="T25" fmla="*/ 1374999 h 594"/>
              <a:gd name="T26" fmla="*/ 1378435 w 1600"/>
              <a:gd name="T27" fmla="*/ 1273410 h 594"/>
              <a:gd name="T28" fmla="*/ 1633789 w 1600"/>
              <a:gd name="T29" fmla="*/ 1082044 h 594"/>
              <a:gd name="T30" fmla="*/ 1740186 w 1600"/>
              <a:gd name="T31" fmla="*/ 1079682 h 594"/>
              <a:gd name="T32" fmla="*/ 2064106 w 1600"/>
              <a:gd name="T33" fmla="*/ 1079682 h 594"/>
              <a:gd name="T34" fmla="*/ 3154087 w 1600"/>
              <a:gd name="T35" fmla="*/ 1079682 h 594"/>
              <a:gd name="T36" fmla="*/ 3783013 w 1600"/>
              <a:gd name="T37" fmla="*/ 1079682 h 594"/>
              <a:gd name="T38" fmla="*/ 3783013 w 1600"/>
              <a:gd name="T39" fmla="*/ 146478 h 594"/>
              <a:gd name="T40" fmla="*/ 1579408 w 1600"/>
              <a:gd name="T41" fmla="*/ 146478 h 594"/>
              <a:gd name="T42" fmla="*/ 1444638 w 1600"/>
              <a:gd name="T43" fmla="*/ 103952 h 594"/>
              <a:gd name="T44" fmla="*/ 1217657 w 1600"/>
              <a:gd name="T45" fmla="*/ 11813 h 594"/>
              <a:gd name="T46" fmla="*/ 969397 w 1600"/>
              <a:gd name="T47" fmla="*/ 7088 h 594"/>
              <a:gd name="T48" fmla="*/ 938660 w 1600"/>
              <a:gd name="T49" fmla="*/ 4725 h 594"/>
              <a:gd name="T50" fmla="*/ 125312 w 1600"/>
              <a:gd name="T51" fmla="*/ 4725 h 594"/>
              <a:gd name="T52" fmla="*/ 0 w 1600"/>
              <a:gd name="T53" fmla="*/ 141753 h 594"/>
              <a:gd name="T54" fmla="*/ 125312 w 1600"/>
              <a:gd name="T55" fmla="*/ 278780 h 594"/>
              <a:gd name="T56" fmla="*/ 491792 w 1600"/>
              <a:gd name="T57" fmla="*/ 278780 h 594"/>
              <a:gd name="T58" fmla="*/ 491792 w 1600"/>
              <a:gd name="T59" fmla="*/ 309493 h 594"/>
              <a:gd name="T60" fmla="*/ 125312 w 1600"/>
              <a:gd name="T61" fmla="*/ 309493 h 594"/>
              <a:gd name="T62" fmla="*/ 0 w 1600"/>
              <a:gd name="T63" fmla="*/ 446520 h 594"/>
              <a:gd name="T64" fmla="*/ 125312 w 1600"/>
              <a:gd name="T65" fmla="*/ 583548 h 594"/>
              <a:gd name="T66" fmla="*/ 491792 w 1600"/>
              <a:gd name="T67" fmla="*/ 583548 h 594"/>
              <a:gd name="T68" fmla="*/ 491792 w 1600"/>
              <a:gd name="T69" fmla="*/ 600086 h 594"/>
              <a:gd name="T70" fmla="*/ 125312 w 1600"/>
              <a:gd name="T71" fmla="*/ 600086 h 59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600" h="594">
                <a:moveTo>
                  <a:pt x="53" y="254"/>
                </a:moveTo>
                <a:cubicBezTo>
                  <a:pt x="24" y="254"/>
                  <a:pt x="0" y="280"/>
                  <a:pt x="0" y="313"/>
                </a:cubicBezTo>
                <a:cubicBezTo>
                  <a:pt x="0" y="345"/>
                  <a:pt x="24" y="371"/>
                  <a:pt x="53" y="371"/>
                </a:cubicBezTo>
                <a:cubicBezTo>
                  <a:pt x="208" y="371"/>
                  <a:pt x="208" y="371"/>
                  <a:pt x="208" y="371"/>
                </a:cubicBezTo>
                <a:cubicBezTo>
                  <a:pt x="208" y="380"/>
                  <a:pt x="208" y="380"/>
                  <a:pt x="208" y="380"/>
                </a:cubicBezTo>
                <a:cubicBezTo>
                  <a:pt x="53" y="380"/>
                  <a:pt x="53" y="380"/>
                  <a:pt x="53" y="380"/>
                </a:cubicBezTo>
                <a:cubicBezTo>
                  <a:pt x="24" y="380"/>
                  <a:pt x="0" y="406"/>
                  <a:pt x="0" y="438"/>
                </a:cubicBezTo>
                <a:cubicBezTo>
                  <a:pt x="0" y="470"/>
                  <a:pt x="24" y="496"/>
                  <a:pt x="53" y="496"/>
                </a:cubicBezTo>
                <a:cubicBezTo>
                  <a:pt x="349" y="496"/>
                  <a:pt x="349" y="496"/>
                  <a:pt x="349" y="496"/>
                </a:cubicBezTo>
                <a:cubicBezTo>
                  <a:pt x="397" y="496"/>
                  <a:pt x="397" y="496"/>
                  <a:pt x="397" y="496"/>
                </a:cubicBezTo>
                <a:cubicBezTo>
                  <a:pt x="456" y="496"/>
                  <a:pt x="456" y="496"/>
                  <a:pt x="456" y="496"/>
                </a:cubicBezTo>
                <a:cubicBezTo>
                  <a:pt x="456" y="594"/>
                  <a:pt x="456" y="594"/>
                  <a:pt x="456" y="594"/>
                </a:cubicBezTo>
                <a:cubicBezTo>
                  <a:pt x="481" y="590"/>
                  <a:pt x="509" y="593"/>
                  <a:pt x="533" y="582"/>
                </a:cubicBezTo>
                <a:cubicBezTo>
                  <a:pt x="553" y="574"/>
                  <a:pt x="569" y="556"/>
                  <a:pt x="583" y="539"/>
                </a:cubicBezTo>
                <a:cubicBezTo>
                  <a:pt x="609" y="506"/>
                  <a:pt x="647" y="464"/>
                  <a:pt x="691" y="458"/>
                </a:cubicBezTo>
                <a:cubicBezTo>
                  <a:pt x="705" y="456"/>
                  <a:pt x="721" y="457"/>
                  <a:pt x="736" y="457"/>
                </a:cubicBezTo>
                <a:cubicBezTo>
                  <a:pt x="782" y="457"/>
                  <a:pt x="827" y="457"/>
                  <a:pt x="873" y="457"/>
                </a:cubicBezTo>
                <a:cubicBezTo>
                  <a:pt x="1027" y="457"/>
                  <a:pt x="1181" y="457"/>
                  <a:pt x="1334" y="457"/>
                </a:cubicBezTo>
                <a:cubicBezTo>
                  <a:pt x="1423" y="457"/>
                  <a:pt x="1511" y="457"/>
                  <a:pt x="1600" y="457"/>
                </a:cubicBezTo>
                <a:cubicBezTo>
                  <a:pt x="1600" y="62"/>
                  <a:pt x="1600" y="62"/>
                  <a:pt x="1600" y="62"/>
                </a:cubicBezTo>
                <a:cubicBezTo>
                  <a:pt x="668" y="62"/>
                  <a:pt x="668" y="62"/>
                  <a:pt x="668" y="62"/>
                </a:cubicBezTo>
                <a:cubicBezTo>
                  <a:pt x="635" y="70"/>
                  <a:pt x="611" y="44"/>
                  <a:pt x="611" y="44"/>
                </a:cubicBezTo>
                <a:cubicBezTo>
                  <a:pt x="570" y="0"/>
                  <a:pt x="515" y="5"/>
                  <a:pt x="515" y="5"/>
                </a:cubicBezTo>
                <a:cubicBezTo>
                  <a:pt x="410" y="3"/>
                  <a:pt x="410" y="3"/>
                  <a:pt x="410" y="3"/>
                </a:cubicBezTo>
                <a:cubicBezTo>
                  <a:pt x="406" y="2"/>
                  <a:pt x="401" y="2"/>
                  <a:pt x="397" y="2"/>
                </a:cubicBezTo>
                <a:cubicBezTo>
                  <a:pt x="53" y="2"/>
                  <a:pt x="53" y="2"/>
                  <a:pt x="53" y="2"/>
                </a:cubicBezTo>
                <a:cubicBezTo>
                  <a:pt x="24" y="2"/>
                  <a:pt x="0" y="28"/>
                  <a:pt x="0" y="60"/>
                </a:cubicBezTo>
                <a:cubicBezTo>
                  <a:pt x="0" y="92"/>
                  <a:pt x="24" y="118"/>
                  <a:pt x="53" y="118"/>
                </a:cubicBezTo>
                <a:cubicBezTo>
                  <a:pt x="208" y="118"/>
                  <a:pt x="208" y="118"/>
                  <a:pt x="208" y="118"/>
                </a:cubicBezTo>
                <a:cubicBezTo>
                  <a:pt x="208" y="131"/>
                  <a:pt x="208" y="131"/>
                  <a:pt x="208" y="131"/>
                </a:cubicBezTo>
                <a:cubicBezTo>
                  <a:pt x="53" y="131"/>
                  <a:pt x="53" y="131"/>
                  <a:pt x="53" y="131"/>
                </a:cubicBezTo>
                <a:cubicBezTo>
                  <a:pt x="24" y="131"/>
                  <a:pt x="0" y="157"/>
                  <a:pt x="0" y="189"/>
                </a:cubicBezTo>
                <a:cubicBezTo>
                  <a:pt x="0" y="221"/>
                  <a:pt x="24" y="247"/>
                  <a:pt x="53" y="247"/>
                </a:cubicBezTo>
                <a:cubicBezTo>
                  <a:pt x="208" y="247"/>
                  <a:pt x="208" y="247"/>
                  <a:pt x="208" y="247"/>
                </a:cubicBezTo>
                <a:cubicBezTo>
                  <a:pt x="208" y="254"/>
                  <a:pt x="208" y="254"/>
                  <a:pt x="208" y="254"/>
                </a:cubicBezTo>
                <a:cubicBezTo>
                  <a:pt x="53" y="254"/>
                  <a:pt x="53" y="254"/>
                  <a:pt x="53" y="254"/>
                </a:cubicBez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8" name="Freeform 7"/>
          <p:cNvSpPr/>
          <p:nvPr/>
        </p:nvSpPr>
        <p:spPr bwMode="auto">
          <a:xfrm>
            <a:off x="2989264" y="1183483"/>
            <a:ext cx="1406525" cy="3789363"/>
          </a:xfrm>
          <a:custGeom>
            <a:avLst/>
            <a:gdLst>
              <a:gd name="T0" fmla="*/ 609888 w 595"/>
              <a:gd name="T1" fmla="*/ 3659347 h 1603"/>
              <a:gd name="T2" fmla="*/ 746995 w 595"/>
              <a:gd name="T3" fmla="*/ 3784635 h 1603"/>
              <a:gd name="T4" fmla="*/ 884101 w 595"/>
              <a:gd name="T5" fmla="*/ 3656984 h 1603"/>
              <a:gd name="T6" fmla="*/ 881738 w 595"/>
              <a:gd name="T7" fmla="*/ 3290576 h 1603"/>
              <a:gd name="T8" fmla="*/ 903013 w 595"/>
              <a:gd name="T9" fmla="*/ 3290576 h 1603"/>
              <a:gd name="T10" fmla="*/ 905377 w 595"/>
              <a:gd name="T11" fmla="*/ 3656984 h 1603"/>
              <a:gd name="T12" fmla="*/ 1044847 w 595"/>
              <a:gd name="T13" fmla="*/ 3782271 h 1603"/>
              <a:gd name="T14" fmla="*/ 1179590 w 595"/>
              <a:gd name="T15" fmla="*/ 3654620 h 1603"/>
              <a:gd name="T16" fmla="*/ 1177226 w 595"/>
              <a:gd name="T17" fmla="*/ 2957263 h 1603"/>
              <a:gd name="T18" fmla="*/ 1174862 w 595"/>
              <a:gd name="T19" fmla="*/ 2843795 h 1603"/>
              <a:gd name="T20" fmla="*/ 1174862 w 595"/>
              <a:gd name="T21" fmla="*/ 2704324 h 1603"/>
              <a:gd name="T22" fmla="*/ 1406525 w 595"/>
              <a:gd name="T23" fmla="*/ 2701960 h 1603"/>
              <a:gd name="T24" fmla="*/ 1378158 w 595"/>
              <a:gd name="T25" fmla="*/ 2519938 h 1603"/>
              <a:gd name="T26" fmla="*/ 1274146 w 595"/>
              <a:gd name="T27" fmla="*/ 2401742 h 1603"/>
              <a:gd name="T28" fmla="*/ 1080306 w 595"/>
              <a:gd name="T29" fmla="*/ 2148803 h 1603"/>
              <a:gd name="T30" fmla="*/ 1080306 w 595"/>
              <a:gd name="T31" fmla="*/ 2042426 h 1603"/>
              <a:gd name="T32" fmla="*/ 1077942 w 595"/>
              <a:gd name="T33" fmla="*/ 1718569 h 1603"/>
              <a:gd name="T34" fmla="*/ 1070850 w 595"/>
              <a:gd name="T35" fmla="*/ 628803 h 1603"/>
              <a:gd name="T36" fmla="*/ 1066122 w 595"/>
              <a:gd name="T37" fmla="*/ 0 h 1603"/>
              <a:gd name="T38" fmla="*/ 132379 w 595"/>
              <a:gd name="T39" fmla="*/ 4728 h 1603"/>
              <a:gd name="T40" fmla="*/ 146562 w 595"/>
              <a:gd name="T41" fmla="*/ 2207901 h 1603"/>
              <a:gd name="T42" fmla="*/ 104012 w 595"/>
              <a:gd name="T43" fmla="*/ 2345008 h 1603"/>
              <a:gd name="T44" fmla="*/ 14183 w 595"/>
              <a:gd name="T45" fmla="*/ 2571944 h 1603"/>
              <a:gd name="T46" fmla="*/ 11820 w 595"/>
              <a:gd name="T47" fmla="*/ 2817792 h 1603"/>
              <a:gd name="T48" fmla="*/ 7092 w 595"/>
              <a:gd name="T49" fmla="*/ 2850887 h 1603"/>
              <a:gd name="T50" fmla="*/ 11820 w 595"/>
              <a:gd name="T51" fmla="*/ 3661711 h 1603"/>
              <a:gd name="T52" fmla="*/ 148926 w 595"/>
              <a:gd name="T53" fmla="*/ 3786999 h 1603"/>
              <a:gd name="T54" fmla="*/ 286033 w 595"/>
              <a:gd name="T55" fmla="*/ 3661711 h 1603"/>
              <a:gd name="T56" fmla="*/ 283669 w 595"/>
              <a:gd name="T57" fmla="*/ 3292940 h 1603"/>
              <a:gd name="T58" fmla="*/ 314400 w 595"/>
              <a:gd name="T59" fmla="*/ 3292940 h 1603"/>
              <a:gd name="T60" fmla="*/ 316764 w 595"/>
              <a:gd name="T61" fmla="*/ 3659347 h 1603"/>
              <a:gd name="T62" fmla="*/ 456234 w 595"/>
              <a:gd name="T63" fmla="*/ 3786999 h 1603"/>
              <a:gd name="T64" fmla="*/ 590977 w 595"/>
              <a:gd name="T65" fmla="*/ 3659347 h 1603"/>
              <a:gd name="T66" fmla="*/ 588613 w 595"/>
              <a:gd name="T67" fmla="*/ 3292940 h 1603"/>
              <a:gd name="T68" fmla="*/ 607524 w 595"/>
              <a:gd name="T69" fmla="*/ 3292940 h 1603"/>
              <a:gd name="T70" fmla="*/ 609888 w 595"/>
              <a:gd name="T71" fmla="*/ 3659347 h 160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95" h="1603">
                <a:moveTo>
                  <a:pt x="258" y="1548"/>
                </a:moveTo>
                <a:cubicBezTo>
                  <a:pt x="258" y="1577"/>
                  <a:pt x="284" y="1601"/>
                  <a:pt x="316" y="1601"/>
                </a:cubicBezTo>
                <a:cubicBezTo>
                  <a:pt x="348" y="1601"/>
                  <a:pt x="374" y="1577"/>
                  <a:pt x="374" y="1547"/>
                </a:cubicBezTo>
                <a:cubicBezTo>
                  <a:pt x="373" y="1392"/>
                  <a:pt x="373" y="1392"/>
                  <a:pt x="373" y="1392"/>
                </a:cubicBezTo>
                <a:cubicBezTo>
                  <a:pt x="382" y="1392"/>
                  <a:pt x="382" y="1392"/>
                  <a:pt x="382" y="1392"/>
                </a:cubicBezTo>
                <a:cubicBezTo>
                  <a:pt x="383" y="1547"/>
                  <a:pt x="383" y="1547"/>
                  <a:pt x="383" y="1547"/>
                </a:cubicBezTo>
                <a:cubicBezTo>
                  <a:pt x="383" y="1576"/>
                  <a:pt x="410" y="1600"/>
                  <a:pt x="442" y="1600"/>
                </a:cubicBezTo>
                <a:cubicBezTo>
                  <a:pt x="474" y="1600"/>
                  <a:pt x="500" y="1576"/>
                  <a:pt x="499" y="1546"/>
                </a:cubicBezTo>
                <a:cubicBezTo>
                  <a:pt x="498" y="1251"/>
                  <a:pt x="498" y="1251"/>
                  <a:pt x="498" y="1251"/>
                </a:cubicBezTo>
                <a:cubicBezTo>
                  <a:pt x="497" y="1203"/>
                  <a:pt x="497" y="1203"/>
                  <a:pt x="497" y="1203"/>
                </a:cubicBezTo>
                <a:cubicBezTo>
                  <a:pt x="497" y="1144"/>
                  <a:pt x="497" y="1144"/>
                  <a:pt x="497" y="1144"/>
                </a:cubicBezTo>
                <a:cubicBezTo>
                  <a:pt x="595" y="1143"/>
                  <a:pt x="595" y="1143"/>
                  <a:pt x="595" y="1143"/>
                </a:cubicBezTo>
                <a:cubicBezTo>
                  <a:pt x="590" y="1119"/>
                  <a:pt x="593" y="1090"/>
                  <a:pt x="583" y="1066"/>
                </a:cubicBezTo>
                <a:cubicBezTo>
                  <a:pt x="574" y="1046"/>
                  <a:pt x="556" y="1030"/>
                  <a:pt x="539" y="1016"/>
                </a:cubicBezTo>
                <a:cubicBezTo>
                  <a:pt x="506" y="990"/>
                  <a:pt x="464" y="953"/>
                  <a:pt x="457" y="909"/>
                </a:cubicBezTo>
                <a:cubicBezTo>
                  <a:pt x="455" y="895"/>
                  <a:pt x="457" y="879"/>
                  <a:pt x="457" y="864"/>
                </a:cubicBezTo>
                <a:cubicBezTo>
                  <a:pt x="456" y="818"/>
                  <a:pt x="456" y="772"/>
                  <a:pt x="456" y="727"/>
                </a:cubicBezTo>
                <a:cubicBezTo>
                  <a:pt x="455" y="573"/>
                  <a:pt x="454" y="419"/>
                  <a:pt x="453" y="266"/>
                </a:cubicBezTo>
                <a:cubicBezTo>
                  <a:pt x="452" y="177"/>
                  <a:pt x="452" y="88"/>
                  <a:pt x="451" y="0"/>
                </a:cubicBezTo>
                <a:cubicBezTo>
                  <a:pt x="56" y="2"/>
                  <a:pt x="56" y="2"/>
                  <a:pt x="56" y="2"/>
                </a:cubicBezTo>
                <a:cubicBezTo>
                  <a:pt x="62" y="934"/>
                  <a:pt x="62" y="934"/>
                  <a:pt x="62" y="934"/>
                </a:cubicBezTo>
                <a:cubicBezTo>
                  <a:pt x="70" y="967"/>
                  <a:pt x="44" y="992"/>
                  <a:pt x="44" y="992"/>
                </a:cubicBezTo>
                <a:cubicBezTo>
                  <a:pt x="0" y="1032"/>
                  <a:pt x="6" y="1088"/>
                  <a:pt x="6" y="1088"/>
                </a:cubicBezTo>
                <a:cubicBezTo>
                  <a:pt x="5" y="1192"/>
                  <a:pt x="5" y="1192"/>
                  <a:pt x="5" y="1192"/>
                </a:cubicBezTo>
                <a:cubicBezTo>
                  <a:pt x="3" y="1197"/>
                  <a:pt x="3" y="1201"/>
                  <a:pt x="3" y="1206"/>
                </a:cubicBezTo>
                <a:cubicBezTo>
                  <a:pt x="5" y="1549"/>
                  <a:pt x="5" y="1549"/>
                  <a:pt x="5" y="1549"/>
                </a:cubicBezTo>
                <a:cubicBezTo>
                  <a:pt x="5" y="1579"/>
                  <a:pt x="31" y="1603"/>
                  <a:pt x="63" y="1602"/>
                </a:cubicBezTo>
                <a:cubicBezTo>
                  <a:pt x="95" y="1602"/>
                  <a:pt x="121" y="1578"/>
                  <a:pt x="121" y="1549"/>
                </a:cubicBezTo>
                <a:cubicBezTo>
                  <a:pt x="120" y="1393"/>
                  <a:pt x="120" y="1393"/>
                  <a:pt x="120" y="1393"/>
                </a:cubicBezTo>
                <a:cubicBezTo>
                  <a:pt x="133" y="1393"/>
                  <a:pt x="133" y="1393"/>
                  <a:pt x="133" y="1393"/>
                </a:cubicBezTo>
                <a:cubicBezTo>
                  <a:pt x="134" y="1548"/>
                  <a:pt x="134" y="1548"/>
                  <a:pt x="134" y="1548"/>
                </a:cubicBezTo>
                <a:cubicBezTo>
                  <a:pt x="134" y="1578"/>
                  <a:pt x="160" y="1602"/>
                  <a:pt x="193" y="1602"/>
                </a:cubicBezTo>
                <a:cubicBezTo>
                  <a:pt x="225" y="1601"/>
                  <a:pt x="250" y="1577"/>
                  <a:pt x="250" y="1548"/>
                </a:cubicBezTo>
                <a:cubicBezTo>
                  <a:pt x="249" y="1393"/>
                  <a:pt x="249" y="1393"/>
                  <a:pt x="249" y="1393"/>
                </a:cubicBezTo>
                <a:cubicBezTo>
                  <a:pt x="257" y="1393"/>
                  <a:pt x="257" y="1393"/>
                  <a:pt x="257" y="1393"/>
                </a:cubicBezTo>
                <a:cubicBezTo>
                  <a:pt x="258" y="1548"/>
                  <a:pt x="258" y="1548"/>
                  <a:pt x="258" y="1548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9" name="Freeform 8"/>
          <p:cNvSpPr/>
          <p:nvPr/>
        </p:nvSpPr>
        <p:spPr bwMode="auto">
          <a:xfrm>
            <a:off x="438151" y="1931987"/>
            <a:ext cx="3783013" cy="1404939"/>
          </a:xfrm>
          <a:custGeom>
            <a:avLst/>
            <a:gdLst>
              <a:gd name="T0" fmla="*/ 3657701 w 1600"/>
              <a:gd name="T1" fmla="*/ 804173 h 594"/>
              <a:gd name="T2" fmla="*/ 3783013 w 1600"/>
              <a:gd name="T3" fmla="*/ 664626 h 594"/>
              <a:gd name="T4" fmla="*/ 3657701 w 1600"/>
              <a:gd name="T5" fmla="*/ 527443 h 594"/>
              <a:gd name="T6" fmla="*/ 3291221 w 1600"/>
              <a:gd name="T7" fmla="*/ 527443 h 594"/>
              <a:gd name="T8" fmla="*/ 3291221 w 1600"/>
              <a:gd name="T9" fmla="*/ 506156 h 594"/>
              <a:gd name="T10" fmla="*/ 3657701 w 1600"/>
              <a:gd name="T11" fmla="*/ 506156 h 594"/>
              <a:gd name="T12" fmla="*/ 3783013 w 1600"/>
              <a:gd name="T13" fmla="*/ 368974 h 594"/>
              <a:gd name="T14" fmla="*/ 3657701 w 1600"/>
              <a:gd name="T15" fmla="*/ 231791 h 594"/>
              <a:gd name="T16" fmla="*/ 2957843 w 1600"/>
              <a:gd name="T17" fmla="*/ 231791 h 594"/>
              <a:gd name="T18" fmla="*/ 2844353 w 1600"/>
              <a:gd name="T19" fmla="*/ 231791 h 594"/>
              <a:gd name="T20" fmla="*/ 2704854 w 1600"/>
              <a:gd name="T21" fmla="*/ 231791 h 594"/>
              <a:gd name="T22" fmla="*/ 2704854 w 1600"/>
              <a:gd name="T23" fmla="*/ 0 h 594"/>
              <a:gd name="T24" fmla="*/ 2522797 w 1600"/>
              <a:gd name="T25" fmla="*/ 26017 h 594"/>
              <a:gd name="T26" fmla="*/ 2404578 w 1600"/>
              <a:gd name="T27" fmla="*/ 130087 h 594"/>
              <a:gd name="T28" fmla="*/ 2149224 w 1600"/>
              <a:gd name="T29" fmla="*/ 321669 h 594"/>
              <a:gd name="T30" fmla="*/ 2042827 w 1600"/>
              <a:gd name="T31" fmla="*/ 324035 h 594"/>
              <a:gd name="T32" fmla="*/ 1718907 w 1600"/>
              <a:gd name="T33" fmla="*/ 324035 h 594"/>
              <a:gd name="T34" fmla="*/ 628926 w 1600"/>
              <a:gd name="T35" fmla="*/ 324035 h 594"/>
              <a:gd name="T36" fmla="*/ 0 w 1600"/>
              <a:gd name="T37" fmla="*/ 324035 h 594"/>
              <a:gd name="T38" fmla="*/ 0 w 1600"/>
              <a:gd name="T39" fmla="*/ 1255929 h 594"/>
              <a:gd name="T40" fmla="*/ 2203605 w 1600"/>
              <a:gd name="T41" fmla="*/ 1255929 h 594"/>
              <a:gd name="T42" fmla="*/ 2338375 w 1600"/>
              <a:gd name="T43" fmla="*/ 1300869 h 594"/>
              <a:gd name="T44" fmla="*/ 2565356 w 1600"/>
              <a:gd name="T45" fmla="*/ 1393112 h 594"/>
              <a:gd name="T46" fmla="*/ 2813616 w 1600"/>
              <a:gd name="T47" fmla="*/ 1395477 h 594"/>
              <a:gd name="T48" fmla="*/ 2844353 w 1600"/>
              <a:gd name="T49" fmla="*/ 1400208 h 594"/>
              <a:gd name="T50" fmla="*/ 3657701 w 1600"/>
              <a:gd name="T51" fmla="*/ 1400208 h 594"/>
              <a:gd name="T52" fmla="*/ 3783013 w 1600"/>
              <a:gd name="T53" fmla="*/ 1263025 h 594"/>
              <a:gd name="T54" fmla="*/ 3657701 w 1600"/>
              <a:gd name="T55" fmla="*/ 1125843 h 594"/>
              <a:gd name="T56" fmla="*/ 3291221 w 1600"/>
              <a:gd name="T57" fmla="*/ 1125843 h 594"/>
              <a:gd name="T58" fmla="*/ 3291221 w 1600"/>
              <a:gd name="T59" fmla="*/ 1095095 h 594"/>
              <a:gd name="T60" fmla="*/ 3657701 w 1600"/>
              <a:gd name="T61" fmla="*/ 1095095 h 594"/>
              <a:gd name="T62" fmla="*/ 3783013 w 1600"/>
              <a:gd name="T63" fmla="*/ 957912 h 594"/>
              <a:gd name="T64" fmla="*/ 3657701 w 1600"/>
              <a:gd name="T65" fmla="*/ 820730 h 594"/>
              <a:gd name="T66" fmla="*/ 3291221 w 1600"/>
              <a:gd name="T67" fmla="*/ 820730 h 594"/>
              <a:gd name="T68" fmla="*/ 3291221 w 1600"/>
              <a:gd name="T69" fmla="*/ 804173 h 594"/>
              <a:gd name="T70" fmla="*/ 3657701 w 1600"/>
              <a:gd name="T71" fmla="*/ 804173 h 59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600" h="594">
                <a:moveTo>
                  <a:pt x="1547" y="340"/>
                </a:moveTo>
                <a:cubicBezTo>
                  <a:pt x="1576" y="340"/>
                  <a:pt x="1600" y="313"/>
                  <a:pt x="1600" y="281"/>
                </a:cubicBezTo>
                <a:cubicBezTo>
                  <a:pt x="1600" y="249"/>
                  <a:pt x="1576" y="223"/>
                  <a:pt x="1547" y="223"/>
                </a:cubicBezTo>
                <a:cubicBezTo>
                  <a:pt x="1392" y="223"/>
                  <a:pt x="1392" y="223"/>
                  <a:pt x="1392" y="223"/>
                </a:cubicBezTo>
                <a:cubicBezTo>
                  <a:pt x="1392" y="214"/>
                  <a:pt x="1392" y="214"/>
                  <a:pt x="1392" y="214"/>
                </a:cubicBezTo>
                <a:cubicBezTo>
                  <a:pt x="1547" y="214"/>
                  <a:pt x="1547" y="214"/>
                  <a:pt x="1547" y="214"/>
                </a:cubicBezTo>
                <a:cubicBezTo>
                  <a:pt x="1576" y="214"/>
                  <a:pt x="1600" y="188"/>
                  <a:pt x="1600" y="156"/>
                </a:cubicBezTo>
                <a:cubicBezTo>
                  <a:pt x="1600" y="124"/>
                  <a:pt x="1576" y="98"/>
                  <a:pt x="1547" y="98"/>
                </a:cubicBezTo>
                <a:cubicBezTo>
                  <a:pt x="1251" y="98"/>
                  <a:pt x="1251" y="98"/>
                  <a:pt x="1251" y="98"/>
                </a:cubicBezTo>
                <a:cubicBezTo>
                  <a:pt x="1203" y="98"/>
                  <a:pt x="1203" y="98"/>
                  <a:pt x="1203" y="98"/>
                </a:cubicBezTo>
                <a:cubicBezTo>
                  <a:pt x="1144" y="98"/>
                  <a:pt x="1144" y="98"/>
                  <a:pt x="1144" y="98"/>
                </a:cubicBezTo>
                <a:cubicBezTo>
                  <a:pt x="1144" y="0"/>
                  <a:pt x="1144" y="0"/>
                  <a:pt x="1144" y="0"/>
                </a:cubicBezTo>
                <a:cubicBezTo>
                  <a:pt x="1120" y="4"/>
                  <a:pt x="1091" y="1"/>
                  <a:pt x="1067" y="11"/>
                </a:cubicBezTo>
                <a:cubicBezTo>
                  <a:pt x="1047" y="20"/>
                  <a:pt x="1031" y="38"/>
                  <a:pt x="1017" y="55"/>
                </a:cubicBezTo>
                <a:cubicBezTo>
                  <a:pt x="991" y="88"/>
                  <a:pt x="953" y="130"/>
                  <a:pt x="909" y="136"/>
                </a:cubicBezTo>
                <a:cubicBezTo>
                  <a:pt x="895" y="138"/>
                  <a:pt x="879" y="137"/>
                  <a:pt x="864" y="137"/>
                </a:cubicBezTo>
                <a:cubicBezTo>
                  <a:pt x="818" y="137"/>
                  <a:pt x="773" y="137"/>
                  <a:pt x="727" y="137"/>
                </a:cubicBezTo>
                <a:cubicBezTo>
                  <a:pt x="573" y="137"/>
                  <a:pt x="419" y="137"/>
                  <a:pt x="266" y="137"/>
                </a:cubicBezTo>
                <a:cubicBezTo>
                  <a:pt x="177" y="137"/>
                  <a:pt x="89" y="137"/>
                  <a:pt x="0" y="137"/>
                </a:cubicBezTo>
                <a:cubicBezTo>
                  <a:pt x="0" y="531"/>
                  <a:pt x="0" y="531"/>
                  <a:pt x="0" y="531"/>
                </a:cubicBezTo>
                <a:cubicBezTo>
                  <a:pt x="932" y="531"/>
                  <a:pt x="932" y="531"/>
                  <a:pt x="932" y="531"/>
                </a:cubicBezTo>
                <a:cubicBezTo>
                  <a:pt x="965" y="524"/>
                  <a:pt x="989" y="550"/>
                  <a:pt x="989" y="550"/>
                </a:cubicBezTo>
                <a:cubicBezTo>
                  <a:pt x="1030" y="594"/>
                  <a:pt x="1085" y="589"/>
                  <a:pt x="1085" y="589"/>
                </a:cubicBezTo>
                <a:cubicBezTo>
                  <a:pt x="1190" y="590"/>
                  <a:pt x="1190" y="590"/>
                  <a:pt x="1190" y="590"/>
                </a:cubicBezTo>
                <a:cubicBezTo>
                  <a:pt x="1194" y="592"/>
                  <a:pt x="1199" y="592"/>
                  <a:pt x="1203" y="592"/>
                </a:cubicBezTo>
                <a:cubicBezTo>
                  <a:pt x="1547" y="592"/>
                  <a:pt x="1547" y="592"/>
                  <a:pt x="1547" y="592"/>
                </a:cubicBezTo>
                <a:cubicBezTo>
                  <a:pt x="1576" y="592"/>
                  <a:pt x="1600" y="566"/>
                  <a:pt x="1600" y="534"/>
                </a:cubicBezTo>
                <a:cubicBezTo>
                  <a:pt x="1600" y="502"/>
                  <a:pt x="1576" y="476"/>
                  <a:pt x="1547" y="476"/>
                </a:cubicBezTo>
                <a:cubicBezTo>
                  <a:pt x="1392" y="476"/>
                  <a:pt x="1392" y="476"/>
                  <a:pt x="1392" y="476"/>
                </a:cubicBezTo>
                <a:cubicBezTo>
                  <a:pt x="1392" y="463"/>
                  <a:pt x="1392" y="463"/>
                  <a:pt x="1392" y="463"/>
                </a:cubicBezTo>
                <a:cubicBezTo>
                  <a:pt x="1547" y="463"/>
                  <a:pt x="1547" y="463"/>
                  <a:pt x="1547" y="463"/>
                </a:cubicBezTo>
                <a:cubicBezTo>
                  <a:pt x="1576" y="463"/>
                  <a:pt x="1600" y="437"/>
                  <a:pt x="1600" y="405"/>
                </a:cubicBezTo>
                <a:cubicBezTo>
                  <a:pt x="1600" y="373"/>
                  <a:pt x="1576" y="347"/>
                  <a:pt x="1547" y="347"/>
                </a:cubicBezTo>
                <a:cubicBezTo>
                  <a:pt x="1392" y="347"/>
                  <a:pt x="1392" y="347"/>
                  <a:pt x="1392" y="347"/>
                </a:cubicBezTo>
                <a:cubicBezTo>
                  <a:pt x="1392" y="340"/>
                  <a:pt x="1392" y="340"/>
                  <a:pt x="1392" y="340"/>
                </a:cubicBezTo>
                <a:cubicBezTo>
                  <a:pt x="1547" y="340"/>
                  <a:pt x="1547" y="340"/>
                  <a:pt x="1547" y="340"/>
                </a:cubicBez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10" name="矩形 9"/>
          <p:cNvSpPr/>
          <p:nvPr/>
        </p:nvSpPr>
        <p:spPr bwMode="auto">
          <a:xfrm>
            <a:off x="3124200" y="1"/>
            <a:ext cx="933451" cy="2171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1476374" y="5578476"/>
            <a:ext cx="933451" cy="127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1" y="2257426"/>
            <a:ext cx="2705100" cy="9239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3" name="Freeform 29"/>
          <p:cNvSpPr/>
          <p:nvPr/>
        </p:nvSpPr>
        <p:spPr bwMode="auto">
          <a:xfrm>
            <a:off x="1152526" y="2091533"/>
            <a:ext cx="1406525" cy="1587500"/>
          </a:xfrm>
          <a:custGeom>
            <a:avLst/>
            <a:gdLst>
              <a:gd name="T0" fmla="*/ 1257599 w 595"/>
              <a:gd name="T1" fmla="*/ 1578051 h 672"/>
              <a:gd name="T2" fmla="*/ 1300149 w 595"/>
              <a:gd name="T3" fmla="*/ 1443397 h 672"/>
              <a:gd name="T4" fmla="*/ 1392342 w 595"/>
              <a:gd name="T5" fmla="*/ 1216611 h 672"/>
              <a:gd name="T6" fmla="*/ 1397069 w 595"/>
              <a:gd name="T7" fmla="*/ 968564 h 672"/>
              <a:gd name="T8" fmla="*/ 1401797 w 595"/>
              <a:gd name="T9" fmla="*/ 937853 h 672"/>
              <a:gd name="T10" fmla="*/ 1401797 w 595"/>
              <a:gd name="T11" fmla="*/ 125205 h 672"/>
              <a:gd name="T12" fmla="*/ 1264691 w 595"/>
              <a:gd name="T13" fmla="*/ 0 h 672"/>
              <a:gd name="T14" fmla="*/ 1127584 w 595"/>
              <a:gd name="T15" fmla="*/ 125205 h 672"/>
              <a:gd name="T16" fmla="*/ 1125220 w 595"/>
              <a:gd name="T17" fmla="*/ 491369 h 672"/>
              <a:gd name="T18" fmla="*/ 1096853 w 595"/>
              <a:gd name="T19" fmla="*/ 491369 h 672"/>
              <a:gd name="T20" fmla="*/ 1096853 w 595"/>
              <a:gd name="T21" fmla="*/ 125205 h 672"/>
              <a:gd name="T22" fmla="*/ 957383 w 595"/>
              <a:gd name="T23" fmla="*/ 0 h 672"/>
              <a:gd name="T24" fmla="*/ 820276 w 595"/>
              <a:gd name="T25" fmla="*/ 125205 h 672"/>
              <a:gd name="T26" fmla="*/ 820276 w 595"/>
              <a:gd name="T27" fmla="*/ 491369 h 672"/>
              <a:gd name="T28" fmla="*/ 803729 w 595"/>
              <a:gd name="T29" fmla="*/ 491369 h 672"/>
              <a:gd name="T30" fmla="*/ 803729 w 595"/>
              <a:gd name="T31" fmla="*/ 125205 h 672"/>
              <a:gd name="T32" fmla="*/ 666622 w 595"/>
              <a:gd name="T33" fmla="*/ 0 h 672"/>
              <a:gd name="T34" fmla="*/ 529515 w 595"/>
              <a:gd name="T35" fmla="*/ 125205 h 672"/>
              <a:gd name="T36" fmla="*/ 529515 w 595"/>
              <a:gd name="T37" fmla="*/ 491369 h 672"/>
              <a:gd name="T38" fmla="*/ 505876 w 595"/>
              <a:gd name="T39" fmla="*/ 491369 h 672"/>
              <a:gd name="T40" fmla="*/ 505876 w 595"/>
              <a:gd name="T41" fmla="*/ 125205 h 672"/>
              <a:gd name="T42" fmla="*/ 368770 w 595"/>
              <a:gd name="T43" fmla="*/ 0 h 672"/>
              <a:gd name="T44" fmla="*/ 231663 w 595"/>
              <a:gd name="T45" fmla="*/ 125205 h 672"/>
              <a:gd name="T46" fmla="*/ 231663 w 595"/>
              <a:gd name="T47" fmla="*/ 824461 h 672"/>
              <a:gd name="T48" fmla="*/ 231663 w 595"/>
              <a:gd name="T49" fmla="*/ 937853 h 672"/>
              <a:gd name="T50" fmla="*/ 231663 w 595"/>
              <a:gd name="T51" fmla="*/ 1077232 h 672"/>
              <a:gd name="T52" fmla="*/ 0 w 595"/>
              <a:gd name="T53" fmla="*/ 1077232 h 672"/>
              <a:gd name="T54" fmla="*/ 28367 w 595"/>
              <a:gd name="T55" fmla="*/ 1259133 h 672"/>
              <a:gd name="T56" fmla="*/ 132379 w 595"/>
              <a:gd name="T57" fmla="*/ 1377251 h 672"/>
              <a:gd name="T58" fmla="*/ 312036 w 595"/>
              <a:gd name="T59" fmla="*/ 1587500 h 672"/>
              <a:gd name="T60" fmla="*/ 1257599 w 595"/>
              <a:gd name="T61" fmla="*/ 1587500 h 672"/>
              <a:gd name="T62" fmla="*/ 1257599 w 595"/>
              <a:gd name="T63" fmla="*/ 1578051 h 672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595" h="672">
                <a:moveTo>
                  <a:pt x="532" y="668"/>
                </a:moveTo>
                <a:cubicBezTo>
                  <a:pt x="524" y="635"/>
                  <a:pt x="550" y="611"/>
                  <a:pt x="550" y="611"/>
                </a:cubicBezTo>
                <a:cubicBezTo>
                  <a:pt x="595" y="570"/>
                  <a:pt x="589" y="515"/>
                  <a:pt x="589" y="515"/>
                </a:cubicBezTo>
                <a:cubicBezTo>
                  <a:pt x="591" y="410"/>
                  <a:pt x="591" y="410"/>
                  <a:pt x="591" y="410"/>
                </a:cubicBezTo>
                <a:cubicBezTo>
                  <a:pt x="592" y="406"/>
                  <a:pt x="593" y="401"/>
                  <a:pt x="593" y="397"/>
                </a:cubicBezTo>
                <a:cubicBezTo>
                  <a:pt x="593" y="53"/>
                  <a:pt x="593" y="53"/>
                  <a:pt x="593" y="53"/>
                </a:cubicBezTo>
                <a:cubicBezTo>
                  <a:pt x="593" y="24"/>
                  <a:pt x="567" y="0"/>
                  <a:pt x="535" y="0"/>
                </a:cubicBezTo>
                <a:cubicBezTo>
                  <a:pt x="503" y="0"/>
                  <a:pt x="477" y="24"/>
                  <a:pt x="477" y="53"/>
                </a:cubicBezTo>
                <a:cubicBezTo>
                  <a:pt x="476" y="208"/>
                  <a:pt x="476" y="208"/>
                  <a:pt x="476" y="208"/>
                </a:cubicBezTo>
                <a:cubicBezTo>
                  <a:pt x="464" y="208"/>
                  <a:pt x="464" y="208"/>
                  <a:pt x="464" y="208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24"/>
                  <a:pt x="438" y="0"/>
                  <a:pt x="405" y="0"/>
                </a:cubicBezTo>
                <a:cubicBezTo>
                  <a:pt x="373" y="0"/>
                  <a:pt x="347" y="24"/>
                  <a:pt x="347" y="53"/>
                </a:cubicBezTo>
                <a:cubicBezTo>
                  <a:pt x="347" y="208"/>
                  <a:pt x="347" y="208"/>
                  <a:pt x="347" y="208"/>
                </a:cubicBezTo>
                <a:cubicBezTo>
                  <a:pt x="340" y="208"/>
                  <a:pt x="340" y="208"/>
                  <a:pt x="340" y="208"/>
                </a:cubicBezTo>
                <a:cubicBezTo>
                  <a:pt x="340" y="53"/>
                  <a:pt x="340" y="53"/>
                  <a:pt x="340" y="53"/>
                </a:cubicBezTo>
                <a:cubicBezTo>
                  <a:pt x="340" y="24"/>
                  <a:pt x="314" y="0"/>
                  <a:pt x="282" y="0"/>
                </a:cubicBezTo>
                <a:cubicBezTo>
                  <a:pt x="250" y="0"/>
                  <a:pt x="224" y="24"/>
                  <a:pt x="224" y="53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14" y="208"/>
                  <a:pt x="214" y="208"/>
                  <a:pt x="214" y="208"/>
                </a:cubicBezTo>
                <a:cubicBezTo>
                  <a:pt x="214" y="53"/>
                  <a:pt x="214" y="53"/>
                  <a:pt x="214" y="53"/>
                </a:cubicBezTo>
                <a:cubicBezTo>
                  <a:pt x="214" y="24"/>
                  <a:pt x="188" y="0"/>
                  <a:pt x="156" y="0"/>
                </a:cubicBezTo>
                <a:cubicBezTo>
                  <a:pt x="124" y="0"/>
                  <a:pt x="98" y="24"/>
                  <a:pt x="98" y="53"/>
                </a:cubicBezTo>
                <a:cubicBezTo>
                  <a:pt x="98" y="349"/>
                  <a:pt x="98" y="349"/>
                  <a:pt x="98" y="349"/>
                </a:cubicBezTo>
                <a:cubicBezTo>
                  <a:pt x="98" y="397"/>
                  <a:pt x="98" y="397"/>
                  <a:pt x="98" y="397"/>
                </a:cubicBezTo>
                <a:cubicBezTo>
                  <a:pt x="98" y="456"/>
                  <a:pt x="98" y="456"/>
                  <a:pt x="98" y="456"/>
                </a:cubicBezTo>
                <a:cubicBezTo>
                  <a:pt x="0" y="456"/>
                  <a:pt x="0" y="456"/>
                  <a:pt x="0" y="456"/>
                </a:cubicBezTo>
                <a:cubicBezTo>
                  <a:pt x="5" y="481"/>
                  <a:pt x="2" y="509"/>
                  <a:pt x="12" y="533"/>
                </a:cubicBezTo>
                <a:cubicBezTo>
                  <a:pt x="21" y="553"/>
                  <a:pt x="38" y="569"/>
                  <a:pt x="56" y="583"/>
                </a:cubicBezTo>
                <a:cubicBezTo>
                  <a:pt x="83" y="605"/>
                  <a:pt x="119" y="637"/>
                  <a:pt x="132" y="672"/>
                </a:cubicBezTo>
                <a:cubicBezTo>
                  <a:pt x="532" y="672"/>
                  <a:pt x="532" y="672"/>
                  <a:pt x="532" y="672"/>
                </a:cubicBezTo>
                <a:cubicBezTo>
                  <a:pt x="532" y="668"/>
                  <a:pt x="532" y="668"/>
                  <a:pt x="532" y="668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14" name="矩形 13"/>
          <p:cNvSpPr/>
          <p:nvPr/>
        </p:nvSpPr>
        <p:spPr bwMode="auto">
          <a:xfrm>
            <a:off x="5095876" y="3886200"/>
            <a:ext cx="7096125" cy="9239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6" name="标题 1"/>
          <p:cNvSpPr>
            <a:spLocks noGrp="1"/>
          </p:cNvSpPr>
          <p:nvPr>
            <p:ph type="ctrTitle" hasCustomPrompt="1"/>
          </p:nvPr>
        </p:nvSpPr>
        <p:spPr>
          <a:xfrm>
            <a:off x="5461002" y="1663700"/>
            <a:ext cx="6672263" cy="1793875"/>
          </a:xfrm>
        </p:spPr>
        <p:txBody>
          <a:bodyPr anchor="b">
            <a:normAutofit/>
          </a:bodyPr>
          <a:lstStyle>
            <a:lvl1pPr algn="r">
              <a:defRPr sz="80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7" name="副标题 2"/>
          <p:cNvSpPr>
            <a:spLocks noGrp="1"/>
          </p:cNvSpPr>
          <p:nvPr>
            <p:ph type="subTitle" idx="1"/>
          </p:nvPr>
        </p:nvSpPr>
        <p:spPr>
          <a:xfrm>
            <a:off x="5461002" y="3991769"/>
            <a:ext cx="6672263" cy="739377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1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8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9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2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37"/>
          <p:cNvSpPr>
            <a:spLocks noChangeArrowheads="1"/>
          </p:cNvSpPr>
          <p:nvPr/>
        </p:nvSpPr>
        <p:spPr bwMode="auto">
          <a:xfrm>
            <a:off x="4416426" y="787941"/>
            <a:ext cx="3359151" cy="3361267"/>
          </a:xfrm>
          <a:prstGeom prst="ellipse">
            <a:avLst/>
          </a:prstGeom>
          <a:noFill/>
          <a:ln w="25400" cap="flat" cmpd="sng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椭圆 38"/>
          <p:cNvSpPr>
            <a:spLocks noChangeArrowheads="1"/>
          </p:cNvSpPr>
          <p:nvPr/>
        </p:nvSpPr>
        <p:spPr bwMode="auto">
          <a:xfrm>
            <a:off x="4176185" y="548761"/>
            <a:ext cx="3839633" cy="3839633"/>
          </a:xfrm>
          <a:prstGeom prst="ellipse">
            <a:avLst/>
          </a:prstGeom>
          <a:noFill/>
          <a:ln w="25400" cap="flat" cmpd="sng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40"/>
          <p:cNvSpPr>
            <a:spLocks noChangeArrowheads="1"/>
          </p:cNvSpPr>
          <p:nvPr/>
        </p:nvSpPr>
        <p:spPr bwMode="auto">
          <a:xfrm>
            <a:off x="4704293" y="1075808"/>
            <a:ext cx="2783417" cy="2785533"/>
          </a:xfrm>
          <a:prstGeom prst="ellipse">
            <a:avLst/>
          </a:prstGeom>
          <a:noFill/>
          <a:ln w="25400" cap="flat" cmpd="sng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41"/>
          <p:cNvSpPr>
            <a:spLocks noChangeArrowheads="1"/>
          </p:cNvSpPr>
          <p:nvPr/>
        </p:nvSpPr>
        <p:spPr bwMode="auto">
          <a:xfrm>
            <a:off x="5015443" y="1389075"/>
            <a:ext cx="2161116" cy="2159000"/>
          </a:xfrm>
          <a:prstGeom prst="ellipse">
            <a:avLst/>
          </a:prstGeom>
          <a:noFill/>
          <a:ln w="25400" cap="flat" cmpd="sng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44"/>
          <p:cNvSpPr>
            <a:spLocks noChangeArrowheads="1"/>
          </p:cNvSpPr>
          <p:nvPr/>
        </p:nvSpPr>
        <p:spPr bwMode="auto">
          <a:xfrm>
            <a:off x="5303310" y="1676941"/>
            <a:ext cx="1585383" cy="1583267"/>
          </a:xfrm>
          <a:prstGeom prst="ellipse">
            <a:avLst/>
          </a:prstGeom>
          <a:noFill/>
          <a:ln w="25400" cap="flat" cmpd="sng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95700" y="4437085"/>
            <a:ext cx="7200600" cy="1089529"/>
          </a:xfrm>
        </p:spPr>
        <p:txBody>
          <a:bodyPr>
            <a:normAutofit/>
          </a:bodyPr>
          <a:lstStyle>
            <a:lvl1pPr algn="ctr">
              <a:defRPr sz="54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8D1F8-488B-4140-87A2-99ABFE0BE12B}" type="datetime1">
              <a:rPr lang="zh-CN" altLang="en-US" smtClean="0"/>
            </a:fld>
            <a:endParaRPr lang="zh-CN" altLang="en-US" sz="24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774F4-56C8-400B-BF05-E2651D01F3F9}" type="slidenum">
              <a:rPr lang="zh-CN" altLang="en-US" smtClean="0"/>
            </a:fld>
            <a:endParaRPr lang="zh-CN" altLang="en-US" sz="24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7" name="内容占位符 16"/>
          <p:cNvSpPr>
            <a:spLocks noGrp="1"/>
          </p:cNvSpPr>
          <p:nvPr>
            <p:ph sz="quarter" idx="13"/>
          </p:nvPr>
        </p:nvSpPr>
        <p:spPr>
          <a:xfrm>
            <a:off x="2495551" y="5589181"/>
            <a:ext cx="7200900" cy="535531"/>
          </a:xfrm>
        </p:spPr>
        <p:txBody>
          <a:bodyPr>
            <a:normAutofit/>
          </a:bodyPr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9" name="内容占位符 18"/>
          <p:cNvSpPr>
            <a:spLocks noGrp="1"/>
          </p:cNvSpPr>
          <p:nvPr>
            <p:ph sz="quarter" idx="14" hasCustomPrompt="1"/>
          </p:nvPr>
        </p:nvSpPr>
        <p:spPr>
          <a:xfrm>
            <a:off x="5158828" y="2061359"/>
            <a:ext cx="1873251" cy="8636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3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3263900" y="874971"/>
            <a:ext cx="5664200" cy="3086099"/>
            <a:chOff x="3280501" y="874970"/>
            <a:chExt cx="5664200" cy="3086099"/>
          </a:xfrm>
        </p:grpSpPr>
        <p:sp>
          <p:nvSpPr>
            <p:cNvPr id="42" name="Freeform 15"/>
            <p:cNvSpPr>
              <a:spLocks noEditPoints="1"/>
            </p:cNvSpPr>
            <p:nvPr/>
          </p:nvSpPr>
          <p:spPr bwMode="auto">
            <a:xfrm>
              <a:off x="3716535" y="2608520"/>
              <a:ext cx="1849967" cy="677333"/>
            </a:xfrm>
            <a:custGeom>
              <a:avLst/>
              <a:gdLst>
                <a:gd name="T0" fmla="*/ 323 w 369"/>
                <a:gd name="T1" fmla="*/ 68 h 135"/>
                <a:gd name="T2" fmla="*/ 289 w 369"/>
                <a:gd name="T3" fmla="*/ 75 h 135"/>
                <a:gd name="T4" fmla="*/ 365 w 369"/>
                <a:gd name="T5" fmla="*/ 32 h 135"/>
                <a:gd name="T6" fmla="*/ 279 w 369"/>
                <a:gd name="T7" fmla="*/ 74 h 135"/>
                <a:gd name="T8" fmla="*/ 192 w 369"/>
                <a:gd name="T9" fmla="*/ 88 h 135"/>
                <a:gd name="T10" fmla="*/ 231 w 369"/>
                <a:gd name="T11" fmla="*/ 108 h 135"/>
                <a:gd name="T12" fmla="*/ 285 w 369"/>
                <a:gd name="T13" fmla="*/ 78 h 135"/>
                <a:gd name="T14" fmla="*/ 291 w 369"/>
                <a:gd name="T15" fmla="*/ 89 h 135"/>
                <a:gd name="T16" fmla="*/ 231 w 369"/>
                <a:gd name="T17" fmla="*/ 123 h 135"/>
                <a:gd name="T18" fmla="*/ 153 w 369"/>
                <a:gd name="T19" fmla="*/ 90 h 135"/>
                <a:gd name="T20" fmla="*/ 226 w 369"/>
                <a:gd name="T21" fmla="*/ 43 h 135"/>
                <a:gd name="T22" fmla="*/ 252 w 369"/>
                <a:gd name="T23" fmla="*/ 31 h 135"/>
                <a:gd name="T24" fmla="*/ 212 w 369"/>
                <a:gd name="T25" fmla="*/ 34 h 135"/>
                <a:gd name="T26" fmla="*/ 84 w 369"/>
                <a:gd name="T27" fmla="*/ 5 h 135"/>
                <a:gd name="T28" fmla="*/ 5 w 369"/>
                <a:gd name="T29" fmla="*/ 80 h 135"/>
                <a:gd name="T30" fmla="*/ 18 w 369"/>
                <a:gd name="T31" fmla="*/ 119 h 135"/>
                <a:gd name="T32" fmla="*/ 87 w 369"/>
                <a:gd name="T33" fmla="*/ 13 h 135"/>
                <a:gd name="T34" fmla="*/ 208 w 369"/>
                <a:gd name="T35" fmla="*/ 35 h 135"/>
                <a:gd name="T36" fmla="*/ 153 w 369"/>
                <a:gd name="T37" fmla="*/ 103 h 135"/>
                <a:gd name="T38" fmla="*/ 217 w 369"/>
                <a:gd name="T39" fmla="*/ 134 h 135"/>
                <a:gd name="T40" fmla="*/ 304 w 369"/>
                <a:gd name="T41" fmla="*/ 90 h 135"/>
                <a:gd name="T42" fmla="*/ 345 w 369"/>
                <a:gd name="T43" fmla="*/ 82 h 135"/>
                <a:gd name="T44" fmla="*/ 352 w 369"/>
                <a:gd name="T45" fmla="*/ 56 h 135"/>
                <a:gd name="T46" fmla="*/ 230 w 369"/>
                <a:gd name="T47" fmla="*/ 105 h 135"/>
                <a:gd name="T48" fmla="*/ 198 w 369"/>
                <a:gd name="T49" fmla="*/ 101 h 135"/>
                <a:gd name="T50" fmla="*/ 219 w 369"/>
                <a:gd name="T51" fmla="*/ 75 h 135"/>
                <a:gd name="T52" fmla="*/ 243 w 369"/>
                <a:gd name="T53" fmla="*/ 100 h 135"/>
                <a:gd name="T54" fmla="*/ 249 w 369"/>
                <a:gd name="T55" fmla="*/ 33 h 135"/>
                <a:gd name="T56" fmla="*/ 227 w 369"/>
                <a:gd name="T57" fmla="*/ 40 h 135"/>
                <a:gd name="T58" fmla="*/ 224 w 369"/>
                <a:gd name="T59" fmla="*/ 33 h 135"/>
                <a:gd name="T60" fmla="*/ 345 w 369"/>
                <a:gd name="T61" fmla="*/ 79 h 135"/>
                <a:gd name="T62" fmla="*/ 330 w 369"/>
                <a:gd name="T63" fmla="*/ 70 h 135"/>
                <a:gd name="T64" fmla="*/ 362 w 369"/>
                <a:gd name="T65" fmla="*/ 6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135">
                  <a:moveTo>
                    <a:pt x="352" y="56"/>
                  </a:moveTo>
                  <a:cubicBezTo>
                    <a:pt x="339" y="58"/>
                    <a:pt x="331" y="64"/>
                    <a:pt x="323" y="68"/>
                  </a:cubicBezTo>
                  <a:cubicBezTo>
                    <a:pt x="318" y="71"/>
                    <a:pt x="313" y="74"/>
                    <a:pt x="308" y="78"/>
                  </a:cubicBezTo>
                  <a:cubicBezTo>
                    <a:pt x="301" y="77"/>
                    <a:pt x="295" y="76"/>
                    <a:pt x="289" y="75"/>
                  </a:cubicBezTo>
                  <a:cubicBezTo>
                    <a:pt x="302" y="66"/>
                    <a:pt x="314" y="56"/>
                    <a:pt x="328" y="47"/>
                  </a:cubicBezTo>
                  <a:cubicBezTo>
                    <a:pt x="339" y="41"/>
                    <a:pt x="353" y="34"/>
                    <a:pt x="365" y="32"/>
                  </a:cubicBezTo>
                  <a:cubicBezTo>
                    <a:pt x="355" y="28"/>
                    <a:pt x="335" y="33"/>
                    <a:pt x="325" y="39"/>
                  </a:cubicBezTo>
                  <a:cubicBezTo>
                    <a:pt x="308" y="48"/>
                    <a:pt x="293" y="61"/>
                    <a:pt x="279" y="74"/>
                  </a:cubicBezTo>
                  <a:cubicBezTo>
                    <a:pt x="259" y="71"/>
                    <a:pt x="241" y="69"/>
                    <a:pt x="219" y="72"/>
                  </a:cubicBezTo>
                  <a:cubicBezTo>
                    <a:pt x="204" y="74"/>
                    <a:pt x="195" y="80"/>
                    <a:pt x="192" y="88"/>
                  </a:cubicBezTo>
                  <a:cubicBezTo>
                    <a:pt x="190" y="93"/>
                    <a:pt x="191" y="99"/>
                    <a:pt x="196" y="103"/>
                  </a:cubicBezTo>
                  <a:cubicBezTo>
                    <a:pt x="202" y="109"/>
                    <a:pt x="214" y="112"/>
                    <a:pt x="231" y="108"/>
                  </a:cubicBezTo>
                  <a:cubicBezTo>
                    <a:pt x="242" y="105"/>
                    <a:pt x="253" y="100"/>
                    <a:pt x="277" y="84"/>
                  </a:cubicBezTo>
                  <a:cubicBezTo>
                    <a:pt x="280" y="82"/>
                    <a:pt x="283" y="80"/>
                    <a:pt x="285" y="78"/>
                  </a:cubicBezTo>
                  <a:cubicBezTo>
                    <a:pt x="291" y="79"/>
                    <a:pt x="298" y="80"/>
                    <a:pt x="304" y="80"/>
                  </a:cubicBezTo>
                  <a:cubicBezTo>
                    <a:pt x="300" y="83"/>
                    <a:pt x="295" y="86"/>
                    <a:pt x="291" y="89"/>
                  </a:cubicBezTo>
                  <a:cubicBezTo>
                    <a:pt x="280" y="97"/>
                    <a:pt x="270" y="104"/>
                    <a:pt x="258" y="110"/>
                  </a:cubicBezTo>
                  <a:cubicBezTo>
                    <a:pt x="250" y="115"/>
                    <a:pt x="240" y="119"/>
                    <a:pt x="231" y="123"/>
                  </a:cubicBezTo>
                  <a:cubicBezTo>
                    <a:pt x="210" y="128"/>
                    <a:pt x="185" y="132"/>
                    <a:pt x="167" y="119"/>
                  </a:cubicBezTo>
                  <a:cubicBezTo>
                    <a:pt x="159" y="112"/>
                    <a:pt x="154" y="103"/>
                    <a:pt x="153" y="90"/>
                  </a:cubicBezTo>
                  <a:cubicBezTo>
                    <a:pt x="151" y="63"/>
                    <a:pt x="181" y="48"/>
                    <a:pt x="212" y="37"/>
                  </a:cubicBezTo>
                  <a:cubicBezTo>
                    <a:pt x="215" y="38"/>
                    <a:pt x="226" y="43"/>
                    <a:pt x="226" y="43"/>
                  </a:cubicBezTo>
                  <a:cubicBezTo>
                    <a:pt x="239" y="48"/>
                    <a:pt x="247" y="45"/>
                    <a:pt x="251" y="40"/>
                  </a:cubicBezTo>
                  <a:cubicBezTo>
                    <a:pt x="253" y="38"/>
                    <a:pt x="254" y="34"/>
                    <a:pt x="252" y="31"/>
                  </a:cubicBezTo>
                  <a:cubicBezTo>
                    <a:pt x="248" y="25"/>
                    <a:pt x="237" y="25"/>
                    <a:pt x="223" y="30"/>
                  </a:cubicBezTo>
                  <a:cubicBezTo>
                    <a:pt x="219" y="31"/>
                    <a:pt x="216" y="32"/>
                    <a:pt x="212" y="34"/>
                  </a:cubicBezTo>
                  <a:cubicBezTo>
                    <a:pt x="205" y="30"/>
                    <a:pt x="198" y="27"/>
                    <a:pt x="191" y="24"/>
                  </a:cubicBezTo>
                  <a:cubicBezTo>
                    <a:pt x="157" y="10"/>
                    <a:pt x="121" y="0"/>
                    <a:pt x="84" y="5"/>
                  </a:cubicBezTo>
                  <a:cubicBezTo>
                    <a:pt x="59" y="9"/>
                    <a:pt x="35" y="19"/>
                    <a:pt x="19" y="40"/>
                  </a:cubicBezTo>
                  <a:cubicBezTo>
                    <a:pt x="7" y="56"/>
                    <a:pt x="5" y="71"/>
                    <a:pt x="5" y="80"/>
                  </a:cubicBezTo>
                  <a:cubicBezTo>
                    <a:pt x="4" y="83"/>
                    <a:pt x="4" y="88"/>
                    <a:pt x="5" y="91"/>
                  </a:cubicBezTo>
                  <a:cubicBezTo>
                    <a:pt x="6" y="102"/>
                    <a:pt x="11" y="112"/>
                    <a:pt x="18" y="119"/>
                  </a:cubicBezTo>
                  <a:cubicBezTo>
                    <a:pt x="0" y="85"/>
                    <a:pt x="17" y="57"/>
                    <a:pt x="25" y="47"/>
                  </a:cubicBezTo>
                  <a:cubicBezTo>
                    <a:pt x="41" y="28"/>
                    <a:pt x="63" y="17"/>
                    <a:pt x="87" y="13"/>
                  </a:cubicBezTo>
                  <a:cubicBezTo>
                    <a:pt x="124" y="8"/>
                    <a:pt x="161" y="18"/>
                    <a:pt x="196" y="30"/>
                  </a:cubicBezTo>
                  <a:cubicBezTo>
                    <a:pt x="200" y="32"/>
                    <a:pt x="204" y="33"/>
                    <a:pt x="208" y="35"/>
                  </a:cubicBezTo>
                  <a:cubicBezTo>
                    <a:pt x="182" y="45"/>
                    <a:pt x="148" y="61"/>
                    <a:pt x="150" y="91"/>
                  </a:cubicBezTo>
                  <a:cubicBezTo>
                    <a:pt x="151" y="95"/>
                    <a:pt x="152" y="99"/>
                    <a:pt x="153" y="103"/>
                  </a:cubicBezTo>
                  <a:cubicBezTo>
                    <a:pt x="158" y="117"/>
                    <a:pt x="170" y="126"/>
                    <a:pt x="184" y="131"/>
                  </a:cubicBezTo>
                  <a:cubicBezTo>
                    <a:pt x="194" y="135"/>
                    <a:pt x="206" y="135"/>
                    <a:pt x="217" y="134"/>
                  </a:cubicBezTo>
                  <a:cubicBezTo>
                    <a:pt x="228" y="132"/>
                    <a:pt x="240" y="129"/>
                    <a:pt x="250" y="125"/>
                  </a:cubicBezTo>
                  <a:cubicBezTo>
                    <a:pt x="270" y="116"/>
                    <a:pt x="287" y="103"/>
                    <a:pt x="304" y="90"/>
                  </a:cubicBezTo>
                  <a:cubicBezTo>
                    <a:pt x="308" y="87"/>
                    <a:pt x="312" y="84"/>
                    <a:pt x="315" y="81"/>
                  </a:cubicBezTo>
                  <a:cubicBezTo>
                    <a:pt x="325" y="82"/>
                    <a:pt x="334" y="83"/>
                    <a:pt x="345" y="82"/>
                  </a:cubicBezTo>
                  <a:cubicBezTo>
                    <a:pt x="358" y="82"/>
                    <a:pt x="365" y="76"/>
                    <a:pt x="367" y="70"/>
                  </a:cubicBezTo>
                  <a:cubicBezTo>
                    <a:pt x="369" y="63"/>
                    <a:pt x="362" y="55"/>
                    <a:pt x="352" y="56"/>
                  </a:cubicBezTo>
                  <a:close/>
                  <a:moveTo>
                    <a:pt x="243" y="100"/>
                  </a:moveTo>
                  <a:cubicBezTo>
                    <a:pt x="239" y="102"/>
                    <a:pt x="235" y="103"/>
                    <a:pt x="230" y="105"/>
                  </a:cubicBezTo>
                  <a:cubicBezTo>
                    <a:pt x="228" y="106"/>
                    <a:pt x="225" y="106"/>
                    <a:pt x="223" y="107"/>
                  </a:cubicBezTo>
                  <a:cubicBezTo>
                    <a:pt x="211" y="109"/>
                    <a:pt x="202" y="106"/>
                    <a:pt x="198" y="101"/>
                  </a:cubicBezTo>
                  <a:cubicBezTo>
                    <a:pt x="194" y="98"/>
                    <a:pt x="193" y="93"/>
                    <a:pt x="195" y="89"/>
                  </a:cubicBezTo>
                  <a:cubicBezTo>
                    <a:pt x="197" y="82"/>
                    <a:pt x="206" y="76"/>
                    <a:pt x="219" y="75"/>
                  </a:cubicBezTo>
                  <a:cubicBezTo>
                    <a:pt x="240" y="72"/>
                    <a:pt x="257" y="74"/>
                    <a:pt x="276" y="76"/>
                  </a:cubicBezTo>
                  <a:cubicBezTo>
                    <a:pt x="271" y="81"/>
                    <a:pt x="254" y="94"/>
                    <a:pt x="243" y="100"/>
                  </a:cubicBezTo>
                  <a:close/>
                  <a:moveTo>
                    <a:pt x="224" y="33"/>
                  </a:moveTo>
                  <a:cubicBezTo>
                    <a:pt x="239" y="28"/>
                    <a:pt x="247" y="29"/>
                    <a:pt x="249" y="33"/>
                  </a:cubicBezTo>
                  <a:cubicBezTo>
                    <a:pt x="250" y="34"/>
                    <a:pt x="250" y="37"/>
                    <a:pt x="249" y="39"/>
                  </a:cubicBezTo>
                  <a:cubicBezTo>
                    <a:pt x="245" y="43"/>
                    <a:pt x="238" y="45"/>
                    <a:pt x="227" y="40"/>
                  </a:cubicBezTo>
                  <a:cubicBezTo>
                    <a:pt x="227" y="40"/>
                    <a:pt x="218" y="36"/>
                    <a:pt x="216" y="35"/>
                  </a:cubicBezTo>
                  <a:cubicBezTo>
                    <a:pt x="219" y="34"/>
                    <a:pt x="221" y="34"/>
                    <a:pt x="224" y="33"/>
                  </a:cubicBezTo>
                  <a:close/>
                  <a:moveTo>
                    <a:pt x="364" y="69"/>
                  </a:moveTo>
                  <a:cubicBezTo>
                    <a:pt x="362" y="74"/>
                    <a:pt x="357" y="79"/>
                    <a:pt x="345" y="79"/>
                  </a:cubicBezTo>
                  <a:cubicBezTo>
                    <a:pt x="336" y="80"/>
                    <a:pt x="327" y="79"/>
                    <a:pt x="319" y="79"/>
                  </a:cubicBezTo>
                  <a:cubicBezTo>
                    <a:pt x="323" y="76"/>
                    <a:pt x="326" y="73"/>
                    <a:pt x="330" y="70"/>
                  </a:cubicBezTo>
                  <a:cubicBezTo>
                    <a:pt x="335" y="67"/>
                    <a:pt x="340" y="64"/>
                    <a:pt x="345" y="61"/>
                  </a:cubicBezTo>
                  <a:cubicBezTo>
                    <a:pt x="353" y="58"/>
                    <a:pt x="359" y="59"/>
                    <a:pt x="362" y="62"/>
                  </a:cubicBezTo>
                  <a:cubicBezTo>
                    <a:pt x="364" y="63"/>
                    <a:pt x="365" y="66"/>
                    <a:pt x="364" y="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16"/>
            <p:cNvSpPr>
              <a:spLocks noEditPoints="1"/>
            </p:cNvSpPr>
            <p:nvPr/>
          </p:nvSpPr>
          <p:spPr bwMode="auto">
            <a:xfrm>
              <a:off x="6658702" y="2608520"/>
              <a:ext cx="1849967" cy="677333"/>
            </a:xfrm>
            <a:custGeom>
              <a:avLst/>
              <a:gdLst>
                <a:gd name="T0" fmla="*/ 24 w 369"/>
                <a:gd name="T1" fmla="*/ 82 h 135"/>
                <a:gd name="T2" fmla="*/ 65 w 369"/>
                <a:gd name="T3" fmla="*/ 90 h 135"/>
                <a:gd name="T4" fmla="*/ 152 w 369"/>
                <a:gd name="T5" fmla="*/ 134 h 135"/>
                <a:gd name="T6" fmla="*/ 216 w 369"/>
                <a:gd name="T7" fmla="*/ 103 h 135"/>
                <a:gd name="T8" fmla="*/ 161 w 369"/>
                <a:gd name="T9" fmla="*/ 35 h 135"/>
                <a:gd name="T10" fmla="*/ 282 w 369"/>
                <a:gd name="T11" fmla="*/ 13 h 135"/>
                <a:gd name="T12" fmla="*/ 351 w 369"/>
                <a:gd name="T13" fmla="*/ 119 h 135"/>
                <a:gd name="T14" fmla="*/ 364 w 369"/>
                <a:gd name="T15" fmla="*/ 80 h 135"/>
                <a:gd name="T16" fmla="*/ 285 w 369"/>
                <a:gd name="T17" fmla="*/ 5 h 135"/>
                <a:gd name="T18" fmla="*/ 157 w 369"/>
                <a:gd name="T19" fmla="*/ 34 h 135"/>
                <a:gd name="T20" fmla="*/ 117 w 369"/>
                <a:gd name="T21" fmla="*/ 31 h 135"/>
                <a:gd name="T22" fmla="*/ 143 w 369"/>
                <a:gd name="T23" fmla="*/ 43 h 135"/>
                <a:gd name="T24" fmla="*/ 216 w 369"/>
                <a:gd name="T25" fmla="*/ 90 h 135"/>
                <a:gd name="T26" fmla="*/ 138 w 369"/>
                <a:gd name="T27" fmla="*/ 123 h 135"/>
                <a:gd name="T28" fmla="*/ 78 w 369"/>
                <a:gd name="T29" fmla="*/ 89 h 135"/>
                <a:gd name="T30" fmla="*/ 84 w 369"/>
                <a:gd name="T31" fmla="*/ 78 h 135"/>
                <a:gd name="T32" fmla="*/ 138 w 369"/>
                <a:gd name="T33" fmla="*/ 108 h 135"/>
                <a:gd name="T34" fmla="*/ 177 w 369"/>
                <a:gd name="T35" fmla="*/ 88 h 135"/>
                <a:gd name="T36" fmla="*/ 90 w 369"/>
                <a:gd name="T37" fmla="*/ 74 h 135"/>
                <a:gd name="T38" fmla="*/ 4 w 369"/>
                <a:gd name="T39" fmla="*/ 32 h 135"/>
                <a:gd name="T40" fmla="*/ 80 w 369"/>
                <a:gd name="T41" fmla="*/ 75 h 135"/>
                <a:gd name="T42" fmla="*/ 46 w 369"/>
                <a:gd name="T43" fmla="*/ 68 h 135"/>
                <a:gd name="T44" fmla="*/ 2 w 369"/>
                <a:gd name="T45" fmla="*/ 70 h 135"/>
                <a:gd name="T46" fmla="*/ 150 w 369"/>
                <a:gd name="T47" fmla="*/ 75 h 135"/>
                <a:gd name="T48" fmla="*/ 171 w 369"/>
                <a:gd name="T49" fmla="*/ 101 h 135"/>
                <a:gd name="T50" fmla="*/ 139 w 369"/>
                <a:gd name="T51" fmla="*/ 105 h 135"/>
                <a:gd name="T52" fmla="*/ 93 w 369"/>
                <a:gd name="T53" fmla="*/ 76 h 135"/>
                <a:gd name="T54" fmla="*/ 142 w 369"/>
                <a:gd name="T55" fmla="*/ 40 h 135"/>
                <a:gd name="T56" fmla="*/ 120 w 369"/>
                <a:gd name="T57" fmla="*/ 33 h 135"/>
                <a:gd name="T58" fmla="*/ 153 w 369"/>
                <a:gd name="T59" fmla="*/ 35 h 135"/>
                <a:gd name="T60" fmla="*/ 24 w 369"/>
                <a:gd name="T61" fmla="*/ 61 h 135"/>
                <a:gd name="T62" fmla="*/ 50 w 369"/>
                <a:gd name="T63" fmla="*/ 79 h 135"/>
                <a:gd name="T64" fmla="*/ 5 w 369"/>
                <a:gd name="T65" fmla="*/ 6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135">
                  <a:moveTo>
                    <a:pt x="2" y="70"/>
                  </a:moveTo>
                  <a:cubicBezTo>
                    <a:pt x="4" y="76"/>
                    <a:pt x="11" y="82"/>
                    <a:pt x="24" y="82"/>
                  </a:cubicBezTo>
                  <a:cubicBezTo>
                    <a:pt x="35" y="83"/>
                    <a:pt x="44" y="82"/>
                    <a:pt x="54" y="81"/>
                  </a:cubicBezTo>
                  <a:cubicBezTo>
                    <a:pt x="57" y="84"/>
                    <a:pt x="61" y="87"/>
                    <a:pt x="65" y="90"/>
                  </a:cubicBezTo>
                  <a:cubicBezTo>
                    <a:pt x="82" y="103"/>
                    <a:pt x="99" y="116"/>
                    <a:pt x="119" y="125"/>
                  </a:cubicBezTo>
                  <a:cubicBezTo>
                    <a:pt x="129" y="129"/>
                    <a:pt x="141" y="132"/>
                    <a:pt x="152" y="134"/>
                  </a:cubicBezTo>
                  <a:cubicBezTo>
                    <a:pt x="163" y="135"/>
                    <a:pt x="175" y="135"/>
                    <a:pt x="185" y="131"/>
                  </a:cubicBezTo>
                  <a:cubicBezTo>
                    <a:pt x="199" y="126"/>
                    <a:pt x="211" y="117"/>
                    <a:pt x="216" y="103"/>
                  </a:cubicBezTo>
                  <a:cubicBezTo>
                    <a:pt x="217" y="99"/>
                    <a:pt x="218" y="95"/>
                    <a:pt x="219" y="91"/>
                  </a:cubicBezTo>
                  <a:cubicBezTo>
                    <a:pt x="221" y="61"/>
                    <a:pt x="187" y="45"/>
                    <a:pt x="161" y="35"/>
                  </a:cubicBezTo>
                  <a:cubicBezTo>
                    <a:pt x="165" y="33"/>
                    <a:pt x="169" y="32"/>
                    <a:pt x="173" y="30"/>
                  </a:cubicBezTo>
                  <a:cubicBezTo>
                    <a:pt x="208" y="18"/>
                    <a:pt x="245" y="8"/>
                    <a:pt x="282" y="13"/>
                  </a:cubicBezTo>
                  <a:cubicBezTo>
                    <a:pt x="306" y="17"/>
                    <a:pt x="328" y="28"/>
                    <a:pt x="344" y="47"/>
                  </a:cubicBezTo>
                  <a:cubicBezTo>
                    <a:pt x="352" y="57"/>
                    <a:pt x="369" y="85"/>
                    <a:pt x="351" y="119"/>
                  </a:cubicBezTo>
                  <a:cubicBezTo>
                    <a:pt x="358" y="112"/>
                    <a:pt x="363" y="102"/>
                    <a:pt x="364" y="91"/>
                  </a:cubicBezTo>
                  <a:cubicBezTo>
                    <a:pt x="365" y="88"/>
                    <a:pt x="365" y="83"/>
                    <a:pt x="364" y="80"/>
                  </a:cubicBezTo>
                  <a:cubicBezTo>
                    <a:pt x="364" y="71"/>
                    <a:pt x="362" y="56"/>
                    <a:pt x="350" y="40"/>
                  </a:cubicBezTo>
                  <a:cubicBezTo>
                    <a:pt x="334" y="19"/>
                    <a:pt x="310" y="9"/>
                    <a:pt x="285" y="5"/>
                  </a:cubicBezTo>
                  <a:cubicBezTo>
                    <a:pt x="248" y="0"/>
                    <a:pt x="212" y="10"/>
                    <a:pt x="178" y="24"/>
                  </a:cubicBezTo>
                  <a:cubicBezTo>
                    <a:pt x="171" y="27"/>
                    <a:pt x="164" y="30"/>
                    <a:pt x="157" y="34"/>
                  </a:cubicBezTo>
                  <a:cubicBezTo>
                    <a:pt x="153" y="32"/>
                    <a:pt x="150" y="31"/>
                    <a:pt x="146" y="30"/>
                  </a:cubicBezTo>
                  <a:cubicBezTo>
                    <a:pt x="132" y="25"/>
                    <a:pt x="121" y="25"/>
                    <a:pt x="117" y="31"/>
                  </a:cubicBezTo>
                  <a:cubicBezTo>
                    <a:pt x="115" y="34"/>
                    <a:pt x="116" y="38"/>
                    <a:pt x="118" y="40"/>
                  </a:cubicBezTo>
                  <a:cubicBezTo>
                    <a:pt x="122" y="45"/>
                    <a:pt x="130" y="48"/>
                    <a:pt x="143" y="43"/>
                  </a:cubicBezTo>
                  <a:cubicBezTo>
                    <a:pt x="143" y="43"/>
                    <a:pt x="154" y="38"/>
                    <a:pt x="157" y="37"/>
                  </a:cubicBezTo>
                  <a:cubicBezTo>
                    <a:pt x="188" y="48"/>
                    <a:pt x="218" y="63"/>
                    <a:pt x="216" y="90"/>
                  </a:cubicBezTo>
                  <a:cubicBezTo>
                    <a:pt x="215" y="103"/>
                    <a:pt x="210" y="112"/>
                    <a:pt x="202" y="119"/>
                  </a:cubicBezTo>
                  <a:cubicBezTo>
                    <a:pt x="184" y="132"/>
                    <a:pt x="159" y="128"/>
                    <a:pt x="138" y="123"/>
                  </a:cubicBezTo>
                  <a:cubicBezTo>
                    <a:pt x="129" y="119"/>
                    <a:pt x="119" y="115"/>
                    <a:pt x="111" y="110"/>
                  </a:cubicBezTo>
                  <a:cubicBezTo>
                    <a:pt x="99" y="104"/>
                    <a:pt x="89" y="97"/>
                    <a:pt x="78" y="89"/>
                  </a:cubicBezTo>
                  <a:cubicBezTo>
                    <a:pt x="74" y="86"/>
                    <a:pt x="69" y="83"/>
                    <a:pt x="65" y="80"/>
                  </a:cubicBezTo>
                  <a:cubicBezTo>
                    <a:pt x="71" y="80"/>
                    <a:pt x="78" y="79"/>
                    <a:pt x="84" y="78"/>
                  </a:cubicBezTo>
                  <a:cubicBezTo>
                    <a:pt x="86" y="80"/>
                    <a:pt x="89" y="82"/>
                    <a:pt x="92" y="84"/>
                  </a:cubicBezTo>
                  <a:cubicBezTo>
                    <a:pt x="116" y="100"/>
                    <a:pt x="127" y="105"/>
                    <a:pt x="138" y="108"/>
                  </a:cubicBezTo>
                  <a:cubicBezTo>
                    <a:pt x="155" y="112"/>
                    <a:pt x="167" y="109"/>
                    <a:pt x="173" y="103"/>
                  </a:cubicBezTo>
                  <a:cubicBezTo>
                    <a:pt x="178" y="99"/>
                    <a:pt x="179" y="93"/>
                    <a:pt x="177" y="88"/>
                  </a:cubicBezTo>
                  <a:cubicBezTo>
                    <a:pt x="174" y="80"/>
                    <a:pt x="165" y="74"/>
                    <a:pt x="150" y="72"/>
                  </a:cubicBezTo>
                  <a:cubicBezTo>
                    <a:pt x="128" y="69"/>
                    <a:pt x="110" y="71"/>
                    <a:pt x="90" y="74"/>
                  </a:cubicBezTo>
                  <a:cubicBezTo>
                    <a:pt x="76" y="61"/>
                    <a:pt x="61" y="48"/>
                    <a:pt x="44" y="39"/>
                  </a:cubicBezTo>
                  <a:cubicBezTo>
                    <a:pt x="34" y="33"/>
                    <a:pt x="14" y="28"/>
                    <a:pt x="4" y="32"/>
                  </a:cubicBezTo>
                  <a:cubicBezTo>
                    <a:pt x="16" y="34"/>
                    <a:pt x="30" y="41"/>
                    <a:pt x="41" y="47"/>
                  </a:cubicBezTo>
                  <a:cubicBezTo>
                    <a:pt x="55" y="56"/>
                    <a:pt x="67" y="66"/>
                    <a:pt x="80" y="75"/>
                  </a:cubicBezTo>
                  <a:cubicBezTo>
                    <a:pt x="74" y="76"/>
                    <a:pt x="68" y="77"/>
                    <a:pt x="61" y="78"/>
                  </a:cubicBezTo>
                  <a:cubicBezTo>
                    <a:pt x="56" y="74"/>
                    <a:pt x="51" y="71"/>
                    <a:pt x="46" y="68"/>
                  </a:cubicBezTo>
                  <a:cubicBezTo>
                    <a:pt x="38" y="64"/>
                    <a:pt x="30" y="58"/>
                    <a:pt x="17" y="56"/>
                  </a:cubicBezTo>
                  <a:cubicBezTo>
                    <a:pt x="7" y="55"/>
                    <a:pt x="0" y="63"/>
                    <a:pt x="2" y="70"/>
                  </a:cubicBezTo>
                  <a:close/>
                  <a:moveTo>
                    <a:pt x="93" y="76"/>
                  </a:moveTo>
                  <a:cubicBezTo>
                    <a:pt x="112" y="74"/>
                    <a:pt x="129" y="72"/>
                    <a:pt x="150" y="75"/>
                  </a:cubicBezTo>
                  <a:cubicBezTo>
                    <a:pt x="163" y="76"/>
                    <a:pt x="172" y="82"/>
                    <a:pt x="174" y="89"/>
                  </a:cubicBezTo>
                  <a:cubicBezTo>
                    <a:pt x="176" y="93"/>
                    <a:pt x="175" y="98"/>
                    <a:pt x="171" y="101"/>
                  </a:cubicBezTo>
                  <a:cubicBezTo>
                    <a:pt x="167" y="106"/>
                    <a:pt x="158" y="109"/>
                    <a:pt x="146" y="107"/>
                  </a:cubicBezTo>
                  <a:cubicBezTo>
                    <a:pt x="144" y="106"/>
                    <a:pt x="141" y="106"/>
                    <a:pt x="139" y="105"/>
                  </a:cubicBezTo>
                  <a:cubicBezTo>
                    <a:pt x="134" y="103"/>
                    <a:pt x="130" y="102"/>
                    <a:pt x="126" y="100"/>
                  </a:cubicBezTo>
                  <a:cubicBezTo>
                    <a:pt x="115" y="94"/>
                    <a:pt x="98" y="81"/>
                    <a:pt x="93" y="76"/>
                  </a:cubicBezTo>
                  <a:close/>
                  <a:moveTo>
                    <a:pt x="153" y="35"/>
                  </a:moveTo>
                  <a:cubicBezTo>
                    <a:pt x="151" y="36"/>
                    <a:pt x="142" y="40"/>
                    <a:pt x="142" y="40"/>
                  </a:cubicBezTo>
                  <a:cubicBezTo>
                    <a:pt x="131" y="45"/>
                    <a:pt x="124" y="43"/>
                    <a:pt x="120" y="39"/>
                  </a:cubicBezTo>
                  <a:cubicBezTo>
                    <a:pt x="119" y="37"/>
                    <a:pt x="119" y="34"/>
                    <a:pt x="120" y="33"/>
                  </a:cubicBezTo>
                  <a:cubicBezTo>
                    <a:pt x="122" y="29"/>
                    <a:pt x="130" y="28"/>
                    <a:pt x="145" y="33"/>
                  </a:cubicBezTo>
                  <a:cubicBezTo>
                    <a:pt x="148" y="34"/>
                    <a:pt x="150" y="34"/>
                    <a:pt x="153" y="35"/>
                  </a:cubicBezTo>
                  <a:close/>
                  <a:moveTo>
                    <a:pt x="7" y="62"/>
                  </a:moveTo>
                  <a:cubicBezTo>
                    <a:pt x="10" y="59"/>
                    <a:pt x="16" y="58"/>
                    <a:pt x="24" y="61"/>
                  </a:cubicBezTo>
                  <a:cubicBezTo>
                    <a:pt x="29" y="64"/>
                    <a:pt x="34" y="67"/>
                    <a:pt x="39" y="70"/>
                  </a:cubicBezTo>
                  <a:cubicBezTo>
                    <a:pt x="43" y="73"/>
                    <a:pt x="46" y="76"/>
                    <a:pt x="50" y="79"/>
                  </a:cubicBezTo>
                  <a:cubicBezTo>
                    <a:pt x="42" y="79"/>
                    <a:pt x="33" y="80"/>
                    <a:pt x="24" y="79"/>
                  </a:cubicBezTo>
                  <a:cubicBezTo>
                    <a:pt x="12" y="79"/>
                    <a:pt x="7" y="74"/>
                    <a:pt x="5" y="69"/>
                  </a:cubicBezTo>
                  <a:cubicBezTo>
                    <a:pt x="4" y="66"/>
                    <a:pt x="5" y="63"/>
                    <a:pt x="7" y="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17"/>
            <p:cNvSpPr>
              <a:spLocks noEditPoints="1"/>
            </p:cNvSpPr>
            <p:nvPr/>
          </p:nvSpPr>
          <p:spPr bwMode="auto">
            <a:xfrm>
              <a:off x="5390818" y="1702587"/>
              <a:ext cx="1443567" cy="1447800"/>
            </a:xfrm>
            <a:custGeom>
              <a:avLst/>
              <a:gdLst>
                <a:gd name="T0" fmla="*/ 144 w 288"/>
                <a:gd name="T1" fmla="*/ 289 h 289"/>
                <a:gd name="T2" fmla="*/ 0 w 288"/>
                <a:gd name="T3" fmla="*/ 144 h 289"/>
                <a:gd name="T4" fmla="*/ 144 w 288"/>
                <a:gd name="T5" fmla="*/ 0 h 289"/>
                <a:gd name="T6" fmla="*/ 288 w 288"/>
                <a:gd name="T7" fmla="*/ 144 h 289"/>
                <a:gd name="T8" fmla="*/ 144 w 288"/>
                <a:gd name="T9" fmla="*/ 289 h 289"/>
                <a:gd name="T10" fmla="*/ 144 w 288"/>
                <a:gd name="T11" fmla="*/ 12 h 289"/>
                <a:gd name="T12" fmla="*/ 12 w 288"/>
                <a:gd name="T13" fmla="*/ 144 h 289"/>
                <a:gd name="T14" fmla="*/ 144 w 288"/>
                <a:gd name="T15" fmla="*/ 277 h 289"/>
                <a:gd name="T16" fmla="*/ 276 w 288"/>
                <a:gd name="T17" fmla="*/ 144 h 289"/>
                <a:gd name="T18" fmla="*/ 144 w 288"/>
                <a:gd name="T19" fmla="*/ 1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8" h="289">
                  <a:moveTo>
                    <a:pt x="144" y="289"/>
                  </a:moveTo>
                  <a:cubicBezTo>
                    <a:pt x="64" y="289"/>
                    <a:pt x="0" y="224"/>
                    <a:pt x="0" y="144"/>
                  </a:cubicBezTo>
                  <a:cubicBezTo>
                    <a:pt x="0" y="65"/>
                    <a:pt x="64" y="0"/>
                    <a:pt x="144" y="0"/>
                  </a:cubicBezTo>
                  <a:cubicBezTo>
                    <a:pt x="223" y="0"/>
                    <a:pt x="288" y="65"/>
                    <a:pt x="288" y="144"/>
                  </a:cubicBezTo>
                  <a:cubicBezTo>
                    <a:pt x="288" y="224"/>
                    <a:pt x="223" y="289"/>
                    <a:pt x="144" y="289"/>
                  </a:cubicBezTo>
                  <a:close/>
                  <a:moveTo>
                    <a:pt x="144" y="12"/>
                  </a:moveTo>
                  <a:cubicBezTo>
                    <a:pt x="71" y="12"/>
                    <a:pt x="12" y="72"/>
                    <a:pt x="12" y="144"/>
                  </a:cubicBezTo>
                  <a:cubicBezTo>
                    <a:pt x="12" y="217"/>
                    <a:pt x="71" y="277"/>
                    <a:pt x="144" y="277"/>
                  </a:cubicBezTo>
                  <a:cubicBezTo>
                    <a:pt x="217" y="277"/>
                    <a:pt x="276" y="217"/>
                    <a:pt x="276" y="144"/>
                  </a:cubicBezTo>
                  <a:cubicBezTo>
                    <a:pt x="276" y="72"/>
                    <a:pt x="217" y="12"/>
                    <a:pt x="144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Oval 18"/>
            <p:cNvSpPr>
              <a:spLocks noChangeArrowheads="1"/>
            </p:cNvSpPr>
            <p:nvPr/>
          </p:nvSpPr>
          <p:spPr bwMode="auto">
            <a:xfrm>
              <a:off x="5632118" y="1941770"/>
              <a:ext cx="960967" cy="9673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19"/>
            <p:cNvSpPr/>
            <p:nvPr/>
          </p:nvSpPr>
          <p:spPr bwMode="auto">
            <a:xfrm>
              <a:off x="6914817" y="2398970"/>
              <a:ext cx="84667" cy="88900"/>
            </a:xfrm>
            <a:custGeom>
              <a:avLst/>
              <a:gdLst>
                <a:gd name="T0" fmla="*/ 12 w 17"/>
                <a:gd name="T1" fmla="*/ 2 h 18"/>
                <a:gd name="T2" fmla="*/ 2 w 17"/>
                <a:gd name="T3" fmla="*/ 6 h 18"/>
                <a:gd name="T4" fmla="*/ 5 w 17"/>
                <a:gd name="T5" fmla="*/ 16 h 18"/>
                <a:gd name="T6" fmla="*/ 15 w 17"/>
                <a:gd name="T7" fmla="*/ 13 h 18"/>
                <a:gd name="T8" fmla="*/ 12 w 17"/>
                <a:gd name="T9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12" y="2"/>
                  </a:moveTo>
                  <a:cubicBezTo>
                    <a:pt x="8" y="0"/>
                    <a:pt x="4" y="2"/>
                    <a:pt x="2" y="6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9" y="18"/>
                    <a:pt x="13" y="16"/>
                    <a:pt x="15" y="13"/>
                  </a:cubicBezTo>
                  <a:cubicBezTo>
                    <a:pt x="17" y="9"/>
                    <a:pt x="16" y="4"/>
                    <a:pt x="1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20"/>
            <p:cNvSpPr>
              <a:spLocks noEditPoints="1"/>
            </p:cNvSpPr>
            <p:nvPr/>
          </p:nvSpPr>
          <p:spPr bwMode="auto">
            <a:xfrm>
              <a:off x="6775117" y="2022203"/>
              <a:ext cx="279400" cy="516467"/>
            </a:xfrm>
            <a:custGeom>
              <a:avLst/>
              <a:gdLst>
                <a:gd name="T0" fmla="*/ 45 w 56"/>
                <a:gd name="T1" fmla="*/ 67 h 103"/>
                <a:gd name="T2" fmla="*/ 42 w 56"/>
                <a:gd name="T3" fmla="*/ 66 h 103"/>
                <a:gd name="T4" fmla="*/ 44 w 56"/>
                <a:gd name="T5" fmla="*/ 13 h 103"/>
                <a:gd name="T6" fmla="*/ 20 w 56"/>
                <a:gd name="T7" fmla="*/ 1 h 103"/>
                <a:gd name="T8" fmla="*/ 2 w 56"/>
                <a:gd name="T9" fmla="*/ 11 h 103"/>
                <a:gd name="T10" fmla="*/ 3 w 56"/>
                <a:gd name="T11" fmla="*/ 23 h 103"/>
                <a:gd name="T12" fmla="*/ 13 w 56"/>
                <a:gd name="T13" fmla="*/ 26 h 103"/>
                <a:gd name="T14" fmla="*/ 7 w 56"/>
                <a:gd name="T15" fmla="*/ 18 h 103"/>
                <a:gd name="T16" fmla="*/ 26 w 56"/>
                <a:gd name="T17" fmla="*/ 7 h 103"/>
                <a:gd name="T18" fmla="*/ 39 w 56"/>
                <a:gd name="T19" fmla="*/ 65 h 103"/>
                <a:gd name="T20" fmla="*/ 32 w 56"/>
                <a:gd name="T21" fmla="*/ 66 h 103"/>
                <a:gd name="T22" fmla="*/ 20 w 56"/>
                <a:gd name="T23" fmla="*/ 75 h 103"/>
                <a:gd name="T24" fmla="*/ 28 w 56"/>
                <a:gd name="T25" fmla="*/ 101 h 103"/>
                <a:gd name="T26" fmla="*/ 41 w 56"/>
                <a:gd name="T27" fmla="*/ 102 h 103"/>
                <a:gd name="T28" fmla="*/ 53 w 56"/>
                <a:gd name="T29" fmla="*/ 93 h 103"/>
                <a:gd name="T30" fmla="*/ 54 w 56"/>
                <a:gd name="T31" fmla="*/ 78 h 103"/>
                <a:gd name="T32" fmla="*/ 45 w 56"/>
                <a:gd name="T33" fmla="*/ 67 h 103"/>
                <a:gd name="T34" fmla="*/ 50 w 56"/>
                <a:gd name="T35" fmla="*/ 91 h 103"/>
                <a:gd name="T36" fmla="*/ 40 w 56"/>
                <a:gd name="T37" fmla="*/ 99 h 103"/>
                <a:gd name="T38" fmla="*/ 29 w 56"/>
                <a:gd name="T39" fmla="*/ 98 h 103"/>
                <a:gd name="T40" fmla="*/ 23 w 56"/>
                <a:gd name="T41" fmla="*/ 77 h 103"/>
                <a:gd name="T42" fmla="*/ 33 w 56"/>
                <a:gd name="T43" fmla="*/ 69 h 103"/>
                <a:gd name="T44" fmla="*/ 44 w 56"/>
                <a:gd name="T45" fmla="*/ 70 h 103"/>
                <a:gd name="T46" fmla="*/ 51 w 56"/>
                <a:gd name="T47" fmla="*/ 79 h 103"/>
                <a:gd name="T48" fmla="*/ 50 w 56"/>
                <a:gd name="T4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103">
                  <a:moveTo>
                    <a:pt x="45" y="67"/>
                  </a:moveTo>
                  <a:cubicBezTo>
                    <a:pt x="44" y="67"/>
                    <a:pt x="43" y="66"/>
                    <a:pt x="42" y="66"/>
                  </a:cubicBezTo>
                  <a:cubicBezTo>
                    <a:pt x="56" y="38"/>
                    <a:pt x="47" y="17"/>
                    <a:pt x="44" y="13"/>
                  </a:cubicBezTo>
                  <a:cubicBezTo>
                    <a:pt x="38" y="5"/>
                    <a:pt x="29" y="1"/>
                    <a:pt x="20" y="1"/>
                  </a:cubicBezTo>
                  <a:cubicBezTo>
                    <a:pt x="12" y="0"/>
                    <a:pt x="4" y="5"/>
                    <a:pt x="2" y="11"/>
                  </a:cubicBezTo>
                  <a:cubicBezTo>
                    <a:pt x="0" y="16"/>
                    <a:pt x="1" y="20"/>
                    <a:pt x="3" y="23"/>
                  </a:cubicBezTo>
                  <a:cubicBezTo>
                    <a:pt x="5" y="27"/>
                    <a:pt x="10" y="29"/>
                    <a:pt x="13" y="26"/>
                  </a:cubicBezTo>
                  <a:cubicBezTo>
                    <a:pt x="16" y="22"/>
                    <a:pt x="12" y="16"/>
                    <a:pt x="7" y="18"/>
                  </a:cubicBezTo>
                  <a:cubicBezTo>
                    <a:pt x="5" y="10"/>
                    <a:pt x="15" y="3"/>
                    <a:pt x="26" y="7"/>
                  </a:cubicBezTo>
                  <a:cubicBezTo>
                    <a:pt x="47" y="14"/>
                    <a:pt x="51" y="40"/>
                    <a:pt x="39" y="65"/>
                  </a:cubicBezTo>
                  <a:cubicBezTo>
                    <a:pt x="37" y="65"/>
                    <a:pt x="35" y="65"/>
                    <a:pt x="32" y="66"/>
                  </a:cubicBezTo>
                  <a:cubicBezTo>
                    <a:pt x="27" y="67"/>
                    <a:pt x="22" y="71"/>
                    <a:pt x="20" y="75"/>
                  </a:cubicBezTo>
                  <a:cubicBezTo>
                    <a:pt x="15" y="85"/>
                    <a:pt x="19" y="96"/>
                    <a:pt x="28" y="101"/>
                  </a:cubicBezTo>
                  <a:cubicBezTo>
                    <a:pt x="32" y="103"/>
                    <a:pt x="36" y="103"/>
                    <a:pt x="41" y="102"/>
                  </a:cubicBezTo>
                  <a:cubicBezTo>
                    <a:pt x="46" y="101"/>
                    <a:pt x="51" y="98"/>
                    <a:pt x="53" y="93"/>
                  </a:cubicBezTo>
                  <a:cubicBezTo>
                    <a:pt x="56" y="88"/>
                    <a:pt x="56" y="83"/>
                    <a:pt x="54" y="78"/>
                  </a:cubicBezTo>
                  <a:cubicBezTo>
                    <a:pt x="53" y="74"/>
                    <a:pt x="50" y="70"/>
                    <a:pt x="45" y="67"/>
                  </a:cubicBezTo>
                  <a:close/>
                  <a:moveTo>
                    <a:pt x="50" y="91"/>
                  </a:moveTo>
                  <a:cubicBezTo>
                    <a:pt x="48" y="95"/>
                    <a:pt x="44" y="98"/>
                    <a:pt x="40" y="99"/>
                  </a:cubicBezTo>
                  <a:cubicBezTo>
                    <a:pt x="36" y="100"/>
                    <a:pt x="33" y="100"/>
                    <a:pt x="29" y="98"/>
                  </a:cubicBezTo>
                  <a:cubicBezTo>
                    <a:pt x="22" y="94"/>
                    <a:pt x="19" y="85"/>
                    <a:pt x="23" y="77"/>
                  </a:cubicBezTo>
                  <a:cubicBezTo>
                    <a:pt x="25" y="73"/>
                    <a:pt x="29" y="70"/>
                    <a:pt x="33" y="69"/>
                  </a:cubicBezTo>
                  <a:cubicBezTo>
                    <a:pt x="37" y="68"/>
                    <a:pt x="40" y="69"/>
                    <a:pt x="44" y="70"/>
                  </a:cubicBezTo>
                  <a:cubicBezTo>
                    <a:pt x="47" y="72"/>
                    <a:pt x="50" y="75"/>
                    <a:pt x="51" y="79"/>
                  </a:cubicBezTo>
                  <a:cubicBezTo>
                    <a:pt x="53" y="83"/>
                    <a:pt x="52" y="87"/>
                    <a:pt x="50" y="9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21"/>
            <p:cNvSpPr>
              <a:spLocks noEditPoints="1"/>
            </p:cNvSpPr>
            <p:nvPr/>
          </p:nvSpPr>
          <p:spPr bwMode="auto">
            <a:xfrm>
              <a:off x="6834384" y="2043370"/>
              <a:ext cx="1924051" cy="726017"/>
            </a:xfrm>
            <a:custGeom>
              <a:avLst/>
              <a:gdLst>
                <a:gd name="T0" fmla="*/ 292 w 384"/>
                <a:gd name="T1" fmla="*/ 19 h 145"/>
                <a:gd name="T2" fmla="*/ 372 w 384"/>
                <a:gd name="T3" fmla="*/ 62 h 145"/>
                <a:gd name="T4" fmla="*/ 333 w 384"/>
                <a:gd name="T5" fmla="*/ 113 h 145"/>
                <a:gd name="T6" fmla="*/ 266 w 384"/>
                <a:gd name="T7" fmla="*/ 100 h 145"/>
                <a:gd name="T8" fmla="*/ 169 w 384"/>
                <a:gd name="T9" fmla="*/ 38 h 145"/>
                <a:gd name="T10" fmla="*/ 74 w 384"/>
                <a:gd name="T11" fmla="*/ 41 h 145"/>
                <a:gd name="T12" fmla="*/ 37 w 384"/>
                <a:gd name="T13" fmla="*/ 68 h 145"/>
                <a:gd name="T14" fmla="*/ 87 w 384"/>
                <a:gd name="T15" fmla="*/ 89 h 145"/>
                <a:gd name="T16" fmla="*/ 122 w 384"/>
                <a:gd name="T17" fmla="*/ 75 h 145"/>
                <a:gd name="T18" fmla="*/ 153 w 384"/>
                <a:gd name="T19" fmla="*/ 80 h 145"/>
                <a:gd name="T20" fmla="*/ 152 w 384"/>
                <a:gd name="T21" fmla="*/ 92 h 145"/>
                <a:gd name="T22" fmla="*/ 132 w 384"/>
                <a:gd name="T23" fmla="*/ 102 h 145"/>
                <a:gd name="T24" fmla="*/ 79 w 384"/>
                <a:gd name="T25" fmla="*/ 98 h 145"/>
                <a:gd name="T26" fmla="*/ 77 w 384"/>
                <a:gd name="T27" fmla="*/ 98 h 145"/>
                <a:gd name="T28" fmla="*/ 35 w 384"/>
                <a:gd name="T29" fmla="*/ 97 h 145"/>
                <a:gd name="T30" fmla="*/ 3 w 384"/>
                <a:gd name="T31" fmla="*/ 121 h 145"/>
                <a:gd name="T32" fmla="*/ 8 w 384"/>
                <a:gd name="T33" fmla="*/ 139 h 145"/>
                <a:gd name="T34" fmla="*/ 36 w 384"/>
                <a:gd name="T35" fmla="*/ 136 h 145"/>
                <a:gd name="T36" fmla="*/ 67 w 384"/>
                <a:gd name="T37" fmla="*/ 133 h 145"/>
                <a:gd name="T38" fmla="*/ 67 w 384"/>
                <a:gd name="T39" fmla="*/ 133 h 145"/>
                <a:gd name="T40" fmla="*/ 45 w 384"/>
                <a:gd name="T41" fmla="*/ 126 h 145"/>
                <a:gd name="T42" fmla="*/ 27 w 384"/>
                <a:gd name="T43" fmla="*/ 134 h 145"/>
                <a:gd name="T44" fmla="*/ 10 w 384"/>
                <a:gd name="T45" fmla="*/ 135 h 145"/>
                <a:gd name="T46" fmla="*/ 6 w 384"/>
                <a:gd name="T47" fmla="*/ 122 h 145"/>
                <a:gd name="T48" fmla="*/ 76 w 384"/>
                <a:gd name="T49" fmla="*/ 101 h 145"/>
                <a:gd name="T50" fmla="*/ 78 w 384"/>
                <a:gd name="T51" fmla="*/ 102 h 145"/>
                <a:gd name="T52" fmla="*/ 132 w 384"/>
                <a:gd name="T53" fmla="*/ 106 h 145"/>
                <a:gd name="T54" fmla="*/ 158 w 384"/>
                <a:gd name="T55" fmla="*/ 92 h 145"/>
                <a:gd name="T56" fmla="*/ 160 w 384"/>
                <a:gd name="T57" fmla="*/ 74 h 145"/>
                <a:gd name="T58" fmla="*/ 123 w 384"/>
                <a:gd name="T59" fmla="*/ 63 h 145"/>
                <a:gd name="T60" fmla="*/ 92 w 384"/>
                <a:gd name="T61" fmla="*/ 82 h 145"/>
                <a:gd name="T62" fmla="*/ 43 w 384"/>
                <a:gd name="T63" fmla="*/ 73 h 145"/>
                <a:gd name="T64" fmla="*/ 73 w 384"/>
                <a:gd name="T65" fmla="*/ 44 h 145"/>
                <a:gd name="T66" fmla="*/ 72 w 384"/>
                <a:gd name="T67" fmla="*/ 51 h 145"/>
                <a:gd name="T68" fmla="*/ 75 w 384"/>
                <a:gd name="T69" fmla="*/ 61 h 145"/>
                <a:gd name="T70" fmla="*/ 80 w 384"/>
                <a:gd name="T71" fmla="*/ 62 h 145"/>
                <a:gd name="T72" fmla="*/ 83 w 384"/>
                <a:gd name="T73" fmla="*/ 58 h 145"/>
                <a:gd name="T74" fmla="*/ 79 w 384"/>
                <a:gd name="T75" fmla="*/ 46 h 145"/>
                <a:gd name="T76" fmla="*/ 77 w 384"/>
                <a:gd name="T77" fmla="*/ 43 h 145"/>
                <a:gd name="T78" fmla="*/ 93 w 384"/>
                <a:gd name="T79" fmla="*/ 29 h 145"/>
                <a:gd name="T80" fmla="*/ 125 w 384"/>
                <a:gd name="T81" fmla="*/ 29 h 145"/>
                <a:gd name="T82" fmla="*/ 186 w 384"/>
                <a:gd name="T83" fmla="*/ 64 h 145"/>
                <a:gd name="T84" fmla="*/ 325 w 384"/>
                <a:gd name="T85" fmla="*/ 118 h 145"/>
                <a:gd name="T86" fmla="*/ 380 w 384"/>
                <a:gd name="T87" fmla="*/ 57 h 145"/>
                <a:gd name="T88" fmla="*/ 292 w 384"/>
                <a:gd name="T89" fmla="*/ 19 h 145"/>
                <a:gd name="T90" fmla="*/ 292 w 384"/>
                <a:gd name="T91" fmla="*/ 19 h 145"/>
                <a:gd name="T92" fmla="*/ 81 w 384"/>
                <a:gd name="T93" fmla="*/ 57 h 145"/>
                <a:gd name="T94" fmla="*/ 79 w 384"/>
                <a:gd name="T95" fmla="*/ 58 h 145"/>
                <a:gd name="T96" fmla="*/ 77 w 384"/>
                <a:gd name="T97" fmla="*/ 58 h 145"/>
                <a:gd name="T98" fmla="*/ 75 w 384"/>
                <a:gd name="T99" fmla="*/ 51 h 145"/>
                <a:gd name="T100" fmla="*/ 76 w 384"/>
                <a:gd name="T101" fmla="*/ 47 h 145"/>
                <a:gd name="T102" fmla="*/ 77 w 384"/>
                <a:gd name="T103" fmla="*/ 48 h 145"/>
                <a:gd name="T104" fmla="*/ 81 w 384"/>
                <a:gd name="T105" fmla="*/ 5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84" h="145">
                  <a:moveTo>
                    <a:pt x="292" y="19"/>
                  </a:moveTo>
                  <a:cubicBezTo>
                    <a:pt x="327" y="8"/>
                    <a:pt x="370" y="31"/>
                    <a:pt x="372" y="62"/>
                  </a:cubicBezTo>
                  <a:cubicBezTo>
                    <a:pt x="373" y="92"/>
                    <a:pt x="358" y="107"/>
                    <a:pt x="333" y="113"/>
                  </a:cubicBezTo>
                  <a:cubicBezTo>
                    <a:pt x="306" y="118"/>
                    <a:pt x="278" y="106"/>
                    <a:pt x="266" y="100"/>
                  </a:cubicBezTo>
                  <a:cubicBezTo>
                    <a:pt x="230" y="83"/>
                    <a:pt x="189" y="53"/>
                    <a:pt x="169" y="38"/>
                  </a:cubicBezTo>
                  <a:cubicBezTo>
                    <a:pt x="128" y="9"/>
                    <a:pt x="93" y="11"/>
                    <a:pt x="74" y="41"/>
                  </a:cubicBezTo>
                  <a:cubicBezTo>
                    <a:pt x="51" y="29"/>
                    <a:pt x="33" y="50"/>
                    <a:pt x="37" y="68"/>
                  </a:cubicBezTo>
                  <a:cubicBezTo>
                    <a:pt x="41" y="86"/>
                    <a:pt x="65" y="95"/>
                    <a:pt x="87" y="89"/>
                  </a:cubicBezTo>
                  <a:cubicBezTo>
                    <a:pt x="99" y="86"/>
                    <a:pt x="110" y="78"/>
                    <a:pt x="122" y="75"/>
                  </a:cubicBezTo>
                  <a:cubicBezTo>
                    <a:pt x="129" y="73"/>
                    <a:pt x="147" y="71"/>
                    <a:pt x="153" y="80"/>
                  </a:cubicBezTo>
                  <a:cubicBezTo>
                    <a:pt x="154" y="82"/>
                    <a:pt x="155" y="88"/>
                    <a:pt x="152" y="92"/>
                  </a:cubicBezTo>
                  <a:cubicBezTo>
                    <a:pt x="147" y="99"/>
                    <a:pt x="135" y="102"/>
                    <a:pt x="132" y="102"/>
                  </a:cubicBezTo>
                  <a:cubicBezTo>
                    <a:pt x="117" y="105"/>
                    <a:pt x="89" y="100"/>
                    <a:pt x="79" y="98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65" y="95"/>
                    <a:pt x="49" y="95"/>
                    <a:pt x="35" y="97"/>
                  </a:cubicBezTo>
                  <a:cubicBezTo>
                    <a:pt x="19" y="101"/>
                    <a:pt x="7" y="108"/>
                    <a:pt x="3" y="121"/>
                  </a:cubicBezTo>
                  <a:cubicBezTo>
                    <a:pt x="0" y="129"/>
                    <a:pt x="5" y="136"/>
                    <a:pt x="8" y="139"/>
                  </a:cubicBezTo>
                  <a:cubicBezTo>
                    <a:pt x="14" y="144"/>
                    <a:pt x="22" y="145"/>
                    <a:pt x="36" y="136"/>
                  </a:cubicBezTo>
                  <a:cubicBezTo>
                    <a:pt x="42" y="133"/>
                    <a:pt x="53" y="124"/>
                    <a:pt x="67" y="133"/>
                  </a:cubicBezTo>
                  <a:cubicBezTo>
                    <a:pt x="68" y="134"/>
                    <a:pt x="68" y="134"/>
                    <a:pt x="67" y="133"/>
                  </a:cubicBezTo>
                  <a:cubicBezTo>
                    <a:pt x="60" y="126"/>
                    <a:pt x="51" y="124"/>
                    <a:pt x="45" y="126"/>
                  </a:cubicBezTo>
                  <a:cubicBezTo>
                    <a:pt x="38" y="128"/>
                    <a:pt x="33" y="131"/>
                    <a:pt x="27" y="134"/>
                  </a:cubicBezTo>
                  <a:cubicBezTo>
                    <a:pt x="23" y="137"/>
                    <a:pt x="14" y="139"/>
                    <a:pt x="10" y="135"/>
                  </a:cubicBezTo>
                  <a:cubicBezTo>
                    <a:pt x="6" y="132"/>
                    <a:pt x="5" y="126"/>
                    <a:pt x="6" y="122"/>
                  </a:cubicBezTo>
                  <a:cubicBezTo>
                    <a:pt x="13" y="99"/>
                    <a:pt x="53" y="97"/>
                    <a:pt x="76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89" y="104"/>
                    <a:pt x="117" y="109"/>
                    <a:pt x="132" y="106"/>
                  </a:cubicBezTo>
                  <a:cubicBezTo>
                    <a:pt x="137" y="105"/>
                    <a:pt x="151" y="102"/>
                    <a:pt x="158" y="92"/>
                  </a:cubicBezTo>
                  <a:cubicBezTo>
                    <a:pt x="160" y="89"/>
                    <a:pt x="163" y="82"/>
                    <a:pt x="160" y="74"/>
                  </a:cubicBezTo>
                  <a:cubicBezTo>
                    <a:pt x="154" y="62"/>
                    <a:pt x="139" y="57"/>
                    <a:pt x="123" y="63"/>
                  </a:cubicBezTo>
                  <a:cubicBezTo>
                    <a:pt x="109" y="69"/>
                    <a:pt x="105" y="75"/>
                    <a:pt x="92" y="82"/>
                  </a:cubicBezTo>
                  <a:cubicBezTo>
                    <a:pt x="77" y="88"/>
                    <a:pt x="52" y="89"/>
                    <a:pt x="43" y="73"/>
                  </a:cubicBezTo>
                  <a:cubicBezTo>
                    <a:pt x="32" y="54"/>
                    <a:pt x="54" y="31"/>
                    <a:pt x="73" y="44"/>
                  </a:cubicBezTo>
                  <a:cubicBezTo>
                    <a:pt x="72" y="47"/>
                    <a:pt x="72" y="49"/>
                    <a:pt x="72" y="51"/>
                  </a:cubicBezTo>
                  <a:cubicBezTo>
                    <a:pt x="72" y="56"/>
                    <a:pt x="73" y="59"/>
                    <a:pt x="75" y="61"/>
                  </a:cubicBezTo>
                  <a:cubicBezTo>
                    <a:pt x="77" y="62"/>
                    <a:pt x="78" y="62"/>
                    <a:pt x="80" y="62"/>
                  </a:cubicBezTo>
                  <a:cubicBezTo>
                    <a:pt x="82" y="61"/>
                    <a:pt x="83" y="60"/>
                    <a:pt x="83" y="58"/>
                  </a:cubicBezTo>
                  <a:cubicBezTo>
                    <a:pt x="85" y="55"/>
                    <a:pt x="83" y="50"/>
                    <a:pt x="79" y="46"/>
                  </a:cubicBezTo>
                  <a:cubicBezTo>
                    <a:pt x="78" y="45"/>
                    <a:pt x="78" y="44"/>
                    <a:pt x="77" y="43"/>
                  </a:cubicBezTo>
                  <a:cubicBezTo>
                    <a:pt x="80" y="35"/>
                    <a:pt x="88" y="31"/>
                    <a:pt x="93" y="29"/>
                  </a:cubicBezTo>
                  <a:cubicBezTo>
                    <a:pt x="101" y="27"/>
                    <a:pt x="112" y="26"/>
                    <a:pt x="125" y="29"/>
                  </a:cubicBezTo>
                  <a:cubicBezTo>
                    <a:pt x="141" y="33"/>
                    <a:pt x="165" y="50"/>
                    <a:pt x="186" y="64"/>
                  </a:cubicBezTo>
                  <a:cubicBezTo>
                    <a:pt x="241" y="99"/>
                    <a:pt x="288" y="122"/>
                    <a:pt x="325" y="118"/>
                  </a:cubicBezTo>
                  <a:cubicBezTo>
                    <a:pt x="357" y="114"/>
                    <a:pt x="384" y="95"/>
                    <a:pt x="380" y="57"/>
                  </a:cubicBezTo>
                  <a:cubicBezTo>
                    <a:pt x="377" y="23"/>
                    <a:pt x="336" y="0"/>
                    <a:pt x="292" y="19"/>
                  </a:cubicBezTo>
                  <a:cubicBezTo>
                    <a:pt x="290" y="20"/>
                    <a:pt x="290" y="20"/>
                    <a:pt x="292" y="19"/>
                  </a:cubicBezTo>
                  <a:close/>
                  <a:moveTo>
                    <a:pt x="81" y="57"/>
                  </a:moveTo>
                  <a:cubicBezTo>
                    <a:pt x="80" y="58"/>
                    <a:pt x="80" y="58"/>
                    <a:pt x="79" y="58"/>
                  </a:cubicBezTo>
                  <a:cubicBezTo>
                    <a:pt x="78" y="59"/>
                    <a:pt x="78" y="58"/>
                    <a:pt x="77" y="58"/>
                  </a:cubicBezTo>
                  <a:cubicBezTo>
                    <a:pt x="76" y="57"/>
                    <a:pt x="75" y="54"/>
                    <a:pt x="75" y="51"/>
                  </a:cubicBezTo>
                  <a:cubicBezTo>
                    <a:pt x="75" y="50"/>
                    <a:pt x="75" y="48"/>
                    <a:pt x="76" y="47"/>
                  </a:cubicBezTo>
                  <a:cubicBezTo>
                    <a:pt x="76" y="47"/>
                    <a:pt x="77" y="47"/>
                    <a:pt x="77" y="48"/>
                  </a:cubicBezTo>
                  <a:cubicBezTo>
                    <a:pt x="80" y="52"/>
                    <a:pt x="81" y="55"/>
                    <a:pt x="81" y="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22"/>
            <p:cNvSpPr/>
            <p:nvPr/>
          </p:nvSpPr>
          <p:spPr bwMode="auto">
            <a:xfrm>
              <a:off x="5221485" y="2398970"/>
              <a:ext cx="88900" cy="88900"/>
            </a:xfrm>
            <a:custGeom>
              <a:avLst/>
              <a:gdLst>
                <a:gd name="T0" fmla="*/ 6 w 18"/>
                <a:gd name="T1" fmla="*/ 2 h 18"/>
                <a:gd name="T2" fmla="*/ 16 w 18"/>
                <a:gd name="T3" fmla="*/ 6 h 18"/>
                <a:gd name="T4" fmla="*/ 13 w 18"/>
                <a:gd name="T5" fmla="*/ 16 h 18"/>
                <a:gd name="T6" fmla="*/ 2 w 18"/>
                <a:gd name="T7" fmla="*/ 13 h 18"/>
                <a:gd name="T8" fmla="*/ 6 w 18"/>
                <a:gd name="T9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8">
                  <a:moveTo>
                    <a:pt x="6" y="2"/>
                  </a:moveTo>
                  <a:cubicBezTo>
                    <a:pt x="9" y="0"/>
                    <a:pt x="14" y="2"/>
                    <a:pt x="16" y="6"/>
                  </a:cubicBezTo>
                  <a:cubicBezTo>
                    <a:pt x="18" y="9"/>
                    <a:pt x="16" y="14"/>
                    <a:pt x="13" y="16"/>
                  </a:cubicBezTo>
                  <a:cubicBezTo>
                    <a:pt x="9" y="18"/>
                    <a:pt x="4" y="16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23"/>
            <p:cNvSpPr>
              <a:spLocks noEditPoints="1"/>
            </p:cNvSpPr>
            <p:nvPr/>
          </p:nvSpPr>
          <p:spPr bwMode="auto">
            <a:xfrm>
              <a:off x="5166452" y="2022203"/>
              <a:ext cx="283633" cy="516467"/>
            </a:xfrm>
            <a:custGeom>
              <a:avLst/>
              <a:gdLst>
                <a:gd name="T0" fmla="*/ 2 w 57"/>
                <a:gd name="T1" fmla="*/ 78 h 103"/>
                <a:gd name="T2" fmla="*/ 3 w 57"/>
                <a:gd name="T3" fmla="*/ 93 h 103"/>
                <a:gd name="T4" fmla="*/ 16 w 57"/>
                <a:gd name="T5" fmla="*/ 102 h 103"/>
                <a:gd name="T6" fmla="*/ 29 w 57"/>
                <a:gd name="T7" fmla="*/ 101 h 103"/>
                <a:gd name="T8" fmla="*/ 37 w 57"/>
                <a:gd name="T9" fmla="*/ 75 h 103"/>
                <a:gd name="T10" fmla="*/ 25 w 57"/>
                <a:gd name="T11" fmla="*/ 66 h 103"/>
                <a:gd name="T12" fmla="*/ 17 w 57"/>
                <a:gd name="T13" fmla="*/ 65 h 103"/>
                <a:gd name="T14" fmla="*/ 30 w 57"/>
                <a:gd name="T15" fmla="*/ 7 h 103"/>
                <a:gd name="T16" fmla="*/ 50 w 57"/>
                <a:gd name="T17" fmla="*/ 18 h 103"/>
                <a:gd name="T18" fmla="*/ 44 w 57"/>
                <a:gd name="T19" fmla="*/ 26 h 103"/>
                <a:gd name="T20" fmla="*/ 54 w 57"/>
                <a:gd name="T21" fmla="*/ 23 h 103"/>
                <a:gd name="T22" fmla="*/ 55 w 57"/>
                <a:gd name="T23" fmla="*/ 11 h 103"/>
                <a:gd name="T24" fmla="*/ 37 w 57"/>
                <a:gd name="T25" fmla="*/ 1 h 103"/>
                <a:gd name="T26" fmla="*/ 13 w 57"/>
                <a:gd name="T27" fmla="*/ 13 h 103"/>
                <a:gd name="T28" fmla="*/ 14 w 57"/>
                <a:gd name="T29" fmla="*/ 66 h 103"/>
                <a:gd name="T30" fmla="*/ 12 w 57"/>
                <a:gd name="T31" fmla="*/ 67 h 103"/>
                <a:gd name="T32" fmla="*/ 2 w 57"/>
                <a:gd name="T33" fmla="*/ 78 h 103"/>
                <a:gd name="T34" fmla="*/ 5 w 57"/>
                <a:gd name="T35" fmla="*/ 79 h 103"/>
                <a:gd name="T36" fmla="*/ 13 w 57"/>
                <a:gd name="T37" fmla="*/ 70 h 103"/>
                <a:gd name="T38" fmla="*/ 24 w 57"/>
                <a:gd name="T39" fmla="*/ 69 h 103"/>
                <a:gd name="T40" fmla="*/ 34 w 57"/>
                <a:gd name="T41" fmla="*/ 77 h 103"/>
                <a:gd name="T42" fmla="*/ 27 w 57"/>
                <a:gd name="T43" fmla="*/ 98 h 103"/>
                <a:gd name="T44" fmla="*/ 17 w 57"/>
                <a:gd name="T45" fmla="*/ 99 h 103"/>
                <a:gd name="T46" fmla="*/ 6 w 57"/>
                <a:gd name="T47" fmla="*/ 91 h 103"/>
                <a:gd name="T48" fmla="*/ 5 w 57"/>
                <a:gd name="T49" fmla="*/ 7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7" h="103">
                  <a:moveTo>
                    <a:pt x="2" y="78"/>
                  </a:moveTo>
                  <a:cubicBezTo>
                    <a:pt x="1" y="83"/>
                    <a:pt x="1" y="88"/>
                    <a:pt x="3" y="93"/>
                  </a:cubicBezTo>
                  <a:cubicBezTo>
                    <a:pt x="6" y="98"/>
                    <a:pt x="10" y="101"/>
                    <a:pt x="16" y="102"/>
                  </a:cubicBezTo>
                  <a:cubicBezTo>
                    <a:pt x="20" y="103"/>
                    <a:pt x="25" y="103"/>
                    <a:pt x="29" y="101"/>
                  </a:cubicBezTo>
                  <a:cubicBezTo>
                    <a:pt x="38" y="96"/>
                    <a:pt x="42" y="85"/>
                    <a:pt x="37" y="75"/>
                  </a:cubicBezTo>
                  <a:cubicBezTo>
                    <a:pt x="34" y="71"/>
                    <a:pt x="30" y="67"/>
                    <a:pt x="25" y="66"/>
                  </a:cubicBezTo>
                  <a:cubicBezTo>
                    <a:pt x="22" y="65"/>
                    <a:pt x="20" y="65"/>
                    <a:pt x="17" y="65"/>
                  </a:cubicBezTo>
                  <a:cubicBezTo>
                    <a:pt x="6" y="40"/>
                    <a:pt x="10" y="14"/>
                    <a:pt x="30" y="7"/>
                  </a:cubicBezTo>
                  <a:cubicBezTo>
                    <a:pt x="41" y="3"/>
                    <a:pt x="52" y="10"/>
                    <a:pt x="50" y="18"/>
                  </a:cubicBezTo>
                  <a:cubicBezTo>
                    <a:pt x="45" y="16"/>
                    <a:pt x="41" y="22"/>
                    <a:pt x="44" y="26"/>
                  </a:cubicBezTo>
                  <a:cubicBezTo>
                    <a:pt x="47" y="29"/>
                    <a:pt x="51" y="27"/>
                    <a:pt x="54" y="23"/>
                  </a:cubicBezTo>
                  <a:cubicBezTo>
                    <a:pt x="56" y="20"/>
                    <a:pt x="57" y="16"/>
                    <a:pt x="55" y="11"/>
                  </a:cubicBezTo>
                  <a:cubicBezTo>
                    <a:pt x="52" y="5"/>
                    <a:pt x="44" y="0"/>
                    <a:pt x="37" y="1"/>
                  </a:cubicBezTo>
                  <a:cubicBezTo>
                    <a:pt x="27" y="1"/>
                    <a:pt x="19" y="5"/>
                    <a:pt x="13" y="13"/>
                  </a:cubicBezTo>
                  <a:cubicBezTo>
                    <a:pt x="9" y="17"/>
                    <a:pt x="0" y="38"/>
                    <a:pt x="14" y="66"/>
                  </a:cubicBezTo>
                  <a:cubicBezTo>
                    <a:pt x="13" y="66"/>
                    <a:pt x="12" y="67"/>
                    <a:pt x="12" y="67"/>
                  </a:cubicBezTo>
                  <a:cubicBezTo>
                    <a:pt x="7" y="70"/>
                    <a:pt x="4" y="74"/>
                    <a:pt x="2" y="78"/>
                  </a:cubicBezTo>
                  <a:close/>
                  <a:moveTo>
                    <a:pt x="5" y="79"/>
                  </a:moveTo>
                  <a:cubicBezTo>
                    <a:pt x="7" y="75"/>
                    <a:pt x="9" y="72"/>
                    <a:pt x="13" y="70"/>
                  </a:cubicBezTo>
                  <a:cubicBezTo>
                    <a:pt x="16" y="69"/>
                    <a:pt x="20" y="68"/>
                    <a:pt x="24" y="69"/>
                  </a:cubicBezTo>
                  <a:cubicBezTo>
                    <a:pt x="28" y="70"/>
                    <a:pt x="32" y="73"/>
                    <a:pt x="34" y="77"/>
                  </a:cubicBezTo>
                  <a:cubicBezTo>
                    <a:pt x="38" y="85"/>
                    <a:pt x="35" y="94"/>
                    <a:pt x="27" y="98"/>
                  </a:cubicBezTo>
                  <a:cubicBezTo>
                    <a:pt x="24" y="100"/>
                    <a:pt x="20" y="100"/>
                    <a:pt x="17" y="99"/>
                  </a:cubicBezTo>
                  <a:cubicBezTo>
                    <a:pt x="12" y="98"/>
                    <a:pt x="8" y="95"/>
                    <a:pt x="6" y="91"/>
                  </a:cubicBezTo>
                  <a:cubicBezTo>
                    <a:pt x="4" y="87"/>
                    <a:pt x="4" y="83"/>
                    <a:pt x="5" y="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24"/>
            <p:cNvSpPr>
              <a:spLocks noEditPoints="1"/>
            </p:cNvSpPr>
            <p:nvPr/>
          </p:nvSpPr>
          <p:spPr bwMode="auto">
            <a:xfrm>
              <a:off x="3466769" y="2043370"/>
              <a:ext cx="1919817" cy="726017"/>
            </a:xfrm>
            <a:custGeom>
              <a:avLst/>
              <a:gdLst>
                <a:gd name="T0" fmla="*/ 92 w 383"/>
                <a:gd name="T1" fmla="*/ 19 h 145"/>
                <a:gd name="T2" fmla="*/ 3 w 383"/>
                <a:gd name="T3" fmla="*/ 57 h 145"/>
                <a:gd name="T4" fmla="*/ 59 w 383"/>
                <a:gd name="T5" fmla="*/ 118 h 145"/>
                <a:gd name="T6" fmla="*/ 198 w 383"/>
                <a:gd name="T7" fmla="*/ 64 h 145"/>
                <a:gd name="T8" fmla="*/ 259 w 383"/>
                <a:gd name="T9" fmla="*/ 29 h 145"/>
                <a:gd name="T10" fmla="*/ 290 w 383"/>
                <a:gd name="T11" fmla="*/ 29 h 145"/>
                <a:gd name="T12" fmla="*/ 307 w 383"/>
                <a:gd name="T13" fmla="*/ 43 h 145"/>
                <a:gd name="T14" fmla="*/ 305 w 383"/>
                <a:gd name="T15" fmla="*/ 46 h 145"/>
                <a:gd name="T16" fmla="*/ 300 w 383"/>
                <a:gd name="T17" fmla="*/ 58 h 145"/>
                <a:gd name="T18" fmla="*/ 304 w 383"/>
                <a:gd name="T19" fmla="*/ 62 h 145"/>
                <a:gd name="T20" fmla="*/ 308 w 383"/>
                <a:gd name="T21" fmla="*/ 61 h 145"/>
                <a:gd name="T22" fmla="*/ 311 w 383"/>
                <a:gd name="T23" fmla="*/ 51 h 145"/>
                <a:gd name="T24" fmla="*/ 311 w 383"/>
                <a:gd name="T25" fmla="*/ 44 h 145"/>
                <a:gd name="T26" fmla="*/ 341 w 383"/>
                <a:gd name="T27" fmla="*/ 73 h 145"/>
                <a:gd name="T28" fmla="*/ 292 w 383"/>
                <a:gd name="T29" fmla="*/ 82 h 145"/>
                <a:gd name="T30" fmla="*/ 260 w 383"/>
                <a:gd name="T31" fmla="*/ 63 h 145"/>
                <a:gd name="T32" fmla="*/ 224 w 383"/>
                <a:gd name="T33" fmla="*/ 74 h 145"/>
                <a:gd name="T34" fmla="*/ 226 w 383"/>
                <a:gd name="T35" fmla="*/ 92 h 145"/>
                <a:gd name="T36" fmla="*/ 251 w 383"/>
                <a:gd name="T37" fmla="*/ 106 h 145"/>
                <a:gd name="T38" fmla="*/ 305 w 383"/>
                <a:gd name="T39" fmla="*/ 102 h 145"/>
                <a:gd name="T40" fmla="*/ 307 w 383"/>
                <a:gd name="T41" fmla="*/ 101 h 145"/>
                <a:gd name="T42" fmla="*/ 378 w 383"/>
                <a:gd name="T43" fmla="*/ 122 h 145"/>
                <a:gd name="T44" fmla="*/ 374 w 383"/>
                <a:gd name="T45" fmla="*/ 135 h 145"/>
                <a:gd name="T46" fmla="*/ 357 w 383"/>
                <a:gd name="T47" fmla="*/ 134 h 145"/>
                <a:gd name="T48" fmla="*/ 339 w 383"/>
                <a:gd name="T49" fmla="*/ 126 h 145"/>
                <a:gd name="T50" fmla="*/ 316 w 383"/>
                <a:gd name="T51" fmla="*/ 133 h 145"/>
                <a:gd name="T52" fmla="*/ 317 w 383"/>
                <a:gd name="T53" fmla="*/ 133 h 145"/>
                <a:gd name="T54" fmla="*/ 347 w 383"/>
                <a:gd name="T55" fmla="*/ 136 h 145"/>
                <a:gd name="T56" fmla="*/ 376 w 383"/>
                <a:gd name="T57" fmla="*/ 139 h 145"/>
                <a:gd name="T58" fmla="*/ 381 w 383"/>
                <a:gd name="T59" fmla="*/ 121 h 145"/>
                <a:gd name="T60" fmla="*/ 349 w 383"/>
                <a:gd name="T61" fmla="*/ 97 h 145"/>
                <a:gd name="T62" fmla="*/ 307 w 383"/>
                <a:gd name="T63" fmla="*/ 98 h 145"/>
                <a:gd name="T64" fmla="*/ 305 w 383"/>
                <a:gd name="T65" fmla="*/ 98 h 145"/>
                <a:gd name="T66" fmla="*/ 252 w 383"/>
                <a:gd name="T67" fmla="*/ 102 h 145"/>
                <a:gd name="T68" fmla="*/ 232 w 383"/>
                <a:gd name="T69" fmla="*/ 92 h 145"/>
                <a:gd name="T70" fmla="*/ 231 w 383"/>
                <a:gd name="T71" fmla="*/ 80 h 145"/>
                <a:gd name="T72" fmla="*/ 262 w 383"/>
                <a:gd name="T73" fmla="*/ 75 h 145"/>
                <a:gd name="T74" fmla="*/ 296 w 383"/>
                <a:gd name="T75" fmla="*/ 89 h 145"/>
                <a:gd name="T76" fmla="*/ 347 w 383"/>
                <a:gd name="T77" fmla="*/ 68 h 145"/>
                <a:gd name="T78" fmla="*/ 309 w 383"/>
                <a:gd name="T79" fmla="*/ 41 h 145"/>
                <a:gd name="T80" fmla="*/ 215 w 383"/>
                <a:gd name="T81" fmla="*/ 38 h 145"/>
                <a:gd name="T82" fmla="*/ 117 w 383"/>
                <a:gd name="T83" fmla="*/ 100 h 145"/>
                <a:gd name="T84" fmla="*/ 51 w 383"/>
                <a:gd name="T85" fmla="*/ 113 h 145"/>
                <a:gd name="T86" fmla="*/ 12 w 383"/>
                <a:gd name="T87" fmla="*/ 62 h 145"/>
                <a:gd name="T88" fmla="*/ 92 w 383"/>
                <a:gd name="T89" fmla="*/ 19 h 145"/>
                <a:gd name="T90" fmla="*/ 92 w 383"/>
                <a:gd name="T91" fmla="*/ 19 h 145"/>
                <a:gd name="T92" fmla="*/ 307 w 383"/>
                <a:gd name="T93" fmla="*/ 48 h 145"/>
                <a:gd name="T94" fmla="*/ 308 w 383"/>
                <a:gd name="T95" fmla="*/ 47 h 145"/>
                <a:gd name="T96" fmla="*/ 308 w 383"/>
                <a:gd name="T97" fmla="*/ 51 h 145"/>
                <a:gd name="T98" fmla="*/ 307 w 383"/>
                <a:gd name="T99" fmla="*/ 58 h 145"/>
                <a:gd name="T100" fmla="*/ 305 w 383"/>
                <a:gd name="T101" fmla="*/ 58 h 145"/>
                <a:gd name="T102" fmla="*/ 303 w 383"/>
                <a:gd name="T103" fmla="*/ 57 h 145"/>
                <a:gd name="T104" fmla="*/ 307 w 383"/>
                <a:gd name="T105" fmla="*/ 4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83" h="145">
                  <a:moveTo>
                    <a:pt x="92" y="19"/>
                  </a:moveTo>
                  <a:cubicBezTo>
                    <a:pt x="48" y="0"/>
                    <a:pt x="6" y="23"/>
                    <a:pt x="3" y="57"/>
                  </a:cubicBezTo>
                  <a:cubicBezTo>
                    <a:pt x="0" y="95"/>
                    <a:pt x="27" y="114"/>
                    <a:pt x="59" y="118"/>
                  </a:cubicBezTo>
                  <a:cubicBezTo>
                    <a:pt x="96" y="122"/>
                    <a:pt x="143" y="99"/>
                    <a:pt x="198" y="64"/>
                  </a:cubicBezTo>
                  <a:cubicBezTo>
                    <a:pt x="219" y="50"/>
                    <a:pt x="243" y="33"/>
                    <a:pt x="259" y="29"/>
                  </a:cubicBezTo>
                  <a:cubicBezTo>
                    <a:pt x="272" y="26"/>
                    <a:pt x="283" y="27"/>
                    <a:pt x="290" y="29"/>
                  </a:cubicBezTo>
                  <a:cubicBezTo>
                    <a:pt x="296" y="31"/>
                    <a:pt x="303" y="35"/>
                    <a:pt x="307" y="43"/>
                  </a:cubicBezTo>
                  <a:cubicBezTo>
                    <a:pt x="306" y="44"/>
                    <a:pt x="305" y="45"/>
                    <a:pt x="305" y="46"/>
                  </a:cubicBezTo>
                  <a:cubicBezTo>
                    <a:pt x="301" y="50"/>
                    <a:pt x="299" y="55"/>
                    <a:pt x="300" y="58"/>
                  </a:cubicBezTo>
                  <a:cubicBezTo>
                    <a:pt x="301" y="60"/>
                    <a:pt x="302" y="61"/>
                    <a:pt x="304" y="62"/>
                  </a:cubicBezTo>
                  <a:cubicBezTo>
                    <a:pt x="306" y="62"/>
                    <a:pt x="307" y="62"/>
                    <a:pt x="308" y="61"/>
                  </a:cubicBezTo>
                  <a:cubicBezTo>
                    <a:pt x="310" y="59"/>
                    <a:pt x="312" y="56"/>
                    <a:pt x="311" y="51"/>
                  </a:cubicBezTo>
                  <a:cubicBezTo>
                    <a:pt x="311" y="49"/>
                    <a:pt x="311" y="47"/>
                    <a:pt x="311" y="44"/>
                  </a:cubicBezTo>
                  <a:cubicBezTo>
                    <a:pt x="330" y="31"/>
                    <a:pt x="352" y="54"/>
                    <a:pt x="341" y="73"/>
                  </a:cubicBezTo>
                  <a:cubicBezTo>
                    <a:pt x="332" y="89"/>
                    <a:pt x="306" y="88"/>
                    <a:pt x="292" y="82"/>
                  </a:cubicBezTo>
                  <a:cubicBezTo>
                    <a:pt x="278" y="75"/>
                    <a:pt x="275" y="69"/>
                    <a:pt x="260" y="63"/>
                  </a:cubicBezTo>
                  <a:cubicBezTo>
                    <a:pt x="245" y="57"/>
                    <a:pt x="230" y="62"/>
                    <a:pt x="224" y="74"/>
                  </a:cubicBezTo>
                  <a:cubicBezTo>
                    <a:pt x="220" y="82"/>
                    <a:pt x="224" y="89"/>
                    <a:pt x="226" y="92"/>
                  </a:cubicBezTo>
                  <a:cubicBezTo>
                    <a:pt x="233" y="102"/>
                    <a:pt x="247" y="105"/>
                    <a:pt x="251" y="106"/>
                  </a:cubicBezTo>
                  <a:cubicBezTo>
                    <a:pt x="267" y="109"/>
                    <a:pt x="295" y="104"/>
                    <a:pt x="305" y="102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31" y="97"/>
                    <a:pt x="371" y="99"/>
                    <a:pt x="378" y="122"/>
                  </a:cubicBezTo>
                  <a:cubicBezTo>
                    <a:pt x="379" y="126"/>
                    <a:pt x="378" y="132"/>
                    <a:pt x="374" y="135"/>
                  </a:cubicBezTo>
                  <a:cubicBezTo>
                    <a:pt x="370" y="139"/>
                    <a:pt x="361" y="137"/>
                    <a:pt x="357" y="134"/>
                  </a:cubicBezTo>
                  <a:cubicBezTo>
                    <a:pt x="351" y="131"/>
                    <a:pt x="346" y="128"/>
                    <a:pt x="339" y="126"/>
                  </a:cubicBezTo>
                  <a:cubicBezTo>
                    <a:pt x="333" y="124"/>
                    <a:pt x="323" y="126"/>
                    <a:pt x="316" y="133"/>
                  </a:cubicBezTo>
                  <a:cubicBezTo>
                    <a:pt x="316" y="134"/>
                    <a:pt x="316" y="134"/>
                    <a:pt x="317" y="133"/>
                  </a:cubicBezTo>
                  <a:cubicBezTo>
                    <a:pt x="331" y="124"/>
                    <a:pt x="342" y="133"/>
                    <a:pt x="347" y="136"/>
                  </a:cubicBezTo>
                  <a:cubicBezTo>
                    <a:pt x="361" y="145"/>
                    <a:pt x="370" y="144"/>
                    <a:pt x="376" y="139"/>
                  </a:cubicBezTo>
                  <a:cubicBezTo>
                    <a:pt x="379" y="136"/>
                    <a:pt x="383" y="129"/>
                    <a:pt x="381" y="121"/>
                  </a:cubicBezTo>
                  <a:cubicBezTo>
                    <a:pt x="377" y="108"/>
                    <a:pt x="364" y="101"/>
                    <a:pt x="349" y="97"/>
                  </a:cubicBezTo>
                  <a:cubicBezTo>
                    <a:pt x="335" y="95"/>
                    <a:pt x="319" y="95"/>
                    <a:pt x="307" y="98"/>
                  </a:cubicBezTo>
                  <a:cubicBezTo>
                    <a:pt x="305" y="98"/>
                    <a:pt x="305" y="98"/>
                    <a:pt x="305" y="98"/>
                  </a:cubicBezTo>
                  <a:cubicBezTo>
                    <a:pt x="294" y="100"/>
                    <a:pt x="267" y="105"/>
                    <a:pt x="252" y="102"/>
                  </a:cubicBezTo>
                  <a:cubicBezTo>
                    <a:pt x="249" y="102"/>
                    <a:pt x="237" y="99"/>
                    <a:pt x="232" y="92"/>
                  </a:cubicBezTo>
                  <a:cubicBezTo>
                    <a:pt x="228" y="88"/>
                    <a:pt x="230" y="82"/>
                    <a:pt x="231" y="80"/>
                  </a:cubicBezTo>
                  <a:cubicBezTo>
                    <a:pt x="237" y="71"/>
                    <a:pt x="255" y="73"/>
                    <a:pt x="262" y="75"/>
                  </a:cubicBezTo>
                  <a:cubicBezTo>
                    <a:pt x="274" y="78"/>
                    <a:pt x="284" y="86"/>
                    <a:pt x="296" y="89"/>
                  </a:cubicBezTo>
                  <a:cubicBezTo>
                    <a:pt x="319" y="95"/>
                    <a:pt x="342" y="86"/>
                    <a:pt x="347" y="68"/>
                  </a:cubicBezTo>
                  <a:cubicBezTo>
                    <a:pt x="351" y="50"/>
                    <a:pt x="333" y="29"/>
                    <a:pt x="309" y="41"/>
                  </a:cubicBezTo>
                  <a:cubicBezTo>
                    <a:pt x="291" y="11"/>
                    <a:pt x="256" y="9"/>
                    <a:pt x="215" y="38"/>
                  </a:cubicBezTo>
                  <a:cubicBezTo>
                    <a:pt x="194" y="53"/>
                    <a:pt x="153" y="83"/>
                    <a:pt x="117" y="100"/>
                  </a:cubicBezTo>
                  <a:cubicBezTo>
                    <a:pt x="105" y="106"/>
                    <a:pt x="78" y="118"/>
                    <a:pt x="51" y="113"/>
                  </a:cubicBezTo>
                  <a:cubicBezTo>
                    <a:pt x="25" y="107"/>
                    <a:pt x="10" y="92"/>
                    <a:pt x="12" y="62"/>
                  </a:cubicBezTo>
                  <a:cubicBezTo>
                    <a:pt x="13" y="31"/>
                    <a:pt x="57" y="8"/>
                    <a:pt x="92" y="19"/>
                  </a:cubicBezTo>
                  <a:cubicBezTo>
                    <a:pt x="93" y="20"/>
                    <a:pt x="94" y="20"/>
                    <a:pt x="92" y="19"/>
                  </a:cubicBezTo>
                  <a:close/>
                  <a:moveTo>
                    <a:pt x="307" y="48"/>
                  </a:moveTo>
                  <a:cubicBezTo>
                    <a:pt x="307" y="47"/>
                    <a:pt x="307" y="47"/>
                    <a:pt x="308" y="47"/>
                  </a:cubicBezTo>
                  <a:cubicBezTo>
                    <a:pt x="308" y="48"/>
                    <a:pt x="308" y="50"/>
                    <a:pt x="308" y="51"/>
                  </a:cubicBezTo>
                  <a:cubicBezTo>
                    <a:pt x="309" y="54"/>
                    <a:pt x="308" y="57"/>
                    <a:pt x="307" y="58"/>
                  </a:cubicBezTo>
                  <a:cubicBezTo>
                    <a:pt x="306" y="58"/>
                    <a:pt x="305" y="59"/>
                    <a:pt x="305" y="58"/>
                  </a:cubicBezTo>
                  <a:cubicBezTo>
                    <a:pt x="304" y="58"/>
                    <a:pt x="303" y="58"/>
                    <a:pt x="303" y="57"/>
                  </a:cubicBezTo>
                  <a:cubicBezTo>
                    <a:pt x="303" y="55"/>
                    <a:pt x="303" y="52"/>
                    <a:pt x="307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25"/>
            <p:cNvSpPr>
              <a:spLocks noEditPoints="1"/>
            </p:cNvSpPr>
            <p:nvPr/>
          </p:nvSpPr>
          <p:spPr bwMode="auto">
            <a:xfrm>
              <a:off x="3280501" y="874970"/>
              <a:ext cx="5664200" cy="1538817"/>
            </a:xfrm>
            <a:custGeom>
              <a:avLst/>
              <a:gdLst>
                <a:gd name="T0" fmla="*/ 983 w 1130"/>
                <a:gd name="T1" fmla="*/ 210 h 307"/>
                <a:gd name="T2" fmla="*/ 819 w 1130"/>
                <a:gd name="T3" fmla="*/ 190 h 307"/>
                <a:gd name="T4" fmla="*/ 844 w 1130"/>
                <a:gd name="T5" fmla="*/ 201 h 307"/>
                <a:gd name="T6" fmla="*/ 717 w 1130"/>
                <a:gd name="T7" fmla="*/ 180 h 307"/>
                <a:gd name="T8" fmla="*/ 647 w 1130"/>
                <a:gd name="T9" fmla="*/ 192 h 307"/>
                <a:gd name="T10" fmla="*/ 656 w 1130"/>
                <a:gd name="T11" fmla="*/ 136 h 307"/>
                <a:gd name="T12" fmla="*/ 690 w 1130"/>
                <a:gd name="T13" fmla="*/ 66 h 307"/>
                <a:gd name="T14" fmla="*/ 577 w 1130"/>
                <a:gd name="T15" fmla="*/ 36 h 307"/>
                <a:gd name="T16" fmla="*/ 556 w 1130"/>
                <a:gd name="T17" fmla="*/ 53 h 307"/>
                <a:gd name="T18" fmla="*/ 440 w 1130"/>
                <a:gd name="T19" fmla="*/ 65 h 307"/>
                <a:gd name="T20" fmla="*/ 415 w 1130"/>
                <a:gd name="T21" fmla="*/ 174 h 307"/>
                <a:gd name="T22" fmla="*/ 560 w 1130"/>
                <a:gd name="T23" fmla="*/ 137 h 307"/>
                <a:gd name="T24" fmla="*/ 410 w 1130"/>
                <a:gd name="T25" fmla="*/ 192 h 307"/>
                <a:gd name="T26" fmla="*/ 321 w 1130"/>
                <a:gd name="T27" fmla="*/ 202 h 307"/>
                <a:gd name="T28" fmla="*/ 238 w 1130"/>
                <a:gd name="T29" fmla="*/ 159 h 307"/>
                <a:gd name="T30" fmla="*/ 202 w 1130"/>
                <a:gd name="T31" fmla="*/ 262 h 307"/>
                <a:gd name="T32" fmla="*/ 27 w 1130"/>
                <a:gd name="T33" fmla="*/ 284 h 307"/>
                <a:gd name="T34" fmla="*/ 254 w 1130"/>
                <a:gd name="T35" fmla="*/ 242 h 307"/>
                <a:gd name="T36" fmla="*/ 249 w 1130"/>
                <a:gd name="T37" fmla="*/ 172 h 307"/>
                <a:gd name="T38" fmla="*/ 189 w 1130"/>
                <a:gd name="T39" fmla="*/ 190 h 307"/>
                <a:gd name="T40" fmla="*/ 420 w 1130"/>
                <a:gd name="T41" fmla="*/ 207 h 307"/>
                <a:gd name="T42" fmla="*/ 624 w 1130"/>
                <a:gd name="T43" fmla="*/ 182 h 307"/>
                <a:gd name="T44" fmla="*/ 802 w 1130"/>
                <a:gd name="T45" fmla="*/ 230 h 307"/>
                <a:gd name="T46" fmla="*/ 857 w 1130"/>
                <a:gd name="T47" fmla="*/ 195 h 307"/>
                <a:gd name="T48" fmla="*/ 972 w 1130"/>
                <a:gd name="T49" fmla="*/ 180 h 307"/>
                <a:gd name="T50" fmla="*/ 901 w 1130"/>
                <a:gd name="T51" fmla="*/ 257 h 307"/>
                <a:gd name="T52" fmla="*/ 1127 w 1130"/>
                <a:gd name="T53" fmla="*/ 236 h 307"/>
                <a:gd name="T54" fmla="*/ 790 w 1130"/>
                <a:gd name="T55" fmla="*/ 187 h 307"/>
                <a:gd name="T56" fmla="*/ 344 w 1130"/>
                <a:gd name="T57" fmla="*/ 205 h 307"/>
                <a:gd name="T58" fmla="*/ 254 w 1130"/>
                <a:gd name="T59" fmla="*/ 250 h 307"/>
                <a:gd name="T60" fmla="*/ 191 w 1130"/>
                <a:gd name="T61" fmla="*/ 192 h 307"/>
                <a:gd name="T62" fmla="*/ 419 w 1130"/>
                <a:gd name="T63" fmla="*/ 202 h 307"/>
                <a:gd name="T64" fmla="*/ 419 w 1130"/>
                <a:gd name="T65" fmla="*/ 202 h 307"/>
                <a:gd name="T66" fmla="*/ 661 w 1130"/>
                <a:gd name="T67" fmla="*/ 119 h 307"/>
                <a:gd name="T68" fmla="*/ 659 w 1130"/>
                <a:gd name="T69" fmla="*/ 135 h 307"/>
                <a:gd name="T70" fmla="*/ 636 w 1130"/>
                <a:gd name="T71" fmla="*/ 132 h 307"/>
                <a:gd name="T72" fmla="*/ 701 w 1130"/>
                <a:gd name="T73" fmla="*/ 69 h 307"/>
                <a:gd name="T74" fmla="*/ 642 w 1130"/>
                <a:gd name="T75" fmla="*/ 86 h 307"/>
                <a:gd name="T76" fmla="*/ 604 w 1130"/>
                <a:gd name="T77" fmla="*/ 70 h 307"/>
                <a:gd name="T78" fmla="*/ 570 w 1130"/>
                <a:gd name="T79" fmla="*/ 90 h 307"/>
                <a:gd name="T80" fmla="*/ 578 w 1130"/>
                <a:gd name="T81" fmla="*/ 10 h 307"/>
                <a:gd name="T82" fmla="*/ 567 w 1130"/>
                <a:gd name="T83" fmla="*/ 54 h 307"/>
                <a:gd name="T84" fmla="*/ 450 w 1130"/>
                <a:gd name="T85" fmla="*/ 48 h 307"/>
                <a:gd name="T86" fmla="*/ 447 w 1130"/>
                <a:gd name="T87" fmla="*/ 52 h 307"/>
                <a:gd name="T88" fmla="*/ 461 w 1130"/>
                <a:gd name="T89" fmla="*/ 123 h 307"/>
                <a:gd name="T90" fmla="*/ 471 w 1130"/>
                <a:gd name="T91" fmla="*/ 132 h 307"/>
                <a:gd name="T92" fmla="*/ 461 w 1130"/>
                <a:gd name="T93" fmla="*/ 113 h 307"/>
                <a:gd name="T94" fmla="*/ 377 w 1130"/>
                <a:gd name="T95" fmla="*/ 107 h 307"/>
                <a:gd name="T96" fmla="*/ 502 w 1130"/>
                <a:gd name="T97" fmla="*/ 98 h 307"/>
                <a:gd name="T98" fmla="*/ 532 w 1130"/>
                <a:gd name="T99" fmla="*/ 73 h 307"/>
                <a:gd name="T100" fmla="*/ 557 w 1130"/>
                <a:gd name="T101" fmla="*/ 99 h 307"/>
                <a:gd name="T102" fmla="*/ 709 w 1130"/>
                <a:gd name="T103" fmla="*/ 183 h 307"/>
                <a:gd name="T104" fmla="*/ 894 w 1130"/>
                <a:gd name="T105" fmla="*/ 185 h 307"/>
                <a:gd name="T106" fmla="*/ 857 w 1130"/>
                <a:gd name="T107" fmla="*/ 202 h 307"/>
                <a:gd name="T108" fmla="*/ 909 w 1130"/>
                <a:gd name="T109" fmla="*/ 253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30" h="307">
                  <a:moveTo>
                    <a:pt x="1119" y="206"/>
                  </a:moveTo>
                  <a:cubicBezTo>
                    <a:pt x="1130" y="242"/>
                    <a:pt x="1109" y="267"/>
                    <a:pt x="1098" y="276"/>
                  </a:cubicBezTo>
                  <a:cubicBezTo>
                    <a:pt x="1080" y="292"/>
                    <a:pt x="1056" y="299"/>
                    <a:pt x="1032" y="298"/>
                  </a:cubicBezTo>
                  <a:cubicBezTo>
                    <a:pt x="994" y="297"/>
                    <a:pt x="960" y="280"/>
                    <a:pt x="927" y="262"/>
                  </a:cubicBezTo>
                  <a:cubicBezTo>
                    <a:pt x="924" y="259"/>
                    <a:pt x="920" y="257"/>
                    <a:pt x="917" y="255"/>
                  </a:cubicBezTo>
                  <a:cubicBezTo>
                    <a:pt x="944" y="250"/>
                    <a:pt x="980" y="240"/>
                    <a:pt x="983" y="210"/>
                  </a:cubicBezTo>
                  <a:cubicBezTo>
                    <a:pt x="984" y="206"/>
                    <a:pt x="984" y="202"/>
                    <a:pt x="983" y="198"/>
                  </a:cubicBezTo>
                  <a:cubicBezTo>
                    <a:pt x="981" y="183"/>
                    <a:pt x="971" y="172"/>
                    <a:pt x="958" y="165"/>
                  </a:cubicBezTo>
                  <a:cubicBezTo>
                    <a:pt x="948" y="159"/>
                    <a:pt x="936" y="157"/>
                    <a:pt x="925" y="156"/>
                  </a:cubicBezTo>
                  <a:cubicBezTo>
                    <a:pt x="914" y="155"/>
                    <a:pt x="902" y="156"/>
                    <a:pt x="891" y="159"/>
                  </a:cubicBezTo>
                  <a:cubicBezTo>
                    <a:pt x="870" y="165"/>
                    <a:pt x="851" y="174"/>
                    <a:pt x="832" y="184"/>
                  </a:cubicBezTo>
                  <a:cubicBezTo>
                    <a:pt x="828" y="186"/>
                    <a:pt x="824" y="188"/>
                    <a:pt x="819" y="190"/>
                  </a:cubicBezTo>
                  <a:cubicBezTo>
                    <a:pt x="810" y="188"/>
                    <a:pt x="801" y="185"/>
                    <a:pt x="790" y="184"/>
                  </a:cubicBezTo>
                  <a:cubicBezTo>
                    <a:pt x="777" y="182"/>
                    <a:pt x="769" y="187"/>
                    <a:pt x="767" y="192"/>
                  </a:cubicBezTo>
                  <a:cubicBezTo>
                    <a:pt x="763" y="199"/>
                    <a:pt x="768" y="207"/>
                    <a:pt x="779" y="208"/>
                  </a:cubicBezTo>
                  <a:cubicBezTo>
                    <a:pt x="791" y="209"/>
                    <a:pt x="801" y="205"/>
                    <a:pt x="809" y="202"/>
                  </a:cubicBezTo>
                  <a:cubicBezTo>
                    <a:pt x="815" y="200"/>
                    <a:pt x="821" y="197"/>
                    <a:pt x="826" y="195"/>
                  </a:cubicBezTo>
                  <a:cubicBezTo>
                    <a:pt x="832" y="197"/>
                    <a:pt x="838" y="199"/>
                    <a:pt x="844" y="201"/>
                  </a:cubicBezTo>
                  <a:cubicBezTo>
                    <a:pt x="830" y="208"/>
                    <a:pt x="816" y="215"/>
                    <a:pt x="801" y="221"/>
                  </a:cubicBezTo>
                  <a:cubicBezTo>
                    <a:pt x="784" y="227"/>
                    <a:pt x="766" y="230"/>
                    <a:pt x="748" y="226"/>
                  </a:cubicBezTo>
                  <a:cubicBezTo>
                    <a:pt x="737" y="223"/>
                    <a:pt x="727" y="218"/>
                    <a:pt x="719" y="211"/>
                  </a:cubicBezTo>
                  <a:cubicBezTo>
                    <a:pt x="716" y="209"/>
                    <a:pt x="714" y="207"/>
                    <a:pt x="713" y="205"/>
                  </a:cubicBezTo>
                  <a:cubicBezTo>
                    <a:pt x="716" y="201"/>
                    <a:pt x="719" y="197"/>
                    <a:pt x="720" y="192"/>
                  </a:cubicBezTo>
                  <a:cubicBezTo>
                    <a:pt x="722" y="187"/>
                    <a:pt x="721" y="182"/>
                    <a:pt x="717" y="180"/>
                  </a:cubicBezTo>
                  <a:cubicBezTo>
                    <a:pt x="716" y="179"/>
                    <a:pt x="715" y="178"/>
                    <a:pt x="713" y="178"/>
                  </a:cubicBezTo>
                  <a:cubicBezTo>
                    <a:pt x="712" y="178"/>
                    <a:pt x="710" y="178"/>
                    <a:pt x="709" y="179"/>
                  </a:cubicBezTo>
                  <a:cubicBezTo>
                    <a:pt x="707" y="180"/>
                    <a:pt x="703" y="183"/>
                    <a:pt x="704" y="192"/>
                  </a:cubicBezTo>
                  <a:cubicBezTo>
                    <a:pt x="705" y="196"/>
                    <a:pt x="706" y="200"/>
                    <a:pt x="708" y="204"/>
                  </a:cubicBezTo>
                  <a:cubicBezTo>
                    <a:pt x="701" y="211"/>
                    <a:pt x="683" y="209"/>
                    <a:pt x="677" y="208"/>
                  </a:cubicBezTo>
                  <a:cubicBezTo>
                    <a:pt x="666" y="205"/>
                    <a:pt x="656" y="199"/>
                    <a:pt x="647" y="192"/>
                  </a:cubicBezTo>
                  <a:cubicBezTo>
                    <a:pt x="633" y="181"/>
                    <a:pt x="619" y="170"/>
                    <a:pt x="605" y="159"/>
                  </a:cubicBezTo>
                  <a:cubicBezTo>
                    <a:pt x="599" y="155"/>
                    <a:pt x="594" y="151"/>
                    <a:pt x="588" y="147"/>
                  </a:cubicBezTo>
                  <a:cubicBezTo>
                    <a:pt x="583" y="143"/>
                    <a:pt x="570" y="134"/>
                    <a:pt x="570" y="133"/>
                  </a:cubicBezTo>
                  <a:cubicBezTo>
                    <a:pt x="577" y="128"/>
                    <a:pt x="585" y="122"/>
                    <a:pt x="593" y="117"/>
                  </a:cubicBezTo>
                  <a:cubicBezTo>
                    <a:pt x="623" y="137"/>
                    <a:pt x="643" y="137"/>
                    <a:pt x="650" y="137"/>
                  </a:cubicBezTo>
                  <a:cubicBezTo>
                    <a:pt x="652" y="137"/>
                    <a:pt x="654" y="136"/>
                    <a:pt x="656" y="136"/>
                  </a:cubicBezTo>
                  <a:cubicBezTo>
                    <a:pt x="659" y="151"/>
                    <a:pt x="668" y="164"/>
                    <a:pt x="682" y="170"/>
                  </a:cubicBezTo>
                  <a:cubicBezTo>
                    <a:pt x="692" y="175"/>
                    <a:pt x="704" y="176"/>
                    <a:pt x="715" y="174"/>
                  </a:cubicBezTo>
                  <a:cubicBezTo>
                    <a:pt x="732" y="171"/>
                    <a:pt x="747" y="160"/>
                    <a:pt x="755" y="145"/>
                  </a:cubicBezTo>
                  <a:cubicBezTo>
                    <a:pt x="760" y="135"/>
                    <a:pt x="761" y="123"/>
                    <a:pt x="759" y="112"/>
                  </a:cubicBezTo>
                  <a:cubicBezTo>
                    <a:pt x="757" y="98"/>
                    <a:pt x="750" y="90"/>
                    <a:pt x="746" y="86"/>
                  </a:cubicBezTo>
                  <a:cubicBezTo>
                    <a:pt x="732" y="70"/>
                    <a:pt x="713" y="63"/>
                    <a:pt x="690" y="66"/>
                  </a:cubicBezTo>
                  <a:cubicBezTo>
                    <a:pt x="691" y="61"/>
                    <a:pt x="689" y="55"/>
                    <a:pt x="686" y="50"/>
                  </a:cubicBezTo>
                  <a:cubicBezTo>
                    <a:pt x="676" y="36"/>
                    <a:pt x="653" y="31"/>
                    <a:pt x="624" y="48"/>
                  </a:cubicBezTo>
                  <a:cubicBezTo>
                    <a:pt x="618" y="52"/>
                    <a:pt x="609" y="58"/>
                    <a:pt x="598" y="66"/>
                  </a:cubicBezTo>
                  <a:cubicBezTo>
                    <a:pt x="590" y="61"/>
                    <a:pt x="582" y="56"/>
                    <a:pt x="574" y="50"/>
                  </a:cubicBezTo>
                  <a:cubicBezTo>
                    <a:pt x="572" y="49"/>
                    <a:pt x="570" y="48"/>
                    <a:pt x="569" y="46"/>
                  </a:cubicBezTo>
                  <a:cubicBezTo>
                    <a:pt x="572" y="43"/>
                    <a:pt x="575" y="40"/>
                    <a:pt x="577" y="36"/>
                  </a:cubicBezTo>
                  <a:cubicBezTo>
                    <a:pt x="583" y="27"/>
                    <a:pt x="584" y="17"/>
                    <a:pt x="580" y="9"/>
                  </a:cubicBezTo>
                  <a:cubicBezTo>
                    <a:pt x="577" y="3"/>
                    <a:pt x="572" y="0"/>
                    <a:pt x="565" y="0"/>
                  </a:cubicBezTo>
                  <a:cubicBezTo>
                    <a:pt x="558" y="0"/>
                    <a:pt x="553" y="3"/>
                    <a:pt x="550" y="9"/>
                  </a:cubicBezTo>
                  <a:cubicBezTo>
                    <a:pt x="546" y="15"/>
                    <a:pt x="546" y="23"/>
                    <a:pt x="549" y="31"/>
                  </a:cubicBezTo>
                  <a:cubicBezTo>
                    <a:pt x="552" y="37"/>
                    <a:pt x="557" y="44"/>
                    <a:pt x="561" y="49"/>
                  </a:cubicBezTo>
                  <a:cubicBezTo>
                    <a:pt x="560" y="50"/>
                    <a:pt x="558" y="52"/>
                    <a:pt x="556" y="53"/>
                  </a:cubicBezTo>
                  <a:cubicBezTo>
                    <a:pt x="549" y="58"/>
                    <a:pt x="543" y="62"/>
                    <a:pt x="537" y="66"/>
                  </a:cubicBezTo>
                  <a:cubicBezTo>
                    <a:pt x="529" y="61"/>
                    <a:pt x="522" y="56"/>
                    <a:pt x="514" y="51"/>
                  </a:cubicBezTo>
                  <a:cubicBezTo>
                    <a:pt x="506" y="46"/>
                    <a:pt x="499" y="41"/>
                    <a:pt x="490" y="39"/>
                  </a:cubicBezTo>
                  <a:cubicBezTo>
                    <a:pt x="479" y="35"/>
                    <a:pt x="465" y="36"/>
                    <a:pt x="455" y="41"/>
                  </a:cubicBezTo>
                  <a:cubicBezTo>
                    <a:pt x="450" y="43"/>
                    <a:pt x="447" y="46"/>
                    <a:pt x="444" y="50"/>
                  </a:cubicBezTo>
                  <a:cubicBezTo>
                    <a:pt x="441" y="55"/>
                    <a:pt x="440" y="60"/>
                    <a:pt x="440" y="65"/>
                  </a:cubicBezTo>
                  <a:cubicBezTo>
                    <a:pt x="437" y="64"/>
                    <a:pt x="429" y="64"/>
                    <a:pt x="425" y="64"/>
                  </a:cubicBezTo>
                  <a:cubicBezTo>
                    <a:pt x="421" y="65"/>
                    <a:pt x="417" y="66"/>
                    <a:pt x="413" y="67"/>
                  </a:cubicBezTo>
                  <a:cubicBezTo>
                    <a:pt x="400" y="70"/>
                    <a:pt x="388" y="79"/>
                    <a:pt x="380" y="90"/>
                  </a:cubicBezTo>
                  <a:cubicBezTo>
                    <a:pt x="375" y="97"/>
                    <a:pt x="372" y="104"/>
                    <a:pt x="371" y="112"/>
                  </a:cubicBezTo>
                  <a:cubicBezTo>
                    <a:pt x="368" y="123"/>
                    <a:pt x="370" y="135"/>
                    <a:pt x="375" y="145"/>
                  </a:cubicBezTo>
                  <a:cubicBezTo>
                    <a:pt x="383" y="160"/>
                    <a:pt x="398" y="171"/>
                    <a:pt x="415" y="174"/>
                  </a:cubicBezTo>
                  <a:cubicBezTo>
                    <a:pt x="426" y="176"/>
                    <a:pt x="438" y="175"/>
                    <a:pt x="448" y="170"/>
                  </a:cubicBezTo>
                  <a:cubicBezTo>
                    <a:pt x="462" y="164"/>
                    <a:pt x="471" y="151"/>
                    <a:pt x="474" y="136"/>
                  </a:cubicBezTo>
                  <a:cubicBezTo>
                    <a:pt x="476" y="136"/>
                    <a:pt x="478" y="137"/>
                    <a:pt x="480" y="137"/>
                  </a:cubicBezTo>
                  <a:cubicBezTo>
                    <a:pt x="500" y="138"/>
                    <a:pt x="522" y="124"/>
                    <a:pt x="528" y="120"/>
                  </a:cubicBezTo>
                  <a:cubicBezTo>
                    <a:pt x="529" y="119"/>
                    <a:pt x="531" y="118"/>
                    <a:pt x="532" y="117"/>
                  </a:cubicBezTo>
                  <a:cubicBezTo>
                    <a:pt x="541" y="124"/>
                    <a:pt x="550" y="130"/>
                    <a:pt x="560" y="137"/>
                  </a:cubicBezTo>
                  <a:cubicBezTo>
                    <a:pt x="551" y="143"/>
                    <a:pt x="503" y="178"/>
                    <a:pt x="495" y="183"/>
                  </a:cubicBezTo>
                  <a:cubicBezTo>
                    <a:pt x="477" y="195"/>
                    <a:pt x="443" y="216"/>
                    <a:pt x="422" y="204"/>
                  </a:cubicBezTo>
                  <a:cubicBezTo>
                    <a:pt x="424" y="200"/>
                    <a:pt x="425" y="196"/>
                    <a:pt x="425" y="192"/>
                  </a:cubicBezTo>
                  <a:cubicBezTo>
                    <a:pt x="427" y="183"/>
                    <a:pt x="423" y="180"/>
                    <a:pt x="421" y="179"/>
                  </a:cubicBezTo>
                  <a:cubicBezTo>
                    <a:pt x="418" y="177"/>
                    <a:pt x="415" y="178"/>
                    <a:pt x="412" y="180"/>
                  </a:cubicBezTo>
                  <a:cubicBezTo>
                    <a:pt x="409" y="182"/>
                    <a:pt x="408" y="187"/>
                    <a:pt x="410" y="192"/>
                  </a:cubicBezTo>
                  <a:cubicBezTo>
                    <a:pt x="411" y="197"/>
                    <a:pt x="414" y="201"/>
                    <a:pt x="417" y="205"/>
                  </a:cubicBezTo>
                  <a:cubicBezTo>
                    <a:pt x="411" y="214"/>
                    <a:pt x="398" y="221"/>
                    <a:pt x="386" y="225"/>
                  </a:cubicBezTo>
                  <a:cubicBezTo>
                    <a:pt x="367" y="230"/>
                    <a:pt x="348" y="227"/>
                    <a:pt x="329" y="221"/>
                  </a:cubicBezTo>
                  <a:cubicBezTo>
                    <a:pt x="314" y="215"/>
                    <a:pt x="300" y="208"/>
                    <a:pt x="285" y="201"/>
                  </a:cubicBezTo>
                  <a:cubicBezTo>
                    <a:pt x="291" y="199"/>
                    <a:pt x="297" y="197"/>
                    <a:pt x="304" y="195"/>
                  </a:cubicBezTo>
                  <a:cubicBezTo>
                    <a:pt x="309" y="197"/>
                    <a:pt x="315" y="200"/>
                    <a:pt x="321" y="202"/>
                  </a:cubicBezTo>
                  <a:cubicBezTo>
                    <a:pt x="329" y="205"/>
                    <a:pt x="338" y="209"/>
                    <a:pt x="351" y="208"/>
                  </a:cubicBezTo>
                  <a:cubicBezTo>
                    <a:pt x="361" y="207"/>
                    <a:pt x="366" y="199"/>
                    <a:pt x="363" y="192"/>
                  </a:cubicBezTo>
                  <a:cubicBezTo>
                    <a:pt x="360" y="187"/>
                    <a:pt x="353" y="182"/>
                    <a:pt x="340" y="184"/>
                  </a:cubicBezTo>
                  <a:cubicBezTo>
                    <a:pt x="329" y="185"/>
                    <a:pt x="319" y="188"/>
                    <a:pt x="310" y="190"/>
                  </a:cubicBezTo>
                  <a:cubicBezTo>
                    <a:pt x="306" y="188"/>
                    <a:pt x="302" y="186"/>
                    <a:pt x="298" y="184"/>
                  </a:cubicBezTo>
                  <a:cubicBezTo>
                    <a:pt x="279" y="174"/>
                    <a:pt x="260" y="165"/>
                    <a:pt x="238" y="159"/>
                  </a:cubicBezTo>
                  <a:cubicBezTo>
                    <a:pt x="228" y="156"/>
                    <a:pt x="216" y="155"/>
                    <a:pt x="205" y="156"/>
                  </a:cubicBezTo>
                  <a:cubicBezTo>
                    <a:pt x="194" y="157"/>
                    <a:pt x="182" y="159"/>
                    <a:pt x="172" y="165"/>
                  </a:cubicBezTo>
                  <a:cubicBezTo>
                    <a:pt x="159" y="172"/>
                    <a:pt x="149" y="183"/>
                    <a:pt x="147" y="198"/>
                  </a:cubicBezTo>
                  <a:cubicBezTo>
                    <a:pt x="146" y="202"/>
                    <a:pt x="146" y="206"/>
                    <a:pt x="147" y="210"/>
                  </a:cubicBezTo>
                  <a:cubicBezTo>
                    <a:pt x="149" y="240"/>
                    <a:pt x="185" y="250"/>
                    <a:pt x="213" y="255"/>
                  </a:cubicBezTo>
                  <a:cubicBezTo>
                    <a:pt x="210" y="257"/>
                    <a:pt x="206" y="259"/>
                    <a:pt x="202" y="262"/>
                  </a:cubicBezTo>
                  <a:cubicBezTo>
                    <a:pt x="170" y="280"/>
                    <a:pt x="136" y="297"/>
                    <a:pt x="98" y="298"/>
                  </a:cubicBezTo>
                  <a:cubicBezTo>
                    <a:pt x="74" y="299"/>
                    <a:pt x="50" y="292"/>
                    <a:pt x="31" y="276"/>
                  </a:cubicBezTo>
                  <a:cubicBezTo>
                    <a:pt x="21" y="267"/>
                    <a:pt x="0" y="242"/>
                    <a:pt x="11" y="206"/>
                  </a:cubicBezTo>
                  <a:cubicBezTo>
                    <a:pt x="6" y="214"/>
                    <a:pt x="3" y="225"/>
                    <a:pt x="3" y="236"/>
                  </a:cubicBezTo>
                  <a:cubicBezTo>
                    <a:pt x="3" y="239"/>
                    <a:pt x="4" y="243"/>
                    <a:pt x="5" y="247"/>
                  </a:cubicBezTo>
                  <a:cubicBezTo>
                    <a:pt x="7" y="255"/>
                    <a:pt x="12" y="270"/>
                    <a:pt x="27" y="284"/>
                  </a:cubicBezTo>
                  <a:cubicBezTo>
                    <a:pt x="45" y="301"/>
                    <a:pt x="72" y="307"/>
                    <a:pt x="97" y="306"/>
                  </a:cubicBezTo>
                  <a:cubicBezTo>
                    <a:pt x="134" y="304"/>
                    <a:pt x="168" y="288"/>
                    <a:pt x="198" y="268"/>
                  </a:cubicBezTo>
                  <a:cubicBezTo>
                    <a:pt x="205" y="264"/>
                    <a:pt x="211" y="260"/>
                    <a:pt x="217" y="255"/>
                  </a:cubicBezTo>
                  <a:cubicBezTo>
                    <a:pt x="221" y="256"/>
                    <a:pt x="225" y="257"/>
                    <a:pt x="228" y="257"/>
                  </a:cubicBezTo>
                  <a:cubicBezTo>
                    <a:pt x="243" y="259"/>
                    <a:pt x="254" y="257"/>
                    <a:pt x="257" y="251"/>
                  </a:cubicBezTo>
                  <a:cubicBezTo>
                    <a:pt x="258" y="248"/>
                    <a:pt x="257" y="244"/>
                    <a:pt x="254" y="242"/>
                  </a:cubicBezTo>
                  <a:cubicBezTo>
                    <a:pt x="250" y="238"/>
                    <a:pt x="241" y="236"/>
                    <a:pt x="230" y="244"/>
                  </a:cubicBezTo>
                  <a:cubicBezTo>
                    <a:pt x="230" y="244"/>
                    <a:pt x="220" y="251"/>
                    <a:pt x="217" y="252"/>
                  </a:cubicBezTo>
                  <a:cubicBezTo>
                    <a:pt x="184" y="247"/>
                    <a:pt x="152" y="237"/>
                    <a:pt x="150" y="210"/>
                  </a:cubicBezTo>
                  <a:cubicBezTo>
                    <a:pt x="148" y="198"/>
                    <a:pt x="151" y="188"/>
                    <a:pt x="158" y="180"/>
                  </a:cubicBezTo>
                  <a:cubicBezTo>
                    <a:pt x="173" y="164"/>
                    <a:pt x="198" y="163"/>
                    <a:pt x="220" y="165"/>
                  </a:cubicBezTo>
                  <a:cubicBezTo>
                    <a:pt x="230" y="166"/>
                    <a:pt x="240" y="168"/>
                    <a:pt x="249" y="172"/>
                  </a:cubicBezTo>
                  <a:cubicBezTo>
                    <a:pt x="262" y="176"/>
                    <a:pt x="273" y="181"/>
                    <a:pt x="285" y="187"/>
                  </a:cubicBezTo>
                  <a:cubicBezTo>
                    <a:pt x="290" y="189"/>
                    <a:pt x="295" y="191"/>
                    <a:pt x="300" y="193"/>
                  </a:cubicBezTo>
                  <a:cubicBezTo>
                    <a:pt x="293" y="195"/>
                    <a:pt x="288" y="197"/>
                    <a:pt x="282" y="199"/>
                  </a:cubicBezTo>
                  <a:cubicBezTo>
                    <a:pt x="279" y="197"/>
                    <a:pt x="276" y="196"/>
                    <a:pt x="273" y="195"/>
                  </a:cubicBezTo>
                  <a:cubicBezTo>
                    <a:pt x="246" y="183"/>
                    <a:pt x="234" y="180"/>
                    <a:pt x="223" y="179"/>
                  </a:cubicBezTo>
                  <a:cubicBezTo>
                    <a:pt x="205" y="178"/>
                    <a:pt x="194" y="183"/>
                    <a:pt x="189" y="190"/>
                  </a:cubicBezTo>
                  <a:cubicBezTo>
                    <a:pt x="186" y="195"/>
                    <a:pt x="185" y="201"/>
                    <a:pt x="188" y="206"/>
                  </a:cubicBezTo>
                  <a:cubicBezTo>
                    <a:pt x="192" y="213"/>
                    <a:pt x="203" y="217"/>
                    <a:pt x="217" y="217"/>
                  </a:cubicBezTo>
                  <a:cubicBezTo>
                    <a:pt x="239" y="216"/>
                    <a:pt x="257" y="210"/>
                    <a:pt x="276" y="204"/>
                  </a:cubicBezTo>
                  <a:cubicBezTo>
                    <a:pt x="292" y="214"/>
                    <a:pt x="309" y="224"/>
                    <a:pt x="328" y="230"/>
                  </a:cubicBezTo>
                  <a:cubicBezTo>
                    <a:pt x="348" y="237"/>
                    <a:pt x="369" y="238"/>
                    <a:pt x="389" y="231"/>
                  </a:cubicBezTo>
                  <a:cubicBezTo>
                    <a:pt x="399" y="227"/>
                    <a:pt x="412" y="219"/>
                    <a:pt x="420" y="207"/>
                  </a:cubicBezTo>
                  <a:cubicBezTo>
                    <a:pt x="420" y="207"/>
                    <a:pt x="421" y="207"/>
                    <a:pt x="421" y="208"/>
                  </a:cubicBezTo>
                  <a:cubicBezTo>
                    <a:pt x="434" y="217"/>
                    <a:pt x="451" y="213"/>
                    <a:pt x="465" y="207"/>
                  </a:cubicBezTo>
                  <a:cubicBezTo>
                    <a:pt x="484" y="200"/>
                    <a:pt x="545" y="152"/>
                    <a:pt x="563" y="139"/>
                  </a:cubicBezTo>
                  <a:cubicBezTo>
                    <a:pt x="564" y="140"/>
                    <a:pt x="578" y="150"/>
                    <a:pt x="584" y="154"/>
                  </a:cubicBezTo>
                  <a:cubicBezTo>
                    <a:pt x="587" y="156"/>
                    <a:pt x="591" y="159"/>
                    <a:pt x="595" y="161"/>
                  </a:cubicBezTo>
                  <a:cubicBezTo>
                    <a:pt x="608" y="171"/>
                    <a:pt x="620" y="180"/>
                    <a:pt x="624" y="182"/>
                  </a:cubicBezTo>
                  <a:cubicBezTo>
                    <a:pt x="637" y="191"/>
                    <a:pt x="650" y="202"/>
                    <a:pt x="665" y="207"/>
                  </a:cubicBezTo>
                  <a:cubicBezTo>
                    <a:pt x="678" y="213"/>
                    <a:pt x="694" y="215"/>
                    <a:pt x="709" y="208"/>
                  </a:cubicBezTo>
                  <a:cubicBezTo>
                    <a:pt x="709" y="207"/>
                    <a:pt x="710" y="207"/>
                    <a:pt x="710" y="207"/>
                  </a:cubicBezTo>
                  <a:cubicBezTo>
                    <a:pt x="716" y="216"/>
                    <a:pt x="725" y="223"/>
                    <a:pt x="735" y="228"/>
                  </a:cubicBezTo>
                  <a:cubicBezTo>
                    <a:pt x="739" y="230"/>
                    <a:pt x="743" y="232"/>
                    <a:pt x="747" y="233"/>
                  </a:cubicBezTo>
                  <a:cubicBezTo>
                    <a:pt x="765" y="238"/>
                    <a:pt x="784" y="236"/>
                    <a:pt x="802" y="230"/>
                  </a:cubicBezTo>
                  <a:cubicBezTo>
                    <a:pt x="820" y="224"/>
                    <a:pt x="837" y="214"/>
                    <a:pt x="854" y="204"/>
                  </a:cubicBezTo>
                  <a:cubicBezTo>
                    <a:pt x="873" y="210"/>
                    <a:pt x="891" y="216"/>
                    <a:pt x="912" y="217"/>
                  </a:cubicBezTo>
                  <a:cubicBezTo>
                    <a:pt x="927" y="217"/>
                    <a:pt x="938" y="213"/>
                    <a:pt x="942" y="206"/>
                  </a:cubicBezTo>
                  <a:cubicBezTo>
                    <a:pt x="945" y="201"/>
                    <a:pt x="944" y="195"/>
                    <a:pt x="941" y="190"/>
                  </a:cubicBezTo>
                  <a:cubicBezTo>
                    <a:pt x="936" y="183"/>
                    <a:pt x="925" y="178"/>
                    <a:pt x="907" y="179"/>
                  </a:cubicBezTo>
                  <a:cubicBezTo>
                    <a:pt x="896" y="180"/>
                    <a:pt x="883" y="183"/>
                    <a:pt x="857" y="195"/>
                  </a:cubicBezTo>
                  <a:cubicBezTo>
                    <a:pt x="854" y="196"/>
                    <a:pt x="851" y="197"/>
                    <a:pt x="848" y="199"/>
                  </a:cubicBezTo>
                  <a:cubicBezTo>
                    <a:pt x="842" y="197"/>
                    <a:pt x="836" y="195"/>
                    <a:pt x="830" y="193"/>
                  </a:cubicBezTo>
                  <a:cubicBezTo>
                    <a:pt x="835" y="191"/>
                    <a:pt x="840" y="189"/>
                    <a:pt x="845" y="187"/>
                  </a:cubicBezTo>
                  <a:cubicBezTo>
                    <a:pt x="856" y="181"/>
                    <a:pt x="868" y="176"/>
                    <a:pt x="880" y="172"/>
                  </a:cubicBezTo>
                  <a:cubicBezTo>
                    <a:pt x="890" y="168"/>
                    <a:pt x="900" y="166"/>
                    <a:pt x="910" y="165"/>
                  </a:cubicBezTo>
                  <a:cubicBezTo>
                    <a:pt x="931" y="163"/>
                    <a:pt x="957" y="164"/>
                    <a:pt x="972" y="180"/>
                  </a:cubicBezTo>
                  <a:cubicBezTo>
                    <a:pt x="979" y="188"/>
                    <a:pt x="981" y="198"/>
                    <a:pt x="980" y="210"/>
                  </a:cubicBezTo>
                  <a:cubicBezTo>
                    <a:pt x="978" y="237"/>
                    <a:pt x="946" y="247"/>
                    <a:pt x="913" y="252"/>
                  </a:cubicBezTo>
                  <a:cubicBezTo>
                    <a:pt x="910" y="251"/>
                    <a:pt x="900" y="244"/>
                    <a:pt x="900" y="244"/>
                  </a:cubicBezTo>
                  <a:cubicBezTo>
                    <a:pt x="889" y="236"/>
                    <a:pt x="880" y="238"/>
                    <a:pt x="875" y="242"/>
                  </a:cubicBezTo>
                  <a:cubicBezTo>
                    <a:pt x="872" y="244"/>
                    <a:pt x="872" y="248"/>
                    <a:pt x="873" y="251"/>
                  </a:cubicBezTo>
                  <a:cubicBezTo>
                    <a:pt x="876" y="257"/>
                    <a:pt x="886" y="259"/>
                    <a:pt x="901" y="257"/>
                  </a:cubicBezTo>
                  <a:cubicBezTo>
                    <a:pt x="905" y="257"/>
                    <a:pt x="908" y="256"/>
                    <a:pt x="912" y="255"/>
                  </a:cubicBezTo>
                  <a:cubicBezTo>
                    <a:pt x="919" y="260"/>
                    <a:pt x="925" y="264"/>
                    <a:pt x="931" y="268"/>
                  </a:cubicBezTo>
                  <a:cubicBezTo>
                    <a:pt x="962" y="288"/>
                    <a:pt x="996" y="304"/>
                    <a:pt x="1033" y="306"/>
                  </a:cubicBezTo>
                  <a:cubicBezTo>
                    <a:pt x="1058" y="307"/>
                    <a:pt x="1084" y="301"/>
                    <a:pt x="1103" y="284"/>
                  </a:cubicBezTo>
                  <a:cubicBezTo>
                    <a:pt x="1118" y="270"/>
                    <a:pt x="1122" y="255"/>
                    <a:pt x="1125" y="247"/>
                  </a:cubicBezTo>
                  <a:cubicBezTo>
                    <a:pt x="1126" y="243"/>
                    <a:pt x="1126" y="239"/>
                    <a:pt x="1127" y="236"/>
                  </a:cubicBezTo>
                  <a:cubicBezTo>
                    <a:pt x="1127" y="225"/>
                    <a:pt x="1124" y="214"/>
                    <a:pt x="1119" y="206"/>
                  </a:cubicBezTo>
                  <a:close/>
                  <a:moveTo>
                    <a:pt x="803" y="198"/>
                  </a:moveTo>
                  <a:cubicBezTo>
                    <a:pt x="798" y="200"/>
                    <a:pt x="792" y="203"/>
                    <a:pt x="786" y="205"/>
                  </a:cubicBezTo>
                  <a:cubicBezTo>
                    <a:pt x="778" y="206"/>
                    <a:pt x="772" y="204"/>
                    <a:pt x="770" y="201"/>
                  </a:cubicBezTo>
                  <a:cubicBezTo>
                    <a:pt x="768" y="199"/>
                    <a:pt x="768" y="196"/>
                    <a:pt x="769" y="193"/>
                  </a:cubicBezTo>
                  <a:cubicBezTo>
                    <a:pt x="772" y="189"/>
                    <a:pt x="778" y="185"/>
                    <a:pt x="790" y="187"/>
                  </a:cubicBezTo>
                  <a:cubicBezTo>
                    <a:pt x="799" y="188"/>
                    <a:pt x="807" y="190"/>
                    <a:pt x="815" y="192"/>
                  </a:cubicBezTo>
                  <a:cubicBezTo>
                    <a:pt x="811" y="194"/>
                    <a:pt x="807" y="196"/>
                    <a:pt x="803" y="198"/>
                  </a:cubicBezTo>
                  <a:close/>
                  <a:moveTo>
                    <a:pt x="340" y="187"/>
                  </a:moveTo>
                  <a:cubicBezTo>
                    <a:pt x="352" y="185"/>
                    <a:pt x="358" y="189"/>
                    <a:pt x="360" y="193"/>
                  </a:cubicBezTo>
                  <a:cubicBezTo>
                    <a:pt x="362" y="196"/>
                    <a:pt x="362" y="199"/>
                    <a:pt x="360" y="201"/>
                  </a:cubicBezTo>
                  <a:cubicBezTo>
                    <a:pt x="357" y="204"/>
                    <a:pt x="352" y="206"/>
                    <a:pt x="344" y="205"/>
                  </a:cubicBezTo>
                  <a:cubicBezTo>
                    <a:pt x="338" y="203"/>
                    <a:pt x="332" y="200"/>
                    <a:pt x="327" y="198"/>
                  </a:cubicBezTo>
                  <a:cubicBezTo>
                    <a:pt x="323" y="196"/>
                    <a:pt x="319" y="194"/>
                    <a:pt x="314" y="192"/>
                  </a:cubicBezTo>
                  <a:cubicBezTo>
                    <a:pt x="322" y="190"/>
                    <a:pt x="331" y="188"/>
                    <a:pt x="340" y="187"/>
                  </a:cubicBezTo>
                  <a:close/>
                  <a:moveTo>
                    <a:pt x="231" y="246"/>
                  </a:moveTo>
                  <a:cubicBezTo>
                    <a:pt x="241" y="240"/>
                    <a:pt x="249" y="241"/>
                    <a:pt x="252" y="244"/>
                  </a:cubicBezTo>
                  <a:cubicBezTo>
                    <a:pt x="254" y="246"/>
                    <a:pt x="255" y="248"/>
                    <a:pt x="254" y="250"/>
                  </a:cubicBezTo>
                  <a:cubicBezTo>
                    <a:pt x="252" y="253"/>
                    <a:pt x="245" y="257"/>
                    <a:pt x="229" y="254"/>
                  </a:cubicBezTo>
                  <a:cubicBezTo>
                    <a:pt x="226" y="254"/>
                    <a:pt x="224" y="253"/>
                    <a:pt x="221" y="253"/>
                  </a:cubicBezTo>
                  <a:cubicBezTo>
                    <a:pt x="223" y="252"/>
                    <a:pt x="231" y="246"/>
                    <a:pt x="231" y="246"/>
                  </a:cubicBezTo>
                  <a:close/>
                  <a:moveTo>
                    <a:pt x="217" y="214"/>
                  </a:moveTo>
                  <a:cubicBezTo>
                    <a:pt x="204" y="214"/>
                    <a:pt x="194" y="211"/>
                    <a:pt x="190" y="204"/>
                  </a:cubicBezTo>
                  <a:cubicBezTo>
                    <a:pt x="188" y="200"/>
                    <a:pt x="189" y="196"/>
                    <a:pt x="191" y="192"/>
                  </a:cubicBezTo>
                  <a:cubicBezTo>
                    <a:pt x="195" y="186"/>
                    <a:pt x="203" y="182"/>
                    <a:pt x="215" y="182"/>
                  </a:cubicBezTo>
                  <a:cubicBezTo>
                    <a:pt x="218" y="182"/>
                    <a:pt x="220" y="182"/>
                    <a:pt x="223" y="182"/>
                  </a:cubicBezTo>
                  <a:cubicBezTo>
                    <a:pt x="227" y="183"/>
                    <a:pt x="232" y="184"/>
                    <a:pt x="236" y="185"/>
                  </a:cubicBezTo>
                  <a:cubicBezTo>
                    <a:pt x="248" y="189"/>
                    <a:pt x="267" y="198"/>
                    <a:pt x="272" y="202"/>
                  </a:cubicBezTo>
                  <a:cubicBezTo>
                    <a:pt x="255" y="208"/>
                    <a:pt x="238" y="213"/>
                    <a:pt x="217" y="214"/>
                  </a:cubicBezTo>
                  <a:close/>
                  <a:moveTo>
                    <a:pt x="419" y="202"/>
                  </a:moveTo>
                  <a:cubicBezTo>
                    <a:pt x="418" y="201"/>
                    <a:pt x="418" y="201"/>
                    <a:pt x="417" y="200"/>
                  </a:cubicBezTo>
                  <a:cubicBezTo>
                    <a:pt x="415" y="197"/>
                    <a:pt x="414" y="195"/>
                    <a:pt x="413" y="191"/>
                  </a:cubicBezTo>
                  <a:cubicBezTo>
                    <a:pt x="411" y="187"/>
                    <a:pt x="412" y="184"/>
                    <a:pt x="414" y="182"/>
                  </a:cubicBezTo>
                  <a:cubicBezTo>
                    <a:pt x="416" y="181"/>
                    <a:pt x="418" y="180"/>
                    <a:pt x="420" y="181"/>
                  </a:cubicBezTo>
                  <a:cubicBezTo>
                    <a:pt x="422" y="183"/>
                    <a:pt x="423" y="187"/>
                    <a:pt x="423" y="192"/>
                  </a:cubicBezTo>
                  <a:cubicBezTo>
                    <a:pt x="422" y="195"/>
                    <a:pt x="421" y="198"/>
                    <a:pt x="419" y="202"/>
                  </a:cubicBezTo>
                  <a:close/>
                  <a:moveTo>
                    <a:pt x="661" y="119"/>
                  </a:moveTo>
                  <a:cubicBezTo>
                    <a:pt x="663" y="116"/>
                    <a:pt x="665" y="115"/>
                    <a:pt x="667" y="115"/>
                  </a:cubicBezTo>
                  <a:cubicBezTo>
                    <a:pt x="667" y="115"/>
                    <a:pt x="667" y="115"/>
                    <a:pt x="668" y="115"/>
                  </a:cubicBezTo>
                  <a:cubicBezTo>
                    <a:pt x="670" y="116"/>
                    <a:pt x="670" y="119"/>
                    <a:pt x="669" y="123"/>
                  </a:cubicBezTo>
                  <a:cubicBezTo>
                    <a:pt x="667" y="127"/>
                    <a:pt x="663" y="130"/>
                    <a:pt x="659" y="132"/>
                  </a:cubicBezTo>
                  <a:cubicBezTo>
                    <a:pt x="658" y="127"/>
                    <a:pt x="659" y="122"/>
                    <a:pt x="661" y="119"/>
                  </a:cubicBezTo>
                  <a:close/>
                  <a:moveTo>
                    <a:pt x="701" y="69"/>
                  </a:moveTo>
                  <a:cubicBezTo>
                    <a:pt x="718" y="69"/>
                    <a:pt x="733" y="75"/>
                    <a:pt x="744" y="88"/>
                  </a:cubicBezTo>
                  <a:cubicBezTo>
                    <a:pt x="746" y="90"/>
                    <a:pt x="756" y="104"/>
                    <a:pt x="754" y="120"/>
                  </a:cubicBezTo>
                  <a:cubicBezTo>
                    <a:pt x="754" y="133"/>
                    <a:pt x="747" y="145"/>
                    <a:pt x="738" y="153"/>
                  </a:cubicBezTo>
                  <a:cubicBezTo>
                    <a:pt x="727" y="163"/>
                    <a:pt x="713" y="167"/>
                    <a:pt x="699" y="166"/>
                  </a:cubicBezTo>
                  <a:cubicBezTo>
                    <a:pt x="686" y="166"/>
                    <a:pt x="663" y="157"/>
                    <a:pt x="659" y="135"/>
                  </a:cubicBezTo>
                  <a:cubicBezTo>
                    <a:pt x="665" y="133"/>
                    <a:pt x="669" y="129"/>
                    <a:pt x="671" y="124"/>
                  </a:cubicBezTo>
                  <a:cubicBezTo>
                    <a:pt x="674" y="119"/>
                    <a:pt x="672" y="114"/>
                    <a:pt x="669" y="113"/>
                  </a:cubicBezTo>
                  <a:cubicBezTo>
                    <a:pt x="667" y="111"/>
                    <a:pt x="663" y="112"/>
                    <a:pt x="659" y="117"/>
                  </a:cubicBezTo>
                  <a:cubicBezTo>
                    <a:pt x="656" y="120"/>
                    <a:pt x="655" y="126"/>
                    <a:pt x="655" y="133"/>
                  </a:cubicBezTo>
                  <a:cubicBezTo>
                    <a:pt x="654" y="133"/>
                    <a:pt x="652" y="134"/>
                    <a:pt x="650" y="134"/>
                  </a:cubicBezTo>
                  <a:cubicBezTo>
                    <a:pt x="645" y="134"/>
                    <a:pt x="641" y="133"/>
                    <a:pt x="636" y="132"/>
                  </a:cubicBezTo>
                  <a:cubicBezTo>
                    <a:pt x="623" y="128"/>
                    <a:pt x="611" y="121"/>
                    <a:pt x="599" y="112"/>
                  </a:cubicBezTo>
                  <a:cubicBezTo>
                    <a:pt x="610" y="105"/>
                    <a:pt x="621" y="98"/>
                    <a:pt x="633" y="91"/>
                  </a:cubicBezTo>
                  <a:cubicBezTo>
                    <a:pt x="645" y="94"/>
                    <a:pt x="657" y="95"/>
                    <a:pt x="668" y="91"/>
                  </a:cubicBezTo>
                  <a:cubicBezTo>
                    <a:pt x="672" y="89"/>
                    <a:pt x="677" y="86"/>
                    <a:pt x="680" y="84"/>
                  </a:cubicBezTo>
                  <a:cubicBezTo>
                    <a:pt x="685" y="80"/>
                    <a:pt x="688" y="75"/>
                    <a:pt x="689" y="70"/>
                  </a:cubicBezTo>
                  <a:cubicBezTo>
                    <a:pt x="693" y="69"/>
                    <a:pt x="697" y="69"/>
                    <a:pt x="701" y="69"/>
                  </a:cubicBezTo>
                  <a:close/>
                  <a:moveTo>
                    <a:pt x="642" y="86"/>
                  </a:moveTo>
                  <a:cubicBezTo>
                    <a:pt x="646" y="84"/>
                    <a:pt x="649" y="83"/>
                    <a:pt x="653" y="81"/>
                  </a:cubicBezTo>
                  <a:cubicBezTo>
                    <a:pt x="665" y="76"/>
                    <a:pt x="676" y="72"/>
                    <a:pt x="686" y="70"/>
                  </a:cubicBezTo>
                  <a:cubicBezTo>
                    <a:pt x="685" y="74"/>
                    <a:pt x="682" y="78"/>
                    <a:pt x="678" y="81"/>
                  </a:cubicBezTo>
                  <a:cubicBezTo>
                    <a:pt x="676" y="84"/>
                    <a:pt x="673" y="85"/>
                    <a:pt x="669" y="87"/>
                  </a:cubicBezTo>
                  <a:cubicBezTo>
                    <a:pt x="660" y="89"/>
                    <a:pt x="651" y="88"/>
                    <a:pt x="642" y="86"/>
                  </a:cubicBezTo>
                  <a:close/>
                  <a:moveTo>
                    <a:pt x="626" y="51"/>
                  </a:moveTo>
                  <a:cubicBezTo>
                    <a:pt x="653" y="34"/>
                    <a:pt x="675" y="40"/>
                    <a:pt x="683" y="52"/>
                  </a:cubicBezTo>
                  <a:cubicBezTo>
                    <a:pt x="686" y="56"/>
                    <a:pt x="688" y="61"/>
                    <a:pt x="687" y="67"/>
                  </a:cubicBezTo>
                  <a:cubicBezTo>
                    <a:pt x="676" y="69"/>
                    <a:pt x="664" y="73"/>
                    <a:pt x="651" y="78"/>
                  </a:cubicBezTo>
                  <a:cubicBezTo>
                    <a:pt x="647" y="81"/>
                    <a:pt x="643" y="83"/>
                    <a:pt x="638" y="85"/>
                  </a:cubicBezTo>
                  <a:cubicBezTo>
                    <a:pt x="626" y="82"/>
                    <a:pt x="614" y="76"/>
                    <a:pt x="604" y="70"/>
                  </a:cubicBezTo>
                  <a:cubicBezTo>
                    <a:pt x="603" y="69"/>
                    <a:pt x="602" y="68"/>
                    <a:pt x="601" y="68"/>
                  </a:cubicBezTo>
                  <a:cubicBezTo>
                    <a:pt x="611" y="60"/>
                    <a:pt x="620" y="54"/>
                    <a:pt x="626" y="51"/>
                  </a:cubicBezTo>
                  <a:close/>
                  <a:moveTo>
                    <a:pt x="599" y="78"/>
                  </a:moveTo>
                  <a:cubicBezTo>
                    <a:pt x="608" y="83"/>
                    <a:pt x="618" y="87"/>
                    <a:pt x="629" y="90"/>
                  </a:cubicBezTo>
                  <a:cubicBezTo>
                    <a:pt x="618" y="97"/>
                    <a:pt x="607" y="104"/>
                    <a:pt x="597" y="110"/>
                  </a:cubicBezTo>
                  <a:cubicBezTo>
                    <a:pt x="588" y="104"/>
                    <a:pt x="579" y="97"/>
                    <a:pt x="570" y="90"/>
                  </a:cubicBezTo>
                  <a:cubicBezTo>
                    <a:pt x="577" y="84"/>
                    <a:pt x="585" y="79"/>
                    <a:pt x="593" y="73"/>
                  </a:cubicBezTo>
                  <a:cubicBezTo>
                    <a:pt x="595" y="75"/>
                    <a:pt x="597" y="76"/>
                    <a:pt x="599" y="78"/>
                  </a:cubicBezTo>
                  <a:close/>
                  <a:moveTo>
                    <a:pt x="551" y="23"/>
                  </a:moveTo>
                  <a:cubicBezTo>
                    <a:pt x="549" y="19"/>
                    <a:pt x="550" y="14"/>
                    <a:pt x="552" y="10"/>
                  </a:cubicBezTo>
                  <a:cubicBezTo>
                    <a:pt x="555" y="5"/>
                    <a:pt x="559" y="3"/>
                    <a:pt x="565" y="3"/>
                  </a:cubicBezTo>
                  <a:cubicBezTo>
                    <a:pt x="571" y="3"/>
                    <a:pt x="575" y="5"/>
                    <a:pt x="578" y="10"/>
                  </a:cubicBezTo>
                  <a:cubicBezTo>
                    <a:pt x="581" y="17"/>
                    <a:pt x="580" y="26"/>
                    <a:pt x="574" y="35"/>
                  </a:cubicBezTo>
                  <a:cubicBezTo>
                    <a:pt x="572" y="38"/>
                    <a:pt x="570" y="41"/>
                    <a:pt x="566" y="44"/>
                  </a:cubicBezTo>
                  <a:cubicBezTo>
                    <a:pt x="559" y="39"/>
                    <a:pt x="553" y="32"/>
                    <a:pt x="551" y="23"/>
                  </a:cubicBezTo>
                  <a:close/>
                  <a:moveTo>
                    <a:pt x="558" y="55"/>
                  </a:moveTo>
                  <a:cubicBezTo>
                    <a:pt x="559" y="54"/>
                    <a:pt x="561" y="52"/>
                    <a:pt x="563" y="51"/>
                  </a:cubicBezTo>
                  <a:cubicBezTo>
                    <a:pt x="565" y="52"/>
                    <a:pt x="566" y="53"/>
                    <a:pt x="567" y="54"/>
                  </a:cubicBezTo>
                  <a:cubicBezTo>
                    <a:pt x="574" y="60"/>
                    <a:pt x="582" y="66"/>
                    <a:pt x="590" y="72"/>
                  </a:cubicBezTo>
                  <a:cubicBezTo>
                    <a:pt x="583" y="77"/>
                    <a:pt x="575" y="83"/>
                    <a:pt x="567" y="88"/>
                  </a:cubicBezTo>
                  <a:cubicBezTo>
                    <a:pt x="559" y="82"/>
                    <a:pt x="541" y="69"/>
                    <a:pt x="540" y="68"/>
                  </a:cubicBezTo>
                  <a:cubicBezTo>
                    <a:pt x="545" y="64"/>
                    <a:pt x="551" y="60"/>
                    <a:pt x="558" y="55"/>
                  </a:cubicBezTo>
                  <a:close/>
                  <a:moveTo>
                    <a:pt x="447" y="52"/>
                  </a:moveTo>
                  <a:cubicBezTo>
                    <a:pt x="448" y="50"/>
                    <a:pt x="449" y="49"/>
                    <a:pt x="450" y="48"/>
                  </a:cubicBezTo>
                  <a:cubicBezTo>
                    <a:pt x="461" y="40"/>
                    <a:pt x="476" y="41"/>
                    <a:pt x="489" y="46"/>
                  </a:cubicBezTo>
                  <a:cubicBezTo>
                    <a:pt x="497" y="49"/>
                    <a:pt x="504" y="54"/>
                    <a:pt x="511" y="58"/>
                  </a:cubicBezTo>
                  <a:cubicBezTo>
                    <a:pt x="517" y="63"/>
                    <a:pt x="523" y="67"/>
                    <a:pt x="529" y="71"/>
                  </a:cubicBezTo>
                  <a:cubicBezTo>
                    <a:pt x="518" y="78"/>
                    <a:pt x="508" y="83"/>
                    <a:pt x="498" y="85"/>
                  </a:cubicBezTo>
                  <a:cubicBezTo>
                    <a:pt x="481" y="76"/>
                    <a:pt x="462" y="67"/>
                    <a:pt x="443" y="65"/>
                  </a:cubicBezTo>
                  <a:cubicBezTo>
                    <a:pt x="442" y="60"/>
                    <a:pt x="444" y="55"/>
                    <a:pt x="447" y="52"/>
                  </a:cubicBezTo>
                  <a:close/>
                  <a:moveTo>
                    <a:pt x="485" y="88"/>
                  </a:moveTo>
                  <a:cubicBezTo>
                    <a:pt x="470" y="90"/>
                    <a:pt x="459" y="87"/>
                    <a:pt x="452" y="81"/>
                  </a:cubicBezTo>
                  <a:cubicBezTo>
                    <a:pt x="448" y="79"/>
                    <a:pt x="446" y="76"/>
                    <a:pt x="444" y="73"/>
                  </a:cubicBezTo>
                  <a:cubicBezTo>
                    <a:pt x="459" y="76"/>
                    <a:pt x="472" y="82"/>
                    <a:pt x="485" y="88"/>
                  </a:cubicBezTo>
                  <a:close/>
                  <a:moveTo>
                    <a:pt x="471" y="132"/>
                  </a:moveTo>
                  <a:cubicBezTo>
                    <a:pt x="467" y="130"/>
                    <a:pt x="463" y="127"/>
                    <a:pt x="461" y="123"/>
                  </a:cubicBezTo>
                  <a:cubicBezTo>
                    <a:pt x="461" y="123"/>
                    <a:pt x="461" y="122"/>
                    <a:pt x="461" y="121"/>
                  </a:cubicBezTo>
                  <a:cubicBezTo>
                    <a:pt x="460" y="118"/>
                    <a:pt x="461" y="116"/>
                    <a:pt x="462" y="115"/>
                  </a:cubicBezTo>
                  <a:cubicBezTo>
                    <a:pt x="462" y="115"/>
                    <a:pt x="463" y="115"/>
                    <a:pt x="463" y="115"/>
                  </a:cubicBezTo>
                  <a:cubicBezTo>
                    <a:pt x="465" y="115"/>
                    <a:pt x="467" y="116"/>
                    <a:pt x="469" y="119"/>
                  </a:cubicBezTo>
                  <a:cubicBezTo>
                    <a:pt x="471" y="122"/>
                    <a:pt x="472" y="126"/>
                    <a:pt x="471" y="130"/>
                  </a:cubicBezTo>
                  <a:cubicBezTo>
                    <a:pt x="471" y="131"/>
                    <a:pt x="471" y="131"/>
                    <a:pt x="471" y="132"/>
                  </a:cubicBezTo>
                  <a:close/>
                  <a:moveTo>
                    <a:pt x="527" y="117"/>
                  </a:moveTo>
                  <a:cubicBezTo>
                    <a:pt x="521" y="121"/>
                    <a:pt x="499" y="135"/>
                    <a:pt x="480" y="134"/>
                  </a:cubicBezTo>
                  <a:cubicBezTo>
                    <a:pt x="479" y="134"/>
                    <a:pt x="479" y="134"/>
                    <a:pt x="478" y="134"/>
                  </a:cubicBezTo>
                  <a:cubicBezTo>
                    <a:pt x="477" y="133"/>
                    <a:pt x="476" y="133"/>
                    <a:pt x="474" y="133"/>
                  </a:cubicBezTo>
                  <a:cubicBezTo>
                    <a:pt x="475" y="126"/>
                    <a:pt x="474" y="121"/>
                    <a:pt x="471" y="117"/>
                  </a:cubicBezTo>
                  <a:cubicBezTo>
                    <a:pt x="467" y="112"/>
                    <a:pt x="463" y="111"/>
                    <a:pt x="461" y="113"/>
                  </a:cubicBezTo>
                  <a:cubicBezTo>
                    <a:pt x="458" y="114"/>
                    <a:pt x="456" y="119"/>
                    <a:pt x="458" y="124"/>
                  </a:cubicBezTo>
                  <a:cubicBezTo>
                    <a:pt x="460" y="129"/>
                    <a:pt x="465" y="133"/>
                    <a:pt x="471" y="135"/>
                  </a:cubicBezTo>
                  <a:cubicBezTo>
                    <a:pt x="467" y="157"/>
                    <a:pt x="444" y="166"/>
                    <a:pt x="431" y="166"/>
                  </a:cubicBezTo>
                  <a:cubicBezTo>
                    <a:pt x="417" y="167"/>
                    <a:pt x="403" y="163"/>
                    <a:pt x="392" y="153"/>
                  </a:cubicBezTo>
                  <a:cubicBezTo>
                    <a:pt x="383" y="145"/>
                    <a:pt x="376" y="133"/>
                    <a:pt x="375" y="120"/>
                  </a:cubicBezTo>
                  <a:cubicBezTo>
                    <a:pt x="375" y="116"/>
                    <a:pt x="376" y="111"/>
                    <a:pt x="377" y="107"/>
                  </a:cubicBezTo>
                  <a:cubicBezTo>
                    <a:pt x="380" y="94"/>
                    <a:pt x="388" y="82"/>
                    <a:pt x="401" y="76"/>
                  </a:cubicBezTo>
                  <a:cubicBezTo>
                    <a:pt x="413" y="70"/>
                    <a:pt x="429" y="70"/>
                    <a:pt x="439" y="71"/>
                  </a:cubicBezTo>
                  <a:cubicBezTo>
                    <a:pt x="440" y="72"/>
                    <a:pt x="441" y="72"/>
                    <a:pt x="441" y="72"/>
                  </a:cubicBezTo>
                  <a:cubicBezTo>
                    <a:pt x="443" y="76"/>
                    <a:pt x="446" y="80"/>
                    <a:pt x="450" y="84"/>
                  </a:cubicBezTo>
                  <a:cubicBezTo>
                    <a:pt x="458" y="91"/>
                    <a:pt x="472" y="94"/>
                    <a:pt x="489" y="91"/>
                  </a:cubicBezTo>
                  <a:cubicBezTo>
                    <a:pt x="494" y="93"/>
                    <a:pt x="498" y="95"/>
                    <a:pt x="502" y="98"/>
                  </a:cubicBezTo>
                  <a:cubicBezTo>
                    <a:pt x="510" y="102"/>
                    <a:pt x="518" y="107"/>
                    <a:pt x="525" y="112"/>
                  </a:cubicBezTo>
                  <a:cubicBezTo>
                    <a:pt x="527" y="113"/>
                    <a:pt x="528" y="114"/>
                    <a:pt x="530" y="115"/>
                  </a:cubicBezTo>
                  <a:cubicBezTo>
                    <a:pt x="528" y="116"/>
                    <a:pt x="527" y="117"/>
                    <a:pt x="527" y="117"/>
                  </a:cubicBezTo>
                  <a:close/>
                  <a:moveTo>
                    <a:pt x="504" y="88"/>
                  </a:moveTo>
                  <a:cubicBezTo>
                    <a:pt x="503" y="88"/>
                    <a:pt x="503" y="88"/>
                    <a:pt x="502" y="87"/>
                  </a:cubicBezTo>
                  <a:cubicBezTo>
                    <a:pt x="511" y="84"/>
                    <a:pt x="521" y="80"/>
                    <a:pt x="532" y="73"/>
                  </a:cubicBezTo>
                  <a:cubicBezTo>
                    <a:pt x="534" y="75"/>
                    <a:pt x="553" y="88"/>
                    <a:pt x="560" y="93"/>
                  </a:cubicBezTo>
                  <a:cubicBezTo>
                    <a:pt x="558" y="95"/>
                    <a:pt x="557" y="96"/>
                    <a:pt x="555" y="97"/>
                  </a:cubicBezTo>
                  <a:cubicBezTo>
                    <a:pt x="548" y="102"/>
                    <a:pt x="542" y="107"/>
                    <a:pt x="537" y="110"/>
                  </a:cubicBezTo>
                  <a:cubicBezTo>
                    <a:pt x="526" y="102"/>
                    <a:pt x="515" y="95"/>
                    <a:pt x="504" y="88"/>
                  </a:cubicBezTo>
                  <a:close/>
                  <a:moveTo>
                    <a:pt x="540" y="112"/>
                  </a:moveTo>
                  <a:cubicBezTo>
                    <a:pt x="544" y="108"/>
                    <a:pt x="550" y="104"/>
                    <a:pt x="557" y="99"/>
                  </a:cubicBezTo>
                  <a:cubicBezTo>
                    <a:pt x="559" y="98"/>
                    <a:pt x="561" y="97"/>
                    <a:pt x="562" y="95"/>
                  </a:cubicBezTo>
                  <a:cubicBezTo>
                    <a:pt x="572" y="102"/>
                    <a:pt x="581" y="108"/>
                    <a:pt x="591" y="115"/>
                  </a:cubicBezTo>
                  <a:cubicBezTo>
                    <a:pt x="582" y="120"/>
                    <a:pt x="574" y="126"/>
                    <a:pt x="567" y="132"/>
                  </a:cubicBezTo>
                  <a:cubicBezTo>
                    <a:pt x="563" y="129"/>
                    <a:pt x="543" y="114"/>
                    <a:pt x="540" y="112"/>
                  </a:cubicBezTo>
                  <a:close/>
                  <a:moveTo>
                    <a:pt x="707" y="192"/>
                  </a:moveTo>
                  <a:cubicBezTo>
                    <a:pt x="707" y="189"/>
                    <a:pt x="707" y="186"/>
                    <a:pt x="709" y="183"/>
                  </a:cubicBezTo>
                  <a:cubicBezTo>
                    <a:pt x="710" y="181"/>
                    <a:pt x="714" y="180"/>
                    <a:pt x="716" y="182"/>
                  </a:cubicBezTo>
                  <a:cubicBezTo>
                    <a:pt x="718" y="185"/>
                    <a:pt x="718" y="188"/>
                    <a:pt x="717" y="191"/>
                  </a:cubicBezTo>
                  <a:cubicBezTo>
                    <a:pt x="716" y="195"/>
                    <a:pt x="715" y="197"/>
                    <a:pt x="713" y="200"/>
                  </a:cubicBezTo>
                  <a:cubicBezTo>
                    <a:pt x="712" y="201"/>
                    <a:pt x="711" y="201"/>
                    <a:pt x="711" y="202"/>
                  </a:cubicBezTo>
                  <a:cubicBezTo>
                    <a:pt x="709" y="198"/>
                    <a:pt x="708" y="195"/>
                    <a:pt x="707" y="192"/>
                  </a:cubicBezTo>
                  <a:close/>
                  <a:moveTo>
                    <a:pt x="894" y="185"/>
                  </a:moveTo>
                  <a:cubicBezTo>
                    <a:pt x="898" y="184"/>
                    <a:pt x="903" y="183"/>
                    <a:pt x="907" y="182"/>
                  </a:cubicBezTo>
                  <a:cubicBezTo>
                    <a:pt x="910" y="182"/>
                    <a:pt x="912" y="182"/>
                    <a:pt x="915" y="182"/>
                  </a:cubicBezTo>
                  <a:cubicBezTo>
                    <a:pt x="927" y="182"/>
                    <a:pt x="935" y="186"/>
                    <a:pt x="938" y="192"/>
                  </a:cubicBezTo>
                  <a:cubicBezTo>
                    <a:pt x="941" y="196"/>
                    <a:pt x="942" y="200"/>
                    <a:pt x="939" y="204"/>
                  </a:cubicBezTo>
                  <a:cubicBezTo>
                    <a:pt x="936" y="211"/>
                    <a:pt x="926" y="214"/>
                    <a:pt x="913" y="214"/>
                  </a:cubicBezTo>
                  <a:cubicBezTo>
                    <a:pt x="892" y="213"/>
                    <a:pt x="875" y="208"/>
                    <a:pt x="857" y="202"/>
                  </a:cubicBezTo>
                  <a:cubicBezTo>
                    <a:pt x="863" y="198"/>
                    <a:pt x="882" y="189"/>
                    <a:pt x="894" y="185"/>
                  </a:cubicBezTo>
                  <a:close/>
                  <a:moveTo>
                    <a:pt x="901" y="254"/>
                  </a:moveTo>
                  <a:cubicBezTo>
                    <a:pt x="885" y="257"/>
                    <a:pt x="877" y="253"/>
                    <a:pt x="876" y="250"/>
                  </a:cubicBezTo>
                  <a:cubicBezTo>
                    <a:pt x="875" y="248"/>
                    <a:pt x="875" y="246"/>
                    <a:pt x="877" y="244"/>
                  </a:cubicBezTo>
                  <a:cubicBezTo>
                    <a:pt x="881" y="241"/>
                    <a:pt x="889" y="240"/>
                    <a:pt x="898" y="246"/>
                  </a:cubicBezTo>
                  <a:cubicBezTo>
                    <a:pt x="898" y="246"/>
                    <a:pt x="907" y="252"/>
                    <a:pt x="909" y="253"/>
                  </a:cubicBezTo>
                  <a:cubicBezTo>
                    <a:pt x="906" y="253"/>
                    <a:pt x="904" y="254"/>
                    <a:pt x="901" y="2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26"/>
            <p:cNvSpPr>
              <a:spLocks noEditPoints="1"/>
            </p:cNvSpPr>
            <p:nvPr/>
          </p:nvSpPr>
          <p:spPr bwMode="auto">
            <a:xfrm>
              <a:off x="5126235" y="3029736"/>
              <a:ext cx="1968500" cy="931333"/>
            </a:xfrm>
            <a:custGeom>
              <a:avLst/>
              <a:gdLst>
                <a:gd name="T0" fmla="*/ 314 w 393"/>
                <a:gd name="T1" fmla="*/ 16 h 186"/>
                <a:gd name="T2" fmla="*/ 225 w 393"/>
                <a:gd name="T3" fmla="*/ 70 h 186"/>
                <a:gd name="T4" fmla="*/ 248 w 393"/>
                <a:gd name="T5" fmla="*/ 20 h 186"/>
                <a:gd name="T6" fmla="*/ 246 w 393"/>
                <a:gd name="T7" fmla="*/ 12 h 186"/>
                <a:gd name="T8" fmla="*/ 165 w 393"/>
                <a:gd name="T9" fmla="*/ 25 h 186"/>
                <a:gd name="T10" fmla="*/ 147 w 393"/>
                <a:gd name="T11" fmla="*/ 18 h 186"/>
                <a:gd name="T12" fmla="*/ 164 w 393"/>
                <a:gd name="T13" fmla="*/ 69 h 186"/>
                <a:gd name="T14" fmla="*/ 106 w 393"/>
                <a:gd name="T15" fmla="*/ 50 h 186"/>
                <a:gd name="T16" fmla="*/ 7 w 393"/>
                <a:gd name="T17" fmla="*/ 41 h 186"/>
                <a:gd name="T18" fmla="*/ 45 w 393"/>
                <a:gd name="T19" fmla="*/ 120 h 186"/>
                <a:gd name="T20" fmla="*/ 76 w 393"/>
                <a:gd name="T21" fmla="*/ 136 h 186"/>
                <a:gd name="T22" fmla="*/ 146 w 393"/>
                <a:gd name="T23" fmla="*/ 136 h 186"/>
                <a:gd name="T24" fmla="*/ 193 w 393"/>
                <a:gd name="T25" fmla="*/ 138 h 186"/>
                <a:gd name="T26" fmla="*/ 197 w 393"/>
                <a:gd name="T27" fmla="*/ 186 h 186"/>
                <a:gd name="T28" fmla="*/ 200 w 393"/>
                <a:gd name="T29" fmla="*/ 140 h 186"/>
                <a:gd name="T30" fmla="*/ 256 w 393"/>
                <a:gd name="T31" fmla="*/ 138 h 186"/>
                <a:gd name="T32" fmla="*/ 378 w 393"/>
                <a:gd name="T33" fmla="*/ 100 h 186"/>
                <a:gd name="T34" fmla="*/ 290 w 393"/>
                <a:gd name="T35" fmla="*/ 54 h 186"/>
                <a:gd name="T36" fmla="*/ 298 w 393"/>
                <a:gd name="T37" fmla="*/ 71 h 186"/>
                <a:gd name="T38" fmla="*/ 199 w 393"/>
                <a:gd name="T39" fmla="*/ 55 h 186"/>
                <a:gd name="T40" fmla="*/ 189 w 393"/>
                <a:gd name="T41" fmla="*/ 87 h 186"/>
                <a:gd name="T42" fmla="*/ 103 w 393"/>
                <a:gd name="T43" fmla="*/ 56 h 186"/>
                <a:gd name="T44" fmla="*/ 94 w 393"/>
                <a:gd name="T45" fmla="*/ 71 h 186"/>
                <a:gd name="T46" fmla="*/ 103 w 393"/>
                <a:gd name="T47" fmla="*/ 54 h 186"/>
                <a:gd name="T48" fmla="*/ 33 w 393"/>
                <a:gd name="T49" fmla="*/ 111 h 186"/>
                <a:gd name="T50" fmla="*/ 24 w 393"/>
                <a:gd name="T51" fmla="*/ 33 h 186"/>
                <a:gd name="T52" fmla="*/ 90 w 393"/>
                <a:gd name="T53" fmla="*/ 62 h 186"/>
                <a:gd name="T54" fmla="*/ 106 w 393"/>
                <a:gd name="T55" fmla="*/ 53 h 186"/>
                <a:gd name="T56" fmla="*/ 159 w 393"/>
                <a:gd name="T57" fmla="*/ 69 h 186"/>
                <a:gd name="T58" fmla="*/ 134 w 393"/>
                <a:gd name="T59" fmla="*/ 88 h 186"/>
                <a:gd name="T60" fmla="*/ 73 w 393"/>
                <a:gd name="T61" fmla="*/ 114 h 186"/>
                <a:gd name="T62" fmla="*/ 76 w 393"/>
                <a:gd name="T63" fmla="*/ 114 h 186"/>
                <a:gd name="T64" fmla="*/ 143 w 393"/>
                <a:gd name="T65" fmla="*/ 128 h 186"/>
                <a:gd name="T66" fmla="*/ 78 w 393"/>
                <a:gd name="T67" fmla="*/ 134 h 186"/>
                <a:gd name="T68" fmla="*/ 161 w 393"/>
                <a:gd name="T69" fmla="*/ 115 h 186"/>
                <a:gd name="T70" fmla="*/ 134 w 393"/>
                <a:gd name="T71" fmla="*/ 99 h 186"/>
                <a:gd name="T72" fmla="*/ 187 w 393"/>
                <a:gd name="T73" fmla="*/ 89 h 186"/>
                <a:gd name="T74" fmla="*/ 206 w 393"/>
                <a:gd name="T75" fmla="*/ 151 h 186"/>
                <a:gd name="T76" fmla="*/ 184 w 393"/>
                <a:gd name="T77" fmla="*/ 176 h 186"/>
                <a:gd name="T78" fmla="*/ 206 w 393"/>
                <a:gd name="T79" fmla="*/ 151 h 186"/>
                <a:gd name="T80" fmla="*/ 190 w 393"/>
                <a:gd name="T81" fmla="*/ 131 h 186"/>
                <a:gd name="T82" fmla="*/ 222 w 393"/>
                <a:gd name="T83" fmla="*/ 115 h 186"/>
                <a:gd name="T84" fmla="*/ 202 w 393"/>
                <a:gd name="T85" fmla="*/ 96 h 186"/>
                <a:gd name="T86" fmla="*/ 231 w 393"/>
                <a:gd name="T87" fmla="*/ 109 h 186"/>
                <a:gd name="T88" fmla="*/ 258 w 393"/>
                <a:gd name="T89" fmla="*/ 135 h 186"/>
                <a:gd name="T90" fmla="*/ 270 w 393"/>
                <a:gd name="T91" fmla="*/ 101 h 186"/>
                <a:gd name="T92" fmla="*/ 315 w 393"/>
                <a:gd name="T93" fmla="*/ 134 h 186"/>
                <a:gd name="T94" fmla="*/ 310 w 393"/>
                <a:gd name="T95" fmla="*/ 105 h 186"/>
                <a:gd name="T96" fmla="*/ 274 w 393"/>
                <a:gd name="T97" fmla="*/ 100 h 186"/>
                <a:gd name="T98" fmla="*/ 321 w 393"/>
                <a:gd name="T99" fmla="*/ 117 h 186"/>
                <a:gd name="T100" fmla="*/ 265 w 393"/>
                <a:gd name="T101" fmla="*/ 95 h 186"/>
                <a:gd name="T102" fmla="*/ 282 w 393"/>
                <a:gd name="T103" fmla="*/ 52 h 186"/>
                <a:gd name="T104" fmla="*/ 301 w 393"/>
                <a:gd name="T105" fmla="*/ 74 h 186"/>
                <a:gd name="T106" fmla="*/ 330 w 393"/>
                <a:gd name="T107" fmla="*/ 20 h 186"/>
                <a:gd name="T108" fmla="*/ 376 w 393"/>
                <a:gd name="T109" fmla="*/ 9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186">
                  <a:moveTo>
                    <a:pt x="387" y="41"/>
                  </a:moveTo>
                  <a:cubicBezTo>
                    <a:pt x="379" y="26"/>
                    <a:pt x="364" y="15"/>
                    <a:pt x="347" y="12"/>
                  </a:cubicBezTo>
                  <a:cubicBezTo>
                    <a:pt x="336" y="11"/>
                    <a:pt x="324" y="11"/>
                    <a:pt x="314" y="16"/>
                  </a:cubicBezTo>
                  <a:cubicBezTo>
                    <a:pt x="300" y="23"/>
                    <a:pt x="290" y="35"/>
                    <a:pt x="288" y="50"/>
                  </a:cubicBezTo>
                  <a:cubicBezTo>
                    <a:pt x="286" y="50"/>
                    <a:pt x="284" y="50"/>
                    <a:pt x="282" y="49"/>
                  </a:cubicBezTo>
                  <a:cubicBezTo>
                    <a:pt x="275" y="49"/>
                    <a:pt x="255" y="49"/>
                    <a:pt x="225" y="70"/>
                  </a:cubicBezTo>
                  <a:cubicBezTo>
                    <a:pt x="217" y="64"/>
                    <a:pt x="209" y="58"/>
                    <a:pt x="202" y="53"/>
                  </a:cubicBezTo>
                  <a:cubicBezTo>
                    <a:pt x="210" y="47"/>
                    <a:pt x="218" y="41"/>
                    <a:pt x="226" y="36"/>
                  </a:cubicBezTo>
                  <a:cubicBezTo>
                    <a:pt x="233" y="30"/>
                    <a:pt x="240" y="25"/>
                    <a:pt x="248" y="20"/>
                  </a:cubicBezTo>
                  <a:cubicBezTo>
                    <a:pt x="256" y="16"/>
                    <a:pt x="264" y="12"/>
                    <a:pt x="273" y="11"/>
                  </a:cubicBezTo>
                  <a:cubicBezTo>
                    <a:pt x="283" y="9"/>
                    <a:pt x="293" y="9"/>
                    <a:pt x="303" y="12"/>
                  </a:cubicBezTo>
                  <a:cubicBezTo>
                    <a:pt x="287" y="0"/>
                    <a:pt x="262" y="3"/>
                    <a:pt x="246" y="12"/>
                  </a:cubicBezTo>
                  <a:cubicBezTo>
                    <a:pt x="231" y="22"/>
                    <a:pt x="216" y="32"/>
                    <a:pt x="201" y="43"/>
                  </a:cubicBezTo>
                  <a:cubicBezTo>
                    <a:pt x="199" y="44"/>
                    <a:pt x="197" y="46"/>
                    <a:pt x="194" y="47"/>
                  </a:cubicBezTo>
                  <a:cubicBezTo>
                    <a:pt x="189" y="43"/>
                    <a:pt x="178" y="34"/>
                    <a:pt x="165" y="25"/>
                  </a:cubicBezTo>
                  <a:cubicBezTo>
                    <a:pt x="160" y="21"/>
                    <a:pt x="154" y="17"/>
                    <a:pt x="149" y="14"/>
                  </a:cubicBezTo>
                  <a:cubicBezTo>
                    <a:pt x="133" y="5"/>
                    <a:pt x="110" y="2"/>
                    <a:pt x="93" y="12"/>
                  </a:cubicBezTo>
                  <a:cubicBezTo>
                    <a:pt x="111" y="5"/>
                    <a:pt x="131" y="9"/>
                    <a:pt x="147" y="18"/>
                  </a:cubicBezTo>
                  <a:cubicBezTo>
                    <a:pt x="161" y="26"/>
                    <a:pt x="173" y="36"/>
                    <a:pt x="186" y="45"/>
                  </a:cubicBezTo>
                  <a:cubicBezTo>
                    <a:pt x="186" y="45"/>
                    <a:pt x="191" y="49"/>
                    <a:pt x="192" y="49"/>
                  </a:cubicBezTo>
                  <a:cubicBezTo>
                    <a:pt x="182" y="56"/>
                    <a:pt x="173" y="63"/>
                    <a:pt x="164" y="69"/>
                  </a:cubicBezTo>
                  <a:cubicBezTo>
                    <a:pt x="162" y="68"/>
                    <a:pt x="161" y="67"/>
                    <a:pt x="160" y="66"/>
                  </a:cubicBezTo>
                  <a:cubicBezTo>
                    <a:pt x="154" y="62"/>
                    <a:pt x="132" y="49"/>
                    <a:pt x="112" y="49"/>
                  </a:cubicBezTo>
                  <a:cubicBezTo>
                    <a:pt x="110" y="50"/>
                    <a:pt x="108" y="50"/>
                    <a:pt x="106" y="50"/>
                  </a:cubicBezTo>
                  <a:cubicBezTo>
                    <a:pt x="103" y="35"/>
                    <a:pt x="94" y="23"/>
                    <a:pt x="80" y="16"/>
                  </a:cubicBezTo>
                  <a:cubicBezTo>
                    <a:pt x="70" y="11"/>
                    <a:pt x="58" y="11"/>
                    <a:pt x="47" y="12"/>
                  </a:cubicBezTo>
                  <a:cubicBezTo>
                    <a:pt x="30" y="15"/>
                    <a:pt x="15" y="26"/>
                    <a:pt x="7" y="41"/>
                  </a:cubicBezTo>
                  <a:cubicBezTo>
                    <a:pt x="2" y="51"/>
                    <a:pt x="0" y="64"/>
                    <a:pt x="3" y="74"/>
                  </a:cubicBezTo>
                  <a:cubicBezTo>
                    <a:pt x="4" y="82"/>
                    <a:pt x="7" y="89"/>
                    <a:pt x="12" y="96"/>
                  </a:cubicBezTo>
                  <a:cubicBezTo>
                    <a:pt x="20" y="107"/>
                    <a:pt x="32" y="116"/>
                    <a:pt x="45" y="120"/>
                  </a:cubicBezTo>
                  <a:cubicBezTo>
                    <a:pt x="49" y="121"/>
                    <a:pt x="53" y="121"/>
                    <a:pt x="57" y="122"/>
                  </a:cubicBezTo>
                  <a:cubicBezTo>
                    <a:pt x="61" y="122"/>
                    <a:pt x="69" y="122"/>
                    <a:pt x="72" y="122"/>
                  </a:cubicBezTo>
                  <a:cubicBezTo>
                    <a:pt x="71" y="127"/>
                    <a:pt x="73" y="132"/>
                    <a:pt x="76" y="136"/>
                  </a:cubicBezTo>
                  <a:cubicBezTo>
                    <a:pt x="79" y="140"/>
                    <a:pt x="82" y="143"/>
                    <a:pt x="87" y="145"/>
                  </a:cubicBezTo>
                  <a:cubicBezTo>
                    <a:pt x="97" y="150"/>
                    <a:pt x="111" y="151"/>
                    <a:pt x="122" y="147"/>
                  </a:cubicBezTo>
                  <a:cubicBezTo>
                    <a:pt x="131" y="145"/>
                    <a:pt x="138" y="140"/>
                    <a:pt x="146" y="136"/>
                  </a:cubicBezTo>
                  <a:cubicBezTo>
                    <a:pt x="154" y="131"/>
                    <a:pt x="161" y="125"/>
                    <a:pt x="169" y="120"/>
                  </a:cubicBezTo>
                  <a:cubicBezTo>
                    <a:pt x="175" y="124"/>
                    <a:pt x="181" y="128"/>
                    <a:pt x="188" y="133"/>
                  </a:cubicBezTo>
                  <a:cubicBezTo>
                    <a:pt x="190" y="134"/>
                    <a:pt x="192" y="136"/>
                    <a:pt x="193" y="138"/>
                  </a:cubicBezTo>
                  <a:cubicBezTo>
                    <a:pt x="189" y="143"/>
                    <a:pt x="184" y="149"/>
                    <a:pt x="181" y="155"/>
                  </a:cubicBezTo>
                  <a:cubicBezTo>
                    <a:pt x="178" y="163"/>
                    <a:pt x="178" y="171"/>
                    <a:pt x="182" y="177"/>
                  </a:cubicBezTo>
                  <a:cubicBezTo>
                    <a:pt x="185" y="183"/>
                    <a:pt x="190" y="186"/>
                    <a:pt x="197" y="186"/>
                  </a:cubicBezTo>
                  <a:cubicBezTo>
                    <a:pt x="203" y="186"/>
                    <a:pt x="209" y="183"/>
                    <a:pt x="212" y="177"/>
                  </a:cubicBezTo>
                  <a:cubicBezTo>
                    <a:pt x="216" y="170"/>
                    <a:pt x="215" y="159"/>
                    <a:pt x="209" y="150"/>
                  </a:cubicBezTo>
                  <a:cubicBezTo>
                    <a:pt x="207" y="146"/>
                    <a:pt x="204" y="143"/>
                    <a:pt x="200" y="140"/>
                  </a:cubicBezTo>
                  <a:cubicBezTo>
                    <a:pt x="202" y="139"/>
                    <a:pt x="204" y="137"/>
                    <a:pt x="206" y="136"/>
                  </a:cubicBezTo>
                  <a:cubicBezTo>
                    <a:pt x="214" y="130"/>
                    <a:pt x="222" y="125"/>
                    <a:pt x="230" y="120"/>
                  </a:cubicBezTo>
                  <a:cubicBezTo>
                    <a:pt x="241" y="128"/>
                    <a:pt x="250" y="134"/>
                    <a:pt x="256" y="138"/>
                  </a:cubicBezTo>
                  <a:cubicBezTo>
                    <a:pt x="285" y="155"/>
                    <a:pt x="308" y="150"/>
                    <a:pt x="318" y="136"/>
                  </a:cubicBezTo>
                  <a:cubicBezTo>
                    <a:pt x="321" y="131"/>
                    <a:pt x="323" y="125"/>
                    <a:pt x="322" y="120"/>
                  </a:cubicBezTo>
                  <a:cubicBezTo>
                    <a:pt x="345" y="123"/>
                    <a:pt x="364" y="116"/>
                    <a:pt x="378" y="100"/>
                  </a:cubicBezTo>
                  <a:cubicBezTo>
                    <a:pt x="382" y="97"/>
                    <a:pt x="388" y="88"/>
                    <a:pt x="391" y="74"/>
                  </a:cubicBezTo>
                  <a:cubicBezTo>
                    <a:pt x="393" y="64"/>
                    <a:pt x="392" y="51"/>
                    <a:pt x="387" y="41"/>
                  </a:cubicBezTo>
                  <a:close/>
                  <a:moveTo>
                    <a:pt x="290" y="54"/>
                  </a:moveTo>
                  <a:cubicBezTo>
                    <a:pt x="295" y="56"/>
                    <a:pt x="299" y="59"/>
                    <a:pt x="301" y="63"/>
                  </a:cubicBezTo>
                  <a:cubicBezTo>
                    <a:pt x="302" y="67"/>
                    <a:pt x="301" y="70"/>
                    <a:pt x="300" y="71"/>
                  </a:cubicBezTo>
                  <a:cubicBezTo>
                    <a:pt x="299" y="71"/>
                    <a:pt x="299" y="71"/>
                    <a:pt x="298" y="71"/>
                  </a:cubicBezTo>
                  <a:cubicBezTo>
                    <a:pt x="297" y="71"/>
                    <a:pt x="295" y="70"/>
                    <a:pt x="293" y="68"/>
                  </a:cubicBezTo>
                  <a:cubicBezTo>
                    <a:pt x="291" y="64"/>
                    <a:pt x="290" y="59"/>
                    <a:pt x="290" y="54"/>
                  </a:cubicBezTo>
                  <a:close/>
                  <a:moveTo>
                    <a:pt x="199" y="55"/>
                  </a:moveTo>
                  <a:cubicBezTo>
                    <a:pt x="206" y="60"/>
                    <a:pt x="214" y="66"/>
                    <a:pt x="223" y="71"/>
                  </a:cubicBezTo>
                  <a:cubicBezTo>
                    <a:pt x="213" y="78"/>
                    <a:pt x="204" y="84"/>
                    <a:pt x="194" y="91"/>
                  </a:cubicBezTo>
                  <a:cubicBezTo>
                    <a:pt x="192" y="89"/>
                    <a:pt x="190" y="88"/>
                    <a:pt x="189" y="87"/>
                  </a:cubicBezTo>
                  <a:cubicBezTo>
                    <a:pt x="182" y="82"/>
                    <a:pt x="176" y="78"/>
                    <a:pt x="172" y="74"/>
                  </a:cubicBezTo>
                  <a:cubicBezTo>
                    <a:pt x="175" y="72"/>
                    <a:pt x="195" y="57"/>
                    <a:pt x="199" y="55"/>
                  </a:cubicBezTo>
                  <a:close/>
                  <a:moveTo>
                    <a:pt x="103" y="56"/>
                  </a:moveTo>
                  <a:cubicBezTo>
                    <a:pt x="104" y="60"/>
                    <a:pt x="103" y="65"/>
                    <a:pt x="101" y="68"/>
                  </a:cubicBezTo>
                  <a:cubicBezTo>
                    <a:pt x="99" y="70"/>
                    <a:pt x="97" y="71"/>
                    <a:pt x="95" y="71"/>
                  </a:cubicBezTo>
                  <a:cubicBezTo>
                    <a:pt x="95" y="71"/>
                    <a:pt x="94" y="71"/>
                    <a:pt x="94" y="71"/>
                  </a:cubicBezTo>
                  <a:cubicBezTo>
                    <a:pt x="93" y="70"/>
                    <a:pt x="92" y="68"/>
                    <a:pt x="92" y="65"/>
                  </a:cubicBezTo>
                  <a:cubicBezTo>
                    <a:pt x="93" y="64"/>
                    <a:pt x="93" y="64"/>
                    <a:pt x="93" y="63"/>
                  </a:cubicBezTo>
                  <a:cubicBezTo>
                    <a:pt x="95" y="59"/>
                    <a:pt x="99" y="56"/>
                    <a:pt x="103" y="54"/>
                  </a:cubicBezTo>
                  <a:cubicBezTo>
                    <a:pt x="103" y="55"/>
                    <a:pt x="103" y="55"/>
                    <a:pt x="103" y="56"/>
                  </a:cubicBezTo>
                  <a:close/>
                  <a:moveTo>
                    <a:pt x="71" y="115"/>
                  </a:moveTo>
                  <a:cubicBezTo>
                    <a:pt x="60" y="117"/>
                    <a:pt x="45" y="117"/>
                    <a:pt x="33" y="111"/>
                  </a:cubicBezTo>
                  <a:cubicBezTo>
                    <a:pt x="20" y="104"/>
                    <a:pt x="12" y="93"/>
                    <a:pt x="9" y="79"/>
                  </a:cubicBezTo>
                  <a:cubicBezTo>
                    <a:pt x="7" y="75"/>
                    <a:pt x="7" y="70"/>
                    <a:pt x="7" y="66"/>
                  </a:cubicBezTo>
                  <a:cubicBezTo>
                    <a:pt x="8" y="53"/>
                    <a:pt x="15" y="41"/>
                    <a:pt x="24" y="33"/>
                  </a:cubicBezTo>
                  <a:cubicBezTo>
                    <a:pt x="35" y="23"/>
                    <a:pt x="49" y="20"/>
                    <a:pt x="63" y="20"/>
                  </a:cubicBezTo>
                  <a:cubicBezTo>
                    <a:pt x="76" y="21"/>
                    <a:pt x="99" y="29"/>
                    <a:pt x="103" y="51"/>
                  </a:cubicBezTo>
                  <a:cubicBezTo>
                    <a:pt x="97" y="53"/>
                    <a:pt x="92" y="57"/>
                    <a:pt x="90" y="62"/>
                  </a:cubicBezTo>
                  <a:cubicBezTo>
                    <a:pt x="88" y="67"/>
                    <a:pt x="90" y="72"/>
                    <a:pt x="92" y="74"/>
                  </a:cubicBezTo>
                  <a:cubicBezTo>
                    <a:pt x="95" y="75"/>
                    <a:pt x="99" y="75"/>
                    <a:pt x="103" y="69"/>
                  </a:cubicBezTo>
                  <a:cubicBezTo>
                    <a:pt x="106" y="66"/>
                    <a:pt x="107" y="60"/>
                    <a:pt x="106" y="53"/>
                  </a:cubicBezTo>
                  <a:cubicBezTo>
                    <a:pt x="108" y="53"/>
                    <a:pt x="109" y="53"/>
                    <a:pt x="110" y="53"/>
                  </a:cubicBezTo>
                  <a:cubicBezTo>
                    <a:pt x="111" y="53"/>
                    <a:pt x="111" y="52"/>
                    <a:pt x="112" y="52"/>
                  </a:cubicBezTo>
                  <a:cubicBezTo>
                    <a:pt x="131" y="52"/>
                    <a:pt x="152" y="65"/>
                    <a:pt x="159" y="69"/>
                  </a:cubicBezTo>
                  <a:cubicBezTo>
                    <a:pt x="159" y="69"/>
                    <a:pt x="160" y="70"/>
                    <a:pt x="162" y="71"/>
                  </a:cubicBezTo>
                  <a:cubicBezTo>
                    <a:pt x="160" y="72"/>
                    <a:pt x="158" y="73"/>
                    <a:pt x="157" y="74"/>
                  </a:cubicBezTo>
                  <a:cubicBezTo>
                    <a:pt x="149" y="79"/>
                    <a:pt x="142" y="84"/>
                    <a:pt x="134" y="88"/>
                  </a:cubicBezTo>
                  <a:cubicBezTo>
                    <a:pt x="130" y="91"/>
                    <a:pt x="125" y="93"/>
                    <a:pt x="121" y="96"/>
                  </a:cubicBezTo>
                  <a:cubicBezTo>
                    <a:pt x="104" y="92"/>
                    <a:pt x="90" y="96"/>
                    <a:pt x="82" y="102"/>
                  </a:cubicBezTo>
                  <a:cubicBezTo>
                    <a:pt x="77" y="106"/>
                    <a:pt x="75" y="110"/>
                    <a:pt x="73" y="114"/>
                  </a:cubicBezTo>
                  <a:cubicBezTo>
                    <a:pt x="72" y="114"/>
                    <a:pt x="72" y="115"/>
                    <a:pt x="71" y="115"/>
                  </a:cubicBezTo>
                  <a:close/>
                  <a:moveTo>
                    <a:pt x="117" y="98"/>
                  </a:moveTo>
                  <a:cubicBezTo>
                    <a:pt x="104" y="105"/>
                    <a:pt x="91" y="110"/>
                    <a:pt x="76" y="114"/>
                  </a:cubicBezTo>
                  <a:cubicBezTo>
                    <a:pt x="78" y="111"/>
                    <a:pt x="80" y="107"/>
                    <a:pt x="84" y="105"/>
                  </a:cubicBezTo>
                  <a:cubicBezTo>
                    <a:pt x="91" y="99"/>
                    <a:pt x="102" y="96"/>
                    <a:pt x="117" y="98"/>
                  </a:cubicBezTo>
                  <a:close/>
                  <a:moveTo>
                    <a:pt x="143" y="128"/>
                  </a:moveTo>
                  <a:cubicBezTo>
                    <a:pt x="136" y="133"/>
                    <a:pt x="129" y="137"/>
                    <a:pt x="121" y="140"/>
                  </a:cubicBezTo>
                  <a:cubicBezTo>
                    <a:pt x="108" y="146"/>
                    <a:pt x="93" y="146"/>
                    <a:pt x="82" y="138"/>
                  </a:cubicBezTo>
                  <a:cubicBezTo>
                    <a:pt x="81" y="137"/>
                    <a:pt x="80" y="136"/>
                    <a:pt x="78" y="134"/>
                  </a:cubicBezTo>
                  <a:cubicBezTo>
                    <a:pt x="76" y="131"/>
                    <a:pt x="74" y="126"/>
                    <a:pt x="75" y="121"/>
                  </a:cubicBezTo>
                  <a:cubicBezTo>
                    <a:pt x="94" y="119"/>
                    <a:pt x="113" y="110"/>
                    <a:pt x="130" y="101"/>
                  </a:cubicBezTo>
                  <a:cubicBezTo>
                    <a:pt x="140" y="103"/>
                    <a:pt x="150" y="108"/>
                    <a:pt x="161" y="115"/>
                  </a:cubicBezTo>
                  <a:cubicBezTo>
                    <a:pt x="155" y="119"/>
                    <a:pt x="149" y="123"/>
                    <a:pt x="143" y="128"/>
                  </a:cubicBezTo>
                  <a:close/>
                  <a:moveTo>
                    <a:pt x="163" y="113"/>
                  </a:moveTo>
                  <a:cubicBezTo>
                    <a:pt x="153" y="106"/>
                    <a:pt x="143" y="102"/>
                    <a:pt x="134" y="99"/>
                  </a:cubicBezTo>
                  <a:cubicBezTo>
                    <a:pt x="135" y="98"/>
                    <a:pt x="135" y="98"/>
                    <a:pt x="136" y="98"/>
                  </a:cubicBezTo>
                  <a:cubicBezTo>
                    <a:pt x="147" y="91"/>
                    <a:pt x="158" y="84"/>
                    <a:pt x="169" y="76"/>
                  </a:cubicBezTo>
                  <a:cubicBezTo>
                    <a:pt x="174" y="80"/>
                    <a:pt x="180" y="84"/>
                    <a:pt x="187" y="89"/>
                  </a:cubicBezTo>
                  <a:cubicBezTo>
                    <a:pt x="188" y="90"/>
                    <a:pt x="190" y="91"/>
                    <a:pt x="192" y="93"/>
                  </a:cubicBezTo>
                  <a:cubicBezTo>
                    <a:pt x="185" y="98"/>
                    <a:pt x="166" y="111"/>
                    <a:pt x="163" y="113"/>
                  </a:cubicBezTo>
                  <a:close/>
                  <a:moveTo>
                    <a:pt x="206" y="151"/>
                  </a:moveTo>
                  <a:cubicBezTo>
                    <a:pt x="212" y="160"/>
                    <a:pt x="213" y="169"/>
                    <a:pt x="209" y="176"/>
                  </a:cubicBezTo>
                  <a:cubicBezTo>
                    <a:pt x="207" y="181"/>
                    <a:pt x="202" y="183"/>
                    <a:pt x="197" y="183"/>
                  </a:cubicBezTo>
                  <a:cubicBezTo>
                    <a:pt x="191" y="183"/>
                    <a:pt x="187" y="181"/>
                    <a:pt x="184" y="176"/>
                  </a:cubicBezTo>
                  <a:cubicBezTo>
                    <a:pt x="182" y="172"/>
                    <a:pt x="181" y="167"/>
                    <a:pt x="183" y="163"/>
                  </a:cubicBezTo>
                  <a:cubicBezTo>
                    <a:pt x="185" y="154"/>
                    <a:pt x="191" y="148"/>
                    <a:pt x="198" y="142"/>
                  </a:cubicBezTo>
                  <a:cubicBezTo>
                    <a:pt x="201" y="145"/>
                    <a:pt x="204" y="148"/>
                    <a:pt x="206" y="151"/>
                  </a:cubicBezTo>
                  <a:close/>
                  <a:moveTo>
                    <a:pt x="199" y="132"/>
                  </a:moveTo>
                  <a:cubicBezTo>
                    <a:pt x="198" y="133"/>
                    <a:pt x="197" y="134"/>
                    <a:pt x="195" y="135"/>
                  </a:cubicBezTo>
                  <a:cubicBezTo>
                    <a:pt x="193" y="134"/>
                    <a:pt x="191" y="132"/>
                    <a:pt x="190" y="131"/>
                  </a:cubicBezTo>
                  <a:cubicBezTo>
                    <a:pt x="183" y="126"/>
                    <a:pt x="177" y="122"/>
                    <a:pt x="172" y="118"/>
                  </a:cubicBezTo>
                  <a:cubicBezTo>
                    <a:pt x="173" y="117"/>
                    <a:pt x="191" y="104"/>
                    <a:pt x="199" y="98"/>
                  </a:cubicBezTo>
                  <a:cubicBezTo>
                    <a:pt x="207" y="104"/>
                    <a:pt x="214" y="109"/>
                    <a:pt x="222" y="115"/>
                  </a:cubicBezTo>
                  <a:cubicBezTo>
                    <a:pt x="214" y="120"/>
                    <a:pt x="206" y="126"/>
                    <a:pt x="199" y="132"/>
                  </a:cubicBezTo>
                  <a:close/>
                  <a:moveTo>
                    <a:pt x="225" y="113"/>
                  </a:moveTo>
                  <a:cubicBezTo>
                    <a:pt x="217" y="107"/>
                    <a:pt x="209" y="102"/>
                    <a:pt x="202" y="96"/>
                  </a:cubicBezTo>
                  <a:cubicBezTo>
                    <a:pt x="211" y="89"/>
                    <a:pt x="220" y="83"/>
                    <a:pt x="229" y="76"/>
                  </a:cubicBezTo>
                  <a:cubicBezTo>
                    <a:pt x="239" y="83"/>
                    <a:pt x="250" y="89"/>
                    <a:pt x="261" y="96"/>
                  </a:cubicBezTo>
                  <a:cubicBezTo>
                    <a:pt x="250" y="99"/>
                    <a:pt x="240" y="104"/>
                    <a:pt x="231" y="109"/>
                  </a:cubicBezTo>
                  <a:cubicBezTo>
                    <a:pt x="229" y="110"/>
                    <a:pt x="227" y="111"/>
                    <a:pt x="225" y="113"/>
                  </a:cubicBezTo>
                  <a:close/>
                  <a:moveTo>
                    <a:pt x="315" y="134"/>
                  </a:moveTo>
                  <a:cubicBezTo>
                    <a:pt x="307" y="146"/>
                    <a:pt x="285" y="152"/>
                    <a:pt x="258" y="135"/>
                  </a:cubicBezTo>
                  <a:cubicBezTo>
                    <a:pt x="252" y="132"/>
                    <a:pt x="243" y="126"/>
                    <a:pt x="233" y="119"/>
                  </a:cubicBezTo>
                  <a:cubicBezTo>
                    <a:pt x="234" y="118"/>
                    <a:pt x="235" y="117"/>
                    <a:pt x="236" y="116"/>
                  </a:cubicBezTo>
                  <a:cubicBezTo>
                    <a:pt x="246" y="110"/>
                    <a:pt x="258" y="104"/>
                    <a:pt x="270" y="101"/>
                  </a:cubicBezTo>
                  <a:cubicBezTo>
                    <a:pt x="275" y="103"/>
                    <a:pt x="279" y="106"/>
                    <a:pt x="283" y="108"/>
                  </a:cubicBezTo>
                  <a:cubicBezTo>
                    <a:pt x="296" y="114"/>
                    <a:pt x="308" y="117"/>
                    <a:pt x="319" y="119"/>
                  </a:cubicBezTo>
                  <a:cubicBezTo>
                    <a:pt x="320" y="125"/>
                    <a:pt x="318" y="130"/>
                    <a:pt x="315" y="134"/>
                  </a:cubicBezTo>
                  <a:close/>
                  <a:moveTo>
                    <a:pt x="274" y="100"/>
                  </a:moveTo>
                  <a:cubicBezTo>
                    <a:pt x="283" y="98"/>
                    <a:pt x="292" y="97"/>
                    <a:pt x="301" y="100"/>
                  </a:cubicBezTo>
                  <a:cubicBezTo>
                    <a:pt x="304" y="101"/>
                    <a:pt x="308" y="103"/>
                    <a:pt x="310" y="105"/>
                  </a:cubicBezTo>
                  <a:cubicBezTo>
                    <a:pt x="314" y="108"/>
                    <a:pt x="317" y="112"/>
                    <a:pt x="318" y="116"/>
                  </a:cubicBezTo>
                  <a:cubicBezTo>
                    <a:pt x="308" y="114"/>
                    <a:pt x="297" y="111"/>
                    <a:pt x="285" y="105"/>
                  </a:cubicBezTo>
                  <a:cubicBezTo>
                    <a:pt x="281" y="103"/>
                    <a:pt x="278" y="102"/>
                    <a:pt x="274" y="100"/>
                  </a:cubicBezTo>
                  <a:close/>
                  <a:moveTo>
                    <a:pt x="376" y="99"/>
                  </a:moveTo>
                  <a:cubicBezTo>
                    <a:pt x="365" y="111"/>
                    <a:pt x="350" y="117"/>
                    <a:pt x="333" y="117"/>
                  </a:cubicBezTo>
                  <a:cubicBezTo>
                    <a:pt x="329" y="117"/>
                    <a:pt x="325" y="117"/>
                    <a:pt x="321" y="117"/>
                  </a:cubicBezTo>
                  <a:cubicBezTo>
                    <a:pt x="320" y="111"/>
                    <a:pt x="317" y="106"/>
                    <a:pt x="312" y="102"/>
                  </a:cubicBezTo>
                  <a:cubicBezTo>
                    <a:pt x="309" y="100"/>
                    <a:pt x="304" y="97"/>
                    <a:pt x="299" y="95"/>
                  </a:cubicBezTo>
                  <a:cubicBezTo>
                    <a:pt x="288" y="91"/>
                    <a:pt x="277" y="92"/>
                    <a:pt x="265" y="95"/>
                  </a:cubicBezTo>
                  <a:cubicBezTo>
                    <a:pt x="253" y="88"/>
                    <a:pt x="242" y="81"/>
                    <a:pt x="231" y="74"/>
                  </a:cubicBezTo>
                  <a:cubicBezTo>
                    <a:pt x="243" y="65"/>
                    <a:pt x="255" y="58"/>
                    <a:pt x="268" y="54"/>
                  </a:cubicBezTo>
                  <a:cubicBezTo>
                    <a:pt x="272" y="53"/>
                    <a:pt x="277" y="52"/>
                    <a:pt x="282" y="52"/>
                  </a:cubicBezTo>
                  <a:cubicBezTo>
                    <a:pt x="284" y="52"/>
                    <a:pt x="285" y="53"/>
                    <a:pt x="287" y="53"/>
                  </a:cubicBezTo>
                  <a:cubicBezTo>
                    <a:pt x="287" y="60"/>
                    <a:pt x="288" y="66"/>
                    <a:pt x="291" y="69"/>
                  </a:cubicBezTo>
                  <a:cubicBezTo>
                    <a:pt x="295" y="75"/>
                    <a:pt x="299" y="75"/>
                    <a:pt x="301" y="74"/>
                  </a:cubicBezTo>
                  <a:cubicBezTo>
                    <a:pt x="304" y="72"/>
                    <a:pt x="306" y="67"/>
                    <a:pt x="303" y="62"/>
                  </a:cubicBezTo>
                  <a:cubicBezTo>
                    <a:pt x="301" y="57"/>
                    <a:pt x="296" y="53"/>
                    <a:pt x="291" y="51"/>
                  </a:cubicBezTo>
                  <a:cubicBezTo>
                    <a:pt x="295" y="29"/>
                    <a:pt x="318" y="21"/>
                    <a:pt x="330" y="20"/>
                  </a:cubicBezTo>
                  <a:cubicBezTo>
                    <a:pt x="345" y="20"/>
                    <a:pt x="358" y="23"/>
                    <a:pt x="370" y="33"/>
                  </a:cubicBezTo>
                  <a:cubicBezTo>
                    <a:pt x="379" y="41"/>
                    <a:pt x="385" y="53"/>
                    <a:pt x="386" y="66"/>
                  </a:cubicBezTo>
                  <a:cubicBezTo>
                    <a:pt x="387" y="82"/>
                    <a:pt x="378" y="96"/>
                    <a:pt x="376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4963" y="4051589"/>
            <a:ext cx="8002075" cy="980911"/>
          </a:xfrm>
        </p:spPr>
        <p:txBody>
          <a:bodyPr anchor="b" anchorCtr="0">
            <a:normAutofit/>
          </a:bodyPr>
          <a:lstStyle>
            <a:lvl1pPr algn="ctr"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C06D4-8C33-4BCA-808F-4719D9B671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2A62A-CA34-46EB-9120-EBC6422862B0}" type="slidenum">
              <a:rPr lang="zh-CN" altLang="en-US" smtClean="0"/>
            </a:fld>
            <a:endParaRPr lang="zh-CN" altLang="en-US"/>
          </a:p>
        </p:txBody>
      </p:sp>
      <p:cxnSp>
        <p:nvCxnSpPr>
          <p:cNvPr id="54" name="直接连接符 53"/>
          <p:cNvCxnSpPr/>
          <p:nvPr/>
        </p:nvCxnSpPr>
        <p:spPr>
          <a:xfrm>
            <a:off x="5703360" y="5068465"/>
            <a:ext cx="77893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内容占位符 55"/>
          <p:cNvSpPr>
            <a:spLocks noGrp="1"/>
          </p:cNvSpPr>
          <p:nvPr>
            <p:ph sz="quarter" idx="13" hasCustomPrompt="1"/>
          </p:nvPr>
        </p:nvSpPr>
        <p:spPr>
          <a:xfrm>
            <a:off x="2095500" y="5120404"/>
            <a:ext cx="8001000" cy="537712"/>
          </a:xfrm>
        </p:spPr>
        <p:txBody>
          <a:bodyPr>
            <a:normAutofit/>
          </a:bodyPr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58" name="内容占位符 57"/>
          <p:cNvSpPr>
            <a:spLocks noGrp="1"/>
          </p:cNvSpPr>
          <p:nvPr>
            <p:ph sz="quarter" idx="14" hasCustomPrompt="1"/>
          </p:nvPr>
        </p:nvSpPr>
        <p:spPr>
          <a:xfrm>
            <a:off x="5491694" y="2251138"/>
            <a:ext cx="1208615" cy="426913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7.png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0.xml"/><Relationship Id="rId8" Type="http://schemas.openxmlformats.org/officeDocument/2006/relationships/slideLayout" Target="../slideLayouts/slideLayout29.xml"/><Relationship Id="rId7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4.xml"/><Relationship Id="rId20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9" Type="http://schemas.openxmlformats.org/officeDocument/2006/relationships/tags" Target="../tags/tag6.xml"/><Relationship Id="rId18" Type="http://schemas.openxmlformats.org/officeDocument/2006/relationships/tags" Target="../tags/tag5.xml"/><Relationship Id="rId17" Type="http://schemas.openxmlformats.org/officeDocument/2006/relationships/tags" Target="../tags/tag4.xml"/><Relationship Id="rId16" Type="http://schemas.openxmlformats.org/officeDocument/2006/relationships/image" Target="../media/image7.png"/><Relationship Id="rId15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alphaModFix amt="8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3C5249EE-058C-4683-B72F-E983EB4B1B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E64BB8C-9527-4AD5-817B-ADF2A6F36A67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8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A8FC72B6-BF98-4D76-8281-D7A9170F317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3C0011FF-A372-46C4-A40E-B0D115459270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image" Target="../media/image15.png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image" Target="../media/image14.jpeg"/><Relationship Id="rId18" Type="http://schemas.openxmlformats.org/officeDocument/2006/relationships/notesSlide" Target="../notesSlides/notesSlide2.xml"/><Relationship Id="rId17" Type="http://schemas.openxmlformats.org/officeDocument/2006/relationships/slideLayout" Target="../slideLayouts/slideLayout28.xml"/><Relationship Id="rId16" Type="http://schemas.openxmlformats.org/officeDocument/2006/relationships/tags" Target="../tags/tag20.xml"/><Relationship Id="rId15" Type="http://schemas.openxmlformats.org/officeDocument/2006/relationships/image" Target="../media/image18.emf"/><Relationship Id="rId14" Type="http://schemas.openxmlformats.org/officeDocument/2006/relationships/tags" Target="../tags/tag19.xml"/><Relationship Id="rId13" Type="http://schemas.openxmlformats.org/officeDocument/2006/relationships/image" Target="../media/image17.emf"/><Relationship Id="rId12" Type="http://schemas.openxmlformats.org/officeDocument/2006/relationships/tags" Target="../tags/tag18.xml"/><Relationship Id="rId11" Type="http://schemas.openxmlformats.org/officeDocument/2006/relationships/image" Target="../media/image16.emf"/><Relationship Id="rId10" Type="http://schemas.openxmlformats.org/officeDocument/2006/relationships/tags" Target="../tags/tag17.xml"/><Relationship Id="rId1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2.xml"/><Relationship Id="rId4" Type="http://schemas.openxmlformats.org/officeDocument/2006/relationships/themeOverride" Target="../theme/themeOverride2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8.xml"/><Relationship Id="rId2" Type="http://schemas.openxmlformats.org/officeDocument/2006/relationships/themeOverride" Target="../theme/themeOverride3.xml"/><Relationship Id="rId1" Type="http://schemas.openxmlformats.org/officeDocument/2006/relationships/tags" Target="../tags/tag24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8.xml"/><Relationship Id="rId2" Type="http://schemas.openxmlformats.org/officeDocument/2006/relationships/themeOverride" Target="../theme/themeOverride4.xml"/><Relationship Id="rId1" Type="http://schemas.openxmlformats.org/officeDocument/2006/relationships/tags" Target="../tags/tag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27.xml"/><Relationship Id="rId1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28.xml"/><Relationship Id="rId1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29.xml"/><Relationship Id="rId1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30.xml"/><Relationship Id="rId1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31.xml"/><Relationship Id="rId1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32.xml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33.xml"/><Relationship Id="rId1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34.xml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2.xml"/><Relationship Id="rId4" Type="http://schemas.openxmlformats.org/officeDocument/2006/relationships/themeOverride" Target="../theme/themeOverride5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2.xml"/><Relationship Id="rId4" Type="http://schemas.openxmlformats.org/officeDocument/2006/relationships/themeOverride" Target="../theme/themeOverride6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18.xml"/><Relationship Id="rId7" Type="http://schemas.openxmlformats.org/officeDocument/2006/relationships/themeOverride" Target="../theme/themeOverride7.xml"/><Relationship Id="rId6" Type="http://schemas.openxmlformats.org/officeDocument/2006/relationships/tags" Target="../tags/tag45.xml"/><Relationship Id="rId5" Type="http://schemas.openxmlformats.org/officeDocument/2006/relationships/image" Target="../media/image25.png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image" Target="../media/image11.png"/><Relationship Id="rId1" Type="http://schemas.openxmlformats.org/officeDocument/2006/relationships/tags" Target="../tags/tag42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4.xml"/><Relationship Id="rId3" Type="http://schemas.openxmlformats.org/officeDocument/2006/relationships/themeOverride" Target="../theme/themeOverride8.xml"/><Relationship Id="rId2" Type="http://schemas.openxmlformats.org/officeDocument/2006/relationships/tags" Target="../tags/tag47.xml"/><Relationship Id="rId1" Type="http://schemas.openxmlformats.org/officeDocument/2006/relationships/tags" Target="../tags/tag46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54.xml"/><Relationship Id="rId8" Type="http://schemas.openxmlformats.org/officeDocument/2006/relationships/tags" Target="../tags/tag53.xml"/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image" Target="../media/image27.png"/><Relationship Id="rId3" Type="http://schemas.openxmlformats.org/officeDocument/2006/relationships/tags" Target="../tags/tag49.xml"/><Relationship Id="rId2" Type="http://schemas.openxmlformats.org/officeDocument/2006/relationships/image" Target="../media/image26.jpeg"/><Relationship Id="rId16" Type="http://schemas.openxmlformats.org/officeDocument/2006/relationships/notesSlide" Target="../notesSlides/notesSlide10.xml"/><Relationship Id="rId15" Type="http://schemas.openxmlformats.org/officeDocument/2006/relationships/slideLayout" Target="../slideLayouts/slideLayout18.xml"/><Relationship Id="rId14" Type="http://schemas.openxmlformats.org/officeDocument/2006/relationships/themeOverride" Target="../theme/themeOverride9.xml"/><Relationship Id="rId13" Type="http://schemas.openxmlformats.org/officeDocument/2006/relationships/tags" Target="../tags/tag57.xml"/><Relationship Id="rId12" Type="http://schemas.openxmlformats.org/officeDocument/2006/relationships/image" Target="../media/image3.png"/><Relationship Id="rId11" Type="http://schemas.openxmlformats.org/officeDocument/2006/relationships/tags" Target="../tags/tag56.xml"/><Relationship Id="rId10" Type="http://schemas.openxmlformats.org/officeDocument/2006/relationships/tags" Target="../tags/tag55.xml"/><Relationship Id="rId1" Type="http://schemas.openxmlformats.org/officeDocument/2006/relationships/tags" Target="../tags/tag4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62.xml"/><Relationship Id="rId8" Type="http://schemas.openxmlformats.org/officeDocument/2006/relationships/image" Target="../media/image30.jpeg"/><Relationship Id="rId7" Type="http://schemas.openxmlformats.org/officeDocument/2006/relationships/tags" Target="../tags/tag61.xml"/><Relationship Id="rId6" Type="http://schemas.openxmlformats.org/officeDocument/2006/relationships/image" Target="../media/image8.png"/><Relationship Id="rId5" Type="http://schemas.openxmlformats.org/officeDocument/2006/relationships/tags" Target="../tags/tag60.xml"/><Relationship Id="rId4" Type="http://schemas.openxmlformats.org/officeDocument/2006/relationships/image" Target="../media/image26.jpeg"/><Relationship Id="rId3" Type="http://schemas.openxmlformats.org/officeDocument/2006/relationships/tags" Target="../tags/tag59.xml"/><Relationship Id="rId2" Type="http://schemas.openxmlformats.org/officeDocument/2006/relationships/image" Target="../media/image29.png"/><Relationship Id="rId16" Type="http://schemas.openxmlformats.org/officeDocument/2006/relationships/notesSlide" Target="../notesSlides/notesSlide11.xml"/><Relationship Id="rId15" Type="http://schemas.openxmlformats.org/officeDocument/2006/relationships/slideLayout" Target="../slideLayouts/slideLayout28.xml"/><Relationship Id="rId14" Type="http://schemas.openxmlformats.org/officeDocument/2006/relationships/tags" Target="../tags/tag67.xml"/><Relationship Id="rId13" Type="http://schemas.openxmlformats.org/officeDocument/2006/relationships/tags" Target="../tags/tag66.xml"/><Relationship Id="rId12" Type="http://schemas.openxmlformats.org/officeDocument/2006/relationships/tags" Target="../tags/tag65.xml"/><Relationship Id="rId11" Type="http://schemas.openxmlformats.org/officeDocument/2006/relationships/tags" Target="../tags/tag64.xml"/><Relationship Id="rId10" Type="http://schemas.openxmlformats.org/officeDocument/2006/relationships/tags" Target="../tags/tag63.xml"/><Relationship Id="rId1" Type="http://schemas.openxmlformats.org/officeDocument/2006/relationships/tags" Target="../tags/tag5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slideLayout" Target="../slideLayouts/slideLayout28.xml"/><Relationship Id="rId7" Type="http://schemas.openxmlformats.org/officeDocument/2006/relationships/tags" Target="../tags/tag72.xml"/><Relationship Id="rId6" Type="http://schemas.openxmlformats.org/officeDocument/2006/relationships/image" Target="../media/image32.png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image" Target="../media/image31.png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10.xml"/><Relationship Id="rId8" Type="http://schemas.openxmlformats.org/officeDocument/2006/relationships/tags" Target="../tags/tag77.xml"/><Relationship Id="rId7" Type="http://schemas.openxmlformats.org/officeDocument/2006/relationships/image" Target="../media/image35.png"/><Relationship Id="rId6" Type="http://schemas.openxmlformats.org/officeDocument/2006/relationships/tags" Target="../tags/tag76.xml"/><Relationship Id="rId5" Type="http://schemas.openxmlformats.org/officeDocument/2006/relationships/image" Target="../media/image34.png"/><Relationship Id="rId4" Type="http://schemas.openxmlformats.org/officeDocument/2006/relationships/tags" Target="../tags/tag75.xml"/><Relationship Id="rId3" Type="http://schemas.openxmlformats.org/officeDocument/2006/relationships/image" Target="../media/image33.png"/><Relationship Id="rId2" Type="http://schemas.openxmlformats.org/officeDocument/2006/relationships/tags" Target="../tags/tag74.xml"/><Relationship Id="rId11" Type="http://schemas.openxmlformats.org/officeDocument/2006/relationships/notesSlide" Target="../notesSlides/notesSlide13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73.xml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2.xml"/><Relationship Id="rId3" Type="http://schemas.openxmlformats.org/officeDocument/2006/relationships/themeOverride" Target="../theme/themeOverride11.xml"/><Relationship Id="rId2" Type="http://schemas.openxmlformats.org/officeDocument/2006/relationships/tags" Target="../tags/tag79.xml"/><Relationship Id="rId1" Type="http://schemas.openxmlformats.org/officeDocument/2006/relationships/tags" Target="../tags/tag78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image" Target="../media/image27.png"/><Relationship Id="rId3" Type="http://schemas.openxmlformats.org/officeDocument/2006/relationships/tags" Target="../tags/tag81.xml"/><Relationship Id="rId2" Type="http://schemas.openxmlformats.org/officeDocument/2006/relationships/image" Target="../media/image26.jpeg"/><Relationship Id="rId16" Type="http://schemas.openxmlformats.org/officeDocument/2006/relationships/notesSlide" Target="../notesSlides/notesSlide15.xml"/><Relationship Id="rId15" Type="http://schemas.openxmlformats.org/officeDocument/2006/relationships/slideLayout" Target="../slideLayouts/slideLayout18.xml"/><Relationship Id="rId14" Type="http://schemas.openxmlformats.org/officeDocument/2006/relationships/themeOverride" Target="../theme/themeOverride12.xml"/><Relationship Id="rId13" Type="http://schemas.openxmlformats.org/officeDocument/2006/relationships/tags" Target="../tags/tag89.xml"/><Relationship Id="rId12" Type="http://schemas.openxmlformats.org/officeDocument/2006/relationships/image" Target="../media/image3.png"/><Relationship Id="rId11" Type="http://schemas.openxmlformats.org/officeDocument/2006/relationships/tags" Target="../tags/tag88.xml"/><Relationship Id="rId10" Type="http://schemas.openxmlformats.org/officeDocument/2006/relationships/tags" Target="../tags/tag87.xml"/><Relationship Id="rId1" Type="http://schemas.openxmlformats.org/officeDocument/2006/relationships/tags" Target="../tags/tag80.xml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tags" Target="../tags/tag96.xml"/><Relationship Id="rId8" Type="http://schemas.openxmlformats.org/officeDocument/2006/relationships/tags" Target="../tags/tag95.xml"/><Relationship Id="rId7" Type="http://schemas.openxmlformats.org/officeDocument/2006/relationships/tags" Target="../tags/tag94.xml"/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4" Type="http://schemas.openxmlformats.org/officeDocument/2006/relationships/image" Target="../media/image27.png"/><Relationship Id="rId3" Type="http://schemas.openxmlformats.org/officeDocument/2006/relationships/tags" Target="../tags/tag91.xml"/><Relationship Id="rId2" Type="http://schemas.openxmlformats.org/officeDocument/2006/relationships/image" Target="../media/image26.jpeg"/><Relationship Id="rId16" Type="http://schemas.openxmlformats.org/officeDocument/2006/relationships/notesSlide" Target="../notesSlides/notesSlide16.xml"/><Relationship Id="rId15" Type="http://schemas.openxmlformats.org/officeDocument/2006/relationships/slideLayout" Target="../slideLayouts/slideLayout18.xml"/><Relationship Id="rId14" Type="http://schemas.openxmlformats.org/officeDocument/2006/relationships/themeOverride" Target="../theme/themeOverride13.xml"/><Relationship Id="rId13" Type="http://schemas.openxmlformats.org/officeDocument/2006/relationships/tags" Target="../tags/tag99.xml"/><Relationship Id="rId12" Type="http://schemas.openxmlformats.org/officeDocument/2006/relationships/image" Target="../media/image3.png"/><Relationship Id="rId11" Type="http://schemas.openxmlformats.org/officeDocument/2006/relationships/tags" Target="../tags/tag98.xml"/><Relationship Id="rId10" Type="http://schemas.openxmlformats.org/officeDocument/2006/relationships/tags" Target="../tags/tag97.xml"/><Relationship Id="rId1" Type="http://schemas.openxmlformats.org/officeDocument/2006/relationships/tags" Target="../tags/tag90.xml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tags" Target="../tags/tag106.xml"/><Relationship Id="rId8" Type="http://schemas.openxmlformats.org/officeDocument/2006/relationships/tags" Target="../tags/tag105.xml"/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image" Target="../media/image37.jpeg"/><Relationship Id="rId3" Type="http://schemas.openxmlformats.org/officeDocument/2006/relationships/tags" Target="../tags/tag101.xml"/><Relationship Id="rId2" Type="http://schemas.openxmlformats.org/officeDocument/2006/relationships/image" Target="../media/image36.emf"/><Relationship Id="rId18" Type="http://schemas.openxmlformats.org/officeDocument/2006/relationships/notesSlide" Target="../notesSlides/notesSlide17.xml"/><Relationship Id="rId17" Type="http://schemas.openxmlformats.org/officeDocument/2006/relationships/slideLayout" Target="../slideLayouts/slideLayout28.xml"/><Relationship Id="rId16" Type="http://schemas.openxmlformats.org/officeDocument/2006/relationships/tags" Target="../tags/tag113.xml"/><Relationship Id="rId15" Type="http://schemas.openxmlformats.org/officeDocument/2006/relationships/tags" Target="../tags/tag112.xml"/><Relationship Id="rId14" Type="http://schemas.openxmlformats.org/officeDocument/2006/relationships/tags" Target="../tags/tag111.xml"/><Relationship Id="rId13" Type="http://schemas.openxmlformats.org/officeDocument/2006/relationships/tags" Target="../tags/tag110.xml"/><Relationship Id="rId12" Type="http://schemas.openxmlformats.org/officeDocument/2006/relationships/tags" Target="../tags/tag109.xml"/><Relationship Id="rId11" Type="http://schemas.openxmlformats.org/officeDocument/2006/relationships/tags" Target="../tags/tag108.xml"/><Relationship Id="rId10" Type="http://schemas.openxmlformats.org/officeDocument/2006/relationships/tags" Target="../tags/tag107.xml"/><Relationship Id="rId1" Type="http://schemas.openxmlformats.org/officeDocument/2006/relationships/tags" Target="../tags/tag100.xml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32.xml"/><Relationship Id="rId4" Type="http://schemas.openxmlformats.org/officeDocument/2006/relationships/themeOverride" Target="../theme/themeOverride14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" Type="http://schemas.openxmlformats.org/officeDocument/2006/relationships/tags" Target="../tags/tag1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645785" y="1451610"/>
            <a:ext cx="826770" cy="3594100"/>
          </a:xfrm>
        </p:spPr>
        <p:txBody>
          <a:bodyPr>
            <a:normAutofit fontScale="90000"/>
          </a:bodyPr>
          <a:lstStyle/>
          <a:p>
            <a:r>
              <a:rPr lang="zh-CN" altLang="en-US" sz="6000" dirty="0">
                <a:latin typeface="义启小魏楷" panose="02010601030101010101" charset="-128"/>
                <a:ea typeface="义启小魏楷" panose="02010601030101010101" charset="-128"/>
                <a:sym typeface="+mn-ea"/>
              </a:rPr>
              <a:t>定风波</a:t>
            </a:r>
            <a:endParaRPr lang="zh-CN" altLang="en-US" sz="6000" dirty="0">
              <a:latin typeface="义启小魏楷" panose="02010601030101010101" charset="-128"/>
              <a:ea typeface="义启小魏楷" panose="02010601030101010101" charset="-128"/>
              <a:sym typeface="+mn-ea"/>
            </a:endParaRPr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5176520" y="2346325"/>
            <a:ext cx="469265" cy="3145155"/>
          </a:xfrm>
        </p:spPr>
        <p:txBody>
          <a:bodyPr>
            <a:noAutofit/>
          </a:bodyPr>
          <a:lstStyle/>
          <a:p>
            <a:pPr algn="l"/>
            <a:r>
              <a:rPr lang="zh-CN" altLang="en-US" sz="2700" dirty="0">
                <a:sym typeface="+mn-ea"/>
              </a:rPr>
              <a:t>苏东坡的精神突围</a:t>
            </a:r>
            <a:endParaRPr lang="zh-CN" altLang="en-US" sz="2700" dirty="0"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/>
    </mc:Choice>
    <mc:Fallback>
      <p:transition spd="slow" advClick="0"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1635353" y="2163142"/>
            <a:ext cx="2324451" cy="2324451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4928827" y="2191066"/>
            <a:ext cx="2324451" cy="2324451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8231708" y="2250184"/>
            <a:ext cx="2324451" cy="2324451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pic>
        <p:nvPicPr>
          <p:cNvPr id="29" name="图片 2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/>
          <a:srcRect/>
          <a:stretch>
            <a:fillRect/>
          </a:stretch>
        </p:blipFill>
        <p:spPr>
          <a:xfrm>
            <a:off x="9294849" y="0"/>
            <a:ext cx="2897151" cy="2699352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7"/>
            </p:custDataLst>
          </p:nvPr>
        </p:nvSpPr>
        <p:spPr>
          <a:xfrm>
            <a:off x="4745355" y="2457450"/>
            <a:ext cx="1846580" cy="1943735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chemeClr val="tx2"/>
                </a:solidFill>
                <a:sym typeface="+mn-lt"/>
              </a:rPr>
              <a:t>读懂情感</a:t>
            </a:r>
            <a:endParaRPr lang="zh-CN" altLang="en-US" sz="32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24" name="文本框 23"/>
          <p:cNvSpPr txBox="1"/>
          <p:nvPr>
            <p:custDataLst>
              <p:tags r:id="rId8"/>
            </p:custDataLst>
          </p:nvPr>
        </p:nvSpPr>
        <p:spPr>
          <a:xfrm>
            <a:off x="8231505" y="2250440"/>
            <a:ext cx="1846580" cy="2570480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chemeClr val="tx2"/>
                </a:solidFill>
                <a:sym typeface="+mn-lt"/>
              </a:rPr>
              <a:t>思想的突围</a:t>
            </a:r>
            <a:endParaRPr lang="zh-CN" altLang="en-US" sz="32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25" name="文本框 24"/>
          <p:cNvSpPr txBox="1"/>
          <p:nvPr>
            <p:custDataLst>
              <p:tags r:id="rId9"/>
            </p:custDataLst>
          </p:nvPr>
        </p:nvSpPr>
        <p:spPr>
          <a:xfrm>
            <a:off x="1515110" y="2531745"/>
            <a:ext cx="1846580" cy="2003425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chemeClr val="tx2"/>
                </a:solidFill>
                <a:sym typeface="+mn-lt"/>
              </a:rPr>
              <a:t>读准节奏</a:t>
            </a:r>
            <a:endParaRPr lang="zh-CN" altLang="en-US" sz="32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515404" y="3948967"/>
            <a:ext cx="1018844" cy="92064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017638" y="3902804"/>
            <a:ext cx="1106039" cy="101495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8294933" y="4040571"/>
            <a:ext cx="1197124" cy="949892"/>
          </a:xfrm>
          <a:prstGeom prst="rect">
            <a:avLst/>
          </a:prstGeom>
        </p:spPr>
      </p:pic>
    </p:spTree>
    <p:custDataLst>
      <p:tags r:id="rId1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 2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r>
              <a:rPr lang="zh-CN" altLang="en-US" dirty="0"/>
              <a:t>读准节奏</a:t>
            </a:r>
            <a:endParaRPr lang="zh-CN" altLang="en-US" dirty="0"/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3847584" y="2486990"/>
            <a:ext cx="1289037" cy="1330823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义启小魏楷" panose="02010601030101010101" charset="-128"/>
                <a:ea typeface="义启小魏楷" panose="02010601030101010101" charset="-128"/>
                <a:cs typeface="+mn-cs"/>
              </a:rPr>
              <a:t>一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义启小魏楷" panose="02010601030101010101" charset="-128"/>
              <a:ea typeface="义启小魏楷" panose="02010601030101010101" charset="-128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060" y="951865"/>
            <a:ext cx="11231880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/>
              <a:t>定风波·莫听穿林打叶声</a:t>
            </a:r>
            <a:endParaRPr lang="zh-CN" altLang="en-US" sz="3200" b="1"/>
          </a:p>
          <a:p>
            <a:pPr algn="ctr"/>
            <a:r>
              <a:rPr lang="zh-CN" altLang="en-US" sz="2800"/>
              <a:t>苏轼</a:t>
            </a:r>
            <a:endParaRPr lang="zh-CN" altLang="en-US" sz="2800"/>
          </a:p>
          <a:p>
            <a:pPr algn="l" fontAlgn="auto">
              <a:lnSpc>
                <a:spcPct val="150000"/>
              </a:lnSpc>
            </a:pPr>
            <a:r>
              <a:rPr lang="zh-CN" altLang="en-US" sz="2800"/>
              <a:t>       </a:t>
            </a:r>
            <a:r>
              <a:rPr lang="zh-CN" altLang="en-US" sz="2400"/>
              <a:t>三月七日，沙湖道中遇雨。雨具先去，同行皆狼狈，余独不觉，已而遂晴，故作此词。</a:t>
            </a:r>
            <a:endParaRPr lang="zh-CN" altLang="en-US" sz="2400"/>
          </a:p>
          <a:p>
            <a:pPr algn="l" fontAlgn="auto">
              <a:lnSpc>
                <a:spcPct val="150000"/>
              </a:lnSpc>
            </a:pPr>
            <a:r>
              <a:rPr lang="zh-CN" altLang="en-US" sz="2800"/>
              <a:t>       </a:t>
            </a: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莫听穿林打叶声，何妨吟啸且徐行。竹杖芒鞋轻胜马，谁怕？一蓑烟雨任平生。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料峭春风吹酒醒，微冷，山头斜照却相迎。回首向来萧瑟处，归去，也无风雨也无晴。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060" y="951865"/>
            <a:ext cx="11231880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/>
              <a:t>定风波·莫听穿林打叶声</a:t>
            </a:r>
            <a:endParaRPr lang="zh-CN" altLang="en-US" sz="3200" b="1"/>
          </a:p>
          <a:p>
            <a:pPr algn="ctr"/>
            <a:r>
              <a:rPr lang="zh-CN" altLang="en-US" sz="2800"/>
              <a:t>苏轼</a:t>
            </a:r>
            <a:endParaRPr lang="zh-CN" altLang="en-US" sz="2800"/>
          </a:p>
          <a:p>
            <a:pPr algn="l" fontAlgn="auto">
              <a:lnSpc>
                <a:spcPct val="150000"/>
              </a:lnSpc>
            </a:pPr>
            <a:r>
              <a:rPr lang="zh-CN" altLang="en-US" sz="2800"/>
              <a:t>       </a:t>
            </a:r>
            <a:r>
              <a:rPr lang="zh-CN" altLang="en-US" sz="2400"/>
              <a:t>三月七日，沙湖道中遇雨。雨具先去，同行皆狼狈，余独不觉，已而遂晴，故作此词。</a:t>
            </a:r>
            <a:endParaRPr lang="zh-CN" altLang="en-US" sz="2800"/>
          </a:p>
          <a:p>
            <a:pPr algn="l" fontAlgn="auto">
              <a:lnSpc>
                <a:spcPct val="150000"/>
              </a:lnSpc>
            </a:pPr>
            <a:r>
              <a:rPr lang="zh-CN" altLang="en-US" sz="2800"/>
              <a:t>       </a:t>
            </a: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莫听穿林打叶声，何妨吟啸且徐行。竹杖芒鞋轻胜马，谁怕？一蓑烟雨任平生。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料峭春风吹酒醒，微冷，山头斜照却相迎。回首向来萧瑟处，归去，也无风雨也无晴。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37055" y="3281680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53005" y="3281680"/>
            <a:ext cx="2959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17720" y="3281680"/>
            <a:ext cx="2959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89880" y="3281680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56170" y="3281680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18170" y="3281680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1880" y="3865245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86240" y="4568825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93455" y="4568825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46520" y="4568825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 flipV="1">
            <a:off x="2532380" y="4568825"/>
            <a:ext cx="2959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837055" y="5168265"/>
            <a:ext cx="2959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>
                <a:solidFill>
                  <a:srgbClr val="C00000"/>
                </a:solidFill>
              </a:rPr>
              <a:t>\</a:t>
            </a:r>
            <a:endParaRPr lang="zh-CN" altLang="en-US" sz="32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词语解释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1160" y="1443990"/>
            <a:ext cx="5466080" cy="4830445"/>
          </a:xfrm>
        </p:spPr>
        <p:txBody>
          <a:bodyPr/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定风波：词牌名。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沙湖：在今湖北黄冈东南三十里，又名螺丝店。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狼狈：进退皆难的困顿窘迫之状。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已而：不久，随即。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萧瑟：指风雨吹打树木的声音。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吟啸：高声吟咏。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32550" y="1443990"/>
            <a:ext cx="508952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芒鞋：草鞋。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sym typeface="+mn-ea"/>
            </a:endParaRPr>
          </a:p>
          <a:p>
            <a:pPr algn="l"/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一蓑烟雨任平生：披着蓑衣在风雨里过一辈子也处之泰然。一蓑（suō）：蓑衣，用棕制成的雨披。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料峭：形容微寒。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斜照：偏西的阳光。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向来：方才。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414895" y="2094230"/>
            <a:ext cx="4364355" cy="3538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时间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：三月七日         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地点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：沙湖道中。 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环境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：先雨后晴。     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事件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：遇雨。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人物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：同行，余。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感觉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：狼狈  不觉</a:t>
            </a:r>
            <a:endParaRPr lang="zh-CN" altLang="zh-CN" sz="3200" b="1" dirty="0">
              <a:solidFill>
                <a:srgbClr val="0000FF"/>
              </a:solidFill>
              <a:ea typeface="方正行楷简体" pitchFamily="2" charset="-122"/>
            </a:endParaRPr>
          </a:p>
          <a:p>
            <a:pPr algn="just"/>
            <a:r>
              <a:rPr lang="zh-CN" altLang="zh-CN" sz="3200" b="1" dirty="0" smtClean="0">
                <a:solidFill>
                  <a:srgbClr val="0000FF"/>
                </a:solidFill>
                <a:ea typeface="方正行楷简体" pitchFamily="2" charset="-122"/>
              </a:rPr>
              <a:t>故</a:t>
            </a:r>
            <a:r>
              <a:rPr lang="zh-CN" altLang="zh-CN" sz="3200" b="1" dirty="0">
                <a:solidFill>
                  <a:srgbClr val="0000FF"/>
                </a:solidFill>
                <a:ea typeface="方正行楷简体" pitchFamily="2" charset="-122"/>
              </a:rPr>
              <a:t>：交代写作缘由。</a:t>
            </a:r>
            <a:endParaRPr lang="zh-CN" altLang="zh-CN" sz="3200" b="1" dirty="0">
              <a:solidFill>
                <a:prstClr val="black"/>
              </a:solidFill>
              <a:ea typeface="方正行楷简体" pitchFamily="2" charset="-122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96315" y="4033520"/>
            <a:ext cx="5228590" cy="2061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 sz="3200" b="1" dirty="0">
                <a:solidFill>
                  <a:srgbClr val="44546A"/>
                </a:solidFill>
              </a:rPr>
              <a:t>　　三月七日，沙湖道中遇雨。雨具先去，同行皆狼狈，余独不觉。已而遂晴，故作此词。</a:t>
            </a:r>
            <a:endParaRPr lang="zh-CN" altLang="zh-CN" sz="3200" b="1" dirty="0">
              <a:solidFill>
                <a:srgbClr val="44546A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48053" y="427451"/>
            <a:ext cx="5230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2" charset="0"/>
              </a:rPr>
              <a:t>词的小序写了什么内容？</a:t>
            </a:r>
            <a:endParaRPr lang="zh-CN" altLang="zh-CN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2" charset="0"/>
            </a:endParaRPr>
          </a:p>
        </p:txBody>
      </p:sp>
      <p:pic>
        <p:nvPicPr>
          <p:cNvPr id="2" name="图片 1" descr="u=2482327255,3767302328&amp;fm=1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480000">
            <a:off x="194310" y="989965"/>
            <a:ext cx="7367270" cy="3279140"/>
          </a:xfrm>
          <a:prstGeom prst="cloud">
            <a:avLst/>
          </a:prstGeom>
          <a:effectLst>
            <a:softEdge rad="3683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下载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015" y="1730375"/>
            <a:ext cx="4084320" cy="5024120"/>
          </a:xfrm>
          <a:prstGeom prst="ellipse">
            <a:avLst/>
          </a:prstGeom>
          <a:effectLst>
            <a:softEdge rad="330200"/>
          </a:effectLst>
        </p:spPr>
      </p:pic>
      <p:sp>
        <p:nvSpPr>
          <p:cNvPr id="5" name="矩形 4"/>
          <p:cNvSpPr/>
          <p:nvPr/>
        </p:nvSpPr>
        <p:spPr>
          <a:xfrm>
            <a:off x="4204335" y="551180"/>
            <a:ext cx="7390130" cy="3291840"/>
          </a:xfrm>
          <a:prstGeom prst="rect">
            <a:avLst/>
          </a:prstGeom>
        </p:spPr>
        <p:txBody>
          <a:bodyPr wrap="square">
            <a:spAutoFit/>
          </a:bodyPr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ea typeface="楷体" panose="02010609060101010101" charset="-122"/>
              </a:rPr>
              <a:t>上片译文：</a:t>
            </a:r>
            <a:endParaRPr lang="zh-CN" alt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ea typeface="楷体" panose="02010609060101010101" charset="-122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ea typeface="楷体" panose="02010609060101010101" charset="-122"/>
              </a:rPr>
              <a:t>       不用注意那穿林打叶的雨声，不妨一边吟咏长啸着，一边悠然地行走。竹杖和草鞋</a:t>
            </a:r>
            <a:r>
              <a:rPr lang="zh-CN" altLang="en-US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ea typeface="楷体" panose="02010609060101010101" charset="-122"/>
              </a:rPr>
              <a:t>轻捷胜过</a:t>
            </a: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ea typeface="楷体" panose="02010609060101010101" charset="-122"/>
              </a:rPr>
              <a:t>骑马，有什么可怕的？一身蓑衣任凭风吹雨打，照样过我的一生。</a:t>
            </a:r>
            <a:endParaRPr lang="zh-CN" alt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ea typeface="楷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36160" y="4244340"/>
            <a:ext cx="612648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冒雨漫步，抒写徐行的心情。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内容占位符 5" descr="u=1994204444,212514732&amp;fm=26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6860" y="1572260"/>
            <a:ext cx="6797675" cy="5041265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79688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0962" name="Rectangle 2"/>
          <p:cNvSpPr>
            <a:spLocks noGrp="1"/>
          </p:cNvSpPr>
          <p:nvPr/>
        </p:nvSpPr>
        <p:spPr>
          <a:xfrm>
            <a:off x="6892925" y="1572260"/>
            <a:ext cx="4756150" cy="388810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15000"/>
              </a:lnSpc>
              <a:buNone/>
            </a:pPr>
            <a:r>
              <a:rPr lang="zh-CN" altLang="en-US" sz="1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_GB2312" pitchFamily="1" charset="-122"/>
                <a:ea typeface="楷体_GB2312" pitchFamily="1" charset="-122"/>
              </a:rPr>
              <a:t>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_GB2312" pitchFamily="1" charset="-122"/>
                <a:ea typeface="楷体_GB2312" pitchFamily="1" charset="-122"/>
              </a:rPr>
              <a:t>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穿林打叶声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，指风雨吹打着树林树叶沙沙作响的声音，形象生动地写出风之疾雨之骤及其给人带来的萧瑟之感。一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穿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打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”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，是很有力量感的动词，见出风雨之大。</a:t>
            </a:r>
            <a:endParaRPr lang="zh-CN" altLang="en-US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0195" y="5080000"/>
            <a:ext cx="490283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莫听穿林打叶声，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何妨吟啸且徐行。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内容占位符 5" descr="u=1994204444,212514732&amp;fm=26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6860" y="1572260"/>
            <a:ext cx="6797675" cy="5041265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79688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0962" name="Rectangle 2"/>
          <p:cNvSpPr>
            <a:spLocks noGrp="1"/>
          </p:cNvSpPr>
          <p:nvPr/>
        </p:nvSpPr>
        <p:spPr>
          <a:xfrm>
            <a:off x="6292215" y="1402715"/>
            <a:ext cx="5356860" cy="40576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15000"/>
              </a:lnSpc>
              <a:buNone/>
            </a:pPr>
            <a:r>
              <a:rPr lang="zh-CN" altLang="en-US" sz="1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_GB2312" pitchFamily="1" charset="-122"/>
                <a:ea typeface="楷体_GB2312" pitchFamily="1" charset="-122"/>
              </a:rPr>
              <a:t>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_GB2312" pitchFamily="1" charset="-122"/>
                <a:ea typeface="楷体_GB2312" pitchFamily="1" charset="-122"/>
              </a:rPr>
              <a:t>　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2" charset="0"/>
                <a:sym typeface="+mn-ea"/>
              </a:rPr>
              <a:t>词人以“莫听”二字，显示出自己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2" charset="0"/>
                <a:sym typeface="+mn-ea"/>
              </a:rPr>
              <a:t>不惧风雨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2" charset="0"/>
                <a:sym typeface="+mn-ea"/>
              </a:rPr>
              <a:t>的态度。 “何妨吟啸且徐行” 句承上而来，将“莫听”之意补足，写出在风雨中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2" charset="0"/>
                <a:sym typeface="+mn-ea"/>
              </a:rPr>
              <a:t>从容不迫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2" charset="0"/>
                <a:sym typeface="+mn-ea"/>
              </a:rPr>
              <a:t>、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2" charset="0"/>
                <a:sym typeface="+mn-ea"/>
              </a:rPr>
              <a:t>悠然自得</a:t>
            </a: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2" charset="0"/>
                <a:sym typeface="+mn-ea"/>
              </a:rPr>
              <a:t>的诗意情怀。“何妨”二字比“莫听”，更多了一点挑战的味道。</a:t>
            </a:r>
            <a:endParaRPr lang="zh-CN" altLang="en-US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Times New Roman" panose="02020603050405020304" pitchFamily="2" charset="0"/>
            </a:endParaRPr>
          </a:p>
          <a:p>
            <a:pPr algn="just" eaLnBrk="1" hangingPunct="1">
              <a:lnSpc>
                <a:spcPct val="115000"/>
              </a:lnSpc>
              <a:buNone/>
            </a:pPr>
            <a:endParaRPr lang="zh-CN" altLang="en-US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Times New Roman" panose="02020603050405020304" pitchFamily="2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0195" y="5080000"/>
            <a:ext cx="490283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莫听穿林打叶声，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何妨吟啸且徐行。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8452" y="432000"/>
            <a:ext cx="10852237" cy="648000"/>
          </a:xfrm>
        </p:spPr>
        <p:txBody>
          <a:bodyPr/>
          <a:p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8545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28707" name="Rectangle 3"/>
          <p:cNvSpPr>
            <a:spLocks noGrp="1"/>
          </p:cNvSpPr>
          <p:nvPr/>
        </p:nvSpPr>
        <p:spPr>
          <a:xfrm>
            <a:off x="5374640" y="1365250"/>
            <a:ext cx="6417310" cy="51301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竹杖芒鞋轻胜马</a:t>
            </a:r>
            <a:r>
              <a:rPr lang="en-US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，写词人竹杖芒鞋，顶风冲雨，从容前行，以</a:t>
            </a:r>
            <a:r>
              <a:rPr lang="en-US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轻胜马</a:t>
            </a:r>
            <a:r>
              <a:rPr lang="en-US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的自我感受，传达出一种搏击风雨、笑傲人生的轻松、喜悦和豪迈之情</a:t>
            </a:r>
            <a:endParaRPr lang="zh-CN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1" hangingPunct="1">
              <a:lnSpc>
                <a:spcPct val="80000"/>
              </a:lnSpc>
            </a:pPr>
            <a:endParaRPr lang="zh-CN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sz="2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谁怕”一词，由“莫听”、“何妨”一路而来，不惧风雨的气势愈唱愈高，从而水到渠成地引发出“一蓑烟雨任平生”的警句。</a:t>
            </a:r>
            <a:endParaRPr lang="zh-CN" altLang="en-US" sz="28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1" hangingPunct="1">
              <a:lnSpc>
                <a:spcPct val="80000"/>
              </a:lnSpc>
            </a:pPr>
            <a:endParaRPr lang="zh-CN" altLang="en-US" sz="28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1" hangingPunct="1">
              <a:lnSpc>
                <a:spcPct val="80000"/>
              </a:lnSpc>
            </a:pPr>
            <a:endParaRPr lang="zh-CN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5" name="内容占位符 4" descr="u=2826747709,3791347891&amp;fm=26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7360" y="1079500"/>
            <a:ext cx="5046980" cy="5130165"/>
          </a:xfrm>
          <a:prstGeom prst="roundRect">
            <a:avLst/>
          </a:prstGeom>
          <a:effectLst>
            <a:softEdge rad="584200"/>
          </a:effectLst>
        </p:spPr>
      </p:pic>
      <p:sp>
        <p:nvSpPr>
          <p:cNvPr id="6" name="文本框 5"/>
          <p:cNvSpPr txBox="1"/>
          <p:nvPr/>
        </p:nvSpPr>
        <p:spPr>
          <a:xfrm>
            <a:off x="785495" y="4764405"/>
            <a:ext cx="442785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竹杖芒鞋轻胜马</a:t>
            </a:r>
            <a:endParaRPr lang="zh-CN" altLang="en-US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  <a:p>
            <a:r>
              <a:rPr lang="zh-CN" altLang="en-US" sz="4400" b="1" dirty="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sym typeface="+mn-ea"/>
              </a:rPr>
              <a:t>谁怕？</a:t>
            </a:r>
            <a:endParaRPr lang="zh-CN" altLang="en-US" sz="4400" b="1" dirty="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  <p:bldLst>
      <p:bldP spid="32870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9688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0178" name="Picture 5" descr="bg"/>
          <p:cNvPicPr>
            <a:picLocks noChangeAspect="1"/>
          </p:cNvPicPr>
          <p:nvPr>
            <p:ph idx="1"/>
          </p:nvPr>
        </p:nvPicPr>
        <p:blipFill>
          <a:blip r:embed="rId1"/>
          <a:srcRect l="28596"/>
          <a:stretch>
            <a:fillRect/>
          </a:stretch>
        </p:blipFill>
        <p:spPr>
          <a:xfrm>
            <a:off x="340360" y="3527425"/>
            <a:ext cx="11506200" cy="3133725"/>
          </a:xfrm>
          <a:prstGeom prst="rect">
            <a:avLst/>
          </a:prstGeom>
          <a:noFill/>
          <a:ln w="9525">
            <a:noFill/>
          </a:ln>
          <a:effectLst>
            <a:softEdge rad="977900"/>
          </a:effectLst>
        </p:spPr>
      </p:pic>
      <p:sp>
        <p:nvSpPr>
          <p:cNvPr id="5" name="矩形 4"/>
          <p:cNvSpPr/>
          <p:nvPr/>
        </p:nvSpPr>
        <p:spPr>
          <a:xfrm>
            <a:off x="3870960" y="5718175"/>
            <a:ext cx="445008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zh-CN" altLang="en-US" sz="4800" b="1" dirty="0">
                <a:solidFill>
                  <a:schemeClr val="accent4"/>
                </a:solidFill>
                <a:effectLst/>
                <a:latin typeface="Times New Roman" panose="02020603050405020304" pitchFamily="2" charset="0"/>
                <a:sym typeface="+mn-ea"/>
              </a:rPr>
              <a:t>一蓑烟雨任平生</a:t>
            </a:r>
            <a:endParaRPr lang="zh-CN" altLang="en-US" sz="4800" b="1" dirty="0">
              <a:solidFill>
                <a:schemeClr val="accent4"/>
              </a:solidFill>
              <a:effectLst/>
              <a:latin typeface="Times New Roman" panose="02020603050405020304" pitchFamily="2" charset="0"/>
              <a:sym typeface="+mn-ea"/>
            </a:endParaRPr>
          </a:p>
        </p:txBody>
      </p:sp>
      <p:sp>
        <p:nvSpPr>
          <p:cNvPr id="332803" name="Rectangle 3"/>
          <p:cNvSpPr>
            <a:spLocks noGrp="1"/>
          </p:cNvSpPr>
          <p:nvPr/>
        </p:nvSpPr>
        <p:spPr>
          <a:xfrm>
            <a:off x="667385" y="1603375"/>
            <a:ext cx="10852150" cy="41148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buNone/>
            </a:pPr>
            <a:endParaRPr lang="zh-CN" altLang="en-US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119733" y="1603591"/>
            <a:ext cx="9677252" cy="230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由眼前风雨推及整个人生，有力地强化了作者面对人生的风风雨雨而我行我素、不畏坎坷的超然情怀。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不仅是上阕词的点睛之处，也是苏轼饱经沧桑而体悟到的一种人生境界的生动写照。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  <p:bldLst>
      <p:bldP spid="33280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 descr="u=1994204444,212514732&amp;fm=26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7670" y="1611630"/>
            <a:ext cx="4082415" cy="5201285"/>
          </a:xfrm>
          <a:prstGeom prst="ellipse">
            <a:avLst/>
          </a:prstGeom>
          <a:effectLst>
            <a:softEdge rad="444500"/>
          </a:effectLst>
        </p:spPr>
      </p:pic>
      <p:sp>
        <p:nvSpPr>
          <p:cNvPr id="6" name="矩形 5"/>
          <p:cNvSpPr/>
          <p:nvPr/>
        </p:nvSpPr>
        <p:spPr>
          <a:xfrm>
            <a:off x="545465" y="410210"/>
            <a:ext cx="7257415" cy="4092575"/>
          </a:xfrm>
          <a:prstGeom prst="rect">
            <a:avLst/>
          </a:prstGeom>
        </p:spPr>
        <p:txBody>
          <a:bodyPr wrap="square">
            <a:spAutoFit/>
          </a:bodyPr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楷体" panose="02010609060101010101" charset="-122"/>
              </a:rPr>
              <a:t>下片译文：</a:t>
            </a:r>
            <a:endParaRPr lang="zh-CN" alt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楷体" panose="02010609060101010101" charset="-122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楷体" panose="02010609060101010101" charset="-122"/>
              </a:rPr>
              <a:t>       春风微凉，将我的酒意吹醒，寒意初上，山头初晴的斜阳却应时相迎。回头望一眼走过来遇到风雨的地方，回去吧，对我来说，既无所谓风雨，也无所谓天晴。</a:t>
            </a:r>
            <a:r>
              <a:rPr lang="zh-CN" altLang="en-US" sz="3600" b="1" dirty="0">
                <a:solidFill>
                  <a:schemeClr val="tx1"/>
                </a:solidFill>
              </a:rPr>
              <a:t> </a:t>
            </a:r>
            <a:endParaRPr lang="zh-CN" altLang="en-US" sz="3600" b="1" dirty="0">
              <a:solidFill>
                <a:schemeClr val="tx1"/>
              </a:solidFill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95325" y="4502785"/>
            <a:ext cx="780288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酒醒天晴，心境旷达，超然洒脱。</a:t>
            </a:r>
            <a:endParaRPr lang="zh-CN" alt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内容占位符 4" descr="下载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9925" y="1599565"/>
            <a:ext cx="4762500" cy="417195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79688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3250" name="Text Box 2"/>
          <p:cNvSpPr txBox="1"/>
          <p:nvPr/>
        </p:nvSpPr>
        <p:spPr>
          <a:xfrm>
            <a:off x="1599565" y="5703570"/>
            <a:ext cx="92475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2" charset="0"/>
              </a:rPr>
              <a:t>“料峭春风吹酒醒，微冷，山头斜照却相迎”</a:t>
            </a:r>
            <a:endParaRPr lang="zh-CN" altLang="en-US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2" charset="0"/>
            </a:endParaRPr>
          </a:p>
        </p:txBody>
      </p:sp>
      <p:sp>
        <p:nvSpPr>
          <p:cNvPr id="54275" name="Rectangle 3"/>
          <p:cNvSpPr>
            <a:spLocks noGrp="1"/>
          </p:cNvSpPr>
          <p:nvPr/>
        </p:nvSpPr>
        <p:spPr>
          <a:xfrm>
            <a:off x="5963285" y="2092325"/>
            <a:ext cx="5685790" cy="44411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写雨过天晴的景象。这几句既与上片所写风雨对应，又为下文所发人生感慨做铺垫。</a:t>
            </a:r>
            <a:endParaRPr lang="zh-CN" altLang="zh-CN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内容占位符 4" descr="下载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9925" y="1599565"/>
            <a:ext cx="4762500" cy="417195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796882" y="559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algn="ctr"/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词句分析</a:t>
            </a:r>
            <a:endParaRPr lang="zh-CN" alt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3250" name="Text Box 2"/>
          <p:cNvSpPr txBox="1"/>
          <p:nvPr/>
        </p:nvSpPr>
        <p:spPr>
          <a:xfrm>
            <a:off x="1599565" y="5703570"/>
            <a:ext cx="92475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fontAlgn="auto">
              <a:lnSpc>
                <a:spcPct val="150000"/>
              </a:lnSpc>
            </a:pPr>
            <a:r>
              <a:rPr lang="zh-CN" altLang="en-US" sz="32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2" charset="0"/>
                <a:sym typeface="+mn-ea"/>
              </a:rPr>
              <a:t>回首向来萧瑟处，归去，也无风雨也无晴。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2" charset="0"/>
              <a:sym typeface="+mn-ea"/>
            </a:endParaRPr>
          </a:p>
        </p:txBody>
      </p:sp>
      <p:sp>
        <p:nvSpPr>
          <p:cNvPr id="54275" name="Rectangle 3"/>
          <p:cNvSpPr>
            <a:spLocks noGrp="1"/>
          </p:cNvSpPr>
          <p:nvPr/>
        </p:nvSpPr>
        <p:spPr>
          <a:xfrm>
            <a:off x="6120765" y="1330325"/>
            <a:ext cx="5685790" cy="44411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</a:pPr>
            <a:endParaRPr lang="zh-CN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42125" y="1670050"/>
            <a:ext cx="467995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句中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萧瑟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二字，意谓风雨之声，与上片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穿林打叶声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相照应。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风雨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二字，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一语双关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，既指野外途中所遇风雨，又暗指几乎致他于死地的政治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风雨</a:t>
            </a:r>
            <a:r>
              <a:rPr lang="en-US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zh-CN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和人生险途。</a:t>
            </a:r>
            <a:endParaRPr lang="zh-CN" altLang="zh-CN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 2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r>
              <a:rPr lang="zh-CN" altLang="en-US" dirty="0"/>
              <a:t>读出情感</a:t>
            </a:r>
            <a:endParaRPr lang="zh-CN" altLang="en-US" dirty="0"/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3847584" y="2486990"/>
            <a:ext cx="1289037" cy="1330823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义启小魏楷" panose="02010601030101010101" charset="-128"/>
                <a:ea typeface="义启小魏楷" panose="02010601030101010101" charset="-128"/>
                <a:cs typeface="+mn-cs"/>
              </a:rPr>
              <a:t>二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义启小魏楷" panose="02010601030101010101" charset="-128"/>
              <a:ea typeface="义启小魏楷" panose="02010601030101010101" charset="-128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sz="quarter" idx="1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160780"/>
            <a:ext cx="10852150" cy="3683000"/>
          </a:xfrm>
        </p:spPr>
        <p:txBody>
          <a:bodyPr/>
          <a:p>
            <a:pPr marL="0" indent="0" algn="ctr">
              <a:buNone/>
            </a:pPr>
            <a:r>
              <a:rPr lang="zh-CN" alt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主题</a:t>
            </a:r>
            <a:endParaRPr lang="zh-CN" altLang="en-US" sz="40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       此词为醉归遇雨抒怀之作。词人借雨中潇洒徐行之举动，表现了虽处逆境屡遭挫折而不畏惧不颓丧的倔强性格和旷达胸怀。全词即景生情，语言诙谐。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8686800" y="0"/>
            <a:ext cx="1447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endParaRPr sz="2400">
              <a:latin typeface="Times New Roman" panose="02020603050405020304" pitchFamily="2" charset="0"/>
            </a:endParaRPr>
          </a:p>
        </p:txBody>
      </p:sp>
      <p:sp>
        <p:nvSpPr>
          <p:cNvPr id="22531" name="文本框 22530"/>
          <p:cNvSpPr txBox="1"/>
          <p:nvPr/>
        </p:nvSpPr>
        <p:spPr>
          <a:xfrm>
            <a:off x="2855913" y="3068638"/>
            <a:ext cx="73437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endParaRPr sz="2400">
              <a:latin typeface="Times New Roman" panose="02020603050405020304" pitchFamily="2" charset="0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3575050" y="333375"/>
            <a:ext cx="61928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endParaRPr sz="2400">
              <a:latin typeface="Times New Roman" panose="02020603050405020304" pitchFamily="2" charset="0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1469390" y="566420"/>
            <a:ext cx="9252585" cy="1599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4400" b="1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义启小魏楷" panose="02010601030101010101" charset="-128"/>
                <a:ea typeface="义启小魏楷" panose="02010601030101010101" charset="-128"/>
                <a:cs typeface="义启小魏楷" panose="02010601030101010101" charset="-128"/>
              </a:rPr>
              <a:t>定  风  波</a:t>
            </a:r>
            <a:endParaRPr lang="zh-CN" altLang="en-US" sz="4400" b="1">
              <a:solidFill>
                <a:srgbClr val="C00000"/>
              </a:solidFill>
              <a:effectLst>
                <a:outerShdw blurRad="38100" dist="38100" dir="2700000">
                  <a:srgbClr val="000000"/>
                </a:outerShdw>
              </a:effectLst>
              <a:latin typeface="义启小魏楷" panose="02010601030101010101" charset="-128"/>
              <a:ea typeface="义启小魏楷" panose="02010601030101010101" charset="-128"/>
              <a:cs typeface="义启小魏楷" panose="02010601030101010101" charset="-128"/>
            </a:endParaRPr>
          </a:p>
          <a:p>
            <a:pPr algn="ctr">
              <a:spcBef>
                <a:spcPct val="50000"/>
              </a:spcBef>
              <a:buClrTx/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义启小魏楷" panose="02010601030101010101" charset="-128"/>
                <a:ea typeface="义启小魏楷" panose="02010601030101010101" charset="-128"/>
                <a:cs typeface="义启小魏楷" panose="02010601030101010101" charset="-128"/>
              </a:rPr>
              <a:t> 苏  轼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>
                  <a:srgbClr val="000000"/>
                </a:outerShdw>
              </a:effectLst>
              <a:latin typeface="义启小魏楷" panose="02010601030101010101" charset="-128"/>
              <a:ea typeface="义启小魏楷" panose="02010601030101010101" charset="-128"/>
              <a:cs typeface="义启小魏楷" panose="02010601030101010101" charset="-128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2640013" y="3068638"/>
            <a:ext cx="7058025" cy="36366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99"/>
                </a:solidFill>
                <a:latin typeface="Times New Roman" panose="02020603050405020304" pitchFamily="2" charset="0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2" charset="0"/>
              </a:rPr>
              <a:t>       莫听穿林打叶声，何妨吟啸且徐行。竹杖芒鞋轻胜马，谁怕？一蓑烟雨任平生。        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2" charset="0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2" charset="0"/>
              </a:rPr>
              <a:t>        料峭春风吹酒醒，微冷，山头斜照却相迎。回首向来萧瑟处，归去，也无风雨也无晴。</a:t>
            </a:r>
            <a:endParaRPr lang="zh-CN" altLang="en-US" sz="3200" b="1" dirty="0">
              <a:solidFill>
                <a:srgbClr val="000099"/>
              </a:solidFill>
              <a:latin typeface="Times New Roman" panose="02020603050405020304" pitchFamily="2" charset="0"/>
            </a:endParaRPr>
          </a:p>
          <a:p>
            <a:pPr algn="ctr">
              <a:spcBef>
                <a:spcPct val="20000"/>
              </a:spcBef>
            </a:pPr>
            <a:endParaRPr lang="zh-CN" altLang="en-US" sz="3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535" name="矩形 22534"/>
          <p:cNvSpPr/>
          <p:nvPr/>
        </p:nvSpPr>
        <p:spPr>
          <a:xfrm>
            <a:off x="2495550" y="1989138"/>
            <a:ext cx="7736840" cy="1014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b="1">
                <a:solidFill>
                  <a:srgbClr val="008000"/>
                </a:solidFill>
                <a:latin typeface="Times New Roman" panose="02020603050405020304" pitchFamily="2" charset="0"/>
              </a:rPr>
              <a:t>         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2" charset="0"/>
              </a:rPr>
              <a:t>三月七日，沙湖道中遇雨，雨具先去，同行皆狼狈，</a:t>
            </a:r>
            <a:endParaRPr lang="zh-CN" altLang="en-US" sz="2400" b="1">
              <a:solidFill>
                <a:srgbClr val="00B050"/>
              </a:solidFill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2" charset="0"/>
              </a:rPr>
              <a:t>余独不觉。已而遂晴，故作此词。 </a:t>
            </a:r>
            <a:endParaRPr lang="zh-CN" altLang="en-US" sz="2400" b="1">
              <a:solidFill>
                <a:srgbClr val="00B050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3503613" y="3068638"/>
            <a:ext cx="113665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·</a:t>
            </a:r>
            <a:r>
              <a:rPr lang="en-US" altLang="zh-CN" sz="6600">
                <a:solidFill>
                  <a:srgbClr val="CC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·</a:t>
            </a:r>
            <a:endParaRPr lang="en-US" altLang="zh-CN" sz="6600">
              <a:solidFill>
                <a:srgbClr val="CC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537" name="矩形 22536"/>
          <p:cNvSpPr/>
          <p:nvPr/>
        </p:nvSpPr>
        <p:spPr>
          <a:xfrm>
            <a:off x="6816725" y="3068638"/>
            <a:ext cx="95123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r>
              <a:rPr lang="en-US" altLang="zh-CN" sz="6600">
                <a:solidFill>
                  <a:srgbClr val="CC3300"/>
                </a:solidFill>
                <a:latin typeface="Times New Roman" panose="02020603050405020304" pitchFamily="2" charset="0"/>
              </a:rPr>
              <a:t> </a:t>
            </a: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endParaRPr lang="en-US" altLang="zh-CN" sz="6600">
              <a:solidFill>
                <a:srgbClr val="CC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38" name="矩形 22537"/>
          <p:cNvSpPr/>
          <p:nvPr/>
        </p:nvSpPr>
        <p:spPr>
          <a:xfrm flipV="1">
            <a:off x="5159375" y="3573463"/>
            <a:ext cx="42545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endParaRPr lang="en-US" altLang="zh-CN" sz="6600">
              <a:solidFill>
                <a:srgbClr val="CC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39" name="矩形 22538"/>
          <p:cNvSpPr/>
          <p:nvPr/>
        </p:nvSpPr>
        <p:spPr>
          <a:xfrm>
            <a:off x="6888163" y="3573463"/>
            <a:ext cx="951230" cy="1106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r>
              <a:rPr lang="en-US" altLang="zh-CN" sz="6600">
                <a:solidFill>
                  <a:srgbClr val="CC3300"/>
                </a:solidFill>
                <a:latin typeface="Times New Roman" panose="02020603050405020304" pitchFamily="2" charset="0"/>
              </a:rPr>
              <a:t> </a:t>
            </a: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endParaRPr lang="en-US" altLang="zh-CN" sz="6600">
              <a:solidFill>
                <a:srgbClr val="CC33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2540" name="矩形 22539"/>
          <p:cNvSpPr/>
          <p:nvPr/>
        </p:nvSpPr>
        <p:spPr>
          <a:xfrm>
            <a:off x="3216275" y="3284538"/>
            <a:ext cx="339725" cy="189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>
              <a:solidFill>
                <a:srgbClr val="CC3300"/>
              </a:solidFill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·</a:t>
            </a:r>
            <a:endParaRPr lang="en-US" altLang="zh-CN" sz="6600">
              <a:solidFill>
                <a:srgbClr val="CC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2541" name="矩形 22540"/>
          <p:cNvSpPr/>
          <p:nvPr/>
        </p:nvSpPr>
        <p:spPr>
          <a:xfrm>
            <a:off x="8112125" y="5084763"/>
            <a:ext cx="339725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3300"/>
                </a:solidFill>
                <a:latin typeface="Arial" panose="020B0604020202020204" pitchFamily="34" charset="0"/>
              </a:rPr>
              <a:t>·</a:t>
            </a:r>
            <a:endParaRPr lang="en-US" altLang="zh-CN" sz="6600">
              <a:solidFill>
                <a:srgbClr val="CC3300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  <p:bldP spid="22537" grpId="0"/>
      <p:bldP spid="22538" grpId="0"/>
      <p:bldP spid="22539" grpId="0"/>
      <p:bldP spid="22540" grpId="0"/>
      <p:bldP spid="2254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 2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r>
              <a:rPr lang="zh-CN" altLang="en-US" dirty="0"/>
              <a:t>读出人物形象</a:t>
            </a:r>
            <a:endParaRPr lang="zh-CN" altLang="en-US" dirty="0"/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3847584" y="2486990"/>
            <a:ext cx="1289037" cy="1330823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义启小魏楷" panose="02010601030101010101" charset="-128"/>
                <a:ea typeface="义启小魏楷" panose="02010601030101010101" charset="-128"/>
                <a:cs typeface="+mn-cs"/>
              </a:rPr>
              <a:t>三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义启小魏楷" panose="02010601030101010101" charset="-128"/>
              <a:ea typeface="义启小魏楷" panose="02010601030101010101" charset="-128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 rot="4489520">
            <a:off x="7558443" y="2846147"/>
            <a:ext cx="3530159" cy="4177778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259715" y="988060"/>
            <a:ext cx="855154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结合文中具体词句思考，你读出了一个怎样的苏轼？</a:t>
            </a:r>
            <a:endParaRPr lang="zh-CN" altLang="en-US" sz="3600" b="1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811260" y="264795"/>
            <a:ext cx="3333115" cy="33235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611245" y="2684780"/>
            <a:ext cx="2494280" cy="304609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sym typeface="+mn-lt"/>
              </a:rPr>
              <a:t>乐观旷达 </a:t>
            </a:r>
            <a:endParaRPr lang="zh-CN" altLang="en-US" sz="3200" b="1">
              <a:solidFill>
                <a:srgbClr val="C00000"/>
              </a:solidFill>
              <a:sym typeface="+mn-lt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sym typeface="+mn-lt"/>
              </a:rPr>
              <a:t>沉着豪迈 </a:t>
            </a:r>
            <a:endParaRPr lang="zh-CN" altLang="en-US" sz="3200" b="1">
              <a:solidFill>
                <a:srgbClr val="C00000"/>
              </a:solidFill>
              <a:sym typeface="+mn-lt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sym typeface="+mn-lt"/>
              </a:rPr>
              <a:t>宠辱不惊      </a:t>
            </a:r>
            <a:endParaRPr lang="zh-CN" altLang="en-US" sz="3200" b="1">
              <a:solidFill>
                <a:srgbClr val="C00000"/>
              </a:solidFill>
              <a:sym typeface="+mn-lt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sym typeface="+mn-lt"/>
              </a:rPr>
              <a:t>旷达潇洒</a:t>
            </a:r>
            <a:endParaRPr lang="zh-CN" altLang="en-US" sz="3200" b="1">
              <a:solidFill>
                <a:srgbClr val="C00000"/>
              </a:solidFill>
              <a:sym typeface="+mn-lt"/>
            </a:endParaRPr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4699465" y="2434750"/>
            <a:ext cx="3125992" cy="1200329"/>
          </a:xfrm>
        </p:spPr>
        <p:txBody>
          <a:bodyPr>
            <a:normAutofit fontScale="80000"/>
          </a:bodyPr>
          <a:lstStyle/>
          <a:p>
            <a:r>
              <a:rPr lang="zh-CN" altLang="en-US">
                <a:latin typeface="义启小魏楷" panose="02010601030101010101" charset="-128"/>
                <a:ea typeface="义启小魏楷" panose="02010601030101010101" charset="-128"/>
              </a:rPr>
              <a:t>归</a:t>
            </a:r>
            <a:endParaRPr lang="zh-CN" altLang="en-US">
              <a:latin typeface="义启小魏楷" panose="02010601030101010101" charset="-128"/>
              <a:ea typeface="义启小魏楷" panose="02010601030101010101" charset="-128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2555" y="464820"/>
            <a:ext cx="119437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>
                <a:latin typeface="义启小魏楷" panose="02010601030101010101" charset="-128"/>
                <a:ea typeface="义启小魏楷" panose="02010601030101010101" charset="-128"/>
                <a:cs typeface="义启小魏楷" panose="02010601030101010101" charset="-128"/>
              </a:rPr>
              <a:t>如果我们想把全词的情感浓缩到词中的一个字上，你认为会选哪个字？为什么？</a:t>
            </a:r>
            <a:endParaRPr lang="zh-CN" altLang="en-US" sz="3600">
              <a:latin typeface="义启小魏楷" panose="02010601030101010101" charset="-128"/>
              <a:ea typeface="义启小魏楷" panose="02010601030101010101" charset="-128"/>
              <a:cs typeface="义启小魏楷" panose="02010601030101010101" charset="-128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544830" y="488950"/>
            <a:ext cx="10073640" cy="5955665"/>
          </a:xfrm>
          <a:prstGeom prst="rect">
            <a:avLst/>
          </a:prstGeom>
          <a:effectLst/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 rot="622335">
            <a:off x="410514" y="4771519"/>
            <a:ext cx="2033582" cy="2406649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781050" y="1438275"/>
            <a:ext cx="1104265" cy="60388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 fontScale="50000"/>
          </a:bodyPr>
          <a:lstStyle/>
          <a:p>
            <a:pPr algn="ctr"/>
            <a:r>
              <a:rPr lang="zh-CN" altLang="en-US" sz="6000" dirty="0">
                <a:solidFill>
                  <a:schemeClr val="tx2"/>
                </a:solidFill>
                <a:sym typeface="+mn-lt"/>
              </a:rPr>
              <a:t>壹</a:t>
            </a:r>
            <a:endParaRPr lang="zh-CN" altLang="en-US" sz="60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2" name="椭圆 11"/>
          <p:cNvSpPr/>
          <p:nvPr>
            <p:custDataLst>
              <p:tags r:id="rId6"/>
            </p:custDataLst>
          </p:nvPr>
        </p:nvSpPr>
        <p:spPr>
          <a:xfrm>
            <a:off x="691515" y="1263650"/>
            <a:ext cx="1283335" cy="95313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5" name="文本框 14"/>
          <p:cNvSpPr txBox="1"/>
          <p:nvPr>
            <p:custDataLst>
              <p:tags r:id="rId7"/>
            </p:custDataLst>
          </p:nvPr>
        </p:nvSpPr>
        <p:spPr>
          <a:xfrm>
            <a:off x="697230" y="3556000"/>
            <a:ext cx="1104265" cy="71691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 fontScale="60000"/>
          </a:bodyPr>
          <a:lstStyle/>
          <a:p>
            <a:pPr algn="ctr"/>
            <a:r>
              <a:rPr lang="zh-CN" altLang="en-US" sz="6000" dirty="0">
                <a:solidFill>
                  <a:schemeClr val="tx2"/>
                </a:solidFill>
                <a:sym typeface="+mn-lt"/>
              </a:rPr>
              <a:t>贰</a:t>
            </a:r>
            <a:endParaRPr lang="zh-CN" altLang="en-US" sz="60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6" name="椭圆 15"/>
          <p:cNvSpPr/>
          <p:nvPr>
            <p:custDataLst>
              <p:tags r:id="rId8"/>
            </p:custDataLst>
          </p:nvPr>
        </p:nvSpPr>
        <p:spPr>
          <a:xfrm>
            <a:off x="607695" y="3556000"/>
            <a:ext cx="1283335" cy="77851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7" name="文本框 16"/>
          <p:cNvSpPr txBox="1"/>
          <p:nvPr>
            <p:custDataLst>
              <p:tags r:id="rId9"/>
            </p:custDataLst>
          </p:nvPr>
        </p:nvSpPr>
        <p:spPr>
          <a:xfrm>
            <a:off x="2154555" y="1109345"/>
            <a:ext cx="8058150" cy="148717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陶渊明</a:t>
            </a:r>
            <a:r>
              <a:rPr lang="en-US" altLang="zh-CN" sz="2400" dirty="0">
                <a:solidFill>
                  <a:schemeClr val="tx2"/>
                </a:solidFill>
                <a:sym typeface="+mn-lt"/>
              </a:rPr>
              <a:t>“</a:t>
            </a:r>
            <a:r>
              <a:rPr lang="en-US" altLang="zh-CN" sz="2400" b="1" dirty="0">
                <a:solidFill>
                  <a:srgbClr val="C00000"/>
                </a:solidFill>
                <a:sym typeface="+mn-lt"/>
              </a:rPr>
              <a:t>归去来兮”</a:t>
            </a: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。回归田园，在田园间获得人生的安然与宁静，远离官场。</a:t>
            </a:r>
            <a:endParaRPr lang="zh-CN" altLang="en-US" sz="24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8" name="文本框 17"/>
          <p:cNvSpPr txBox="1"/>
          <p:nvPr>
            <p:custDataLst>
              <p:tags r:id="rId10"/>
            </p:custDataLst>
          </p:nvPr>
        </p:nvSpPr>
        <p:spPr>
          <a:xfrm>
            <a:off x="2064385" y="3086735"/>
            <a:ext cx="7884795" cy="33578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sz="2400" dirty="0">
                <a:solidFill>
                  <a:schemeClr val="tx2"/>
                </a:solidFill>
                <a:sym typeface="+mn-lt"/>
              </a:rPr>
              <a:t>苏轼的</a:t>
            </a:r>
            <a:r>
              <a:rPr sz="2400" dirty="0">
                <a:solidFill>
                  <a:srgbClr val="C00000"/>
                </a:solidFill>
                <a:sym typeface="+mn-lt"/>
              </a:rPr>
              <a:t>归</a:t>
            </a:r>
            <a:r>
              <a:rPr sz="2400" dirty="0">
                <a:solidFill>
                  <a:schemeClr val="tx2"/>
                </a:solidFill>
                <a:sym typeface="+mn-lt"/>
              </a:rPr>
              <a:t>，是归往心里，不躲避官场、</a:t>
            </a:r>
            <a:r>
              <a:rPr lang="zh-CN" sz="2400" dirty="0">
                <a:solidFill>
                  <a:schemeClr val="tx2"/>
                </a:solidFill>
                <a:sym typeface="+mn-lt"/>
              </a:rPr>
              <a:t>不</a:t>
            </a:r>
            <a:r>
              <a:rPr sz="2400" dirty="0">
                <a:solidFill>
                  <a:schemeClr val="tx2"/>
                </a:solidFill>
                <a:sym typeface="+mn-lt"/>
              </a:rPr>
              <a:t>逃离喧嚣。是不以物喜，不以己悲的内心宁静。苏轼在儒释道的碰撞激荡中，得到了融会、整合和</a:t>
            </a:r>
            <a:r>
              <a:rPr lang="zh-CN" sz="2400" dirty="0">
                <a:solidFill>
                  <a:schemeClr val="tx2"/>
                </a:solidFill>
                <a:sym typeface="+mn-lt"/>
              </a:rPr>
              <a:t>统一</a:t>
            </a:r>
            <a:r>
              <a:rPr sz="2400" dirty="0">
                <a:solidFill>
                  <a:schemeClr val="tx2"/>
                </a:solidFill>
                <a:sym typeface="+mn-lt"/>
              </a:rPr>
              <a:t>，从而达到了生机浩荡、超然无累、自足完满的人生境界。</a:t>
            </a:r>
            <a:r>
              <a:rPr sz="2400" b="1" dirty="0">
                <a:solidFill>
                  <a:srgbClr val="C00000"/>
                </a:solidFill>
                <a:sym typeface="+mn-lt"/>
              </a:rPr>
              <a:t>此心安处是吾乡！</a:t>
            </a:r>
            <a:endParaRPr lang="zh-CN" altLang="en-US" sz="2400" b="1" dirty="0">
              <a:solidFill>
                <a:srgbClr val="C00000"/>
              </a:solidFill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9388" y="5842009"/>
            <a:ext cx="578239" cy="602332"/>
          </a:xfrm>
          <a:prstGeom prst="rect">
            <a:avLst/>
          </a:prstGeom>
        </p:spPr>
      </p:pic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苏东坡"/>
          <p:cNvPicPr>
            <a:picLocks noGrp="1" noChangeAspect="1"/>
          </p:cNvPicPr>
          <p:nvPr>
            <p:ph type="clipArt" sz="half"/>
          </p:nvPr>
        </p:nvPicPr>
        <p:blipFill>
          <a:blip r:embed="rId1"/>
          <a:stretch>
            <a:fillRect/>
          </a:stretch>
        </p:blipFill>
        <p:spPr>
          <a:xfrm>
            <a:off x="50800" y="142875"/>
            <a:ext cx="3996055" cy="6550660"/>
          </a:xfrm>
        </p:spPr>
      </p:pic>
      <p:sp>
        <p:nvSpPr>
          <p:cNvPr id="20483" name="Text Box 3"/>
          <p:cNvSpPr txBox="1"/>
          <p:nvPr/>
        </p:nvSpPr>
        <p:spPr>
          <a:xfrm>
            <a:off x="6096000" y="1600200"/>
            <a:ext cx="4356100" cy="1599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他的思想出入儒道，杂染佛禅，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0484" name="AutoShape 4"/>
          <p:cNvSpPr/>
          <p:nvPr/>
        </p:nvSpPr>
        <p:spPr>
          <a:xfrm>
            <a:off x="6888163" y="404813"/>
            <a:ext cx="1752600" cy="1219200"/>
          </a:xfrm>
          <a:prstGeom prst="wedgeRoundRectCallout">
            <a:avLst>
              <a:gd name="adj1" fmla="val 80523"/>
              <a:gd name="adj2" fmla="val 56903"/>
              <a:gd name="adj3" fmla="val 16667"/>
            </a:avLst>
          </a:prstGeom>
          <a:solidFill>
            <a:schemeClr val="accent1">
              <a:alpha val="57999"/>
            </a:schemeClr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7175500" y="404813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经世致用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86" name="Text Box 6"/>
          <p:cNvSpPr txBox="1"/>
          <p:nvPr/>
        </p:nvSpPr>
        <p:spPr>
          <a:xfrm>
            <a:off x="7162800" y="762000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积极入世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87" name="Text Box 7"/>
          <p:cNvSpPr txBox="1"/>
          <p:nvPr/>
        </p:nvSpPr>
        <p:spPr>
          <a:xfrm>
            <a:off x="7086600" y="1143000"/>
            <a:ext cx="156210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关注社会民生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88" name="AutoShape 8"/>
          <p:cNvSpPr/>
          <p:nvPr/>
        </p:nvSpPr>
        <p:spPr>
          <a:xfrm>
            <a:off x="8832850" y="0"/>
            <a:ext cx="1835150" cy="1371600"/>
          </a:xfrm>
          <a:prstGeom prst="wedgeRoundRectCallout">
            <a:avLst>
              <a:gd name="adj1" fmla="val -12282"/>
              <a:gd name="adj2" fmla="val 78935"/>
              <a:gd name="adj3" fmla="val 16667"/>
            </a:avLst>
          </a:prstGeom>
          <a:solidFill>
            <a:schemeClr val="accent1">
              <a:alpha val="57999"/>
            </a:schemeClr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9" name="Text Box 9"/>
          <p:cNvSpPr txBox="1"/>
          <p:nvPr/>
        </p:nvSpPr>
        <p:spPr>
          <a:xfrm>
            <a:off x="9120188" y="0"/>
            <a:ext cx="13322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出世、避世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90" name="Text Box 10"/>
          <p:cNvSpPr txBox="1"/>
          <p:nvPr/>
        </p:nvSpPr>
        <p:spPr>
          <a:xfrm>
            <a:off x="9048750" y="404813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自然随性</a:t>
            </a:r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清静无为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91" name="Text Box 11"/>
          <p:cNvSpPr txBox="1"/>
          <p:nvPr/>
        </p:nvSpPr>
        <p:spPr>
          <a:xfrm>
            <a:off x="9048750" y="981075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独善其身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92" name="Rectangle 12"/>
          <p:cNvSpPr/>
          <p:nvPr/>
        </p:nvSpPr>
        <p:spPr>
          <a:xfrm>
            <a:off x="5808663" y="3573463"/>
            <a:ext cx="485933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既能关注朝政民生，保持独立的见解，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又能随缘自适，达观处世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493" name="AutoShape 13"/>
          <p:cNvSpPr/>
          <p:nvPr/>
        </p:nvSpPr>
        <p:spPr>
          <a:xfrm>
            <a:off x="8112125" y="2636838"/>
            <a:ext cx="1512888" cy="792162"/>
          </a:xfrm>
          <a:prstGeom prst="wedgeRoundRectCallout">
            <a:avLst>
              <a:gd name="adj1" fmla="val -104565"/>
              <a:gd name="adj2" fmla="val -63625"/>
              <a:gd name="adj3" fmla="val 16667"/>
            </a:avLst>
          </a:prstGeom>
          <a:solidFill>
            <a:schemeClr val="accent1">
              <a:alpha val="57999"/>
            </a:schemeClr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4" name="Text Box 14"/>
          <p:cNvSpPr txBox="1"/>
          <p:nvPr/>
        </p:nvSpPr>
        <p:spPr>
          <a:xfrm>
            <a:off x="8256588" y="2492375"/>
            <a:ext cx="1244600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随缘</a:t>
            </a:r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超然物外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0495" name="Text Box 15"/>
          <p:cNvSpPr txBox="1"/>
          <p:nvPr/>
        </p:nvSpPr>
        <p:spPr>
          <a:xfrm>
            <a:off x="5735638" y="5359400"/>
            <a:ext cx="4314825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楷体_GB2312" pitchFamily="1" charset="-122"/>
              </a:rPr>
              <a:t>以出世的态度做人，</a:t>
            </a:r>
            <a:endParaRPr lang="zh-CN" altLang="en-US" sz="3600" b="1" dirty="0">
              <a:latin typeface="Arial" panose="020B0604020202020204" pitchFamily="34" charset="0"/>
              <a:ea typeface="楷体_GB2312" pitchFamily="1" charset="-122"/>
            </a:endParaRPr>
          </a:p>
          <a:p>
            <a:r>
              <a:rPr lang="zh-CN" altLang="en-US" sz="3600" b="1" dirty="0">
                <a:latin typeface="Arial" panose="020B0604020202020204" pitchFamily="34" charset="0"/>
                <a:ea typeface="楷体_GB2312" pitchFamily="1" charset="-122"/>
              </a:rPr>
              <a:t>以入世的态度做事。</a:t>
            </a:r>
            <a:endParaRPr lang="zh-CN" altLang="en-US" sz="3600" b="1" dirty="0"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049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charRg st="18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0492">
                                            <p:txEl>
                                              <p:charRg st="18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 bldLvl="0" animBg="1"/>
      <p:bldP spid="20485" grpId="0"/>
      <p:bldP spid="20486" grpId="0"/>
      <p:bldP spid="20487" grpId="0"/>
      <p:bldP spid="20488" grpId="0" bldLvl="0" animBg="1"/>
      <p:bldP spid="20489" grpId="0"/>
      <p:bldP spid="20490" grpId="0"/>
      <p:bldP spid="20491" grpId="0"/>
      <p:bldP spid="20493" grpId="0" bldLvl="0" animBg="1"/>
      <p:bldP spid="20494" grpId="0"/>
      <p:bldP spid="204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 noRot="1"/>
          </p:cNvSpPr>
          <p:nvPr>
            <p:ph type="body" idx="1"/>
          </p:nvPr>
        </p:nvSpPr>
        <p:spPr>
          <a:xfrm>
            <a:off x="461010" y="683895"/>
            <a:ext cx="10936605" cy="6524625"/>
          </a:xfrm>
        </p:spPr>
        <p:txBody>
          <a:bodyPr/>
          <a:p>
            <a:pPr>
              <a:lnSpc>
                <a:spcPct val="86000"/>
              </a:lnSpc>
              <a:spcBef>
                <a:spcPts val="490"/>
              </a:spcBef>
              <a:buNone/>
            </a:pPr>
            <a:r>
              <a:rPr lang="en-US" altLang="zh-CN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en-US" altLang="zh-CN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altLang="zh-CN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黄州数年是苏轼思想发生转折的时期，也是他不断走向成熟和睿智的时期。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29697"/>
          <p:cNvSpPr txBox="1"/>
          <p:nvPr/>
        </p:nvSpPr>
        <p:spPr>
          <a:xfrm>
            <a:off x="2286000" y="457200"/>
            <a:ext cx="7620000" cy="583565"/>
          </a:xfrm>
          <a:prstGeom prst="rect">
            <a:avLst/>
          </a:prstGeom>
          <a:solidFill>
            <a:schemeClr val="accent1"/>
          </a:solidFill>
          <a:ln w="38100" cap="flat" cmpd="dbl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黄州贬谪时期的苏轼（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1079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华文细黑" panose="02010600040101010101" pitchFamily="2" charset="-122"/>
              </a:rPr>
              <a:t>——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1084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）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aphicFrame>
        <p:nvGraphicFramePr>
          <p:cNvPr id="29699" name="表格 29698"/>
          <p:cNvGraphicFramePr/>
          <p:nvPr/>
        </p:nvGraphicFramePr>
        <p:xfrm>
          <a:off x="1847850" y="1412875"/>
          <a:ext cx="8610600" cy="4648200"/>
        </p:xfrm>
        <a:graphic>
          <a:graphicData uri="http://schemas.openxmlformats.org/drawingml/2006/table">
            <a:tbl>
              <a:tblPr/>
              <a:tblGrid>
                <a:gridCol w="1219200"/>
                <a:gridCol w="1752600"/>
                <a:gridCol w="2667000"/>
                <a:gridCol w="2971800"/>
              </a:tblGrid>
              <a:tr h="660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华文细黑" panose="02010600040101010101" pitchFamily="2" charset="-122"/>
                        </a:rPr>
                        <a:t>时间</a:t>
                      </a:r>
                      <a:endParaRPr lang="zh-CN" altLang="en-US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华文细黑" panose="02010600040101010101" pitchFamily="2" charset="-122"/>
                        </a:rPr>
                        <a:t>词作</a:t>
                      </a:r>
                      <a:endParaRPr lang="zh-CN" altLang="en-US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华文细黑" panose="02010600040101010101" pitchFamily="2" charset="-122"/>
                        </a:rPr>
                        <a:t>诗句</a:t>
                      </a:r>
                      <a:endParaRPr lang="zh-CN" altLang="en-US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华文细黑" panose="02010600040101010101" pitchFamily="2" charset="-122"/>
                        </a:rPr>
                        <a:t>思想感情</a:t>
                      </a:r>
                      <a:endParaRPr lang="zh-CN" altLang="en-US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1080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ea typeface="华文细黑" panose="02010600040101010101" pitchFamily="2" charset="-122"/>
                        </a:rPr>
                        <a:t>《</a:t>
                      </a:r>
                      <a:r>
                        <a:rPr lang="zh-CN" altLang="en-US" sz="2400" b="1" dirty="0">
                          <a:ea typeface="华文细黑" panose="02010600040101010101" pitchFamily="2" charset="-122"/>
                        </a:rPr>
                        <a:t>卜算子</a:t>
                      </a:r>
                      <a:r>
                        <a:rPr lang="en-US" altLang="zh-CN" sz="2400" b="1">
                          <a:ea typeface="华文细黑" panose="02010600040101010101" pitchFamily="2" charset="-122"/>
                        </a:rPr>
                        <a:t>》</a:t>
                      </a:r>
                      <a:endParaRPr lang="zh-CN" altLang="en-US" sz="2400" b="1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6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1080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ea typeface="华文细黑" panose="02010600040101010101" pitchFamily="2" charset="-122"/>
                        </a:rPr>
                        <a:t>《</a:t>
                      </a:r>
                      <a:r>
                        <a:rPr lang="zh-CN" altLang="en-US" sz="2400" b="1" dirty="0">
                          <a:ea typeface="华文细黑" panose="02010600040101010101" pitchFamily="2" charset="-122"/>
                        </a:rPr>
                        <a:t>西江月</a:t>
                      </a:r>
                      <a:r>
                        <a:rPr lang="en-US" altLang="zh-CN" sz="2400" b="1">
                          <a:ea typeface="华文细黑" panose="02010600040101010101" pitchFamily="2" charset="-122"/>
                        </a:rPr>
                        <a:t>》</a:t>
                      </a:r>
                      <a:endParaRPr lang="zh-CN" altLang="en-US" sz="2400" b="1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21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1082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ea typeface="华文细黑" panose="02010600040101010101" pitchFamily="2" charset="-122"/>
                        </a:rPr>
                        <a:t>《</a:t>
                      </a:r>
                      <a:r>
                        <a:rPr lang="zh-CN" altLang="en-US" sz="2400" b="1" dirty="0">
                          <a:ea typeface="华文细黑" panose="02010600040101010101" pitchFamily="2" charset="-122"/>
                        </a:rPr>
                        <a:t>定风波</a:t>
                      </a:r>
                      <a:r>
                        <a:rPr lang="en-US" altLang="zh-CN" sz="2400" b="1">
                          <a:ea typeface="华文细黑" panose="02010600040101010101" pitchFamily="2" charset="-122"/>
                        </a:rPr>
                        <a:t>》</a:t>
                      </a:r>
                      <a:endParaRPr lang="zh-CN" altLang="en-US" sz="2400" b="1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1083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 dirty="0">
                          <a:ea typeface="华文细黑" panose="02010600040101010101" pitchFamily="2" charset="-122"/>
                        </a:rPr>
                        <a:t>《</a:t>
                      </a:r>
                      <a:r>
                        <a:rPr lang="zh-CN" altLang="en-US" sz="2400" b="1" dirty="0">
                          <a:ea typeface="华文细黑" panose="02010600040101010101" pitchFamily="2" charset="-122"/>
                        </a:rPr>
                        <a:t>浣溪沙</a:t>
                      </a:r>
                      <a:r>
                        <a:rPr lang="en-US" altLang="zh-CN" sz="2400" b="1">
                          <a:ea typeface="华文细黑" panose="02010600040101010101" pitchFamily="2" charset="-122"/>
                        </a:rPr>
                        <a:t>》</a:t>
                      </a:r>
                      <a:endParaRPr lang="zh-CN" altLang="en-US" sz="2400" b="1">
                        <a:ea typeface="华文细黑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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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36" name="文本框 29735"/>
          <p:cNvSpPr txBox="1"/>
          <p:nvPr/>
        </p:nvSpPr>
        <p:spPr>
          <a:xfrm>
            <a:off x="5029200" y="1981200"/>
            <a:ext cx="2743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拣尽寒枝不肯栖，寂寞沙洲冷。</a:t>
            </a:r>
            <a:endParaRPr lang="zh-CN" altLang="en-US" sz="2400" b="1" dirty="0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37" name="文本框 29736"/>
          <p:cNvSpPr txBox="1"/>
          <p:nvPr/>
        </p:nvSpPr>
        <p:spPr>
          <a:xfrm>
            <a:off x="5029200" y="2743200"/>
            <a:ext cx="2743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中秋谁与共孤光，把盏凄凉北望。</a:t>
            </a:r>
            <a:endParaRPr lang="zh-CN" altLang="en-US" sz="2400" b="1" dirty="0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38" name="矩形 29737"/>
          <p:cNvSpPr/>
          <p:nvPr/>
        </p:nvSpPr>
        <p:spPr>
          <a:xfrm>
            <a:off x="4495800" y="617220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29740" name="矩形 29739"/>
          <p:cNvSpPr/>
          <p:nvPr/>
        </p:nvSpPr>
        <p:spPr>
          <a:xfrm>
            <a:off x="4994593" y="3651250"/>
            <a:ext cx="2316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一蓑烟雨任平生</a:t>
            </a:r>
            <a:endParaRPr lang="zh-CN" altLang="en-US" sz="2400" b="1" dirty="0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41" name="矩形 29740"/>
          <p:cNvSpPr/>
          <p:nvPr/>
        </p:nvSpPr>
        <p:spPr>
          <a:xfrm>
            <a:off x="5105400" y="4421505"/>
            <a:ext cx="2667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effectLst>
                  <a:outerShdw blurRad="38100" dist="38100" dir="2700000">
                    <a:srgbClr val="000000"/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门前流水尚能西， 休将白发唱黄鸡。</a:t>
            </a:r>
            <a:endParaRPr lang="zh-CN" altLang="en-US" sz="2400" b="1" dirty="0">
              <a:effectLst>
                <a:outerShdw blurRad="38100" dist="38100" dir="2700000">
                  <a:srgbClr val="000000"/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742" name="矩形 29741"/>
          <p:cNvSpPr/>
          <p:nvPr/>
        </p:nvSpPr>
        <p:spPr>
          <a:xfrm>
            <a:off x="7543800" y="2209800"/>
            <a:ext cx="3124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66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幽独凄清　失意自伤</a:t>
            </a:r>
            <a:endParaRPr lang="zh-CN" altLang="en-US" sz="2400" b="1" dirty="0">
              <a:solidFill>
                <a:srgbClr val="66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43" name="矩形 29742"/>
          <p:cNvSpPr/>
          <p:nvPr/>
        </p:nvSpPr>
        <p:spPr>
          <a:xfrm>
            <a:off x="7543800" y="2895600"/>
            <a:ext cx="3124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66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人生空幻　壮志难酬</a:t>
            </a:r>
            <a:endParaRPr lang="zh-CN" altLang="en-US" sz="2400" b="1" dirty="0">
              <a:solidFill>
                <a:srgbClr val="66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45" name="矩形 29744"/>
          <p:cNvSpPr/>
          <p:nvPr/>
        </p:nvSpPr>
        <p:spPr>
          <a:xfrm>
            <a:off x="7543483" y="3771900"/>
            <a:ext cx="31321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66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不畏坎坷　笑看风雨</a:t>
            </a:r>
            <a:endParaRPr lang="zh-CN" altLang="en-US" sz="2400" b="1" dirty="0">
              <a:solidFill>
                <a:srgbClr val="66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9746" name="矩形 29745"/>
          <p:cNvSpPr/>
          <p:nvPr/>
        </p:nvSpPr>
        <p:spPr>
          <a:xfrm>
            <a:off x="7456170" y="4509770"/>
            <a:ext cx="30019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66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热爱生活、旷达乐观</a:t>
            </a:r>
            <a:endParaRPr lang="zh-CN" altLang="en-US" sz="2400" b="1" dirty="0">
              <a:solidFill>
                <a:srgbClr val="66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36" grpId="0"/>
      <p:bldP spid="29737" grpId="0"/>
      <p:bldP spid="29740" grpId="0"/>
      <p:bldP spid="29741" grpId="0"/>
      <p:bldP spid="29742" grpId="0"/>
      <p:bldP spid="29743" grpId="0"/>
      <p:bldP spid="29745" grpId="0"/>
      <p:bldP spid="297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 rot="17883940">
            <a:off x="-414854" y="1108973"/>
            <a:ext cx="4216873" cy="421687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/>
          <a:srcRect/>
          <a:stretch>
            <a:fillRect/>
          </a:stretch>
        </p:blipFill>
        <p:spPr>
          <a:xfrm>
            <a:off x="1151890" y="55245"/>
            <a:ext cx="2180590" cy="6802755"/>
          </a:xfrm>
          <a:prstGeom prst="rect">
            <a:avLst/>
          </a:prstGeom>
          <a:effectLst/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email"/>
          <a:stretch>
            <a:fillRect/>
          </a:stretch>
        </p:blipFill>
        <p:spPr>
          <a:xfrm>
            <a:off x="3462822" y="5443635"/>
            <a:ext cx="578239" cy="60233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10626581" y="85460"/>
            <a:ext cx="1510815" cy="1510815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10966729" y="272785"/>
            <a:ext cx="1314387" cy="13991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r>
              <a:rPr lang="zh-CN" altLang="en-US" sz="6000" dirty="0">
                <a:solidFill>
                  <a:schemeClr val="tx2"/>
                </a:solidFill>
                <a:sym typeface="+mn-lt"/>
              </a:rPr>
              <a:t>壹</a:t>
            </a:r>
            <a:endParaRPr lang="zh-CN" altLang="en-US" sz="60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15" name="图片 1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3387606" y="2488491"/>
            <a:ext cx="1510815" cy="1510815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sp>
        <p:nvSpPr>
          <p:cNvPr id="16" name="文本框 15"/>
          <p:cNvSpPr txBox="1"/>
          <p:nvPr>
            <p:custDataLst>
              <p:tags r:id="rId11"/>
            </p:custDataLst>
          </p:nvPr>
        </p:nvSpPr>
        <p:spPr>
          <a:xfrm>
            <a:off x="3486454" y="2666291"/>
            <a:ext cx="1314387" cy="13991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r>
              <a:rPr lang="zh-CN" altLang="en-US" sz="6000" dirty="0">
                <a:solidFill>
                  <a:schemeClr val="tx2"/>
                </a:solidFill>
                <a:sym typeface="+mn-lt"/>
              </a:rPr>
              <a:t>贰</a:t>
            </a:r>
            <a:endParaRPr lang="zh-CN" altLang="en-US" sz="60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20" name="图片 19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10528125" y="5269987"/>
            <a:ext cx="1510815" cy="1510815"/>
          </a:xfrm>
          <a:custGeom>
            <a:avLst/>
            <a:gdLst>
              <a:gd name="connsiteX0" fmla="*/ 2043404 w 4086808"/>
              <a:gd name="connsiteY0" fmla="*/ 0 h 4086808"/>
              <a:gd name="connsiteX1" fmla="*/ 4086808 w 4086808"/>
              <a:gd name="connsiteY1" fmla="*/ 2043404 h 4086808"/>
              <a:gd name="connsiteX2" fmla="*/ 2043404 w 4086808"/>
              <a:gd name="connsiteY2" fmla="*/ 4086808 h 4086808"/>
              <a:gd name="connsiteX3" fmla="*/ 0 w 4086808"/>
              <a:gd name="connsiteY3" fmla="*/ 2043404 h 4086808"/>
              <a:gd name="connsiteX4" fmla="*/ 2043404 w 4086808"/>
              <a:gd name="connsiteY4" fmla="*/ 0 h 408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6808" h="4086808">
                <a:moveTo>
                  <a:pt x="2043404" y="0"/>
                </a:moveTo>
                <a:cubicBezTo>
                  <a:pt x="3171945" y="0"/>
                  <a:pt x="4086808" y="914863"/>
                  <a:pt x="4086808" y="2043404"/>
                </a:cubicBezTo>
                <a:cubicBezTo>
                  <a:pt x="4086808" y="3171945"/>
                  <a:pt x="3171945" y="4086808"/>
                  <a:pt x="2043404" y="4086808"/>
                </a:cubicBezTo>
                <a:cubicBezTo>
                  <a:pt x="914863" y="4086808"/>
                  <a:pt x="0" y="3171945"/>
                  <a:pt x="0" y="2043404"/>
                </a:cubicBezTo>
                <a:cubicBezTo>
                  <a:pt x="0" y="914863"/>
                  <a:pt x="914863" y="0"/>
                  <a:pt x="2043404" y="0"/>
                </a:cubicBezTo>
                <a:close/>
              </a:path>
            </a:pathLst>
          </a:custGeom>
        </p:spPr>
      </p:pic>
      <p:sp>
        <p:nvSpPr>
          <p:cNvPr id="21" name="文本框 20"/>
          <p:cNvSpPr txBox="1"/>
          <p:nvPr>
            <p:custDataLst>
              <p:tags r:id="rId13"/>
            </p:custDataLst>
          </p:nvPr>
        </p:nvSpPr>
        <p:spPr>
          <a:xfrm>
            <a:off x="10966697" y="5443977"/>
            <a:ext cx="1314387" cy="13991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r>
              <a:rPr lang="zh-CN" altLang="en-US" sz="6000" dirty="0">
                <a:solidFill>
                  <a:schemeClr val="tx2"/>
                </a:solidFill>
                <a:sym typeface="+mn-lt"/>
              </a:rPr>
              <a:t>叁</a:t>
            </a:r>
            <a:endParaRPr lang="zh-CN" altLang="en-US" sz="60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509395" y="1741805"/>
            <a:ext cx="798195" cy="21234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4000">
                <a:solidFill>
                  <a:srgbClr val="C00000"/>
                </a:solidFill>
                <a:latin typeface="义启小魏楷" panose="02010601030101010101" charset="-128"/>
                <a:ea typeface="义启小魏楷" panose="02010601030101010101" charset="-128"/>
              </a:rPr>
              <a:t>精神突围</a:t>
            </a:r>
            <a:endParaRPr lang="zh-CN" altLang="en-US" sz="4000">
              <a:solidFill>
                <a:srgbClr val="C00000"/>
              </a:solidFill>
              <a:latin typeface="义启小魏楷" panose="02010601030101010101" charset="-128"/>
              <a:ea typeface="义启小魏楷" panose="02010601030101010101" charset="-128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279775" y="273050"/>
            <a:ext cx="81076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>
                <a:sym typeface="+mn-ea"/>
              </a:rPr>
              <a:t>卜算子·黄州定慧院寓居作   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1080</a:t>
            </a:r>
            <a:endParaRPr lang="zh-CN" altLang="en-US" sz="2400"/>
          </a:p>
          <a:p>
            <a:pPr algn="l"/>
            <a:r>
              <a:rPr lang="zh-CN" altLang="en-US" sz="2400">
                <a:sym typeface="+mn-ea"/>
              </a:rPr>
              <a:t>缺月挂疏桐，漏断人初静。谁见幽人独往来，缥缈孤鸿影。</a:t>
            </a:r>
            <a:endParaRPr lang="zh-CN" altLang="en-US" sz="2400"/>
          </a:p>
          <a:p>
            <a:pPr algn="l"/>
            <a:r>
              <a:rPr lang="zh-CN" altLang="en-US" sz="2400">
                <a:sym typeface="+mn-ea"/>
              </a:rPr>
              <a:t>惊起却回头，有恨无人省。拣尽寒枝不肯栖，寂寞沙洲冷。</a:t>
            </a:r>
            <a:endParaRPr lang="zh-CN" altLang="en-US" sz="2400"/>
          </a:p>
        </p:txBody>
      </p:sp>
      <p:sp>
        <p:nvSpPr>
          <p:cNvPr id="13" name="文本框 12"/>
          <p:cNvSpPr txBox="1"/>
          <p:nvPr/>
        </p:nvSpPr>
        <p:spPr>
          <a:xfrm>
            <a:off x="4898390" y="2248535"/>
            <a:ext cx="5516880" cy="22453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>
                <a:solidFill>
                  <a:srgbClr val="C00000"/>
                </a:solidFill>
                <a:sym typeface="+mn-ea"/>
              </a:rPr>
              <a:t>西江月</a:t>
            </a:r>
            <a:r>
              <a:rPr lang="en-US" altLang="zh-CN" sz="2800">
                <a:solidFill>
                  <a:srgbClr val="C00000"/>
                </a:solidFill>
                <a:sym typeface="+mn-ea"/>
              </a:rPr>
              <a:t>1080</a:t>
            </a:r>
            <a:endParaRPr lang="zh-CN" altLang="en-US" sz="2800">
              <a:solidFill>
                <a:srgbClr val="C00000"/>
              </a:solidFill>
            </a:endParaRPr>
          </a:p>
          <a:p>
            <a:pPr algn="l"/>
            <a:r>
              <a:rPr lang="zh-CN" altLang="en-US" sz="2800">
                <a:sym typeface="+mn-ea"/>
              </a:rPr>
              <a:t>世事一场大梦，人生几度秋凉。</a:t>
            </a:r>
            <a:endParaRPr lang="zh-CN" altLang="en-US" sz="2800">
              <a:sym typeface="+mn-ea"/>
            </a:endParaRPr>
          </a:p>
          <a:p>
            <a:pPr algn="l"/>
            <a:r>
              <a:rPr lang="zh-CN" altLang="en-US" sz="2800">
                <a:sym typeface="+mn-ea"/>
              </a:rPr>
              <a:t>夜来风叶已鸣廊，看取眉头鬓上。</a:t>
            </a:r>
            <a:endParaRPr lang="zh-CN" altLang="en-US" sz="2800"/>
          </a:p>
          <a:p>
            <a:pPr algn="l"/>
            <a:r>
              <a:rPr lang="zh-CN" altLang="en-US" sz="2800">
                <a:sym typeface="+mn-ea"/>
              </a:rPr>
              <a:t>酒贱常愁客少，月明多被云妨。</a:t>
            </a:r>
            <a:endParaRPr lang="zh-CN" altLang="en-US" sz="2800">
              <a:sym typeface="+mn-ea"/>
            </a:endParaRPr>
          </a:p>
          <a:p>
            <a:pPr algn="l"/>
            <a:r>
              <a:rPr lang="zh-CN" altLang="en-US" sz="2800">
                <a:sym typeface="+mn-ea"/>
              </a:rPr>
              <a:t>中秋谁与共孤光，把盏凄然北望。</a:t>
            </a:r>
            <a:endParaRPr lang="zh-CN" altLang="en-US" sz="2800"/>
          </a:p>
        </p:txBody>
      </p:sp>
      <p:sp>
        <p:nvSpPr>
          <p:cNvPr id="14" name="文本框 13"/>
          <p:cNvSpPr txBox="1"/>
          <p:nvPr/>
        </p:nvSpPr>
        <p:spPr>
          <a:xfrm>
            <a:off x="4324985" y="4688205"/>
            <a:ext cx="642429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C00000"/>
                </a:solidFill>
                <a:sym typeface="+mn-ea"/>
              </a:rPr>
              <a:t>1083 浣溪沙</a:t>
            </a:r>
            <a:endParaRPr lang="zh-CN" altLang="en-US" sz="2800">
              <a:solidFill>
                <a:srgbClr val="C00000"/>
              </a:solidFill>
            </a:endParaRPr>
          </a:p>
          <a:p>
            <a:r>
              <a:rPr lang="zh-CN" altLang="en-US" sz="2800">
                <a:sym typeface="+mn-ea"/>
              </a:rPr>
              <a:t>山下兰芽短浸溪，松间沙路净无泥，潇潇暮雨子规啼。谁道人生无再少？门前流水尚能西！休将白发唱黄鸡</a:t>
            </a:r>
            <a:endParaRPr lang="zh-CN" altLang="en-US" sz="2800"/>
          </a:p>
        </p:txBody>
      </p:sp>
    </p:spTree>
    <p:custDataLst>
      <p:tags r:id="rId14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框 30721"/>
          <p:cNvSpPr txBox="1"/>
          <p:nvPr/>
        </p:nvSpPr>
        <p:spPr>
          <a:xfrm>
            <a:off x="1524000" y="3738563"/>
            <a:ext cx="9144000" cy="267652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　　</a:t>
            </a:r>
            <a:r>
              <a:rPr lang="zh-CN" altLang="en-US" sz="28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贬谪黄州的初期，苏轼是低沉、苦闷的，但他很快从中逃离出来。面对人生的困境，他没有颓废，没有逃避，而是以一种积极乐观的心态去面对，去挑战。所以，他战胜了生活，战胜了自我。所以，我们才看到，黄州时期的苏轼是一个无畏风雨、笑看坎坷的潇洒之人，是一个超然物外、随遇而安的旷达之人。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1676400" y="304800"/>
            <a:ext cx="3810000" cy="521970"/>
          </a:xfrm>
          <a:prstGeom prst="rect">
            <a:avLst/>
          </a:prstGeom>
          <a:solidFill>
            <a:schemeClr val="accent1"/>
          </a:solidFill>
          <a:ln w="38100" cap="flat" cmpd="dbl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C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苏轼在黄州的心路历程</a:t>
            </a:r>
            <a:endParaRPr lang="zh-CN" altLang="en-US" sz="2800" b="1" dirty="0">
              <a:solidFill>
                <a:srgbClr val="FFC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24" name="文本框 30723"/>
          <p:cNvSpPr txBox="1"/>
          <p:nvPr/>
        </p:nvSpPr>
        <p:spPr>
          <a:xfrm>
            <a:off x="2063750" y="2420938"/>
            <a:ext cx="1828800" cy="13220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失意自伤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低沉苦闷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4727575" y="1916113"/>
            <a:ext cx="1828800" cy="13220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随遇而安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洒脱旷达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26" name="文本框 30725"/>
          <p:cNvSpPr txBox="1"/>
          <p:nvPr/>
        </p:nvSpPr>
        <p:spPr>
          <a:xfrm>
            <a:off x="7464425" y="1196975"/>
            <a:ext cx="1828800" cy="13220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乐观豪迈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积极向上</a:t>
            </a:r>
            <a:endParaRPr lang="zh-CN" altLang="en-US" sz="3200" b="1" dirty="0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27" name="直接连接符 30726"/>
          <p:cNvSpPr/>
          <p:nvPr/>
        </p:nvSpPr>
        <p:spPr>
          <a:xfrm flipV="1">
            <a:off x="3962400" y="2667000"/>
            <a:ext cx="685800" cy="685800"/>
          </a:xfrm>
          <a:prstGeom prst="line">
            <a:avLst/>
          </a:prstGeom>
          <a:ln w="38100" cap="flat" cmpd="dbl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728" name="直接连接符 30727"/>
          <p:cNvSpPr/>
          <p:nvPr/>
        </p:nvSpPr>
        <p:spPr>
          <a:xfrm flipV="1">
            <a:off x="6629400" y="1905000"/>
            <a:ext cx="685800" cy="685800"/>
          </a:xfrm>
          <a:prstGeom prst="line">
            <a:avLst/>
          </a:prstGeom>
          <a:ln w="38100" cap="flat" cmpd="dbl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729" name="文本框 30728"/>
          <p:cNvSpPr txBox="1"/>
          <p:nvPr/>
        </p:nvSpPr>
        <p:spPr>
          <a:xfrm>
            <a:off x="2590800" y="1905000"/>
            <a:ext cx="914400" cy="5219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前期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30" name="文本框 30729"/>
          <p:cNvSpPr txBox="1"/>
          <p:nvPr/>
        </p:nvSpPr>
        <p:spPr>
          <a:xfrm>
            <a:off x="5181600" y="1371600"/>
            <a:ext cx="914400" cy="5219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中期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0731" name="文本框 30730"/>
          <p:cNvSpPr txBox="1"/>
          <p:nvPr/>
        </p:nvSpPr>
        <p:spPr>
          <a:xfrm>
            <a:off x="7967663" y="620713"/>
            <a:ext cx="914400" cy="52197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后期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1242012" y="1044458"/>
            <a:ext cx="3390314" cy="50510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242060" y="641985"/>
            <a:ext cx="3003550" cy="512381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4986020" y="642620"/>
            <a:ext cx="6872605" cy="5452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fontAlgn="auto">
              <a:lnSpc>
                <a:spcPct val="200000"/>
              </a:lnSpc>
            </a:pPr>
            <a:r>
              <a:rPr lang="en-US" altLang="zh-CN" sz="15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在黄州的苏东坡是成熟了的苏东坡”成熟是一种明亮而不刺眼的光辉，一种圆润而不腻耳的音响，一种不再需要对别人察言观色的从容，一种终于停止向周围申诉求告的大气，一种不理会哄闹的微笑，一种洗刷了偏激的淡漠，一种无须声张的厚实，一种并不陡峭的高度。勃郁的豪情发过了酵，尖利的山风收住了劲，湍急的细流汇成了湖，结果－－ 引导千古杰作的前奏已经鸣响，一道神秘的天光射向黄州，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念奴娇</a:t>
            </a:r>
            <a:r>
              <a:rPr lang="en-US" altLang="zh-CN" sz="190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·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赤壁怀古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》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和前后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赤壁赋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》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马上就要产生。 </a:t>
            </a:r>
            <a:b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                 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----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（余秋雨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苏东坡突围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》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</a:t>
            </a:r>
            <a:endParaRPr lang="zh-CN" altLang="en-US" sz="15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/>
          <a:srcRect/>
          <a:stretch>
            <a:fillRect/>
          </a:stretch>
        </p:blipFill>
        <p:spPr>
          <a:xfrm rot="1884322">
            <a:off x="3507118" y="5039117"/>
            <a:ext cx="2658469" cy="241562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879465" y="2371090"/>
            <a:ext cx="5791835" cy="40290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tx2"/>
                </a:solidFill>
                <a:sym typeface="+mn-lt"/>
              </a:rPr>
              <a:t>灾难舛途没有愚钝他对生命的灵慧感悟，艰难困苦不曾消磨他对生活敏锐的洞察。相反，历经种种之后，他更懂得收藏和珍惜一点一滴的快乐，活出了一派天真，一派精彩。</a:t>
            </a:r>
            <a:endParaRPr lang="zh-CN" altLang="en-US" sz="28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 rot="5400000">
            <a:off x="1245235" y="1387475"/>
            <a:ext cx="4123690" cy="45523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83540" y="1954530"/>
            <a:ext cx="5847715" cy="37712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9"/>
          <a:stretch>
            <a:fillRect/>
          </a:stretch>
        </p:blipFill>
        <p:spPr>
          <a:xfrm flipH="1">
            <a:off x="9424284" y="7836"/>
            <a:ext cx="2767715" cy="2049564"/>
          </a:xfrm>
          <a:custGeom>
            <a:avLst/>
            <a:gdLst>
              <a:gd name="connsiteX0" fmla="*/ 4207484 w 4207484"/>
              <a:gd name="connsiteY0" fmla="*/ 0 h 3115750"/>
              <a:gd name="connsiteX1" fmla="*/ 0 w 4207484"/>
              <a:gd name="connsiteY1" fmla="*/ 0 h 3115750"/>
              <a:gd name="connsiteX2" fmla="*/ 0 w 4207484"/>
              <a:gd name="connsiteY2" fmla="*/ 3115750 h 3115750"/>
              <a:gd name="connsiteX3" fmla="*/ 4207484 w 4207484"/>
              <a:gd name="connsiteY3" fmla="*/ 3115750 h 311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7484" h="3115750">
                <a:moveTo>
                  <a:pt x="4207484" y="0"/>
                </a:moveTo>
                <a:lnTo>
                  <a:pt x="0" y="0"/>
                </a:lnTo>
                <a:lnTo>
                  <a:pt x="0" y="3115750"/>
                </a:lnTo>
                <a:lnTo>
                  <a:pt x="4207484" y="3115750"/>
                </a:lnTo>
                <a:close/>
              </a:path>
            </a:pathLst>
          </a:custGeom>
        </p:spPr>
      </p:pic>
    </p:spTree>
    <p:custDataLst>
      <p:tags r:id="rId8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645785" y="1451610"/>
            <a:ext cx="826770" cy="3594100"/>
          </a:xfrm>
        </p:spPr>
        <p:txBody>
          <a:bodyPr>
            <a:normAutofit fontScale="90000"/>
          </a:bodyPr>
          <a:lstStyle/>
          <a:p>
            <a:r>
              <a:rPr lang="zh-CN" altLang="en-US">
                <a:latin typeface="义启小魏楷" panose="02010601030101010101" charset="-128"/>
                <a:ea typeface="义启小魏楷" panose="02010601030101010101" charset="-128"/>
              </a:rPr>
              <a:t>谢谢</a:t>
            </a:r>
            <a:r>
              <a:rPr lang="zh-CN" altLang="en-US"/>
              <a:t>！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/>
    </mc:Choice>
    <mc:Fallback>
      <p:transition spd="slow" advClick="0" advTm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544195" y="488950"/>
            <a:ext cx="10687050" cy="5955665"/>
          </a:xfrm>
          <a:prstGeom prst="rect">
            <a:avLst/>
          </a:prstGeom>
          <a:effectLst/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 rot="622335">
            <a:off x="410514" y="4771519"/>
            <a:ext cx="2033582" cy="2406649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1093287" y="2137767"/>
            <a:ext cx="1132944" cy="9340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pPr algn="ctr"/>
            <a:r>
              <a:rPr lang="zh-CN" altLang="en-US" sz="4400" dirty="0">
                <a:solidFill>
                  <a:schemeClr val="tx2"/>
                </a:solidFill>
                <a:sym typeface="+mn-lt"/>
              </a:rPr>
              <a:t>壹</a:t>
            </a:r>
            <a:endParaRPr lang="zh-CN" altLang="en-US" sz="44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2" name="椭圆 11"/>
          <p:cNvSpPr/>
          <p:nvPr>
            <p:custDataLst>
              <p:tags r:id="rId6"/>
            </p:custDataLst>
          </p:nvPr>
        </p:nvSpPr>
        <p:spPr>
          <a:xfrm>
            <a:off x="1189990" y="2138045"/>
            <a:ext cx="855980" cy="84074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5" name="文本框 14"/>
          <p:cNvSpPr txBox="1"/>
          <p:nvPr>
            <p:custDataLst>
              <p:tags r:id="rId7"/>
            </p:custDataLst>
          </p:nvPr>
        </p:nvSpPr>
        <p:spPr>
          <a:xfrm>
            <a:off x="968616" y="4401644"/>
            <a:ext cx="1133200" cy="120631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pPr algn="ctr"/>
            <a:r>
              <a:rPr lang="zh-CN" altLang="en-US" sz="4000" dirty="0">
                <a:solidFill>
                  <a:schemeClr val="tx2"/>
                </a:solidFill>
                <a:sym typeface="+mn-lt"/>
              </a:rPr>
              <a:t>贰</a:t>
            </a:r>
            <a:endParaRPr lang="zh-CN" altLang="en-US" sz="40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6" name="椭圆 15"/>
          <p:cNvSpPr/>
          <p:nvPr>
            <p:custDataLst>
              <p:tags r:id="rId8"/>
            </p:custDataLst>
          </p:nvPr>
        </p:nvSpPr>
        <p:spPr>
          <a:xfrm>
            <a:off x="1092835" y="4325620"/>
            <a:ext cx="884555" cy="8820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7" name="文本框 16"/>
          <p:cNvSpPr txBox="1"/>
          <p:nvPr>
            <p:custDataLst>
              <p:tags r:id="rId9"/>
            </p:custDataLst>
          </p:nvPr>
        </p:nvSpPr>
        <p:spPr>
          <a:xfrm>
            <a:off x="2226945" y="912495"/>
            <a:ext cx="8762365" cy="22853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2"/>
                </a:solidFill>
                <a:sym typeface="+mn-lt"/>
              </a:rPr>
              <a:t>也无风雨也无晴。</a:t>
            </a: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 菩提本无树，明镜亦非台。本来无一物，何处染尘埃。无喜无悲、胜败两往、宠辱不惊、旷达潇洒、大彻大悟、宁静超然的人生哲学和处事态度。</a:t>
            </a:r>
            <a:endParaRPr lang="zh-CN" altLang="en-US" sz="24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8" name="文本框 17"/>
          <p:cNvSpPr txBox="1"/>
          <p:nvPr>
            <p:custDataLst>
              <p:tags r:id="rId10"/>
            </p:custDataLst>
          </p:nvPr>
        </p:nvSpPr>
        <p:spPr>
          <a:xfrm>
            <a:off x="2135505" y="3418840"/>
            <a:ext cx="8945880" cy="218948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2"/>
                </a:solidFill>
                <a:sym typeface="+mn-lt"/>
              </a:rPr>
              <a:t>料峭春风吹酒醒，微冷，山头斜照却相迎。</a:t>
            </a: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寒冷中有温暖，逆境中有希望，忧患中有喜悦。对人生辩证认识，是苏轼经历磨难和打击之后，在灵魂上的升华。</a:t>
            </a:r>
            <a:endParaRPr lang="zh-CN" altLang="en-US" sz="24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1308" y="5842009"/>
            <a:ext cx="578239" cy="602332"/>
          </a:xfrm>
          <a:prstGeom prst="rect">
            <a:avLst/>
          </a:prstGeom>
        </p:spPr>
      </p:pic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544195" y="488950"/>
            <a:ext cx="10687050" cy="5955665"/>
          </a:xfrm>
          <a:prstGeom prst="rect">
            <a:avLst/>
          </a:prstGeom>
          <a:effectLst/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 rot="622335">
            <a:off x="410514" y="4771519"/>
            <a:ext cx="2033582" cy="2406649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1093287" y="1416407"/>
            <a:ext cx="1132944" cy="9340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pPr algn="ctr"/>
            <a:r>
              <a:rPr lang="zh-CN" altLang="en-US" sz="4400" dirty="0">
                <a:solidFill>
                  <a:schemeClr val="tx2"/>
                </a:solidFill>
                <a:sym typeface="+mn-lt"/>
              </a:rPr>
              <a:t>壹</a:t>
            </a:r>
            <a:endParaRPr lang="zh-CN" altLang="en-US" sz="44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2" name="椭圆 11"/>
          <p:cNvSpPr/>
          <p:nvPr>
            <p:custDataLst>
              <p:tags r:id="rId6"/>
            </p:custDataLst>
          </p:nvPr>
        </p:nvSpPr>
        <p:spPr>
          <a:xfrm>
            <a:off x="1231900" y="1463675"/>
            <a:ext cx="855980" cy="84074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5" name="文本框 14"/>
          <p:cNvSpPr txBox="1"/>
          <p:nvPr>
            <p:custDataLst>
              <p:tags r:id="rId7"/>
            </p:custDataLst>
          </p:nvPr>
        </p:nvSpPr>
        <p:spPr>
          <a:xfrm>
            <a:off x="968616" y="4401644"/>
            <a:ext cx="1133200" cy="120631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/>
          </a:bodyPr>
          <a:lstStyle/>
          <a:p>
            <a:pPr algn="ctr"/>
            <a:r>
              <a:rPr lang="zh-CN" altLang="en-US" sz="4000" dirty="0">
                <a:solidFill>
                  <a:schemeClr val="tx2"/>
                </a:solidFill>
                <a:sym typeface="+mn-lt"/>
              </a:rPr>
              <a:t>贰</a:t>
            </a:r>
            <a:endParaRPr lang="zh-CN" altLang="en-US" sz="40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6" name="椭圆 15"/>
          <p:cNvSpPr/>
          <p:nvPr>
            <p:custDataLst>
              <p:tags r:id="rId8"/>
            </p:custDataLst>
          </p:nvPr>
        </p:nvSpPr>
        <p:spPr>
          <a:xfrm>
            <a:off x="1092835" y="4325620"/>
            <a:ext cx="884555" cy="8820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7" name="文本框 16"/>
          <p:cNvSpPr txBox="1"/>
          <p:nvPr>
            <p:custDataLst>
              <p:tags r:id="rId9"/>
            </p:custDataLst>
          </p:nvPr>
        </p:nvSpPr>
        <p:spPr>
          <a:xfrm>
            <a:off x="2241550" y="912495"/>
            <a:ext cx="8762365" cy="22853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2"/>
                </a:solidFill>
                <a:sym typeface="+mn-lt"/>
              </a:rPr>
              <a:t>回首向来萧瑟处，归去，也无风雨也无晴。</a:t>
            </a:r>
            <a:endParaRPr lang="zh-CN" altLang="en-US" sz="2400" b="1" dirty="0">
              <a:solidFill>
                <a:schemeClr val="tx2"/>
              </a:solidFill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既不因风雨而担惊受怕，也不因阳光而欣喜若狂，一切都泰然处之。超然得失、不牵忧乐、泯灭有无。</a:t>
            </a:r>
            <a:endParaRPr lang="zh-CN" altLang="en-US" sz="24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8" name="文本框 17"/>
          <p:cNvSpPr txBox="1"/>
          <p:nvPr>
            <p:custDataLst>
              <p:tags r:id="rId10"/>
            </p:custDataLst>
          </p:nvPr>
        </p:nvSpPr>
        <p:spPr>
          <a:xfrm>
            <a:off x="2014220" y="3590925"/>
            <a:ext cx="9217025" cy="285369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2"/>
                </a:solidFill>
                <a:sym typeface="+mn-lt"/>
              </a:rPr>
              <a:t>“一蓑烟雨”</a:t>
            </a:r>
            <a:r>
              <a:rPr lang="zh-CN" altLang="en-US" sz="2400" dirty="0">
                <a:solidFill>
                  <a:schemeClr val="tx2"/>
                </a:solidFill>
                <a:sym typeface="+mn-lt"/>
              </a:rPr>
              <a:t>，他的全身都在风吹雨打之中。“一蓑烟雨”象征人生的风雨、政治的风雨。而“任平生”，是说一生任凭风吹雨打，而始终那样的从容、镇定、达观。</a:t>
            </a:r>
            <a:endParaRPr lang="zh-CN" altLang="en-US" sz="2400" dirty="0">
              <a:solidFill>
                <a:schemeClr val="tx2"/>
              </a:solidFill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1308" y="5842009"/>
            <a:ext cx="578239" cy="602332"/>
          </a:xfrm>
          <a:prstGeom prst="rect">
            <a:avLst/>
          </a:prstGeom>
        </p:spPr>
      </p:pic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email">
            <a:lum bright="15000" contrast="20000"/>
          </a:blip>
          <a:srcRect l="14256"/>
          <a:stretch>
            <a:fillRect/>
          </a:stretch>
        </p:blipFill>
        <p:spPr>
          <a:xfrm flipH="1">
            <a:off x="4800340" y="0"/>
            <a:ext cx="7413250" cy="586181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/>
          <a:stretch>
            <a:fillRect/>
          </a:stretch>
        </p:blipFill>
        <p:spPr>
          <a:xfrm>
            <a:off x="1173806" y="1101308"/>
            <a:ext cx="2376913" cy="5165442"/>
          </a:xfrm>
          <a:prstGeom prst="rect">
            <a:avLst/>
          </a:prstGeom>
          <a:effectLst/>
        </p:spPr>
      </p:pic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1887220" y="1675239"/>
            <a:ext cx="954405" cy="8121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 lnSpcReduction="10000"/>
          </a:bodyPr>
          <a:lstStyle/>
          <a:p>
            <a:pPr algn="ctr"/>
            <a:r>
              <a:rPr lang="zh-CN" altLang="en-US" sz="4800" dirty="0">
                <a:solidFill>
                  <a:schemeClr val="tx2"/>
                </a:solidFill>
                <a:sym typeface="+mn-lt"/>
              </a:rPr>
              <a:t>壹</a:t>
            </a:r>
            <a:endParaRPr lang="zh-CN" altLang="en-US" sz="48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1" name="椭圆 10"/>
          <p:cNvSpPr/>
          <p:nvPr>
            <p:custDataLst>
              <p:tags r:id="rId6"/>
            </p:custDataLst>
          </p:nvPr>
        </p:nvSpPr>
        <p:spPr>
          <a:xfrm>
            <a:off x="1789719" y="1526882"/>
            <a:ext cx="1108879" cy="110887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4"/>
          <a:srcRect/>
          <a:stretch>
            <a:fillRect/>
          </a:stretch>
        </p:blipFill>
        <p:spPr>
          <a:xfrm>
            <a:off x="4661099" y="1101308"/>
            <a:ext cx="2376913" cy="5165442"/>
          </a:xfrm>
          <a:prstGeom prst="rect">
            <a:avLst/>
          </a:prstGeom>
          <a:effectLst/>
        </p:spPr>
      </p:pic>
      <p:sp>
        <p:nvSpPr>
          <p:cNvPr id="20" name="文本框 19"/>
          <p:cNvSpPr txBox="1"/>
          <p:nvPr>
            <p:custDataLst>
              <p:tags r:id="rId8"/>
            </p:custDataLst>
          </p:nvPr>
        </p:nvSpPr>
        <p:spPr>
          <a:xfrm>
            <a:off x="1002030" y="2636520"/>
            <a:ext cx="1680845" cy="3630295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tx2"/>
                </a:solidFill>
                <a:sym typeface="+mn-lt"/>
              </a:rPr>
              <a:t>以小见大，巧用双关</a:t>
            </a:r>
            <a:endParaRPr lang="zh-CN" altLang="en-US" sz="2800">
              <a:solidFill>
                <a:schemeClr val="tx2"/>
              </a:solidFill>
              <a:sym typeface="+mn-lt"/>
            </a:endParaRPr>
          </a:p>
        </p:txBody>
      </p:sp>
      <p:sp>
        <p:nvSpPr>
          <p:cNvPr id="22" name="文本框 21"/>
          <p:cNvSpPr txBox="1"/>
          <p:nvPr>
            <p:custDataLst>
              <p:tags r:id="rId9"/>
            </p:custDataLst>
          </p:nvPr>
        </p:nvSpPr>
        <p:spPr>
          <a:xfrm>
            <a:off x="5410200" y="1675239"/>
            <a:ext cx="954405" cy="8121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 lnSpcReduction="10000"/>
          </a:bodyPr>
          <a:lstStyle/>
          <a:p>
            <a:pPr algn="ctr"/>
            <a:r>
              <a:rPr lang="zh-CN" altLang="en-US" sz="4800" dirty="0">
                <a:solidFill>
                  <a:schemeClr val="tx2"/>
                </a:solidFill>
                <a:sym typeface="+mn-lt"/>
              </a:rPr>
              <a:t>贰</a:t>
            </a:r>
            <a:endParaRPr lang="zh-CN" altLang="en-US" sz="48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23" name="椭圆 22"/>
          <p:cNvSpPr/>
          <p:nvPr>
            <p:custDataLst>
              <p:tags r:id="rId10"/>
            </p:custDataLst>
          </p:nvPr>
        </p:nvSpPr>
        <p:spPr>
          <a:xfrm>
            <a:off x="5332928" y="1526882"/>
            <a:ext cx="1108879" cy="110887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24" name="文本框 23"/>
          <p:cNvSpPr txBox="1"/>
          <p:nvPr>
            <p:custDataLst>
              <p:tags r:id="rId11"/>
            </p:custDataLst>
          </p:nvPr>
        </p:nvSpPr>
        <p:spPr>
          <a:xfrm>
            <a:off x="4179570" y="2748280"/>
            <a:ext cx="2261870" cy="3613785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chemeClr val="tx2"/>
                </a:solidFill>
                <a:sym typeface="+mn-lt"/>
              </a:rPr>
              <a:t>富有哲理思辨色彩</a:t>
            </a:r>
            <a:endParaRPr lang="zh-CN" altLang="en-US" sz="3200">
              <a:solidFill>
                <a:schemeClr val="tx2"/>
              </a:solidFill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2"/>
            </p:custDataLst>
          </p:nvPr>
        </p:nvPicPr>
        <p:blipFill rotWithShape="1">
          <a:blip r:embed="rId4"/>
          <a:srcRect/>
          <a:stretch>
            <a:fillRect/>
          </a:stretch>
        </p:blipFill>
        <p:spPr>
          <a:xfrm>
            <a:off x="8013493" y="1101308"/>
            <a:ext cx="2376913" cy="5165442"/>
          </a:xfrm>
          <a:prstGeom prst="rect">
            <a:avLst/>
          </a:prstGeom>
          <a:effectLst/>
        </p:spPr>
      </p:pic>
      <p:sp>
        <p:nvSpPr>
          <p:cNvPr id="13" name="文本框 12"/>
          <p:cNvSpPr txBox="1"/>
          <p:nvPr>
            <p:custDataLst>
              <p:tags r:id="rId13"/>
            </p:custDataLst>
          </p:nvPr>
        </p:nvSpPr>
        <p:spPr>
          <a:xfrm>
            <a:off x="8763000" y="1675239"/>
            <a:ext cx="954405" cy="8121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normAutofit lnSpcReduction="10000"/>
          </a:bodyPr>
          <a:lstStyle/>
          <a:p>
            <a:pPr algn="ctr"/>
            <a:r>
              <a:rPr lang="zh-CN" altLang="en-US" sz="4800" dirty="0">
                <a:solidFill>
                  <a:schemeClr val="tx2"/>
                </a:solidFill>
                <a:sym typeface="+mn-lt"/>
              </a:rPr>
              <a:t>叁</a:t>
            </a:r>
            <a:endParaRPr lang="zh-CN" altLang="en-US" sz="4800" dirty="0">
              <a:solidFill>
                <a:schemeClr val="tx2"/>
              </a:solidFill>
              <a:sym typeface="+mn-lt"/>
            </a:endParaRPr>
          </a:p>
        </p:txBody>
      </p:sp>
      <p:sp>
        <p:nvSpPr>
          <p:cNvPr id="14" name="椭圆 13"/>
          <p:cNvSpPr/>
          <p:nvPr>
            <p:custDataLst>
              <p:tags r:id="rId14"/>
            </p:custDataLst>
          </p:nvPr>
        </p:nvSpPr>
        <p:spPr>
          <a:xfrm>
            <a:off x="8685322" y="1526882"/>
            <a:ext cx="1108879" cy="110887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B18D6E"/>
              </a:solidFill>
              <a:sym typeface="+mn-lt"/>
            </a:endParaRPr>
          </a:p>
        </p:txBody>
      </p: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7532370" y="2748280"/>
            <a:ext cx="2261870" cy="3419475"/>
          </a:xfrm>
          <a:prstGeom prst="rect">
            <a:avLst/>
          </a:prstGeom>
          <a:noFill/>
        </p:spPr>
        <p:txBody>
          <a:bodyPr vert="eaVert"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chemeClr val="tx2"/>
                </a:solidFill>
                <a:sym typeface="+mn-lt"/>
              </a:rPr>
              <a:t>儒释道思想的交汇</a:t>
            </a:r>
            <a:endParaRPr lang="zh-CN" altLang="en-US" sz="3200">
              <a:solidFill>
                <a:schemeClr val="tx2"/>
              </a:solidFill>
              <a:sym typeface="+mn-lt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 2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r>
              <a:rPr lang="zh-CN" altLang="en-US" dirty="0">
                <a:latin typeface="义启小魏楷" panose="02010601030101010101" charset="-128"/>
                <a:ea typeface="义启小魏楷" panose="02010601030101010101" charset="-128"/>
              </a:rPr>
              <a:t>思想的突围</a:t>
            </a:r>
            <a:endParaRPr lang="zh-CN" altLang="en-US" dirty="0">
              <a:latin typeface="义启小魏楷" panose="02010601030101010101" charset="-128"/>
              <a:ea typeface="义启小魏楷" panose="02010601030101010101" charset="-128"/>
            </a:endParaRPr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3847584" y="2486990"/>
            <a:ext cx="1289037" cy="1330823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义启小魏楷" panose="02010601030101010101" charset="-128"/>
                <a:ea typeface="义启小魏楷" panose="02010601030101010101" charset="-128"/>
                <a:cs typeface="+mn-cs"/>
              </a:rPr>
              <a:t>三</a:t>
            </a:r>
            <a:endParaRPr kumimoji="0" lang="zh-CN" altLang="en-US" sz="4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义启小魏楷" panose="02010601030101010101" charset="-128"/>
              <a:ea typeface="义启小魏楷" panose="02010601030101010101" charset="-128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9055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9055"/>
</p:tagLst>
</file>

<file path=ppt/tags/tag3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AG_VERSION" val="1.0"/>
  <p:tag name="KSO_WM_BEAUTIFY_FLAG" val="#wm#"/>
  <p:tag name="KSO_WM_COMBINE_RELATE_SLIDE_ID" val="background20185116_1"/>
  <p:tag name="KSO_WM_TEMPLATE_CATEGORY" val="custom"/>
  <p:tag name="KSO_WM_TEMPLATE_INDEX" val="20189055"/>
  <p:tag name="KSO_WM_TEMPLATE_SUBCATEGORY" val="combine"/>
  <p:tag name="KSO_WM_TEMPLATE_THUMBS_INDEX" val="1、5、6、7、8、9、10、13、14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906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9063"/>
</p:tagLst>
</file>

<file path=ppt/tags/tag6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THUMBS_INDEX" val="1、6、7、8、5、13、9、10、14"/>
  <p:tag name="MH" val="20160817201806"/>
  <p:tag name="MH_LIBRARY" val="CONTENTS"/>
  <p:tag name="MH_AUTOCOLOR" val="TRUE"/>
  <p:tag name="MH_TYPE" val="CONTENTS"/>
  <p:tag name="ID" val="626781"/>
  <p:tag name="KSO_WM_TAG_VERSION" val="1.0"/>
  <p:tag name="KSO_WM_BEAUTIFY_FLAG" val="#wm#"/>
  <p:tag name="KSO_WM_COMBINE_RELATE_SLIDE_ID" val="diagram20170274_1"/>
  <p:tag name="KSO_WM_TEMPLATE_CATEGORY" val="custom"/>
  <p:tag name="KSO_WM_TEMPLATE_INDEX" val="20189063"/>
  <p:tag name="KSO_WM_TEMPLATE_RELATED_ID" val="20189055"/>
  <p:tag name="KSO_WM_TEMPLATE_SUBCATEGORY" val="subcombine"/>
</p:tagLst>
</file>

<file path=ppt/tags/tag7.xml><?xml version="1.0" encoding="utf-8"?>
<p:tagLst xmlns:p="http://schemas.openxmlformats.org/presentationml/2006/main">
  <p:tag name="KSO_WM_TEMPLATE_CATEGORY" val="custom"/>
  <p:tag name="KSO_WM_TEMPLATE_INDEX" val="20189055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ID" val="custom20189055_1*a*1"/>
  <p:tag name="KSO_WM_UNIT_PRESET_TEXT" val="创意中国风"/>
</p:tagLst>
</file>

<file path=ppt/tags/tag8.xml><?xml version="1.0" encoding="utf-8"?>
<p:tagLst xmlns:p="http://schemas.openxmlformats.org/presentationml/2006/main">
  <p:tag name="KSO_WM_TEMPLATE_CATEGORY" val="custom"/>
  <p:tag name="KSO_WM_TEMPLATE_INDEX" val="20189055"/>
  <p:tag name="KSO_WM_UNIT_TYPE" val="b"/>
  <p:tag name="KSO_WM_UNIT_INDEX" val="1"/>
  <p:tag name="KSO_WM_UNIT_LAYERLEVEL" val="1"/>
  <p:tag name="KSO_WM_UNIT_VALUE" val="9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ID" val="custom20189055_1*b*1"/>
  <p:tag name="KSO_WM_UNIT_PRESET_TEXT" val="文艺清新复古"/>
</p:tagLst>
</file>

<file path=ppt/tags/tag9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AG_VERSION" val="1.0"/>
  <p:tag name="KSO_WM_SLIDE_ITEM_CNT" val="2"/>
  <p:tag name="KSO_WM_SLIDE_LAYOUT" val="a_b"/>
  <p:tag name="KSO_WM_SLIDE_LAYOUT_CNT" val="1_1"/>
  <p:tag name="KSO_WM_SLIDE_TYPE" val="title"/>
  <p:tag name="KSO_WM_SLIDE_SUBTYPE" val="pureTxt"/>
  <p:tag name="KSO_WM_BEAUTIFY_FLAG" val="#wm#"/>
  <p:tag name="KSO_WM_COMBINE_RELATE_SLIDE_ID" val="background20185116_1"/>
  <p:tag name="KSO_WM_TEMPLATE_CATEGORY" val="custom"/>
  <p:tag name="KSO_WM_TEMPLATE_INDEX" val="20189055"/>
  <p:tag name="KSO_WM_SLIDE_ID" val="custom20189055_1"/>
  <p:tag name="KSO_WM_SLIDE_INDEX" val="1"/>
  <p:tag name="KSO_WM_TEMPLATE_SUBCATEGORY" val="combine"/>
  <p:tag name="KSO_WM_TEMPLATE_THUMBS_INDEX" val="1、5、6、7、8、9、10、13、14、"/>
</p:tagLst>
</file>

<file path=ppt/tags/tag10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1_1"/>
  <p:tag name="KSO_WM_UNIT_ID" val="custom20189063_5*l_h_i*1_1_1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11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2_1"/>
  <p:tag name="KSO_WM_UNIT_ID" val="custom20189063_5*l_h_i*1_2_1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12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3_1"/>
  <p:tag name="KSO_WM_UNIT_ID" val="custom20189063_5*l_h_i*1_3_1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5*i*3"/>
  <p:tag name="KSO_WM_TEMPLATE_CATEGORY" val="custom"/>
  <p:tag name="KSO_WM_TEMPLATE_INDEX" val="20189063"/>
  <p:tag name="KSO_WM_UNIT_INDEX" val="3"/>
</p:tagLst>
</file>

<file path=ppt/tags/tag14.xml><?xml version="1.0" encoding="utf-8"?>
<p:tagLst xmlns:p="http://schemas.openxmlformats.org/presentationml/2006/main">
  <p:tag name="KSO_WM_TEMPLATE_CATEGORY" val="custom"/>
  <p:tag name="KSO_WM_TEMPLATE_INDEX" val="20189063"/>
  <p:tag name="KSO_WM_UNIT_TYPE" val="l_h_f"/>
  <p:tag name="KSO_WM_UNIT_INDEX" val="1_2_1"/>
  <p:tag name="KSO_WM_UNIT_ID" val="custom20189063_5*l_h_f*1_2_1"/>
  <p:tag name="KSO_WM_UNIT_LAYERLEVEL" val="1_1_1"/>
  <p:tag name="KSO_WM_UNIT_VALUE" val="28"/>
  <p:tag name="KSO_WM_UNIT_HIGHLIGHT" val="0"/>
  <p:tag name="KSO_WM_UNIT_COMPATIBLE" val="0"/>
  <p:tag name="KSO_WM_UNIT_CLEAR" val="0"/>
  <p:tag name="KSO_WM_UNIT_PRESET_TEXT_INDEX" val="2"/>
  <p:tag name="KSO_WM_UNIT_PRESET_TEXT_LEN" val="20"/>
  <p:tag name="KSO_WM_BEAUTIFY_FLAG" val="#wm#"/>
  <p:tag name="KSO_WM_TAG_VERSION" val="1.0"/>
  <p:tag name="KSO_WM_DIAGRAM_GROUP_CODE" val="l1-3"/>
  <p:tag name="KSO_WM_UNIT_TEXT_FILL_FORE_SCHEMECOLOR_INDEX" val="15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EMPLATE_CATEGORY" val="custom"/>
  <p:tag name="KSO_WM_TEMPLATE_INDEX" val="20189063"/>
  <p:tag name="KSO_WM_UNIT_TYPE" val="l_h_f"/>
  <p:tag name="KSO_WM_UNIT_INDEX" val="1_3_1"/>
  <p:tag name="KSO_WM_UNIT_ID" val="custom20189063_5*l_h_f*1_3_1"/>
  <p:tag name="KSO_WM_UNIT_LAYERLEVEL" val="1_1_1"/>
  <p:tag name="KSO_WM_UNIT_VALUE" val="28"/>
  <p:tag name="KSO_WM_UNIT_HIGHLIGHT" val="0"/>
  <p:tag name="KSO_WM_UNIT_COMPATIBLE" val="0"/>
  <p:tag name="KSO_WM_UNIT_CLEAR" val="0"/>
  <p:tag name="KSO_WM_UNIT_PRESET_TEXT_INDEX" val="2"/>
  <p:tag name="KSO_WM_UNIT_PRESET_TEXT_LEN" val="20"/>
  <p:tag name="KSO_WM_BEAUTIFY_FLAG" val="#wm#"/>
  <p:tag name="KSO_WM_TAG_VERSION" val="1.0"/>
  <p:tag name="KSO_WM_DIAGRAM_GROUP_CODE" val="l1-3"/>
  <p:tag name="KSO_WM_UNIT_TEXT_FILL_FORE_SCHEMECOLOR_INDEX" val="15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EMPLATE_CATEGORY" val="custom"/>
  <p:tag name="KSO_WM_TEMPLATE_INDEX" val="20189063"/>
  <p:tag name="KSO_WM_UNIT_TYPE" val="l_h_f"/>
  <p:tag name="KSO_WM_UNIT_INDEX" val="1_1_1"/>
  <p:tag name="KSO_WM_UNIT_ID" val="custom20189063_5*l_h_f*1_1_1"/>
  <p:tag name="KSO_WM_UNIT_LAYERLEVEL" val="1_1_1"/>
  <p:tag name="KSO_WM_UNIT_VALUE" val="28"/>
  <p:tag name="KSO_WM_UNIT_HIGHLIGHT" val="0"/>
  <p:tag name="KSO_WM_UNIT_COMPATIBLE" val="0"/>
  <p:tag name="KSO_WM_UNIT_CLEAR" val="0"/>
  <p:tag name="KSO_WM_UNIT_PRESET_TEXT_INDEX" val="2"/>
  <p:tag name="KSO_WM_UNIT_PRESET_TEXT_LEN" val="20"/>
  <p:tag name="KSO_WM_BEAUTIFY_FLAG" val="#wm#"/>
  <p:tag name="KSO_WM_TAG_VERSION" val="1.0"/>
  <p:tag name="KSO_WM_DIAGRAM_GROUP_CODE" val="l1-3"/>
  <p:tag name="KSO_WM_UNIT_TEXT_FILL_FORE_SCHEMECOLOR_INDEX" val="15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1_2"/>
  <p:tag name="KSO_WM_UNIT_ID" val="custom20189063_5*l_h_i*1_1_2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18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2_2"/>
  <p:tag name="KSO_WM_UNIT_ID" val="custom20189063_5*l_h_i*1_2_2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19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3_2"/>
  <p:tag name="KSO_WM_UNIT_ID" val="custom20189063_5*l_h_i*1_3_2"/>
  <p:tag name="KSO_WM_UNIT_LAYERLEVEL" val="1_1_1"/>
  <p:tag name="KSO_WM_BEAUTIFY_FLAG" val="#wm#"/>
  <p:tag name="KSO_WM_TAG_VERSION" val="1.0"/>
  <p:tag name="KSO_WM_DIAGRAM_GROUP_CODE" val="l1-3"/>
  <p:tag name="KSO_WM_UNIT_USESOURCEFORMAT_APPLY" val="1"/>
</p:tagLst>
</file>

<file path=ppt/tags/tag20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SLIDE_ID" val="custom20189063_5"/>
  <p:tag name="KSO_WM_SLIDE_INDEX" val="5"/>
  <p:tag name="KSO_WM_SLIDE_ITEM_CNT" val="3"/>
  <p:tag name="KSO_WM_SLIDE_LAYOUT" val="l"/>
  <p:tag name="KSO_WM_SLIDE_LAYOUT_CNT" val="1"/>
  <p:tag name="KSO_WM_SLIDE_TYPE" val="text"/>
  <p:tag name="KSO_WM_SLIDE_SUBTYPE" val="diag"/>
  <p:tag name="KSO_WM_BEAUTIFY_FLAG" val="#wm#"/>
  <p:tag name="KSO_WM_SLIDE_POSITION" val="119*170"/>
  <p:tag name="KSO_WM_SLIDE_SIZE" val="712*222"/>
  <p:tag name="KSO_WM_DIAGRAM_GROUP_CODE" val="l1-3"/>
  <p:tag name="KSO_WM_TEMPLATE_RELATED_ID" val="20189055"/>
  <p:tag name="KSO_WM_TEMPLATE_SUBCATEGORY" val="subcombine"/>
</p:tagLst>
</file>

<file path=ppt/tags/tag21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UNIT_PRESET_TEXT_INDEX" val="0"/>
  <p:tag name="KSO_WM_UNIT_PRESET_TEXT_LEN" val="9"/>
  <p:tag name="KSO_WM_UNIT_ID" val="custom20189063_49*a*1"/>
</p:tagLst>
</file>

<file path=ppt/tags/tag22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e"/>
  <p:tag name="KSO_WM_UNIT_INDEX" val="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1"/>
  <p:tag name="KSO_WM_UNIT_ID" val="custom20189063_49*e*1"/>
</p:tagLst>
</file>

<file path=ppt/tags/tag23.xml><?xml version="1.0" encoding="utf-8"?>
<p:tagLst xmlns:p="http://schemas.openxmlformats.org/presentationml/2006/main">
  <p:tag name="KSO_WM_TAG_VERSION" val="1.0"/>
  <p:tag name="KSO_WM_SLIDE_ITEM_CNT" val="1"/>
  <p:tag name="KSO_WM_SLIDE_LAYOUT" val="a_e"/>
  <p:tag name="KSO_WM_SLIDE_LAYOUT_CNT" val="1_1"/>
  <p:tag name="KSO_WM_SLIDE_TYPE" val="sectionTitle"/>
  <p:tag name="KSO_WM_BEAUTIFY_FLAG" val="#wm#"/>
  <p:tag name="KSO_WM_COMBINE_RELATE_SLIDE_ID" val="section20181787_170"/>
  <p:tag name="KSO_WM_TEMPLATE_CATEGORY" val="custom"/>
  <p:tag name="KSO_WM_TEMPLATE_INDEX" val="20189063"/>
  <p:tag name="KSO_WM_SLIDE_ID" val="custom20189063_49"/>
  <p:tag name="KSO_WM_SLIDE_INDEX" val="49"/>
  <p:tag name="KSO_WM_TEMPLATE_RELATED_ID" val="20189055"/>
  <p:tag name="KSO_WM_TEMPLATE_SUBCATEGORY" val="subcombine"/>
  <p:tag name="KSO_WM_SLIDE_SUBTYPE" val="pureTxt"/>
</p:tagLst>
</file>

<file path=ppt/tags/tag24.xml><?xml version="1.0" encoding="utf-8"?>
<p:tagLst xmlns:p="http://schemas.openxmlformats.org/presentationml/2006/main">
  <p:tag name="MH" val="20160817201806"/>
  <p:tag name="MH_LIBRARY" val="CONTENTS"/>
  <p:tag name="MH_AUTOCOLOR" val="TRUE"/>
  <p:tag name="MH_TYPE" val="CONTENTS"/>
  <p:tag name="ID" val="626781"/>
  <p:tag name="KSO_WM_TAG_VERSION" val="1.0"/>
  <p:tag name="KSO_WM_SLIDE_ITEM_CNT" val="6"/>
  <p:tag name="KSO_WM_SLIDE_LAYOUT" val="l_a"/>
  <p:tag name="KSO_WM_SLIDE_LAYOUT_CNT" val="1_1"/>
  <p:tag name="KSO_WM_SLIDE_TYPE" val="contents"/>
  <p:tag name="KSO_WM_BEAUTIFY_FLAG" val="#wm#"/>
  <p:tag name="KSO_WM_COMBINE_RELATE_SLIDE_ID" val="diagram20170274_5"/>
  <p:tag name="KSO_WM_TEMPLATE_CATEGORY" val="custom"/>
  <p:tag name="KSO_WM_TEMPLATE_INDEX" val="20189063"/>
  <p:tag name="KSO_WM_SLIDE_ID" val="custom20189063_17"/>
  <p:tag name="KSO_WM_SLIDE_INDEX" val="17"/>
  <p:tag name="KSO_WM_DIAGRAM_GROUP_CODE" val="l1-8"/>
  <p:tag name="KSO_WM_TEMPLATE_RELATED_ID" val="20189055"/>
  <p:tag name="KSO_WM_TEMPLATE_SUBCATEGORY" val="subcombine"/>
  <p:tag name="KSO_WM_SLIDE_SUBTYPE" val="diag"/>
</p:tagLst>
</file>

<file path=ppt/tags/tag25.xml><?xml version="1.0" encoding="utf-8"?>
<p:tagLst xmlns:p="http://schemas.openxmlformats.org/presentationml/2006/main">
  <p:tag name="MH" val="20160817201806"/>
  <p:tag name="MH_LIBRARY" val="CONTENTS"/>
  <p:tag name="MH_AUTOCOLOR" val="TRUE"/>
  <p:tag name="MH_TYPE" val="CONTENTS"/>
  <p:tag name="ID" val="626781"/>
  <p:tag name="KSO_WM_TAG_VERSION" val="1.0"/>
  <p:tag name="KSO_WM_SLIDE_ITEM_CNT" val="6"/>
  <p:tag name="KSO_WM_SLIDE_LAYOUT" val="l_a"/>
  <p:tag name="KSO_WM_SLIDE_LAYOUT_CNT" val="1_1"/>
  <p:tag name="KSO_WM_SLIDE_TYPE" val="contents"/>
  <p:tag name="KSO_WM_BEAUTIFY_FLAG" val="#wm#"/>
  <p:tag name="KSO_WM_COMBINE_RELATE_SLIDE_ID" val="diagram20170274_5"/>
  <p:tag name="KSO_WM_TEMPLATE_CATEGORY" val="custom"/>
  <p:tag name="KSO_WM_TEMPLATE_INDEX" val="20189063"/>
  <p:tag name="KSO_WM_SLIDE_ID" val="custom20189063_17"/>
  <p:tag name="KSO_WM_SLIDE_INDEX" val="17"/>
  <p:tag name="KSO_WM_DIAGRAM_GROUP_CODE" val="l1-8"/>
  <p:tag name="KSO_WM_TEMPLATE_RELATED_ID" val="20189055"/>
  <p:tag name="KSO_WM_TEMPLATE_SUBCATEGORY" val="subcombine"/>
  <p:tag name="KSO_WM_SLIDE_SUBTYPE" val="diag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189063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20189063"/>
</p:tagLst>
</file>

<file path=ppt/tags/tag3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5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UNIT_PRESET_TEXT_INDEX" val="0"/>
  <p:tag name="KSO_WM_UNIT_PRESET_TEXT_LEN" val="9"/>
  <p:tag name="KSO_WM_UNIT_ID" val="custom20189063_49*a*1"/>
</p:tagLst>
</file>

<file path=ppt/tags/tag36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e"/>
  <p:tag name="KSO_WM_UNIT_INDEX" val="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1"/>
  <p:tag name="KSO_WM_UNIT_ID" val="custom20189063_49*e*1"/>
</p:tagLst>
</file>

<file path=ppt/tags/tag37.xml><?xml version="1.0" encoding="utf-8"?>
<p:tagLst xmlns:p="http://schemas.openxmlformats.org/presentationml/2006/main">
  <p:tag name="KSO_WM_TAG_VERSION" val="1.0"/>
  <p:tag name="KSO_WM_SLIDE_ITEM_CNT" val="1"/>
  <p:tag name="KSO_WM_SLIDE_LAYOUT" val="a_e"/>
  <p:tag name="KSO_WM_SLIDE_LAYOUT_CNT" val="1_1"/>
  <p:tag name="KSO_WM_SLIDE_TYPE" val="sectionTitle"/>
  <p:tag name="KSO_WM_BEAUTIFY_FLAG" val="#wm#"/>
  <p:tag name="KSO_WM_COMBINE_RELATE_SLIDE_ID" val="section20181787_170"/>
  <p:tag name="KSO_WM_TEMPLATE_CATEGORY" val="custom"/>
  <p:tag name="KSO_WM_TEMPLATE_INDEX" val="20189063"/>
  <p:tag name="KSO_WM_SLIDE_ID" val="custom20189063_49"/>
  <p:tag name="KSO_WM_SLIDE_INDEX" val="49"/>
  <p:tag name="KSO_WM_TEMPLATE_RELATED_ID" val="20189055"/>
  <p:tag name="KSO_WM_TEMPLATE_SUBCATEGORY" val="subcombine"/>
  <p:tag name="KSO_WM_SLIDE_SUBTYPE" val="pureTxt"/>
</p:tagLst>
</file>

<file path=ppt/tags/tag38.xml><?xml version="1.0" encoding="utf-8"?>
<p:tagLst xmlns:p="http://schemas.openxmlformats.org/presentationml/2006/main">
  <p:tag name="KSO_WM_BEAUTIFY_FLAG" val="#wm#"/>
  <p:tag name="KSO_WM_TEMPLATE_CATEGORY" val="custom"/>
  <p:tag name="KSO_WM_TEMPLATE_INDEX" val="20189063"/>
</p:tagLst>
</file>

<file path=ppt/tags/tag39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UNIT_PRESET_TEXT_INDEX" val="0"/>
  <p:tag name="KSO_WM_UNIT_PRESET_TEXT_LEN" val="9"/>
  <p:tag name="KSO_WM_UNIT_ID" val="custom20189063_49*a*1"/>
</p:tagLst>
</file>

<file path=ppt/tags/tag40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e"/>
  <p:tag name="KSO_WM_UNIT_INDEX" val="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1"/>
  <p:tag name="KSO_WM_UNIT_ID" val="custom20189063_49*e*1"/>
</p:tagLst>
</file>

<file path=ppt/tags/tag41.xml><?xml version="1.0" encoding="utf-8"?>
<p:tagLst xmlns:p="http://schemas.openxmlformats.org/presentationml/2006/main">
  <p:tag name="KSO_WM_TAG_VERSION" val="1.0"/>
  <p:tag name="KSO_WM_SLIDE_ITEM_CNT" val="1"/>
  <p:tag name="KSO_WM_SLIDE_LAYOUT" val="a_e"/>
  <p:tag name="KSO_WM_SLIDE_LAYOUT_CNT" val="1_1"/>
  <p:tag name="KSO_WM_SLIDE_TYPE" val="sectionTitle"/>
  <p:tag name="KSO_WM_BEAUTIFY_FLAG" val="#wm#"/>
  <p:tag name="KSO_WM_COMBINE_RELATE_SLIDE_ID" val="section20181787_170"/>
  <p:tag name="KSO_WM_TEMPLATE_CATEGORY" val="custom"/>
  <p:tag name="KSO_WM_TEMPLATE_INDEX" val="20189063"/>
  <p:tag name="KSO_WM_SLIDE_ID" val="custom20189063_49"/>
  <p:tag name="KSO_WM_SLIDE_INDEX" val="49"/>
  <p:tag name="KSO_WM_TEMPLATE_RELATED_ID" val="20189055"/>
  <p:tag name="KSO_WM_TEMPLATE_SUBCATEGORY" val="subcombine"/>
  <p:tag name="KSO_WM_SLIDE_SUBTYPE" val="pureTxt"/>
</p:tagLst>
</file>

<file path=ppt/tags/tag4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9*i*0"/>
  <p:tag name="KSO_WM_TEMPLATE_CATEGORY" val="custom"/>
  <p:tag name="KSO_WM_TEMPLATE_INDEX" val="20189055"/>
  <p:tag name="KSO_WM_UNIT_INDEX" val="0"/>
</p:tagLst>
</file>

<file path=ppt/tags/tag43.xml><?xml version="1.0" encoding="utf-8"?>
<p:tagLst xmlns:p="http://schemas.openxmlformats.org/presentationml/2006/main">
  <p:tag name="KSO_WM_TEMPLATE_CATEGORY" val="custom"/>
  <p:tag name="KSO_WM_TEMPLATE_INDEX" val="20189055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ID" val="custom20189055_9*a*1"/>
  <p:tag name="KSO_WM_UNIT_PRESET_TEXT" val="输入标题"/>
</p:tagLst>
</file>

<file path=ppt/tags/tag4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9*i*3"/>
  <p:tag name="KSO_WM_TEMPLATE_CATEGORY" val="custom"/>
  <p:tag name="KSO_WM_TEMPLATE_INDEX" val="20189055"/>
  <p:tag name="KSO_WM_UNIT_INDEX" val="3"/>
</p:tagLst>
</file>

<file path=ppt/tags/tag45.xml><?xml version="1.0" encoding="utf-8"?>
<p:tagLst xmlns:p="http://schemas.openxmlformats.org/presentationml/2006/main">
  <p:tag name="KSO_WM_TAG_VERSION" val="1.0"/>
  <p:tag name="KSO_WM_SLIDE_ITEM_CNT" val="1"/>
  <p:tag name="KSO_WM_SLIDE_LAYOUT" val="a_f"/>
  <p:tag name="KSO_WM_SLIDE_LAYOUT_CNT" val="1_1"/>
  <p:tag name="KSO_WM_SLIDE_TYPE" val="text"/>
  <p:tag name="KSO_WM_SLIDE_SUBTYPE" val="pureTxt"/>
  <p:tag name="KSO_WM_BEAUTIFY_FLAG" val="#wm#"/>
  <p:tag name="KSO_WM_SLIDE_POSITION" val="119*162"/>
  <p:tag name="KSO_WM_SLIDE_SIZE" val="438*210"/>
  <p:tag name="KSO_WM_COMBINE_RELATE_SLIDE_ID" val="background20185116_9"/>
  <p:tag name="KSO_WM_TEMPLATE_CATEGORY" val="custom"/>
  <p:tag name="KSO_WM_TEMPLATE_INDEX" val="20189055"/>
  <p:tag name="KSO_WM_SLIDE_ID" val="custom20189055_9"/>
  <p:tag name="KSO_WM_SLIDE_INDEX" val="9"/>
  <p:tag name="KSO_WM_TEMPLATE_SUBCATEGORY" val="combine"/>
</p:tagLst>
</file>

<file path=ppt/tags/tag46.xml><?xml version="1.0" encoding="utf-8"?>
<p:tagLst xmlns:p="http://schemas.openxmlformats.org/presentationml/2006/main">
  <p:tag name="KSO_WM_TEMPLATE_CATEGORY" val="custom"/>
  <p:tag name="KSO_WM_TEMPLATE_INDEX" val="20189055"/>
  <p:tag name="KSO_WM_UNIT_TYPE" val="e"/>
  <p:tag name="KSO_WM_UNIT_INDEX" val="1"/>
  <p:tag name="KSO_WM_UNIT_LAYERLEVEL" val="1"/>
  <p:tag name="KSO_WM_UNIT_VALUE" val="3"/>
  <p:tag name="KSO_WM_UNIT_HIGHLIGHT" val="0"/>
  <p:tag name="KSO_WM_UNIT_COMPATIBLE" val="1"/>
  <p:tag name="KSO_WM_UNIT_CLEAR" val="0"/>
  <p:tag name="KSO_WM_BEAUTIFY_FLAG" val="#wm#"/>
  <p:tag name="KSO_WM_TAG_VERSION" val="1.0"/>
  <p:tag name="KSO_WM_UNIT_ID" val="custom20189055_7*e*1"/>
  <p:tag name="KSO_WM_UNIT_PRESET_TEXT" val="壹"/>
</p:tagLst>
</file>

<file path=ppt/tags/tag47.xml><?xml version="1.0" encoding="utf-8"?>
<p:tagLst xmlns:p="http://schemas.openxmlformats.org/presentationml/2006/main">
  <p:tag name="KSO_WM_TAG_VERSION" val="1.0"/>
  <p:tag name="KSO_WM_SLIDE_ITEM_CNT" val="1"/>
  <p:tag name="KSO_WM_SLIDE_LAYOUT" val="a_e"/>
  <p:tag name="KSO_WM_SLIDE_LAYOUT_CNT" val="1_1"/>
  <p:tag name="KSO_WM_SLIDE_TYPE" val="sectionTitle"/>
  <p:tag name="KSO_WM_SLIDE_SUBTYPE" val="pureTxt"/>
  <p:tag name="KSO_WM_BEAUTIFY_FLAG" val="#wm#"/>
  <p:tag name="KSO_WM_COMBINE_RELATE_SLIDE_ID" val="background20185116_7"/>
  <p:tag name="KSO_WM_TEMPLATE_CATEGORY" val="custom"/>
  <p:tag name="KSO_WM_TEMPLATE_INDEX" val="20189055"/>
  <p:tag name="KSO_WM_SLIDE_ID" val="custom20189055_7"/>
  <p:tag name="KSO_WM_SLIDE_INDEX" val="7"/>
  <p:tag name="KSO_WM_TEMPLATE_SUBCATEGORY" val="combine"/>
</p:tagLst>
</file>

<file path=ppt/tags/tag48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0"/>
  <p:tag name="KSO_WM_TEMPLATE_CATEGORY" val="custom"/>
  <p:tag name="KSO_WM_TEMPLATE_INDEX" val="20189055"/>
  <p:tag name="KSO_WM_UNIT_INDEX" val="0"/>
  <p:tag name="KSO_WM_UNIT_USESOURCEFORMAT_APPLY" val="1"/>
</p:tagLst>
</file>

<file path=ppt/tags/tag49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1"/>
  <p:tag name="KSO_WM_TEMPLATE_CATEGORY" val="custom"/>
  <p:tag name="KSO_WM_TEMPLATE_INDEX" val="20189055"/>
  <p:tag name="KSO_WM_UNIT_INDEX" val="1"/>
  <p:tag name="KSO_WM_UNIT_USESOURCEFORMAT_APPLY" val="1"/>
</p:tagLst>
</file>

<file path=ppt/tags/tag50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1"/>
  <p:tag name="KSO_WM_UNIT_LAYERLEVEL" val="1_1_1"/>
  <p:tag name="KSO_WM_BEAUTIFY_FLAG" val="#wm#"/>
  <p:tag name="KSO_WM_TAG_VERSION" val="1.0"/>
  <p:tag name="KSO_WM_DIAGRAM_GROUP_CODE" val="l1-2"/>
  <p:tag name="KSO_WM_UNIT_ID" val="custom20189055_8*l_h_i*1_1_1"/>
  <p:tag name="KSO_WM_UNIT_TEXT_FILL_FORE_SCHEMECOLOR_INDEX" val="15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2"/>
  <p:tag name="KSO_WM_UNIT_LAYERLEVEL" val="1_1_1"/>
  <p:tag name="KSO_WM_BEAUTIFY_FLAG" val="#wm#"/>
  <p:tag name="KSO_WM_TAG_VERSION" val="1.0"/>
  <p:tag name="KSO_WM_DIAGRAM_GROUP_CODE" val="l1-2"/>
  <p:tag name="KSO_WM_UNIT_ID" val="custom20189055_8*l_h_i*1_1_2"/>
  <p:tag name="KSO_WM_UNIT_LINE_FORE_SCHEMECOLOR_INDEX" val="5"/>
  <p:tag name="KSO_WM_UNIT_LINE_FILL_TYPE" val="2"/>
  <p:tag name="KSO_WM_UNIT_USESOURCEFORMAT_APPLY" val="1"/>
</p:tagLst>
</file>

<file path=ppt/tags/tag52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1"/>
  <p:tag name="KSO_WM_UNIT_LAYERLEVEL" val="1_1_1"/>
  <p:tag name="KSO_WM_BEAUTIFY_FLAG" val="#wm#"/>
  <p:tag name="KSO_WM_TAG_VERSION" val="1.0"/>
  <p:tag name="KSO_WM_DIAGRAM_GROUP_CODE" val="l1-2"/>
  <p:tag name="KSO_WM_UNIT_ID" val="custom20189055_8*l_h_i*1_2_1"/>
  <p:tag name="KSO_WM_UNIT_TEXT_FILL_FORE_SCHEMECOLOR_INDEX" val="15"/>
  <p:tag name="KSO_WM_UNIT_TEXT_FILL_TYPE" val="1"/>
  <p:tag name="KSO_WM_UNIT_USESOURCEFORMAT_APPLY" val="1"/>
</p:tagLst>
</file>

<file path=ppt/tags/tag53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2"/>
  <p:tag name="KSO_WM_UNIT_LAYERLEVEL" val="1_1_1"/>
  <p:tag name="KSO_WM_BEAUTIFY_FLAG" val="#wm#"/>
  <p:tag name="KSO_WM_TAG_VERSION" val="1.0"/>
  <p:tag name="KSO_WM_DIAGRAM_GROUP_CODE" val="l1-2"/>
  <p:tag name="KSO_WM_UNIT_ID" val="custom20189055_8*l_h_i*1_2_2"/>
  <p:tag name="KSO_WM_UNIT_LINE_FORE_SCHEMECOLOR_INDEX" val="5"/>
  <p:tag name="KSO_WM_UNIT_LINE_FILL_TYPE" val="2"/>
  <p:tag name="KSO_WM_UNIT_USESOURCEFORMAT_APPLY" val="1"/>
</p:tagLst>
</file>

<file path=ppt/tags/tag54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1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1_1"/>
  <p:tag name="KSO_WM_UNIT_TEXT_FILL_FORE_SCHEMECOLOR_INDEX" val="15"/>
  <p:tag name="KSO_WM_UNIT_TEXT_FILL_TYPE" val="1"/>
  <p:tag name="KSO_WM_UNIT_USESOURCEFORMAT_APPLY" val="1"/>
</p:tagLst>
</file>

<file path=ppt/tags/tag55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2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2_1"/>
  <p:tag name="KSO_WM_UNIT_TEXT_FILL_FORE_SCHEMECOLOR_INDEX" val="15"/>
  <p:tag name="KSO_WM_UNIT_TEXT_FILL_TYPE" val="1"/>
  <p:tag name="KSO_WM_UNIT_USESOURCEFORMAT_APPLY" val="1"/>
</p:tagLst>
</file>

<file path=ppt/tags/tag5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8*i*8"/>
  <p:tag name="KSO_WM_TEMPLATE_CATEGORY" val="custom"/>
  <p:tag name="KSO_WM_TEMPLATE_INDEX" val="20189055"/>
  <p:tag name="KSO_WM_UNIT_INDEX" val="8"/>
</p:tagLst>
</file>

<file path=ppt/tags/tag57.xml><?xml version="1.0" encoding="utf-8"?>
<p:tagLst xmlns:p="http://schemas.openxmlformats.org/presentationml/2006/main">
  <p:tag name="KSO_WM_TAG_VERSION" val="1.0"/>
  <p:tag name="KSO_WM_SLIDE_ITEM_CNT" val="2"/>
  <p:tag name="KSO_WM_SLIDE_LAYOUT" val="l"/>
  <p:tag name="KSO_WM_SLIDE_LAYOUT_CNT" val="1"/>
  <p:tag name="KSO_WM_SLIDE_TYPE" val="text"/>
  <p:tag name="KSO_WM_SLIDE_SUBTYPE" val="diag"/>
  <p:tag name="KSO_WM_BEAUTIFY_FLAG" val="#wm#"/>
  <p:tag name="KSO_WM_SLIDE_POSITION" val="138*127"/>
  <p:tag name="KSO_WM_SLIDE_SIZE" val="549*264"/>
  <p:tag name="KSO_WM_COMBINE_RELATE_SLIDE_ID" val="background20185116_8"/>
  <p:tag name="KSO_WM_TEMPLATE_CATEGORY" val="custom"/>
  <p:tag name="KSO_WM_TEMPLATE_INDEX" val="20189055"/>
  <p:tag name="KSO_WM_SLIDE_ID" val="custom20189055_8"/>
  <p:tag name="KSO_WM_SLIDE_INDEX" val="8"/>
  <p:tag name="KSO_WM_DIAGRAM_GROUP_CODE" val="l1-2"/>
  <p:tag name="KSO_WM_TEMPLATE_SUBCATEGORY" val="combine"/>
</p:tagLst>
</file>

<file path=ppt/tags/tag5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9*i*0"/>
  <p:tag name="KSO_WM_TEMPLATE_CATEGORY" val="custom"/>
  <p:tag name="KSO_WM_TEMPLATE_INDEX" val="20189063"/>
  <p:tag name="KSO_WM_UNIT_INDEX" val="0"/>
</p:tagLst>
</file>

<file path=ppt/tags/tag5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9*i*1"/>
  <p:tag name="KSO_WM_TEMPLATE_CATEGORY" val="custom"/>
  <p:tag name="KSO_WM_TEMPLATE_INDEX" val="20189063"/>
  <p:tag name="KSO_WM_UNIT_INDEX" val="1"/>
</p:tagLst>
</file>

<file path=ppt/tags/tag6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9*i*2"/>
  <p:tag name="KSO_WM_TEMPLATE_CATEGORY" val="custom"/>
  <p:tag name="KSO_WM_TEMPLATE_INDEX" val="20189063"/>
  <p:tag name="KSO_WM_UNIT_INDEX" val="2"/>
</p:tagLst>
</file>

<file path=ppt/tags/tag61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1_1"/>
  <p:tag name="KSO_WM_UNIT_ID" val="custom20189063_9*l_h_i*1_1_1"/>
  <p:tag name="KSO_WM_UNIT_LAYERLEVEL" val="1_1_1"/>
  <p:tag name="KSO_WM_BEAUTIFY_FLAG" val="#wm#"/>
  <p:tag name="KSO_WM_TAG_VERSION" val="1.0"/>
  <p:tag name="KSO_WM_DIAGRAM_GROUP_CODE" val="l1-6"/>
  <p:tag name="KSO_WM_UNIT_USESOURCEFORMAT_APPLY" val="1"/>
</p:tagLst>
</file>

<file path=ppt/tags/tag62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1_2"/>
  <p:tag name="KSO_WM_UNIT_ID" val="custom20189063_9*l_h_i*1_1_2"/>
  <p:tag name="KSO_WM_UNIT_LAYERLEVEL" val="1_1_1"/>
  <p:tag name="KSO_WM_BEAUTIFY_FLAG" val="#wm#"/>
  <p:tag name="KSO_WM_TAG_VERSION" val="1.0"/>
  <p:tag name="KSO_WM_DIAGRAM_GROUP_CODE" val="l1-6"/>
  <p:tag name="KSO_WM_UNIT_TEXT_FILL_FORE_SCHEMECOLOR_INDEX" val="15"/>
  <p:tag name="KSO_WM_UNIT_TEXT_FILL_TYPE" val="1"/>
  <p:tag name="KSO_WM_UNIT_USESOURCEFORMAT_APPLY" val="1"/>
</p:tagLst>
</file>

<file path=ppt/tags/tag63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2_1"/>
  <p:tag name="KSO_WM_UNIT_ID" val="custom20189063_9*l_h_i*1_2_1"/>
  <p:tag name="KSO_WM_UNIT_LAYERLEVEL" val="1_1_1"/>
  <p:tag name="KSO_WM_BEAUTIFY_FLAG" val="#wm#"/>
  <p:tag name="KSO_WM_TAG_VERSION" val="1.0"/>
  <p:tag name="KSO_WM_DIAGRAM_GROUP_CODE" val="l1-6"/>
  <p:tag name="KSO_WM_UNIT_USESOURCEFORMAT_APPLY" val="1"/>
</p:tagLst>
</file>

<file path=ppt/tags/tag64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2_2"/>
  <p:tag name="KSO_WM_UNIT_ID" val="custom20189063_9*l_h_i*1_2_2"/>
  <p:tag name="KSO_WM_UNIT_LAYERLEVEL" val="1_1_1"/>
  <p:tag name="KSO_WM_BEAUTIFY_FLAG" val="#wm#"/>
  <p:tag name="KSO_WM_TAG_VERSION" val="1.0"/>
  <p:tag name="KSO_WM_DIAGRAM_GROUP_CODE" val="l1-6"/>
  <p:tag name="KSO_WM_UNIT_TEXT_FILL_FORE_SCHEMECOLOR_INDEX" val="15"/>
  <p:tag name="KSO_WM_UNIT_TEXT_FILL_TYPE" val="1"/>
  <p:tag name="KSO_WM_UNIT_USESOURCEFORMAT_APPLY" val="1"/>
</p:tagLst>
</file>

<file path=ppt/tags/tag65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3_1"/>
  <p:tag name="KSO_WM_UNIT_ID" val="custom20189063_9*l_h_i*1_3_1"/>
  <p:tag name="KSO_WM_UNIT_LAYERLEVEL" val="1_1_1"/>
  <p:tag name="KSO_WM_BEAUTIFY_FLAG" val="#wm#"/>
  <p:tag name="KSO_WM_TAG_VERSION" val="1.0"/>
  <p:tag name="KSO_WM_DIAGRAM_GROUP_CODE" val="l1-6"/>
  <p:tag name="KSO_WM_UNIT_USESOURCEFORMAT_APPLY" val="1"/>
</p:tagLst>
</file>

<file path=ppt/tags/tag66.xml><?xml version="1.0" encoding="utf-8"?>
<p:tagLst xmlns:p="http://schemas.openxmlformats.org/presentationml/2006/main">
  <p:tag name="KSO_WM_TEMPLATE_CATEGORY" val="custom"/>
  <p:tag name="KSO_WM_TEMPLATE_INDEX" val="20189063"/>
  <p:tag name="KSO_WM_UNIT_TYPE" val="l_h_i"/>
  <p:tag name="KSO_WM_UNIT_INDEX" val="1_3_2"/>
  <p:tag name="KSO_WM_UNIT_ID" val="custom20189063_9*l_h_i*1_3_2"/>
  <p:tag name="KSO_WM_UNIT_LAYERLEVEL" val="1_1_1"/>
  <p:tag name="KSO_WM_BEAUTIFY_FLAG" val="#wm#"/>
  <p:tag name="KSO_WM_TAG_VERSION" val="1.0"/>
  <p:tag name="KSO_WM_DIAGRAM_GROUP_CODE" val="l1-6"/>
  <p:tag name="KSO_WM_UNIT_TEXT_FILL_FORE_SCHEMECOLOR_INDEX" val="15"/>
  <p:tag name="KSO_WM_UNIT_TEXT_FILL_TYPE" val="1"/>
  <p:tag name="KSO_WM_UNIT_USESOURCEFORMAT_APPLY" val="1"/>
</p:tagLst>
</file>

<file path=ppt/tags/tag67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SLIDE_ID" val="custom20189063_9"/>
  <p:tag name="KSO_WM_SLIDE_INDEX" val="9"/>
  <p:tag name="KSO_WM_SLIDE_ITEM_CNT" val="3"/>
  <p:tag name="KSO_WM_SLIDE_LAYOUT" val="f_l"/>
  <p:tag name="KSO_WM_SLIDE_LAYOUT_CNT" val="1_1"/>
  <p:tag name="KSO_WM_SLIDE_TYPE" val="text"/>
  <p:tag name="KSO_WM_SLIDE_SUBTYPE" val="diag"/>
  <p:tag name="KSO_WM_BEAUTIFY_FLAG" val="#wm#"/>
  <p:tag name="KSO_WM_SLIDE_POSITION" val="127*58"/>
  <p:tag name="KSO_WM_SLIDE_SIZE" val="777*392"/>
  <p:tag name="KSO_WM_DIAGRAM_GROUP_CODE" val="l1-6"/>
  <p:tag name="KSO_WM_TEMPLATE_RELATED_ID" val="20189055"/>
  <p:tag name="KSO_WM_TEMPLATE_SUBCATEGORY" val="subcombine"/>
</p:tagLst>
</file>

<file path=ppt/tags/tag6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10*i*0"/>
  <p:tag name="KSO_WM_TEMPLATE_CATEGORY" val="custom"/>
  <p:tag name="KSO_WM_TEMPLATE_INDEX" val="20189063"/>
  <p:tag name="KSO_WM_UNIT_INDEX" val="0"/>
</p:tagLst>
</file>

<file path=ppt/tags/tag69.xml><?xml version="1.0" encoding="utf-8"?>
<p:tagLst xmlns:p="http://schemas.openxmlformats.org/presentationml/2006/main">
  <p:tag name="KSO_WM_TEMPLATE_CATEGORY" val="custom"/>
  <p:tag name="KSO_WM_TEMPLATE_INDEX" val="20189063"/>
  <p:tag name="KSO_WM_UNIT_TYPE" val="d"/>
  <p:tag name="KSO_WM_UNIT_INDEX" val="1"/>
  <p:tag name="KSO_WM_UNIT_ID" val="custom20189063_10*d*1"/>
  <p:tag name="KSO_WM_UNIT_LAYERLEVEL" val="1"/>
  <p:tag name="KSO_WM_UNIT_VALUE" val="1422*1026"/>
  <p:tag name="KSO_WM_UNIT_HIGHLIGHT" val="0"/>
  <p:tag name="KSO_WM_UNIT_COMPATIBLE" val="0"/>
  <p:tag name="KSO_WM_UNIT_CLEAR" val="0"/>
  <p:tag name="KSO_WM_BEAUTIFY_FLAG" val="#wm#"/>
  <p:tag name="KSO_WM_TAG_VERSION" val="1.0"/>
</p:tagLst>
</file>

<file path=ppt/tags/tag70.xml><?xml version="1.0" encoding="utf-8"?>
<p:tagLst xmlns:p="http://schemas.openxmlformats.org/presentationml/2006/main">
  <p:tag name="KSO_WM_TEMPLATE_CATEGORY" val="custom"/>
  <p:tag name="KSO_WM_TEMPLATE_INDEX" val="20189063"/>
  <p:tag name="KSO_WM_UNIT_TYPE" val="f"/>
  <p:tag name="KSO_WM_UNIT_INDEX" val="1"/>
  <p:tag name="KSO_WM_UNIT_ID" val="custom20189063_10*f*1"/>
  <p:tag name="KSO_WM_UNIT_LAYERLEVEL" val="1"/>
  <p:tag name="KSO_WM_UNIT_VALUE" val="105"/>
  <p:tag name="KSO_WM_UNIT_HIGHLIGHT" val="0"/>
  <p:tag name="KSO_WM_UNIT_COMPATIBLE" val="0"/>
  <p:tag name="KSO_WM_UNIT_CLEAR" val="0"/>
  <p:tag name="KSO_WM_UNIT_PRESET_TEXT_INDEX" val="2"/>
  <p:tag name="KSO_WM_UNIT_PRESET_TEXT_LEN" val="100"/>
  <p:tag name="KSO_WM_BEAUTIFY_FLAG" val="#wm#"/>
  <p:tag name="KSO_WM_TAG_VERSION" val="1.0"/>
</p:tagLst>
</file>

<file path=ppt/tags/tag7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10*i*4"/>
  <p:tag name="KSO_WM_TEMPLATE_CATEGORY" val="custom"/>
  <p:tag name="KSO_WM_TEMPLATE_INDEX" val="20189063"/>
  <p:tag name="KSO_WM_UNIT_INDEX" val="4"/>
</p:tagLst>
</file>

<file path=ppt/tags/tag72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SLIDE_ID" val="custom20189063_10"/>
  <p:tag name="KSO_WM_SLIDE_INDEX" val="10"/>
  <p:tag name="KSO_WM_SLIDE_ITEM_CNT" val="2"/>
  <p:tag name="KSO_WM_SLIDE_LAYOUT" val="a_f_d"/>
  <p:tag name="KSO_WM_SLIDE_LAYOUT_CNT" val="1_1_1"/>
  <p:tag name="KSO_WM_SLIDE_TYPE" val="text"/>
  <p:tag name="KSO_WM_SLIDE_SUBTYPE" val="picTxt"/>
  <p:tag name="KSO_WM_BEAUTIFY_FLAG" val="#wm#"/>
  <p:tag name="KSO_WM_SLIDE_POSITION" val="97*50"/>
  <p:tag name="KSO_WM_SLIDE_SIZE" val="782*403"/>
  <p:tag name="KSO_WM_TEMPLATE_RELATED_ID" val="20189055"/>
  <p:tag name="KSO_WM_TEMPLATE_SUBCATEGORY" val="subcombine"/>
</p:tagLst>
</file>

<file path=ppt/tags/tag73.xml><?xml version="1.0" encoding="utf-8"?>
<p:tagLst xmlns:p="http://schemas.openxmlformats.org/presentationml/2006/main">
  <p:tag name="KSO_WM_TEMPLATE_CATEGORY" val="custom"/>
  <p:tag name="KSO_WM_TEMPLATE_INDEX" val="20189055"/>
  <p:tag name="KSO_WM_UNIT_TYPE" val="f"/>
  <p:tag name="KSO_WM_UNIT_INDEX" val="1"/>
  <p:tag name="KSO_WM_UNIT_LAYERLEVEL" val="1"/>
  <p:tag name="KSO_WM_UNIT_VALUE" val="90"/>
  <p:tag name="KSO_WM_UNIT_HIGHLIGHT" val="0"/>
  <p:tag name="KSO_WM_UNIT_COMPATIBLE" val="0"/>
  <p:tag name="KSO_WM_UNIT_CLEAR" val="0"/>
  <p:tag name="KSO_WM_UNIT_PRESET_TEXT_INDEX" val="2"/>
  <p:tag name="KSO_WM_UNIT_PRESET_TEXT_LEN" val="70"/>
  <p:tag name="KSO_WM_BEAUTIFY_FLAG" val="#wm#"/>
  <p:tag name="KSO_WM_TAG_VERSION" val="1.0"/>
  <p:tag name="KSO_WM_UNIT_ID" val="custom20189055_13*f*1"/>
</p:tagLst>
</file>

<file path=ppt/tags/tag7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13*i*3"/>
  <p:tag name="KSO_WM_TEMPLATE_CATEGORY" val="custom"/>
  <p:tag name="KSO_WM_TEMPLATE_INDEX" val="20189055"/>
  <p:tag name="KSO_WM_UNIT_INDEX" val="3"/>
</p:tagLst>
</file>

<file path=ppt/tags/tag75.xml><?xml version="1.0" encoding="utf-8"?>
<p:tagLst xmlns:p="http://schemas.openxmlformats.org/presentationml/2006/main">
  <p:tag name="KSO_WM_TEMPLATE_CATEGORY" val="custom"/>
  <p:tag name="KSO_WM_TEMPLATE_INDEX" val="20189055"/>
  <p:tag name="KSO_WM_UNIT_TYPE" val="d"/>
  <p:tag name="KSO_WM_UNIT_INDEX" val="1"/>
  <p:tag name="KSO_WM_UNIT_ID" val="custom20189055_13*d*1"/>
  <p:tag name="KSO_WM_UNIT_LAYERLEVEL" val="1"/>
  <p:tag name="KSO_WM_UNIT_VALUE" val="1047*1623"/>
  <p:tag name="KSO_WM_UNIT_HIGHLIGHT" val="0"/>
  <p:tag name="KSO_WM_UNIT_COMPATIBLE" val="0"/>
  <p:tag name="KSO_WM_UNIT_CLEAR" val="0"/>
  <p:tag name="KSO_WM_BEAUTIFY_FLAG" val="#wm#"/>
  <p:tag name="KSO_WM_TAG_VERSION" val="1.0"/>
</p:tagLst>
</file>

<file path=ppt/tags/tag7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13*i*5"/>
  <p:tag name="KSO_WM_TEMPLATE_CATEGORY" val="custom"/>
  <p:tag name="KSO_WM_TEMPLATE_INDEX" val="20189055"/>
  <p:tag name="KSO_WM_UNIT_INDEX" val="5"/>
</p:tagLst>
</file>

<file path=ppt/tags/tag77.xml><?xml version="1.0" encoding="utf-8"?>
<p:tagLst xmlns:p="http://schemas.openxmlformats.org/presentationml/2006/main">
  <p:tag name="KSO_WM_TAG_VERSION" val="1.0"/>
  <p:tag name="KSO_WM_SLIDE_ITEM_CNT" val="2"/>
  <p:tag name="KSO_WM_SLIDE_LAYOUT" val="a_f_d"/>
  <p:tag name="KSO_WM_SLIDE_LAYOUT_CNT" val="1_1_1"/>
  <p:tag name="KSO_WM_SLIDE_TYPE" val="text"/>
  <p:tag name="KSO_WM_SLIDE_SUBTYPE" val="picTxt"/>
  <p:tag name="KSO_WM_BEAUTIFY_FLAG" val="#wm#"/>
  <p:tag name="KSO_WM_SLIDE_POSITION" val="30*153"/>
  <p:tag name="KSO_WM_SLIDE_SIZE" val="855*296"/>
  <p:tag name="KSO_WM_COMBINE_RELATE_SLIDE_ID" val="background20185116_13"/>
  <p:tag name="KSO_WM_TEMPLATE_CATEGORY" val="custom"/>
  <p:tag name="KSO_WM_TEMPLATE_INDEX" val="20189055"/>
  <p:tag name="KSO_WM_SLIDE_ID" val="custom20189055_13"/>
  <p:tag name="KSO_WM_SLIDE_INDEX" val="13"/>
  <p:tag name="KSO_WM_TEMPLATE_SUBCATEGORY" val="combine"/>
</p:tagLst>
</file>

<file path=ppt/tags/tag78.xml><?xml version="1.0" encoding="utf-8"?>
<p:tagLst xmlns:p="http://schemas.openxmlformats.org/presentationml/2006/main">
  <p:tag name="KSO_WM_TEMPLATE_CATEGORY" val="custom"/>
  <p:tag name="KSO_WM_TEMPLATE_INDEX" val="20189055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ID" val="custom20189055_1*a*1"/>
  <p:tag name="KSO_WM_UNIT_PRESET_TEXT" val="创意中国风"/>
</p:tagLst>
</file>

<file path=ppt/tags/tag79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AG_VERSION" val="1.0"/>
  <p:tag name="KSO_WM_SLIDE_ITEM_CNT" val="2"/>
  <p:tag name="KSO_WM_SLIDE_LAYOUT" val="a_b"/>
  <p:tag name="KSO_WM_SLIDE_LAYOUT_CNT" val="1_1"/>
  <p:tag name="KSO_WM_SLIDE_TYPE" val="title"/>
  <p:tag name="KSO_WM_SLIDE_SUBTYPE" val="pureTxt"/>
  <p:tag name="KSO_WM_BEAUTIFY_FLAG" val="#wm#"/>
  <p:tag name="KSO_WM_COMBINE_RELATE_SLIDE_ID" val="background20185116_1"/>
  <p:tag name="KSO_WM_TEMPLATE_CATEGORY" val="custom"/>
  <p:tag name="KSO_WM_TEMPLATE_INDEX" val="20189055"/>
  <p:tag name="KSO_WM_SLIDE_ID" val="custom20189055_1"/>
  <p:tag name="KSO_WM_SLIDE_INDEX" val="1"/>
  <p:tag name="KSO_WM_TEMPLATE_SUBCATEGORY" val="combine"/>
  <p:tag name="KSO_WM_TEMPLATE_THUMBS_INDEX" val="1、5、6、7、8、9、10、13、14、"/>
</p:tagLst>
</file>

<file path=ppt/tags/tag80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0"/>
  <p:tag name="KSO_WM_TEMPLATE_CATEGORY" val="custom"/>
  <p:tag name="KSO_WM_TEMPLATE_INDEX" val="20189055"/>
  <p:tag name="KSO_WM_UNIT_INDEX" val="0"/>
  <p:tag name="KSO_WM_UNIT_USESOURCEFORMAT_APPLY" val="1"/>
</p:tagLst>
</file>

<file path=ppt/tags/tag81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1"/>
  <p:tag name="KSO_WM_TEMPLATE_CATEGORY" val="custom"/>
  <p:tag name="KSO_WM_TEMPLATE_INDEX" val="20189055"/>
  <p:tag name="KSO_WM_UNIT_INDEX" val="1"/>
  <p:tag name="KSO_WM_UNIT_USESOURCEFORMAT_APPLY" val="1"/>
</p:tagLst>
</file>

<file path=ppt/tags/tag82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1"/>
  <p:tag name="KSO_WM_UNIT_LAYERLEVEL" val="1_1_1"/>
  <p:tag name="KSO_WM_BEAUTIFY_FLAG" val="#wm#"/>
  <p:tag name="KSO_WM_TAG_VERSION" val="1.0"/>
  <p:tag name="KSO_WM_DIAGRAM_GROUP_CODE" val="l1-2"/>
  <p:tag name="KSO_WM_UNIT_ID" val="custom20189055_8*l_h_i*1_1_1"/>
  <p:tag name="KSO_WM_UNIT_TEXT_FILL_FORE_SCHEMECOLOR_INDEX" val="15"/>
  <p:tag name="KSO_WM_UNIT_TEXT_FILL_TYPE" val="1"/>
  <p:tag name="KSO_WM_UNIT_USESOURCEFORMAT_APPLY" val="1"/>
</p:tagLst>
</file>

<file path=ppt/tags/tag83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2"/>
  <p:tag name="KSO_WM_UNIT_LAYERLEVEL" val="1_1_1"/>
  <p:tag name="KSO_WM_BEAUTIFY_FLAG" val="#wm#"/>
  <p:tag name="KSO_WM_TAG_VERSION" val="1.0"/>
  <p:tag name="KSO_WM_DIAGRAM_GROUP_CODE" val="l1-2"/>
  <p:tag name="KSO_WM_UNIT_ID" val="custom20189055_8*l_h_i*1_1_2"/>
  <p:tag name="KSO_WM_UNIT_LINE_FORE_SCHEMECOLOR_INDEX" val="5"/>
  <p:tag name="KSO_WM_UNIT_LINE_FILL_TYPE" val="2"/>
  <p:tag name="KSO_WM_UNIT_USESOURCEFORMAT_APPLY" val="1"/>
</p:tagLst>
</file>

<file path=ppt/tags/tag84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1"/>
  <p:tag name="KSO_WM_UNIT_LAYERLEVEL" val="1_1_1"/>
  <p:tag name="KSO_WM_BEAUTIFY_FLAG" val="#wm#"/>
  <p:tag name="KSO_WM_TAG_VERSION" val="1.0"/>
  <p:tag name="KSO_WM_DIAGRAM_GROUP_CODE" val="l1-2"/>
  <p:tag name="KSO_WM_UNIT_ID" val="custom20189055_8*l_h_i*1_2_1"/>
  <p:tag name="KSO_WM_UNIT_TEXT_FILL_FORE_SCHEMECOLOR_INDEX" val="15"/>
  <p:tag name="KSO_WM_UNIT_TEXT_FILL_TYPE" val="1"/>
  <p:tag name="KSO_WM_UNIT_USESOURCEFORMAT_APPLY" val="1"/>
</p:tagLst>
</file>

<file path=ppt/tags/tag85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2"/>
  <p:tag name="KSO_WM_UNIT_LAYERLEVEL" val="1_1_1"/>
  <p:tag name="KSO_WM_BEAUTIFY_FLAG" val="#wm#"/>
  <p:tag name="KSO_WM_TAG_VERSION" val="1.0"/>
  <p:tag name="KSO_WM_DIAGRAM_GROUP_CODE" val="l1-2"/>
  <p:tag name="KSO_WM_UNIT_ID" val="custom20189055_8*l_h_i*1_2_2"/>
  <p:tag name="KSO_WM_UNIT_LINE_FORE_SCHEMECOLOR_INDEX" val="5"/>
  <p:tag name="KSO_WM_UNIT_LINE_FILL_TYPE" val="2"/>
  <p:tag name="KSO_WM_UNIT_USESOURCEFORMAT_APPLY" val="1"/>
</p:tagLst>
</file>

<file path=ppt/tags/tag86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1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1_1"/>
  <p:tag name="KSO_WM_UNIT_TEXT_FILL_FORE_SCHEMECOLOR_INDEX" val="15"/>
  <p:tag name="KSO_WM_UNIT_TEXT_FILL_TYPE" val="1"/>
  <p:tag name="KSO_WM_UNIT_USESOURCEFORMAT_APPLY" val="1"/>
</p:tagLst>
</file>

<file path=ppt/tags/tag87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2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2_1"/>
  <p:tag name="KSO_WM_UNIT_TEXT_FILL_FORE_SCHEMECOLOR_INDEX" val="15"/>
  <p:tag name="KSO_WM_UNIT_TEXT_FILL_TYPE" val="1"/>
  <p:tag name="KSO_WM_UNIT_USESOURCEFORMAT_APPLY" val="1"/>
</p:tagLst>
</file>

<file path=ppt/tags/tag8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8*i*8"/>
  <p:tag name="KSO_WM_TEMPLATE_CATEGORY" val="custom"/>
  <p:tag name="KSO_WM_TEMPLATE_INDEX" val="20189055"/>
  <p:tag name="KSO_WM_UNIT_INDEX" val="8"/>
</p:tagLst>
</file>

<file path=ppt/tags/tag89.xml><?xml version="1.0" encoding="utf-8"?>
<p:tagLst xmlns:p="http://schemas.openxmlformats.org/presentationml/2006/main">
  <p:tag name="KSO_WM_TAG_VERSION" val="1.0"/>
  <p:tag name="KSO_WM_SLIDE_ITEM_CNT" val="2"/>
  <p:tag name="KSO_WM_SLIDE_LAYOUT" val="l"/>
  <p:tag name="KSO_WM_SLIDE_LAYOUT_CNT" val="1"/>
  <p:tag name="KSO_WM_SLIDE_TYPE" val="text"/>
  <p:tag name="KSO_WM_SLIDE_SUBTYPE" val="diag"/>
  <p:tag name="KSO_WM_BEAUTIFY_FLAG" val="#wm#"/>
  <p:tag name="KSO_WM_SLIDE_POSITION" val="138*127"/>
  <p:tag name="KSO_WM_SLIDE_SIZE" val="549*264"/>
  <p:tag name="KSO_WM_COMBINE_RELATE_SLIDE_ID" val="background20185116_8"/>
  <p:tag name="KSO_WM_TEMPLATE_CATEGORY" val="custom"/>
  <p:tag name="KSO_WM_TEMPLATE_INDEX" val="20189055"/>
  <p:tag name="KSO_WM_SLIDE_ID" val="custom20189055_8"/>
  <p:tag name="KSO_WM_SLIDE_INDEX" val="8"/>
  <p:tag name="KSO_WM_DIAGRAM_GROUP_CODE" val="l1-2"/>
  <p:tag name="KSO_WM_TEMPLATE_SUBCATEGORY" val="combine"/>
</p:tagLst>
</file>

<file path=ppt/tags/tag90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0"/>
  <p:tag name="KSO_WM_TEMPLATE_CATEGORY" val="custom"/>
  <p:tag name="KSO_WM_TEMPLATE_INDEX" val="20189055"/>
  <p:tag name="KSO_WM_UNIT_INDEX" val="0"/>
  <p:tag name="KSO_WM_UNIT_USESOURCEFORMAT_APPLY" val="1"/>
</p:tagLst>
</file>

<file path=ppt/tags/tag91.xml><?xml version="1.0" encoding="utf-8"?>
<p:tagLst xmlns:p="http://schemas.openxmlformats.org/presentationml/2006/main">
  <p:tag name="KSO_WM_DIAGRAM_GROUP_CODE" val="l1_1"/>
  <p:tag name="KSO_WM_TAG_VERSION" val="1.0"/>
  <p:tag name="KSO_WM_BEAUTIFY_FLAG" val="#wm#"/>
  <p:tag name="KSO_WM_UNIT_TYPE" val="i"/>
  <p:tag name="KSO_WM_UNIT_ID" val="custom20189055_8*i*1"/>
  <p:tag name="KSO_WM_TEMPLATE_CATEGORY" val="custom"/>
  <p:tag name="KSO_WM_TEMPLATE_INDEX" val="20189055"/>
  <p:tag name="KSO_WM_UNIT_INDEX" val="1"/>
  <p:tag name="KSO_WM_UNIT_USESOURCEFORMAT_APPLY" val="1"/>
</p:tagLst>
</file>

<file path=ppt/tags/tag92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1"/>
  <p:tag name="KSO_WM_UNIT_LAYERLEVEL" val="1_1_1"/>
  <p:tag name="KSO_WM_BEAUTIFY_FLAG" val="#wm#"/>
  <p:tag name="KSO_WM_TAG_VERSION" val="1.0"/>
  <p:tag name="KSO_WM_DIAGRAM_GROUP_CODE" val="l1-2"/>
  <p:tag name="KSO_WM_UNIT_ID" val="custom20189055_8*l_h_i*1_1_1"/>
  <p:tag name="KSO_WM_UNIT_TEXT_FILL_FORE_SCHEMECOLOR_INDEX" val="15"/>
  <p:tag name="KSO_WM_UNIT_TEXT_FILL_TYPE" val="1"/>
  <p:tag name="KSO_WM_UNIT_USESOURCEFORMAT_APPLY" val="1"/>
</p:tagLst>
</file>

<file path=ppt/tags/tag93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1_2"/>
  <p:tag name="KSO_WM_UNIT_LAYERLEVEL" val="1_1_1"/>
  <p:tag name="KSO_WM_BEAUTIFY_FLAG" val="#wm#"/>
  <p:tag name="KSO_WM_TAG_VERSION" val="1.0"/>
  <p:tag name="KSO_WM_DIAGRAM_GROUP_CODE" val="l1-2"/>
  <p:tag name="KSO_WM_UNIT_ID" val="custom20189055_8*l_h_i*1_1_2"/>
  <p:tag name="KSO_WM_UNIT_LINE_FORE_SCHEMECOLOR_INDEX" val="5"/>
  <p:tag name="KSO_WM_UNIT_LINE_FILL_TYPE" val="2"/>
  <p:tag name="KSO_WM_UNIT_USESOURCEFORMAT_APPLY" val="1"/>
</p:tagLst>
</file>

<file path=ppt/tags/tag94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1"/>
  <p:tag name="KSO_WM_UNIT_LAYERLEVEL" val="1_1_1"/>
  <p:tag name="KSO_WM_BEAUTIFY_FLAG" val="#wm#"/>
  <p:tag name="KSO_WM_TAG_VERSION" val="1.0"/>
  <p:tag name="KSO_WM_DIAGRAM_GROUP_CODE" val="l1-2"/>
  <p:tag name="KSO_WM_UNIT_ID" val="custom20189055_8*l_h_i*1_2_1"/>
  <p:tag name="KSO_WM_UNIT_TEXT_FILL_FORE_SCHEMECOLOR_INDEX" val="15"/>
  <p:tag name="KSO_WM_UNIT_TEXT_FILL_TYPE" val="1"/>
  <p:tag name="KSO_WM_UNIT_USESOURCEFORMAT_APPLY" val="1"/>
</p:tagLst>
</file>

<file path=ppt/tags/tag95.xml><?xml version="1.0" encoding="utf-8"?>
<p:tagLst xmlns:p="http://schemas.openxmlformats.org/presentationml/2006/main">
  <p:tag name="KSO_WM_TEMPLATE_CATEGORY" val="custom"/>
  <p:tag name="KSO_WM_TEMPLATE_INDEX" val="20189055"/>
  <p:tag name="KSO_WM_UNIT_TYPE" val="l_h_i"/>
  <p:tag name="KSO_WM_UNIT_INDEX" val="1_2_2"/>
  <p:tag name="KSO_WM_UNIT_LAYERLEVEL" val="1_1_1"/>
  <p:tag name="KSO_WM_BEAUTIFY_FLAG" val="#wm#"/>
  <p:tag name="KSO_WM_TAG_VERSION" val="1.0"/>
  <p:tag name="KSO_WM_DIAGRAM_GROUP_CODE" val="l1-2"/>
  <p:tag name="KSO_WM_UNIT_ID" val="custom20189055_8*l_h_i*1_2_2"/>
  <p:tag name="KSO_WM_UNIT_LINE_FORE_SCHEMECOLOR_INDEX" val="5"/>
  <p:tag name="KSO_WM_UNIT_LINE_FILL_TYPE" val="2"/>
  <p:tag name="KSO_WM_UNIT_USESOURCEFORMAT_APPLY" val="1"/>
</p:tagLst>
</file>

<file path=ppt/tags/tag96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1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1_1"/>
  <p:tag name="KSO_WM_UNIT_TEXT_FILL_FORE_SCHEMECOLOR_INDEX" val="15"/>
  <p:tag name="KSO_WM_UNIT_TEXT_FILL_TYPE" val="1"/>
  <p:tag name="KSO_WM_UNIT_USESOURCEFORMAT_APPLY" val="1"/>
</p:tagLst>
</file>

<file path=ppt/tags/tag97.xml><?xml version="1.0" encoding="utf-8"?>
<p:tagLst xmlns:p="http://schemas.openxmlformats.org/presentationml/2006/main">
  <p:tag name="KSO_WM_TEMPLATE_CATEGORY" val="custom"/>
  <p:tag name="KSO_WM_TEMPLATE_INDEX" val="20189055"/>
  <p:tag name="KSO_WM_UNIT_TYPE" val="l_h_f"/>
  <p:tag name="KSO_WM_UNIT_INDEX" val="1_2_1"/>
  <p:tag name="KSO_WM_UNIT_LAYERLEVEL" val="1_1_1"/>
  <p:tag name="KSO_WM_UNIT_VALUE" val="69"/>
  <p:tag name="KSO_WM_UNIT_HIGHLIGHT" val="0"/>
  <p:tag name="KSO_WM_UNIT_COMPATIBLE" val="0"/>
  <p:tag name="KSO_WM_UNIT_CLEAR" val="0"/>
  <p:tag name="KSO_WM_UNIT_PRESET_TEXT_INDEX" val="2"/>
  <p:tag name="KSO_WM_UNIT_PRESET_TEXT_LEN" val="60"/>
  <p:tag name="KSO_WM_BEAUTIFY_FLAG" val="#wm#"/>
  <p:tag name="KSO_WM_TAG_VERSION" val="1.0"/>
  <p:tag name="KSO_WM_DIAGRAM_GROUP_CODE" val="l1-2"/>
  <p:tag name="KSO_WM_UNIT_ID" val="custom20189055_8*l_h_f*1_2_1"/>
  <p:tag name="KSO_WM_UNIT_TEXT_FILL_FORE_SCHEMECOLOR_INDEX" val="15"/>
  <p:tag name="KSO_WM_UNIT_TEXT_FILL_TYPE" val="1"/>
  <p:tag name="KSO_WM_UNIT_USESOURCEFORMAT_APPLY" val="1"/>
</p:tagLst>
</file>

<file path=ppt/tags/tag9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55_8*i*8"/>
  <p:tag name="KSO_WM_TEMPLATE_CATEGORY" val="custom"/>
  <p:tag name="KSO_WM_TEMPLATE_INDEX" val="20189055"/>
  <p:tag name="KSO_WM_UNIT_INDEX" val="8"/>
</p:tagLst>
</file>

<file path=ppt/tags/tag99.xml><?xml version="1.0" encoding="utf-8"?>
<p:tagLst xmlns:p="http://schemas.openxmlformats.org/presentationml/2006/main">
  <p:tag name="KSO_WM_TAG_VERSION" val="1.0"/>
  <p:tag name="KSO_WM_SLIDE_ITEM_CNT" val="2"/>
  <p:tag name="KSO_WM_SLIDE_LAYOUT" val="l"/>
  <p:tag name="KSO_WM_SLIDE_LAYOUT_CNT" val="1"/>
  <p:tag name="KSO_WM_SLIDE_TYPE" val="text"/>
  <p:tag name="KSO_WM_SLIDE_SUBTYPE" val="diag"/>
  <p:tag name="KSO_WM_BEAUTIFY_FLAG" val="#wm#"/>
  <p:tag name="KSO_WM_SLIDE_POSITION" val="138*127"/>
  <p:tag name="KSO_WM_SLIDE_SIZE" val="549*264"/>
  <p:tag name="KSO_WM_COMBINE_RELATE_SLIDE_ID" val="background20185116_8"/>
  <p:tag name="KSO_WM_TEMPLATE_CATEGORY" val="custom"/>
  <p:tag name="KSO_WM_TEMPLATE_INDEX" val="20189055"/>
  <p:tag name="KSO_WM_SLIDE_ID" val="custom20189055_8"/>
  <p:tag name="KSO_WM_SLIDE_INDEX" val="8"/>
  <p:tag name="KSO_WM_DIAGRAM_GROUP_CODE" val="l1-2"/>
  <p:tag name="KSO_WM_TEMPLATE_SUBCATEGORY" val="combine"/>
</p:tagLst>
</file>

<file path=ppt/tags/tag10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9063_3*i*0"/>
  <p:tag name="KSO_WM_TEMPLATE_CATEGORY" val="custom"/>
  <p:tag name="KSO_WM_TEMPLATE_INDEX" val="20189063"/>
  <p:tag name="KSO_WM_UNIT_INDEX" val="0"/>
</p:tagLst>
</file>

<file path=ppt/tags/tag101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1_1"/>
  <p:tag name="KSO_WM_UNIT_ID" val="custom20189063_3*l_h_i*1_1_1"/>
  <p:tag name="KSO_WM_UNIT_LAYERLEVEL" val="1_1_1"/>
  <p:tag name="KSO_WM_DIAGRAM_GROUP_CODE" val="l1-2"/>
  <p:tag name="KSO_WM_BEAUTIFY_FLAG" val="#wm#"/>
  <p:tag name="KSO_WM_UNIT_USESOURCEFORMAT_APPLY" val="1"/>
</p:tagLst>
</file>

<file path=ppt/tags/tag102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1_2"/>
  <p:tag name="KSO_WM_UNIT_ID" val="custom20189063_3*l_h_i*1_1_2"/>
  <p:tag name="KSO_WM_UNIT_LAYERLEVEL" val="1_1_1"/>
  <p:tag name="KSO_WM_DIAGRAM_GROUP_CODE" val="l1-2"/>
  <p:tag name="KSO_WM_BEAUTIFY_FLAG" val="#wm#"/>
  <p:tag name="KSO_WM_UNIT_TEXT_FILL_FORE_SCHEMECOLOR_INDEX" val="15"/>
  <p:tag name="KSO_WM_UNIT_TEXT_FILL_TYPE" val="1"/>
  <p:tag name="KSO_WM_UNIT_USESOURCEFORMAT_APPLY" val="1"/>
</p:tagLst>
</file>

<file path=ppt/tags/tag103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1_3"/>
  <p:tag name="KSO_WM_UNIT_ID" val="custom20189063_3*l_h_i*1_1_3"/>
  <p:tag name="KSO_WM_UNIT_LAYERLEVEL" val="1_1_1"/>
  <p:tag name="KSO_WM_DIAGRAM_GROUP_CODE" val="l1-2"/>
  <p:tag name="KSO_WM_BEAUTIFY_FLAG" val="#wm#"/>
  <p:tag name="KSO_WM_UNIT_LINE_FORE_SCHEMECOLOR_INDEX" val="5"/>
  <p:tag name="KSO_WM_UNIT_LINE_FILL_TYPE" val="2"/>
  <p:tag name="KSO_WM_UNIT_USESOURCEFORMAT_APPLY" val="1"/>
</p:tagLst>
</file>

<file path=ppt/tags/tag104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2_1"/>
  <p:tag name="KSO_WM_UNIT_ID" val="custom20189063_3*l_h_i*1_2_1"/>
  <p:tag name="KSO_WM_UNIT_LAYERLEVEL" val="1_1_1"/>
  <p:tag name="KSO_WM_DIAGRAM_GROUP_CODE" val="l1-2"/>
  <p:tag name="KSO_WM_BEAUTIFY_FLAG" val="#wm#"/>
  <p:tag name="KSO_WM_UNIT_USESOURCEFORMAT_APPLY" val="1"/>
</p:tagLst>
</file>

<file path=ppt/tags/tag105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f"/>
  <p:tag name="KSO_WM_UNIT_INDEX" val="1_1_1"/>
  <p:tag name="KSO_WM_UNIT_ID" val="custom20189063_3*l_h_f*1_1_1"/>
  <p:tag name="KSO_WM_UNIT_LAYERLEVEL" val="1_1_1"/>
  <p:tag name="KSO_WM_UNIT_VALUE" val="63"/>
  <p:tag name="KSO_WM_UNIT_HIGHLIGHT" val="0"/>
  <p:tag name="KSO_WM_UNIT_COMPATIBLE" val="0"/>
  <p:tag name="KSO_WM_UNIT_CLEAR" val="0"/>
  <p:tag name="KSO_WM_DIAGRAM_GROUP_CODE" val="l1-2"/>
  <p:tag name="KSO_WM_BEAUTIFY_FLAG" val="#wm#"/>
  <p:tag name="KSO_WM_UNIT_PRESET_TEXT" val="请在此输入您的文本。请在此输入您的文本。请在此输入您的文本。请在此输入您的文本。请在此输入您的文本。请在此输入您的文本。"/>
  <p:tag name="KSO_WM_UNIT_TEXT_FILL_FORE_SCHEMECOLOR_INDEX" val="15"/>
  <p:tag name="KSO_WM_UNIT_TEXT_FILL_TYPE" val="1"/>
  <p:tag name="KSO_WM_UNIT_USESOURCEFORMAT_APPLY" val="1"/>
</p:tagLst>
</file>

<file path=ppt/tags/tag106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2_2"/>
  <p:tag name="KSO_WM_UNIT_ID" val="custom20189063_3*l_h_i*1_2_2"/>
  <p:tag name="KSO_WM_UNIT_LAYERLEVEL" val="1_1_1"/>
  <p:tag name="KSO_WM_DIAGRAM_GROUP_CODE" val="l1-2"/>
  <p:tag name="KSO_WM_BEAUTIFY_FLAG" val="#wm#"/>
  <p:tag name="KSO_WM_UNIT_TEXT_FILL_FORE_SCHEMECOLOR_INDEX" val="15"/>
  <p:tag name="KSO_WM_UNIT_TEXT_FILL_TYPE" val="1"/>
  <p:tag name="KSO_WM_UNIT_USESOURCEFORMAT_APPLY" val="1"/>
</p:tagLst>
</file>

<file path=ppt/tags/tag107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2_3"/>
  <p:tag name="KSO_WM_UNIT_ID" val="custom20189063_3*l_h_i*1_2_3"/>
  <p:tag name="KSO_WM_UNIT_LAYERLEVEL" val="1_1_1"/>
  <p:tag name="KSO_WM_DIAGRAM_GROUP_CODE" val="l1-2"/>
  <p:tag name="KSO_WM_BEAUTIFY_FLAG" val="#wm#"/>
  <p:tag name="KSO_WM_UNIT_LINE_FORE_SCHEMECOLOR_INDEX" val="5"/>
  <p:tag name="KSO_WM_UNIT_LINE_FILL_TYPE" val="2"/>
  <p:tag name="KSO_WM_UNIT_USESOURCEFORMAT_APPLY" val="1"/>
</p:tagLst>
</file>

<file path=ppt/tags/tag108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f"/>
  <p:tag name="KSO_WM_UNIT_INDEX" val="1_2_1"/>
  <p:tag name="KSO_WM_UNIT_ID" val="custom20189063_3*l_h_f*1_2_1"/>
  <p:tag name="KSO_WM_UNIT_LAYERLEVEL" val="1_1_1"/>
  <p:tag name="KSO_WM_UNIT_VALUE" val="63"/>
  <p:tag name="KSO_WM_UNIT_HIGHLIGHT" val="0"/>
  <p:tag name="KSO_WM_UNIT_COMPATIBLE" val="0"/>
  <p:tag name="KSO_WM_UNIT_CLEAR" val="0"/>
  <p:tag name="KSO_WM_DIAGRAM_GROUP_CODE" val="l1-2"/>
  <p:tag name="KSO_WM_BEAUTIFY_FLAG" val="#wm#"/>
  <p:tag name="KSO_WM_UNIT_PRESET_TEXT" val="请在此输入您的文本。请在此输入您的文本。请在此输入您的文本。请在此输入您的文本。请在此输入您的文本。请在此输入您的文本。"/>
  <p:tag name="KSO_WM_UNIT_TEXT_FILL_FORE_SCHEMECOLOR_INDEX" val="15"/>
  <p:tag name="KSO_WM_UNIT_TEXT_FILL_TYPE" val="1"/>
  <p:tag name="KSO_WM_UNIT_USESOURCEFORMAT_APPLY" val="1"/>
</p:tagLst>
</file>

<file path=ppt/tags/tag109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3_1"/>
  <p:tag name="KSO_WM_UNIT_ID" val="custom20189063_3*l_h_i*1_3_1"/>
  <p:tag name="KSO_WM_UNIT_LAYERLEVEL" val="1_1_1"/>
  <p:tag name="KSO_WM_DIAGRAM_GROUP_CODE" val="l1-2"/>
  <p:tag name="KSO_WM_BEAUTIFY_FLAG" val="#wm#"/>
  <p:tag name="KSO_WM_UNIT_USESOURCEFORMAT_APPLY" val="1"/>
</p:tagLst>
</file>

<file path=ppt/tags/tag110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3_2"/>
  <p:tag name="KSO_WM_UNIT_ID" val="custom20189063_3*l_h_i*1_3_2"/>
  <p:tag name="KSO_WM_UNIT_LAYERLEVEL" val="1_1_1"/>
  <p:tag name="KSO_WM_DIAGRAM_GROUP_CODE" val="l1-2"/>
  <p:tag name="KSO_WM_BEAUTIFY_FLAG" val="#wm#"/>
  <p:tag name="KSO_WM_UNIT_TEXT_FILL_FORE_SCHEMECOLOR_INDEX" val="15"/>
  <p:tag name="KSO_WM_UNIT_TEXT_FILL_TYPE" val="1"/>
  <p:tag name="KSO_WM_UNIT_USESOURCEFORMAT_APPLY" val="1"/>
</p:tagLst>
</file>

<file path=ppt/tags/tag111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i"/>
  <p:tag name="KSO_WM_UNIT_INDEX" val="1_3_3"/>
  <p:tag name="KSO_WM_UNIT_ID" val="custom20189063_3*l_h_i*1_3_3"/>
  <p:tag name="KSO_WM_UNIT_LAYERLEVEL" val="1_1_1"/>
  <p:tag name="KSO_WM_DIAGRAM_GROUP_CODE" val="l1-2"/>
  <p:tag name="KSO_WM_BEAUTIFY_FLAG" val="#wm#"/>
  <p:tag name="KSO_WM_UNIT_LINE_FORE_SCHEMECOLOR_INDEX" val="5"/>
  <p:tag name="KSO_WM_UNIT_LINE_FILL_TYPE" val="2"/>
  <p:tag name="KSO_WM_UNIT_USESOURCEFORMAT_APPLY" val="1"/>
</p:tagLst>
</file>

<file path=ppt/tags/tag112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UNIT_TYPE" val="l_h_f"/>
  <p:tag name="KSO_WM_UNIT_INDEX" val="1_3_1"/>
  <p:tag name="KSO_WM_UNIT_ID" val="custom20189063_3*l_h_f*1_3_1"/>
  <p:tag name="KSO_WM_UNIT_LAYERLEVEL" val="1_1_1"/>
  <p:tag name="KSO_WM_UNIT_VALUE" val="63"/>
  <p:tag name="KSO_WM_UNIT_HIGHLIGHT" val="0"/>
  <p:tag name="KSO_WM_UNIT_COMPATIBLE" val="0"/>
  <p:tag name="KSO_WM_UNIT_CLEAR" val="0"/>
  <p:tag name="KSO_WM_DIAGRAM_GROUP_CODE" val="l1-2"/>
  <p:tag name="KSO_WM_BEAUTIFY_FLAG" val="#wm#"/>
  <p:tag name="KSO_WM_UNIT_PRESET_TEXT" val="请在此输入您的文本。请在此输入您的文本。请在此输入您的文本。请在此输入您的文本。请在此输入您的文本。请在此输入您的文本。"/>
  <p:tag name="KSO_WM_UNIT_TEXT_FILL_FORE_SCHEMECOLOR_INDEX" val="15"/>
  <p:tag name="KSO_WM_UNIT_TEXT_FILL_TYPE" val="1"/>
  <p:tag name="KSO_WM_UNIT_USESOURCEFORMAT_APPLY" val="1"/>
</p:tagLst>
</file>

<file path=ppt/tags/tag113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SLIDE_ID" val="custom20189063_3"/>
  <p:tag name="KSO_WM_SLIDE_INDEX" val="3"/>
  <p:tag name="KSO_WM_SLIDE_ITEM_CNT" val="2"/>
  <p:tag name="KSO_WM_SLIDE_LAYOUT" val="l"/>
  <p:tag name="KSO_WM_SLIDE_LAYOUT_CNT" val="1"/>
  <p:tag name="KSO_WM_SLIDE_TYPE" val="text"/>
  <p:tag name="KSO_WM_SLIDE_SUBTYPE" val="diag"/>
  <p:tag name="KSO_WM_BEAUTIFY_FLAG" val="#wm#"/>
  <p:tag name="KSO_WM_SLIDE_POSITION" val="92*86"/>
  <p:tag name="KSO_WM_SLIDE_SIZE" val="725*406"/>
  <p:tag name="KSO_WM_DIAGRAM_GROUP_CODE" val="l1-2"/>
  <p:tag name="KSO_WM_TEMPLATE_RELATED_ID" val="20189055"/>
  <p:tag name="KSO_WM_TEMPLATE_SUBCATEGORY" val="subcombine"/>
</p:tagLst>
</file>

<file path=ppt/tags/tag114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UNIT_PRESET_TEXT_INDEX" val="0"/>
  <p:tag name="KSO_WM_UNIT_PRESET_TEXT_LEN" val="9"/>
  <p:tag name="KSO_WM_UNIT_ID" val="custom20189063_49*a*1"/>
</p:tagLst>
</file>

<file path=ppt/tags/tag115.xml><?xml version="1.0" encoding="utf-8"?>
<p:tagLst xmlns:p="http://schemas.openxmlformats.org/presentationml/2006/main">
  <p:tag name="KSO_WM_TEMPLATE_CATEGORY" val="custom"/>
  <p:tag name="KSO_WM_TEMPLATE_INDEX" val="20189063"/>
  <p:tag name="KSO_WM_TAG_VERSION" val="1.0"/>
  <p:tag name="KSO_WM_BEAUTIFY_FLAG" val="#wm#"/>
  <p:tag name="KSO_WM_UNIT_TYPE" val="e"/>
  <p:tag name="KSO_WM_UNIT_INDEX" val="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1"/>
  <p:tag name="KSO_WM_UNIT_ID" val="custom20189063_49*e*1"/>
</p:tagLst>
</file>

<file path=ppt/tags/tag116.xml><?xml version="1.0" encoding="utf-8"?>
<p:tagLst xmlns:p="http://schemas.openxmlformats.org/presentationml/2006/main">
  <p:tag name="KSO_WM_TAG_VERSION" val="1.0"/>
  <p:tag name="KSO_WM_SLIDE_ITEM_CNT" val="1"/>
  <p:tag name="KSO_WM_SLIDE_LAYOUT" val="a_e"/>
  <p:tag name="KSO_WM_SLIDE_LAYOUT_CNT" val="1_1"/>
  <p:tag name="KSO_WM_SLIDE_TYPE" val="sectionTitle"/>
  <p:tag name="KSO_WM_BEAUTIFY_FLAG" val="#wm#"/>
  <p:tag name="KSO_WM_COMBINE_RELATE_SLIDE_ID" val="section20181787_170"/>
  <p:tag name="KSO_WM_TEMPLATE_CATEGORY" val="custom"/>
  <p:tag name="KSO_WM_TEMPLATE_INDEX" val="20189063"/>
  <p:tag name="KSO_WM_SLIDE_ID" val="custom20189063_49"/>
  <p:tag name="KSO_WM_SLIDE_INDEX" val="49"/>
  <p:tag name="KSO_WM_TEMPLATE_RELATED_ID" val="20189055"/>
  <p:tag name="KSO_WM_TEMPLATE_SUBCATEGORY" val="subcombine"/>
  <p:tag name="KSO_WM_SLIDE_SUBTYPE" val="pureTxt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54402C"/>
      </a:dk2>
      <a:lt2>
        <a:srgbClr val="E7E6E6"/>
      </a:lt2>
      <a:accent1>
        <a:srgbClr val="54402C"/>
      </a:accent1>
      <a:accent2>
        <a:srgbClr val="F8E7C6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rgbClr val="000000"/>
      </a:dk1>
      <a:lt1>
        <a:srgbClr val="FFFFFF"/>
      </a:lt1>
      <a:dk2>
        <a:srgbClr val="54402C"/>
      </a:dk2>
      <a:lt2>
        <a:srgbClr val="E7E6E6"/>
      </a:lt2>
      <a:accent1>
        <a:srgbClr val="F6DBA1"/>
      </a:accent1>
      <a:accent2>
        <a:srgbClr val="54402C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54402C"/>
    </a:accent1>
    <a:accent2>
      <a:srgbClr val="F8E7C6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54402C"/>
    </a:dk2>
    <a:lt2>
      <a:srgbClr val="E7E6E6"/>
    </a:lt2>
    <a:accent1>
      <a:srgbClr val="F6DBA1"/>
    </a:accent1>
    <a:accent2>
      <a:srgbClr val="54402C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3213</Words>
  <Application>WPS 演示</Application>
  <PresentationFormat>宽屏</PresentationFormat>
  <Paragraphs>335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34</vt:i4>
      </vt:variant>
    </vt:vector>
  </HeadingPairs>
  <TitlesOfParts>
    <vt:vector size="57" baseType="lpstr">
      <vt:lpstr>Arial</vt:lpstr>
      <vt:lpstr>宋体</vt:lpstr>
      <vt:lpstr>Wingdings</vt:lpstr>
      <vt:lpstr>微软雅黑</vt:lpstr>
      <vt:lpstr>仿宋_GB2312</vt:lpstr>
      <vt:lpstr>义启小魏楷</vt:lpstr>
      <vt:lpstr>Calibri</vt:lpstr>
      <vt:lpstr>华文中宋</vt:lpstr>
      <vt:lpstr>方正行楷简体</vt:lpstr>
      <vt:lpstr>Arial Unicode MS</vt:lpstr>
      <vt:lpstr>Times New Roman</vt:lpstr>
      <vt:lpstr>楷体</vt:lpstr>
      <vt:lpstr>华文行楷</vt:lpstr>
      <vt:lpstr>黑体</vt:lpstr>
      <vt:lpstr>楷体_GB2312</vt:lpstr>
      <vt:lpstr>新宋体</vt:lpstr>
      <vt:lpstr>华文细黑</vt:lpstr>
      <vt:lpstr>Calibri Light</vt:lpstr>
      <vt:lpstr>仿宋</vt:lpstr>
      <vt:lpstr>华文隶书</vt:lpstr>
      <vt:lpstr>Office 主题</vt:lpstr>
      <vt:lpstr>1_Office 主题</vt:lpstr>
      <vt:lpstr>2_Office 主题</vt:lpstr>
      <vt:lpstr>定风波</vt:lpstr>
      <vt:lpstr>PowerPoint 演示文稿</vt:lpstr>
      <vt:lpstr>读准节奏</vt:lpstr>
      <vt:lpstr>PowerPoint 演示文稿</vt:lpstr>
      <vt:lpstr>PowerPoint 演示文稿</vt:lpstr>
      <vt:lpstr>词语解释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读出情感</vt:lpstr>
      <vt:lpstr>PowerPoint 演示文稿</vt:lpstr>
      <vt:lpstr>PowerPoint 演示文稿</vt:lpstr>
      <vt:lpstr>读出人物形象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谢谢！</vt:lpstr>
      <vt:lpstr>PowerPoint 演示文稿</vt:lpstr>
      <vt:lpstr>PowerPoint 演示文稿</vt:lpstr>
      <vt:lpstr>PowerPoint 演示文稿</vt:lpstr>
      <vt:lpstr>思想的突围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开&amp;啦</cp:lastModifiedBy>
  <cp:revision>28</cp:revision>
  <dcterms:created xsi:type="dcterms:W3CDTF">2019-05-28T14:04:00Z</dcterms:created>
  <dcterms:modified xsi:type="dcterms:W3CDTF">2019-12-16T06:18:28Z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