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2.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notesSlides/notesSlide3.xml" ContentType="application/vnd.openxmlformats-officedocument.presentationml.notesSlide+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notesSlides/notesSlide4.xml" ContentType="application/vnd.openxmlformats-officedocument.presentationml.notesSlide+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795" r:id="rId2"/>
    <p:sldId id="276" r:id="rId3"/>
    <p:sldId id="358" r:id="rId4"/>
    <p:sldId id="297" r:id="rId5"/>
    <p:sldId id="375" r:id="rId6"/>
    <p:sldId id="1349" r:id="rId7"/>
    <p:sldId id="1350" r:id="rId8"/>
    <p:sldId id="388" r:id="rId9"/>
    <p:sldId id="396" r:id="rId10"/>
    <p:sldId id="1351" r:id="rId11"/>
    <p:sldId id="408" r:id="rId12"/>
    <p:sldId id="392" r:id="rId13"/>
    <p:sldId id="425" r:id="rId14"/>
    <p:sldId id="1752" r:id="rId15"/>
    <p:sldId id="1743" r:id="rId16"/>
    <p:sldId id="433" r:id="rId17"/>
    <p:sldId id="437"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14.wmf"/><Relationship Id="rId13" Type="http://schemas.openxmlformats.org/officeDocument/2006/relationships/image" Target="../media/image19.wmf"/><Relationship Id="rId3" Type="http://schemas.openxmlformats.org/officeDocument/2006/relationships/image" Target="../media/image9.wmf"/><Relationship Id="rId7" Type="http://schemas.openxmlformats.org/officeDocument/2006/relationships/image" Target="../media/image13.wmf"/><Relationship Id="rId12" Type="http://schemas.openxmlformats.org/officeDocument/2006/relationships/image" Target="../media/image18.wmf"/><Relationship Id="rId2" Type="http://schemas.openxmlformats.org/officeDocument/2006/relationships/image" Target="../media/image8.wmf"/><Relationship Id="rId1" Type="http://schemas.openxmlformats.org/officeDocument/2006/relationships/image" Target="../media/image7.wmf"/><Relationship Id="rId6" Type="http://schemas.openxmlformats.org/officeDocument/2006/relationships/image" Target="../media/image12.wmf"/><Relationship Id="rId11" Type="http://schemas.openxmlformats.org/officeDocument/2006/relationships/image" Target="../media/image17.wmf"/><Relationship Id="rId5" Type="http://schemas.openxmlformats.org/officeDocument/2006/relationships/image" Target="../media/image11.wmf"/><Relationship Id="rId10" Type="http://schemas.openxmlformats.org/officeDocument/2006/relationships/image" Target="../media/image16.wmf"/><Relationship Id="rId4" Type="http://schemas.openxmlformats.org/officeDocument/2006/relationships/image" Target="../media/image10.wmf"/><Relationship Id="rId9"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image" Target="../media/image22.wmf"/><Relationship Id="rId7" Type="http://schemas.openxmlformats.org/officeDocument/2006/relationships/image" Target="../media/image26.wmf"/><Relationship Id="rId2" Type="http://schemas.openxmlformats.org/officeDocument/2006/relationships/image" Target="../media/image21.wmf"/><Relationship Id="rId1" Type="http://schemas.openxmlformats.org/officeDocument/2006/relationships/image" Target="../media/image20.wmf"/><Relationship Id="rId6" Type="http://schemas.openxmlformats.org/officeDocument/2006/relationships/image" Target="../media/image25.wmf"/><Relationship Id="rId5" Type="http://schemas.openxmlformats.org/officeDocument/2006/relationships/image" Target="../media/image24.wmf"/><Relationship Id="rId4" Type="http://schemas.openxmlformats.org/officeDocument/2006/relationships/image" Target="../media/image23.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37.wmf"/><Relationship Id="rId13" Type="http://schemas.openxmlformats.org/officeDocument/2006/relationships/image" Target="../media/image42.wmf"/><Relationship Id="rId3" Type="http://schemas.openxmlformats.org/officeDocument/2006/relationships/image" Target="../media/image32.wmf"/><Relationship Id="rId7" Type="http://schemas.openxmlformats.org/officeDocument/2006/relationships/image" Target="../media/image36.wmf"/><Relationship Id="rId12" Type="http://schemas.openxmlformats.org/officeDocument/2006/relationships/image" Target="../media/image41.wmf"/><Relationship Id="rId2" Type="http://schemas.openxmlformats.org/officeDocument/2006/relationships/image" Target="../media/image31.wmf"/><Relationship Id="rId16" Type="http://schemas.openxmlformats.org/officeDocument/2006/relationships/image" Target="../media/image45.wmf"/><Relationship Id="rId1" Type="http://schemas.openxmlformats.org/officeDocument/2006/relationships/image" Target="../media/image30.wmf"/><Relationship Id="rId6" Type="http://schemas.openxmlformats.org/officeDocument/2006/relationships/image" Target="../media/image35.wmf"/><Relationship Id="rId11" Type="http://schemas.openxmlformats.org/officeDocument/2006/relationships/image" Target="../media/image40.wmf"/><Relationship Id="rId5" Type="http://schemas.openxmlformats.org/officeDocument/2006/relationships/image" Target="../media/image34.wmf"/><Relationship Id="rId15" Type="http://schemas.openxmlformats.org/officeDocument/2006/relationships/image" Target="../media/image44.wmf"/><Relationship Id="rId10" Type="http://schemas.openxmlformats.org/officeDocument/2006/relationships/image" Target="../media/image39.wmf"/><Relationship Id="rId4" Type="http://schemas.openxmlformats.org/officeDocument/2006/relationships/image" Target="../media/image33.wmf"/><Relationship Id="rId9" Type="http://schemas.openxmlformats.org/officeDocument/2006/relationships/image" Target="../media/image38.wmf"/><Relationship Id="rId14" Type="http://schemas.openxmlformats.org/officeDocument/2006/relationships/image" Target="../media/image43.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image" Target="../media/image46.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50.wmf"/><Relationship Id="rId1" Type="http://schemas.openxmlformats.org/officeDocument/2006/relationships/image" Target="../media/image49.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54.wmf"/><Relationship Id="rId7" Type="http://schemas.openxmlformats.org/officeDocument/2006/relationships/image" Target="../media/image58.wmf"/><Relationship Id="rId2" Type="http://schemas.openxmlformats.org/officeDocument/2006/relationships/image" Target="../media/image53.wmf"/><Relationship Id="rId1" Type="http://schemas.openxmlformats.org/officeDocument/2006/relationships/image" Target="../media/image52.wmf"/><Relationship Id="rId6" Type="http://schemas.openxmlformats.org/officeDocument/2006/relationships/image" Target="../media/image57.wmf"/><Relationship Id="rId5" Type="http://schemas.openxmlformats.org/officeDocument/2006/relationships/image" Target="../media/image56.wmf"/><Relationship Id="rId4" Type="http://schemas.openxmlformats.org/officeDocument/2006/relationships/image" Target="../media/image55.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64.wmf"/><Relationship Id="rId2" Type="http://schemas.openxmlformats.org/officeDocument/2006/relationships/image" Target="../media/image63.wmf"/><Relationship Id="rId1" Type="http://schemas.openxmlformats.org/officeDocument/2006/relationships/image" Target="../media/image62.wmf"/><Relationship Id="rId4" Type="http://schemas.openxmlformats.org/officeDocument/2006/relationships/image" Target="../media/image65.wmf"/></Relationships>
</file>

<file path=ppt/drawings/_rels/vmlDrawing9.vml.rels><?xml version="1.0" encoding="UTF-8" standalone="yes"?>
<Relationships xmlns="http://schemas.openxmlformats.org/package/2006/relationships"><Relationship Id="rId8" Type="http://schemas.openxmlformats.org/officeDocument/2006/relationships/image" Target="../media/image71.wmf"/><Relationship Id="rId3" Type="http://schemas.openxmlformats.org/officeDocument/2006/relationships/image" Target="../media/image68.wmf"/><Relationship Id="rId7" Type="http://schemas.openxmlformats.org/officeDocument/2006/relationships/image" Target="../media/image70.wmf"/><Relationship Id="rId2" Type="http://schemas.openxmlformats.org/officeDocument/2006/relationships/image" Target="../media/image67.emf"/><Relationship Id="rId1" Type="http://schemas.openxmlformats.org/officeDocument/2006/relationships/image" Target="../media/image66.emf"/><Relationship Id="rId6" Type="http://schemas.openxmlformats.org/officeDocument/2006/relationships/image" Target="../media/image55.wmf"/><Relationship Id="rId5" Type="http://schemas.openxmlformats.org/officeDocument/2006/relationships/image" Target="../media/image54.wmf"/><Relationship Id="rId4" Type="http://schemas.openxmlformats.org/officeDocument/2006/relationships/image" Target="../media/image69.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74.emf"/><Relationship Id="rId1" Type="http://schemas.openxmlformats.org/officeDocument/2006/relationships/image" Target="../media/image7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76.emf"/></Relationships>
</file>

<file path=ppt/drawings/_rels/vmlDrawing12.vml.rels><?xml version="1.0" encoding="UTF-8" standalone="yes"?>
<Relationships xmlns="http://schemas.openxmlformats.org/package/2006/relationships"><Relationship Id="rId8" Type="http://schemas.openxmlformats.org/officeDocument/2006/relationships/image" Target="../media/image84.wmf"/><Relationship Id="rId13" Type="http://schemas.openxmlformats.org/officeDocument/2006/relationships/image" Target="../media/image89.wmf"/><Relationship Id="rId18" Type="http://schemas.openxmlformats.org/officeDocument/2006/relationships/image" Target="../media/image94.wmf"/><Relationship Id="rId3" Type="http://schemas.openxmlformats.org/officeDocument/2006/relationships/image" Target="../media/image79.wmf"/><Relationship Id="rId21" Type="http://schemas.openxmlformats.org/officeDocument/2006/relationships/image" Target="../media/image97.wmf"/><Relationship Id="rId7" Type="http://schemas.openxmlformats.org/officeDocument/2006/relationships/image" Target="../media/image83.wmf"/><Relationship Id="rId12" Type="http://schemas.openxmlformats.org/officeDocument/2006/relationships/image" Target="../media/image88.wmf"/><Relationship Id="rId17" Type="http://schemas.openxmlformats.org/officeDocument/2006/relationships/image" Target="../media/image93.wmf"/><Relationship Id="rId2" Type="http://schemas.openxmlformats.org/officeDocument/2006/relationships/image" Target="../media/image78.wmf"/><Relationship Id="rId16" Type="http://schemas.openxmlformats.org/officeDocument/2006/relationships/image" Target="../media/image92.wmf"/><Relationship Id="rId20" Type="http://schemas.openxmlformats.org/officeDocument/2006/relationships/image" Target="../media/image96.wmf"/><Relationship Id="rId1" Type="http://schemas.openxmlformats.org/officeDocument/2006/relationships/image" Target="../media/image77.emf"/><Relationship Id="rId6" Type="http://schemas.openxmlformats.org/officeDocument/2006/relationships/image" Target="../media/image82.wmf"/><Relationship Id="rId11" Type="http://schemas.openxmlformats.org/officeDocument/2006/relationships/image" Target="../media/image87.wmf"/><Relationship Id="rId5" Type="http://schemas.openxmlformats.org/officeDocument/2006/relationships/image" Target="../media/image81.wmf"/><Relationship Id="rId15" Type="http://schemas.openxmlformats.org/officeDocument/2006/relationships/image" Target="../media/image91.wmf"/><Relationship Id="rId23" Type="http://schemas.openxmlformats.org/officeDocument/2006/relationships/image" Target="../media/image99.wmf"/><Relationship Id="rId10" Type="http://schemas.openxmlformats.org/officeDocument/2006/relationships/image" Target="../media/image86.wmf"/><Relationship Id="rId19" Type="http://schemas.openxmlformats.org/officeDocument/2006/relationships/image" Target="../media/image95.wmf"/><Relationship Id="rId4" Type="http://schemas.openxmlformats.org/officeDocument/2006/relationships/image" Target="../media/image80.wmf"/><Relationship Id="rId9" Type="http://schemas.openxmlformats.org/officeDocument/2006/relationships/image" Target="../media/image85.wmf"/><Relationship Id="rId14" Type="http://schemas.openxmlformats.org/officeDocument/2006/relationships/image" Target="../media/image90.wmf"/><Relationship Id="rId22" Type="http://schemas.openxmlformats.org/officeDocument/2006/relationships/image" Target="../media/image98.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103.wmf"/><Relationship Id="rId7" Type="http://schemas.openxmlformats.org/officeDocument/2006/relationships/image" Target="../media/image107.wmf"/><Relationship Id="rId2" Type="http://schemas.openxmlformats.org/officeDocument/2006/relationships/image" Target="../media/image102.wmf"/><Relationship Id="rId1" Type="http://schemas.openxmlformats.org/officeDocument/2006/relationships/image" Target="../media/image101.wmf"/><Relationship Id="rId6" Type="http://schemas.openxmlformats.org/officeDocument/2006/relationships/image" Target="../media/image106.wmf"/><Relationship Id="rId5" Type="http://schemas.openxmlformats.org/officeDocument/2006/relationships/image" Target="../media/image105.wmf"/><Relationship Id="rId4" Type="http://schemas.openxmlformats.org/officeDocument/2006/relationships/image" Target="../media/image104.wmf"/></Relationships>
</file>

<file path=ppt/drawings/_rels/vmlDrawing14.vml.rels><?xml version="1.0" encoding="UTF-8" standalone="yes"?>
<Relationships xmlns="http://schemas.openxmlformats.org/package/2006/relationships"><Relationship Id="rId8" Type="http://schemas.openxmlformats.org/officeDocument/2006/relationships/image" Target="../media/image115.wmf"/><Relationship Id="rId3" Type="http://schemas.openxmlformats.org/officeDocument/2006/relationships/image" Target="../media/image110.wmf"/><Relationship Id="rId7" Type="http://schemas.openxmlformats.org/officeDocument/2006/relationships/image" Target="../media/image114.wmf"/><Relationship Id="rId2" Type="http://schemas.openxmlformats.org/officeDocument/2006/relationships/image" Target="../media/image109.wmf"/><Relationship Id="rId1" Type="http://schemas.openxmlformats.org/officeDocument/2006/relationships/image" Target="../media/image108.wmf"/><Relationship Id="rId6" Type="http://schemas.openxmlformats.org/officeDocument/2006/relationships/image" Target="../media/image113.wmf"/><Relationship Id="rId5" Type="http://schemas.openxmlformats.org/officeDocument/2006/relationships/image" Target="../media/image112.wmf"/><Relationship Id="rId10" Type="http://schemas.openxmlformats.org/officeDocument/2006/relationships/image" Target="../media/image117.wmf"/><Relationship Id="rId4" Type="http://schemas.openxmlformats.org/officeDocument/2006/relationships/image" Target="../media/image111.wmf"/><Relationship Id="rId9" Type="http://schemas.openxmlformats.org/officeDocument/2006/relationships/image" Target="../media/image116.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122.wmf"/><Relationship Id="rId2" Type="http://schemas.openxmlformats.org/officeDocument/2006/relationships/image" Target="../media/image121.wmf"/><Relationship Id="rId1" Type="http://schemas.openxmlformats.org/officeDocument/2006/relationships/image" Target="../media/image120.wmf"/><Relationship Id="rId5" Type="http://schemas.openxmlformats.org/officeDocument/2006/relationships/image" Target="../media/image124.wmf"/><Relationship Id="rId4" Type="http://schemas.openxmlformats.org/officeDocument/2006/relationships/image" Target="../media/image12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AE8A0B-ED6F-4085-8B43-0BAF5C67889F}" type="datetimeFigureOut">
              <a:rPr lang="zh-CN" altLang="en-US" smtClean="0"/>
              <a:t>2022-05-16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A4BAE4-0702-44E8-B267-1DA415C5D699}" type="slidenum">
              <a:rPr lang="zh-CN" altLang="en-US" smtClean="0"/>
              <a:t>‹#›</a:t>
            </a:fld>
            <a:endParaRPr lang="zh-CN" altLang="en-US"/>
          </a:p>
        </p:txBody>
      </p:sp>
    </p:spTree>
    <p:extLst>
      <p:ext uri="{BB962C8B-B14F-4D97-AF65-F5344CB8AC3E}">
        <p14:creationId xmlns:p14="http://schemas.microsoft.com/office/powerpoint/2010/main" val="202413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slide" Target="../slides/slide1.xml"/><Relationship Id="rId4"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tags" Target="../tags/tag286.xml"/><Relationship Id="rId2" Type="http://schemas.openxmlformats.org/officeDocument/2006/relationships/tags" Target="../tags/tag285.xml"/><Relationship Id="rId1" Type="http://schemas.openxmlformats.org/officeDocument/2006/relationships/tags" Target="../tags/tag284.xml"/><Relationship Id="rId5" Type="http://schemas.openxmlformats.org/officeDocument/2006/relationships/slide" Target="../slides/slide14.xml"/><Relationship Id="rId4"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tags" Target="../tags/tag322.xml"/><Relationship Id="rId2" Type="http://schemas.openxmlformats.org/officeDocument/2006/relationships/tags" Target="../tags/tag321.xml"/><Relationship Id="rId1" Type="http://schemas.openxmlformats.org/officeDocument/2006/relationships/tags" Target="../tags/tag320.xml"/><Relationship Id="rId5" Type="http://schemas.openxmlformats.org/officeDocument/2006/relationships/slide" Target="../slides/slide15.xml"/><Relationship Id="rId4"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a:spLocks noGrp="1"/>
          </p:cNvSpPr>
          <p:nvPr>
            <p:ph type="body" idx="1"/>
            <p:custDataLst>
              <p:tags r:id="rId2"/>
            </p:custDataLst>
          </p:nvPr>
        </p:nvSpPr>
        <p:spPr/>
        <p:txBody>
          <a:bodyPr/>
          <a:lstStyle/>
          <a:p>
            <a:endParaRPr lang="zh-CN" altLang="en-US"/>
          </a:p>
        </p:txBody>
      </p:sp>
      <p:sp>
        <p:nvSpPr>
          <p:cNvPr id="4" name="灯片编号占位符 3"/>
          <p:cNvSpPr>
            <a:spLocks noGrp="1"/>
          </p:cNvSpPr>
          <p:nvPr>
            <p:ph type="sldNum" sz="quarter" idx="5"/>
            <p:custDataLst>
              <p:tags r:id="rId3"/>
            </p:custDataLst>
          </p:nvPr>
        </p:nvSpPr>
        <p:spPr/>
        <p:txBody>
          <a:bodyPr/>
          <a:lstStyle/>
          <a:p>
            <a:fld id="{5849F42C-2DAE-424C-A4B8-3140182C3E9F}" type="slidenum">
              <a:rPr lang="zh-CN" altLang="en-US" smtClean="0"/>
              <a:t>1</a:t>
            </a:fld>
            <a:endParaRPr lang="zh-CN" altLang="en-US"/>
          </a:p>
        </p:txBody>
      </p:sp>
    </p:spTree>
    <p:extLst>
      <p:ext uri="{BB962C8B-B14F-4D97-AF65-F5344CB8AC3E}">
        <p14:creationId xmlns:p14="http://schemas.microsoft.com/office/powerpoint/2010/main" val="2948715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849F42C-2DAE-424C-A4B8-3140182C3E9F}" type="slidenum">
              <a:rPr lang="zh-CN" altLang="en-US" smtClean="0"/>
              <a:t>6</a:t>
            </a:fld>
            <a:endParaRPr lang="zh-CN" altLang="en-US"/>
          </a:p>
        </p:txBody>
      </p:sp>
    </p:spTree>
    <p:extLst>
      <p:ext uri="{BB962C8B-B14F-4D97-AF65-F5344CB8AC3E}">
        <p14:creationId xmlns:p14="http://schemas.microsoft.com/office/powerpoint/2010/main" val="2210198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a:spLocks noGrp="1"/>
          </p:cNvSpPr>
          <p:nvPr>
            <p:ph type="body" idx="1"/>
            <p:custDataLst>
              <p:tags r:id="rId2"/>
            </p:custDataLst>
          </p:nvPr>
        </p:nvSpPr>
        <p:spPr/>
        <p:txBody>
          <a:bodyPr/>
          <a:lstStyle/>
          <a:p>
            <a:endParaRPr lang="en-US" altLang="zh-CN"/>
          </a:p>
        </p:txBody>
      </p:sp>
      <p:sp>
        <p:nvSpPr>
          <p:cNvPr id="4" name="灯片编号占位符 3"/>
          <p:cNvSpPr>
            <a:spLocks noGrp="1"/>
          </p:cNvSpPr>
          <p:nvPr>
            <p:ph type="sldNum" sz="quarter" idx="5"/>
            <p:custDataLst>
              <p:tags r:id="rId3"/>
            </p:custDataLst>
          </p:nvPr>
        </p:nvSpPr>
        <p:spPr/>
        <p:txBody>
          <a:bodyPr/>
          <a:lstStyle/>
          <a:p>
            <a:fld id="{F9E1B693-632D-4080-9CF6-EA28B66DC801}" type="slidenum">
              <a:rPr lang="zh-CN" altLang="en-US" smtClean="0"/>
              <a:t>14</a:t>
            </a:fld>
            <a:endParaRPr lang="zh-CN" altLang="en-US"/>
          </a:p>
        </p:txBody>
      </p:sp>
    </p:spTree>
    <p:extLst>
      <p:ext uri="{BB962C8B-B14F-4D97-AF65-F5344CB8AC3E}">
        <p14:creationId xmlns:p14="http://schemas.microsoft.com/office/powerpoint/2010/main" val="3815146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a:spLocks noGrp="1"/>
          </p:cNvSpPr>
          <p:nvPr>
            <p:ph type="body" idx="1"/>
            <p:custDataLst>
              <p:tags r:id="rId2"/>
            </p:custDataLst>
          </p:nvPr>
        </p:nvSpPr>
        <p:spPr/>
        <p:txBody>
          <a:bodyPr/>
          <a:lstStyle/>
          <a:p>
            <a:endParaRPr lang="en-US" altLang="zh-CN"/>
          </a:p>
        </p:txBody>
      </p:sp>
      <p:sp>
        <p:nvSpPr>
          <p:cNvPr id="4" name="灯片编号占位符 3"/>
          <p:cNvSpPr>
            <a:spLocks noGrp="1"/>
          </p:cNvSpPr>
          <p:nvPr>
            <p:ph type="sldNum" sz="quarter" idx="5"/>
            <p:custDataLst>
              <p:tags r:id="rId3"/>
            </p:custDataLst>
          </p:nvPr>
        </p:nvSpPr>
        <p:spPr/>
        <p:txBody>
          <a:bodyPr/>
          <a:lstStyle/>
          <a:p>
            <a:fld id="{F9E1B693-632D-4080-9CF6-EA28B66DC801}" type="slidenum">
              <a:rPr lang="zh-CN" altLang="en-US" smtClean="0"/>
              <a:t>15</a:t>
            </a:fld>
            <a:endParaRPr lang="zh-CN" altLang="en-US"/>
          </a:p>
        </p:txBody>
      </p:sp>
    </p:spTree>
    <p:extLst>
      <p:ext uri="{BB962C8B-B14F-4D97-AF65-F5344CB8AC3E}">
        <p14:creationId xmlns:p14="http://schemas.microsoft.com/office/powerpoint/2010/main" val="1215269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CAF6E97-B75D-43C0-9854-9303C5A24A6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728DD813-519F-4118-809E-272E947A31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BCE2BB2-1D39-4D0F-851C-71384B5BB743}"/>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5" name="页脚占位符 4">
            <a:extLst>
              <a:ext uri="{FF2B5EF4-FFF2-40B4-BE49-F238E27FC236}">
                <a16:creationId xmlns:a16="http://schemas.microsoft.com/office/drawing/2014/main" id="{272CB5F0-C467-40A8-8C8A-B28F734FF8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5F66466-5452-48F1-9990-125DDA6699E3}"/>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11810928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BDB321A-8257-4462-AB2E-EC4274BD772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D41734C-CC08-4A71-9E27-A5ED26576CB5}"/>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4C24C249-9AA7-43EE-9935-FAA7D35BA426}"/>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5" name="页脚占位符 4">
            <a:extLst>
              <a:ext uri="{FF2B5EF4-FFF2-40B4-BE49-F238E27FC236}">
                <a16:creationId xmlns:a16="http://schemas.microsoft.com/office/drawing/2014/main" id="{F48919C9-0014-4AB3-BF49-B9F35A4EA1B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917457C-0D10-4EAE-9DC9-011F098EFBAE}"/>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3497486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E797C62-9C60-4F28-93A6-8533876408F9}"/>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E508482D-B712-41C6-BBC1-130ECE48DF3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CA618CC1-5BF8-487B-B0E5-E083A001BDBF}"/>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5" name="页脚占位符 4">
            <a:extLst>
              <a:ext uri="{FF2B5EF4-FFF2-40B4-BE49-F238E27FC236}">
                <a16:creationId xmlns:a16="http://schemas.microsoft.com/office/drawing/2014/main" id="{52676DF7-FB2C-4ACC-86EF-E8A17E8427B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B7EB9A9-029E-460C-9DED-51A829A1B8D6}"/>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1837119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19D139-6365-446F-BBF1-7A4FD01E556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3A220CE-DC5E-49BC-BB8F-A3B574DBF98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97E276CB-5496-4F0C-A448-92C832C1C979}"/>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342A404B-51F6-4FB8-BF39-D9E35FE20804}"/>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6" name="页脚占位符 5">
            <a:extLst>
              <a:ext uri="{FF2B5EF4-FFF2-40B4-BE49-F238E27FC236}">
                <a16:creationId xmlns:a16="http://schemas.microsoft.com/office/drawing/2014/main" id="{6034559F-F1C9-454C-A710-13268911734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D2A2DD0-DF8F-494C-9918-5736EFAF9F1E}"/>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3602231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C047781-9BD0-408D-8227-27267438469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5DD76150-CACC-4A0D-ACD8-9CB4F9AC4AA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954867EF-0511-4427-B70F-70D2770845A7}"/>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E07F8EA9-E5DA-4522-8E46-563A47936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26559955-CA4F-47FF-B58C-5A735E5A5236}"/>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F0C245F6-C067-4C32-90FD-E8545591995F}"/>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8" name="页脚占位符 7">
            <a:extLst>
              <a:ext uri="{FF2B5EF4-FFF2-40B4-BE49-F238E27FC236}">
                <a16:creationId xmlns:a16="http://schemas.microsoft.com/office/drawing/2014/main" id="{08C2BA0B-F0BF-413D-9924-128E883AF16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74EC1A6B-2FDE-4ED1-9B3D-F2BF7D924544}"/>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1559071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D9E4824-9D9F-484E-A3B0-79292B50E1C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03AAD067-A93A-4F27-AB47-FD84B8ECB9BA}"/>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4" name="页脚占位符 3">
            <a:extLst>
              <a:ext uri="{FF2B5EF4-FFF2-40B4-BE49-F238E27FC236}">
                <a16:creationId xmlns:a16="http://schemas.microsoft.com/office/drawing/2014/main" id="{8B3D140A-046C-434A-A243-4D0C4E85A3EF}"/>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ADD455A0-70DE-456F-BCFC-160ED68D9E00}"/>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1155959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C6A43AF-C7A7-4AD7-9C23-3AE49BA4F816}"/>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3" name="页脚占位符 2">
            <a:extLst>
              <a:ext uri="{FF2B5EF4-FFF2-40B4-BE49-F238E27FC236}">
                <a16:creationId xmlns:a16="http://schemas.microsoft.com/office/drawing/2014/main" id="{C460CDE7-17D9-4277-BDDA-027140B9B5D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37B6B4D6-CD01-4CFC-B7B4-4EF367060F19}"/>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8324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5961E06-C071-430E-BD4A-06810A96496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C1A68972-04B4-404C-A488-C30008E8E4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2920C39F-B57E-4080-A2AE-F45EA26F56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12FDEA2E-2071-4908-BBBC-21131F7DDC31}"/>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6" name="页脚占位符 5">
            <a:extLst>
              <a:ext uri="{FF2B5EF4-FFF2-40B4-BE49-F238E27FC236}">
                <a16:creationId xmlns:a16="http://schemas.microsoft.com/office/drawing/2014/main" id="{A143C475-99B6-4205-9725-BC6E781EA3A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865F840E-DD3F-491A-A886-6C21B8F8F613}"/>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3162693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6809C6B-26BB-4F2C-98DD-7BCDC82AA30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FE7D0FE4-88B2-48A6-B2BD-44781824F5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4561DE97-0930-4B9D-889F-97F26BB17A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A685F23-542C-41CD-A26B-8872BCFB4D61}"/>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6" name="页脚占位符 5">
            <a:extLst>
              <a:ext uri="{FF2B5EF4-FFF2-40B4-BE49-F238E27FC236}">
                <a16:creationId xmlns:a16="http://schemas.microsoft.com/office/drawing/2014/main" id="{0868E8BA-6EE1-4307-988D-BC44BD0DE29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2F2E3E9-E6A0-4BD8-8F78-EBA3024D3745}"/>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754206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E90CD91-20BA-456F-9EC4-8DDF6E03E1E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AE1335FA-DA78-4F84-9A5B-EA8F31D2EA7A}"/>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F389BD6-7192-485F-B162-BFE7B53F0026}"/>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5" name="页脚占位符 4">
            <a:extLst>
              <a:ext uri="{FF2B5EF4-FFF2-40B4-BE49-F238E27FC236}">
                <a16:creationId xmlns:a16="http://schemas.microsoft.com/office/drawing/2014/main" id="{9AC07221-2492-47C6-BD50-83A513D13AD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7365F2B-8B6E-4035-BEE3-B5D586994CFE}"/>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95736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35E9D84-68D7-496B-8BC2-209E85F7307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CDDF8566-80C3-46DF-8205-0AA5A5484B7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06503C69-A515-4335-A4FB-C9A5655684B9}"/>
              </a:ext>
            </a:extLst>
          </p:cNvPr>
          <p:cNvSpPr>
            <a:spLocks noGrp="1"/>
          </p:cNvSpPr>
          <p:nvPr>
            <p:ph type="dt" sz="half" idx="10"/>
          </p:nvPr>
        </p:nvSpPr>
        <p:spPr/>
        <p:txBody>
          <a:bodyPr/>
          <a:lstStyle/>
          <a:p>
            <a:fld id="{A9AF7C12-78BB-49B9-BC14-9A75BBF95813}" type="datetimeFigureOut">
              <a:rPr lang="zh-CN" altLang="en-US" smtClean="0"/>
              <a:t>2022-05-16</a:t>
            </a:fld>
            <a:endParaRPr lang="zh-CN" altLang="en-US"/>
          </a:p>
        </p:txBody>
      </p:sp>
      <p:sp>
        <p:nvSpPr>
          <p:cNvPr id="5" name="页脚占位符 4">
            <a:extLst>
              <a:ext uri="{FF2B5EF4-FFF2-40B4-BE49-F238E27FC236}">
                <a16:creationId xmlns:a16="http://schemas.microsoft.com/office/drawing/2014/main" id="{06A9F267-54D6-4D3B-B716-FE7389DEE8D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FE22162-9CAC-44D5-8BEB-08321956A9C1}"/>
              </a:ext>
            </a:extLst>
          </p:cNvPr>
          <p:cNvSpPr>
            <a:spLocks noGrp="1"/>
          </p:cNvSpPr>
          <p:nvPr>
            <p:ph type="sldNum" sz="quarter" idx="12"/>
          </p:nvPr>
        </p:nvSpPr>
        <p:spPr/>
        <p:txBody>
          <a:body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1316769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E726F09B-E07C-481C-B8DB-0A43095D8D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03FFADDC-13E0-4021-8F01-E6ED823D0F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9AD9245-B97D-480C-BE30-31D5611C9E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AF7C12-78BB-49B9-BC14-9A75BBF95813}" type="datetimeFigureOut">
              <a:rPr lang="zh-CN" altLang="en-US" smtClean="0"/>
              <a:t>2022-05-16</a:t>
            </a:fld>
            <a:endParaRPr lang="zh-CN" altLang="en-US"/>
          </a:p>
        </p:txBody>
      </p:sp>
      <p:sp>
        <p:nvSpPr>
          <p:cNvPr id="5" name="页脚占位符 4">
            <a:extLst>
              <a:ext uri="{FF2B5EF4-FFF2-40B4-BE49-F238E27FC236}">
                <a16:creationId xmlns:a16="http://schemas.microsoft.com/office/drawing/2014/main" id="{82A4B9E0-66C1-444E-A966-EB0B146E43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7F572268-6477-42A2-91D8-E23A6E97BF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9A824-62F3-4C74-820D-AB125C119D22}" type="slidenum">
              <a:rPr lang="zh-CN" altLang="en-US" smtClean="0"/>
              <a:t>‹#›</a:t>
            </a:fld>
            <a:endParaRPr lang="zh-CN" altLang="en-US"/>
          </a:p>
        </p:txBody>
      </p:sp>
    </p:spTree>
    <p:extLst>
      <p:ext uri="{BB962C8B-B14F-4D97-AF65-F5344CB8AC3E}">
        <p14:creationId xmlns:p14="http://schemas.microsoft.com/office/powerpoint/2010/main" val="2398996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notesSlide" Target="../notesSlides/notesSlide1.xml"/><Relationship Id="rId18" Type="http://schemas.openxmlformats.org/officeDocument/2006/relationships/oleObject" Target="../embeddings/oleObject3.bin"/><Relationship Id="rId26" Type="http://schemas.openxmlformats.org/officeDocument/2006/relationships/image" Target="../media/image7.png"/><Relationship Id="rId3" Type="http://schemas.openxmlformats.org/officeDocument/2006/relationships/tags" Target="../tags/tag2.xml"/><Relationship Id="rId21" Type="http://schemas.openxmlformats.org/officeDocument/2006/relationships/image" Target="../media/image4.wmf"/><Relationship Id="rId34" Type="http://schemas.openxmlformats.org/officeDocument/2006/relationships/image" Target="../media/image15.png"/><Relationship Id="rId7" Type="http://schemas.openxmlformats.org/officeDocument/2006/relationships/tags" Target="../tags/tag6.xml"/><Relationship Id="rId12" Type="http://schemas.openxmlformats.org/officeDocument/2006/relationships/slideLayout" Target="../slideLayouts/slideLayout7.xml"/><Relationship Id="rId17" Type="http://schemas.openxmlformats.org/officeDocument/2006/relationships/image" Target="../media/image2.wmf"/><Relationship Id="rId25" Type="http://schemas.openxmlformats.org/officeDocument/2006/relationships/image" Target="../media/image6.wmf"/><Relationship Id="rId33" Type="http://schemas.openxmlformats.org/officeDocument/2006/relationships/image" Target="../media/image14.png"/><Relationship Id="rId2" Type="http://schemas.openxmlformats.org/officeDocument/2006/relationships/tags" Target="../tags/tag1.xml"/><Relationship Id="rId16" Type="http://schemas.openxmlformats.org/officeDocument/2006/relationships/oleObject" Target="../embeddings/oleObject2.bin"/><Relationship Id="rId20" Type="http://schemas.openxmlformats.org/officeDocument/2006/relationships/oleObject" Target="../embeddings/oleObject4.bin"/><Relationship Id="rId29" Type="http://schemas.openxmlformats.org/officeDocument/2006/relationships/image" Target="../media/image10.png"/><Relationship Id="rId1" Type="http://schemas.openxmlformats.org/officeDocument/2006/relationships/vmlDrawing" Target="../drawings/vmlDrawing1.vml"/><Relationship Id="rId6" Type="http://schemas.openxmlformats.org/officeDocument/2006/relationships/tags" Target="../tags/tag5.xml"/><Relationship Id="rId11" Type="http://schemas.openxmlformats.org/officeDocument/2006/relationships/tags" Target="../tags/tag10.xml"/><Relationship Id="rId24" Type="http://schemas.openxmlformats.org/officeDocument/2006/relationships/oleObject" Target="../embeddings/oleObject6.bin"/><Relationship Id="rId32" Type="http://schemas.openxmlformats.org/officeDocument/2006/relationships/image" Target="../media/image13.png"/><Relationship Id="rId5" Type="http://schemas.openxmlformats.org/officeDocument/2006/relationships/tags" Target="../tags/tag4.xml"/><Relationship Id="rId15" Type="http://schemas.openxmlformats.org/officeDocument/2006/relationships/image" Target="../media/image1.wmf"/><Relationship Id="rId23" Type="http://schemas.openxmlformats.org/officeDocument/2006/relationships/image" Target="../media/image5.wmf"/><Relationship Id="rId28" Type="http://schemas.openxmlformats.org/officeDocument/2006/relationships/image" Target="../media/image9.png"/><Relationship Id="rId36" Type="http://schemas.openxmlformats.org/officeDocument/2006/relationships/image" Target="../media/image17.png"/><Relationship Id="rId10" Type="http://schemas.openxmlformats.org/officeDocument/2006/relationships/tags" Target="../tags/tag9.xml"/><Relationship Id="rId19" Type="http://schemas.openxmlformats.org/officeDocument/2006/relationships/image" Target="../media/image3.wmf"/><Relationship Id="rId31" Type="http://schemas.openxmlformats.org/officeDocument/2006/relationships/image" Target="../media/image12.png"/><Relationship Id="rId4" Type="http://schemas.openxmlformats.org/officeDocument/2006/relationships/tags" Target="../tags/tag3.xml"/><Relationship Id="rId9" Type="http://schemas.openxmlformats.org/officeDocument/2006/relationships/tags" Target="../tags/tag8.xml"/><Relationship Id="rId14" Type="http://schemas.openxmlformats.org/officeDocument/2006/relationships/oleObject" Target="../embeddings/oleObject1.bin"/><Relationship Id="rId22" Type="http://schemas.openxmlformats.org/officeDocument/2006/relationships/oleObject" Target="../embeddings/oleObject5.bin"/><Relationship Id="rId27" Type="http://schemas.openxmlformats.org/officeDocument/2006/relationships/image" Target="../media/image8.png"/><Relationship Id="rId30" Type="http://schemas.openxmlformats.org/officeDocument/2006/relationships/image" Target="../media/image11.png"/><Relationship Id="rId35" Type="http://schemas.openxmlformats.org/officeDocument/2006/relationships/image" Target="../media/image16.png"/><Relationship Id="rId8" Type="http://schemas.openxmlformats.org/officeDocument/2006/relationships/tags" Target="../tags/tag7.xml"/></Relationships>
</file>

<file path=ppt/slides/_rels/slide2.xml.rels><?xml version="1.0" encoding="UTF-8" standalone="yes"?>
<Relationships xmlns="http://schemas.openxmlformats.org/package/2006/relationships"><Relationship Id="rId13" Type="http://schemas.openxmlformats.org/officeDocument/2006/relationships/image" Target="../media/image22.png"/><Relationship Id="rId18" Type="http://schemas.openxmlformats.org/officeDocument/2006/relationships/oleObject" Target="../embeddings/oleObject12.bin"/><Relationship Id="rId26" Type="http://schemas.openxmlformats.org/officeDocument/2006/relationships/image" Target="../media/image29.png"/><Relationship Id="rId3" Type="http://schemas.openxmlformats.org/officeDocument/2006/relationships/tags" Target="../tags/tag15.xml"/><Relationship Id="rId21" Type="http://schemas.openxmlformats.org/officeDocument/2006/relationships/image" Target="../media/image13.wmf"/><Relationship Id="rId34" Type="http://schemas.openxmlformats.org/officeDocument/2006/relationships/oleObject" Target="../embeddings/oleObject19.bin"/><Relationship Id="rId7" Type="http://schemas.openxmlformats.org/officeDocument/2006/relationships/oleObject" Target="../embeddings/oleObject8.bin"/><Relationship Id="rId12" Type="http://schemas.openxmlformats.org/officeDocument/2006/relationships/image" Target="../media/image10.wmf"/><Relationship Id="rId17" Type="http://schemas.openxmlformats.org/officeDocument/2006/relationships/image" Target="../media/image11.wmf"/><Relationship Id="rId25" Type="http://schemas.openxmlformats.org/officeDocument/2006/relationships/image" Target="../media/image15.wmf"/><Relationship Id="rId33" Type="http://schemas.openxmlformats.org/officeDocument/2006/relationships/image" Target="../media/image18.wmf"/><Relationship Id="rId2" Type="http://schemas.openxmlformats.org/officeDocument/2006/relationships/tags" Target="../tags/tag14.xml"/><Relationship Id="rId16" Type="http://schemas.openxmlformats.org/officeDocument/2006/relationships/oleObject" Target="../embeddings/oleObject11.bin"/><Relationship Id="rId20" Type="http://schemas.openxmlformats.org/officeDocument/2006/relationships/oleObject" Target="../embeddings/oleObject13.bin"/><Relationship Id="rId29" Type="http://schemas.openxmlformats.org/officeDocument/2006/relationships/image" Target="../media/image31.png"/><Relationship Id="rId1" Type="http://schemas.openxmlformats.org/officeDocument/2006/relationships/vmlDrawing" Target="../drawings/vmlDrawing2.vml"/><Relationship Id="rId6" Type="http://schemas.openxmlformats.org/officeDocument/2006/relationships/image" Target="../media/image7.wmf"/><Relationship Id="rId11" Type="http://schemas.openxmlformats.org/officeDocument/2006/relationships/oleObject" Target="../embeddings/oleObject10.bin"/><Relationship Id="rId24" Type="http://schemas.openxmlformats.org/officeDocument/2006/relationships/oleObject" Target="../embeddings/oleObject15.bin"/><Relationship Id="rId32" Type="http://schemas.openxmlformats.org/officeDocument/2006/relationships/oleObject" Target="../embeddings/oleObject18.bin"/><Relationship Id="rId5" Type="http://schemas.openxmlformats.org/officeDocument/2006/relationships/oleObject" Target="../embeddings/oleObject7.bin"/><Relationship Id="rId15" Type="http://schemas.openxmlformats.org/officeDocument/2006/relationships/image" Target="../media/image23.png"/><Relationship Id="rId23" Type="http://schemas.openxmlformats.org/officeDocument/2006/relationships/image" Target="../media/image14.wmf"/><Relationship Id="rId28" Type="http://schemas.openxmlformats.org/officeDocument/2006/relationships/image" Target="../media/image16.wmf"/><Relationship Id="rId36" Type="http://schemas.openxmlformats.org/officeDocument/2006/relationships/image" Target="../media/image20.png"/><Relationship Id="rId10" Type="http://schemas.openxmlformats.org/officeDocument/2006/relationships/image" Target="../media/image9.wmf"/><Relationship Id="rId19" Type="http://schemas.openxmlformats.org/officeDocument/2006/relationships/image" Target="../media/image12.wmf"/><Relationship Id="rId31" Type="http://schemas.openxmlformats.org/officeDocument/2006/relationships/image" Target="../media/image17.wmf"/><Relationship Id="rId4" Type="http://schemas.openxmlformats.org/officeDocument/2006/relationships/slideLayout" Target="../slideLayouts/slideLayout7.xml"/><Relationship Id="rId9" Type="http://schemas.openxmlformats.org/officeDocument/2006/relationships/oleObject" Target="../embeddings/oleObject9.bin"/><Relationship Id="rId14" Type="http://schemas.openxmlformats.org/officeDocument/2006/relationships/tags" Target="../tags/tag14.xml"/><Relationship Id="rId22" Type="http://schemas.openxmlformats.org/officeDocument/2006/relationships/oleObject" Target="../embeddings/oleObject14.bin"/><Relationship Id="rId27" Type="http://schemas.openxmlformats.org/officeDocument/2006/relationships/oleObject" Target="../embeddings/oleObject16.bin"/><Relationship Id="rId30" Type="http://schemas.openxmlformats.org/officeDocument/2006/relationships/oleObject" Target="../embeddings/oleObject17.bin"/><Relationship Id="rId35" Type="http://schemas.openxmlformats.org/officeDocument/2006/relationships/image" Target="../media/image19.wmf"/><Relationship Id="rId8" Type="http://schemas.openxmlformats.org/officeDocument/2006/relationships/image" Target="../media/image8.wmf"/></Relationships>
</file>

<file path=ppt/slides/_rels/slide3.xml.rels><?xml version="1.0" encoding="UTF-8" standalone="yes"?>
<Relationships xmlns="http://schemas.openxmlformats.org/package/2006/relationships"><Relationship Id="rId8" Type="http://schemas.openxmlformats.org/officeDocument/2006/relationships/image" Target="../media/image22.wmf"/><Relationship Id="rId13" Type="http://schemas.openxmlformats.org/officeDocument/2006/relationships/oleObject" Target="../embeddings/oleObject25.bin"/><Relationship Id="rId18" Type="http://schemas.openxmlformats.org/officeDocument/2006/relationships/image" Target="../media/image28.emf"/><Relationship Id="rId3" Type="http://schemas.openxmlformats.org/officeDocument/2006/relationships/oleObject" Target="../embeddings/oleObject20.bin"/><Relationship Id="rId21" Type="http://schemas.openxmlformats.org/officeDocument/2006/relationships/oleObject" Target="../embeddings/oleObject27.bin"/><Relationship Id="rId7" Type="http://schemas.openxmlformats.org/officeDocument/2006/relationships/oleObject" Target="../embeddings/oleObject22.bin"/><Relationship Id="rId12" Type="http://schemas.openxmlformats.org/officeDocument/2006/relationships/image" Target="../media/image24.wmf"/><Relationship Id="rId17" Type="http://schemas.openxmlformats.org/officeDocument/2006/relationships/image" Target="../media/image28.png"/><Relationship Id="rId2" Type="http://schemas.openxmlformats.org/officeDocument/2006/relationships/slideLayout" Target="../slideLayouts/slideLayout7.xml"/><Relationship Id="rId16" Type="http://schemas.openxmlformats.org/officeDocument/2006/relationships/image" Target="../media/image26.wmf"/><Relationship Id="rId20" Type="http://schemas.openxmlformats.org/officeDocument/2006/relationships/image" Target="../media/image29.emf"/><Relationship Id="rId1" Type="http://schemas.openxmlformats.org/officeDocument/2006/relationships/vmlDrawing" Target="../drawings/vmlDrawing3.vml"/><Relationship Id="rId6" Type="http://schemas.openxmlformats.org/officeDocument/2006/relationships/image" Target="../media/image21.wmf"/><Relationship Id="rId11" Type="http://schemas.openxmlformats.org/officeDocument/2006/relationships/oleObject" Target="../embeddings/oleObject24.bin"/><Relationship Id="rId5" Type="http://schemas.openxmlformats.org/officeDocument/2006/relationships/oleObject" Target="../embeddings/oleObject21.bin"/><Relationship Id="rId15" Type="http://schemas.openxmlformats.org/officeDocument/2006/relationships/oleObject" Target="../embeddings/oleObject26.bin"/><Relationship Id="rId10" Type="http://schemas.openxmlformats.org/officeDocument/2006/relationships/image" Target="../media/image23.wmf"/><Relationship Id="rId19" Type="http://schemas.openxmlformats.org/officeDocument/2006/relationships/image" Target="../media/image30.png"/><Relationship Id="rId4" Type="http://schemas.openxmlformats.org/officeDocument/2006/relationships/image" Target="../media/image20.wmf"/><Relationship Id="rId9" Type="http://schemas.openxmlformats.org/officeDocument/2006/relationships/oleObject" Target="../embeddings/oleObject23.bin"/><Relationship Id="rId14" Type="http://schemas.openxmlformats.org/officeDocument/2006/relationships/image" Target="../media/image25.wmf"/><Relationship Id="rId22" Type="http://schemas.openxmlformats.org/officeDocument/2006/relationships/image" Target="../media/image27.wmf"/></Relationships>
</file>

<file path=ppt/slides/_rels/slide4.xml.rels><?xml version="1.0" encoding="UTF-8" standalone="yes"?>
<Relationships xmlns="http://schemas.openxmlformats.org/package/2006/relationships"><Relationship Id="rId26" Type="http://schemas.openxmlformats.org/officeDocument/2006/relationships/tags" Target="../tags/tag40.xml"/><Relationship Id="rId21" Type="http://schemas.openxmlformats.org/officeDocument/2006/relationships/tags" Target="../tags/tag35.xml"/><Relationship Id="rId42" Type="http://schemas.openxmlformats.org/officeDocument/2006/relationships/image" Target="../media/image36.wmf"/><Relationship Id="rId47" Type="http://schemas.openxmlformats.org/officeDocument/2006/relationships/image" Target="../media/image37.wmf"/><Relationship Id="rId63" Type="http://schemas.openxmlformats.org/officeDocument/2006/relationships/image" Target="../media/image39.wmf"/><Relationship Id="rId68" Type="http://schemas.openxmlformats.org/officeDocument/2006/relationships/image" Target="../media/image40.wmf"/><Relationship Id="rId16" Type="http://schemas.openxmlformats.org/officeDocument/2006/relationships/tags" Target="../tags/tag30.xml"/><Relationship Id="rId11" Type="http://schemas.openxmlformats.org/officeDocument/2006/relationships/tags" Target="../tags/tag25.xml"/><Relationship Id="rId24" Type="http://schemas.openxmlformats.org/officeDocument/2006/relationships/tags" Target="../tags/tag38.xml"/><Relationship Id="rId32" Type="http://schemas.openxmlformats.org/officeDocument/2006/relationships/image" Target="../media/image31.wmf"/><Relationship Id="rId37" Type="http://schemas.openxmlformats.org/officeDocument/2006/relationships/oleObject" Target="../embeddings/oleObject32.bin"/><Relationship Id="rId40" Type="http://schemas.openxmlformats.org/officeDocument/2006/relationships/image" Target="../media/image35.wmf"/><Relationship Id="rId45" Type="http://schemas.openxmlformats.org/officeDocument/2006/relationships/oleObject" Target="../embeddings/oleObject37.bin"/><Relationship Id="rId53" Type="http://schemas.openxmlformats.org/officeDocument/2006/relationships/oleObject" Target="../embeddings/oleObject44.bin"/><Relationship Id="rId58" Type="http://schemas.openxmlformats.org/officeDocument/2006/relationships/oleObject" Target="../embeddings/oleObject48.bin"/><Relationship Id="rId66" Type="http://schemas.openxmlformats.org/officeDocument/2006/relationships/oleObject" Target="../embeddings/oleObject55.bin"/><Relationship Id="rId74" Type="http://schemas.openxmlformats.org/officeDocument/2006/relationships/image" Target="../media/image43.wmf"/><Relationship Id="rId5" Type="http://schemas.openxmlformats.org/officeDocument/2006/relationships/tags" Target="../tags/tag19.xml"/><Relationship Id="rId61" Type="http://schemas.openxmlformats.org/officeDocument/2006/relationships/oleObject" Target="../embeddings/oleObject51.bin"/><Relationship Id="rId19" Type="http://schemas.openxmlformats.org/officeDocument/2006/relationships/tags" Target="../tags/tag33.xml"/><Relationship Id="rId14" Type="http://schemas.openxmlformats.org/officeDocument/2006/relationships/tags" Target="../tags/tag28.xml"/><Relationship Id="rId22" Type="http://schemas.openxmlformats.org/officeDocument/2006/relationships/tags" Target="../tags/tag36.xml"/><Relationship Id="rId27" Type="http://schemas.openxmlformats.org/officeDocument/2006/relationships/tags" Target="../tags/tag41.xml"/><Relationship Id="rId30" Type="http://schemas.openxmlformats.org/officeDocument/2006/relationships/image" Target="../media/image30.wmf"/><Relationship Id="rId35" Type="http://schemas.openxmlformats.org/officeDocument/2006/relationships/oleObject" Target="../embeddings/oleObject31.bin"/><Relationship Id="rId43" Type="http://schemas.openxmlformats.org/officeDocument/2006/relationships/oleObject" Target="../embeddings/oleObject35.bin"/><Relationship Id="rId48" Type="http://schemas.openxmlformats.org/officeDocument/2006/relationships/oleObject" Target="../embeddings/oleObject39.bin"/><Relationship Id="rId56" Type="http://schemas.openxmlformats.org/officeDocument/2006/relationships/oleObject" Target="../embeddings/oleObject46.bin"/><Relationship Id="rId64" Type="http://schemas.openxmlformats.org/officeDocument/2006/relationships/oleObject" Target="../embeddings/oleObject53.bin"/><Relationship Id="rId69" Type="http://schemas.openxmlformats.org/officeDocument/2006/relationships/oleObject" Target="../embeddings/oleObject57.bin"/><Relationship Id="rId77" Type="http://schemas.openxmlformats.org/officeDocument/2006/relationships/oleObject" Target="../embeddings/oleObject61.bin"/><Relationship Id="rId8" Type="http://schemas.openxmlformats.org/officeDocument/2006/relationships/tags" Target="../tags/tag22.xml"/><Relationship Id="rId51" Type="http://schemas.openxmlformats.org/officeDocument/2006/relationships/oleObject" Target="../embeddings/oleObject42.bin"/><Relationship Id="rId72" Type="http://schemas.openxmlformats.org/officeDocument/2006/relationships/image" Target="../media/image42.wmf"/><Relationship Id="rId3" Type="http://schemas.openxmlformats.org/officeDocument/2006/relationships/tags" Target="../tags/tag17.xml"/><Relationship Id="rId12" Type="http://schemas.openxmlformats.org/officeDocument/2006/relationships/tags" Target="../tags/tag26.xml"/><Relationship Id="rId17" Type="http://schemas.openxmlformats.org/officeDocument/2006/relationships/tags" Target="../tags/tag31.xml"/><Relationship Id="rId25" Type="http://schemas.openxmlformats.org/officeDocument/2006/relationships/tags" Target="../tags/tag39.xml"/><Relationship Id="rId33" Type="http://schemas.openxmlformats.org/officeDocument/2006/relationships/oleObject" Target="../embeddings/oleObject30.bin"/><Relationship Id="rId38" Type="http://schemas.openxmlformats.org/officeDocument/2006/relationships/image" Target="../media/image34.wmf"/><Relationship Id="rId46" Type="http://schemas.openxmlformats.org/officeDocument/2006/relationships/oleObject" Target="../embeddings/oleObject38.bin"/><Relationship Id="rId59" Type="http://schemas.openxmlformats.org/officeDocument/2006/relationships/oleObject" Target="../embeddings/oleObject49.bin"/><Relationship Id="rId67" Type="http://schemas.openxmlformats.org/officeDocument/2006/relationships/oleObject" Target="../embeddings/oleObject56.bin"/><Relationship Id="rId20" Type="http://schemas.openxmlformats.org/officeDocument/2006/relationships/tags" Target="../tags/tag34.xml"/><Relationship Id="rId41" Type="http://schemas.openxmlformats.org/officeDocument/2006/relationships/oleObject" Target="../embeddings/oleObject34.bin"/><Relationship Id="rId54" Type="http://schemas.openxmlformats.org/officeDocument/2006/relationships/oleObject" Target="../embeddings/oleObject45.bin"/><Relationship Id="rId62" Type="http://schemas.openxmlformats.org/officeDocument/2006/relationships/oleObject" Target="../embeddings/oleObject52.bin"/><Relationship Id="rId70" Type="http://schemas.openxmlformats.org/officeDocument/2006/relationships/image" Target="../media/image41.wmf"/><Relationship Id="rId75" Type="http://schemas.openxmlformats.org/officeDocument/2006/relationships/oleObject" Target="../embeddings/oleObject60.bin"/><Relationship Id="rId1" Type="http://schemas.openxmlformats.org/officeDocument/2006/relationships/vmlDrawing" Target="../drawings/vmlDrawing4.vml"/><Relationship Id="rId6" Type="http://schemas.openxmlformats.org/officeDocument/2006/relationships/tags" Target="../tags/tag20.xml"/><Relationship Id="rId15" Type="http://schemas.openxmlformats.org/officeDocument/2006/relationships/tags" Target="../tags/tag29.xml"/><Relationship Id="rId23" Type="http://schemas.openxmlformats.org/officeDocument/2006/relationships/tags" Target="../tags/tag37.xml"/><Relationship Id="rId28" Type="http://schemas.openxmlformats.org/officeDocument/2006/relationships/slideLayout" Target="../slideLayouts/slideLayout7.xml"/><Relationship Id="rId36" Type="http://schemas.openxmlformats.org/officeDocument/2006/relationships/image" Target="../media/image33.wmf"/><Relationship Id="rId49" Type="http://schemas.openxmlformats.org/officeDocument/2006/relationships/oleObject" Target="../embeddings/oleObject40.bin"/><Relationship Id="rId57" Type="http://schemas.openxmlformats.org/officeDocument/2006/relationships/oleObject" Target="../embeddings/oleObject47.bin"/><Relationship Id="rId10" Type="http://schemas.openxmlformats.org/officeDocument/2006/relationships/tags" Target="../tags/tag24.xml"/><Relationship Id="rId31" Type="http://schemas.openxmlformats.org/officeDocument/2006/relationships/oleObject" Target="../embeddings/oleObject29.bin"/><Relationship Id="rId44" Type="http://schemas.openxmlformats.org/officeDocument/2006/relationships/oleObject" Target="../embeddings/oleObject36.bin"/><Relationship Id="rId52" Type="http://schemas.openxmlformats.org/officeDocument/2006/relationships/oleObject" Target="../embeddings/oleObject43.bin"/><Relationship Id="rId60" Type="http://schemas.openxmlformats.org/officeDocument/2006/relationships/oleObject" Target="../embeddings/oleObject50.bin"/><Relationship Id="rId65" Type="http://schemas.openxmlformats.org/officeDocument/2006/relationships/oleObject" Target="../embeddings/oleObject54.bin"/><Relationship Id="rId73" Type="http://schemas.openxmlformats.org/officeDocument/2006/relationships/oleObject" Target="../embeddings/oleObject59.bin"/><Relationship Id="rId78" Type="http://schemas.openxmlformats.org/officeDocument/2006/relationships/image" Target="../media/image45.wmf"/><Relationship Id="rId4" Type="http://schemas.openxmlformats.org/officeDocument/2006/relationships/tags" Target="../tags/tag18.xml"/><Relationship Id="rId9" Type="http://schemas.openxmlformats.org/officeDocument/2006/relationships/tags" Target="../tags/tag23.xml"/><Relationship Id="rId13" Type="http://schemas.openxmlformats.org/officeDocument/2006/relationships/tags" Target="../tags/tag27.xml"/><Relationship Id="rId18" Type="http://schemas.openxmlformats.org/officeDocument/2006/relationships/tags" Target="../tags/tag32.xml"/><Relationship Id="rId39" Type="http://schemas.openxmlformats.org/officeDocument/2006/relationships/oleObject" Target="../embeddings/oleObject33.bin"/><Relationship Id="rId34" Type="http://schemas.openxmlformats.org/officeDocument/2006/relationships/image" Target="../media/image32.wmf"/><Relationship Id="rId50" Type="http://schemas.openxmlformats.org/officeDocument/2006/relationships/oleObject" Target="../embeddings/oleObject41.bin"/><Relationship Id="rId55" Type="http://schemas.openxmlformats.org/officeDocument/2006/relationships/image" Target="../media/image38.wmf"/><Relationship Id="rId76" Type="http://schemas.openxmlformats.org/officeDocument/2006/relationships/image" Target="../media/image44.wmf"/><Relationship Id="rId7" Type="http://schemas.openxmlformats.org/officeDocument/2006/relationships/tags" Target="../tags/tag21.xml"/><Relationship Id="rId71" Type="http://schemas.openxmlformats.org/officeDocument/2006/relationships/oleObject" Target="../embeddings/oleObject58.bin"/><Relationship Id="rId2" Type="http://schemas.openxmlformats.org/officeDocument/2006/relationships/tags" Target="../tags/tag16.xml"/><Relationship Id="rId29" Type="http://schemas.openxmlformats.org/officeDocument/2006/relationships/oleObject" Target="../embeddings/oleObject28.bin"/></Relationships>
</file>

<file path=ppt/slides/_rels/slide5.xml.rels><?xml version="1.0" encoding="UTF-8" standalone="yes"?>
<Relationships xmlns="http://schemas.openxmlformats.org/package/2006/relationships"><Relationship Id="rId13" Type="http://schemas.openxmlformats.org/officeDocument/2006/relationships/tags" Target="../tags/tag53.xml"/><Relationship Id="rId18" Type="http://schemas.openxmlformats.org/officeDocument/2006/relationships/tags" Target="../tags/tag58.xml"/><Relationship Id="rId26" Type="http://schemas.openxmlformats.org/officeDocument/2006/relationships/tags" Target="../tags/tag66.xml"/><Relationship Id="rId3" Type="http://schemas.openxmlformats.org/officeDocument/2006/relationships/tags" Target="../tags/tag43.xml"/><Relationship Id="rId21" Type="http://schemas.openxmlformats.org/officeDocument/2006/relationships/tags" Target="../tags/tag61.xml"/><Relationship Id="rId7" Type="http://schemas.openxmlformats.org/officeDocument/2006/relationships/tags" Target="../tags/tag47.xml"/><Relationship Id="rId12" Type="http://schemas.openxmlformats.org/officeDocument/2006/relationships/tags" Target="../tags/tag52.xml"/><Relationship Id="rId17" Type="http://schemas.openxmlformats.org/officeDocument/2006/relationships/tags" Target="../tags/tag57.xml"/><Relationship Id="rId25" Type="http://schemas.openxmlformats.org/officeDocument/2006/relationships/tags" Target="../tags/tag65.xml"/><Relationship Id="rId33" Type="http://schemas.openxmlformats.org/officeDocument/2006/relationships/image" Target="../media/image47.wmf"/><Relationship Id="rId2" Type="http://schemas.openxmlformats.org/officeDocument/2006/relationships/tags" Target="../tags/tag42.xml"/><Relationship Id="rId16" Type="http://schemas.openxmlformats.org/officeDocument/2006/relationships/tags" Target="../tags/tag56.xml"/><Relationship Id="rId20" Type="http://schemas.openxmlformats.org/officeDocument/2006/relationships/tags" Target="../tags/tag60.xml"/><Relationship Id="rId29" Type="http://schemas.openxmlformats.org/officeDocument/2006/relationships/image" Target="../media/image48.png"/><Relationship Id="rId1" Type="http://schemas.openxmlformats.org/officeDocument/2006/relationships/vmlDrawing" Target="../drawings/vmlDrawing5.vml"/><Relationship Id="rId6" Type="http://schemas.openxmlformats.org/officeDocument/2006/relationships/tags" Target="../tags/tag46.xml"/><Relationship Id="rId11" Type="http://schemas.openxmlformats.org/officeDocument/2006/relationships/tags" Target="../tags/tag51.xml"/><Relationship Id="rId24" Type="http://schemas.openxmlformats.org/officeDocument/2006/relationships/tags" Target="../tags/tag64.xml"/><Relationship Id="rId32" Type="http://schemas.openxmlformats.org/officeDocument/2006/relationships/oleObject" Target="../embeddings/oleObject63.bin"/><Relationship Id="rId5" Type="http://schemas.openxmlformats.org/officeDocument/2006/relationships/tags" Target="../tags/tag45.xml"/><Relationship Id="rId15" Type="http://schemas.openxmlformats.org/officeDocument/2006/relationships/tags" Target="../tags/tag55.xml"/><Relationship Id="rId23" Type="http://schemas.openxmlformats.org/officeDocument/2006/relationships/tags" Target="../tags/tag63.xml"/><Relationship Id="rId28" Type="http://schemas.openxmlformats.org/officeDocument/2006/relationships/slideLayout" Target="../slideLayouts/slideLayout7.xml"/><Relationship Id="rId10" Type="http://schemas.openxmlformats.org/officeDocument/2006/relationships/tags" Target="../tags/tag50.xml"/><Relationship Id="rId19" Type="http://schemas.openxmlformats.org/officeDocument/2006/relationships/tags" Target="../tags/tag59.xml"/><Relationship Id="rId31" Type="http://schemas.openxmlformats.org/officeDocument/2006/relationships/image" Target="../media/image46.wmf"/><Relationship Id="rId4" Type="http://schemas.openxmlformats.org/officeDocument/2006/relationships/tags" Target="../tags/tag44.xml"/><Relationship Id="rId9" Type="http://schemas.openxmlformats.org/officeDocument/2006/relationships/tags" Target="../tags/tag49.xml"/><Relationship Id="rId14" Type="http://schemas.openxmlformats.org/officeDocument/2006/relationships/tags" Target="../tags/tag54.xml"/><Relationship Id="rId22" Type="http://schemas.openxmlformats.org/officeDocument/2006/relationships/tags" Target="../tags/tag62.xml"/><Relationship Id="rId27" Type="http://schemas.openxmlformats.org/officeDocument/2006/relationships/tags" Target="../tags/tag67.xml"/><Relationship Id="rId30" Type="http://schemas.openxmlformats.org/officeDocument/2006/relationships/oleObject" Target="../embeddings/oleObject62.bin"/><Relationship Id="rId8" Type="http://schemas.openxmlformats.org/officeDocument/2006/relationships/tags" Target="../tags/tag48.xml"/></Relationships>
</file>

<file path=ppt/slides/_rels/slide6.xml.rels><?xml version="1.0" encoding="UTF-8" standalone="yes"?>
<Relationships xmlns="http://schemas.openxmlformats.org/package/2006/relationships"><Relationship Id="rId8" Type="http://schemas.openxmlformats.org/officeDocument/2006/relationships/image" Target="../media/image50.wmf"/><Relationship Id="rId3" Type="http://schemas.openxmlformats.org/officeDocument/2006/relationships/slideLayout" Target="../slideLayouts/slideLayout7.xml"/><Relationship Id="rId7" Type="http://schemas.openxmlformats.org/officeDocument/2006/relationships/oleObject" Target="../embeddings/oleObject65.bin"/><Relationship Id="rId2" Type="http://schemas.openxmlformats.org/officeDocument/2006/relationships/tags" Target="../tags/tag68.xml"/><Relationship Id="rId1" Type="http://schemas.openxmlformats.org/officeDocument/2006/relationships/vmlDrawing" Target="../drawings/vmlDrawing6.vml"/><Relationship Id="rId6" Type="http://schemas.openxmlformats.org/officeDocument/2006/relationships/image" Target="../media/image49.wmf"/><Relationship Id="rId5" Type="http://schemas.openxmlformats.org/officeDocument/2006/relationships/oleObject" Target="../embeddings/oleObject64.bin"/><Relationship Id="rId4" Type="http://schemas.openxmlformats.org/officeDocument/2006/relationships/notesSlide" Target="../notesSlides/notesSlide2.xml"/><Relationship Id="rId9" Type="http://schemas.openxmlformats.org/officeDocument/2006/relationships/image" Target="../media/image51.png"/></Relationships>
</file>

<file path=ppt/slides/_rels/slide7.xml.rels><?xml version="1.0" encoding="UTF-8" standalone="yes"?>
<Relationships xmlns="http://schemas.openxmlformats.org/package/2006/relationships"><Relationship Id="rId13" Type="http://schemas.openxmlformats.org/officeDocument/2006/relationships/tags" Target="../tags/tag80.xml"/><Relationship Id="rId18" Type="http://schemas.openxmlformats.org/officeDocument/2006/relationships/tags" Target="../tags/tag85.xml"/><Relationship Id="rId26" Type="http://schemas.openxmlformats.org/officeDocument/2006/relationships/tags" Target="../tags/tag93.xml"/><Relationship Id="rId39" Type="http://schemas.openxmlformats.org/officeDocument/2006/relationships/image" Target="../media/image53.wmf"/><Relationship Id="rId21" Type="http://schemas.openxmlformats.org/officeDocument/2006/relationships/tags" Target="../tags/tag88.xml"/><Relationship Id="rId34" Type="http://schemas.openxmlformats.org/officeDocument/2006/relationships/tags" Target="../tags/tag101.xml"/><Relationship Id="rId42" Type="http://schemas.openxmlformats.org/officeDocument/2006/relationships/oleObject" Target="../embeddings/oleObject69.bin"/><Relationship Id="rId47" Type="http://schemas.openxmlformats.org/officeDocument/2006/relationships/image" Target="../media/image57.wmf"/><Relationship Id="rId50" Type="http://schemas.openxmlformats.org/officeDocument/2006/relationships/image" Target="../media/image61.wmf"/><Relationship Id="rId7" Type="http://schemas.openxmlformats.org/officeDocument/2006/relationships/tags" Target="../tags/tag74.xml"/><Relationship Id="rId2" Type="http://schemas.openxmlformats.org/officeDocument/2006/relationships/tags" Target="../tags/tag69.xml"/><Relationship Id="rId16" Type="http://schemas.openxmlformats.org/officeDocument/2006/relationships/tags" Target="../tags/tag83.xml"/><Relationship Id="rId29" Type="http://schemas.openxmlformats.org/officeDocument/2006/relationships/tags" Target="../tags/tag96.xml"/><Relationship Id="rId11" Type="http://schemas.openxmlformats.org/officeDocument/2006/relationships/tags" Target="../tags/tag78.xml"/><Relationship Id="rId24" Type="http://schemas.openxmlformats.org/officeDocument/2006/relationships/tags" Target="../tags/tag91.xml"/><Relationship Id="rId32" Type="http://schemas.openxmlformats.org/officeDocument/2006/relationships/tags" Target="../tags/tag99.xml"/><Relationship Id="rId37" Type="http://schemas.openxmlformats.org/officeDocument/2006/relationships/image" Target="../media/image52.wmf"/><Relationship Id="rId40" Type="http://schemas.openxmlformats.org/officeDocument/2006/relationships/oleObject" Target="../embeddings/oleObject68.bin"/><Relationship Id="rId45" Type="http://schemas.openxmlformats.org/officeDocument/2006/relationships/image" Target="../media/image56.wmf"/><Relationship Id="rId5" Type="http://schemas.openxmlformats.org/officeDocument/2006/relationships/tags" Target="../tags/tag72.xml"/><Relationship Id="rId15" Type="http://schemas.openxmlformats.org/officeDocument/2006/relationships/tags" Target="../tags/tag82.xml"/><Relationship Id="rId23" Type="http://schemas.openxmlformats.org/officeDocument/2006/relationships/tags" Target="../tags/tag90.xml"/><Relationship Id="rId28" Type="http://schemas.openxmlformats.org/officeDocument/2006/relationships/tags" Target="../tags/tag95.xml"/><Relationship Id="rId36" Type="http://schemas.openxmlformats.org/officeDocument/2006/relationships/oleObject" Target="../embeddings/oleObject66.bin"/><Relationship Id="rId49" Type="http://schemas.openxmlformats.org/officeDocument/2006/relationships/image" Target="../media/image60.wmf"/><Relationship Id="rId10" Type="http://schemas.openxmlformats.org/officeDocument/2006/relationships/tags" Target="../tags/tag77.xml"/><Relationship Id="rId19" Type="http://schemas.openxmlformats.org/officeDocument/2006/relationships/tags" Target="../tags/tag86.xml"/><Relationship Id="rId31" Type="http://schemas.openxmlformats.org/officeDocument/2006/relationships/tags" Target="../tags/tag98.xml"/><Relationship Id="rId44" Type="http://schemas.openxmlformats.org/officeDocument/2006/relationships/oleObject" Target="../embeddings/oleObject70.bin"/><Relationship Id="rId52" Type="http://schemas.openxmlformats.org/officeDocument/2006/relationships/image" Target="../media/image58.wmf"/><Relationship Id="rId4" Type="http://schemas.openxmlformats.org/officeDocument/2006/relationships/tags" Target="../tags/tag71.xml"/><Relationship Id="rId9" Type="http://schemas.openxmlformats.org/officeDocument/2006/relationships/tags" Target="../tags/tag76.xml"/><Relationship Id="rId14" Type="http://schemas.openxmlformats.org/officeDocument/2006/relationships/tags" Target="../tags/tag81.xml"/><Relationship Id="rId22" Type="http://schemas.openxmlformats.org/officeDocument/2006/relationships/tags" Target="../tags/tag89.xml"/><Relationship Id="rId27" Type="http://schemas.openxmlformats.org/officeDocument/2006/relationships/tags" Target="../tags/tag94.xml"/><Relationship Id="rId30" Type="http://schemas.openxmlformats.org/officeDocument/2006/relationships/tags" Target="../tags/tag97.xml"/><Relationship Id="rId35" Type="http://schemas.openxmlformats.org/officeDocument/2006/relationships/slideLayout" Target="../slideLayouts/slideLayout7.xml"/><Relationship Id="rId43" Type="http://schemas.openxmlformats.org/officeDocument/2006/relationships/image" Target="../media/image55.wmf"/><Relationship Id="rId48" Type="http://schemas.openxmlformats.org/officeDocument/2006/relationships/image" Target="../media/image59.png"/><Relationship Id="rId8" Type="http://schemas.openxmlformats.org/officeDocument/2006/relationships/tags" Target="../tags/tag75.xml"/><Relationship Id="rId51" Type="http://schemas.openxmlformats.org/officeDocument/2006/relationships/oleObject" Target="../embeddings/oleObject72.bin"/><Relationship Id="rId3" Type="http://schemas.openxmlformats.org/officeDocument/2006/relationships/tags" Target="../tags/tag70.xml"/><Relationship Id="rId12" Type="http://schemas.openxmlformats.org/officeDocument/2006/relationships/tags" Target="../tags/tag79.xml"/><Relationship Id="rId17" Type="http://schemas.openxmlformats.org/officeDocument/2006/relationships/tags" Target="../tags/tag84.xml"/><Relationship Id="rId25" Type="http://schemas.openxmlformats.org/officeDocument/2006/relationships/tags" Target="../tags/tag92.xml"/><Relationship Id="rId33" Type="http://schemas.openxmlformats.org/officeDocument/2006/relationships/tags" Target="../tags/tag100.xml"/><Relationship Id="rId38" Type="http://schemas.openxmlformats.org/officeDocument/2006/relationships/oleObject" Target="../embeddings/oleObject67.bin"/><Relationship Id="rId46" Type="http://schemas.openxmlformats.org/officeDocument/2006/relationships/oleObject" Target="../embeddings/oleObject71.bin"/><Relationship Id="rId20" Type="http://schemas.openxmlformats.org/officeDocument/2006/relationships/tags" Target="../tags/tag87.xml"/><Relationship Id="rId41" Type="http://schemas.openxmlformats.org/officeDocument/2006/relationships/image" Target="../media/image54.wmf"/><Relationship Id="rId1" Type="http://schemas.openxmlformats.org/officeDocument/2006/relationships/vmlDrawing" Target="../drawings/vmlDrawing7.vml"/><Relationship Id="rId6" Type="http://schemas.openxmlformats.org/officeDocument/2006/relationships/tags" Target="../tags/tag73.xml"/></Relationships>
</file>

<file path=ppt/slides/_rels/slide8.xml.rels><?xml version="1.0" encoding="UTF-8" standalone="yes"?>
<Relationships xmlns="http://schemas.openxmlformats.org/package/2006/relationships"><Relationship Id="rId13" Type="http://schemas.openxmlformats.org/officeDocument/2006/relationships/tags" Target="../tags/tag113.xml"/><Relationship Id="rId18" Type="http://schemas.openxmlformats.org/officeDocument/2006/relationships/tags" Target="../tags/tag118.xml"/><Relationship Id="rId26" Type="http://schemas.openxmlformats.org/officeDocument/2006/relationships/tags" Target="../tags/tag126.xml"/><Relationship Id="rId39" Type="http://schemas.openxmlformats.org/officeDocument/2006/relationships/tags" Target="../tags/tag139.xml"/><Relationship Id="rId21" Type="http://schemas.openxmlformats.org/officeDocument/2006/relationships/tags" Target="../tags/tag121.xml"/><Relationship Id="rId34" Type="http://schemas.openxmlformats.org/officeDocument/2006/relationships/tags" Target="../tags/tag134.xml"/><Relationship Id="rId42" Type="http://schemas.openxmlformats.org/officeDocument/2006/relationships/tags" Target="../tags/tag142.xml"/><Relationship Id="rId47" Type="http://schemas.openxmlformats.org/officeDocument/2006/relationships/tags" Target="../tags/tag147.xml"/><Relationship Id="rId50" Type="http://schemas.openxmlformats.org/officeDocument/2006/relationships/oleObject" Target="../embeddings/oleObject73.bin"/><Relationship Id="rId55" Type="http://schemas.openxmlformats.org/officeDocument/2006/relationships/image" Target="../media/image64.wmf"/><Relationship Id="rId7" Type="http://schemas.openxmlformats.org/officeDocument/2006/relationships/tags" Target="../tags/tag107.xml"/><Relationship Id="rId2" Type="http://schemas.openxmlformats.org/officeDocument/2006/relationships/tags" Target="../tags/tag102.xml"/><Relationship Id="rId16" Type="http://schemas.openxmlformats.org/officeDocument/2006/relationships/tags" Target="../tags/tag116.xml"/><Relationship Id="rId29" Type="http://schemas.openxmlformats.org/officeDocument/2006/relationships/tags" Target="../tags/tag129.xml"/><Relationship Id="rId11" Type="http://schemas.openxmlformats.org/officeDocument/2006/relationships/tags" Target="../tags/tag111.xml"/><Relationship Id="rId24" Type="http://schemas.openxmlformats.org/officeDocument/2006/relationships/tags" Target="../tags/tag124.xml"/><Relationship Id="rId32" Type="http://schemas.openxmlformats.org/officeDocument/2006/relationships/tags" Target="../tags/tag132.xml"/><Relationship Id="rId37" Type="http://schemas.openxmlformats.org/officeDocument/2006/relationships/tags" Target="../tags/tag137.xml"/><Relationship Id="rId40" Type="http://schemas.openxmlformats.org/officeDocument/2006/relationships/tags" Target="../tags/tag140.xml"/><Relationship Id="rId45" Type="http://schemas.openxmlformats.org/officeDocument/2006/relationships/tags" Target="../tags/tag145.xml"/><Relationship Id="rId53" Type="http://schemas.openxmlformats.org/officeDocument/2006/relationships/image" Target="../media/image63.wmf"/><Relationship Id="rId58" Type="http://schemas.openxmlformats.org/officeDocument/2006/relationships/oleObject" Target="../embeddings/oleObject77.bin"/><Relationship Id="rId5" Type="http://schemas.openxmlformats.org/officeDocument/2006/relationships/tags" Target="../tags/tag105.xml"/><Relationship Id="rId19" Type="http://schemas.openxmlformats.org/officeDocument/2006/relationships/tags" Target="../tags/tag119.xml"/><Relationship Id="rId4" Type="http://schemas.openxmlformats.org/officeDocument/2006/relationships/tags" Target="../tags/tag104.xml"/><Relationship Id="rId9" Type="http://schemas.openxmlformats.org/officeDocument/2006/relationships/tags" Target="../tags/tag109.xml"/><Relationship Id="rId14" Type="http://schemas.openxmlformats.org/officeDocument/2006/relationships/tags" Target="../tags/tag114.xml"/><Relationship Id="rId22" Type="http://schemas.openxmlformats.org/officeDocument/2006/relationships/tags" Target="../tags/tag122.xml"/><Relationship Id="rId27" Type="http://schemas.openxmlformats.org/officeDocument/2006/relationships/tags" Target="../tags/tag127.xml"/><Relationship Id="rId30" Type="http://schemas.openxmlformats.org/officeDocument/2006/relationships/tags" Target="../tags/tag130.xml"/><Relationship Id="rId35" Type="http://schemas.openxmlformats.org/officeDocument/2006/relationships/tags" Target="../tags/tag135.xml"/><Relationship Id="rId43" Type="http://schemas.openxmlformats.org/officeDocument/2006/relationships/tags" Target="../tags/tag143.xml"/><Relationship Id="rId48" Type="http://schemas.openxmlformats.org/officeDocument/2006/relationships/tags" Target="../tags/tag148.xml"/><Relationship Id="rId56" Type="http://schemas.openxmlformats.org/officeDocument/2006/relationships/oleObject" Target="../embeddings/oleObject76.bin"/><Relationship Id="rId8" Type="http://schemas.openxmlformats.org/officeDocument/2006/relationships/tags" Target="../tags/tag108.xml"/><Relationship Id="rId51" Type="http://schemas.openxmlformats.org/officeDocument/2006/relationships/image" Target="../media/image62.wmf"/><Relationship Id="rId3" Type="http://schemas.openxmlformats.org/officeDocument/2006/relationships/tags" Target="../tags/tag103.xml"/><Relationship Id="rId12" Type="http://schemas.openxmlformats.org/officeDocument/2006/relationships/tags" Target="../tags/tag112.xml"/><Relationship Id="rId17" Type="http://schemas.openxmlformats.org/officeDocument/2006/relationships/tags" Target="../tags/tag117.xml"/><Relationship Id="rId25" Type="http://schemas.openxmlformats.org/officeDocument/2006/relationships/tags" Target="../tags/tag125.xml"/><Relationship Id="rId33" Type="http://schemas.openxmlformats.org/officeDocument/2006/relationships/tags" Target="../tags/tag133.xml"/><Relationship Id="rId38" Type="http://schemas.openxmlformats.org/officeDocument/2006/relationships/tags" Target="../tags/tag138.xml"/><Relationship Id="rId46" Type="http://schemas.openxmlformats.org/officeDocument/2006/relationships/tags" Target="../tags/tag146.xml"/><Relationship Id="rId59" Type="http://schemas.openxmlformats.org/officeDocument/2006/relationships/oleObject" Target="../embeddings/oleObject78.bin"/><Relationship Id="rId20" Type="http://schemas.openxmlformats.org/officeDocument/2006/relationships/tags" Target="../tags/tag120.xml"/><Relationship Id="rId41" Type="http://schemas.openxmlformats.org/officeDocument/2006/relationships/tags" Target="../tags/tag141.xml"/><Relationship Id="rId54" Type="http://schemas.openxmlformats.org/officeDocument/2006/relationships/oleObject" Target="../embeddings/oleObject75.bin"/><Relationship Id="rId1" Type="http://schemas.openxmlformats.org/officeDocument/2006/relationships/vmlDrawing" Target="../drawings/vmlDrawing8.vml"/><Relationship Id="rId6" Type="http://schemas.openxmlformats.org/officeDocument/2006/relationships/tags" Target="../tags/tag106.xml"/><Relationship Id="rId15" Type="http://schemas.openxmlformats.org/officeDocument/2006/relationships/tags" Target="../tags/tag115.xml"/><Relationship Id="rId23" Type="http://schemas.openxmlformats.org/officeDocument/2006/relationships/tags" Target="../tags/tag123.xml"/><Relationship Id="rId28" Type="http://schemas.openxmlformats.org/officeDocument/2006/relationships/tags" Target="../tags/tag128.xml"/><Relationship Id="rId36" Type="http://schemas.openxmlformats.org/officeDocument/2006/relationships/tags" Target="../tags/tag136.xml"/><Relationship Id="rId49" Type="http://schemas.openxmlformats.org/officeDocument/2006/relationships/slideLayout" Target="../slideLayouts/slideLayout7.xml"/><Relationship Id="rId57" Type="http://schemas.openxmlformats.org/officeDocument/2006/relationships/image" Target="../media/image65.wmf"/><Relationship Id="rId10" Type="http://schemas.openxmlformats.org/officeDocument/2006/relationships/tags" Target="../tags/tag110.xml"/><Relationship Id="rId31" Type="http://schemas.openxmlformats.org/officeDocument/2006/relationships/tags" Target="../tags/tag131.xml"/><Relationship Id="rId44" Type="http://schemas.openxmlformats.org/officeDocument/2006/relationships/tags" Target="../tags/tag144.xml"/><Relationship Id="rId52" Type="http://schemas.openxmlformats.org/officeDocument/2006/relationships/oleObject" Target="../embeddings/oleObject74.bin"/></Relationships>
</file>

<file path=ppt/slides/_rels/slide9.xml.rels><?xml version="1.0" encoding="UTF-8" standalone="yes"?>
<Relationships xmlns="http://schemas.openxmlformats.org/package/2006/relationships"><Relationship Id="rId13" Type="http://schemas.openxmlformats.org/officeDocument/2006/relationships/tags" Target="../tags/tag160.xml"/><Relationship Id="rId18" Type="http://schemas.openxmlformats.org/officeDocument/2006/relationships/tags" Target="../tags/tag165.xml"/><Relationship Id="rId26" Type="http://schemas.openxmlformats.org/officeDocument/2006/relationships/tags" Target="../tags/tag173.xml"/><Relationship Id="rId39" Type="http://schemas.openxmlformats.org/officeDocument/2006/relationships/image" Target="../media/image54.wmf"/><Relationship Id="rId21" Type="http://schemas.openxmlformats.org/officeDocument/2006/relationships/tags" Target="../tags/tag168.xml"/><Relationship Id="rId34" Type="http://schemas.openxmlformats.org/officeDocument/2006/relationships/oleObject" Target="../embeddings/oleObject81.bin"/><Relationship Id="rId42" Type="http://schemas.openxmlformats.org/officeDocument/2006/relationships/oleObject" Target="../embeddings/oleObject85.bin"/><Relationship Id="rId7" Type="http://schemas.openxmlformats.org/officeDocument/2006/relationships/tags" Target="../tags/tag154.xml"/><Relationship Id="rId2" Type="http://schemas.openxmlformats.org/officeDocument/2006/relationships/tags" Target="../tags/tag149.xml"/><Relationship Id="rId16" Type="http://schemas.openxmlformats.org/officeDocument/2006/relationships/tags" Target="../tags/tag163.xml"/><Relationship Id="rId29" Type="http://schemas.openxmlformats.org/officeDocument/2006/relationships/oleObject" Target="../embeddings/oleObject79.bin"/><Relationship Id="rId1" Type="http://schemas.openxmlformats.org/officeDocument/2006/relationships/vmlDrawing" Target="../drawings/vmlDrawing9.vml"/><Relationship Id="rId6" Type="http://schemas.openxmlformats.org/officeDocument/2006/relationships/tags" Target="../tags/tag153.xml"/><Relationship Id="rId11" Type="http://schemas.openxmlformats.org/officeDocument/2006/relationships/tags" Target="../tags/tag158.xml"/><Relationship Id="rId24" Type="http://schemas.openxmlformats.org/officeDocument/2006/relationships/tags" Target="../tags/tag171.xml"/><Relationship Id="rId32" Type="http://schemas.openxmlformats.org/officeDocument/2006/relationships/image" Target="../media/image67.emf"/><Relationship Id="rId37" Type="http://schemas.openxmlformats.org/officeDocument/2006/relationships/image" Target="../media/image69.wmf"/><Relationship Id="rId40" Type="http://schemas.openxmlformats.org/officeDocument/2006/relationships/oleObject" Target="../embeddings/oleObject84.bin"/><Relationship Id="rId45" Type="http://schemas.openxmlformats.org/officeDocument/2006/relationships/image" Target="../media/image71.wmf"/><Relationship Id="rId5" Type="http://schemas.openxmlformats.org/officeDocument/2006/relationships/tags" Target="../tags/tag152.xml"/><Relationship Id="rId15" Type="http://schemas.openxmlformats.org/officeDocument/2006/relationships/tags" Target="../tags/tag162.xml"/><Relationship Id="rId23" Type="http://schemas.openxmlformats.org/officeDocument/2006/relationships/tags" Target="../tags/tag170.xml"/><Relationship Id="rId28" Type="http://schemas.openxmlformats.org/officeDocument/2006/relationships/slideLayout" Target="../slideLayouts/slideLayout7.xml"/><Relationship Id="rId36" Type="http://schemas.openxmlformats.org/officeDocument/2006/relationships/oleObject" Target="../embeddings/oleObject82.bin"/><Relationship Id="rId10" Type="http://schemas.openxmlformats.org/officeDocument/2006/relationships/tags" Target="../tags/tag157.xml"/><Relationship Id="rId19" Type="http://schemas.openxmlformats.org/officeDocument/2006/relationships/tags" Target="../tags/tag166.xml"/><Relationship Id="rId31" Type="http://schemas.openxmlformats.org/officeDocument/2006/relationships/oleObject" Target="../embeddings/oleObject80.bin"/><Relationship Id="rId44" Type="http://schemas.openxmlformats.org/officeDocument/2006/relationships/oleObject" Target="../embeddings/oleObject86.bin"/><Relationship Id="rId4" Type="http://schemas.openxmlformats.org/officeDocument/2006/relationships/tags" Target="../tags/tag151.xml"/><Relationship Id="rId9" Type="http://schemas.openxmlformats.org/officeDocument/2006/relationships/tags" Target="../tags/tag156.xml"/><Relationship Id="rId14" Type="http://schemas.openxmlformats.org/officeDocument/2006/relationships/tags" Target="../tags/tag161.xml"/><Relationship Id="rId22" Type="http://schemas.openxmlformats.org/officeDocument/2006/relationships/tags" Target="../tags/tag169.xml"/><Relationship Id="rId27" Type="http://schemas.openxmlformats.org/officeDocument/2006/relationships/tags" Target="../tags/tag174.xml"/><Relationship Id="rId30" Type="http://schemas.openxmlformats.org/officeDocument/2006/relationships/image" Target="../media/image66.emf"/><Relationship Id="rId35" Type="http://schemas.openxmlformats.org/officeDocument/2006/relationships/image" Target="../media/image68.wmf"/><Relationship Id="rId43" Type="http://schemas.openxmlformats.org/officeDocument/2006/relationships/image" Target="../media/image70.wmf"/><Relationship Id="rId8" Type="http://schemas.openxmlformats.org/officeDocument/2006/relationships/tags" Target="../tags/tag155.xml"/><Relationship Id="rId3" Type="http://schemas.openxmlformats.org/officeDocument/2006/relationships/tags" Target="../tags/tag150.xml"/><Relationship Id="rId12" Type="http://schemas.openxmlformats.org/officeDocument/2006/relationships/tags" Target="../tags/tag159.xml"/><Relationship Id="rId17" Type="http://schemas.openxmlformats.org/officeDocument/2006/relationships/tags" Target="../tags/tag164.xml"/><Relationship Id="rId25" Type="http://schemas.openxmlformats.org/officeDocument/2006/relationships/tags" Target="../tags/tag172.xml"/><Relationship Id="rId33" Type="http://schemas.openxmlformats.org/officeDocument/2006/relationships/image" Target="../media/image72.png"/><Relationship Id="rId38" Type="http://schemas.openxmlformats.org/officeDocument/2006/relationships/oleObject" Target="../embeddings/oleObject83.bin"/><Relationship Id="rId20" Type="http://schemas.openxmlformats.org/officeDocument/2006/relationships/tags" Target="../tags/tag167.xml"/><Relationship Id="rId41" Type="http://schemas.openxmlformats.org/officeDocument/2006/relationships/image" Target="../media/image55.wmf"/></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87.bin"/><Relationship Id="rId3" Type="http://schemas.openxmlformats.org/officeDocument/2006/relationships/tags" Target="../tags/tag176.xml"/><Relationship Id="rId7" Type="http://schemas.openxmlformats.org/officeDocument/2006/relationships/slideLayout" Target="../slideLayouts/slideLayout7.xml"/><Relationship Id="rId12" Type="http://schemas.openxmlformats.org/officeDocument/2006/relationships/image" Target="../media/image74.emf"/><Relationship Id="rId2" Type="http://schemas.openxmlformats.org/officeDocument/2006/relationships/tags" Target="../tags/tag175.xml"/><Relationship Id="rId1" Type="http://schemas.openxmlformats.org/officeDocument/2006/relationships/vmlDrawing" Target="../drawings/vmlDrawing10.vml"/><Relationship Id="rId6" Type="http://schemas.openxmlformats.org/officeDocument/2006/relationships/tags" Target="../tags/tag179.xml"/><Relationship Id="rId11" Type="http://schemas.openxmlformats.org/officeDocument/2006/relationships/oleObject" Target="../embeddings/oleObject88.bin"/><Relationship Id="rId5" Type="http://schemas.openxmlformats.org/officeDocument/2006/relationships/tags" Target="../tags/tag178.xml"/><Relationship Id="rId10" Type="http://schemas.openxmlformats.org/officeDocument/2006/relationships/image" Target="../media/image75.png"/><Relationship Id="rId4" Type="http://schemas.openxmlformats.org/officeDocument/2006/relationships/tags" Target="../tags/tag177.xml"/><Relationship Id="rId9" Type="http://schemas.openxmlformats.org/officeDocument/2006/relationships/image" Target="../media/image73.emf"/></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89.bin"/><Relationship Id="rId3" Type="http://schemas.openxmlformats.org/officeDocument/2006/relationships/tags" Target="../tags/tag181.xml"/><Relationship Id="rId7" Type="http://schemas.openxmlformats.org/officeDocument/2006/relationships/image" Target="../media/image75.png"/><Relationship Id="rId2" Type="http://schemas.openxmlformats.org/officeDocument/2006/relationships/tags" Target="../tags/tag180.xml"/><Relationship Id="rId1" Type="http://schemas.openxmlformats.org/officeDocument/2006/relationships/vmlDrawing" Target="../drawings/vmlDrawing11.vml"/><Relationship Id="rId6" Type="http://schemas.openxmlformats.org/officeDocument/2006/relationships/slideLayout" Target="../slideLayouts/slideLayout7.xml"/><Relationship Id="rId5" Type="http://schemas.openxmlformats.org/officeDocument/2006/relationships/tags" Target="../tags/tag183.xml"/><Relationship Id="rId4" Type="http://schemas.openxmlformats.org/officeDocument/2006/relationships/tags" Target="../tags/tag182.xml"/><Relationship Id="rId9" Type="http://schemas.openxmlformats.org/officeDocument/2006/relationships/image" Target="../media/image76.emf"/></Relationships>
</file>

<file path=ppt/slides/_rels/slide12.xml.rels><?xml version="1.0" encoding="UTF-8" standalone="yes"?>
<Relationships xmlns="http://schemas.openxmlformats.org/package/2006/relationships"><Relationship Id="rId26" Type="http://schemas.openxmlformats.org/officeDocument/2006/relationships/tags" Target="../tags/tag208.xml"/><Relationship Id="rId21" Type="http://schemas.openxmlformats.org/officeDocument/2006/relationships/tags" Target="../tags/tag203.xml"/><Relationship Id="rId42" Type="http://schemas.openxmlformats.org/officeDocument/2006/relationships/image" Target="../media/image81.wmf"/><Relationship Id="rId47" Type="http://schemas.openxmlformats.org/officeDocument/2006/relationships/oleObject" Target="../embeddings/oleObject97.bin"/><Relationship Id="rId63" Type="http://schemas.openxmlformats.org/officeDocument/2006/relationships/oleObject" Target="../embeddings/oleObject105.bin"/><Relationship Id="rId68" Type="http://schemas.openxmlformats.org/officeDocument/2006/relationships/oleObject" Target="../embeddings/oleObject108.bin"/><Relationship Id="rId16" Type="http://schemas.openxmlformats.org/officeDocument/2006/relationships/tags" Target="../tags/tag198.xml"/><Relationship Id="rId11" Type="http://schemas.openxmlformats.org/officeDocument/2006/relationships/tags" Target="../tags/tag193.xml"/><Relationship Id="rId24" Type="http://schemas.openxmlformats.org/officeDocument/2006/relationships/tags" Target="../tags/tag206.xml"/><Relationship Id="rId32" Type="http://schemas.openxmlformats.org/officeDocument/2006/relationships/oleObject" Target="../embeddings/oleObject90.bin"/><Relationship Id="rId37" Type="http://schemas.openxmlformats.org/officeDocument/2006/relationships/oleObject" Target="../embeddings/oleObject92.bin"/><Relationship Id="rId40" Type="http://schemas.openxmlformats.org/officeDocument/2006/relationships/image" Target="../media/image80.wmf"/><Relationship Id="rId45" Type="http://schemas.openxmlformats.org/officeDocument/2006/relationships/oleObject" Target="../embeddings/oleObject96.bin"/><Relationship Id="rId53" Type="http://schemas.openxmlformats.org/officeDocument/2006/relationships/oleObject" Target="../embeddings/oleObject100.bin"/><Relationship Id="rId58" Type="http://schemas.openxmlformats.org/officeDocument/2006/relationships/image" Target="../media/image89.wmf"/><Relationship Id="rId66" Type="http://schemas.openxmlformats.org/officeDocument/2006/relationships/image" Target="../media/image93.wmf"/><Relationship Id="rId74" Type="http://schemas.openxmlformats.org/officeDocument/2006/relationships/oleObject" Target="../embeddings/oleObject111.bin"/><Relationship Id="rId79" Type="http://schemas.openxmlformats.org/officeDocument/2006/relationships/oleObject" Target="../embeddings/oleObject114.bin"/><Relationship Id="rId5" Type="http://schemas.openxmlformats.org/officeDocument/2006/relationships/tags" Target="../tags/tag187.xml"/><Relationship Id="rId61" Type="http://schemas.openxmlformats.org/officeDocument/2006/relationships/oleObject" Target="../embeddings/oleObject104.bin"/><Relationship Id="rId19" Type="http://schemas.openxmlformats.org/officeDocument/2006/relationships/tags" Target="../tags/tag201.xml"/><Relationship Id="rId14" Type="http://schemas.openxmlformats.org/officeDocument/2006/relationships/tags" Target="../tags/tag196.xml"/><Relationship Id="rId22" Type="http://schemas.openxmlformats.org/officeDocument/2006/relationships/tags" Target="../tags/tag204.xml"/><Relationship Id="rId27" Type="http://schemas.openxmlformats.org/officeDocument/2006/relationships/tags" Target="../tags/tag209.xml"/><Relationship Id="rId30" Type="http://schemas.openxmlformats.org/officeDocument/2006/relationships/tags" Target="../tags/tag212.xml"/><Relationship Id="rId35" Type="http://schemas.openxmlformats.org/officeDocument/2006/relationships/oleObject" Target="../embeddings/oleObject91.bin"/><Relationship Id="rId43" Type="http://schemas.openxmlformats.org/officeDocument/2006/relationships/oleObject" Target="../embeddings/oleObject95.bin"/><Relationship Id="rId48" Type="http://schemas.openxmlformats.org/officeDocument/2006/relationships/image" Target="../media/image84.wmf"/><Relationship Id="rId56" Type="http://schemas.openxmlformats.org/officeDocument/2006/relationships/image" Target="../media/image88.wmf"/><Relationship Id="rId64" Type="http://schemas.openxmlformats.org/officeDocument/2006/relationships/image" Target="../media/image92.wmf"/><Relationship Id="rId69" Type="http://schemas.openxmlformats.org/officeDocument/2006/relationships/image" Target="../media/image94.wmf"/><Relationship Id="rId77" Type="http://schemas.openxmlformats.org/officeDocument/2006/relationships/image" Target="../media/image98.wmf"/><Relationship Id="rId8" Type="http://schemas.openxmlformats.org/officeDocument/2006/relationships/tags" Target="../tags/tag190.xml"/><Relationship Id="rId51" Type="http://schemas.openxmlformats.org/officeDocument/2006/relationships/oleObject" Target="../embeddings/oleObject99.bin"/><Relationship Id="rId72" Type="http://schemas.openxmlformats.org/officeDocument/2006/relationships/oleObject" Target="../embeddings/oleObject110.bin"/><Relationship Id="rId80" Type="http://schemas.openxmlformats.org/officeDocument/2006/relationships/image" Target="../media/image99.wmf"/><Relationship Id="rId3" Type="http://schemas.openxmlformats.org/officeDocument/2006/relationships/tags" Target="../tags/tag185.xml"/><Relationship Id="rId12" Type="http://schemas.openxmlformats.org/officeDocument/2006/relationships/tags" Target="../tags/tag194.xml"/><Relationship Id="rId17" Type="http://schemas.openxmlformats.org/officeDocument/2006/relationships/tags" Target="../tags/tag199.xml"/><Relationship Id="rId25" Type="http://schemas.openxmlformats.org/officeDocument/2006/relationships/tags" Target="../tags/tag207.xml"/><Relationship Id="rId33" Type="http://schemas.openxmlformats.org/officeDocument/2006/relationships/image" Target="../media/image77.emf"/><Relationship Id="rId38" Type="http://schemas.openxmlformats.org/officeDocument/2006/relationships/image" Target="../media/image79.wmf"/><Relationship Id="rId46" Type="http://schemas.openxmlformats.org/officeDocument/2006/relationships/image" Target="../media/image83.wmf"/><Relationship Id="rId59" Type="http://schemas.openxmlformats.org/officeDocument/2006/relationships/oleObject" Target="../embeddings/oleObject103.bin"/><Relationship Id="rId67" Type="http://schemas.openxmlformats.org/officeDocument/2006/relationships/oleObject" Target="../embeddings/oleObject107.bin"/><Relationship Id="rId20" Type="http://schemas.openxmlformats.org/officeDocument/2006/relationships/tags" Target="../tags/tag202.xml"/><Relationship Id="rId41" Type="http://schemas.openxmlformats.org/officeDocument/2006/relationships/oleObject" Target="../embeddings/oleObject94.bin"/><Relationship Id="rId54" Type="http://schemas.openxmlformats.org/officeDocument/2006/relationships/image" Target="../media/image87.wmf"/><Relationship Id="rId62" Type="http://schemas.openxmlformats.org/officeDocument/2006/relationships/image" Target="../media/image91.wmf"/><Relationship Id="rId70" Type="http://schemas.openxmlformats.org/officeDocument/2006/relationships/oleObject" Target="../embeddings/oleObject109.bin"/><Relationship Id="rId75" Type="http://schemas.openxmlformats.org/officeDocument/2006/relationships/image" Target="../media/image97.wmf"/><Relationship Id="rId1" Type="http://schemas.openxmlformats.org/officeDocument/2006/relationships/vmlDrawing" Target="../drawings/vmlDrawing12.vml"/><Relationship Id="rId6" Type="http://schemas.openxmlformats.org/officeDocument/2006/relationships/tags" Target="../tags/tag188.xml"/><Relationship Id="rId15" Type="http://schemas.openxmlformats.org/officeDocument/2006/relationships/tags" Target="../tags/tag197.xml"/><Relationship Id="rId23" Type="http://schemas.openxmlformats.org/officeDocument/2006/relationships/tags" Target="../tags/tag205.xml"/><Relationship Id="rId28" Type="http://schemas.openxmlformats.org/officeDocument/2006/relationships/tags" Target="../tags/tag210.xml"/><Relationship Id="rId36" Type="http://schemas.openxmlformats.org/officeDocument/2006/relationships/image" Target="../media/image78.wmf"/><Relationship Id="rId49" Type="http://schemas.openxmlformats.org/officeDocument/2006/relationships/oleObject" Target="../embeddings/oleObject98.bin"/><Relationship Id="rId57" Type="http://schemas.openxmlformats.org/officeDocument/2006/relationships/oleObject" Target="../embeddings/oleObject102.bin"/><Relationship Id="rId10" Type="http://schemas.openxmlformats.org/officeDocument/2006/relationships/tags" Target="../tags/tag192.xml"/><Relationship Id="rId31" Type="http://schemas.openxmlformats.org/officeDocument/2006/relationships/slideLayout" Target="../slideLayouts/slideLayout7.xml"/><Relationship Id="rId44" Type="http://schemas.openxmlformats.org/officeDocument/2006/relationships/image" Target="../media/image82.wmf"/><Relationship Id="rId52" Type="http://schemas.openxmlformats.org/officeDocument/2006/relationships/image" Target="../media/image86.wmf"/><Relationship Id="rId60" Type="http://schemas.openxmlformats.org/officeDocument/2006/relationships/image" Target="../media/image90.wmf"/><Relationship Id="rId65" Type="http://schemas.openxmlformats.org/officeDocument/2006/relationships/oleObject" Target="../embeddings/oleObject106.bin"/><Relationship Id="rId73" Type="http://schemas.openxmlformats.org/officeDocument/2006/relationships/image" Target="../media/image96.wmf"/><Relationship Id="rId78" Type="http://schemas.openxmlformats.org/officeDocument/2006/relationships/oleObject" Target="../embeddings/oleObject113.bin"/><Relationship Id="rId4" Type="http://schemas.openxmlformats.org/officeDocument/2006/relationships/tags" Target="../tags/tag186.xml"/><Relationship Id="rId9" Type="http://schemas.openxmlformats.org/officeDocument/2006/relationships/tags" Target="../tags/tag191.xml"/><Relationship Id="rId13" Type="http://schemas.openxmlformats.org/officeDocument/2006/relationships/tags" Target="../tags/tag195.xml"/><Relationship Id="rId18" Type="http://schemas.openxmlformats.org/officeDocument/2006/relationships/tags" Target="../tags/tag200.xml"/><Relationship Id="rId39" Type="http://schemas.openxmlformats.org/officeDocument/2006/relationships/oleObject" Target="../embeddings/oleObject93.bin"/><Relationship Id="rId34" Type="http://schemas.openxmlformats.org/officeDocument/2006/relationships/image" Target="../media/image100.png"/><Relationship Id="rId50" Type="http://schemas.openxmlformats.org/officeDocument/2006/relationships/image" Target="../media/image85.wmf"/><Relationship Id="rId55" Type="http://schemas.openxmlformats.org/officeDocument/2006/relationships/oleObject" Target="../embeddings/oleObject101.bin"/><Relationship Id="rId76" Type="http://schemas.openxmlformats.org/officeDocument/2006/relationships/oleObject" Target="../embeddings/oleObject112.bin"/><Relationship Id="rId7" Type="http://schemas.openxmlformats.org/officeDocument/2006/relationships/tags" Target="../tags/tag189.xml"/><Relationship Id="rId71" Type="http://schemas.openxmlformats.org/officeDocument/2006/relationships/image" Target="../media/image95.wmf"/><Relationship Id="rId2" Type="http://schemas.openxmlformats.org/officeDocument/2006/relationships/tags" Target="../tags/tag184.xml"/><Relationship Id="rId29" Type="http://schemas.openxmlformats.org/officeDocument/2006/relationships/tags" Target="../tags/tag211.xml"/></Relationships>
</file>

<file path=ppt/slides/_rels/slide13.xml.rels><?xml version="1.0" encoding="UTF-8" standalone="yes"?>
<Relationships xmlns="http://schemas.openxmlformats.org/package/2006/relationships"><Relationship Id="rId8" Type="http://schemas.openxmlformats.org/officeDocument/2006/relationships/tags" Target="../tags/tag220.xml"/><Relationship Id="rId13" Type="http://schemas.openxmlformats.org/officeDocument/2006/relationships/tags" Target="../tags/tag225.xml"/><Relationship Id="rId18" Type="http://schemas.openxmlformats.org/officeDocument/2006/relationships/tags" Target="../tags/tag230.xml"/><Relationship Id="rId3" Type="http://schemas.openxmlformats.org/officeDocument/2006/relationships/tags" Target="../tags/tag215.xml"/><Relationship Id="rId21" Type="http://schemas.openxmlformats.org/officeDocument/2006/relationships/tags" Target="../tags/tag233.xml"/><Relationship Id="rId7" Type="http://schemas.openxmlformats.org/officeDocument/2006/relationships/tags" Target="../tags/tag219.xml"/><Relationship Id="rId12" Type="http://schemas.openxmlformats.org/officeDocument/2006/relationships/tags" Target="../tags/tag224.xml"/><Relationship Id="rId17" Type="http://schemas.openxmlformats.org/officeDocument/2006/relationships/tags" Target="../tags/tag229.xml"/><Relationship Id="rId25" Type="http://schemas.openxmlformats.org/officeDocument/2006/relationships/slideLayout" Target="../slideLayouts/slideLayout7.xml"/><Relationship Id="rId2" Type="http://schemas.openxmlformats.org/officeDocument/2006/relationships/tags" Target="../tags/tag214.xml"/><Relationship Id="rId16" Type="http://schemas.openxmlformats.org/officeDocument/2006/relationships/tags" Target="../tags/tag228.xml"/><Relationship Id="rId20" Type="http://schemas.openxmlformats.org/officeDocument/2006/relationships/tags" Target="../tags/tag232.xml"/><Relationship Id="rId1" Type="http://schemas.openxmlformats.org/officeDocument/2006/relationships/tags" Target="../tags/tag213.xml"/><Relationship Id="rId6" Type="http://schemas.openxmlformats.org/officeDocument/2006/relationships/tags" Target="../tags/tag218.xml"/><Relationship Id="rId11" Type="http://schemas.openxmlformats.org/officeDocument/2006/relationships/tags" Target="../tags/tag223.xml"/><Relationship Id="rId24" Type="http://schemas.openxmlformats.org/officeDocument/2006/relationships/tags" Target="../tags/tag236.xml"/><Relationship Id="rId5" Type="http://schemas.openxmlformats.org/officeDocument/2006/relationships/tags" Target="../tags/tag217.xml"/><Relationship Id="rId15" Type="http://schemas.openxmlformats.org/officeDocument/2006/relationships/tags" Target="../tags/tag227.xml"/><Relationship Id="rId23" Type="http://schemas.openxmlformats.org/officeDocument/2006/relationships/tags" Target="../tags/tag235.xml"/><Relationship Id="rId10" Type="http://schemas.openxmlformats.org/officeDocument/2006/relationships/tags" Target="../tags/tag222.xml"/><Relationship Id="rId19" Type="http://schemas.openxmlformats.org/officeDocument/2006/relationships/tags" Target="../tags/tag231.xml"/><Relationship Id="rId4" Type="http://schemas.openxmlformats.org/officeDocument/2006/relationships/tags" Target="../tags/tag216.xml"/><Relationship Id="rId9" Type="http://schemas.openxmlformats.org/officeDocument/2006/relationships/tags" Target="../tags/tag221.xml"/><Relationship Id="rId14" Type="http://schemas.openxmlformats.org/officeDocument/2006/relationships/tags" Target="../tags/tag226.xml"/><Relationship Id="rId22" Type="http://schemas.openxmlformats.org/officeDocument/2006/relationships/tags" Target="../tags/tag234.xml"/></Relationships>
</file>

<file path=ppt/slides/_rels/slide14.xml.rels><?xml version="1.0" encoding="UTF-8" standalone="yes"?>
<Relationships xmlns="http://schemas.openxmlformats.org/package/2006/relationships"><Relationship Id="rId26" Type="http://schemas.openxmlformats.org/officeDocument/2006/relationships/tags" Target="../tags/tag261.xml"/><Relationship Id="rId21" Type="http://schemas.openxmlformats.org/officeDocument/2006/relationships/tags" Target="../tags/tag256.xml"/><Relationship Id="rId34" Type="http://schemas.openxmlformats.org/officeDocument/2006/relationships/tags" Target="../tags/tag269.xml"/><Relationship Id="rId42" Type="http://schemas.openxmlformats.org/officeDocument/2006/relationships/tags" Target="../tags/tag277.xml"/><Relationship Id="rId47" Type="http://schemas.openxmlformats.org/officeDocument/2006/relationships/tags" Target="../tags/tag282.xml"/><Relationship Id="rId50" Type="http://schemas.openxmlformats.org/officeDocument/2006/relationships/notesSlide" Target="../notesSlides/notesSlide3.xml"/><Relationship Id="rId55" Type="http://schemas.openxmlformats.org/officeDocument/2006/relationships/oleObject" Target="../embeddings/oleObject117.bin"/><Relationship Id="rId63" Type="http://schemas.openxmlformats.org/officeDocument/2006/relationships/oleObject" Target="../embeddings/oleObject120.bin"/><Relationship Id="rId7" Type="http://schemas.openxmlformats.org/officeDocument/2006/relationships/tags" Target="../tags/tag242.xml"/><Relationship Id="rId2" Type="http://schemas.openxmlformats.org/officeDocument/2006/relationships/tags" Target="../tags/tag237.xml"/><Relationship Id="rId16" Type="http://schemas.openxmlformats.org/officeDocument/2006/relationships/tags" Target="../tags/tag251.xml"/><Relationship Id="rId29" Type="http://schemas.openxmlformats.org/officeDocument/2006/relationships/tags" Target="../tags/tag264.xml"/><Relationship Id="rId11" Type="http://schemas.openxmlformats.org/officeDocument/2006/relationships/tags" Target="../tags/tag246.xml"/><Relationship Id="rId24" Type="http://schemas.openxmlformats.org/officeDocument/2006/relationships/tags" Target="../tags/tag259.xml"/><Relationship Id="rId32" Type="http://schemas.openxmlformats.org/officeDocument/2006/relationships/tags" Target="../tags/tag267.xml"/><Relationship Id="rId37" Type="http://schemas.openxmlformats.org/officeDocument/2006/relationships/tags" Target="../tags/tag272.xml"/><Relationship Id="rId40" Type="http://schemas.openxmlformats.org/officeDocument/2006/relationships/tags" Target="../tags/tag275.xml"/><Relationship Id="rId45" Type="http://schemas.openxmlformats.org/officeDocument/2006/relationships/tags" Target="../tags/tag280.xml"/><Relationship Id="rId53" Type="http://schemas.openxmlformats.org/officeDocument/2006/relationships/oleObject" Target="../embeddings/oleObject116.bin"/><Relationship Id="rId58" Type="http://schemas.openxmlformats.org/officeDocument/2006/relationships/image" Target="../media/image104.wmf"/><Relationship Id="rId66" Type="http://schemas.openxmlformats.org/officeDocument/2006/relationships/image" Target="../media/image107.wmf"/><Relationship Id="rId5" Type="http://schemas.openxmlformats.org/officeDocument/2006/relationships/tags" Target="../tags/tag240.xml"/><Relationship Id="rId61" Type="http://schemas.openxmlformats.org/officeDocument/2006/relationships/oleObject" Target="../embeddings/oleObject119.bin"/><Relationship Id="rId19" Type="http://schemas.openxmlformats.org/officeDocument/2006/relationships/tags" Target="../tags/tag254.xml"/><Relationship Id="rId14" Type="http://schemas.openxmlformats.org/officeDocument/2006/relationships/tags" Target="../tags/tag249.xml"/><Relationship Id="rId22" Type="http://schemas.openxmlformats.org/officeDocument/2006/relationships/tags" Target="../tags/tag257.xml"/><Relationship Id="rId27" Type="http://schemas.openxmlformats.org/officeDocument/2006/relationships/tags" Target="../tags/tag262.xml"/><Relationship Id="rId30" Type="http://schemas.openxmlformats.org/officeDocument/2006/relationships/tags" Target="../tags/tag265.xml"/><Relationship Id="rId35" Type="http://schemas.openxmlformats.org/officeDocument/2006/relationships/tags" Target="../tags/tag270.xml"/><Relationship Id="rId43" Type="http://schemas.openxmlformats.org/officeDocument/2006/relationships/tags" Target="../tags/tag278.xml"/><Relationship Id="rId48" Type="http://schemas.openxmlformats.org/officeDocument/2006/relationships/tags" Target="../tags/tag283.xml"/><Relationship Id="rId56" Type="http://schemas.openxmlformats.org/officeDocument/2006/relationships/image" Target="../media/image103.wmf"/><Relationship Id="rId64" Type="http://schemas.openxmlformats.org/officeDocument/2006/relationships/image" Target="../media/image106.wmf"/><Relationship Id="rId8" Type="http://schemas.openxmlformats.org/officeDocument/2006/relationships/tags" Target="../tags/tag243.xml"/><Relationship Id="rId51" Type="http://schemas.openxmlformats.org/officeDocument/2006/relationships/oleObject" Target="../embeddings/oleObject115.bin"/><Relationship Id="rId3" Type="http://schemas.openxmlformats.org/officeDocument/2006/relationships/tags" Target="../tags/tag238.xml"/><Relationship Id="rId12" Type="http://schemas.openxmlformats.org/officeDocument/2006/relationships/tags" Target="../tags/tag247.xml"/><Relationship Id="rId17" Type="http://schemas.openxmlformats.org/officeDocument/2006/relationships/tags" Target="../tags/tag252.xml"/><Relationship Id="rId25" Type="http://schemas.openxmlformats.org/officeDocument/2006/relationships/tags" Target="../tags/tag260.xml"/><Relationship Id="rId33" Type="http://schemas.openxmlformats.org/officeDocument/2006/relationships/tags" Target="../tags/tag268.xml"/><Relationship Id="rId38" Type="http://schemas.openxmlformats.org/officeDocument/2006/relationships/tags" Target="../tags/tag273.xml"/><Relationship Id="rId46" Type="http://schemas.openxmlformats.org/officeDocument/2006/relationships/tags" Target="../tags/tag281.xml"/><Relationship Id="rId59" Type="http://schemas.openxmlformats.org/officeDocument/2006/relationships/tags" Target="../tags/tag242.xml"/><Relationship Id="rId20" Type="http://schemas.openxmlformats.org/officeDocument/2006/relationships/tags" Target="../tags/tag255.xml"/><Relationship Id="rId41" Type="http://schemas.openxmlformats.org/officeDocument/2006/relationships/tags" Target="../tags/tag276.xml"/><Relationship Id="rId54" Type="http://schemas.openxmlformats.org/officeDocument/2006/relationships/image" Target="../media/image102.wmf"/><Relationship Id="rId62" Type="http://schemas.openxmlformats.org/officeDocument/2006/relationships/image" Target="../media/image105.wmf"/><Relationship Id="rId1" Type="http://schemas.openxmlformats.org/officeDocument/2006/relationships/vmlDrawing" Target="../drawings/vmlDrawing13.vml"/><Relationship Id="rId6" Type="http://schemas.openxmlformats.org/officeDocument/2006/relationships/tags" Target="../tags/tag241.xml"/><Relationship Id="rId15" Type="http://schemas.openxmlformats.org/officeDocument/2006/relationships/tags" Target="../tags/tag250.xml"/><Relationship Id="rId23" Type="http://schemas.openxmlformats.org/officeDocument/2006/relationships/tags" Target="../tags/tag258.xml"/><Relationship Id="rId28" Type="http://schemas.openxmlformats.org/officeDocument/2006/relationships/tags" Target="../tags/tag263.xml"/><Relationship Id="rId36" Type="http://schemas.openxmlformats.org/officeDocument/2006/relationships/tags" Target="../tags/tag271.xml"/><Relationship Id="rId49" Type="http://schemas.openxmlformats.org/officeDocument/2006/relationships/slideLayout" Target="../slideLayouts/slideLayout7.xml"/><Relationship Id="rId57" Type="http://schemas.openxmlformats.org/officeDocument/2006/relationships/oleObject" Target="../embeddings/oleObject118.bin"/><Relationship Id="rId10" Type="http://schemas.openxmlformats.org/officeDocument/2006/relationships/tags" Target="../tags/tag245.xml"/><Relationship Id="rId31" Type="http://schemas.openxmlformats.org/officeDocument/2006/relationships/tags" Target="../tags/tag266.xml"/><Relationship Id="rId44" Type="http://schemas.openxmlformats.org/officeDocument/2006/relationships/tags" Target="../tags/tag279.xml"/><Relationship Id="rId52" Type="http://schemas.openxmlformats.org/officeDocument/2006/relationships/image" Target="../media/image101.wmf"/><Relationship Id="rId60" Type="http://schemas.openxmlformats.org/officeDocument/2006/relationships/image" Target="../media/image109.png"/><Relationship Id="rId65" Type="http://schemas.openxmlformats.org/officeDocument/2006/relationships/oleObject" Target="../embeddings/oleObject121.bin"/><Relationship Id="rId4" Type="http://schemas.openxmlformats.org/officeDocument/2006/relationships/tags" Target="../tags/tag239.xml"/><Relationship Id="rId9" Type="http://schemas.openxmlformats.org/officeDocument/2006/relationships/tags" Target="../tags/tag244.xml"/><Relationship Id="rId13" Type="http://schemas.openxmlformats.org/officeDocument/2006/relationships/tags" Target="../tags/tag248.xml"/><Relationship Id="rId18" Type="http://schemas.openxmlformats.org/officeDocument/2006/relationships/tags" Target="../tags/tag253.xml"/><Relationship Id="rId39" Type="http://schemas.openxmlformats.org/officeDocument/2006/relationships/tags" Target="../tags/tag274.xml"/></Relationships>
</file>

<file path=ppt/slides/_rels/slide15.xml.rels><?xml version="1.0" encoding="UTF-8" standalone="yes"?>
<Relationships xmlns="http://schemas.openxmlformats.org/package/2006/relationships"><Relationship Id="rId13" Type="http://schemas.openxmlformats.org/officeDocument/2006/relationships/tags" Target="../tags/tag298.xml"/><Relationship Id="rId18" Type="http://schemas.openxmlformats.org/officeDocument/2006/relationships/tags" Target="../tags/tag303.xml"/><Relationship Id="rId26" Type="http://schemas.openxmlformats.org/officeDocument/2006/relationships/tags" Target="../tags/tag311.xml"/><Relationship Id="rId39" Type="http://schemas.openxmlformats.org/officeDocument/2006/relationships/image" Target="../media/image108.wmf"/><Relationship Id="rId21" Type="http://schemas.openxmlformats.org/officeDocument/2006/relationships/tags" Target="../tags/tag306.xml"/><Relationship Id="rId34" Type="http://schemas.openxmlformats.org/officeDocument/2006/relationships/tags" Target="../tags/tag319.xml"/><Relationship Id="rId42" Type="http://schemas.openxmlformats.org/officeDocument/2006/relationships/oleObject" Target="../embeddings/oleObject124.bin"/><Relationship Id="rId47" Type="http://schemas.openxmlformats.org/officeDocument/2006/relationships/image" Target="../media/image112.wmf"/><Relationship Id="rId50" Type="http://schemas.openxmlformats.org/officeDocument/2006/relationships/oleObject" Target="../embeddings/oleObject128.bin"/><Relationship Id="rId55" Type="http://schemas.openxmlformats.org/officeDocument/2006/relationships/image" Target="../media/image116.wmf"/><Relationship Id="rId7" Type="http://schemas.openxmlformats.org/officeDocument/2006/relationships/tags" Target="../tags/tag292.xml"/><Relationship Id="rId2" Type="http://schemas.openxmlformats.org/officeDocument/2006/relationships/tags" Target="../tags/tag287.xml"/><Relationship Id="rId16" Type="http://schemas.openxmlformats.org/officeDocument/2006/relationships/tags" Target="../tags/tag301.xml"/><Relationship Id="rId29" Type="http://schemas.openxmlformats.org/officeDocument/2006/relationships/tags" Target="../tags/tag314.xml"/><Relationship Id="rId11" Type="http://schemas.openxmlformats.org/officeDocument/2006/relationships/tags" Target="../tags/tag296.xml"/><Relationship Id="rId24" Type="http://schemas.openxmlformats.org/officeDocument/2006/relationships/tags" Target="../tags/tag309.xml"/><Relationship Id="rId32" Type="http://schemas.openxmlformats.org/officeDocument/2006/relationships/tags" Target="../tags/tag317.xml"/><Relationship Id="rId37" Type="http://schemas.openxmlformats.org/officeDocument/2006/relationships/image" Target="../media/image118.png"/><Relationship Id="rId40" Type="http://schemas.openxmlformats.org/officeDocument/2006/relationships/oleObject" Target="../embeddings/oleObject123.bin"/><Relationship Id="rId45" Type="http://schemas.openxmlformats.org/officeDocument/2006/relationships/image" Target="../media/image111.wmf"/><Relationship Id="rId53" Type="http://schemas.openxmlformats.org/officeDocument/2006/relationships/image" Target="../media/image115.wmf"/><Relationship Id="rId5" Type="http://schemas.openxmlformats.org/officeDocument/2006/relationships/tags" Target="../tags/tag290.xml"/><Relationship Id="rId19" Type="http://schemas.openxmlformats.org/officeDocument/2006/relationships/tags" Target="../tags/tag304.xml"/><Relationship Id="rId4" Type="http://schemas.openxmlformats.org/officeDocument/2006/relationships/tags" Target="../tags/tag289.xml"/><Relationship Id="rId9" Type="http://schemas.openxmlformats.org/officeDocument/2006/relationships/tags" Target="../tags/tag294.xml"/><Relationship Id="rId14" Type="http://schemas.openxmlformats.org/officeDocument/2006/relationships/tags" Target="../tags/tag299.xml"/><Relationship Id="rId22" Type="http://schemas.openxmlformats.org/officeDocument/2006/relationships/tags" Target="../tags/tag307.xml"/><Relationship Id="rId27" Type="http://schemas.openxmlformats.org/officeDocument/2006/relationships/tags" Target="../tags/tag312.xml"/><Relationship Id="rId30" Type="http://schemas.openxmlformats.org/officeDocument/2006/relationships/tags" Target="../tags/tag315.xml"/><Relationship Id="rId35" Type="http://schemas.openxmlformats.org/officeDocument/2006/relationships/slideLayout" Target="../slideLayouts/slideLayout7.xml"/><Relationship Id="rId43" Type="http://schemas.openxmlformats.org/officeDocument/2006/relationships/image" Target="../media/image110.wmf"/><Relationship Id="rId48" Type="http://schemas.openxmlformats.org/officeDocument/2006/relationships/oleObject" Target="../embeddings/oleObject127.bin"/><Relationship Id="rId56" Type="http://schemas.openxmlformats.org/officeDocument/2006/relationships/oleObject" Target="../embeddings/oleObject131.bin"/><Relationship Id="rId8" Type="http://schemas.openxmlformats.org/officeDocument/2006/relationships/tags" Target="../tags/tag293.xml"/><Relationship Id="rId51" Type="http://schemas.openxmlformats.org/officeDocument/2006/relationships/image" Target="../media/image114.wmf"/><Relationship Id="rId3" Type="http://schemas.openxmlformats.org/officeDocument/2006/relationships/tags" Target="../tags/tag288.xml"/><Relationship Id="rId12" Type="http://schemas.openxmlformats.org/officeDocument/2006/relationships/tags" Target="../tags/tag297.xml"/><Relationship Id="rId17" Type="http://schemas.openxmlformats.org/officeDocument/2006/relationships/tags" Target="../tags/tag302.xml"/><Relationship Id="rId25" Type="http://schemas.openxmlformats.org/officeDocument/2006/relationships/tags" Target="../tags/tag310.xml"/><Relationship Id="rId33" Type="http://schemas.openxmlformats.org/officeDocument/2006/relationships/tags" Target="../tags/tag318.xml"/><Relationship Id="rId38" Type="http://schemas.openxmlformats.org/officeDocument/2006/relationships/oleObject" Target="../embeddings/oleObject122.bin"/><Relationship Id="rId46" Type="http://schemas.openxmlformats.org/officeDocument/2006/relationships/oleObject" Target="../embeddings/oleObject126.bin"/><Relationship Id="rId20" Type="http://schemas.openxmlformats.org/officeDocument/2006/relationships/tags" Target="../tags/tag305.xml"/><Relationship Id="rId41" Type="http://schemas.openxmlformats.org/officeDocument/2006/relationships/image" Target="../media/image109.wmf"/><Relationship Id="rId54" Type="http://schemas.openxmlformats.org/officeDocument/2006/relationships/oleObject" Target="../embeddings/oleObject130.bin"/><Relationship Id="rId1" Type="http://schemas.openxmlformats.org/officeDocument/2006/relationships/vmlDrawing" Target="../drawings/vmlDrawing14.vml"/><Relationship Id="rId6" Type="http://schemas.openxmlformats.org/officeDocument/2006/relationships/tags" Target="../tags/tag291.xml"/><Relationship Id="rId15" Type="http://schemas.openxmlformats.org/officeDocument/2006/relationships/tags" Target="../tags/tag300.xml"/><Relationship Id="rId23" Type="http://schemas.openxmlformats.org/officeDocument/2006/relationships/tags" Target="../tags/tag308.xml"/><Relationship Id="rId28" Type="http://schemas.openxmlformats.org/officeDocument/2006/relationships/tags" Target="../tags/tag313.xml"/><Relationship Id="rId36" Type="http://schemas.openxmlformats.org/officeDocument/2006/relationships/notesSlide" Target="../notesSlides/notesSlide4.xml"/><Relationship Id="rId49" Type="http://schemas.openxmlformats.org/officeDocument/2006/relationships/image" Target="../media/image113.wmf"/><Relationship Id="rId57" Type="http://schemas.openxmlformats.org/officeDocument/2006/relationships/image" Target="../media/image117.wmf"/><Relationship Id="rId10" Type="http://schemas.openxmlformats.org/officeDocument/2006/relationships/tags" Target="../tags/tag295.xml"/><Relationship Id="rId31" Type="http://schemas.openxmlformats.org/officeDocument/2006/relationships/tags" Target="../tags/tag316.xml"/><Relationship Id="rId44" Type="http://schemas.openxmlformats.org/officeDocument/2006/relationships/oleObject" Target="../embeddings/oleObject125.bin"/><Relationship Id="rId52" Type="http://schemas.openxmlformats.org/officeDocument/2006/relationships/oleObject" Target="../embeddings/oleObject129.bin"/></Relationships>
</file>

<file path=ppt/slides/_rels/slide16.xml.rels><?xml version="1.0" encoding="UTF-8" standalone="yes"?>
<Relationships xmlns="http://schemas.openxmlformats.org/package/2006/relationships"><Relationship Id="rId3" Type="http://schemas.openxmlformats.org/officeDocument/2006/relationships/tags" Target="../tags/tag325.xml"/><Relationship Id="rId2" Type="http://schemas.openxmlformats.org/officeDocument/2006/relationships/tags" Target="../tags/tag324.xml"/><Relationship Id="rId1" Type="http://schemas.openxmlformats.org/officeDocument/2006/relationships/tags" Target="../tags/tag323.xml"/><Relationship Id="rId5" Type="http://schemas.openxmlformats.org/officeDocument/2006/relationships/image" Target="../media/image119.jpeg"/><Relationship Id="rId4"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tags" Target="../tags/tag332.xml"/><Relationship Id="rId13" Type="http://schemas.openxmlformats.org/officeDocument/2006/relationships/tags" Target="../tags/tag337.xml"/><Relationship Id="rId18" Type="http://schemas.openxmlformats.org/officeDocument/2006/relationships/tags" Target="../tags/tag342.xml"/><Relationship Id="rId26" Type="http://schemas.openxmlformats.org/officeDocument/2006/relationships/image" Target="../media/image121.wmf"/><Relationship Id="rId3" Type="http://schemas.openxmlformats.org/officeDocument/2006/relationships/tags" Target="../tags/tag327.xml"/><Relationship Id="rId21" Type="http://schemas.openxmlformats.org/officeDocument/2006/relationships/slideLayout" Target="../slideLayouts/slideLayout7.xml"/><Relationship Id="rId7" Type="http://schemas.openxmlformats.org/officeDocument/2006/relationships/tags" Target="../tags/tag331.xml"/><Relationship Id="rId12" Type="http://schemas.openxmlformats.org/officeDocument/2006/relationships/tags" Target="../tags/tag336.xml"/><Relationship Id="rId17" Type="http://schemas.openxmlformats.org/officeDocument/2006/relationships/tags" Target="../tags/tag341.xml"/><Relationship Id="rId25" Type="http://schemas.openxmlformats.org/officeDocument/2006/relationships/oleObject" Target="../embeddings/oleObject133.bin"/><Relationship Id="rId2" Type="http://schemas.openxmlformats.org/officeDocument/2006/relationships/tags" Target="../tags/tag326.xml"/><Relationship Id="rId16" Type="http://schemas.openxmlformats.org/officeDocument/2006/relationships/tags" Target="../tags/tag340.xml"/><Relationship Id="rId20" Type="http://schemas.openxmlformats.org/officeDocument/2006/relationships/tags" Target="../tags/tag344.xml"/><Relationship Id="rId29" Type="http://schemas.openxmlformats.org/officeDocument/2006/relationships/oleObject" Target="../embeddings/oleObject135.bin"/><Relationship Id="rId1" Type="http://schemas.openxmlformats.org/officeDocument/2006/relationships/vmlDrawing" Target="../drawings/vmlDrawing15.vml"/><Relationship Id="rId6" Type="http://schemas.openxmlformats.org/officeDocument/2006/relationships/tags" Target="../tags/tag330.xml"/><Relationship Id="rId11" Type="http://schemas.openxmlformats.org/officeDocument/2006/relationships/tags" Target="../tags/tag335.xml"/><Relationship Id="rId24" Type="http://schemas.openxmlformats.org/officeDocument/2006/relationships/image" Target="../media/image120.wmf"/><Relationship Id="rId32" Type="http://schemas.openxmlformats.org/officeDocument/2006/relationships/image" Target="../media/image124.wmf"/><Relationship Id="rId5" Type="http://schemas.openxmlformats.org/officeDocument/2006/relationships/tags" Target="../tags/tag329.xml"/><Relationship Id="rId15" Type="http://schemas.openxmlformats.org/officeDocument/2006/relationships/tags" Target="../tags/tag339.xml"/><Relationship Id="rId23" Type="http://schemas.openxmlformats.org/officeDocument/2006/relationships/oleObject" Target="../embeddings/oleObject132.bin"/><Relationship Id="rId28" Type="http://schemas.openxmlformats.org/officeDocument/2006/relationships/image" Target="../media/image122.wmf"/><Relationship Id="rId10" Type="http://schemas.openxmlformats.org/officeDocument/2006/relationships/tags" Target="../tags/tag334.xml"/><Relationship Id="rId19" Type="http://schemas.openxmlformats.org/officeDocument/2006/relationships/tags" Target="../tags/tag343.xml"/><Relationship Id="rId31" Type="http://schemas.openxmlformats.org/officeDocument/2006/relationships/oleObject" Target="../embeddings/oleObject136.bin"/><Relationship Id="rId4" Type="http://schemas.openxmlformats.org/officeDocument/2006/relationships/tags" Target="../tags/tag328.xml"/><Relationship Id="rId9" Type="http://schemas.openxmlformats.org/officeDocument/2006/relationships/tags" Target="../tags/tag333.xml"/><Relationship Id="rId14" Type="http://schemas.openxmlformats.org/officeDocument/2006/relationships/tags" Target="../tags/tag338.xml"/><Relationship Id="rId22" Type="http://schemas.openxmlformats.org/officeDocument/2006/relationships/image" Target="../media/image125.jpeg"/><Relationship Id="rId27" Type="http://schemas.openxmlformats.org/officeDocument/2006/relationships/oleObject" Target="../embeddings/oleObject134.bin"/><Relationship Id="rId30" Type="http://schemas.openxmlformats.org/officeDocument/2006/relationships/image" Target="../media/image123.w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82281" name="对象 182280"/>
          <p:cNvGraphicFramePr>
            <a:graphicFrameLocks noChangeAspect="1"/>
          </p:cNvGraphicFramePr>
          <p:nvPr>
            <p:custDataLst>
              <p:tags r:id="rId3"/>
            </p:custDataLst>
            <p:extLst>
              <p:ext uri="{D42A27DB-BD31-4B8C-83A1-F6EECF244321}">
                <p14:modId xmlns:p14="http://schemas.microsoft.com/office/powerpoint/2010/main" val="1057336628"/>
              </p:ext>
            </p:extLst>
          </p:nvPr>
        </p:nvGraphicFramePr>
        <p:xfrm>
          <a:off x="170656" y="1248582"/>
          <a:ext cx="4325843" cy="522660"/>
        </p:xfrm>
        <a:graphic>
          <a:graphicData uri="http://schemas.openxmlformats.org/presentationml/2006/ole">
            <mc:AlternateContent xmlns:mc="http://schemas.openxmlformats.org/markup-compatibility/2006">
              <mc:Choice xmlns:v="urn:schemas-microsoft-com:vml" Requires="v">
                <p:oleObj spid="_x0000_s1176" r:id="rId14" imgW="2309495" imgH="254000" progId="Equation.DSMT4">
                  <p:embed/>
                </p:oleObj>
              </mc:Choice>
              <mc:Fallback>
                <p:oleObj r:id="rId14" imgW="2309495" imgH="254000" progId="Equation.DSMT4">
                  <p:embed/>
                  <p:pic>
                    <p:nvPicPr>
                      <p:cNvPr id="182281" name="对象 182280"/>
                      <p:cNvPicPr/>
                      <p:nvPr/>
                    </p:nvPicPr>
                    <p:blipFill>
                      <a:blip r:embed="rId15"/>
                      <a:stretch>
                        <a:fillRect/>
                      </a:stretch>
                    </p:blipFill>
                    <p:spPr>
                      <a:xfrm>
                        <a:off x="170656" y="1248582"/>
                        <a:ext cx="4325843" cy="522660"/>
                      </a:xfrm>
                      <a:prstGeom prst="rect">
                        <a:avLst/>
                      </a:prstGeom>
                      <a:noFill/>
                      <a:ln w="38100">
                        <a:noFill/>
                        <a:miter/>
                      </a:ln>
                    </p:spPr>
                  </p:pic>
                </p:oleObj>
              </mc:Fallback>
            </mc:AlternateContent>
          </a:graphicData>
        </a:graphic>
      </p:graphicFrame>
      <p:graphicFrame>
        <p:nvGraphicFramePr>
          <p:cNvPr id="2" name="对象 1"/>
          <p:cNvGraphicFramePr>
            <a:graphicFrameLocks noChangeAspect="1"/>
          </p:cNvGraphicFramePr>
          <p:nvPr>
            <p:custDataLst>
              <p:tags r:id="rId4"/>
            </p:custDataLst>
            <p:extLst>
              <p:ext uri="{D42A27DB-BD31-4B8C-83A1-F6EECF244321}">
                <p14:modId xmlns:p14="http://schemas.microsoft.com/office/powerpoint/2010/main" val="2819252434"/>
              </p:ext>
            </p:extLst>
          </p:nvPr>
        </p:nvGraphicFramePr>
        <p:xfrm>
          <a:off x="161977" y="696753"/>
          <a:ext cx="4334522" cy="515128"/>
        </p:xfrm>
        <a:graphic>
          <a:graphicData uri="http://schemas.openxmlformats.org/presentationml/2006/ole">
            <mc:AlternateContent xmlns:mc="http://schemas.openxmlformats.org/markup-compatibility/2006">
              <mc:Choice xmlns:v="urn:schemas-microsoft-com:vml" Requires="v">
                <p:oleObj spid="_x0000_s1177" r:id="rId16" imgW="2349500" imgH="254000" progId="Equation.DSMT4">
                  <p:embed/>
                </p:oleObj>
              </mc:Choice>
              <mc:Fallback>
                <p:oleObj r:id="rId16" imgW="2349500" imgH="254000" progId="Equation.DSMT4">
                  <p:embed/>
                  <p:pic>
                    <p:nvPicPr>
                      <p:cNvPr id="2" name="对象 1"/>
                      <p:cNvPicPr/>
                      <p:nvPr/>
                    </p:nvPicPr>
                    <p:blipFill>
                      <a:blip r:embed="rId17"/>
                      <a:stretch>
                        <a:fillRect/>
                      </a:stretch>
                    </p:blipFill>
                    <p:spPr>
                      <a:xfrm>
                        <a:off x="161977" y="696753"/>
                        <a:ext cx="4334522" cy="515128"/>
                      </a:xfrm>
                      <a:prstGeom prst="rect">
                        <a:avLst/>
                      </a:prstGeom>
                      <a:noFill/>
                      <a:ln w="38100">
                        <a:noFill/>
                        <a:miter/>
                      </a:ln>
                    </p:spPr>
                  </p:pic>
                </p:oleObj>
              </mc:Fallback>
            </mc:AlternateContent>
          </a:graphicData>
        </a:graphic>
      </p:graphicFrame>
      <p:graphicFrame>
        <p:nvGraphicFramePr>
          <p:cNvPr id="4" name="对象 3"/>
          <p:cNvGraphicFramePr>
            <a:graphicFrameLocks noChangeAspect="1"/>
          </p:cNvGraphicFramePr>
          <p:nvPr>
            <p:custDataLst>
              <p:tags r:id="rId5"/>
            </p:custDataLst>
            <p:extLst>
              <p:ext uri="{D42A27DB-BD31-4B8C-83A1-F6EECF244321}">
                <p14:modId xmlns:p14="http://schemas.microsoft.com/office/powerpoint/2010/main" val="4158674899"/>
              </p:ext>
            </p:extLst>
          </p:nvPr>
        </p:nvGraphicFramePr>
        <p:xfrm>
          <a:off x="170656" y="1987695"/>
          <a:ext cx="4426511" cy="531750"/>
        </p:xfrm>
        <a:graphic>
          <a:graphicData uri="http://schemas.openxmlformats.org/presentationml/2006/ole">
            <mc:AlternateContent xmlns:mc="http://schemas.openxmlformats.org/markup-compatibility/2006">
              <mc:Choice xmlns:v="urn:schemas-microsoft-com:vml" Requires="v">
                <p:oleObj spid="_x0000_s1178" r:id="rId18" imgW="2324100" imgH="254000" progId="Equation.DSMT4">
                  <p:embed/>
                </p:oleObj>
              </mc:Choice>
              <mc:Fallback>
                <p:oleObj r:id="rId18" imgW="2324100" imgH="254000" progId="Equation.DSMT4">
                  <p:embed/>
                  <p:pic>
                    <p:nvPicPr>
                      <p:cNvPr id="4" name="对象 3"/>
                      <p:cNvPicPr/>
                      <p:nvPr/>
                    </p:nvPicPr>
                    <p:blipFill>
                      <a:blip r:embed="rId19"/>
                      <a:stretch>
                        <a:fillRect/>
                      </a:stretch>
                    </p:blipFill>
                    <p:spPr>
                      <a:xfrm>
                        <a:off x="170656" y="1987695"/>
                        <a:ext cx="4426511" cy="531750"/>
                      </a:xfrm>
                      <a:prstGeom prst="rect">
                        <a:avLst/>
                      </a:prstGeom>
                      <a:noFill/>
                      <a:ln w="38100">
                        <a:noFill/>
                        <a:miter/>
                      </a:ln>
                    </p:spPr>
                  </p:pic>
                </p:oleObj>
              </mc:Fallback>
            </mc:AlternateContent>
          </a:graphicData>
        </a:graphic>
      </p:graphicFrame>
      <p:graphicFrame>
        <p:nvGraphicFramePr>
          <p:cNvPr id="24" name="对象 23"/>
          <p:cNvGraphicFramePr>
            <a:graphicFrameLocks noChangeAspect="1"/>
          </p:cNvGraphicFramePr>
          <p:nvPr>
            <p:custDataLst>
              <p:tags r:id="rId6"/>
            </p:custDataLst>
            <p:extLst>
              <p:ext uri="{D42A27DB-BD31-4B8C-83A1-F6EECF244321}">
                <p14:modId xmlns:p14="http://schemas.microsoft.com/office/powerpoint/2010/main" val="775327420"/>
              </p:ext>
            </p:extLst>
          </p:nvPr>
        </p:nvGraphicFramePr>
        <p:xfrm>
          <a:off x="199258" y="2538584"/>
          <a:ext cx="4387442" cy="527057"/>
        </p:xfrm>
        <a:graphic>
          <a:graphicData uri="http://schemas.openxmlformats.org/presentationml/2006/ole">
            <mc:AlternateContent xmlns:mc="http://schemas.openxmlformats.org/markup-compatibility/2006">
              <mc:Choice xmlns:v="urn:schemas-microsoft-com:vml" Requires="v">
                <p:oleObj spid="_x0000_s1179" r:id="rId20" imgW="2324100" imgH="254000" progId="Equation.DSMT4">
                  <p:embed/>
                </p:oleObj>
              </mc:Choice>
              <mc:Fallback>
                <p:oleObj r:id="rId20" imgW="2324100" imgH="254000" progId="Equation.DSMT4">
                  <p:embed/>
                  <p:pic>
                    <p:nvPicPr>
                      <p:cNvPr id="24" name="对象 23"/>
                      <p:cNvPicPr/>
                      <p:nvPr/>
                    </p:nvPicPr>
                    <p:blipFill>
                      <a:blip r:embed="rId21"/>
                      <a:stretch>
                        <a:fillRect/>
                      </a:stretch>
                    </p:blipFill>
                    <p:spPr>
                      <a:xfrm>
                        <a:off x="199258" y="2538584"/>
                        <a:ext cx="4387442" cy="527057"/>
                      </a:xfrm>
                      <a:prstGeom prst="rect">
                        <a:avLst/>
                      </a:prstGeom>
                      <a:noFill/>
                      <a:ln w="38100">
                        <a:noFill/>
                        <a:miter/>
                      </a:ln>
                    </p:spPr>
                  </p:pic>
                </p:oleObj>
              </mc:Fallback>
            </mc:AlternateContent>
          </a:graphicData>
        </a:graphic>
      </p:graphicFrame>
      <p:graphicFrame>
        <p:nvGraphicFramePr>
          <p:cNvPr id="6" name="对象 5"/>
          <p:cNvGraphicFramePr>
            <a:graphicFrameLocks noChangeAspect="1"/>
          </p:cNvGraphicFramePr>
          <p:nvPr>
            <p:custDataLst>
              <p:tags r:id="rId7"/>
            </p:custDataLst>
            <p:extLst>
              <p:ext uri="{D42A27DB-BD31-4B8C-83A1-F6EECF244321}">
                <p14:modId xmlns:p14="http://schemas.microsoft.com/office/powerpoint/2010/main" val="2723140146"/>
              </p:ext>
            </p:extLst>
          </p:nvPr>
        </p:nvGraphicFramePr>
        <p:xfrm>
          <a:off x="199257" y="3274625"/>
          <a:ext cx="2999705" cy="782774"/>
        </p:xfrm>
        <a:graphic>
          <a:graphicData uri="http://schemas.openxmlformats.org/presentationml/2006/ole">
            <mc:AlternateContent xmlns:mc="http://schemas.openxmlformats.org/markup-compatibility/2006">
              <mc:Choice xmlns:v="urn:schemas-microsoft-com:vml" Requires="v">
                <p:oleObj spid="_x0000_s1180" r:id="rId22" imgW="1765300" imgH="419100" progId="Equation.DSMT4">
                  <p:embed/>
                </p:oleObj>
              </mc:Choice>
              <mc:Fallback>
                <p:oleObj r:id="rId22" imgW="1765300" imgH="419100" progId="Equation.DSMT4">
                  <p:embed/>
                  <p:pic>
                    <p:nvPicPr>
                      <p:cNvPr id="6" name="对象 5"/>
                      <p:cNvPicPr/>
                      <p:nvPr/>
                    </p:nvPicPr>
                    <p:blipFill>
                      <a:blip r:embed="rId23"/>
                      <a:stretch>
                        <a:fillRect/>
                      </a:stretch>
                    </p:blipFill>
                    <p:spPr>
                      <a:xfrm>
                        <a:off x="199257" y="3274625"/>
                        <a:ext cx="2999705" cy="782774"/>
                      </a:xfrm>
                      <a:prstGeom prst="rect">
                        <a:avLst/>
                      </a:prstGeom>
                      <a:noFill/>
                      <a:ln w="38100">
                        <a:noFill/>
                        <a:miter/>
                      </a:ln>
                    </p:spPr>
                  </p:pic>
                </p:oleObj>
              </mc:Fallback>
            </mc:AlternateContent>
          </a:graphicData>
        </a:graphic>
      </p:graphicFrame>
      <p:graphicFrame>
        <p:nvGraphicFramePr>
          <p:cNvPr id="19" name="对象 18"/>
          <p:cNvGraphicFramePr>
            <a:graphicFrameLocks noChangeAspect="1"/>
          </p:cNvGraphicFramePr>
          <p:nvPr>
            <p:custDataLst>
              <p:tags r:id="rId8"/>
            </p:custDataLst>
            <p:extLst>
              <p:ext uri="{D42A27DB-BD31-4B8C-83A1-F6EECF244321}">
                <p14:modId xmlns:p14="http://schemas.microsoft.com/office/powerpoint/2010/main" val="1153864763"/>
              </p:ext>
            </p:extLst>
          </p:nvPr>
        </p:nvGraphicFramePr>
        <p:xfrm>
          <a:off x="4421384" y="3195049"/>
          <a:ext cx="3103542" cy="809870"/>
        </p:xfrm>
        <a:graphic>
          <a:graphicData uri="http://schemas.openxmlformats.org/presentationml/2006/ole">
            <mc:AlternateContent xmlns:mc="http://schemas.openxmlformats.org/markup-compatibility/2006">
              <mc:Choice xmlns:v="urn:schemas-microsoft-com:vml" Requires="v">
                <p:oleObj spid="_x0000_s1181" r:id="rId24" imgW="1765300" imgH="419100" progId="Equation.DSMT4">
                  <p:embed/>
                </p:oleObj>
              </mc:Choice>
              <mc:Fallback>
                <p:oleObj r:id="rId24" imgW="1765300" imgH="419100" progId="Equation.DSMT4">
                  <p:embed/>
                  <p:pic>
                    <p:nvPicPr>
                      <p:cNvPr id="19" name="对象 18"/>
                      <p:cNvPicPr/>
                      <p:nvPr/>
                    </p:nvPicPr>
                    <p:blipFill>
                      <a:blip r:embed="rId25"/>
                      <a:stretch>
                        <a:fillRect/>
                      </a:stretch>
                    </p:blipFill>
                    <p:spPr>
                      <a:xfrm>
                        <a:off x="4421384" y="3195049"/>
                        <a:ext cx="3103542" cy="809870"/>
                      </a:xfrm>
                      <a:prstGeom prst="rect">
                        <a:avLst/>
                      </a:prstGeom>
                      <a:noFill/>
                      <a:ln w="38100">
                        <a:noFill/>
                        <a:miter/>
                      </a:ln>
                    </p:spPr>
                  </p:pic>
                </p:oleObj>
              </mc:Fallback>
            </mc:AlternateContent>
          </a:graphicData>
        </a:graphic>
      </p:graphicFrame>
      <p:cxnSp>
        <p:nvCxnSpPr>
          <p:cNvPr id="42" name="直接连接符 41"/>
          <p:cNvCxnSpPr>
            <a:cxnSpLocks/>
          </p:cNvCxnSpPr>
          <p:nvPr>
            <p:custDataLst>
              <p:tags r:id="rId9"/>
            </p:custDataLst>
          </p:nvPr>
        </p:nvCxnSpPr>
        <p:spPr>
          <a:xfrm flipV="1">
            <a:off x="228600" y="1783404"/>
            <a:ext cx="4368567" cy="38693"/>
          </a:xfrm>
          <a:prstGeom prst="line">
            <a:avLst/>
          </a:prstGeom>
          <a:ln w="57150">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43" name="直接连接符 42"/>
          <p:cNvCxnSpPr>
            <a:cxnSpLocks/>
          </p:cNvCxnSpPr>
          <p:nvPr>
            <p:custDataLst>
              <p:tags r:id="rId10"/>
            </p:custDataLst>
          </p:nvPr>
        </p:nvCxnSpPr>
        <p:spPr>
          <a:xfrm>
            <a:off x="228600" y="3099962"/>
            <a:ext cx="4387442" cy="0"/>
          </a:xfrm>
          <a:prstGeom prst="line">
            <a:avLst/>
          </a:prstGeom>
          <a:ln w="57150">
            <a:solidFill>
              <a:schemeClr val="accent6"/>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5" name="对象 24">
                <a:hlinkClick r:id="" action="ppaction://ole?verb=0"/>
                <a:extLst>
                  <a:ext uri="{FF2B5EF4-FFF2-40B4-BE49-F238E27FC236}">
                    <a16:creationId xmlns:a16="http://schemas.microsoft.com/office/drawing/2014/main" id="{88ABFFDE-FBD0-4BB7-A05F-A69D1972C7EF}"/>
                  </a:ext>
                </a:extLst>
              </p:cNvPr>
              <p:cNvSpPr txBox="1"/>
              <p:nvPr/>
            </p:nvSpPr>
            <p:spPr>
              <a:xfrm>
                <a:off x="5497153" y="1397786"/>
                <a:ext cx="6019584" cy="928646"/>
              </a:xfrm>
              <a:prstGeom prst="rect">
                <a:avLst/>
              </a:prstGeom>
            </p:spPr>
            <p:txBody>
              <a:bodyPr>
                <a:normAutofit fontScale="62500" lnSpcReduction="20000"/>
              </a:bodyPr>
              <a:lstStyle/>
              <a:p>
                <a:pPr/>
                <a14:m>
                  <m:oMathPara xmlns:m="http://schemas.openxmlformats.org/officeDocument/2006/math">
                    <m:oMathParaPr>
                      <m:jc m:val="left"/>
                    </m:oMathParaPr>
                    <m:oMath xmlns:m="http://schemas.openxmlformats.org/officeDocument/2006/math">
                      <m:func>
                        <m:funcPr>
                          <m:ctrlPr>
                            <a:rPr lang="zh-CN" altLang="en-US" sz="3200" i="1" smtClean="0">
                              <a:solidFill>
                                <a:srgbClr val="000000"/>
                              </a:solidFill>
                              <a:latin typeface="Cambria Math" panose="02040503050406030204" pitchFamily="18" charset="0"/>
                            </a:rPr>
                          </m:ctrlPr>
                        </m:funcPr>
                        <m:fName>
                          <m:r>
                            <m:rPr>
                              <m:sty m:val="p"/>
                            </m:rPr>
                            <a:rPr lang="zh-CN" altLang="en-US" sz="3200" i="0">
                              <a:solidFill>
                                <a:srgbClr val="000000"/>
                              </a:solidFill>
                              <a:latin typeface="Cambria Math" panose="02040503050406030204" pitchFamily="18" charset="0"/>
                            </a:rPr>
                            <m:t>cos</m:t>
                          </m:r>
                        </m:fName>
                        <m:e>
                          <m:r>
                            <a:rPr lang="zh-CN" altLang="en-US" sz="3200" i="1">
                              <a:solidFill>
                                <a:srgbClr val="000000"/>
                              </a:solidFill>
                              <a:latin typeface="Cambria Math" panose="02040503050406030204" pitchFamily="18" charset="0"/>
                            </a:rPr>
                            <m:t>𝛼</m:t>
                          </m:r>
                        </m:e>
                      </m:func>
                      <m:r>
                        <a:rPr lang="zh-CN" altLang="en-US" sz="3200" i="1">
                          <a:solidFill>
                            <a:srgbClr val="000000"/>
                          </a:solidFill>
                          <a:latin typeface="Cambria Math" panose="02040503050406030204" pitchFamily="18" charset="0"/>
                        </a:rPr>
                        <m:t>=</m:t>
                      </m:r>
                      <m:func>
                        <m:funcPr>
                          <m:ctrlPr>
                            <a:rPr lang="zh-CN" altLang="en-US" sz="3200" i="1" smtClean="0">
                              <a:solidFill>
                                <a:srgbClr val="000000"/>
                              </a:solidFill>
                              <a:latin typeface="Cambria Math" panose="02040503050406030204" pitchFamily="18" charset="0"/>
                            </a:rPr>
                          </m:ctrlPr>
                        </m:funcPr>
                        <m:fName>
                          <m:sSup>
                            <m:sSupPr>
                              <m:ctrlPr>
                                <a:rPr lang="zh-CN" altLang="en-US" sz="3200" i="1">
                                  <a:solidFill>
                                    <a:srgbClr val="000000"/>
                                  </a:solidFill>
                                  <a:latin typeface="Cambria Math" panose="02040503050406030204" pitchFamily="18" charset="0"/>
                                </a:rPr>
                              </m:ctrlPr>
                            </m:sSupPr>
                            <m:e>
                              <m:r>
                                <m:rPr>
                                  <m:sty m:val="p"/>
                                </m:rPr>
                                <a:rPr lang="zh-CN" altLang="en-US" sz="3200" i="0">
                                  <a:solidFill>
                                    <a:srgbClr val="000000"/>
                                  </a:solidFill>
                                  <a:latin typeface="Cambria Math" panose="02040503050406030204" pitchFamily="18" charset="0"/>
                                </a:rPr>
                                <m:t>cos</m:t>
                              </m:r>
                            </m:e>
                            <m:sup>
                              <m:r>
                                <a:rPr lang="zh-CN" altLang="en-US" sz="3200" i="1">
                                  <a:solidFill>
                                    <a:srgbClr val="000000"/>
                                  </a:solidFill>
                                  <a:latin typeface="Cambria Math" panose="02040503050406030204" pitchFamily="18" charset="0"/>
                                </a:rPr>
                                <m:t>2</m:t>
                              </m:r>
                            </m:sup>
                          </m:sSup>
                        </m:fName>
                        <m:e>
                          <m:f>
                            <m:fPr>
                              <m:ctrlPr>
                                <a:rPr lang="zh-CN" altLang="en-US" sz="3200" i="1">
                                  <a:solidFill>
                                    <a:srgbClr val="000000"/>
                                  </a:solidFill>
                                  <a:latin typeface="Cambria Math" panose="02040503050406030204" pitchFamily="18" charset="0"/>
                                </a:rPr>
                              </m:ctrlPr>
                            </m:fPr>
                            <m:num>
                              <m:r>
                                <a:rPr lang="zh-CN" altLang="en-US" sz="3200" i="1">
                                  <a:solidFill>
                                    <a:srgbClr val="000000"/>
                                  </a:solidFill>
                                  <a:latin typeface="Cambria Math" panose="02040503050406030204" pitchFamily="18" charset="0"/>
                                </a:rPr>
                                <m:t>𝛼</m:t>
                              </m:r>
                            </m:num>
                            <m:den>
                              <m:r>
                                <a:rPr lang="zh-CN" altLang="en-US" sz="3200" i="1">
                                  <a:solidFill>
                                    <a:srgbClr val="000000"/>
                                  </a:solidFill>
                                  <a:latin typeface="Cambria Math" panose="02040503050406030204" pitchFamily="18" charset="0"/>
                                </a:rPr>
                                <m:t>2</m:t>
                              </m:r>
                            </m:den>
                          </m:f>
                        </m:e>
                      </m:func>
                      <m:r>
                        <a:rPr lang="en-US" altLang="zh-CN" sz="3200" b="0" i="1" smtClean="0">
                          <a:solidFill>
                            <a:srgbClr val="000000"/>
                          </a:solidFill>
                          <a:latin typeface="Cambria Math" panose="02040503050406030204" pitchFamily="18" charset="0"/>
                        </a:rPr>
                        <m:t>−</m:t>
                      </m:r>
                      <m:func>
                        <m:funcPr>
                          <m:ctrlPr>
                            <a:rPr lang="zh-CN" altLang="en-US" sz="3200" i="1" smtClean="0">
                              <a:solidFill>
                                <a:srgbClr val="000000"/>
                              </a:solidFill>
                              <a:latin typeface="Cambria Math" panose="02040503050406030204" pitchFamily="18" charset="0"/>
                            </a:rPr>
                          </m:ctrlPr>
                        </m:funcPr>
                        <m:fName>
                          <m:sSup>
                            <m:sSupPr>
                              <m:ctrlPr>
                                <a:rPr lang="zh-CN" altLang="en-US" sz="3200" i="1">
                                  <a:solidFill>
                                    <a:srgbClr val="000000"/>
                                  </a:solidFill>
                                  <a:latin typeface="Cambria Math" panose="02040503050406030204" pitchFamily="18" charset="0"/>
                                </a:rPr>
                              </m:ctrlPr>
                            </m:sSupPr>
                            <m:e>
                              <m:r>
                                <m:rPr>
                                  <m:sty m:val="p"/>
                                </m:rPr>
                                <a:rPr lang="zh-CN" altLang="en-US" sz="3200" i="0">
                                  <a:solidFill>
                                    <a:srgbClr val="000000"/>
                                  </a:solidFill>
                                  <a:latin typeface="Cambria Math" panose="02040503050406030204" pitchFamily="18" charset="0"/>
                                </a:rPr>
                                <m:t>sin</m:t>
                              </m:r>
                            </m:e>
                            <m:sup>
                              <m:r>
                                <a:rPr lang="zh-CN" altLang="en-US" sz="3200" i="1">
                                  <a:solidFill>
                                    <a:srgbClr val="000000"/>
                                  </a:solidFill>
                                  <a:latin typeface="Cambria Math" panose="02040503050406030204" pitchFamily="18" charset="0"/>
                                </a:rPr>
                                <m:t>2</m:t>
                              </m:r>
                            </m:sup>
                          </m:sSup>
                        </m:fName>
                        <m:e>
                          <m:f>
                            <m:fPr>
                              <m:ctrlPr>
                                <a:rPr lang="zh-CN" altLang="en-US" sz="3200" i="1">
                                  <a:solidFill>
                                    <a:srgbClr val="000000"/>
                                  </a:solidFill>
                                  <a:latin typeface="Cambria Math" panose="02040503050406030204" pitchFamily="18" charset="0"/>
                                </a:rPr>
                              </m:ctrlPr>
                            </m:fPr>
                            <m:num>
                              <m:r>
                                <a:rPr lang="zh-CN" altLang="en-US" sz="3200" i="1">
                                  <a:solidFill>
                                    <a:srgbClr val="000000"/>
                                  </a:solidFill>
                                  <a:latin typeface="Cambria Math" panose="02040503050406030204" pitchFamily="18" charset="0"/>
                                </a:rPr>
                                <m:t>𝛼</m:t>
                              </m:r>
                            </m:num>
                            <m:den>
                              <m:r>
                                <a:rPr lang="zh-CN" altLang="en-US" sz="3200" i="1">
                                  <a:solidFill>
                                    <a:srgbClr val="000000"/>
                                  </a:solidFill>
                                  <a:latin typeface="Cambria Math" panose="02040503050406030204" pitchFamily="18" charset="0"/>
                                </a:rPr>
                                <m:t>2</m:t>
                              </m:r>
                            </m:den>
                          </m:f>
                        </m:e>
                      </m:func>
                      <m:r>
                        <a:rPr lang="en-US" altLang="zh-CN" sz="3200" b="0" i="1" smtClean="0">
                          <a:solidFill>
                            <a:srgbClr val="000000"/>
                          </a:solidFill>
                          <a:latin typeface="Cambria Math" panose="02040503050406030204" pitchFamily="18" charset="0"/>
                        </a:rPr>
                        <m:t>=</m:t>
                      </m:r>
                      <m:r>
                        <a:rPr lang="zh-CN" altLang="en-US" sz="3200" i="1">
                          <a:solidFill>
                            <a:srgbClr val="000000"/>
                          </a:solidFill>
                          <a:latin typeface="Cambria Math" panose="02040503050406030204" pitchFamily="18" charset="0"/>
                        </a:rPr>
                        <m:t>1−2</m:t>
                      </m:r>
                      <m:func>
                        <m:funcPr>
                          <m:ctrlPr>
                            <a:rPr lang="zh-CN" altLang="en-US" sz="3200" i="1">
                              <a:solidFill>
                                <a:srgbClr val="000000"/>
                              </a:solidFill>
                              <a:latin typeface="Cambria Math" panose="02040503050406030204" pitchFamily="18" charset="0"/>
                            </a:rPr>
                          </m:ctrlPr>
                        </m:funcPr>
                        <m:fName>
                          <m:sSup>
                            <m:sSupPr>
                              <m:ctrlPr>
                                <a:rPr lang="zh-CN" altLang="en-US" sz="3200" i="1">
                                  <a:solidFill>
                                    <a:srgbClr val="000000"/>
                                  </a:solidFill>
                                  <a:latin typeface="Cambria Math" panose="02040503050406030204" pitchFamily="18" charset="0"/>
                                </a:rPr>
                              </m:ctrlPr>
                            </m:sSupPr>
                            <m:e>
                              <m:r>
                                <m:rPr>
                                  <m:sty m:val="p"/>
                                </m:rPr>
                                <a:rPr lang="zh-CN" altLang="en-US" sz="3200" i="0">
                                  <a:solidFill>
                                    <a:srgbClr val="000000"/>
                                  </a:solidFill>
                                  <a:latin typeface="Cambria Math" panose="02040503050406030204" pitchFamily="18" charset="0"/>
                                </a:rPr>
                                <m:t>sin</m:t>
                              </m:r>
                            </m:e>
                            <m:sup>
                              <m:r>
                                <a:rPr lang="zh-CN" altLang="en-US" sz="3200" i="1">
                                  <a:solidFill>
                                    <a:srgbClr val="000000"/>
                                  </a:solidFill>
                                  <a:latin typeface="Cambria Math" panose="02040503050406030204" pitchFamily="18" charset="0"/>
                                </a:rPr>
                                <m:t>2</m:t>
                              </m:r>
                            </m:sup>
                          </m:sSup>
                        </m:fName>
                        <m:e>
                          <m:f>
                            <m:fPr>
                              <m:ctrlPr>
                                <a:rPr lang="zh-CN" altLang="en-US" sz="3200" i="1">
                                  <a:solidFill>
                                    <a:srgbClr val="000000"/>
                                  </a:solidFill>
                                  <a:latin typeface="Cambria Math" panose="02040503050406030204" pitchFamily="18" charset="0"/>
                                </a:rPr>
                              </m:ctrlPr>
                            </m:fPr>
                            <m:num>
                              <m:r>
                                <a:rPr lang="zh-CN" altLang="en-US" sz="3200" i="1">
                                  <a:solidFill>
                                    <a:srgbClr val="000000"/>
                                  </a:solidFill>
                                  <a:latin typeface="Cambria Math" panose="02040503050406030204" pitchFamily="18" charset="0"/>
                                </a:rPr>
                                <m:t>𝛼</m:t>
                              </m:r>
                            </m:num>
                            <m:den>
                              <m:r>
                                <a:rPr lang="zh-CN" altLang="en-US" sz="3200" i="1">
                                  <a:solidFill>
                                    <a:srgbClr val="000000"/>
                                  </a:solidFill>
                                  <a:latin typeface="Cambria Math" panose="02040503050406030204" pitchFamily="18" charset="0"/>
                                </a:rPr>
                                <m:t>2</m:t>
                              </m:r>
                            </m:den>
                          </m:f>
                        </m:e>
                      </m:func>
                      <m:r>
                        <a:rPr lang="zh-CN" altLang="en-US" sz="3200" i="1">
                          <a:solidFill>
                            <a:srgbClr val="000000"/>
                          </a:solidFill>
                          <a:latin typeface="Cambria Math" panose="02040503050406030204" pitchFamily="18" charset="0"/>
                        </a:rPr>
                        <m:t>=2</m:t>
                      </m:r>
                      <m:func>
                        <m:funcPr>
                          <m:ctrlPr>
                            <a:rPr lang="zh-CN" altLang="en-US" sz="3200" i="1">
                              <a:solidFill>
                                <a:srgbClr val="000000"/>
                              </a:solidFill>
                              <a:latin typeface="Cambria Math" panose="02040503050406030204" pitchFamily="18" charset="0"/>
                            </a:rPr>
                          </m:ctrlPr>
                        </m:funcPr>
                        <m:fName>
                          <m:sSup>
                            <m:sSupPr>
                              <m:ctrlPr>
                                <a:rPr lang="zh-CN" altLang="en-US" sz="3200" i="1">
                                  <a:solidFill>
                                    <a:srgbClr val="000000"/>
                                  </a:solidFill>
                                  <a:latin typeface="Cambria Math" panose="02040503050406030204" pitchFamily="18" charset="0"/>
                                </a:rPr>
                              </m:ctrlPr>
                            </m:sSupPr>
                            <m:e>
                              <m:r>
                                <m:rPr>
                                  <m:sty m:val="p"/>
                                </m:rPr>
                                <a:rPr lang="zh-CN" altLang="en-US" sz="3200" i="0">
                                  <a:solidFill>
                                    <a:srgbClr val="000000"/>
                                  </a:solidFill>
                                  <a:latin typeface="Cambria Math" panose="02040503050406030204" pitchFamily="18" charset="0"/>
                                </a:rPr>
                                <m:t>cos</m:t>
                              </m:r>
                            </m:e>
                            <m:sup>
                              <m:r>
                                <a:rPr lang="zh-CN" altLang="en-US" sz="3200" i="1">
                                  <a:solidFill>
                                    <a:srgbClr val="000000"/>
                                  </a:solidFill>
                                  <a:latin typeface="Cambria Math" panose="02040503050406030204" pitchFamily="18" charset="0"/>
                                </a:rPr>
                                <m:t>2</m:t>
                              </m:r>
                            </m:sup>
                          </m:sSup>
                        </m:fName>
                        <m:e>
                          <m:f>
                            <m:fPr>
                              <m:ctrlPr>
                                <a:rPr lang="zh-CN" altLang="en-US" sz="3200" i="1">
                                  <a:solidFill>
                                    <a:srgbClr val="000000"/>
                                  </a:solidFill>
                                  <a:latin typeface="Cambria Math" panose="02040503050406030204" pitchFamily="18" charset="0"/>
                                </a:rPr>
                              </m:ctrlPr>
                            </m:fPr>
                            <m:num>
                              <m:r>
                                <a:rPr lang="zh-CN" altLang="en-US" sz="3200" i="1">
                                  <a:solidFill>
                                    <a:srgbClr val="000000"/>
                                  </a:solidFill>
                                  <a:latin typeface="Cambria Math" panose="02040503050406030204" pitchFamily="18" charset="0"/>
                                </a:rPr>
                                <m:t>𝛼</m:t>
                              </m:r>
                            </m:num>
                            <m:den>
                              <m:r>
                                <a:rPr lang="zh-CN" altLang="en-US" sz="3200" i="1">
                                  <a:solidFill>
                                    <a:srgbClr val="000000"/>
                                  </a:solidFill>
                                  <a:latin typeface="Cambria Math" panose="02040503050406030204" pitchFamily="18" charset="0"/>
                                </a:rPr>
                                <m:t>2</m:t>
                              </m:r>
                            </m:den>
                          </m:f>
                        </m:e>
                      </m:func>
                      <m:r>
                        <a:rPr lang="zh-CN" altLang="en-US" sz="3200" i="1">
                          <a:solidFill>
                            <a:srgbClr val="000000"/>
                          </a:solidFill>
                          <a:latin typeface="Cambria Math" panose="02040503050406030204" pitchFamily="18" charset="0"/>
                        </a:rPr>
                        <m:t>−1</m:t>
                      </m:r>
                    </m:oMath>
                  </m:oMathPara>
                </a14:m>
                <a:endParaRPr lang="zh-CN" altLang="en-US" sz="3200" dirty="0"/>
              </a:p>
            </p:txBody>
          </p:sp>
        </mc:Choice>
        <mc:Fallback xmlns="">
          <p:sp>
            <p:nvSpPr>
              <p:cNvPr id="25" name="对象 24">
                <a:hlinkClick r:id="" action="ppaction://ole?verb=0"/>
                <a:extLst>
                  <a:ext uri="{FF2B5EF4-FFF2-40B4-BE49-F238E27FC236}">
                    <a16:creationId xmlns:a16="http://schemas.microsoft.com/office/drawing/2014/main" id="{88ABFFDE-FBD0-4BB7-A05F-A69D1972C7EF}"/>
                  </a:ext>
                </a:extLst>
              </p:cNvPr>
              <p:cNvSpPr txBox="1">
                <a:spLocks noRot="1" noChangeAspect="1" noMove="1" noResize="1" noEditPoints="1" noAdjustHandles="1" noChangeArrowheads="1" noChangeShapeType="1" noTextEdit="1"/>
              </p:cNvSpPr>
              <p:nvPr/>
            </p:nvSpPr>
            <p:spPr>
              <a:xfrm>
                <a:off x="5497153" y="1397786"/>
                <a:ext cx="6019584" cy="928646"/>
              </a:xfrm>
              <a:prstGeom prst="rect">
                <a:avLst/>
              </a:prstGeom>
              <a:blipFill>
                <a:blip r:embed="rId26"/>
                <a:stretch>
                  <a:fillRect/>
                </a:stretch>
              </a:blipFill>
            </p:spPr>
            <p:txBody>
              <a:bodyPr/>
              <a:lstStyle/>
              <a:p>
                <a:r>
                  <a:rPr lang="zh-CN" altLang="en-US">
                    <a:noFill/>
                  </a:rPr>
                  <a:t> </a:t>
                </a:r>
              </a:p>
            </p:txBody>
          </p:sp>
        </mc:Fallback>
      </mc:AlternateContent>
      <p:sp>
        <p:nvSpPr>
          <p:cNvPr id="31" name="对象 30">
            <a:hlinkClick r:id="" action="ppaction://ole?verb=0"/>
            <a:extLst>
              <a:ext uri="{FF2B5EF4-FFF2-40B4-BE49-F238E27FC236}">
                <a16:creationId xmlns:a16="http://schemas.microsoft.com/office/drawing/2014/main" id="{7B2B1B26-A834-4B0B-8589-5F6D3635B71D}"/>
              </a:ext>
            </a:extLst>
          </p:cNvPr>
          <p:cNvSpPr txBox="1"/>
          <p:nvPr/>
        </p:nvSpPr>
        <p:spPr>
          <a:xfrm>
            <a:off x="8544597" y="3950622"/>
            <a:ext cx="2255838" cy="752475"/>
          </a:xfrm>
          <a:prstGeom prst="rect">
            <a:avLst/>
          </a:prstGeom>
        </p:spPr>
        <p:txBody>
          <a:bodyPr>
            <a:normAutofit/>
          </a:bodyPr>
          <a:lstStyle/>
          <a:p>
            <a:endParaRPr lang="zh-CN" altLang="en-US" dirty="0"/>
          </a:p>
        </p:txBody>
      </p:sp>
      <mc:AlternateContent xmlns:mc="http://schemas.openxmlformats.org/markup-compatibility/2006" xmlns:a14="http://schemas.microsoft.com/office/drawing/2010/main">
        <mc:Choice Requires="a14">
          <p:sp>
            <p:nvSpPr>
              <p:cNvPr id="36" name="对象 24">
                <a:hlinkClick r:id="" action="ppaction://ole?verb=0"/>
                <a:extLst>
                  <a:ext uri="{FF2B5EF4-FFF2-40B4-BE49-F238E27FC236}">
                    <a16:creationId xmlns:a16="http://schemas.microsoft.com/office/drawing/2014/main" id="{B449E619-9C39-4736-9ACE-13E5A72BB1F3}"/>
                  </a:ext>
                </a:extLst>
              </p:cNvPr>
              <p:cNvSpPr txBox="1"/>
              <p:nvPr/>
            </p:nvSpPr>
            <p:spPr>
              <a:xfrm>
                <a:off x="4951725" y="629874"/>
                <a:ext cx="7383570" cy="533070"/>
              </a:xfrm>
              <a:prstGeom prst="rect">
                <a:avLst/>
              </a:prstGeom>
            </p:spPr>
            <p:txBody>
              <a:bodyPr>
                <a:normAutofit fontScale="85000" lnSpcReduction="10000"/>
              </a:bodyPr>
              <a:lstStyle/>
              <a:p>
                <a:pPr/>
                <a14:m>
                  <m:oMathPara xmlns:m="http://schemas.openxmlformats.org/officeDocument/2006/math">
                    <m:oMathParaPr>
                      <m:jc m:val="left"/>
                    </m:oMathParaPr>
                    <m:oMath xmlns:m="http://schemas.openxmlformats.org/officeDocument/2006/math">
                      <m:func>
                        <m:funcPr>
                          <m:ctrlPr>
                            <a:rPr lang="zh-CN" altLang="en-US" sz="2800" i="1" smtClean="0">
                              <a:solidFill>
                                <a:srgbClr val="000000"/>
                              </a:solidFill>
                              <a:latin typeface="Cambria Math" panose="02040503050406030204" pitchFamily="18" charset="0"/>
                            </a:rPr>
                          </m:ctrlPr>
                        </m:funcPr>
                        <m:fName>
                          <m:r>
                            <m:rPr>
                              <m:sty m:val="p"/>
                            </m:rPr>
                            <a:rPr lang="zh-CN" altLang="en-US" sz="2800" i="0">
                              <a:solidFill>
                                <a:srgbClr val="000000"/>
                              </a:solidFill>
                              <a:latin typeface="Cambria Math" panose="02040503050406030204" pitchFamily="18" charset="0"/>
                            </a:rPr>
                            <m:t>cos</m:t>
                          </m:r>
                        </m:fName>
                        <m:e>
                          <m:r>
                            <a:rPr lang="en-US" altLang="zh-CN" sz="2800" b="0" i="1" smtClean="0">
                              <a:solidFill>
                                <a:srgbClr val="000000"/>
                              </a:solidFill>
                              <a:latin typeface="Cambria Math" panose="02040503050406030204" pitchFamily="18" charset="0"/>
                            </a:rPr>
                            <m:t>2</m:t>
                          </m:r>
                          <m:r>
                            <a:rPr lang="zh-CN" altLang="en-US" sz="2800" i="1">
                              <a:solidFill>
                                <a:srgbClr val="000000"/>
                              </a:solidFill>
                              <a:latin typeface="Cambria Math" panose="02040503050406030204" pitchFamily="18" charset="0"/>
                            </a:rPr>
                            <m:t>𝛼</m:t>
                          </m:r>
                        </m:e>
                      </m:func>
                      <m:r>
                        <a:rPr lang="zh-CN" altLang="en-US" sz="2800" i="1">
                          <a:solidFill>
                            <a:srgbClr val="000000"/>
                          </a:solidFill>
                          <a:latin typeface="Cambria Math" panose="02040503050406030204" pitchFamily="18" charset="0"/>
                        </a:rPr>
                        <m:t>=</m:t>
                      </m:r>
                      <m:func>
                        <m:funcPr>
                          <m:ctrlPr>
                            <a:rPr lang="zh-CN" altLang="en-US" sz="2800" i="1" smtClean="0">
                              <a:solidFill>
                                <a:srgbClr val="000000"/>
                              </a:solidFill>
                              <a:latin typeface="Cambria Math" panose="02040503050406030204" pitchFamily="18" charset="0"/>
                            </a:rPr>
                          </m:ctrlPr>
                        </m:funcPr>
                        <m:fName>
                          <m:sSup>
                            <m:sSupPr>
                              <m:ctrlPr>
                                <a:rPr lang="zh-CN" altLang="en-US" sz="2800" i="1">
                                  <a:solidFill>
                                    <a:srgbClr val="000000"/>
                                  </a:solidFill>
                                  <a:latin typeface="Cambria Math" panose="02040503050406030204" pitchFamily="18" charset="0"/>
                                </a:rPr>
                              </m:ctrlPr>
                            </m:sSupPr>
                            <m:e>
                              <m:r>
                                <m:rPr>
                                  <m:sty m:val="p"/>
                                </m:rPr>
                                <a:rPr lang="zh-CN" altLang="en-US" sz="2800" i="0">
                                  <a:solidFill>
                                    <a:srgbClr val="000000"/>
                                  </a:solidFill>
                                  <a:latin typeface="Cambria Math" panose="02040503050406030204" pitchFamily="18" charset="0"/>
                                </a:rPr>
                                <m:t>cos</m:t>
                              </m:r>
                            </m:e>
                            <m:sup>
                              <m:r>
                                <a:rPr lang="zh-CN" altLang="en-US" sz="2800" i="1">
                                  <a:solidFill>
                                    <a:srgbClr val="000000"/>
                                  </a:solidFill>
                                  <a:latin typeface="Cambria Math" panose="02040503050406030204" pitchFamily="18" charset="0"/>
                                </a:rPr>
                                <m:t>2</m:t>
                              </m:r>
                            </m:sup>
                          </m:sSup>
                        </m:fName>
                        <m:e>
                          <m:r>
                            <a:rPr lang="zh-CN" altLang="en-US" sz="2800" i="1" smtClean="0">
                              <a:solidFill>
                                <a:srgbClr val="000000"/>
                              </a:solidFill>
                              <a:latin typeface="Cambria Math" panose="02040503050406030204" pitchFamily="18" charset="0"/>
                            </a:rPr>
                            <m:t>𝛼</m:t>
                          </m:r>
                        </m:e>
                      </m:func>
                      <m:r>
                        <a:rPr lang="en-US" altLang="zh-CN" sz="2800" b="0" i="1" smtClean="0">
                          <a:solidFill>
                            <a:srgbClr val="000000"/>
                          </a:solidFill>
                          <a:latin typeface="Cambria Math" panose="02040503050406030204" pitchFamily="18" charset="0"/>
                        </a:rPr>
                        <m:t>−</m:t>
                      </m:r>
                      <m:func>
                        <m:funcPr>
                          <m:ctrlPr>
                            <a:rPr lang="zh-CN" altLang="en-US" sz="2800" i="1" smtClean="0">
                              <a:solidFill>
                                <a:srgbClr val="000000"/>
                              </a:solidFill>
                              <a:latin typeface="Cambria Math" panose="02040503050406030204" pitchFamily="18" charset="0"/>
                            </a:rPr>
                          </m:ctrlPr>
                        </m:funcPr>
                        <m:fName>
                          <m:sSup>
                            <m:sSupPr>
                              <m:ctrlPr>
                                <a:rPr lang="zh-CN" altLang="en-US" sz="2800" i="1">
                                  <a:solidFill>
                                    <a:srgbClr val="000000"/>
                                  </a:solidFill>
                                  <a:latin typeface="Cambria Math" panose="02040503050406030204" pitchFamily="18" charset="0"/>
                                </a:rPr>
                              </m:ctrlPr>
                            </m:sSupPr>
                            <m:e>
                              <m:r>
                                <m:rPr>
                                  <m:sty m:val="p"/>
                                </m:rPr>
                                <a:rPr lang="zh-CN" altLang="en-US" sz="2800" i="0">
                                  <a:solidFill>
                                    <a:srgbClr val="000000"/>
                                  </a:solidFill>
                                  <a:latin typeface="Cambria Math" panose="02040503050406030204" pitchFamily="18" charset="0"/>
                                </a:rPr>
                                <m:t>sin</m:t>
                              </m:r>
                            </m:e>
                            <m:sup>
                              <m:r>
                                <a:rPr lang="zh-CN" altLang="en-US" sz="2800" i="1">
                                  <a:solidFill>
                                    <a:srgbClr val="000000"/>
                                  </a:solidFill>
                                  <a:latin typeface="Cambria Math" panose="02040503050406030204" pitchFamily="18" charset="0"/>
                                </a:rPr>
                                <m:t>2</m:t>
                              </m:r>
                            </m:sup>
                          </m:sSup>
                        </m:fName>
                        <m:e>
                          <m:r>
                            <a:rPr lang="zh-CN" altLang="en-US" sz="2800" i="1" smtClean="0">
                              <a:solidFill>
                                <a:srgbClr val="000000"/>
                              </a:solidFill>
                              <a:latin typeface="Cambria Math" panose="02040503050406030204" pitchFamily="18" charset="0"/>
                            </a:rPr>
                            <m:t>𝛼</m:t>
                          </m:r>
                        </m:e>
                      </m:func>
                      <m:r>
                        <a:rPr lang="en-US" altLang="zh-CN" sz="2800" b="0" i="1" smtClean="0">
                          <a:solidFill>
                            <a:srgbClr val="000000"/>
                          </a:solidFill>
                          <a:latin typeface="Cambria Math" panose="02040503050406030204" pitchFamily="18" charset="0"/>
                        </a:rPr>
                        <m:t>=</m:t>
                      </m:r>
                      <m:r>
                        <a:rPr lang="zh-CN" altLang="en-US" sz="2800" i="1">
                          <a:solidFill>
                            <a:srgbClr val="000000"/>
                          </a:solidFill>
                          <a:latin typeface="Cambria Math" panose="02040503050406030204" pitchFamily="18" charset="0"/>
                        </a:rPr>
                        <m:t>1−2</m:t>
                      </m:r>
                      <m:func>
                        <m:funcPr>
                          <m:ctrlPr>
                            <a:rPr lang="zh-CN" altLang="en-US" sz="2800" i="1">
                              <a:solidFill>
                                <a:srgbClr val="000000"/>
                              </a:solidFill>
                              <a:latin typeface="Cambria Math" panose="02040503050406030204" pitchFamily="18" charset="0"/>
                            </a:rPr>
                          </m:ctrlPr>
                        </m:funcPr>
                        <m:fName>
                          <m:sSup>
                            <m:sSupPr>
                              <m:ctrlPr>
                                <a:rPr lang="zh-CN" altLang="en-US" sz="2800" i="1">
                                  <a:solidFill>
                                    <a:srgbClr val="000000"/>
                                  </a:solidFill>
                                  <a:latin typeface="Cambria Math" panose="02040503050406030204" pitchFamily="18" charset="0"/>
                                </a:rPr>
                              </m:ctrlPr>
                            </m:sSupPr>
                            <m:e>
                              <m:r>
                                <m:rPr>
                                  <m:sty m:val="p"/>
                                </m:rPr>
                                <a:rPr lang="zh-CN" altLang="en-US" sz="2800" i="0">
                                  <a:solidFill>
                                    <a:srgbClr val="000000"/>
                                  </a:solidFill>
                                  <a:latin typeface="Cambria Math" panose="02040503050406030204" pitchFamily="18" charset="0"/>
                                </a:rPr>
                                <m:t>sin</m:t>
                              </m:r>
                            </m:e>
                            <m:sup>
                              <m:r>
                                <a:rPr lang="zh-CN" altLang="en-US" sz="2800" i="1">
                                  <a:solidFill>
                                    <a:srgbClr val="000000"/>
                                  </a:solidFill>
                                  <a:latin typeface="Cambria Math" panose="02040503050406030204" pitchFamily="18" charset="0"/>
                                </a:rPr>
                                <m:t>2</m:t>
                              </m:r>
                            </m:sup>
                          </m:sSup>
                        </m:fName>
                        <m:e>
                          <m:r>
                            <a:rPr lang="zh-CN" altLang="en-US" sz="2800" i="1" smtClean="0">
                              <a:solidFill>
                                <a:srgbClr val="000000"/>
                              </a:solidFill>
                              <a:latin typeface="Cambria Math" panose="02040503050406030204" pitchFamily="18" charset="0"/>
                            </a:rPr>
                            <m:t>𝛼</m:t>
                          </m:r>
                        </m:e>
                      </m:func>
                      <m:r>
                        <a:rPr lang="zh-CN" altLang="en-US" sz="2800" i="1">
                          <a:solidFill>
                            <a:srgbClr val="000000"/>
                          </a:solidFill>
                          <a:latin typeface="Cambria Math" panose="02040503050406030204" pitchFamily="18" charset="0"/>
                        </a:rPr>
                        <m:t>=2</m:t>
                      </m:r>
                      <m:func>
                        <m:funcPr>
                          <m:ctrlPr>
                            <a:rPr lang="zh-CN" altLang="en-US" sz="2800" i="1" smtClean="0">
                              <a:solidFill>
                                <a:srgbClr val="000000"/>
                              </a:solidFill>
                              <a:latin typeface="Cambria Math" panose="02040503050406030204" pitchFamily="18" charset="0"/>
                            </a:rPr>
                          </m:ctrlPr>
                        </m:funcPr>
                        <m:fName>
                          <m:sSup>
                            <m:sSupPr>
                              <m:ctrlPr>
                                <a:rPr lang="zh-CN" altLang="en-US" sz="2800" i="1">
                                  <a:solidFill>
                                    <a:srgbClr val="000000"/>
                                  </a:solidFill>
                                  <a:latin typeface="Cambria Math" panose="02040503050406030204" pitchFamily="18" charset="0"/>
                                </a:rPr>
                              </m:ctrlPr>
                            </m:sSupPr>
                            <m:e>
                              <m:r>
                                <m:rPr>
                                  <m:sty m:val="p"/>
                                </m:rPr>
                                <a:rPr lang="zh-CN" altLang="en-US" sz="2800" i="0">
                                  <a:solidFill>
                                    <a:srgbClr val="000000"/>
                                  </a:solidFill>
                                  <a:latin typeface="Cambria Math" panose="02040503050406030204" pitchFamily="18" charset="0"/>
                                </a:rPr>
                                <m:t>cos</m:t>
                              </m:r>
                            </m:e>
                            <m:sup>
                              <m:r>
                                <a:rPr lang="zh-CN" altLang="en-US" sz="2800" i="1">
                                  <a:solidFill>
                                    <a:srgbClr val="000000"/>
                                  </a:solidFill>
                                  <a:latin typeface="Cambria Math" panose="02040503050406030204" pitchFamily="18" charset="0"/>
                                </a:rPr>
                                <m:t>2</m:t>
                              </m:r>
                            </m:sup>
                          </m:sSup>
                        </m:fName>
                        <m:e>
                          <m:r>
                            <a:rPr lang="zh-CN" altLang="en-US" sz="2800" i="1" smtClean="0">
                              <a:solidFill>
                                <a:srgbClr val="000000"/>
                              </a:solidFill>
                              <a:latin typeface="Cambria Math" panose="02040503050406030204" pitchFamily="18" charset="0"/>
                            </a:rPr>
                            <m:t>𝛼</m:t>
                          </m:r>
                        </m:e>
                      </m:func>
                      <m:r>
                        <a:rPr lang="zh-CN" altLang="en-US" sz="2800" i="1">
                          <a:solidFill>
                            <a:srgbClr val="000000"/>
                          </a:solidFill>
                          <a:latin typeface="Cambria Math" panose="02040503050406030204" pitchFamily="18" charset="0"/>
                        </a:rPr>
                        <m:t>−1</m:t>
                      </m:r>
                    </m:oMath>
                  </m:oMathPara>
                </a14:m>
                <a:endParaRPr lang="zh-CN" altLang="en-US" sz="2800" dirty="0"/>
              </a:p>
            </p:txBody>
          </p:sp>
        </mc:Choice>
        <mc:Fallback xmlns="">
          <p:sp>
            <p:nvSpPr>
              <p:cNvPr id="36" name="对象 24">
                <a:hlinkClick r:id="" action="ppaction://ole?verb=0"/>
                <a:extLst>
                  <a:ext uri="{FF2B5EF4-FFF2-40B4-BE49-F238E27FC236}">
                    <a16:creationId xmlns:a16="http://schemas.microsoft.com/office/drawing/2014/main" id="{B449E619-9C39-4736-9ACE-13E5A72BB1F3}"/>
                  </a:ext>
                </a:extLst>
              </p:cNvPr>
              <p:cNvSpPr txBox="1">
                <a:spLocks noRot="1" noChangeAspect="1" noMove="1" noResize="1" noEditPoints="1" noAdjustHandles="1" noChangeArrowheads="1" noChangeShapeType="1" noTextEdit="1"/>
              </p:cNvSpPr>
              <p:nvPr/>
            </p:nvSpPr>
            <p:spPr>
              <a:xfrm>
                <a:off x="4951725" y="629874"/>
                <a:ext cx="7383570" cy="533070"/>
              </a:xfrm>
              <a:prstGeom prst="rect">
                <a:avLst/>
              </a:prstGeom>
              <a:blipFill>
                <a:blip r:embed="rId27"/>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7" name="文本框 36">
                <a:extLst>
                  <a:ext uri="{FF2B5EF4-FFF2-40B4-BE49-F238E27FC236}">
                    <a16:creationId xmlns:a16="http://schemas.microsoft.com/office/drawing/2014/main" id="{877EE6A2-47F5-4CEC-9D65-36155326ACF2}"/>
                  </a:ext>
                </a:extLst>
              </p:cNvPr>
              <p:cNvSpPr txBox="1"/>
              <p:nvPr/>
            </p:nvSpPr>
            <p:spPr>
              <a:xfrm>
                <a:off x="8874206" y="2198533"/>
                <a:ext cx="2642531" cy="670568"/>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zh-CN" altLang="en-US" sz="2000" smtClean="0">
                          <a:latin typeface="Cambria Math" panose="02040503050406030204" pitchFamily="18" charset="0"/>
                        </a:rPr>
                        <m:t>tan</m:t>
                      </m:r>
                      <m:r>
                        <a:rPr lang="zh-CN" altLang="en-US" sz="2000" i="0">
                          <a:latin typeface="Cambria Math" panose="02040503050406030204" pitchFamily="18" charset="0"/>
                        </a:rPr>
                        <m:t>2</m:t>
                      </m:r>
                      <m:r>
                        <a:rPr lang="zh-CN" altLang="en-US" sz="2000" i="1">
                          <a:latin typeface="Cambria Math" panose="02040503050406030204" pitchFamily="18" charset="0"/>
                        </a:rPr>
                        <m:t>𝛼</m:t>
                      </m:r>
                      <m:r>
                        <a:rPr lang="zh-CN" altLang="en-US" sz="2000" i="0">
                          <a:latin typeface="Cambria Math" panose="02040503050406030204" pitchFamily="18" charset="0"/>
                        </a:rPr>
                        <m:t>=</m:t>
                      </m:r>
                      <m:f>
                        <m:fPr>
                          <m:ctrlPr>
                            <a:rPr lang="zh-CN" altLang="en-US" sz="2000" i="1">
                              <a:solidFill>
                                <a:srgbClr val="836967"/>
                              </a:solidFill>
                              <a:latin typeface="Cambria Math" panose="02040503050406030204" pitchFamily="18" charset="0"/>
                            </a:rPr>
                          </m:ctrlPr>
                        </m:fPr>
                        <m:num>
                          <m:r>
                            <a:rPr lang="zh-CN" altLang="en-US" sz="2000" i="0">
                              <a:latin typeface="Cambria Math" panose="02040503050406030204" pitchFamily="18" charset="0"/>
                            </a:rPr>
                            <m:t>2</m:t>
                          </m:r>
                          <m:r>
                            <m:rPr>
                              <m:sty m:val="p"/>
                            </m:rPr>
                            <a:rPr lang="zh-CN" altLang="en-US" sz="2000" i="0">
                              <a:latin typeface="Cambria Math" panose="02040503050406030204" pitchFamily="18" charset="0"/>
                            </a:rPr>
                            <m:t>tan</m:t>
                          </m:r>
                          <m:r>
                            <a:rPr lang="zh-CN" altLang="en-US" sz="2000" i="1">
                              <a:latin typeface="Cambria Math" panose="02040503050406030204" pitchFamily="18" charset="0"/>
                            </a:rPr>
                            <m:t>𝛼</m:t>
                          </m:r>
                        </m:num>
                        <m:den>
                          <m:r>
                            <a:rPr lang="zh-CN" altLang="en-US" sz="2000" i="0">
                              <a:latin typeface="Cambria Math" panose="02040503050406030204" pitchFamily="18" charset="0"/>
                            </a:rPr>
                            <m:t>1−</m:t>
                          </m:r>
                          <m:sSup>
                            <m:sSupPr>
                              <m:ctrlPr>
                                <a:rPr lang="zh-CN" altLang="en-US" sz="2000" i="1">
                                  <a:solidFill>
                                    <a:srgbClr val="836967"/>
                                  </a:solidFill>
                                  <a:latin typeface="Cambria Math" panose="02040503050406030204" pitchFamily="18" charset="0"/>
                                </a:rPr>
                              </m:ctrlPr>
                            </m:sSupPr>
                            <m:e>
                              <m:r>
                                <m:rPr>
                                  <m:sty m:val="p"/>
                                </m:rPr>
                                <a:rPr lang="zh-CN" altLang="en-US" sz="2000" i="0">
                                  <a:latin typeface="Cambria Math" panose="02040503050406030204" pitchFamily="18" charset="0"/>
                                </a:rPr>
                                <m:t>tan</m:t>
                              </m:r>
                            </m:e>
                            <m:sup>
                              <m:r>
                                <a:rPr lang="zh-CN" altLang="en-US" sz="2000" i="0">
                                  <a:latin typeface="Cambria Math" panose="02040503050406030204" pitchFamily="18" charset="0"/>
                                </a:rPr>
                                <m:t>2</m:t>
                              </m:r>
                            </m:sup>
                          </m:sSup>
                          <m:r>
                            <a:rPr lang="zh-CN" altLang="en-US" sz="2000" i="1">
                              <a:latin typeface="Cambria Math" panose="02040503050406030204" pitchFamily="18" charset="0"/>
                            </a:rPr>
                            <m:t>𝛼</m:t>
                          </m:r>
                        </m:den>
                      </m:f>
                    </m:oMath>
                  </m:oMathPara>
                </a14:m>
                <a:endParaRPr lang="zh-CN" altLang="en-US" sz="2000" dirty="0"/>
              </a:p>
            </p:txBody>
          </p:sp>
        </mc:Choice>
        <mc:Fallback xmlns="">
          <p:sp>
            <p:nvSpPr>
              <p:cNvPr id="37" name="文本框 36">
                <a:extLst>
                  <a:ext uri="{FF2B5EF4-FFF2-40B4-BE49-F238E27FC236}">
                    <a16:creationId xmlns:a16="http://schemas.microsoft.com/office/drawing/2014/main" id="{877EE6A2-47F5-4CEC-9D65-36155326ACF2}"/>
                  </a:ext>
                </a:extLst>
              </p:cNvPr>
              <p:cNvSpPr txBox="1">
                <a:spLocks noRot="1" noChangeAspect="1" noMove="1" noResize="1" noEditPoints="1" noAdjustHandles="1" noChangeArrowheads="1" noChangeShapeType="1" noTextEdit="1"/>
              </p:cNvSpPr>
              <p:nvPr/>
            </p:nvSpPr>
            <p:spPr>
              <a:xfrm>
                <a:off x="8874206" y="2198533"/>
                <a:ext cx="2642531" cy="670568"/>
              </a:xfrm>
              <a:prstGeom prst="rect">
                <a:avLst/>
              </a:prstGeom>
              <a:blipFill>
                <a:blip r:embed="rId28"/>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0" name="文本框 39">
                <a:extLst>
                  <a:ext uri="{FF2B5EF4-FFF2-40B4-BE49-F238E27FC236}">
                    <a16:creationId xmlns:a16="http://schemas.microsoft.com/office/drawing/2014/main" id="{21C01ED9-BC1A-48F9-B118-F1F1742EBB5B}"/>
                  </a:ext>
                </a:extLst>
              </p:cNvPr>
              <p:cNvSpPr txBox="1"/>
              <p:nvPr/>
            </p:nvSpPr>
            <p:spPr>
              <a:xfrm>
                <a:off x="5448166" y="2342794"/>
                <a:ext cx="2879503" cy="46166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zh-CN" altLang="en-US" sz="2400" smtClean="0">
                          <a:latin typeface="Cambria Math" panose="02040503050406030204" pitchFamily="18" charset="0"/>
                        </a:rPr>
                        <m:t>sin</m:t>
                      </m:r>
                      <m:r>
                        <a:rPr lang="zh-CN" altLang="en-US" sz="2400" i="0">
                          <a:latin typeface="Cambria Math" panose="02040503050406030204" pitchFamily="18" charset="0"/>
                        </a:rPr>
                        <m:t>2</m:t>
                      </m:r>
                      <m:r>
                        <a:rPr lang="zh-CN" altLang="en-US" sz="2400" i="1">
                          <a:latin typeface="Cambria Math" panose="02040503050406030204" pitchFamily="18" charset="0"/>
                        </a:rPr>
                        <m:t>𝛼</m:t>
                      </m:r>
                      <m:r>
                        <a:rPr lang="zh-CN" altLang="en-US" sz="2400" i="0">
                          <a:latin typeface="Cambria Math" panose="02040503050406030204" pitchFamily="18" charset="0"/>
                        </a:rPr>
                        <m:t>=2</m:t>
                      </m:r>
                      <m:r>
                        <m:rPr>
                          <m:sty m:val="p"/>
                        </m:rPr>
                        <a:rPr lang="zh-CN" altLang="en-US" sz="2400" i="0">
                          <a:latin typeface="Cambria Math" panose="02040503050406030204" pitchFamily="18" charset="0"/>
                        </a:rPr>
                        <m:t>sin</m:t>
                      </m:r>
                      <m:r>
                        <a:rPr lang="zh-CN" altLang="en-US" sz="2400" i="1">
                          <a:latin typeface="Cambria Math" panose="02040503050406030204" pitchFamily="18" charset="0"/>
                        </a:rPr>
                        <m:t>𝛼</m:t>
                      </m:r>
                      <m:r>
                        <m:rPr>
                          <m:sty m:val="p"/>
                        </m:rPr>
                        <a:rPr lang="zh-CN" altLang="en-US" sz="2400" i="0">
                          <a:latin typeface="Cambria Math" panose="02040503050406030204" pitchFamily="18" charset="0"/>
                        </a:rPr>
                        <m:t>cos</m:t>
                      </m:r>
                      <m:r>
                        <a:rPr lang="zh-CN" altLang="en-US" sz="2400" i="1">
                          <a:latin typeface="Cambria Math" panose="02040503050406030204" pitchFamily="18" charset="0"/>
                        </a:rPr>
                        <m:t>𝛼</m:t>
                      </m:r>
                    </m:oMath>
                  </m:oMathPara>
                </a14:m>
                <a:endParaRPr lang="zh-CN" altLang="en-US" sz="2400" dirty="0"/>
              </a:p>
            </p:txBody>
          </p:sp>
        </mc:Choice>
        <mc:Fallback xmlns="">
          <p:sp>
            <p:nvSpPr>
              <p:cNvPr id="40" name="文本框 39">
                <a:extLst>
                  <a:ext uri="{FF2B5EF4-FFF2-40B4-BE49-F238E27FC236}">
                    <a16:creationId xmlns:a16="http://schemas.microsoft.com/office/drawing/2014/main" id="{21C01ED9-BC1A-48F9-B118-F1F1742EBB5B}"/>
                  </a:ext>
                </a:extLst>
              </p:cNvPr>
              <p:cNvSpPr txBox="1">
                <a:spLocks noRot="1" noChangeAspect="1" noMove="1" noResize="1" noEditPoints="1" noAdjustHandles="1" noChangeArrowheads="1" noChangeShapeType="1" noTextEdit="1"/>
              </p:cNvSpPr>
              <p:nvPr/>
            </p:nvSpPr>
            <p:spPr>
              <a:xfrm>
                <a:off x="5448166" y="2342794"/>
                <a:ext cx="2879503" cy="461665"/>
              </a:xfrm>
              <a:prstGeom prst="rect">
                <a:avLst/>
              </a:prstGeom>
              <a:blipFill>
                <a:blip r:embed="rId29"/>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1" name="对象 24">
                <a:hlinkClick r:id="" action="ppaction://ole?verb=0"/>
                <a:extLst>
                  <a:ext uri="{FF2B5EF4-FFF2-40B4-BE49-F238E27FC236}">
                    <a16:creationId xmlns:a16="http://schemas.microsoft.com/office/drawing/2014/main" id="{53484DFF-ADF2-4027-8C74-FABF7567F764}"/>
                  </a:ext>
                </a:extLst>
              </p:cNvPr>
              <p:cNvSpPr txBox="1"/>
              <p:nvPr/>
            </p:nvSpPr>
            <p:spPr>
              <a:xfrm>
                <a:off x="106680" y="76001"/>
                <a:ext cx="3894869" cy="622347"/>
              </a:xfrm>
              <a:prstGeom prst="rect">
                <a:avLst/>
              </a:prstGeom>
            </p:spPr>
            <p:txBody>
              <a:bodyPr>
                <a:normAutofit/>
              </a:bodyPr>
              <a:lstStyle/>
              <a:p>
                <a:pPr/>
                <a14:m>
                  <m:oMathPara xmlns:m="http://schemas.openxmlformats.org/officeDocument/2006/math">
                    <m:oMathParaPr>
                      <m:jc m:val="left"/>
                    </m:oMathParaPr>
                    <m:oMath xmlns:m="http://schemas.openxmlformats.org/officeDocument/2006/math">
                      <m:func>
                        <m:funcPr>
                          <m:ctrlPr>
                            <a:rPr lang="zh-CN" altLang="en-US" sz="2800" i="1" smtClean="0">
                              <a:solidFill>
                                <a:srgbClr val="000000"/>
                              </a:solidFill>
                              <a:latin typeface="Cambria Math" panose="02040503050406030204" pitchFamily="18" charset="0"/>
                            </a:rPr>
                          </m:ctrlPr>
                        </m:funcPr>
                        <m:fName>
                          <m:sSup>
                            <m:sSupPr>
                              <m:ctrlPr>
                                <a:rPr lang="zh-CN" altLang="en-US" sz="2800" i="1">
                                  <a:solidFill>
                                    <a:srgbClr val="000000"/>
                                  </a:solidFill>
                                  <a:latin typeface="Cambria Math" panose="02040503050406030204" pitchFamily="18" charset="0"/>
                                </a:rPr>
                              </m:ctrlPr>
                            </m:sSupPr>
                            <m:e>
                              <m:r>
                                <m:rPr>
                                  <m:sty m:val="p"/>
                                </m:rPr>
                                <a:rPr lang="zh-CN" altLang="en-US" sz="2800" i="0">
                                  <a:solidFill>
                                    <a:srgbClr val="000000"/>
                                  </a:solidFill>
                                  <a:latin typeface="Cambria Math" panose="02040503050406030204" pitchFamily="18" charset="0"/>
                                </a:rPr>
                                <m:t>cos</m:t>
                              </m:r>
                            </m:e>
                            <m:sup>
                              <m:r>
                                <a:rPr lang="zh-CN" altLang="en-US" sz="2800" i="1">
                                  <a:solidFill>
                                    <a:srgbClr val="000000"/>
                                  </a:solidFill>
                                  <a:latin typeface="Cambria Math" panose="02040503050406030204" pitchFamily="18" charset="0"/>
                                </a:rPr>
                                <m:t>2</m:t>
                              </m:r>
                            </m:sup>
                          </m:sSup>
                        </m:fName>
                        <m:e>
                          <m:r>
                            <a:rPr lang="zh-CN" altLang="en-US" sz="2800" i="1" smtClean="0">
                              <a:solidFill>
                                <a:srgbClr val="000000"/>
                              </a:solidFill>
                              <a:latin typeface="Cambria Math" panose="02040503050406030204" pitchFamily="18" charset="0"/>
                            </a:rPr>
                            <m:t>𝛼</m:t>
                          </m:r>
                        </m:e>
                      </m:func>
                      <m:r>
                        <a:rPr lang="en-US" altLang="zh-CN" sz="2800" b="0" i="1" smtClean="0">
                          <a:solidFill>
                            <a:srgbClr val="000000"/>
                          </a:solidFill>
                          <a:latin typeface="Cambria Math" panose="02040503050406030204" pitchFamily="18" charset="0"/>
                        </a:rPr>
                        <m:t>+</m:t>
                      </m:r>
                      <m:func>
                        <m:funcPr>
                          <m:ctrlPr>
                            <a:rPr lang="zh-CN" altLang="en-US" sz="2800" i="1" smtClean="0">
                              <a:solidFill>
                                <a:srgbClr val="000000"/>
                              </a:solidFill>
                              <a:latin typeface="Cambria Math" panose="02040503050406030204" pitchFamily="18" charset="0"/>
                            </a:rPr>
                          </m:ctrlPr>
                        </m:funcPr>
                        <m:fName>
                          <m:sSup>
                            <m:sSupPr>
                              <m:ctrlPr>
                                <a:rPr lang="zh-CN" altLang="en-US" sz="2800" i="1">
                                  <a:solidFill>
                                    <a:srgbClr val="000000"/>
                                  </a:solidFill>
                                  <a:latin typeface="Cambria Math" panose="02040503050406030204" pitchFamily="18" charset="0"/>
                                </a:rPr>
                              </m:ctrlPr>
                            </m:sSupPr>
                            <m:e>
                              <m:r>
                                <m:rPr>
                                  <m:sty m:val="p"/>
                                </m:rPr>
                                <a:rPr lang="zh-CN" altLang="en-US" sz="2800" i="0">
                                  <a:solidFill>
                                    <a:srgbClr val="000000"/>
                                  </a:solidFill>
                                  <a:latin typeface="Cambria Math" panose="02040503050406030204" pitchFamily="18" charset="0"/>
                                </a:rPr>
                                <m:t>sin</m:t>
                              </m:r>
                            </m:e>
                            <m:sup>
                              <m:r>
                                <a:rPr lang="zh-CN" altLang="en-US" sz="2800" i="1">
                                  <a:solidFill>
                                    <a:srgbClr val="000000"/>
                                  </a:solidFill>
                                  <a:latin typeface="Cambria Math" panose="02040503050406030204" pitchFamily="18" charset="0"/>
                                </a:rPr>
                                <m:t>2</m:t>
                              </m:r>
                            </m:sup>
                          </m:sSup>
                        </m:fName>
                        <m:e>
                          <m:r>
                            <a:rPr lang="zh-CN" altLang="en-US" sz="2800" i="1" smtClean="0">
                              <a:solidFill>
                                <a:srgbClr val="000000"/>
                              </a:solidFill>
                              <a:latin typeface="Cambria Math" panose="02040503050406030204" pitchFamily="18" charset="0"/>
                            </a:rPr>
                            <m:t>𝛼</m:t>
                          </m:r>
                        </m:e>
                      </m:func>
                      <m:r>
                        <a:rPr lang="en-US" altLang="zh-CN" sz="2800" b="0" i="1" smtClean="0">
                          <a:solidFill>
                            <a:srgbClr val="000000"/>
                          </a:solidFill>
                          <a:latin typeface="Cambria Math" panose="02040503050406030204" pitchFamily="18" charset="0"/>
                        </a:rPr>
                        <m:t>=</m:t>
                      </m:r>
                      <m:r>
                        <a:rPr lang="zh-CN" altLang="en-US" sz="2800" i="1">
                          <a:solidFill>
                            <a:srgbClr val="000000"/>
                          </a:solidFill>
                          <a:latin typeface="Cambria Math" panose="02040503050406030204" pitchFamily="18" charset="0"/>
                        </a:rPr>
                        <m:t>1</m:t>
                      </m:r>
                    </m:oMath>
                  </m:oMathPara>
                </a14:m>
                <a:endParaRPr lang="zh-CN" altLang="en-US" sz="2800" dirty="0"/>
              </a:p>
            </p:txBody>
          </p:sp>
        </mc:Choice>
        <mc:Fallback xmlns="">
          <p:sp>
            <p:nvSpPr>
              <p:cNvPr id="41" name="对象 24">
                <a:hlinkClick r:id="" action="ppaction://ole?verb=0"/>
                <a:extLst>
                  <a:ext uri="{FF2B5EF4-FFF2-40B4-BE49-F238E27FC236}">
                    <a16:creationId xmlns:a16="http://schemas.microsoft.com/office/drawing/2014/main" id="{53484DFF-ADF2-4027-8C74-FABF7567F764}"/>
                  </a:ext>
                </a:extLst>
              </p:cNvPr>
              <p:cNvSpPr txBox="1">
                <a:spLocks noRot="1" noChangeAspect="1" noMove="1" noResize="1" noEditPoints="1" noAdjustHandles="1" noChangeArrowheads="1" noChangeShapeType="1" noTextEdit="1"/>
              </p:cNvSpPr>
              <p:nvPr/>
            </p:nvSpPr>
            <p:spPr>
              <a:xfrm>
                <a:off x="106680" y="76001"/>
                <a:ext cx="3894869" cy="622347"/>
              </a:xfrm>
              <a:prstGeom prst="rect">
                <a:avLst/>
              </a:prstGeom>
              <a:blipFill>
                <a:blip r:embed="rId30"/>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4" name="对象 1">
                <a:hlinkClick r:id="" action="ppaction://ole?verb=0"/>
                <a:extLst>
                  <a:ext uri="{FF2B5EF4-FFF2-40B4-BE49-F238E27FC236}">
                    <a16:creationId xmlns:a16="http://schemas.microsoft.com/office/drawing/2014/main" id="{B9FB449F-6031-4CD9-B63B-4F4A26D5475F}"/>
                  </a:ext>
                </a:extLst>
              </p:cNvPr>
              <p:cNvSpPr txBox="1"/>
              <p:nvPr/>
            </p:nvSpPr>
            <p:spPr>
              <a:xfrm>
                <a:off x="130736" y="4113069"/>
                <a:ext cx="8365335" cy="1630009"/>
              </a:xfrm>
              <a:prstGeom prst="rect">
                <a:avLst/>
              </a:prstGeom>
              <a:noFill/>
              <a:ln w="38100">
                <a:noFill/>
                <a:miter/>
              </a:ln>
            </p:spPr>
            <p:txBody>
              <a:bodyPr>
                <a:normAutofit/>
              </a:bodyPr>
              <a:lstStyle/>
              <a:p>
                <a:pPr/>
                <a14:m>
                  <m:oMathPara xmlns:m="http://schemas.openxmlformats.org/officeDocument/2006/math">
                    <m:oMathParaPr>
                      <m:jc m:val="left"/>
                    </m:oMathParaPr>
                    <m:oMath xmlns:m="http://schemas.openxmlformats.org/officeDocument/2006/math">
                      <m:r>
                        <a:rPr lang="zh-CN" altLang="en-US" i="1">
                          <a:solidFill>
                            <a:srgbClr val="000000"/>
                          </a:solidFill>
                          <a:latin typeface="Cambria Math" panose="02040503050406030204" pitchFamily="18" charset="0"/>
                        </a:rPr>
                        <m:t>𝑎</m:t>
                      </m:r>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sin</m:t>
                          </m:r>
                        </m:fName>
                        <m:e>
                          <m:r>
                            <a:rPr lang="zh-CN" altLang="en-US" i="1">
                              <a:solidFill>
                                <a:srgbClr val="000000"/>
                              </a:solidFill>
                              <a:latin typeface="Cambria Math" panose="02040503050406030204" pitchFamily="18" charset="0"/>
                            </a:rPr>
                            <m:t>𝜔</m:t>
                          </m:r>
                        </m:e>
                      </m:func>
                      <m:r>
                        <a:rPr lang="zh-CN" altLang="en-US" i="1">
                          <a:solidFill>
                            <a:srgbClr val="000000"/>
                          </a:solidFill>
                          <a:latin typeface="Cambria Math" panose="02040503050406030204" pitchFamily="18" charset="0"/>
                        </a:rPr>
                        <m:t>𝑥</m:t>
                      </m:r>
                      <m:r>
                        <a:rPr lang="zh-CN" altLang="en-US" i="1">
                          <a:solidFill>
                            <a:srgbClr val="000000"/>
                          </a:solidFill>
                          <a:latin typeface="Cambria Math" panose="02040503050406030204" pitchFamily="18" charset="0"/>
                        </a:rPr>
                        <m:t>±</m:t>
                      </m:r>
                      <m:r>
                        <a:rPr lang="zh-CN" altLang="en-US" i="1">
                          <a:solidFill>
                            <a:srgbClr val="000000"/>
                          </a:solidFill>
                          <a:latin typeface="Cambria Math" panose="02040503050406030204" pitchFamily="18" charset="0"/>
                        </a:rPr>
                        <m:t>𝑏</m:t>
                      </m:r>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cos</m:t>
                          </m:r>
                        </m:fName>
                        <m:e>
                          <m:r>
                            <a:rPr lang="zh-CN" altLang="en-US" i="1">
                              <a:solidFill>
                                <a:srgbClr val="000000"/>
                              </a:solidFill>
                              <a:latin typeface="Cambria Math" panose="02040503050406030204" pitchFamily="18" charset="0"/>
                            </a:rPr>
                            <m:t>𝜔</m:t>
                          </m:r>
                        </m:e>
                      </m:func>
                      <m:r>
                        <a:rPr lang="zh-CN" altLang="en-US" i="1">
                          <a:solidFill>
                            <a:srgbClr val="000000"/>
                          </a:solidFill>
                          <a:latin typeface="Cambria Math" panose="02040503050406030204" pitchFamily="18" charset="0"/>
                        </a:rPr>
                        <m:t>𝑥</m:t>
                      </m:r>
                      <m:r>
                        <a:rPr lang="zh-CN" altLang="en-US" i="1" smtClean="0">
                          <a:solidFill>
                            <a:srgbClr val="000000"/>
                          </a:solidFill>
                          <a:latin typeface="Cambria Math" panose="02040503050406030204" pitchFamily="18" charset="0"/>
                        </a:rPr>
                        <m:t>=</m:t>
                      </m:r>
                      <m:rad>
                        <m:radPr>
                          <m:degHide m:val="on"/>
                          <m:ctrlPr>
                            <a:rPr lang="zh-CN" altLang="en-US" i="1">
                              <a:solidFill>
                                <a:srgbClr val="000000"/>
                              </a:solidFill>
                              <a:latin typeface="Cambria Math" panose="02040503050406030204" pitchFamily="18" charset="0"/>
                            </a:rPr>
                          </m:ctrlPr>
                        </m:radPr>
                        <m:deg/>
                        <m:e>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𝑎</m:t>
                              </m:r>
                            </m:e>
                            <m:sup>
                              <m:r>
                                <a:rPr lang="zh-CN" altLang="en-US" i="1">
                                  <a:solidFill>
                                    <a:srgbClr val="000000"/>
                                  </a:solidFill>
                                  <a:latin typeface="Cambria Math" panose="02040503050406030204" pitchFamily="18" charset="0"/>
                                </a:rPr>
                                <m:t>2</m:t>
                              </m:r>
                            </m:sup>
                          </m:sSup>
                          <m:r>
                            <a:rPr lang="zh-CN" altLang="en-US" i="1">
                              <a:solidFill>
                                <a:srgbClr val="000000"/>
                              </a:solidFill>
                              <a:latin typeface="Cambria Math" panose="02040503050406030204" pitchFamily="18" charset="0"/>
                            </a:rPr>
                            <m:t>+</m:t>
                          </m:r>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𝑏</m:t>
                              </m:r>
                            </m:e>
                            <m:sup>
                              <m:r>
                                <a:rPr lang="zh-CN" altLang="en-US" i="1">
                                  <a:solidFill>
                                    <a:srgbClr val="000000"/>
                                  </a:solidFill>
                                  <a:latin typeface="Cambria Math" panose="02040503050406030204" pitchFamily="18" charset="0"/>
                                </a:rPr>
                                <m:t>2</m:t>
                              </m:r>
                            </m:sup>
                          </m:sSup>
                        </m:e>
                      </m:rad>
                      <m:r>
                        <a:rPr lang="zh-CN" altLang="en-US" i="1">
                          <a:solidFill>
                            <a:srgbClr val="000000"/>
                          </a:solidFill>
                          <a:latin typeface="Cambria Math" panose="02040503050406030204" pitchFamily="18" charset="0"/>
                        </a:rPr>
                        <m:t>(</m:t>
                      </m:r>
                      <m:f>
                        <m:fPr>
                          <m:ctrlPr>
                            <a:rPr lang="zh-CN" altLang="en-US" i="1">
                              <a:solidFill>
                                <a:srgbClr val="000000"/>
                              </a:solidFill>
                              <a:latin typeface="Cambria Math" panose="02040503050406030204" pitchFamily="18" charset="0"/>
                            </a:rPr>
                          </m:ctrlPr>
                        </m:fPr>
                        <m:num>
                          <m:r>
                            <a:rPr lang="zh-CN" altLang="en-US" i="1">
                              <a:solidFill>
                                <a:srgbClr val="000000"/>
                              </a:solidFill>
                              <a:latin typeface="Cambria Math" panose="02040503050406030204" pitchFamily="18" charset="0"/>
                            </a:rPr>
                            <m:t>𝑎</m:t>
                          </m:r>
                        </m:num>
                        <m:den>
                          <m:rad>
                            <m:radPr>
                              <m:degHide m:val="on"/>
                              <m:ctrlPr>
                                <a:rPr lang="zh-CN" altLang="en-US" i="1">
                                  <a:solidFill>
                                    <a:srgbClr val="000000"/>
                                  </a:solidFill>
                                  <a:latin typeface="Cambria Math" panose="02040503050406030204" pitchFamily="18" charset="0"/>
                                </a:rPr>
                              </m:ctrlPr>
                            </m:radPr>
                            <m:deg/>
                            <m:e>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𝑎</m:t>
                                  </m:r>
                                </m:e>
                                <m:sup>
                                  <m:r>
                                    <a:rPr lang="zh-CN" altLang="en-US" i="1">
                                      <a:solidFill>
                                        <a:srgbClr val="000000"/>
                                      </a:solidFill>
                                      <a:latin typeface="Cambria Math" panose="02040503050406030204" pitchFamily="18" charset="0"/>
                                    </a:rPr>
                                    <m:t>2</m:t>
                                  </m:r>
                                </m:sup>
                              </m:sSup>
                              <m:r>
                                <a:rPr lang="zh-CN" altLang="en-US" i="1">
                                  <a:solidFill>
                                    <a:srgbClr val="000000"/>
                                  </a:solidFill>
                                  <a:latin typeface="Cambria Math" panose="02040503050406030204" pitchFamily="18" charset="0"/>
                                </a:rPr>
                                <m:t>+</m:t>
                              </m:r>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𝑏</m:t>
                                  </m:r>
                                </m:e>
                                <m:sup>
                                  <m:r>
                                    <a:rPr lang="zh-CN" altLang="en-US" i="1">
                                      <a:solidFill>
                                        <a:srgbClr val="000000"/>
                                      </a:solidFill>
                                      <a:latin typeface="Cambria Math" panose="02040503050406030204" pitchFamily="18" charset="0"/>
                                    </a:rPr>
                                    <m:t>2</m:t>
                                  </m:r>
                                </m:sup>
                              </m:sSup>
                            </m:e>
                          </m:rad>
                        </m:den>
                      </m:f>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sin</m:t>
                          </m:r>
                        </m:fName>
                        <m:e>
                          <m:r>
                            <a:rPr lang="zh-CN" altLang="en-US" i="1">
                              <a:solidFill>
                                <a:srgbClr val="000000"/>
                              </a:solidFill>
                              <a:latin typeface="Cambria Math" panose="02040503050406030204" pitchFamily="18" charset="0"/>
                            </a:rPr>
                            <m:t>𝜔</m:t>
                          </m:r>
                        </m:e>
                      </m:func>
                      <m:r>
                        <a:rPr lang="zh-CN" altLang="en-US" i="1">
                          <a:solidFill>
                            <a:srgbClr val="000000"/>
                          </a:solidFill>
                          <a:latin typeface="Cambria Math" panose="02040503050406030204" pitchFamily="18" charset="0"/>
                        </a:rPr>
                        <m:t>𝑥</m:t>
                      </m:r>
                      <m:r>
                        <a:rPr lang="zh-CN" altLang="en-US" i="1">
                          <a:solidFill>
                            <a:srgbClr val="000000"/>
                          </a:solidFill>
                          <a:latin typeface="Cambria Math" panose="02040503050406030204" pitchFamily="18" charset="0"/>
                        </a:rPr>
                        <m:t>±</m:t>
                      </m:r>
                      <m:f>
                        <m:fPr>
                          <m:ctrlPr>
                            <a:rPr lang="zh-CN" altLang="en-US" i="1">
                              <a:solidFill>
                                <a:srgbClr val="000000"/>
                              </a:solidFill>
                              <a:latin typeface="Cambria Math" panose="02040503050406030204" pitchFamily="18" charset="0"/>
                            </a:rPr>
                          </m:ctrlPr>
                        </m:fPr>
                        <m:num>
                          <m:r>
                            <a:rPr lang="zh-CN" altLang="en-US" i="1">
                              <a:solidFill>
                                <a:srgbClr val="000000"/>
                              </a:solidFill>
                              <a:latin typeface="Cambria Math" panose="02040503050406030204" pitchFamily="18" charset="0"/>
                            </a:rPr>
                            <m:t>𝑏</m:t>
                          </m:r>
                        </m:num>
                        <m:den>
                          <m:rad>
                            <m:radPr>
                              <m:degHide m:val="on"/>
                              <m:ctrlPr>
                                <a:rPr lang="zh-CN" altLang="en-US" i="1">
                                  <a:solidFill>
                                    <a:srgbClr val="000000"/>
                                  </a:solidFill>
                                  <a:latin typeface="Cambria Math" panose="02040503050406030204" pitchFamily="18" charset="0"/>
                                </a:rPr>
                              </m:ctrlPr>
                            </m:radPr>
                            <m:deg/>
                            <m:e>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𝑎</m:t>
                                  </m:r>
                                </m:e>
                                <m:sup>
                                  <m:r>
                                    <a:rPr lang="zh-CN" altLang="en-US" i="1">
                                      <a:solidFill>
                                        <a:srgbClr val="000000"/>
                                      </a:solidFill>
                                      <a:latin typeface="Cambria Math" panose="02040503050406030204" pitchFamily="18" charset="0"/>
                                    </a:rPr>
                                    <m:t>2</m:t>
                                  </m:r>
                                </m:sup>
                              </m:sSup>
                              <m:r>
                                <a:rPr lang="zh-CN" altLang="en-US" i="1">
                                  <a:solidFill>
                                    <a:srgbClr val="000000"/>
                                  </a:solidFill>
                                  <a:latin typeface="Cambria Math" panose="02040503050406030204" pitchFamily="18" charset="0"/>
                                </a:rPr>
                                <m:t>+</m:t>
                              </m:r>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𝑏</m:t>
                                  </m:r>
                                </m:e>
                                <m:sup>
                                  <m:r>
                                    <a:rPr lang="zh-CN" altLang="en-US" i="1">
                                      <a:solidFill>
                                        <a:srgbClr val="000000"/>
                                      </a:solidFill>
                                      <a:latin typeface="Cambria Math" panose="02040503050406030204" pitchFamily="18" charset="0"/>
                                    </a:rPr>
                                    <m:t>2</m:t>
                                  </m:r>
                                </m:sup>
                              </m:sSup>
                            </m:e>
                          </m:rad>
                        </m:den>
                      </m:f>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cos</m:t>
                          </m:r>
                        </m:fName>
                        <m:e>
                          <m:r>
                            <a:rPr lang="zh-CN" altLang="en-US" i="1">
                              <a:solidFill>
                                <a:srgbClr val="000000"/>
                              </a:solidFill>
                              <a:latin typeface="Cambria Math" panose="02040503050406030204" pitchFamily="18" charset="0"/>
                            </a:rPr>
                            <m:t>𝜔</m:t>
                          </m:r>
                        </m:e>
                      </m:func>
                      <m:r>
                        <a:rPr lang="zh-CN" altLang="en-US" i="1">
                          <a:solidFill>
                            <a:srgbClr val="000000"/>
                          </a:solidFill>
                          <a:latin typeface="Cambria Math" panose="02040503050406030204" pitchFamily="18" charset="0"/>
                        </a:rPr>
                        <m:t>𝑥</m:t>
                      </m:r>
                      <m:r>
                        <a:rPr lang="zh-CN" altLang="en-US" i="1">
                          <a:solidFill>
                            <a:srgbClr val="000000"/>
                          </a:solidFill>
                          <a:latin typeface="Cambria Math" panose="02040503050406030204" pitchFamily="18" charset="0"/>
                        </a:rPr>
                        <m:t>)</m:t>
                      </m:r>
                    </m:oMath>
                  </m:oMathPara>
                </a14:m>
                <a:endParaRPr lang="zh-CN" altLang="en-US" dirty="0"/>
              </a:p>
              <a:p>
                <a:endParaRPr lang="zh-CN" altLang="en-US" dirty="0"/>
              </a:p>
            </p:txBody>
          </p:sp>
        </mc:Choice>
        <mc:Fallback xmlns="">
          <p:sp>
            <p:nvSpPr>
              <p:cNvPr id="44" name="对象 1">
                <a:hlinkClick r:id="" action="ppaction://ole?verb=0"/>
                <a:extLst>
                  <a:ext uri="{FF2B5EF4-FFF2-40B4-BE49-F238E27FC236}">
                    <a16:creationId xmlns:a16="http://schemas.microsoft.com/office/drawing/2014/main" id="{B9FB449F-6031-4CD9-B63B-4F4A26D5475F}"/>
                  </a:ext>
                </a:extLst>
              </p:cNvPr>
              <p:cNvSpPr txBox="1">
                <a:spLocks noRot="1" noChangeAspect="1" noMove="1" noResize="1" noEditPoints="1" noAdjustHandles="1" noChangeArrowheads="1" noChangeShapeType="1" noTextEdit="1"/>
              </p:cNvSpPr>
              <p:nvPr/>
            </p:nvSpPr>
            <p:spPr>
              <a:xfrm>
                <a:off x="130736" y="4113069"/>
                <a:ext cx="8365335" cy="1630009"/>
              </a:xfrm>
              <a:prstGeom prst="rect">
                <a:avLst/>
              </a:prstGeom>
              <a:blipFill>
                <a:blip r:embed="rId31"/>
                <a:stretch>
                  <a:fillRect/>
                </a:stretch>
              </a:blipFill>
              <a:ln w="38100">
                <a:noFill/>
                <a:miter/>
              </a:ln>
            </p:spPr>
            <p:txBody>
              <a:bodyPr/>
              <a:lstStyle/>
              <a:p>
                <a:r>
                  <a:rPr lang="zh-CN" altLang="en-US">
                    <a:noFill/>
                  </a:rPr>
                  <a:t> </a:t>
                </a:r>
              </a:p>
            </p:txBody>
          </p:sp>
        </mc:Fallback>
      </mc:AlternateContent>
      <p:sp>
        <p:nvSpPr>
          <p:cNvPr id="51" name="文本框 50">
            <a:extLst>
              <a:ext uri="{FF2B5EF4-FFF2-40B4-BE49-F238E27FC236}">
                <a16:creationId xmlns:a16="http://schemas.microsoft.com/office/drawing/2014/main" id="{25906A98-7C4C-4263-9311-213ED53A2743}"/>
              </a:ext>
            </a:extLst>
          </p:cNvPr>
          <p:cNvSpPr txBox="1"/>
          <p:nvPr>
            <p:custDataLst>
              <p:tags r:id="rId11"/>
            </p:custDataLst>
          </p:nvPr>
        </p:nvSpPr>
        <p:spPr>
          <a:xfrm>
            <a:off x="6013586" y="122721"/>
            <a:ext cx="3040397" cy="369332"/>
          </a:xfrm>
          <a:prstGeom prst="rect">
            <a:avLst/>
          </a:prstGeom>
          <a:noFill/>
        </p:spPr>
        <p:txBody>
          <a:bodyPr wrap="square" rtlCol="0" anchor="t">
            <a:spAutoFit/>
          </a:bodyPr>
          <a:lstStyle/>
          <a:p>
            <a:r>
              <a:rPr lang="zh-CN" altLang="en-US" dirty="0">
                <a:solidFill>
                  <a:srgbClr val="00B0F0"/>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倍角公式 </a:t>
            </a:r>
            <a:r>
              <a:rPr lang="zh-CN" altLang="en-US" sz="1800" dirty="0">
                <a:solidFill>
                  <a:srgbClr val="C00000"/>
                </a:solidFill>
                <a:effectLst>
                  <a:outerShdw blurRad="38100" dist="38100" dir="2700000" algn="tl">
                    <a:srgbClr val="000000">
                      <a:alpha val="43137"/>
                    </a:srgbClr>
                  </a:outerShdw>
                </a:effectLst>
                <a:latin typeface="楷体" panose="02010609060101010101" charset="-122"/>
                <a:ea typeface="楷体" panose="02010609060101010101" charset="-122"/>
              </a:rPr>
              <a:t>降角升幂</a:t>
            </a:r>
            <a:r>
              <a:rPr lang="zh-CN" altLang="en-US" dirty="0">
                <a:solidFill>
                  <a:srgbClr val="00B0F0"/>
                </a:solidFill>
                <a:effectLst>
                  <a:outerShdw blurRad="38100" dist="38100" dir="2700000" algn="tl">
                    <a:srgbClr val="000000">
                      <a:alpha val="43137"/>
                    </a:srgbClr>
                  </a:outerShdw>
                </a:effectLst>
                <a:latin typeface="黑体" panose="02010609060101010101" charset="-122"/>
                <a:ea typeface="黑体" panose="02010609060101010101" charset="-122"/>
                <a:cs typeface="黑体" panose="02010609060101010101" charset="-122"/>
                <a:sym typeface="+mn-ea"/>
              </a:rPr>
              <a:t>：</a:t>
            </a:r>
          </a:p>
        </p:txBody>
      </p:sp>
      <mc:AlternateContent xmlns:mc="http://schemas.openxmlformats.org/markup-compatibility/2006" xmlns:a14="http://schemas.microsoft.com/office/drawing/2010/main">
        <mc:Choice Requires="a14">
          <p:sp>
            <p:nvSpPr>
              <p:cNvPr id="52" name="对象 5">
                <a:hlinkClick r:id="" action="ppaction://ole?verb=0"/>
                <a:extLst>
                  <a:ext uri="{FF2B5EF4-FFF2-40B4-BE49-F238E27FC236}">
                    <a16:creationId xmlns:a16="http://schemas.microsoft.com/office/drawing/2014/main" id="{5C496556-FD00-42D4-AE03-827F56A8DABE}"/>
                  </a:ext>
                </a:extLst>
              </p:cNvPr>
              <p:cNvSpPr txBox="1"/>
              <p:nvPr/>
            </p:nvSpPr>
            <p:spPr>
              <a:xfrm>
                <a:off x="7260348" y="4213651"/>
                <a:ext cx="4757625" cy="576263"/>
              </a:xfrm>
              <a:prstGeom prst="rect">
                <a:avLst/>
              </a:prstGeom>
              <a:noFill/>
              <a:ln w="38100">
                <a:noFill/>
                <a:miter/>
              </a:ln>
            </p:spPr>
            <p:txBody>
              <a:bodyPr>
                <a:normAutofit/>
              </a:bodyPr>
              <a:lstStyle/>
              <a:p>
                <a:pPr/>
                <a14:m>
                  <m:oMathPara xmlns:m="http://schemas.openxmlformats.org/officeDocument/2006/math">
                    <m:oMathParaPr>
                      <m:jc m:val="left"/>
                    </m:oMathParaPr>
                    <m:oMath xmlns:m="http://schemas.openxmlformats.org/officeDocument/2006/math">
                      <m:r>
                        <a:rPr lang="zh-CN" altLang="en-US" i="1">
                          <a:solidFill>
                            <a:srgbClr val="000000"/>
                          </a:solidFill>
                          <a:latin typeface="Cambria Math" panose="02040503050406030204" pitchFamily="18" charset="0"/>
                        </a:rPr>
                        <m:t>=</m:t>
                      </m:r>
                      <m:rad>
                        <m:radPr>
                          <m:degHide m:val="on"/>
                          <m:ctrlPr>
                            <a:rPr lang="zh-CN" altLang="en-US" i="1">
                              <a:solidFill>
                                <a:srgbClr val="000000"/>
                              </a:solidFill>
                              <a:latin typeface="Cambria Math" panose="02040503050406030204" pitchFamily="18" charset="0"/>
                            </a:rPr>
                          </m:ctrlPr>
                        </m:radPr>
                        <m:deg/>
                        <m:e>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𝑎</m:t>
                              </m:r>
                            </m:e>
                            <m:sup>
                              <m:r>
                                <a:rPr lang="zh-CN" altLang="en-US" i="1">
                                  <a:solidFill>
                                    <a:srgbClr val="000000"/>
                                  </a:solidFill>
                                  <a:latin typeface="Cambria Math" panose="02040503050406030204" pitchFamily="18" charset="0"/>
                                </a:rPr>
                                <m:t>2</m:t>
                              </m:r>
                            </m:sup>
                          </m:sSup>
                          <m:r>
                            <a:rPr lang="zh-CN" altLang="en-US" i="1">
                              <a:solidFill>
                                <a:srgbClr val="000000"/>
                              </a:solidFill>
                              <a:latin typeface="Cambria Math" panose="02040503050406030204" pitchFamily="18" charset="0"/>
                            </a:rPr>
                            <m:t>+</m:t>
                          </m:r>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𝑏</m:t>
                              </m:r>
                            </m:e>
                            <m:sup>
                              <m:r>
                                <a:rPr lang="zh-CN" altLang="en-US" i="1">
                                  <a:solidFill>
                                    <a:srgbClr val="000000"/>
                                  </a:solidFill>
                                  <a:latin typeface="Cambria Math" panose="02040503050406030204" pitchFamily="18" charset="0"/>
                                </a:rPr>
                                <m:t>2</m:t>
                              </m:r>
                            </m:sup>
                          </m:sSup>
                        </m:e>
                      </m:rad>
                      <m:r>
                        <a:rPr lang="zh-CN" altLang="en-US" i="1">
                          <a:solidFill>
                            <a:srgbClr val="000000"/>
                          </a:solidFill>
                          <a:latin typeface="Cambria Math" panose="02040503050406030204" pitchFamily="18" charset="0"/>
                        </a:rPr>
                        <m:t>(</m:t>
                      </m:r>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sin</m:t>
                          </m:r>
                        </m:fName>
                        <m:e>
                          <m:r>
                            <a:rPr lang="zh-CN" altLang="en-US" i="1">
                              <a:solidFill>
                                <a:srgbClr val="000000"/>
                              </a:solidFill>
                              <a:latin typeface="Cambria Math" panose="02040503050406030204" pitchFamily="18" charset="0"/>
                            </a:rPr>
                            <m:t>𝜔</m:t>
                          </m:r>
                        </m:e>
                      </m:func>
                      <m:r>
                        <a:rPr lang="zh-CN" altLang="en-US" i="1">
                          <a:solidFill>
                            <a:srgbClr val="000000"/>
                          </a:solidFill>
                          <a:latin typeface="Cambria Math" panose="02040503050406030204" pitchFamily="18" charset="0"/>
                        </a:rPr>
                        <m:t>𝑥</m:t>
                      </m:r>
                      <m:r>
                        <a:rPr lang="zh-CN" altLang="en-US" i="1">
                          <a:solidFill>
                            <a:srgbClr val="000000"/>
                          </a:solidFill>
                          <a:latin typeface="Cambria Math" panose="02040503050406030204" pitchFamily="18" charset="0"/>
                        </a:rPr>
                        <m:t>⋅</m:t>
                      </m:r>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cos</m:t>
                          </m:r>
                        </m:fName>
                        <m:e>
                          <m:r>
                            <a:rPr lang="zh-CN" altLang="en-US" i="1">
                              <a:solidFill>
                                <a:srgbClr val="000000"/>
                              </a:solidFill>
                              <a:latin typeface="Cambria Math" panose="02040503050406030204" pitchFamily="18" charset="0"/>
                            </a:rPr>
                            <m:t>𝜑</m:t>
                          </m:r>
                        </m:e>
                      </m:func>
                      <m:r>
                        <a:rPr lang="zh-CN" altLang="en-US" i="1">
                          <a:solidFill>
                            <a:srgbClr val="000000"/>
                          </a:solidFill>
                          <a:latin typeface="Cambria Math" panose="02040503050406030204" pitchFamily="18" charset="0"/>
                        </a:rPr>
                        <m:t>±</m:t>
                      </m:r>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cos</m:t>
                          </m:r>
                        </m:fName>
                        <m:e>
                          <m:r>
                            <a:rPr lang="zh-CN" altLang="en-US" i="1">
                              <a:solidFill>
                                <a:srgbClr val="000000"/>
                              </a:solidFill>
                              <a:latin typeface="Cambria Math" panose="02040503050406030204" pitchFamily="18" charset="0"/>
                            </a:rPr>
                            <m:t>𝜔</m:t>
                          </m:r>
                        </m:e>
                      </m:func>
                      <m:r>
                        <a:rPr lang="zh-CN" altLang="en-US" i="1">
                          <a:solidFill>
                            <a:srgbClr val="000000"/>
                          </a:solidFill>
                          <a:latin typeface="Cambria Math" panose="02040503050406030204" pitchFamily="18" charset="0"/>
                        </a:rPr>
                        <m:t>𝑥</m:t>
                      </m:r>
                      <m:r>
                        <a:rPr lang="zh-CN" altLang="en-US" i="1">
                          <a:solidFill>
                            <a:srgbClr val="000000"/>
                          </a:solidFill>
                          <a:latin typeface="Cambria Math" panose="02040503050406030204" pitchFamily="18" charset="0"/>
                        </a:rPr>
                        <m:t>⋅</m:t>
                      </m:r>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sin</m:t>
                          </m:r>
                        </m:fName>
                        <m:e>
                          <m:r>
                            <a:rPr lang="zh-CN" altLang="en-US" i="1">
                              <a:solidFill>
                                <a:srgbClr val="000000"/>
                              </a:solidFill>
                              <a:latin typeface="Cambria Math" panose="02040503050406030204" pitchFamily="18" charset="0"/>
                            </a:rPr>
                            <m:t>𝜑</m:t>
                          </m:r>
                        </m:e>
                      </m:func>
                      <m:r>
                        <a:rPr lang="zh-CN" altLang="en-US" i="1">
                          <a:solidFill>
                            <a:srgbClr val="000000"/>
                          </a:solidFill>
                          <a:latin typeface="Cambria Math" panose="02040503050406030204" pitchFamily="18" charset="0"/>
                        </a:rPr>
                        <m:t>)</m:t>
                      </m:r>
                    </m:oMath>
                  </m:oMathPara>
                </a14:m>
                <a:endParaRPr lang="zh-CN" altLang="en-US" dirty="0"/>
              </a:p>
            </p:txBody>
          </p:sp>
        </mc:Choice>
        <mc:Fallback xmlns="">
          <p:sp>
            <p:nvSpPr>
              <p:cNvPr id="52" name="对象 5">
                <a:hlinkClick r:id="" action="ppaction://ole?verb=0"/>
                <a:extLst>
                  <a:ext uri="{FF2B5EF4-FFF2-40B4-BE49-F238E27FC236}">
                    <a16:creationId xmlns:a16="http://schemas.microsoft.com/office/drawing/2014/main" id="{5C496556-FD00-42D4-AE03-827F56A8DABE}"/>
                  </a:ext>
                </a:extLst>
              </p:cNvPr>
              <p:cNvSpPr txBox="1">
                <a:spLocks noRot="1" noChangeAspect="1" noMove="1" noResize="1" noEditPoints="1" noAdjustHandles="1" noChangeArrowheads="1" noChangeShapeType="1" noTextEdit="1"/>
              </p:cNvSpPr>
              <p:nvPr/>
            </p:nvSpPr>
            <p:spPr>
              <a:xfrm>
                <a:off x="7260348" y="4213651"/>
                <a:ext cx="4757625" cy="576263"/>
              </a:xfrm>
              <a:prstGeom prst="rect">
                <a:avLst/>
              </a:prstGeom>
              <a:blipFill>
                <a:blip r:embed="rId32"/>
                <a:stretch>
                  <a:fillRect/>
                </a:stretch>
              </a:blipFill>
              <a:ln w="38100">
                <a:noFill/>
                <a:miter/>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55" name="对象 15">
                <a:hlinkClick r:id="" action="ppaction://ole?verb=0"/>
                <a:extLst>
                  <a:ext uri="{FF2B5EF4-FFF2-40B4-BE49-F238E27FC236}">
                    <a16:creationId xmlns:a16="http://schemas.microsoft.com/office/drawing/2014/main" id="{B5122619-9C36-4077-98B7-1886F3F858AB}"/>
                  </a:ext>
                </a:extLst>
              </p:cNvPr>
              <p:cNvSpPr txBox="1"/>
              <p:nvPr/>
            </p:nvSpPr>
            <p:spPr>
              <a:xfrm>
                <a:off x="2169129" y="4928073"/>
                <a:ext cx="3073400" cy="576263"/>
              </a:xfrm>
              <a:prstGeom prst="rect">
                <a:avLst/>
              </a:prstGeom>
              <a:noFill/>
              <a:ln w="38100">
                <a:noFill/>
                <a:miter/>
              </a:ln>
            </p:spPr>
            <p:txBody>
              <a:bodyPr>
                <a:normAutofit/>
              </a:bodyPr>
              <a:lstStyle/>
              <a:p>
                <a:pPr/>
                <a14:m>
                  <m:oMathPara xmlns:m="http://schemas.openxmlformats.org/officeDocument/2006/math">
                    <m:oMathParaPr>
                      <m:jc m:val="left"/>
                    </m:oMathParaPr>
                    <m:oMath xmlns:m="http://schemas.openxmlformats.org/officeDocument/2006/math">
                      <m:r>
                        <a:rPr lang="zh-CN" altLang="en-US" sz="2000" i="1">
                          <a:solidFill>
                            <a:srgbClr val="000000"/>
                          </a:solidFill>
                          <a:latin typeface="Cambria Math" panose="02040503050406030204" pitchFamily="18" charset="0"/>
                        </a:rPr>
                        <m:t>=</m:t>
                      </m:r>
                      <m:rad>
                        <m:radPr>
                          <m:degHide m:val="on"/>
                          <m:ctrlPr>
                            <a:rPr lang="zh-CN" altLang="en-US" sz="2000" i="1">
                              <a:solidFill>
                                <a:srgbClr val="000000"/>
                              </a:solidFill>
                              <a:latin typeface="Cambria Math" panose="02040503050406030204" pitchFamily="18" charset="0"/>
                            </a:rPr>
                          </m:ctrlPr>
                        </m:radPr>
                        <m:deg/>
                        <m:e>
                          <m:sSup>
                            <m:sSupPr>
                              <m:ctrlPr>
                                <a:rPr lang="zh-CN" altLang="en-US" sz="2000" i="1">
                                  <a:solidFill>
                                    <a:srgbClr val="000000"/>
                                  </a:solidFill>
                                  <a:latin typeface="Cambria Math" panose="02040503050406030204" pitchFamily="18" charset="0"/>
                                </a:rPr>
                              </m:ctrlPr>
                            </m:sSupPr>
                            <m:e>
                              <m:r>
                                <a:rPr lang="zh-CN" altLang="en-US" sz="2000" i="1">
                                  <a:solidFill>
                                    <a:srgbClr val="000000"/>
                                  </a:solidFill>
                                  <a:latin typeface="Cambria Math" panose="02040503050406030204" pitchFamily="18" charset="0"/>
                                </a:rPr>
                                <m:t>𝑎</m:t>
                              </m:r>
                            </m:e>
                            <m:sup>
                              <m:r>
                                <a:rPr lang="zh-CN" altLang="en-US" sz="2000" i="1">
                                  <a:solidFill>
                                    <a:srgbClr val="000000"/>
                                  </a:solidFill>
                                  <a:latin typeface="Cambria Math" panose="02040503050406030204" pitchFamily="18" charset="0"/>
                                </a:rPr>
                                <m:t>2</m:t>
                              </m:r>
                            </m:sup>
                          </m:sSup>
                          <m:r>
                            <a:rPr lang="zh-CN" altLang="en-US" sz="2000" i="1">
                              <a:solidFill>
                                <a:srgbClr val="000000"/>
                              </a:solidFill>
                              <a:latin typeface="Cambria Math" panose="02040503050406030204" pitchFamily="18" charset="0"/>
                            </a:rPr>
                            <m:t>+</m:t>
                          </m:r>
                          <m:sSup>
                            <m:sSupPr>
                              <m:ctrlPr>
                                <a:rPr lang="zh-CN" altLang="en-US" sz="2000" i="1">
                                  <a:solidFill>
                                    <a:srgbClr val="000000"/>
                                  </a:solidFill>
                                  <a:latin typeface="Cambria Math" panose="02040503050406030204" pitchFamily="18" charset="0"/>
                                </a:rPr>
                              </m:ctrlPr>
                            </m:sSupPr>
                            <m:e>
                              <m:r>
                                <a:rPr lang="zh-CN" altLang="en-US" sz="2000" i="1">
                                  <a:solidFill>
                                    <a:srgbClr val="000000"/>
                                  </a:solidFill>
                                  <a:latin typeface="Cambria Math" panose="02040503050406030204" pitchFamily="18" charset="0"/>
                                </a:rPr>
                                <m:t>𝑏</m:t>
                              </m:r>
                            </m:e>
                            <m:sup>
                              <m:r>
                                <a:rPr lang="zh-CN" altLang="en-US" sz="2000" i="1">
                                  <a:solidFill>
                                    <a:srgbClr val="000000"/>
                                  </a:solidFill>
                                  <a:latin typeface="Cambria Math" panose="02040503050406030204" pitchFamily="18" charset="0"/>
                                </a:rPr>
                                <m:t>2</m:t>
                              </m:r>
                            </m:sup>
                          </m:sSup>
                        </m:e>
                      </m:rad>
                      <m:func>
                        <m:funcPr>
                          <m:ctrlPr>
                            <a:rPr lang="zh-CN" altLang="en-US" sz="2000" i="1">
                              <a:solidFill>
                                <a:srgbClr val="000000"/>
                              </a:solidFill>
                              <a:latin typeface="Cambria Math" panose="02040503050406030204" pitchFamily="18" charset="0"/>
                            </a:rPr>
                          </m:ctrlPr>
                        </m:funcPr>
                        <m:fName>
                          <m:r>
                            <m:rPr>
                              <m:sty m:val="p"/>
                            </m:rPr>
                            <a:rPr lang="zh-CN" altLang="en-US" sz="2000" i="0">
                              <a:solidFill>
                                <a:srgbClr val="000000"/>
                              </a:solidFill>
                              <a:latin typeface="Cambria Math" panose="02040503050406030204" pitchFamily="18" charset="0"/>
                            </a:rPr>
                            <m:t>sin</m:t>
                          </m:r>
                        </m:fName>
                        <m:e>
                          <m:r>
                            <a:rPr lang="zh-CN" altLang="en-US" sz="2000" i="1">
                              <a:solidFill>
                                <a:srgbClr val="000000"/>
                              </a:solidFill>
                              <a:latin typeface="Cambria Math" panose="02040503050406030204" pitchFamily="18" charset="0"/>
                            </a:rPr>
                            <m:t>(</m:t>
                          </m:r>
                        </m:e>
                      </m:func>
                      <m:r>
                        <a:rPr lang="zh-CN" altLang="en-US" sz="2000" i="1">
                          <a:solidFill>
                            <a:srgbClr val="000000"/>
                          </a:solidFill>
                          <a:latin typeface="Cambria Math" panose="02040503050406030204" pitchFamily="18" charset="0"/>
                        </a:rPr>
                        <m:t>𝜔</m:t>
                      </m:r>
                      <m:r>
                        <a:rPr lang="zh-CN" altLang="en-US" sz="2000" i="1">
                          <a:solidFill>
                            <a:srgbClr val="000000"/>
                          </a:solidFill>
                          <a:latin typeface="Cambria Math" panose="02040503050406030204" pitchFamily="18" charset="0"/>
                        </a:rPr>
                        <m:t>𝑥</m:t>
                      </m:r>
                      <m:r>
                        <a:rPr lang="zh-CN" altLang="en-US" sz="2000" i="1">
                          <a:solidFill>
                            <a:srgbClr val="000000"/>
                          </a:solidFill>
                          <a:latin typeface="Cambria Math" panose="02040503050406030204" pitchFamily="18" charset="0"/>
                        </a:rPr>
                        <m:t>±</m:t>
                      </m:r>
                      <m:r>
                        <a:rPr lang="zh-CN" altLang="en-US" sz="2000" i="1">
                          <a:solidFill>
                            <a:srgbClr val="000000"/>
                          </a:solidFill>
                          <a:latin typeface="Cambria Math" panose="02040503050406030204" pitchFamily="18" charset="0"/>
                        </a:rPr>
                        <m:t>𝜑</m:t>
                      </m:r>
                      <m:r>
                        <a:rPr lang="zh-CN" altLang="en-US" sz="2000" i="1">
                          <a:solidFill>
                            <a:srgbClr val="000000"/>
                          </a:solidFill>
                          <a:latin typeface="Cambria Math" panose="02040503050406030204" pitchFamily="18" charset="0"/>
                        </a:rPr>
                        <m:t>)</m:t>
                      </m:r>
                    </m:oMath>
                  </m:oMathPara>
                </a14:m>
                <a:endParaRPr lang="zh-CN" altLang="en-US" sz="2000" dirty="0"/>
              </a:p>
            </p:txBody>
          </p:sp>
        </mc:Choice>
        <mc:Fallback xmlns="">
          <p:sp>
            <p:nvSpPr>
              <p:cNvPr id="55" name="对象 15">
                <a:hlinkClick r:id="" action="ppaction://ole?verb=0"/>
                <a:extLst>
                  <a:ext uri="{FF2B5EF4-FFF2-40B4-BE49-F238E27FC236}">
                    <a16:creationId xmlns:a16="http://schemas.microsoft.com/office/drawing/2014/main" id="{B5122619-9C36-4077-98B7-1886F3F858AB}"/>
                  </a:ext>
                </a:extLst>
              </p:cNvPr>
              <p:cNvSpPr txBox="1">
                <a:spLocks noRot="1" noChangeAspect="1" noMove="1" noResize="1" noEditPoints="1" noAdjustHandles="1" noChangeArrowheads="1" noChangeShapeType="1" noTextEdit="1"/>
              </p:cNvSpPr>
              <p:nvPr/>
            </p:nvSpPr>
            <p:spPr>
              <a:xfrm>
                <a:off x="2169129" y="4928073"/>
                <a:ext cx="3073400" cy="576263"/>
              </a:xfrm>
              <a:prstGeom prst="rect">
                <a:avLst/>
              </a:prstGeom>
              <a:blipFill>
                <a:blip r:embed="rId33"/>
                <a:stretch>
                  <a:fillRect/>
                </a:stretch>
              </a:blipFill>
              <a:ln w="38100">
                <a:noFill/>
                <a:miter/>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58" name="对象 21">
                <a:hlinkClick r:id="" action="ppaction://ole?verb=0"/>
                <a:extLst>
                  <a:ext uri="{FF2B5EF4-FFF2-40B4-BE49-F238E27FC236}">
                    <a16:creationId xmlns:a16="http://schemas.microsoft.com/office/drawing/2014/main" id="{8E3E894A-9B0D-4A72-AF14-EFEBA579A688}"/>
                  </a:ext>
                </a:extLst>
              </p:cNvPr>
              <p:cNvSpPr txBox="1"/>
              <p:nvPr/>
            </p:nvSpPr>
            <p:spPr>
              <a:xfrm>
                <a:off x="5888165" y="4883990"/>
                <a:ext cx="4307306" cy="653876"/>
              </a:xfrm>
              <a:prstGeom prst="rect">
                <a:avLst/>
              </a:prstGeom>
              <a:noFill/>
              <a:ln w="38100">
                <a:noFill/>
                <a:miter/>
              </a:ln>
            </p:spPr>
            <p:txBody>
              <a:bodyPr>
                <a:normAutofit fontScale="92500"/>
              </a:bodyPr>
              <a:lstStyle/>
              <a:p>
                <a:pPr/>
                <a14:m>
                  <m:oMathPara xmlns:m="http://schemas.openxmlformats.org/officeDocument/2006/math">
                    <m:oMathParaPr>
                      <m:jc m:val="left"/>
                    </m:oMathParaPr>
                    <m:oMath xmlns:m="http://schemas.openxmlformats.org/officeDocument/2006/math">
                      <m:r>
                        <a:rPr lang="zh-CN" altLang="en-US" i="1" smtClean="0">
                          <a:solidFill>
                            <a:srgbClr val="000000"/>
                          </a:solidFill>
                          <a:latin typeface="Cambria Math" panose="02040503050406030204" pitchFamily="18" charset="0"/>
                        </a:rPr>
                        <m:t>(</m:t>
                      </m:r>
                      <m:r>
                        <a:rPr lang="zh-CN" altLang="en-US" i="1" smtClean="0">
                          <a:solidFill>
                            <a:srgbClr val="000000"/>
                          </a:solidFill>
                          <a:latin typeface="Cambria Math" panose="02040503050406030204" pitchFamily="18" charset="0"/>
                        </a:rPr>
                        <m:t>其中</m:t>
                      </m:r>
                      <m:r>
                        <a:rPr lang="zh-CN" altLang="en-US" i="1" smtClean="0">
                          <a:solidFill>
                            <a:srgbClr val="000000"/>
                          </a:solidFill>
                          <a:latin typeface="Cambria Math" panose="02040503050406030204" pitchFamily="18" charset="0"/>
                        </a:rPr>
                        <m:t>𝐴</m:t>
                      </m:r>
                      <m:r>
                        <a:rPr lang="zh-CN" altLang="en-US" i="1" smtClean="0">
                          <a:solidFill>
                            <a:srgbClr val="000000"/>
                          </a:solidFill>
                          <a:latin typeface="Cambria Math" panose="02040503050406030204" pitchFamily="18" charset="0"/>
                        </a:rPr>
                        <m:t>=</m:t>
                      </m:r>
                      <m:rad>
                        <m:radPr>
                          <m:degHide m:val="on"/>
                          <m:ctrlPr>
                            <a:rPr lang="zh-CN" altLang="en-US" i="1">
                              <a:solidFill>
                                <a:srgbClr val="000000"/>
                              </a:solidFill>
                              <a:latin typeface="Cambria Math" panose="02040503050406030204" pitchFamily="18" charset="0"/>
                            </a:rPr>
                          </m:ctrlPr>
                        </m:radPr>
                        <m:deg/>
                        <m:e>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𝑎</m:t>
                              </m:r>
                            </m:e>
                            <m:sup>
                              <m:r>
                                <a:rPr lang="zh-CN" altLang="en-US" i="1">
                                  <a:solidFill>
                                    <a:srgbClr val="000000"/>
                                  </a:solidFill>
                                  <a:latin typeface="Cambria Math" panose="02040503050406030204" pitchFamily="18" charset="0"/>
                                </a:rPr>
                                <m:t>2</m:t>
                              </m:r>
                            </m:sup>
                          </m:sSup>
                          <m:r>
                            <a:rPr lang="zh-CN" altLang="en-US" i="1">
                              <a:solidFill>
                                <a:srgbClr val="000000"/>
                              </a:solidFill>
                              <a:latin typeface="Cambria Math" panose="02040503050406030204" pitchFamily="18" charset="0"/>
                            </a:rPr>
                            <m:t>+</m:t>
                          </m:r>
                          <m:sSup>
                            <m:sSupPr>
                              <m:ctrlPr>
                                <a:rPr lang="zh-CN" altLang="en-US" i="1">
                                  <a:solidFill>
                                    <a:srgbClr val="000000"/>
                                  </a:solidFill>
                                  <a:latin typeface="Cambria Math" panose="02040503050406030204" pitchFamily="18" charset="0"/>
                                </a:rPr>
                              </m:ctrlPr>
                            </m:sSupPr>
                            <m:e>
                              <m:r>
                                <a:rPr lang="zh-CN" altLang="en-US" i="1">
                                  <a:solidFill>
                                    <a:srgbClr val="000000"/>
                                  </a:solidFill>
                                  <a:latin typeface="Cambria Math" panose="02040503050406030204" pitchFamily="18" charset="0"/>
                                </a:rPr>
                                <m:t>𝑏</m:t>
                              </m:r>
                            </m:e>
                            <m:sup>
                              <m:r>
                                <a:rPr lang="zh-CN" altLang="en-US" i="1">
                                  <a:solidFill>
                                    <a:srgbClr val="000000"/>
                                  </a:solidFill>
                                  <a:latin typeface="Cambria Math" panose="02040503050406030204" pitchFamily="18" charset="0"/>
                                </a:rPr>
                                <m:t>2</m:t>
                              </m:r>
                            </m:sup>
                          </m:sSup>
                        </m:e>
                      </m:rad>
                      <m:r>
                        <a:rPr lang="zh-CN" altLang="en-US" i="1">
                          <a:solidFill>
                            <a:srgbClr val="000000"/>
                          </a:solidFill>
                          <a:latin typeface="Cambria Math" panose="02040503050406030204" pitchFamily="18" charset="0"/>
                        </a:rPr>
                        <m:t>，</m:t>
                      </m:r>
                      <m:r>
                        <m:rPr>
                          <m:nor/>
                        </m:rPr>
                        <a:rPr lang="zh-CN" altLang="en-US" i="0">
                          <a:solidFill>
                            <a:srgbClr val="000000"/>
                          </a:solidFill>
                          <a:latin typeface="Cambria Math" panose="02040503050406030204" pitchFamily="18" charset="0"/>
                        </a:rPr>
                        <m:t>tan</m:t>
                      </m:r>
                      <m:r>
                        <a:rPr lang="zh-CN" altLang="en-US" i="1">
                          <a:solidFill>
                            <a:srgbClr val="000000"/>
                          </a:solidFill>
                          <a:latin typeface="Cambria Math" panose="02040503050406030204" pitchFamily="18" charset="0"/>
                        </a:rPr>
                        <m:t>𝜑</m:t>
                      </m:r>
                      <m:r>
                        <a:rPr lang="zh-CN" altLang="en-US" i="1">
                          <a:solidFill>
                            <a:srgbClr val="000000"/>
                          </a:solidFill>
                          <a:latin typeface="Cambria Math" panose="02040503050406030204" pitchFamily="18" charset="0"/>
                        </a:rPr>
                        <m:t>=</m:t>
                      </m:r>
                      <m:f>
                        <m:fPr>
                          <m:ctrlPr>
                            <a:rPr lang="zh-CN" altLang="en-US" i="1" smtClean="0">
                              <a:solidFill>
                                <a:srgbClr val="000000"/>
                              </a:solidFill>
                              <a:latin typeface="Cambria Math" panose="02040503050406030204" pitchFamily="18" charset="0"/>
                            </a:rPr>
                          </m:ctrlPr>
                        </m:fPr>
                        <m:num>
                          <m:func>
                            <m:funcPr>
                              <m:ctrlPr>
                                <a:rPr lang="zh-CN" altLang="en-US" i="1" smtClean="0">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sin</m:t>
                              </m:r>
                            </m:fName>
                            <m:e>
                              <m:r>
                                <a:rPr lang="zh-CN" altLang="en-US" i="1">
                                  <a:solidFill>
                                    <a:srgbClr val="000000"/>
                                  </a:solidFill>
                                  <a:latin typeface="Cambria Math" panose="02040503050406030204" pitchFamily="18" charset="0"/>
                                </a:rPr>
                                <m:t>𝜑</m:t>
                              </m:r>
                            </m:e>
                          </m:func>
                        </m:num>
                        <m:den>
                          <m:func>
                            <m:funcPr>
                              <m:ctrlPr>
                                <a:rPr lang="zh-CN" altLang="en-US" i="1" smtClean="0">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cos</m:t>
                              </m:r>
                            </m:fName>
                            <m:e>
                              <m:r>
                                <a:rPr lang="zh-CN" altLang="en-US" i="1">
                                  <a:solidFill>
                                    <a:srgbClr val="000000"/>
                                  </a:solidFill>
                                  <a:latin typeface="Cambria Math" panose="02040503050406030204" pitchFamily="18" charset="0"/>
                                </a:rPr>
                                <m:t>𝜑</m:t>
                              </m:r>
                            </m:e>
                          </m:func>
                        </m:den>
                      </m:f>
                      <m:r>
                        <a:rPr lang="en-US" altLang="zh-CN" b="0" i="1" smtClean="0">
                          <a:solidFill>
                            <a:srgbClr val="000000"/>
                          </a:solidFill>
                          <a:latin typeface="Cambria Math" panose="02040503050406030204" pitchFamily="18" charset="0"/>
                        </a:rPr>
                        <m:t>=</m:t>
                      </m:r>
                      <m:f>
                        <m:fPr>
                          <m:ctrlPr>
                            <a:rPr lang="zh-CN" altLang="en-US" i="1">
                              <a:solidFill>
                                <a:srgbClr val="000000"/>
                              </a:solidFill>
                              <a:latin typeface="Cambria Math" panose="02040503050406030204" pitchFamily="18" charset="0"/>
                            </a:rPr>
                          </m:ctrlPr>
                        </m:fPr>
                        <m:num>
                          <m:r>
                            <a:rPr lang="zh-CN" altLang="en-US" i="1">
                              <a:solidFill>
                                <a:srgbClr val="000000"/>
                              </a:solidFill>
                              <a:latin typeface="Cambria Math" panose="02040503050406030204" pitchFamily="18" charset="0"/>
                            </a:rPr>
                            <m:t>𝑏</m:t>
                          </m:r>
                        </m:num>
                        <m:den>
                          <m:r>
                            <a:rPr lang="zh-CN" altLang="en-US" i="1">
                              <a:solidFill>
                                <a:srgbClr val="000000"/>
                              </a:solidFill>
                              <a:latin typeface="Cambria Math" panose="02040503050406030204" pitchFamily="18" charset="0"/>
                            </a:rPr>
                            <m:t>𝑎</m:t>
                          </m:r>
                        </m:den>
                      </m:f>
                      <m:r>
                        <a:rPr lang="zh-CN" altLang="en-US" i="1">
                          <a:solidFill>
                            <a:srgbClr val="000000"/>
                          </a:solidFill>
                          <a:latin typeface="Cambria Math" panose="02040503050406030204" pitchFamily="18" charset="0"/>
                        </a:rPr>
                        <m:t>)</m:t>
                      </m:r>
                    </m:oMath>
                  </m:oMathPara>
                </a14:m>
                <a:endParaRPr lang="zh-CN" altLang="en-US" dirty="0"/>
              </a:p>
            </p:txBody>
          </p:sp>
        </mc:Choice>
        <mc:Fallback xmlns="">
          <p:sp>
            <p:nvSpPr>
              <p:cNvPr id="58" name="对象 21">
                <a:hlinkClick r:id="" action="ppaction://ole?verb=0"/>
                <a:extLst>
                  <a:ext uri="{FF2B5EF4-FFF2-40B4-BE49-F238E27FC236}">
                    <a16:creationId xmlns:a16="http://schemas.microsoft.com/office/drawing/2014/main" id="{8E3E894A-9B0D-4A72-AF14-EFEBA579A688}"/>
                  </a:ext>
                </a:extLst>
              </p:cNvPr>
              <p:cNvSpPr txBox="1">
                <a:spLocks noRot="1" noChangeAspect="1" noMove="1" noResize="1" noEditPoints="1" noAdjustHandles="1" noChangeArrowheads="1" noChangeShapeType="1" noTextEdit="1"/>
              </p:cNvSpPr>
              <p:nvPr/>
            </p:nvSpPr>
            <p:spPr>
              <a:xfrm>
                <a:off x="5888165" y="4883990"/>
                <a:ext cx="4307306" cy="653876"/>
              </a:xfrm>
              <a:prstGeom prst="rect">
                <a:avLst/>
              </a:prstGeom>
              <a:blipFill>
                <a:blip r:embed="rId34"/>
                <a:stretch>
                  <a:fillRect/>
                </a:stretch>
              </a:blipFill>
              <a:ln w="38100">
                <a:noFill/>
                <a:miter/>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1" name="对象 -2147482531">
                <a:extLst>
                  <a:ext uri="{FF2B5EF4-FFF2-40B4-BE49-F238E27FC236}">
                    <a16:creationId xmlns:a16="http://schemas.microsoft.com/office/drawing/2014/main" id="{DE02E3AC-27C4-4284-969C-B71F74A71213}"/>
                  </a:ext>
                </a:extLst>
              </p:cNvPr>
              <p:cNvSpPr txBox="1"/>
              <p:nvPr/>
            </p:nvSpPr>
            <p:spPr bwMode="auto">
              <a:xfrm>
                <a:off x="2169129" y="5507419"/>
                <a:ext cx="6024475" cy="632769"/>
              </a:xfrm>
              <a:prstGeom prst="rect">
                <a:avLst/>
              </a:prstGeom>
              <a:noFill/>
              <a:ln>
                <a:noFill/>
              </a:ln>
            </p:spPr>
            <p:txBody>
              <a:bodyPr>
                <a:normAutofit fontScale="70000" lnSpcReduction="20000"/>
              </a:bodyPr>
              <a:lstStyle/>
              <a:p>
                <a:pPr/>
                <a14:m>
                  <m:oMathPara xmlns:m="http://schemas.openxmlformats.org/officeDocument/2006/math">
                    <m:oMathParaPr>
                      <m:jc m:val="left"/>
                    </m:oMathParaPr>
                    <m:oMath xmlns:m="http://schemas.openxmlformats.org/officeDocument/2006/math">
                      <m:r>
                        <a:rPr lang="zh-CN" altLang="en-US" sz="2800" i="1" smtClean="0">
                          <a:solidFill>
                            <a:srgbClr val="000000"/>
                          </a:solidFill>
                          <a:latin typeface="Cambria Math" panose="02040503050406030204" pitchFamily="18" charset="0"/>
                        </a:rPr>
                        <m:t>=</m:t>
                      </m:r>
                      <m:rad>
                        <m:radPr>
                          <m:degHide m:val="on"/>
                          <m:ctrlPr>
                            <a:rPr lang="zh-CN" altLang="en-US" sz="2800" i="1">
                              <a:solidFill>
                                <a:srgbClr val="000000"/>
                              </a:solidFill>
                              <a:latin typeface="Cambria Math" panose="02040503050406030204" pitchFamily="18" charset="0"/>
                            </a:rPr>
                          </m:ctrlPr>
                        </m:radPr>
                        <m:deg/>
                        <m:e>
                          <m:sSup>
                            <m:sSupPr>
                              <m:ctrlPr>
                                <a:rPr lang="zh-CN" altLang="en-US" sz="2800" i="1">
                                  <a:solidFill>
                                    <a:srgbClr val="000000"/>
                                  </a:solidFill>
                                  <a:latin typeface="Cambria Math" panose="02040503050406030204" pitchFamily="18" charset="0"/>
                                </a:rPr>
                              </m:ctrlPr>
                            </m:sSupPr>
                            <m:e>
                              <m:r>
                                <a:rPr lang="zh-CN" altLang="en-US" sz="2800" i="1">
                                  <a:solidFill>
                                    <a:srgbClr val="000000"/>
                                  </a:solidFill>
                                  <a:latin typeface="Cambria Math" panose="02040503050406030204" pitchFamily="18" charset="0"/>
                                </a:rPr>
                                <m:t>𝑎</m:t>
                              </m:r>
                            </m:e>
                            <m:sup>
                              <m:r>
                                <a:rPr lang="zh-CN" altLang="en-US" sz="2800" i="1">
                                  <a:solidFill>
                                    <a:srgbClr val="000000"/>
                                  </a:solidFill>
                                  <a:latin typeface="Cambria Math" panose="02040503050406030204" pitchFamily="18" charset="0"/>
                                </a:rPr>
                                <m:t>2</m:t>
                              </m:r>
                            </m:sup>
                          </m:sSup>
                          <m:r>
                            <a:rPr lang="zh-CN" altLang="en-US" sz="2800" i="1">
                              <a:solidFill>
                                <a:srgbClr val="000000"/>
                              </a:solidFill>
                              <a:latin typeface="Cambria Math" panose="02040503050406030204" pitchFamily="18" charset="0"/>
                            </a:rPr>
                            <m:t>+</m:t>
                          </m:r>
                          <m:sSup>
                            <m:sSupPr>
                              <m:ctrlPr>
                                <a:rPr lang="zh-CN" altLang="en-US" sz="2800" i="1">
                                  <a:solidFill>
                                    <a:srgbClr val="000000"/>
                                  </a:solidFill>
                                  <a:latin typeface="Cambria Math" panose="02040503050406030204" pitchFamily="18" charset="0"/>
                                </a:rPr>
                              </m:ctrlPr>
                            </m:sSupPr>
                            <m:e>
                              <m:r>
                                <a:rPr lang="zh-CN" altLang="en-US" sz="2800" i="1">
                                  <a:solidFill>
                                    <a:srgbClr val="000000"/>
                                  </a:solidFill>
                                  <a:latin typeface="Cambria Math" panose="02040503050406030204" pitchFamily="18" charset="0"/>
                                </a:rPr>
                                <m:t>𝑏</m:t>
                              </m:r>
                            </m:e>
                            <m:sup>
                              <m:r>
                                <a:rPr lang="zh-CN" altLang="en-US" sz="2800" i="1">
                                  <a:solidFill>
                                    <a:srgbClr val="000000"/>
                                  </a:solidFill>
                                  <a:latin typeface="Cambria Math" panose="02040503050406030204" pitchFamily="18" charset="0"/>
                                </a:rPr>
                                <m:t>2</m:t>
                              </m:r>
                            </m:sup>
                          </m:sSup>
                        </m:e>
                      </m:rad>
                      <m:func>
                        <m:funcPr>
                          <m:ctrlPr>
                            <a:rPr lang="zh-CN" altLang="en-US" sz="2800" i="1">
                              <a:solidFill>
                                <a:srgbClr val="000000"/>
                              </a:solidFill>
                              <a:latin typeface="Cambria Math" panose="02040503050406030204" pitchFamily="18" charset="0"/>
                            </a:rPr>
                          </m:ctrlPr>
                        </m:funcPr>
                        <m:fName>
                          <m:r>
                            <m:rPr>
                              <m:sty m:val="p"/>
                            </m:rPr>
                            <a:rPr lang="zh-CN" altLang="en-US" sz="2800" i="0">
                              <a:solidFill>
                                <a:srgbClr val="000000"/>
                              </a:solidFill>
                              <a:latin typeface="Cambria Math" panose="02040503050406030204" pitchFamily="18" charset="0"/>
                            </a:rPr>
                            <m:t>cos</m:t>
                          </m:r>
                        </m:fName>
                        <m:e>
                          <m:r>
                            <a:rPr lang="zh-CN" altLang="en-US" sz="2800" i="1">
                              <a:solidFill>
                                <a:srgbClr val="000000"/>
                              </a:solidFill>
                              <a:latin typeface="Cambria Math" panose="02040503050406030204" pitchFamily="18" charset="0"/>
                            </a:rPr>
                            <m:t>(</m:t>
                          </m:r>
                        </m:e>
                      </m:func>
                      <m:r>
                        <a:rPr lang="zh-CN" altLang="en-US" sz="2800" i="1">
                          <a:solidFill>
                            <a:srgbClr val="000000"/>
                          </a:solidFill>
                          <a:latin typeface="Cambria Math" panose="02040503050406030204" pitchFamily="18" charset="0"/>
                        </a:rPr>
                        <m:t>𝑥</m:t>
                      </m:r>
                      <m:r>
                        <a:rPr lang="en-US" altLang="zh-CN" sz="2800" b="0" i="1" smtClean="0">
                          <a:solidFill>
                            <a:srgbClr val="000000"/>
                          </a:solidFill>
                          <a:latin typeface="Cambria Math" panose="02040503050406030204" pitchFamily="18" charset="0"/>
                        </a:rPr>
                        <m:t>∓</m:t>
                      </m:r>
                      <m:r>
                        <a:rPr lang="zh-CN" altLang="en-US" sz="2800" i="1">
                          <a:solidFill>
                            <a:srgbClr val="000000"/>
                          </a:solidFill>
                          <a:latin typeface="Cambria Math" panose="02040503050406030204" pitchFamily="18" charset="0"/>
                        </a:rPr>
                        <m:t>𝜙</m:t>
                      </m:r>
                      <m:r>
                        <a:rPr lang="zh-CN" altLang="en-US" sz="2800" i="1">
                          <a:solidFill>
                            <a:srgbClr val="000000"/>
                          </a:solidFill>
                          <a:latin typeface="Cambria Math" panose="02040503050406030204" pitchFamily="18" charset="0"/>
                        </a:rPr>
                        <m:t>)         (</m:t>
                      </m:r>
                      <m:r>
                        <a:rPr lang="zh-CN" altLang="en-US" sz="2800" i="1">
                          <a:solidFill>
                            <a:srgbClr val="000000"/>
                          </a:solidFill>
                          <a:latin typeface="Cambria Math" panose="02040503050406030204" pitchFamily="18" charset="0"/>
                        </a:rPr>
                        <m:t>其中</m:t>
                      </m:r>
                      <m:func>
                        <m:funcPr>
                          <m:ctrlPr>
                            <a:rPr lang="zh-CN" altLang="en-US" sz="2800" i="1">
                              <a:solidFill>
                                <a:srgbClr val="000000"/>
                              </a:solidFill>
                              <a:latin typeface="Cambria Math" panose="02040503050406030204" pitchFamily="18" charset="0"/>
                            </a:rPr>
                          </m:ctrlPr>
                        </m:funcPr>
                        <m:fName>
                          <m:r>
                            <m:rPr>
                              <m:sty m:val="p"/>
                            </m:rPr>
                            <a:rPr lang="zh-CN" altLang="en-US" sz="2800" i="0">
                              <a:solidFill>
                                <a:srgbClr val="000000"/>
                              </a:solidFill>
                              <a:latin typeface="Cambria Math" panose="02040503050406030204" pitchFamily="18" charset="0"/>
                            </a:rPr>
                            <m:t>tan</m:t>
                          </m:r>
                        </m:fName>
                        <m:e>
                          <m:r>
                            <a:rPr lang="zh-CN" altLang="en-US" sz="2800" i="1">
                              <a:solidFill>
                                <a:srgbClr val="000000"/>
                              </a:solidFill>
                              <a:latin typeface="Cambria Math" panose="02040503050406030204" pitchFamily="18" charset="0"/>
                            </a:rPr>
                            <m:t>𝜙</m:t>
                          </m:r>
                        </m:e>
                      </m:func>
                      <m:r>
                        <a:rPr lang="zh-CN" altLang="en-US" sz="2800" i="1">
                          <a:solidFill>
                            <a:srgbClr val="000000"/>
                          </a:solidFill>
                          <a:latin typeface="Cambria Math" panose="02040503050406030204" pitchFamily="18" charset="0"/>
                        </a:rPr>
                        <m:t>=</m:t>
                      </m:r>
                      <m:f>
                        <m:fPr>
                          <m:ctrlPr>
                            <a:rPr lang="zh-CN" altLang="en-US" sz="2800" i="1">
                              <a:solidFill>
                                <a:srgbClr val="000000"/>
                              </a:solidFill>
                              <a:latin typeface="Cambria Math" panose="02040503050406030204" pitchFamily="18" charset="0"/>
                            </a:rPr>
                          </m:ctrlPr>
                        </m:fPr>
                        <m:num>
                          <m:r>
                            <a:rPr lang="zh-CN" altLang="en-US" sz="2800" i="1">
                              <a:solidFill>
                                <a:srgbClr val="000000"/>
                              </a:solidFill>
                              <a:latin typeface="Cambria Math" panose="02040503050406030204" pitchFamily="18" charset="0"/>
                            </a:rPr>
                            <m:t>𝑎</m:t>
                          </m:r>
                        </m:num>
                        <m:den>
                          <m:r>
                            <a:rPr lang="zh-CN" altLang="en-US" sz="2800" i="1">
                              <a:solidFill>
                                <a:srgbClr val="000000"/>
                              </a:solidFill>
                              <a:latin typeface="Cambria Math" panose="02040503050406030204" pitchFamily="18" charset="0"/>
                            </a:rPr>
                            <m:t>𝑏</m:t>
                          </m:r>
                        </m:den>
                      </m:f>
                      <m:r>
                        <a:rPr lang="en-US" altLang="zh-CN" sz="2800" b="0" i="1" smtClean="0">
                          <a:solidFill>
                            <a:srgbClr val="000000"/>
                          </a:solidFill>
                          <a:latin typeface="Cambria Math" panose="02040503050406030204" pitchFamily="18" charset="0"/>
                        </a:rPr>
                        <m:t>)</m:t>
                      </m:r>
                    </m:oMath>
                  </m:oMathPara>
                </a14:m>
                <a:endParaRPr lang="zh-CN" altLang="en-US" sz="2800" dirty="0"/>
              </a:p>
            </p:txBody>
          </p:sp>
        </mc:Choice>
        <mc:Fallback xmlns="">
          <p:sp>
            <p:nvSpPr>
              <p:cNvPr id="61" name="对象 -2147482531">
                <a:extLst>
                  <a:ext uri="{FF2B5EF4-FFF2-40B4-BE49-F238E27FC236}">
                    <a16:creationId xmlns:a16="http://schemas.microsoft.com/office/drawing/2014/main" id="{DE02E3AC-27C4-4284-969C-B71F74A71213}"/>
                  </a:ext>
                </a:extLst>
              </p:cNvPr>
              <p:cNvSpPr txBox="1">
                <a:spLocks noRot="1" noChangeAspect="1" noMove="1" noResize="1" noEditPoints="1" noAdjustHandles="1" noChangeArrowheads="1" noChangeShapeType="1" noTextEdit="1"/>
              </p:cNvSpPr>
              <p:nvPr/>
            </p:nvSpPr>
            <p:spPr bwMode="auto">
              <a:xfrm>
                <a:off x="2169129" y="5507419"/>
                <a:ext cx="6024475" cy="632769"/>
              </a:xfrm>
              <a:prstGeom prst="rect">
                <a:avLst/>
              </a:prstGeom>
              <a:blipFill>
                <a:blip r:embed="rId35"/>
                <a:stretch>
                  <a:fillRect/>
                </a:stretch>
              </a:blipFill>
              <a:ln>
                <a:noFill/>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3" name="文本框 62">
                <a:extLst>
                  <a:ext uri="{FF2B5EF4-FFF2-40B4-BE49-F238E27FC236}">
                    <a16:creationId xmlns:a16="http://schemas.microsoft.com/office/drawing/2014/main" id="{BCF72C11-F4AC-40A9-9F60-29EF1F2D9F93}"/>
                  </a:ext>
                </a:extLst>
              </p:cNvPr>
              <p:cNvSpPr txBox="1"/>
              <p:nvPr/>
            </p:nvSpPr>
            <p:spPr>
              <a:xfrm>
                <a:off x="199257" y="6154319"/>
                <a:ext cx="8592405" cy="489814"/>
              </a:xfrm>
              <a:prstGeom prst="rect">
                <a:avLst/>
              </a:prstGeom>
              <a:noFill/>
            </p:spPr>
            <p:txBody>
              <a:bodyPr wrap="square">
                <a:spAutoFit/>
              </a:bodyPr>
              <a:lstStyle/>
              <a:p>
                <a:r>
                  <a:rPr lang="zh-CN" altLang="en-US" kern="100" dirty="0">
                    <a:latin typeface="Times New Roman" panose="02020603050405020304" pitchFamily="18" charset="0"/>
                    <a:ea typeface="微软雅黑" panose="020B0503020204020204" pitchFamily="34" charset="-122"/>
                    <a:cs typeface="Times New Roman" panose="02020603050405020304" pitchFamily="18" charset="0"/>
                    <a:sym typeface="+mn-ea"/>
                  </a:rPr>
                  <a:t>奇变偶（</a:t>
                </a:r>
                <a:r>
                  <a:rPr lang="en-US" altLang="zh-CN" kern="100" dirty="0">
                    <a:latin typeface="Times New Roman" panose="02020603050405020304" pitchFamily="18" charset="0"/>
                    <a:ea typeface="微软雅黑" panose="020B0503020204020204" pitchFamily="34" charset="-122"/>
                    <a:cs typeface="Times New Roman" panose="02020603050405020304" pitchFamily="18" charset="0"/>
                    <a:sym typeface="+mn-ea"/>
                  </a:rPr>
                  <a:t>k</a:t>
                </a:r>
                <a:r>
                  <a:rPr lang="zh-CN" altLang="en-US" kern="100" dirty="0">
                    <a:latin typeface="Times New Roman" panose="02020603050405020304" pitchFamily="18" charset="0"/>
                    <a:ea typeface="微软雅黑" panose="020B0503020204020204" pitchFamily="34" charset="-122"/>
                    <a:cs typeface="Times New Roman" panose="02020603050405020304" pitchFamily="18" charset="0"/>
                    <a:sym typeface="+mn-ea"/>
                  </a:rPr>
                  <a:t>）不变，符号看象限。</a:t>
                </a:r>
                <a:r>
                  <a:rPr lang="zh-CN" altLang="en-US" sz="1800" dirty="0">
                    <a:solidFill>
                      <a:srgbClr val="000000"/>
                    </a:solidFill>
                  </a:rPr>
                  <a:t> </a:t>
                </a:r>
                <a14:m>
                  <m:oMath xmlns:m="http://schemas.openxmlformats.org/officeDocument/2006/math">
                    <m:f>
                      <m:fPr>
                        <m:ctrlPr>
                          <a:rPr lang="zh-CN" altLang="en-US" i="1">
                            <a:solidFill>
                              <a:srgbClr val="000000"/>
                            </a:solidFill>
                            <a:latin typeface="Cambria Math" panose="02040503050406030204" pitchFamily="18" charset="0"/>
                          </a:rPr>
                        </m:ctrlPr>
                      </m:fPr>
                      <m:num>
                        <m:r>
                          <a:rPr lang="en-US" altLang="zh-CN" b="0" i="1" smtClean="0">
                            <a:solidFill>
                              <a:srgbClr val="000000"/>
                            </a:solidFill>
                            <a:latin typeface="Cambria Math" panose="02040503050406030204" pitchFamily="18" charset="0"/>
                          </a:rPr>
                          <m:t>𝑘</m:t>
                        </m:r>
                        <m:r>
                          <a:rPr lang="zh-CN" altLang="en-US" i="1">
                            <a:solidFill>
                              <a:srgbClr val="000000"/>
                            </a:solidFill>
                            <a:latin typeface="Cambria Math" panose="02040503050406030204" pitchFamily="18" charset="0"/>
                          </a:rPr>
                          <m:t>𝜋</m:t>
                        </m:r>
                      </m:num>
                      <m:den>
                        <m:r>
                          <a:rPr lang="zh-CN" altLang="en-US" i="1">
                            <a:solidFill>
                              <a:srgbClr val="000000"/>
                            </a:solidFill>
                            <a:latin typeface="Cambria Math" panose="02040503050406030204" pitchFamily="18" charset="0"/>
                          </a:rPr>
                          <m:t>2</m:t>
                        </m:r>
                      </m:den>
                    </m:f>
                    <m:r>
                      <a:rPr lang="zh-CN" altLang="en-US" i="1">
                        <a:solidFill>
                          <a:srgbClr val="000000"/>
                        </a:solidFill>
                        <a:latin typeface="Cambria Math" panose="02040503050406030204" pitchFamily="18" charset="0"/>
                      </a:rPr>
                      <m:t>±</m:t>
                    </m:r>
                  </m:oMath>
                </a14:m>
                <a:r>
                  <a:rPr lang="en-US" altLang="zh-CN" i="1" kern="100" dirty="0">
                    <a:latin typeface="Times New Roman" panose="02020603050405020304" pitchFamily="18" charset="0"/>
                    <a:ea typeface="微软雅黑" panose="020B0503020204020204" pitchFamily="34" charset="-122"/>
                    <a:cs typeface="Courier New" panose="02070309020205020404" pitchFamily="49" charset="0"/>
                    <a:sym typeface="+mn-ea"/>
                  </a:rPr>
                  <a:t> α</a:t>
                </a:r>
                <a:r>
                  <a:rPr lang="zh-CN" altLang="en-US" i="1" kern="100" dirty="0">
                    <a:latin typeface="Times New Roman" panose="02020603050405020304" pitchFamily="18" charset="0"/>
                    <a:ea typeface="微软雅黑" panose="020B0503020204020204" pitchFamily="34" charset="-122"/>
                    <a:cs typeface="Courier New" panose="02070309020205020404" pitchFamily="49" charset="0"/>
                    <a:sym typeface="+mn-ea"/>
                  </a:rPr>
                  <a:t>，</a:t>
                </a:r>
                <a:r>
                  <a:rPr lang="zh-CN" altLang="zh-CN" sz="1800" kern="100" dirty="0">
                    <a:latin typeface="Times New Roman" panose="02020603050405020304" pitchFamily="18" charset="0"/>
                    <a:ea typeface="微软雅黑" panose="020B0503020204020204" pitchFamily="34" charset="-122"/>
                    <a:cs typeface="Times New Roman" panose="02020603050405020304" pitchFamily="18" charset="0"/>
                    <a:sym typeface="+mn-ea"/>
                  </a:rPr>
                  <a:t>把</a:t>
                </a:r>
                <a:r>
                  <a:rPr lang="en-US" altLang="zh-CN" sz="1800" i="1" kern="100" dirty="0">
                    <a:latin typeface="Times New Roman" panose="02020603050405020304" pitchFamily="18" charset="0"/>
                    <a:ea typeface="微软雅黑" panose="020B0503020204020204" pitchFamily="34" charset="-122"/>
                    <a:cs typeface="Courier New" panose="02070309020205020404" pitchFamily="49" charset="0"/>
                    <a:sym typeface="+mn-ea"/>
                  </a:rPr>
                  <a:t>α</a:t>
                </a:r>
                <a:r>
                  <a:rPr lang="zh-CN" altLang="zh-CN" sz="1800" kern="100" dirty="0">
                    <a:latin typeface="Times New Roman" panose="02020603050405020304" pitchFamily="18" charset="0"/>
                    <a:ea typeface="微软雅黑" panose="020B0503020204020204" pitchFamily="34" charset="-122"/>
                    <a:cs typeface="Times New Roman" panose="02020603050405020304" pitchFamily="18" charset="0"/>
                    <a:sym typeface="+mn-ea"/>
                  </a:rPr>
                  <a:t>看成锐角时</a:t>
                </a:r>
                <a:r>
                  <a:rPr lang="zh-CN" altLang="zh-CN" sz="1800" kern="100"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sym typeface="+mn-ea"/>
                  </a:rPr>
                  <a:t>原函数值</a:t>
                </a:r>
                <a:r>
                  <a:rPr lang="zh-CN" altLang="en-US" sz="1800" kern="100" dirty="0">
                    <a:latin typeface="Times New Roman" panose="02020603050405020304" pitchFamily="18" charset="0"/>
                    <a:ea typeface="微软雅黑" panose="020B0503020204020204" pitchFamily="34" charset="-122"/>
                    <a:cs typeface="Times New Roman" panose="02020603050405020304" pitchFamily="18" charset="0"/>
                    <a:sym typeface="+mn-ea"/>
                  </a:rPr>
                  <a:t>所在象限</a:t>
                </a:r>
                <a:r>
                  <a:rPr lang="zh-CN" altLang="zh-CN" sz="1800" kern="100" dirty="0">
                    <a:latin typeface="Times New Roman" panose="02020603050405020304" pitchFamily="18" charset="0"/>
                    <a:ea typeface="微软雅黑" panose="020B0503020204020204" pitchFamily="34" charset="-122"/>
                    <a:cs typeface="Times New Roman" panose="02020603050405020304" pitchFamily="18" charset="0"/>
                    <a:sym typeface="+mn-ea"/>
                  </a:rPr>
                  <a:t>的符号</a:t>
                </a:r>
              </a:p>
            </p:txBody>
          </p:sp>
        </mc:Choice>
        <mc:Fallback xmlns="">
          <p:sp>
            <p:nvSpPr>
              <p:cNvPr id="63" name="文本框 62">
                <a:extLst>
                  <a:ext uri="{FF2B5EF4-FFF2-40B4-BE49-F238E27FC236}">
                    <a16:creationId xmlns:a16="http://schemas.microsoft.com/office/drawing/2014/main" id="{BCF72C11-F4AC-40A9-9F60-29EF1F2D9F93}"/>
                  </a:ext>
                </a:extLst>
              </p:cNvPr>
              <p:cNvSpPr txBox="1">
                <a:spLocks noRot="1" noChangeAspect="1" noMove="1" noResize="1" noEditPoints="1" noAdjustHandles="1" noChangeArrowheads="1" noChangeShapeType="1" noTextEdit="1"/>
              </p:cNvSpPr>
              <p:nvPr/>
            </p:nvSpPr>
            <p:spPr>
              <a:xfrm>
                <a:off x="199257" y="6154319"/>
                <a:ext cx="8592405" cy="489814"/>
              </a:xfrm>
              <a:prstGeom prst="rect">
                <a:avLst/>
              </a:prstGeom>
              <a:blipFill>
                <a:blip r:embed="rId36"/>
                <a:stretch>
                  <a:fillRect l="-639" b="-7500"/>
                </a:stretch>
              </a:blipFill>
            </p:spPr>
            <p:txBody>
              <a:bodyPr/>
              <a:lstStyle/>
              <a:p>
                <a:r>
                  <a:rPr lang="zh-CN" altLang="en-US">
                    <a:noFill/>
                  </a:rPr>
                  <a:t> </a:t>
                </a:r>
              </a:p>
            </p:txBody>
          </p:sp>
        </mc:Fallback>
      </mc:AlternateContent>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 name="文本框 25"/>
          <p:cNvSpPr txBox="1"/>
          <p:nvPr/>
        </p:nvSpPr>
        <p:spPr>
          <a:xfrm>
            <a:off x="139088" y="666525"/>
            <a:ext cx="960120" cy="523220"/>
          </a:xfrm>
          <a:prstGeom prst="rect">
            <a:avLst/>
          </a:prstGeom>
          <a:noFill/>
        </p:spPr>
        <p:txBody>
          <a:bodyPr wrap="square" rtlCol="0" anchor="t">
            <a:spAutoFit/>
          </a:bodyPr>
          <a:lstStyle/>
          <a:p>
            <a:r>
              <a:rPr lang="zh-CN" altLang="en-US" sz="2800" dirty="0">
                <a:solidFill>
                  <a:srgbClr val="00B0F0"/>
                </a:solidFill>
                <a:latin typeface="Times New Roman" panose="02020603050405020304" pitchFamily="18" charset="0"/>
                <a:cs typeface="Times New Roman" panose="02020603050405020304" pitchFamily="18" charset="0"/>
                <a:sym typeface="+mn-ea"/>
              </a:rPr>
              <a:t>平行：</a:t>
            </a:r>
          </a:p>
        </p:txBody>
      </p:sp>
      <p:sp>
        <p:nvSpPr>
          <p:cNvPr id="27" name="文本框 26"/>
          <p:cNvSpPr txBox="1"/>
          <p:nvPr/>
        </p:nvSpPr>
        <p:spPr>
          <a:xfrm>
            <a:off x="139088" y="1269378"/>
            <a:ext cx="960120" cy="523220"/>
          </a:xfrm>
          <a:prstGeom prst="rect">
            <a:avLst/>
          </a:prstGeom>
          <a:noFill/>
        </p:spPr>
        <p:txBody>
          <a:bodyPr wrap="square" rtlCol="0" anchor="t">
            <a:spAutoFit/>
          </a:bodyPr>
          <a:lstStyle>
            <a:defPPr>
              <a:defRPr lang="zh-CN"/>
            </a:defPPr>
            <a:lvl1pPr>
              <a:defRPr sz="2400" b="1">
                <a:latin typeface="Times New Roman" panose="02020603050405020304" pitchFamily="18" charset="0"/>
                <a:cs typeface="Times New Roman" panose="02020603050405020304" pitchFamily="18" charset="0"/>
              </a:defRPr>
            </a:lvl1pPr>
          </a:lstStyle>
          <a:p>
            <a:r>
              <a:rPr lang="zh-CN" altLang="en-US" sz="2800" b="0" dirty="0">
                <a:solidFill>
                  <a:srgbClr val="00B0F0"/>
                </a:solidFill>
                <a:sym typeface="+mn-ea"/>
              </a:rPr>
              <a:t>垂直：</a:t>
            </a:r>
          </a:p>
        </p:txBody>
      </p:sp>
      <p:sp>
        <p:nvSpPr>
          <p:cNvPr id="28" name="文本框 27"/>
          <p:cNvSpPr txBox="1"/>
          <p:nvPr/>
        </p:nvSpPr>
        <p:spPr>
          <a:xfrm>
            <a:off x="6360456" y="1350676"/>
            <a:ext cx="960120" cy="523220"/>
          </a:xfrm>
          <a:prstGeom prst="rect">
            <a:avLst/>
          </a:prstGeom>
          <a:noFill/>
        </p:spPr>
        <p:txBody>
          <a:bodyPr wrap="square" rtlCol="0" anchor="t">
            <a:spAutoFit/>
          </a:bodyPr>
          <a:lstStyle/>
          <a:p>
            <a:r>
              <a:rPr lang="zh-CN" altLang="en-US" sz="2800" dirty="0">
                <a:solidFill>
                  <a:srgbClr val="00B0F0"/>
                </a:solidFill>
                <a:latin typeface="Times New Roman" panose="02020603050405020304" pitchFamily="18" charset="0"/>
                <a:cs typeface="Times New Roman" panose="02020603050405020304" pitchFamily="18" charset="0"/>
                <a:sym typeface="+mn-ea"/>
              </a:rPr>
              <a:t>夹角</a:t>
            </a:r>
            <a:r>
              <a:rPr lang="zh-CN" altLang="en-US" sz="2800" dirty="0">
                <a:solidFill>
                  <a:srgbClr val="00B0F0"/>
                </a:solidFill>
                <a:sym typeface="+mn-ea"/>
              </a:rPr>
              <a:t>：</a:t>
            </a:r>
          </a:p>
        </p:txBody>
      </p:sp>
      <p:sp>
        <p:nvSpPr>
          <p:cNvPr id="29" name="文本框 28"/>
          <p:cNvSpPr txBox="1"/>
          <p:nvPr/>
        </p:nvSpPr>
        <p:spPr>
          <a:xfrm>
            <a:off x="139088" y="2186175"/>
            <a:ext cx="960120" cy="523220"/>
          </a:xfrm>
          <a:prstGeom prst="rect">
            <a:avLst/>
          </a:prstGeom>
          <a:noFill/>
        </p:spPr>
        <p:txBody>
          <a:bodyPr wrap="square" rtlCol="0" anchor="t">
            <a:spAutoFit/>
          </a:bodyPr>
          <a:lstStyle>
            <a:defPPr>
              <a:defRPr lang="zh-CN"/>
            </a:defPPr>
            <a:lvl1pPr>
              <a:defRPr sz="2400" b="1">
                <a:latin typeface="Times New Roman" panose="02020603050405020304" pitchFamily="18" charset="0"/>
                <a:cs typeface="Times New Roman" panose="02020603050405020304" pitchFamily="18" charset="0"/>
              </a:defRPr>
            </a:lvl1pPr>
          </a:lstStyle>
          <a:p>
            <a:r>
              <a:rPr lang="zh-CN" altLang="en-US" sz="2800" b="0" dirty="0">
                <a:solidFill>
                  <a:srgbClr val="00B0F0"/>
                </a:solidFill>
                <a:sym typeface="+mn-ea"/>
              </a:rPr>
              <a:t>长度：</a:t>
            </a:r>
          </a:p>
        </p:txBody>
      </p:sp>
      <p:graphicFrame>
        <p:nvGraphicFramePr>
          <p:cNvPr id="30" name="对象 29"/>
          <p:cNvGraphicFramePr>
            <a:graphicFrameLocks noChangeAspect="1"/>
          </p:cNvGraphicFramePr>
          <p:nvPr>
            <p:extLst>
              <p:ext uri="{D42A27DB-BD31-4B8C-83A1-F6EECF244321}">
                <p14:modId xmlns:p14="http://schemas.microsoft.com/office/powerpoint/2010/main" val="1940933351"/>
              </p:ext>
            </p:extLst>
          </p:nvPr>
        </p:nvGraphicFramePr>
        <p:xfrm>
          <a:off x="1099208" y="638720"/>
          <a:ext cx="7913688" cy="596900"/>
        </p:xfrm>
        <a:graphic>
          <a:graphicData uri="http://schemas.openxmlformats.org/presentationml/2006/ole">
            <mc:AlternateContent xmlns:mc="http://schemas.openxmlformats.org/markup-compatibility/2006">
              <mc:Choice xmlns:v="urn:schemas-microsoft-com:vml" Requires="v">
                <p:oleObj spid="_x0000_s2375" name="Equation" r:id="rId5" imgW="3695400" imgH="253800" progId="Equation.DSMT4">
                  <p:embed/>
                </p:oleObj>
              </mc:Choice>
              <mc:Fallback>
                <p:oleObj name="Equation" r:id="rId5" imgW="3695400" imgH="253800" progId="Equation.DSMT4">
                  <p:embed/>
                  <p:pic>
                    <p:nvPicPr>
                      <p:cNvPr id="30" name="对象 29"/>
                      <p:cNvPicPr/>
                      <p:nvPr/>
                    </p:nvPicPr>
                    <p:blipFill>
                      <a:blip r:embed="rId6"/>
                      <a:stretch>
                        <a:fillRect/>
                      </a:stretch>
                    </p:blipFill>
                    <p:spPr>
                      <a:xfrm>
                        <a:off x="1099208" y="638720"/>
                        <a:ext cx="7913688" cy="596900"/>
                      </a:xfrm>
                      <a:prstGeom prst="rect">
                        <a:avLst/>
                      </a:prstGeom>
                      <a:ln>
                        <a:solidFill>
                          <a:srgbClr val="00B0F0"/>
                        </a:solidFill>
                      </a:ln>
                    </p:spPr>
                  </p:pic>
                </p:oleObj>
              </mc:Fallback>
            </mc:AlternateContent>
          </a:graphicData>
        </a:graphic>
      </p:graphicFrame>
      <p:graphicFrame>
        <p:nvGraphicFramePr>
          <p:cNvPr id="31" name="对象 30"/>
          <p:cNvGraphicFramePr>
            <a:graphicFrameLocks noChangeAspect="1"/>
          </p:cNvGraphicFramePr>
          <p:nvPr>
            <p:extLst>
              <p:ext uri="{D42A27DB-BD31-4B8C-83A1-F6EECF244321}">
                <p14:modId xmlns:p14="http://schemas.microsoft.com/office/powerpoint/2010/main" val="747929025"/>
              </p:ext>
            </p:extLst>
          </p:nvPr>
        </p:nvGraphicFramePr>
        <p:xfrm>
          <a:off x="1099208" y="1341910"/>
          <a:ext cx="4732338" cy="596900"/>
        </p:xfrm>
        <a:graphic>
          <a:graphicData uri="http://schemas.openxmlformats.org/presentationml/2006/ole">
            <mc:AlternateContent xmlns:mc="http://schemas.openxmlformats.org/markup-compatibility/2006">
              <mc:Choice xmlns:v="urn:schemas-microsoft-com:vml" Requires="v">
                <p:oleObj spid="_x0000_s2376" name="Equation" r:id="rId7" imgW="2209680" imgH="253800" progId="Equation.DSMT4">
                  <p:embed/>
                </p:oleObj>
              </mc:Choice>
              <mc:Fallback>
                <p:oleObj name="Equation" r:id="rId7" imgW="2209680" imgH="253800" progId="Equation.DSMT4">
                  <p:embed/>
                  <p:pic>
                    <p:nvPicPr>
                      <p:cNvPr id="31" name="对象 30"/>
                      <p:cNvPicPr/>
                      <p:nvPr/>
                    </p:nvPicPr>
                    <p:blipFill>
                      <a:blip r:embed="rId8"/>
                      <a:stretch>
                        <a:fillRect/>
                      </a:stretch>
                    </p:blipFill>
                    <p:spPr>
                      <a:xfrm>
                        <a:off x="1099208" y="1341910"/>
                        <a:ext cx="4732338" cy="596900"/>
                      </a:xfrm>
                      <a:prstGeom prst="rect">
                        <a:avLst/>
                      </a:prstGeom>
                      <a:ln>
                        <a:solidFill>
                          <a:srgbClr val="00B0F0"/>
                        </a:solidFill>
                      </a:ln>
                    </p:spPr>
                  </p:pic>
                </p:oleObj>
              </mc:Fallback>
            </mc:AlternateContent>
          </a:graphicData>
        </a:graphic>
      </p:graphicFrame>
      <p:graphicFrame>
        <p:nvGraphicFramePr>
          <p:cNvPr id="32" name="对象 31"/>
          <p:cNvGraphicFramePr>
            <a:graphicFrameLocks noChangeAspect="1"/>
          </p:cNvGraphicFramePr>
          <p:nvPr>
            <p:extLst>
              <p:ext uri="{D42A27DB-BD31-4B8C-83A1-F6EECF244321}">
                <p14:modId xmlns:p14="http://schemas.microsoft.com/office/powerpoint/2010/main" val="679788915"/>
              </p:ext>
            </p:extLst>
          </p:nvPr>
        </p:nvGraphicFramePr>
        <p:xfrm>
          <a:off x="7320576" y="1235620"/>
          <a:ext cx="4540120" cy="1120426"/>
        </p:xfrm>
        <a:graphic>
          <a:graphicData uri="http://schemas.openxmlformats.org/presentationml/2006/ole">
            <mc:AlternateContent xmlns:mc="http://schemas.openxmlformats.org/markup-compatibility/2006">
              <mc:Choice xmlns:v="urn:schemas-microsoft-com:vml" Requires="v">
                <p:oleObj spid="_x0000_s2377" name="Equation" r:id="rId9" imgW="2260440" imgH="507960" progId="Equation.DSMT4">
                  <p:embed/>
                </p:oleObj>
              </mc:Choice>
              <mc:Fallback>
                <p:oleObj name="Equation" r:id="rId9" imgW="2260440" imgH="507960" progId="Equation.DSMT4">
                  <p:embed/>
                  <p:pic>
                    <p:nvPicPr>
                      <p:cNvPr id="32" name="对象 31"/>
                      <p:cNvPicPr/>
                      <p:nvPr/>
                    </p:nvPicPr>
                    <p:blipFill>
                      <a:blip r:embed="rId10"/>
                      <a:stretch>
                        <a:fillRect/>
                      </a:stretch>
                    </p:blipFill>
                    <p:spPr>
                      <a:xfrm>
                        <a:off x="7320576" y="1235620"/>
                        <a:ext cx="4540120" cy="1120426"/>
                      </a:xfrm>
                      <a:prstGeom prst="rect">
                        <a:avLst/>
                      </a:prstGeom>
                      <a:ln>
                        <a:solidFill>
                          <a:srgbClr val="00B0F0"/>
                        </a:solidFill>
                      </a:ln>
                    </p:spPr>
                  </p:pic>
                </p:oleObj>
              </mc:Fallback>
            </mc:AlternateContent>
          </a:graphicData>
        </a:graphic>
      </p:graphicFrame>
      <p:graphicFrame>
        <p:nvGraphicFramePr>
          <p:cNvPr id="33" name="对象 32"/>
          <p:cNvGraphicFramePr>
            <a:graphicFrameLocks noChangeAspect="1"/>
          </p:cNvGraphicFramePr>
          <p:nvPr>
            <p:extLst>
              <p:ext uri="{D42A27DB-BD31-4B8C-83A1-F6EECF244321}">
                <p14:modId xmlns:p14="http://schemas.microsoft.com/office/powerpoint/2010/main" val="1247205821"/>
              </p:ext>
            </p:extLst>
          </p:nvPr>
        </p:nvGraphicFramePr>
        <p:xfrm>
          <a:off x="1138896" y="2200080"/>
          <a:ext cx="4122217" cy="659611"/>
        </p:xfrm>
        <a:graphic>
          <a:graphicData uri="http://schemas.openxmlformats.org/presentationml/2006/ole">
            <mc:AlternateContent xmlns:mc="http://schemas.openxmlformats.org/markup-compatibility/2006">
              <mc:Choice xmlns:v="urn:schemas-microsoft-com:vml" Requires="v">
                <p:oleObj spid="_x0000_s2378" name="Equation" r:id="rId11" imgW="1917360" imgH="279360" progId="Equation.DSMT4">
                  <p:embed/>
                </p:oleObj>
              </mc:Choice>
              <mc:Fallback>
                <p:oleObj name="Equation" r:id="rId11" imgW="1917360" imgH="279360" progId="Equation.DSMT4">
                  <p:embed/>
                  <p:pic>
                    <p:nvPicPr>
                      <p:cNvPr id="33" name="对象 32"/>
                      <p:cNvPicPr/>
                      <p:nvPr/>
                    </p:nvPicPr>
                    <p:blipFill>
                      <a:blip r:embed="rId12"/>
                      <a:stretch>
                        <a:fillRect/>
                      </a:stretch>
                    </p:blipFill>
                    <p:spPr>
                      <a:xfrm>
                        <a:off x="1138896" y="2200080"/>
                        <a:ext cx="4122217" cy="659611"/>
                      </a:xfrm>
                      <a:prstGeom prst="rect">
                        <a:avLst/>
                      </a:prstGeom>
                      <a:ln>
                        <a:solidFill>
                          <a:srgbClr val="00B0F0"/>
                        </a:solidFill>
                      </a:ln>
                    </p:spPr>
                  </p:pic>
                </p:oleObj>
              </mc:Fallback>
            </mc:AlternateContent>
          </a:graphicData>
        </a:graphic>
      </p:graphicFrame>
      <mc:AlternateContent xmlns:mc="http://schemas.openxmlformats.org/markup-compatibility/2006" xmlns:a14="http://schemas.microsoft.com/office/drawing/2010/main">
        <mc:Choice Requires="a14">
          <p:sp>
            <p:nvSpPr>
              <p:cNvPr id="14" name="文本框 13">
                <a:extLst>
                  <a:ext uri="{FF2B5EF4-FFF2-40B4-BE49-F238E27FC236}">
                    <a16:creationId xmlns:a16="http://schemas.microsoft.com/office/drawing/2014/main" id="{058023C7-990E-489D-8689-5D4825E87B52}"/>
                  </a:ext>
                </a:extLst>
              </p:cNvPr>
              <p:cNvSpPr txBox="1"/>
              <p:nvPr/>
            </p:nvSpPr>
            <p:spPr>
              <a:xfrm>
                <a:off x="139088" y="3102972"/>
                <a:ext cx="8492164" cy="523220"/>
              </a:xfrm>
              <a:prstGeom prst="rect">
                <a:avLst/>
              </a:prstGeom>
              <a:noFill/>
            </p:spPr>
            <p:txBody>
              <a:bodyPr wrap="square">
                <a:spAutoFit/>
              </a:bodyPr>
              <a:lstStyle/>
              <a:p>
                <a:r>
                  <a:rPr lang="zh-CN" altLang="en-US" sz="2800" dirty="0">
                    <a:solidFill>
                      <a:srgbClr val="00B0F0"/>
                    </a:solidFill>
                    <a:latin typeface="Times New Roman" panose="02020603050405020304" pitchFamily="18" charset="0"/>
                    <a:cs typeface="Times New Roman" panose="02020603050405020304" pitchFamily="18" charset="0"/>
                  </a:rPr>
                  <a:t>向量的数量积：</a:t>
                </a:r>
                <a:r>
                  <a:rPr lang="zh-CN" altLang="en-US" sz="2800" dirty="0">
                    <a:ea typeface="楷体" pitchFamily="49" charset="-122"/>
                  </a:rPr>
                  <a:t> </a:t>
                </a:r>
                <a14:m>
                  <m:oMath xmlns:m="http://schemas.openxmlformats.org/officeDocument/2006/math">
                    <m:acc>
                      <m:accPr>
                        <m:chr m:val="⃗"/>
                        <m:ctrlPr>
                          <a:rPr lang="zh-CN" altLang="en-US" sz="2400" i="1" smtClean="0">
                            <a:latin typeface="Cambria Math" panose="02040503050406030204" pitchFamily="18" charset="0"/>
                            <a:ea typeface="楷体" pitchFamily="49" charset="-122"/>
                          </a:rPr>
                        </m:ctrlPr>
                      </m:accPr>
                      <m:e>
                        <m:r>
                          <a:rPr lang="en-US" altLang="zh-CN" sz="2400" i="1">
                            <a:latin typeface="Cambria Math" panose="02040503050406030204" pitchFamily="18" charset="0"/>
                            <a:ea typeface="楷体" pitchFamily="49" charset="-122"/>
                          </a:rPr>
                          <m:t>𝑎</m:t>
                        </m:r>
                      </m:e>
                    </m:acc>
                    <m:r>
                      <a:rPr lang="en-US" altLang="zh-CN" sz="2400" i="1">
                        <a:latin typeface="Cambria Math" panose="02040503050406030204" pitchFamily="18" charset="0"/>
                        <a:ea typeface="楷体" pitchFamily="49" charset="-122"/>
                      </a:rPr>
                      <m:t>∙</m:t>
                    </m:r>
                    <m:acc>
                      <m:accPr>
                        <m:chr m:val="⃗"/>
                        <m:ctrlPr>
                          <a:rPr lang="zh-CN" altLang="en-US" sz="2400" i="1">
                            <a:latin typeface="Cambria Math" panose="02040503050406030204" pitchFamily="18" charset="0"/>
                            <a:ea typeface="楷体" pitchFamily="49" charset="-122"/>
                          </a:rPr>
                        </m:ctrlPr>
                      </m:accPr>
                      <m:e>
                        <m:r>
                          <a:rPr lang="en-US" altLang="zh-CN" sz="2400" b="0" i="1" smtClean="0">
                            <a:latin typeface="Cambria Math" panose="02040503050406030204" pitchFamily="18" charset="0"/>
                            <a:ea typeface="楷体" pitchFamily="49" charset="-122"/>
                          </a:rPr>
                          <m:t>𝑏</m:t>
                        </m:r>
                      </m:e>
                    </m:acc>
                    <m:r>
                      <a:rPr lang="en-US" altLang="zh-CN" sz="2400" i="1">
                        <a:latin typeface="Cambria Math" panose="02040503050406030204" pitchFamily="18" charset="0"/>
                        <a:ea typeface="楷体" pitchFamily="49" charset="-122"/>
                      </a:rPr>
                      <m:t>=</m:t>
                    </m:r>
                    <m:r>
                      <a:rPr lang="en-US" altLang="zh-CN" sz="2400" b="0" i="1" smtClean="0">
                        <a:latin typeface="Cambria Math" panose="02040503050406030204" pitchFamily="18" charset="0"/>
                        <a:ea typeface="楷体" pitchFamily="49" charset="-122"/>
                      </a:rPr>
                      <m:t>|</m:t>
                    </m:r>
                    <m:acc>
                      <m:accPr>
                        <m:chr m:val="⃗"/>
                        <m:ctrlPr>
                          <a:rPr lang="zh-CN" altLang="en-US" sz="2400" i="1">
                            <a:latin typeface="Cambria Math" panose="02040503050406030204" pitchFamily="18" charset="0"/>
                            <a:ea typeface="楷体" pitchFamily="49" charset="-122"/>
                          </a:rPr>
                        </m:ctrlPr>
                      </m:accPr>
                      <m:e>
                        <m:r>
                          <a:rPr lang="en-US" altLang="zh-CN" sz="2400" i="1">
                            <a:latin typeface="Cambria Math" panose="02040503050406030204" pitchFamily="18" charset="0"/>
                            <a:ea typeface="楷体" pitchFamily="49" charset="-122"/>
                          </a:rPr>
                          <m:t>𝑎</m:t>
                        </m:r>
                      </m:e>
                    </m:acc>
                    <m:r>
                      <a:rPr lang="en-US" altLang="zh-CN" sz="2400" b="0" i="1" smtClean="0">
                        <a:latin typeface="Cambria Math" panose="02040503050406030204" pitchFamily="18" charset="0"/>
                        <a:ea typeface="楷体" pitchFamily="49" charset="-122"/>
                      </a:rPr>
                      <m:t>|</m:t>
                    </m:r>
                    <m:r>
                      <a:rPr lang="en-US" altLang="zh-CN" sz="2400" i="1">
                        <a:latin typeface="Cambria Math" panose="02040503050406030204" pitchFamily="18" charset="0"/>
                        <a:ea typeface="楷体" pitchFamily="49" charset="-122"/>
                      </a:rPr>
                      <m:t>∙</m:t>
                    </m:r>
                    <m:r>
                      <a:rPr lang="en-US" altLang="zh-CN" sz="2400" b="0" i="1" smtClean="0">
                        <a:latin typeface="Cambria Math" panose="02040503050406030204" pitchFamily="18" charset="0"/>
                        <a:ea typeface="楷体" pitchFamily="49" charset="-122"/>
                      </a:rPr>
                      <m:t>|</m:t>
                    </m:r>
                    <m:acc>
                      <m:accPr>
                        <m:chr m:val="⃗"/>
                        <m:ctrlPr>
                          <a:rPr lang="zh-CN" altLang="en-US" sz="2400" i="1">
                            <a:latin typeface="Cambria Math" panose="02040503050406030204" pitchFamily="18" charset="0"/>
                            <a:ea typeface="楷体" pitchFamily="49" charset="-122"/>
                          </a:rPr>
                        </m:ctrlPr>
                      </m:accPr>
                      <m:e>
                        <m:r>
                          <a:rPr lang="en-US" altLang="zh-CN" sz="2400" i="1">
                            <a:latin typeface="Cambria Math" panose="02040503050406030204" pitchFamily="18" charset="0"/>
                            <a:ea typeface="楷体" pitchFamily="49" charset="-122"/>
                          </a:rPr>
                          <m:t>𝑏</m:t>
                        </m:r>
                      </m:e>
                    </m:acc>
                    <m:r>
                      <a:rPr lang="en-US" altLang="zh-CN" sz="2400" b="0" i="1" smtClean="0">
                        <a:latin typeface="Cambria Math" panose="02040503050406030204" pitchFamily="18" charset="0"/>
                        <a:ea typeface="楷体" pitchFamily="49" charset="-122"/>
                      </a:rPr>
                      <m:t>|</m:t>
                    </m:r>
                    <m:r>
                      <a:rPr lang="en-US" altLang="zh-CN" sz="2400" b="0" i="1" smtClean="0">
                        <a:latin typeface="Cambria Math" panose="02040503050406030204" pitchFamily="18" charset="0"/>
                        <a:ea typeface="楷体" pitchFamily="49" charset="-122"/>
                      </a:rPr>
                      <m:t>𝑐𝑜𝑠</m:t>
                    </m:r>
                    <m:r>
                      <a:rPr lang="zh-CN" altLang="en-US" sz="2400" b="0" i="1" smtClean="0">
                        <a:latin typeface="Cambria Math" panose="02040503050406030204" pitchFamily="18" charset="0"/>
                        <a:ea typeface="楷体" pitchFamily="49" charset="-122"/>
                      </a:rPr>
                      <m:t>𝜃</m:t>
                    </m:r>
                  </m:oMath>
                </a14:m>
                <a:r>
                  <a:rPr lang="en-US" altLang="zh-CN" sz="2400" dirty="0">
                    <a:latin typeface="Times New Roman" panose="02020603050405020304" pitchFamily="18" charset="0"/>
                    <a:cs typeface="Times New Roman" panose="02020603050405020304" pitchFamily="18" charset="0"/>
                  </a:rPr>
                  <a:t>=</a:t>
                </a:r>
                <a:r>
                  <a:rPr lang="en-US" altLang="zh-CN" sz="2400" dirty="0">
                    <a:ea typeface="楷体" pitchFamily="49" charset="-122"/>
                  </a:rPr>
                  <a:t> </a:t>
                </a:r>
                <a14:m>
                  <m:oMath xmlns:m="http://schemas.openxmlformats.org/officeDocument/2006/math">
                    <m:sSub>
                      <m:sSubPr>
                        <m:ctrlPr>
                          <a:rPr lang="en-US" altLang="zh-CN" sz="2400" i="1" smtClean="0">
                            <a:latin typeface="Cambria Math" panose="02040503050406030204" pitchFamily="18" charset="0"/>
                            <a:ea typeface="楷体" pitchFamily="49" charset="-122"/>
                          </a:rPr>
                        </m:ctrlPr>
                      </m:sSubPr>
                      <m:e>
                        <m:r>
                          <a:rPr lang="en-US" altLang="zh-CN" sz="2400" i="1">
                            <a:latin typeface="Cambria Math" panose="02040503050406030204" pitchFamily="18" charset="0"/>
                            <a:ea typeface="楷体" pitchFamily="49" charset="-122"/>
                          </a:rPr>
                          <m:t>𝑥</m:t>
                        </m:r>
                      </m:e>
                      <m:sub>
                        <m:r>
                          <a:rPr lang="en-US" altLang="zh-CN" sz="2400" i="1">
                            <a:latin typeface="Cambria Math" panose="02040503050406030204" pitchFamily="18" charset="0"/>
                            <a:ea typeface="楷体" pitchFamily="49" charset="-122"/>
                          </a:rPr>
                          <m:t>1</m:t>
                        </m:r>
                      </m:sub>
                    </m:sSub>
                    <m:r>
                      <a:rPr lang="en-US" altLang="zh-CN" sz="2400" i="1">
                        <a:latin typeface="Cambria Math" panose="02040503050406030204" pitchFamily="18" charset="0"/>
                        <a:ea typeface="楷体" pitchFamily="49" charset="-122"/>
                      </a:rPr>
                      <m:t>∙</m:t>
                    </m:r>
                    <m:sSub>
                      <m:sSubPr>
                        <m:ctrlPr>
                          <a:rPr lang="en-US" altLang="zh-CN" sz="2400" i="1" smtClean="0">
                            <a:latin typeface="Cambria Math" panose="02040503050406030204" pitchFamily="18" charset="0"/>
                            <a:ea typeface="楷体" pitchFamily="49" charset="-122"/>
                          </a:rPr>
                        </m:ctrlPr>
                      </m:sSubPr>
                      <m:e>
                        <m:r>
                          <a:rPr lang="en-US" altLang="zh-CN" sz="2400" i="1">
                            <a:latin typeface="Cambria Math" panose="02040503050406030204" pitchFamily="18" charset="0"/>
                            <a:ea typeface="楷体" pitchFamily="49" charset="-122"/>
                          </a:rPr>
                          <m:t>𝑥</m:t>
                        </m:r>
                      </m:e>
                      <m:sub>
                        <m:r>
                          <a:rPr lang="en-US" altLang="zh-CN" sz="2400" i="1">
                            <a:latin typeface="Cambria Math" panose="02040503050406030204" pitchFamily="18" charset="0"/>
                            <a:ea typeface="楷体" pitchFamily="49" charset="-122"/>
                          </a:rPr>
                          <m:t>2</m:t>
                        </m:r>
                      </m:sub>
                    </m:sSub>
                    <m:r>
                      <a:rPr lang="en-US" altLang="zh-CN" sz="2400" b="0" i="1" smtClean="0">
                        <a:latin typeface="Cambria Math" panose="02040503050406030204" pitchFamily="18" charset="0"/>
                        <a:ea typeface="楷体" pitchFamily="49" charset="-122"/>
                      </a:rPr>
                      <m:t>+</m:t>
                    </m:r>
                    <m:sSub>
                      <m:sSubPr>
                        <m:ctrlPr>
                          <a:rPr lang="en-US" altLang="zh-CN" sz="2400" i="1">
                            <a:latin typeface="Cambria Math" panose="02040503050406030204" pitchFamily="18" charset="0"/>
                            <a:ea typeface="楷体" pitchFamily="49" charset="-122"/>
                          </a:rPr>
                        </m:ctrlPr>
                      </m:sSubPr>
                      <m:e>
                        <m:sSub>
                          <m:sSubPr>
                            <m:ctrlPr>
                              <a:rPr lang="en-US" altLang="zh-CN" sz="2400" i="1">
                                <a:latin typeface="Cambria Math" panose="02040503050406030204" pitchFamily="18" charset="0"/>
                                <a:ea typeface="楷体" pitchFamily="49" charset="-122"/>
                              </a:rPr>
                            </m:ctrlPr>
                          </m:sSubPr>
                          <m:e>
                            <m:r>
                              <a:rPr lang="en-US" altLang="zh-CN" sz="2400" i="1">
                                <a:latin typeface="Cambria Math" panose="02040503050406030204" pitchFamily="18" charset="0"/>
                                <a:ea typeface="楷体" pitchFamily="49" charset="-122"/>
                              </a:rPr>
                              <m:t>𝑦</m:t>
                            </m:r>
                          </m:e>
                          <m:sub>
                            <m:r>
                              <a:rPr lang="en-US" altLang="zh-CN" sz="2400" i="1">
                                <a:latin typeface="Cambria Math" panose="02040503050406030204" pitchFamily="18" charset="0"/>
                                <a:ea typeface="楷体" pitchFamily="49" charset="-122"/>
                              </a:rPr>
                              <m:t>1</m:t>
                            </m:r>
                          </m:sub>
                        </m:sSub>
                        <m:r>
                          <a:rPr lang="en-US" altLang="zh-CN" sz="2400" i="1">
                            <a:latin typeface="Cambria Math" panose="02040503050406030204" pitchFamily="18" charset="0"/>
                            <a:ea typeface="楷体" pitchFamily="49" charset="-122"/>
                          </a:rPr>
                          <m:t>∙ </m:t>
                        </m:r>
                        <m:r>
                          <a:rPr lang="en-US" altLang="zh-CN" sz="2400" i="1">
                            <a:latin typeface="Cambria Math" panose="02040503050406030204" pitchFamily="18" charset="0"/>
                            <a:ea typeface="楷体" pitchFamily="49" charset="-122"/>
                          </a:rPr>
                          <m:t>𝑦</m:t>
                        </m:r>
                      </m:e>
                      <m:sub>
                        <m:r>
                          <a:rPr lang="en-US" altLang="zh-CN" sz="2400" i="1">
                            <a:latin typeface="Cambria Math" panose="02040503050406030204" pitchFamily="18" charset="0"/>
                            <a:ea typeface="楷体" pitchFamily="49" charset="-122"/>
                          </a:rPr>
                          <m:t>2</m:t>
                        </m:r>
                      </m:sub>
                    </m:sSub>
                  </m:oMath>
                </a14:m>
                <a:endParaRPr lang="zh-CN" altLang="en-US" sz="2400" dirty="0">
                  <a:solidFill>
                    <a:srgbClr val="00B0F0"/>
                  </a:solidFill>
                  <a:latin typeface="Times New Roman" panose="02020603050405020304" pitchFamily="18" charset="0"/>
                  <a:cs typeface="Times New Roman" panose="02020603050405020304" pitchFamily="18" charset="0"/>
                </a:endParaRPr>
              </a:p>
            </p:txBody>
          </p:sp>
        </mc:Choice>
        <mc:Fallback xmlns="">
          <p:sp>
            <p:nvSpPr>
              <p:cNvPr id="14" name="文本框 13">
                <a:extLst>
                  <a:ext uri="{FF2B5EF4-FFF2-40B4-BE49-F238E27FC236}">
                    <a16:creationId xmlns:a16="http://schemas.microsoft.com/office/drawing/2014/main" id="{058023C7-990E-489D-8689-5D4825E87B52}"/>
                  </a:ext>
                </a:extLst>
              </p:cNvPr>
              <p:cNvSpPr txBox="1">
                <a:spLocks noRot="1" noChangeAspect="1" noMove="1" noResize="1" noEditPoints="1" noAdjustHandles="1" noChangeArrowheads="1" noChangeShapeType="1" noTextEdit="1"/>
              </p:cNvSpPr>
              <p:nvPr/>
            </p:nvSpPr>
            <p:spPr>
              <a:xfrm>
                <a:off x="139088" y="3102972"/>
                <a:ext cx="8492164" cy="523220"/>
              </a:xfrm>
              <a:prstGeom prst="rect">
                <a:avLst/>
              </a:prstGeom>
              <a:blipFill>
                <a:blip r:embed="rId13"/>
                <a:stretch>
                  <a:fillRect l="-1508" t="-11628" b="-31395"/>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5" name="文本框 14">
                <a:extLst>
                  <a:ext uri="{FF2B5EF4-FFF2-40B4-BE49-F238E27FC236}">
                    <a16:creationId xmlns:a16="http://schemas.microsoft.com/office/drawing/2014/main" id="{688C5DC7-0FCD-4902-AD0C-22114BD980A4}"/>
                  </a:ext>
                </a:extLst>
              </p:cNvPr>
              <p:cNvSpPr txBox="1"/>
              <p:nvPr>
                <p:custDataLst>
                  <p:tags r:id="rId2"/>
                </p:custDataLst>
              </p:nvPr>
            </p:nvSpPr>
            <p:spPr>
              <a:xfrm>
                <a:off x="70722" y="0"/>
                <a:ext cx="7824436" cy="586892"/>
              </a:xfrm>
              <a:prstGeom prst="rect">
                <a:avLst/>
              </a:prstGeom>
              <a:noFill/>
            </p:spPr>
            <p:txBody>
              <a:bodyPr wrap="square">
                <a:spAutoFit/>
              </a:bodyPr>
              <a:lstStyle/>
              <a:p>
                <a:r>
                  <a:rPr lang="zh-CN" altLang="en-US" sz="2800" dirty="0">
                    <a:ea typeface="楷体" panose="02010609060101010101" pitchFamily="49" charset="-122"/>
                  </a:rPr>
                  <a:t>若</a:t>
                </a:r>
                <a14:m>
                  <m:oMath xmlns:m="http://schemas.openxmlformats.org/officeDocument/2006/math">
                    <m:r>
                      <a:rPr lang="zh-CN" altLang="en-US" sz="2800" i="1">
                        <a:latin typeface="Cambria Math" panose="02040503050406030204" pitchFamily="18" charset="0"/>
                        <a:ea typeface="楷体" pitchFamily="49" charset="-122"/>
                      </a:rPr>
                      <m:t>向量</m:t>
                    </m:r>
                    <m:acc>
                      <m:accPr>
                        <m:chr m:val="⃗"/>
                        <m:ctrlPr>
                          <a:rPr lang="zh-CN" altLang="en-US" sz="2800" i="1" smtClean="0">
                            <a:latin typeface="Cambria Math" panose="02040503050406030204" pitchFamily="18" charset="0"/>
                            <a:ea typeface="楷体" pitchFamily="49" charset="-122"/>
                          </a:rPr>
                        </m:ctrlPr>
                      </m:accPr>
                      <m:e>
                        <m:r>
                          <a:rPr lang="en-US" altLang="zh-CN" sz="2800" i="1">
                            <a:latin typeface="Cambria Math" panose="02040503050406030204" pitchFamily="18" charset="0"/>
                            <a:ea typeface="楷体" pitchFamily="49" charset="-122"/>
                          </a:rPr>
                          <m:t>𝑎</m:t>
                        </m:r>
                      </m:e>
                    </m:acc>
                    <m:r>
                      <a:rPr lang="en-US" altLang="zh-CN" sz="2800" b="0" i="1" smtClean="0">
                        <a:latin typeface="Cambria Math" panose="02040503050406030204" pitchFamily="18" charset="0"/>
                        <a:ea typeface="楷体" pitchFamily="49" charset="-122"/>
                      </a:rPr>
                      <m:t>=</m:t>
                    </m:r>
                    <m:d>
                      <m:dPr>
                        <m:ctrlPr>
                          <a:rPr lang="en-US" altLang="zh-CN" sz="2800" b="0" i="1" smtClean="0">
                            <a:latin typeface="Cambria Math" panose="02040503050406030204" pitchFamily="18" charset="0"/>
                            <a:ea typeface="楷体" pitchFamily="49" charset="-122"/>
                          </a:rPr>
                        </m:ctrlPr>
                      </m:dPr>
                      <m:e>
                        <m:sSub>
                          <m:sSubPr>
                            <m:ctrlPr>
                              <a:rPr lang="en-US" altLang="zh-CN" sz="2800" b="0" i="1" smtClean="0">
                                <a:latin typeface="Cambria Math" panose="02040503050406030204" pitchFamily="18" charset="0"/>
                                <a:ea typeface="楷体" pitchFamily="49" charset="-122"/>
                              </a:rPr>
                            </m:ctrlPr>
                          </m:sSubPr>
                          <m:e>
                            <m:r>
                              <a:rPr lang="en-US" altLang="zh-CN" sz="2800" b="0" i="1" smtClean="0">
                                <a:latin typeface="Cambria Math" panose="02040503050406030204" pitchFamily="18" charset="0"/>
                                <a:ea typeface="楷体" pitchFamily="49" charset="-122"/>
                              </a:rPr>
                              <m:t>𝑥</m:t>
                            </m:r>
                          </m:e>
                          <m:sub>
                            <m:r>
                              <a:rPr lang="en-US" altLang="zh-CN" sz="2800" b="0" i="1" smtClean="0">
                                <a:latin typeface="Cambria Math" panose="02040503050406030204" pitchFamily="18" charset="0"/>
                                <a:ea typeface="楷体" pitchFamily="49" charset="-122"/>
                              </a:rPr>
                              <m:t>1</m:t>
                            </m:r>
                          </m:sub>
                        </m:sSub>
                        <m:r>
                          <a:rPr lang="en-US" altLang="zh-CN" sz="2800" b="0" i="1" smtClean="0">
                            <a:latin typeface="Cambria Math" panose="02040503050406030204" pitchFamily="18" charset="0"/>
                            <a:ea typeface="楷体" pitchFamily="49" charset="-122"/>
                          </a:rPr>
                          <m:t>,</m:t>
                        </m:r>
                        <m:sSub>
                          <m:sSubPr>
                            <m:ctrlPr>
                              <a:rPr lang="en-US" altLang="zh-CN" sz="2800" b="0" i="1" smtClean="0">
                                <a:latin typeface="Cambria Math" panose="02040503050406030204" pitchFamily="18" charset="0"/>
                                <a:ea typeface="楷体" pitchFamily="49" charset="-122"/>
                              </a:rPr>
                            </m:ctrlPr>
                          </m:sSubPr>
                          <m:e>
                            <m:r>
                              <a:rPr lang="en-US" altLang="zh-CN" sz="2800" b="0" i="1" smtClean="0">
                                <a:latin typeface="Cambria Math" panose="02040503050406030204" pitchFamily="18" charset="0"/>
                                <a:ea typeface="楷体" pitchFamily="49" charset="-122"/>
                              </a:rPr>
                              <m:t>𝑦</m:t>
                            </m:r>
                          </m:e>
                          <m:sub>
                            <m:r>
                              <a:rPr lang="en-US" altLang="zh-CN" sz="2800" b="0" i="1" smtClean="0">
                                <a:latin typeface="Cambria Math" panose="02040503050406030204" pitchFamily="18" charset="0"/>
                                <a:ea typeface="楷体" pitchFamily="49" charset="-122"/>
                              </a:rPr>
                              <m:t>1</m:t>
                            </m:r>
                          </m:sub>
                        </m:sSub>
                      </m:e>
                    </m:d>
                    <m:r>
                      <a:rPr lang="zh-CN" altLang="en-US" sz="2800" i="1">
                        <a:latin typeface="Cambria Math" panose="02040503050406030204" pitchFamily="18" charset="0"/>
                        <a:ea typeface="楷体" pitchFamily="49" charset="-122"/>
                      </a:rPr>
                      <m:t>、</m:t>
                    </m:r>
                    <m:acc>
                      <m:accPr>
                        <m:chr m:val="⃗"/>
                        <m:ctrlPr>
                          <a:rPr lang="zh-CN" altLang="en-US" sz="2800" i="1">
                            <a:latin typeface="Cambria Math" panose="02040503050406030204" pitchFamily="18" charset="0"/>
                            <a:ea typeface="楷体" pitchFamily="49" charset="-122"/>
                          </a:rPr>
                        </m:ctrlPr>
                      </m:accPr>
                      <m:e>
                        <m:r>
                          <a:rPr lang="en-US" altLang="zh-CN" sz="2800" b="0" i="1" smtClean="0">
                            <a:latin typeface="Cambria Math" panose="02040503050406030204" pitchFamily="18" charset="0"/>
                            <a:ea typeface="楷体" pitchFamily="49" charset="-122"/>
                          </a:rPr>
                          <m:t>𝑏</m:t>
                        </m:r>
                      </m:e>
                    </m:acc>
                    <m:r>
                      <a:rPr lang="en-US" altLang="zh-CN" sz="2800" i="1">
                        <a:latin typeface="Cambria Math" panose="02040503050406030204" pitchFamily="18" charset="0"/>
                        <a:ea typeface="楷体" pitchFamily="49" charset="-122"/>
                      </a:rPr>
                      <m:t>=</m:t>
                    </m:r>
                    <m:d>
                      <m:dPr>
                        <m:ctrlPr>
                          <a:rPr lang="en-US" altLang="zh-CN" sz="2800" i="1">
                            <a:latin typeface="Cambria Math" panose="02040503050406030204" pitchFamily="18" charset="0"/>
                            <a:ea typeface="楷体" pitchFamily="49" charset="-122"/>
                          </a:rPr>
                        </m:ctrlPr>
                      </m:dPr>
                      <m:e>
                        <m:sSub>
                          <m:sSubPr>
                            <m:ctrlPr>
                              <a:rPr lang="en-US" altLang="zh-CN" sz="2800" i="1" smtClean="0">
                                <a:latin typeface="Cambria Math" panose="02040503050406030204" pitchFamily="18" charset="0"/>
                                <a:ea typeface="楷体" pitchFamily="49" charset="-122"/>
                              </a:rPr>
                            </m:ctrlPr>
                          </m:sSubPr>
                          <m:e>
                            <m:r>
                              <a:rPr lang="en-US" altLang="zh-CN" sz="2800" b="0" i="1" smtClean="0">
                                <a:latin typeface="Cambria Math" panose="02040503050406030204" pitchFamily="18" charset="0"/>
                                <a:ea typeface="楷体" pitchFamily="49" charset="-122"/>
                              </a:rPr>
                              <m:t>𝑥</m:t>
                            </m:r>
                          </m:e>
                          <m:sub>
                            <m:r>
                              <a:rPr lang="en-US" altLang="zh-CN" sz="2800" b="0" i="1" smtClean="0">
                                <a:latin typeface="Cambria Math" panose="02040503050406030204" pitchFamily="18" charset="0"/>
                                <a:ea typeface="楷体" pitchFamily="49" charset="-122"/>
                              </a:rPr>
                              <m:t>2</m:t>
                            </m:r>
                          </m:sub>
                        </m:sSub>
                        <m:r>
                          <a:rPr lang="en-US" altLang="zh-CN" sz="2800" i="1">
                            <a:latin typeface="Cambria Math" panose="02040503050406030204" pitchFamily="18" charset="0"/>
                            <a:ea typeface="楷体" pitchFamily="49" charset="-122"/>
                          </a:rPr>
                          <m:t>,</m:t>
                        </m:r>
                        <m:sSub>
                          <m:sSubPr>
                            <m:ctrlPr>
                              <a:rPr lang="en-US" altLang="zh-CN" sz="2800" i="1" smtClean="0">
                                <a:latin typeface="Cambria Math" panose="02040503050406030204" pitchFamily="18" charset="0"/>
                                <a:ea typeface="楷体" pitchFamily="49" charset="-122"/>
                              </a:rPr>
                            </m:ctrlPr>
                          </m:sSubPr>
                          <m:e>
                            <m:r>
                              <a:rPr lang="en-US" altLang="zh-CN" sz="2800" b="0" i="1" smtClean="0">
                                <a:latin typeface="Cambria Math" panose="02040503050406030204" pitchFamily="18" charset="0"/>
                                <a:ea typeface="楷体" pitchFamily="49" charset="-122"/>
                              </a:rPr>
                              <m:t>𝑦</m:t>
                            </m:r>
                          </m:e>
                          <m:sub>
                            <m:r>
                              <a:rPr lang="en-US" altLang="zh-CN" sz="2800" b="0" i="1" smtClean="0">
                                <a:latin typeface="Cambria Math" panose="02040503050406030204" pitchFamily="18" charset="0"/>
                                <a:ea typeface="楷体" pitchFamily="49" charset="-122"/>
                              </a:rPr>
                              <m:t>2</m:t>
                            </m:r>
                          </m:sub>
                        </m:sSub>
                      </m:e>
                    </m:d>
                    <m:r>
                      <a:rPr lang="en-US" altLang="zh-CN" sz="2800" b="0" i="1" smtClean="0">
                        <a:latin typeface="Cambria Math" panose="02040503050406030204" pitchFamily="18" charset="0"/>
                        <a:ea typeface="楷体" pitchFamily="49" charset="-122"/>
                      </a:rPr>
                      <m:t>,</m:t>
                    </m:r>
                    <m:r>
                      <a:rPr lang="zh-CN" altLang="en-US" sz="2800" i="1">
                        <a:latin typeface="Cambria Math" panose="02040503050406030204" pitchFamily="18" charset="0"/>
                        <a:ea typeface="楷体" pitchFamily="49" charset="-122"/>
                      </a:rPr>
                      <m:t>两向量</m:t>
                    </m:r>
                    <m:r>
                      <a:rPr lang="zh-CN" altLang="en-US" sz="2800" i="1" smtClean="0">
                        <a:latin typeface="Cambria Math" panose="02040503050406030204" pitchFamily="18" charset="0"/>
                        <a:ea typeface="楷体" pitchFamily="49" charset="-122"/>
                      </a:rPr>
                      <m:t>夹角</m:t>
                    </m:r>
                    <m:r>
                      <a:rPr lang="zh-CN" altLang="en-US" sz="2800" i="1" smtClean="0">
                        <a:latin typeface="Cambria Math" panose="02040503050406030204" pitchFamily="18" charset="0"/>
                        <a:ea typeface="楷体" pitchFamily="49" charset="-122"/>
                      </a:rPr>
                      <m:t>𝜃</m:t>
                    </m:r>
                  </m:oMath>
                </a14:m>
                <a:endParaRPr lang="zh-CN" altLang="en-US" sz="2800" dirty="0"/>
              </a:p>
            </p:txBody>
          </p:sp>
        </mc:Choice>
        <mc:Fallback xmlns="">
          <p:sp>
            <p:nvSpPr>
              <p:cNvPr id="15" name="文本框 14">
                <a:extLst>
                  <a:ext uri="{FF2B5EF4-FFF2-40B4-BE49-F238E27FC236}">
                    <a16:creationId xmlns:a16="http://schemas.microsoft.com/office/drawing/2014/main" id="{688C5DC7-0FCD-4902-AD0C-22114BD980A4}"/>
                  </a:ext>
                </a:extLst>
              </p:cNvPr>
              <p:cNvSpPr txBox="1">
                <a:spLocks noRot="1" noChangeAspect="1" noMove="1" noResize="1" noEditPoints="1" noAdjustHandles="1" noChangeArrowheads="1" noChangeShapeType="1" noTextEdit="1"/>
              </p:cNvSpPr>
              <p:nvPr>
                <p:custDataLst>
                  <p:tags r:id="rId14"/>
                </p:custDataLst>
              </p:nvPr>
            </p:nvSpPr>
            <p:spPr>
              <a:xfrm>
                <a:off x="70722" y="0"/>
                <a:ext cx="7824436" cy="586892"/>
              </a:xfrm>
              <a:prstGeom prst="rect">
                <a:avLst/>
              </a:prstGeom>
              <a:blipFill>
                <a:blip r:embed="rId15"/>
                <a:stretch>
                  <a:fillRect l="-1637" t="-5208" b="-22917"/>
                </a:stretch>
              </a:blipFill>
            </p:spPr>
            <p:txBody>
              <a:bodyPr/>
              <a:lstStyle/>
              <a:p>
                <a:r>
                  <a:rPr lang="zh-CN" altLang="en-US">
                    <a:noFill/>
                  </a:rPr>
                  <a:t> </a:t>
                </a:r>
              </a:p>
            </p:txBody>
          </p:sp>
        </mc:Fallback>
      </mc:AlternateContent>
      <p:graphicFrame>
        <p:nvGraphicFramePr>
          <p:cNvPr id="19" name="对象 18">
            <a:extLst>
              <a:ext uri="{FF2B5EF4-FFF2-40B4-BE49-F238E27FC236}">
                <a16:creationId xmlns:a16="http://schemas.microsoft.com/office/drawing/2014/main" id="{8432ECA5-DC66-4F2C-AF1B-964D20027488}"/>
              </a:ext>
            </a:extLst>
          </p:cNvPr>
          <p:cNvGraphicFramePr>
            <a:graphicFrameLocks noChangeAspect="1"/>
          </p:cNvGraphicFramePr>
          <p:nvPr>
            <p:extLst>
              <p:ext uri="{D42A27DB-BD31-4B8C-83A1-F6EECF244321}">
                <p14:modId xmlns:p14="http://schemas.microsoft.com/office/powerpoint/2010/main" val="121485025"/>
              </p:ext>
            </p:extLst>
          </p:nvPr>
        </p:nvGraphicFramePr>
        <p:xfrm>
          <a:off x="198987" y="3827470"/>
          <a:ext cx="3424430" cy="384597"/>
        </p:xfrm>
        <a:graphic>
          <a:graphicData uri="http://schemas.openxmlformats.org/presentationml/2006/ole">
            <mc:AlternateContent xmlns:mc="http://schemas.openxmlformats.org/markup-compatibility/2006">
              <mc:Choice xmlns:v="urn:schemas-microsoft-com:vml" Requires="v">
                <p:oleObj spid="_x0000_s2379" name="Equation" r:id="rId16" imgW="2145960" imgH="228600" progId="Equation.DSMT4">
                  <p:embed/>
                </p:oleObj>
              </mc:Choice>
              <mc:Fallback>
                <p:oleObj name="Equation" r:id="rId16" imgW="2145960" imgH="228600" progId="Equation.DSMT4">
                  <p:embed/>
                  <p:pic>
                    <p:nvPicPr>
                      <p:cNvPr id="19" name="对象 18">
                        <a:extLst>
                          <a:ext uri="{FF2B5EF4-FFF2-40B4-BE49-F238E27FC236}">
                            <a16:creationId xmlns:a16="http://schemas.microsoft.com/office/drawing/2014/main" id="{8432ECA5-DC66-4F2C-AF1B-964D20027488}"/>
                          </a:ext>
                        </a:extLst>
                      </p:cNvPr>
                      <p:cNvPicPr/>
                      <p:nvPr/>
                    </p:nvPicPr>
                    <p:blipFill>
                      <a:blip r:embed="rId17"/>
                      <a:stretch>
                        <a:fillRect/>
                      </a:stretch>
                    </p:blipFill>
                    <p:spPr>
                      <a:xfrm>
                        <a:off x="198987" y="3827470"/>
                        <a:ext cx="3424430" cy="384597"/>
                      </a:xfrm>
                      <a:prstGeom prst="rect">
                        <a:avLst/>
                      </a:prstGeom>
                    </p:spPr>
                  </p:pic>
                </p:oleObj>
              </mc:Fallback>
            </mc:AlternateContent>
          </a:graphicData>
        </a:graphic>
      </p:graphicFrame>
      <p:grpSp>
        <p:nvGrpSpPr>
          <p:cNvPr id="20" name="组合 19">
            <a:extLst>
              <a:ext uri="{FF2B5EF4-FFF2-40B4-BE49-F238E27FC236}">
                <a16:creationId xmlns:a16="http://schemas.microsoft.com/office/drawing/2014/main" id="{1E3C5B75-E71A-4220-A7C0-A3AE67224F97}"/>
              </a:ext>
            </a:extLst>
          </p:cNvPr>
          <p:cNvGrpSpPr/>
          <p:nvPr/>
        </p:nvGrpSpPr>
        <p:grpSpPr>
          <a:xfrm>
            <a:off x="7150730" y="3498911"/>
            <a:ext cx="2835710" cy="1527900"/>
            <a:chOff x="6912646" y="2385090"/>
            <a:chExt cx="2835710" cy="1527900"/>
          </a:xfrm>
        </p:grpSpPr>
        <p:grpSp>
          <p:nvGrpSpPr>
            <p:cNvPr id="21" name="组合 20">
              <a:extLst>
                <a:ext uri="{FF2B5EF4-FFF2-40B4-BE49-F238E27FC236}">
                  <a16:creationId xmlns:a16="http://schemas.microsoft.com/office/drawing/2014/main" id="{AF00C8CC-BA7E-4EFB-A603-1E48E9082FC8}"/>
                </a:ext>
              </a:extLst>
            </p:cNvPr>
            <p:cNvGrpSpPr/>
            <p:nvPr/>
          </p:nvGrpSpPr>
          <p:grpSpPr>
            <a:xfrm>
              <a:off x="6912646" y="2385090"/>
              <a:ext cx="2835710" cy="1527900"/>
              <a:chOff x="9036719" y="2913471"/>
              <a:chExt cx="2835710" cy="1527900"/>
            </a:xfrm>
          </p:grpSpPr>
          <p:cxnSp>
            <p:nvCxnSpPr>
              <p:cNvPr id="34" name="直接箭头连接符 33">
                <a:extLst>
                  <a:ext uri="{FF2B5EF4-FFF2-40B4-BE49-F238E27FC236}">
                    <a16:creationId xmlns:a16="http://schemas.microsoft.com/office/drawing/2014/main" id="{1F96D4D2-5D73-49BB-B37B-E7407BC15F95}"/>
                  </a:ext>
                </a:extLst>
              </p:cNvPr>
              <p:cNvCxnSpPr/>
              <p:nvPr/>
            </p:nvCxnSpPr>
            <p:spPr>
              <a:xfrm flipV="1">
                <a:off x="9418706" y="3249940"/>
                <a:ext cx="1484934" cy="694501"/>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C75C0F82-DFF9-4AA9-ADF1-7F3127E7BEB6}"/>
                  </a:ext>
                </a:extLst>
              </p:cNvPr>
              <p:cNvCxnSpPr/>
              <p:nvPr/>
            </p:nvCxnSpPr>
            <p:spPr>
              <a:xfrm>
                <a:off x="9405846" y="3948938"/>
                <a:ext cx="2225515" cy="9525"/>
              </a:xfrm>
              <a:prstGeom prst="straightConnector1">
                <a:avLst/>
              </a:prstGeom>
              <a:ln w="28575">
                <a:solidFill>
                  <a:srgbClr val="FF99FF"/>
                </a:solidFill>
                <a:tailEnd type="triangle"/>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id="{7BE364A3-FDB4-4E10-8791-831F546768B0}"/>
                  </a:ext>
                </a:extLst>
              </p:cNvPr>
              <p:cNvSpPr txBox="1"/>
              <p:nvPr/>
            </p:nvSpPr>
            <p:spPr>
              <a:xfrm>
                <a:off x="11405704" y="3910291"/>
                <a:ext cx="466725" cy="461665"/>
              </a:xfrm>
              <a:prstGeom prst="rect">
                <a:avLst/>
              </a:prstGeom>
              <a:noFill/>
            </p:spPr>
            <p:txBody>
              <a:bodyPr wrap="square" rtlCol="0">
                <a:spAutoFit/>
              </a:bodyPr>
              <a:lstStyle/>
              <a:p>
                <a:r>
                  <a:rPr lang="en-US" altLang="zh-CN" sz="2400" b="1" i="1">
                    <a:latin typeface="Times New Roman" panose="02020603050405020304" pitchFamily="18" charset="0"/>
                    <a:cs typeface="Times New Roman" panose="02020603050405020304" pitchFamily="18" charset="0"/>
                  </a:rPr>
                  <a:t>N</a:t>
                </a:r>
              </a:p>
            </p:txBody>
          </p:sp>
          <p:sp>
            <p:nvSpPr>
              <p:cNvPr id="37" name="文本框 36">
                <a:extLst>
                  <a:ext uri="{FF2B5EF4-FFF2-40B4-BE49-F238E27FC236}">
                    <a16:creationId xmlns:a16="http://schemas.microsoft.com/office/drawing/2014/main" id="{5559903A-EDC6-4345-9F9D-231D3E7729B5}"/>
                  </a:ext>
                </a:extLst>
              </p:cNvPr>
              <p:cNvSpPr txBox="1"/>
              <p:nvPr/>
            </p:nvSpPr>
            <p:spPr>
              <a:xfrm>
                <a:off x="10867422" y="2913471"/>
                <a:ext cx="466725" cy="461665"/>
              </a:xfrm>
              <a:prstGeom prst="rect">
                <a:avLst/>
              </a:prstGeom>
              <a:noFill/>
            </p:spPr>
            <p:txBody>
              <a:bodyPr wrap="square" rtlCol="0">
                <a:spAutoFit/>
              </a:bodyPr>
              <a:lstStyle/>
              <a:p>
                <a:r>
                  <a:rPr lang="en-US" altLang="zh-CN" sz="2400" b="1" i="1">
                    <a:latin typeface="Times New Roman" panose="02020603050405020304" pitchFamily="18" charset="0"/>
                    <a:cs typeface="Times New Roman" panose="02020603050405020304" pitchFamily="18" charset="0"/>
                  </a:rPr>
                  <a:t>M</a:t>
                </a:r>
              </a:p>
            </p:txBody>
          </p:sp>
          <p:sp>
            <p:nvSpPr>
              <p:cNvPr id="38" name="文本框 37">
                <a:extLst>
                  <a:ext uri="{FF2B5EF4-FFF2-40B4-BE49-F238E27FC236}">
                    <a16:creationId xmlns:a16="http://schemas.microsoft.com/office/drawing/2014/main" id="{72943277-CF55-4063-87BD-102944817DF8}"/>
                  </a:ext>
                </a:extLst>
              </p:cNvPr>
              <p:cNvSpPr txBox="1"/>
              <p:nvPr/>
            </p:nvSpPr>
            <p:spPr>
              <a:xfrm>
                <a:off x="9036719" y="3871125"/>
                <a:ext cx="297656" cy="461665"/>
              </a:xfrm>
              <a:prstGeom prst="rect">
                <a:avLst/>
              </a:prstGeom>
              <a:noFill/>
            </p:spPr>
            <p:txBody>
              <a:bodyPr wrap="square" rtlCol="0">
                <a:spAutoFit/>
              </a:bodyPr>
              <a:lstStyle/>
              <a:p>
                <a:r>
                  <a:rPr lang="en-US" altLang="zh-CN" sz="2400" b="1" i="1">
                    <a:latin typeface="Times New Roman" panose="02020603050405020304" pitchFamily="18" charset="0"/>
                    <a:cs typeface="Times New Roman" panose="02020603050405020304" pitchFamily="18" charset="0"/>
                  </a:rPr>
                  <a:t>O</a:t>
                </a:r>
                <a:endParaRPr lang="zh-CN" altLang="en-US" sz="2400" b="1" i="1">
                  <a:latin typeface="Times New Roman" panose="02020603050405020304" pitchFamily="18" charset="0"/>
                  <a:cs typeface="Times New Roman" panose="02020603050405020304" pitchFamily="18" charset="0"/>
                </a:endParaRPr>
              </a:p>
            </p:txBody>
          </p:sp>
          <p:graphicFrame>
            <p:nvGraphicFramePr>
              <p:cNvPr id="39" name="对象 38">
                <a:extLst>
                  <a:ext uri="{FF2B5EF4-FFF2-40B4-BE49-F238E27FC236}">
                    <a16:creationId xmlns:a16="http://schemas.microsoft.com/office/drawing/2014/main" id="{E7102953-EC91-4DE1-AADA-531829DB5F78}"/>
                  </a:ext>
                </a:extLst>
              </p:cNvPr>
              <p:cNvGraphicFramePr>
                <a:graphicFrameLocks noChangeAspect="1"/>
              </p:cNvGraphicFramePr>
              <p:nvPr>
                <p:extLst>
                  <p:ext uri="{D42A27DB-BD31-4B8C-83A1-F6EECF244321}">
                    <p14:modId xmlns:p14="http://schemas.microsoft.com/office/powerpoint/2010/main" val="1385841675"/>
                  </p:ext>
                </p:extLst>
              </p:nvPr>
            </p:nvGraphicFramePr>
            <p:xfrm>
              <a:off x="10171338" y="3987947"/>
              <a:ext cx="292148" cy="453424"/>
            </p:xfrm>
            <a:graphic>
              <a:graphicData uri="http://schemas.openxmlformats.org/presentationml/2006/ole">
                <mc:AlternateContent xmlns:mc="http://schemas.openxmlformats.org/markup-compatibility/2006">
                  <mc:Choice xmlns:v="urn:schemas-microsoft-com:vml" Requires="v">
                    <p:oleObj spid="_x0000_s2380" name="Equation" r:id="rId18" imgW="139680" imgH="215640" progId="Equation.DSMT4">
                      <p:embed/>
                    </p:oleObj>
                  </mc:Choice>
                  <mc:Fallback>
                    <p:oleObj name="Equation" r:id="rId18" imgW="139680" imgH="215640" progId="Equation.DSMT4">
                      <p:embed/>
                      <p:pic>
                        <p:nvPicPr>
                          <p:cNvPr id="39" name="对象 38">
                            <a:extLst>
                              <a:ext uri="{FF2B5EF4-FFF2-40B4-BE49-F238E27FC236}">
                                <a16:creationId xmlns:a16="http://schemas.microsoft.com/office/drawing/2014/main" id="{E7102953-EC91-4DE1-AADA-531829DB5F78}"/>
                              </a:ext>
                            </a:extLst>
                          </p:cNvPr>
                          <p:cNvPicPr/>
                          <p:nvPr/>
                        </p:nvPicPr>
                        <p:blipFill>
                          <a:blip r:embed="rId19"/>
                          <a:stretch>
                            <a:fillRect/>
                          </a:stretch>
                        </p:blipFill>
                        <p:spPr>
                          <a:xfrm>
                            <a:off x="10171338" y="3987947"/>
                            <a:ext cx="292148" cy="453424"/>
                          </a:xfrm>
                          <a:prstGeom prst="rect">
                            <a:avLst/>
                          </a:prstGeom>
                        </p:spPr>
                      </p:pic>
                    </p:oleObj>
                  </mc:Fallback>
                </mc:AlternateContent>
              </a:graphicData>
            </a:graphic>
          </p:graphicFrame>
          <p:graphicFrame>
            <p:nvGraphicFramePr>
              <p:cNvPr id="40" name="对象 39">
                <a:extLst>
                  <a:ext uri="{FF2B5EF4-FFF2-40B4-BE49-F238E27FC236}">
                    <a16:creationId xmlns:a16="http://schemas.microsoft.com/office/drawing/2014/main" id="{BB452888-388F-4EF2-895B-76C107CF7F71}"/>
                  </a:ext>
                </a:extLst>
              </p:cNvPr>
              <p:cNvGraphicFramePr>
                <a:graphicFrameLocks noChangeAspect="1"/>
              </p:cNvGraphicFramePr>
              <p:nvPr>
                <p:extLst>
                  <p:ext uri="{D42A27DB-BD31-4B8C-83A1-F6EECF244321}">
                    <p14:modId xmlns:p14="http://schemas.microsoft.com/office/powerpoint/2010/main" val="3880341723"/>
                  </p:ext>
                </p:extLst>
              </p:nvPr>
            </p:nvGraphicFramePr>
            <p:xfrm>
              <a:off x="9944549" y="3189055"/>
              <a:ext cx="283650" cy="397957"/>
            </p:xfrm>
            <a:graphic>
              <a:graphicData uri="http://schemas.openxmlformats.org/presentationml/2006/ole">
                <mc:AlternateContent xmlns:mc="http://schemas.openxmlformats.org/markup-compatibility/2006">
                  <mc:Choice xmlns:v="urn:schemas-microsoft-com:vml" Requires="v">
                    <p:oleObj spid="_x0000_s2381" name="Equation" r:id="rId20" imgW="126720" imgH="177480" progId="Equation.DSMT4">
                      <p:embed/>
                    </p:oleObj>
                  </mc:Choice>
                  <mc:Fallback>
                    <p:oleObj name="Equation" r:id="rId20" imgW="126720" imgH="177480" progId="Equation.DSMT4">
                      <p:embed/>
                      <p:pic>
                        <p:nvPicPr>
                          <p:cNvPr id="40" name="对象 39">
                            <a:extLst>
                              <a:ext uri="{FF2B5EF4-FFF2-40B4-BE49-F238E27FC236}">
                                <a16:creationId xmlns:a16="http://schemas.microsoft.com/office/drawing/2014/main" id="{BB452888-388F-4EF2-895B-76C107CF7F71}"/>
                              </a:ext>
                            </a:extLst>
                          </p:cNvPr>
                          <p:cNvPicPr/>
                          <p:nvPr/>
                        </p:nvPicPr>
                        <p:blipFill>
                          <a:blip r:embed="rId21"/>
                          <a:stretch>
                            <a:fillRect/>
                          </a:stretch>
                        </p:blipFill>
                        <p:spPr>
                          <a:xfrm>
                            <a:off x="9944549" y="3189055"/>
                            <a:ext cx="283650" cy="397957"/>
                          </a:xfrm>
                          <a:prstGeom prst="rect">
                            <a:avLst/>
                          </a:prstGeom>
                        </p:spPr>
                      </p:pic>
                    </p:oleObj>
                  </mc:Fallback>
                </mc:AlternateContent>
              </a:graphicData>
            </a:graphic>
          </p:graphicFrame>
        </p:grpSp>
        <p:cxnSp>
          <p:nvCxnSpPr>
            <p:cNvPr id="22" name="直接连接符 21">
              <a:extLst>
                <a:ext uri="{FF2B5EF4-FFF2-40B4-BE49-F238E27FC236}">
                  <a16:creationId xmlns:a16="http://schemas.microsoft.com/office/drawing/2014/main" id="{71D074F0-5DF9-4E12-A1A2-14C9C69FAEE9}"/>
                </a:ext>
              </a:extLst>
            </p:cNvPr>
            <p:cNvCxnSpPr/>
            <p:nvPr/>
          </p:nvCxnSpPr>
          <p:spPr>
            <a:xfrm flipH="1">
              <a:off x="8751666" y="2713013"/>
              <a:ext cx="0" cy="734221"/>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23" name="文本框 22">
              <a:extLst>
                <a:ext uri="{FF2B5EF4-FFF2-40B4-BE49-F238E27FC236}">
                  <a16:creationId xmlns:a16="http://schemas.microsoft.com/office/drawing/2014/main" id="{4FD8E887-A7A1-4044-8970-904FDA0A7EE8}"/>
                </a:ext>
              </a:extLst>
            </p:cNvPr>
            <p:cNvSpPr txBox="1"/>
            <p:nvPr/>
          </p:nvSpPr>
          <p:spPr>
            <a:xfrm>
              <a:off x="8567185" y="3381910"/>
              <a:ext cx="606670" cy="458092"/>
            </a:xfrm>
            <a:prstGeom prst="rect">
              <a:avLst/>
            </a:prstGeom>
            <a:noFill/>
          </p:spPr>
          <p:txBody>
            <a:bodyPr wrap="square" rtlCol="0">
              <a:spAutoFit/>
            </a:bodyPr>
            <a:lstStyle/>
            <a:p>
              <a:r>
                <a:rPr lang="en-US" altLang="zh-CN" sz="2400" b="1" i="1">
                  <a:latin typeface="Times New Roman" panose="02020603050405020304" pitchFamily="18" charset="0"/>
                  <a:cs typeface="Times New Roman" panose="02020603050405020304" pitchFamily="18" charset="0"/>
                </a:rPr>
                <a:t>M</a:t>
              </a:r>
              <a:r>
                <a:rPr lang="en-US" altLang="zh-CN" sz="2400" b="1" baseline="-25000">
                  <a:latin typeface="Times New Roman" panose="02020603050405020304" pitchFamily="18" charset="0"/>
                  <a:cs typeface="Times New Roman" panose="02020603050405020304" pitchFamily="18" charset="0"/>
                </a:rPr>
                <a:t>1</a:t>
              </a:r>
              <a:endParaRPr lang="zh-CN" altLang="en-US" sz="2400" b="1" baseline="-25000">
                <a:latin typeface="Times New Roman" panose="02020603050405020304" pitchFamily="18" charset="0"/>
                <a:cs typeface="Times New Roman" panose="02020603050405020304" pitchFamily="18" charset="0"/>
              </a:endParaRPr>
            </a:p>
          </p:txBody>
        </p:sp>
      </p:grpSp>
      <p:graphicFrame>
        <p:nvGraphicFramePr>
          <p:cNvPr id="41" name="对象 40">
            <a:extLst>
              <a:ext uri="{FF2B5EF4-FFF2-40B4-BE49-F238E27FC236}">
                <a16:creationId xmlns:a16="http://schemas.microsoft.com/office/drawing/2014/main" id="{3D533D5F-541F-48B3-8920-080321112E45}"/>
              </a:ext>
            </a:extLst>
          </p:cNvPr>
          <p:cNvGraphicFramePr>
            <a:graphicFrameLocks noChangeAspect="1"/>
          </p:cNvGraphicFramePr>
          <p:nvPr>
            <p:extLst>
              <p:ext uri="{D42A27DB-BD31-4B8C-83A1-F6EECF244321}">
                <p14:modId xmlns:p14="http://schemas.microsoft.com/office/powerpoint/2010/main" val="4008411008"/>
              </p:ext>
            </p:extLst>
          </p:nvPr>
        </p:nvGraphicFramePr>
        <p:xfrm>
          <a:off x="198987" y="4459232"/>
          <a:ext cx="2254204" cy="505875"/>
        </p:xfrm>
        <a:graphic>
          <a:graphicData uri="http://schemas.openxmlformats.org/presentationml/2006/ole">
            <mc:AlternateContent xmlns:mc="http://schemas.openxmlformats.org/markup-compatibility/2006">
              <mc:Choice xmlns:v="urn:schemas-microsoft-com:vml" Requires="v">
                <p:oleObj spid="_x0000_s2382" name="Equation" r:id="rId22" imgW="1117440" imgH="253800" progId="Equation.DSMT4">
                  <p:embed/>
                </p:oleObj>
              </mc:Choice>
              <mc:Fallback>
                <p:oleObj name="Equation" r:id="rId22" imgW="1117440" imgH="253800" progId="Equation.DSMT4">
                  <p:embed/>
                  <p:pic>
                    <p:nvPicPr>
                      <p:cNvPr id="41" name="对象 40">
                        <a:extLst>
                          <a:ext uri="{FF2B5EF4-FFF2-40B4-BE49-F238E27FC236}">
                            <a16:creationId xmlns:a16="http://schemas.microsoft.com/office/drawing/2014/main" id="{3D533D5F-541F-48B3-8920-080321112E45}"/>
                          </a:ext>
                        </a:extLst>
                      </p:cNvPr>
                      <p:cNvPicPr/>
                      <p:nvPr/>
                    </p:nvPicPr>
                    <p:blipFill>
                      <a:blip r:embed="rId23"/>
                      <a:stretch>
                        <a:fillRect/>
                      </a:stretch>
                    </p:blipFill>
                    <p:spPr>
                      <a:xfrm>
                        <a:off x="198987" y="4459232"/>
                        <a:ext cx="2254204" cy="505875"/>
                      </a:xfrm>
                      <a:prstGeom prst="rect">
                        <a:avLst/>
                      </a:prstGeom>
                      <a:ln>
                        <a:solidFill>
                          <a:srgbClr val="0066FF"/>
                        </a:solidFill>
                      </a:ln>
                    </p:spPr>
                  </p:pic>
                </p:oleObj>
              </mc:Fallback>
            </mc:AlternateContent>
          </a:graphicData>
        </a:graphic>
      </p:graphicFrame>
      <p:graphicFrame>
        <p:nvGraphicFramePr>
          <p:cNvPr id="42" name="对象 41">
            <a:hlinkClick r:id="" action="ppaction://ole?verb=0"/>
            <a:extLst>
              <a:ext uri="{FF2B5EF4-FFF2-40B4-BE49-F238E27FC236}">
                <a16:creationId xmlns:a16="http://schemas.microsoft.com/office/drawing/2014/main" id="{6E1A9418-E266-4E2A-B28C-0EC0BC81B6AC}"/>
              </a:ext>
            </a:extLst>
          </p:cNvPr>
          <p:cNvGraphicFramePr>
            <a:graphicFrameLocks noChangeAspect="1"/>
          </p:cNvGraphicFramePr>
          <p:nvPr>
            <p:custDataLst>
              <p:tags r:id="rId3"/>
            </p:custDataLst>
            <p:extLst>
              <p:ext uri="{D42A27DB-BD31-4B8C-83A1-F6EECF244321}">
                <p14:modId xmlns:p14="http://schemas.microsoft.com/office/powerpoint/2010/main" val="665382192"/>
              </p:ext>
            </p:extLst>
          </p:nvPr>
        </p:nvGraphicFramePr>
        <p:xfrm>
          <a:off x="2493499" y="4262861"/>
          <a:ext cx="3881437" cy="923925"/>
        </p:xfrm>
        <a:graphic>
          <a:graphicData uri="http://schemas.openxmlformats.org/presentationml/2006/ole">
            <mc:AlternateContent xmlns:mc="http://schemas.openxmlformats.org/markup-compatibility/2006">
              <mc:Choice xmlns:v="urn:schemas-microsoft-com:vml" Requires="v">
                <p:oleObj spid="_x0000_s2383" name="Equation" r:id="rId24" imgW="1930320" imgH="457200" progId="Equation.DSMT4">
                  <p:embed/>
                </p:oleObj>
              </mc:Choice>
              <mc:Fallback>
                <p:oleObj name="Equation" r:id="rId24" imgW="1930320" imgH="457200" progId="Equation.DSMT4">
                  <p:embed/>
                  <p:pic>
                    <p:nvPicPr>
                      <p:cNvPr id="42" name="对象 41">
                        <a:hlinkClick r:id="" action="ppaction://ole?verb=0"/>
                        <a:extLst>
                          <a:ext uri="{FF2B5EF4-FFF2-40B4-BE49-F238E27FC236}">
                            <a16:creationId xmlns:a16="http://schemas.microsoft.com/office/drawing/2014/main" id="{6E1A9418-E266-4E2A-B28C-0EC0BC81B6AC}"/>
                          </a:ext>
                        </a:extLst>
                      </p:cNvPr>
                      <p:cNvPicPr/>
                      <p:nvPr/>
                    </p:nvPicPr>
                    <p:blipFill>
                      <a:blip r:embed="rId25"/>
                      <a:stretch>
                        <a:fillRect/>
                      </a:stretch>
                    </p:blipFill>
                    <p:spPr>
                      <a:xfrm>
                        <a:off x="2493499" y="4262861"/>
                        <a:ext cx="3881437" cy="923925"/>
                      </a:xfrm>
                      <a:prstGeom prst="rect">
                        <a:avLst/>
                      </a:prstGeom>
                    </p:spPr>
                  </p:pic>
                </p:oleObj>
              </mc:Fallback>
            </mc:AlternateContent>
          </a:graphicData>
        </a:graphic>
      </p:graphicFrame>
      <mc:AlternateContent xmlns:mc="http://schemas.openxmlformats.org/markup-compatibility/2006" xmlns:a14="http://schemas.microsoft.com/office/drawing/2010/main">
        <mc:Choice Requires="a14">
          <p:sp>
            <p:nvSpPr>
              <p:cNvPr id="43" name="对象 42">
                <a:hlinkClick r:id="" action="ppaction://ole?verb=0"/>
                <a:extLst>
                  <a:ext uri="{FF2B5EF4-FFF2-40B4-BE49-F238E27FC236}">
                    <a16:creationId xmlns:a16="http://schemas.microsoft.com/office/drawing/2014/main" id="{7AC86625-7B56-4677-A5D5-0E5C19289489}"/>
                  </a:ext>
                </a:extLst>
              </p:cNvPr>
              <p:cNvSpPr txBox="1"/>
              <p:nvPr/>
            </p:nvSpPr>
            <p:spPr>
              <a:xfrm>
                <a:off x="139088" y="6318490"/>
                <a:ext cx="3881437" cy="873125"/>
              </a:xfrm>
              <a:prstGeom prst="rect">
                <a:avLst/>
              </a:prstGeom>
            </p:spPr>
            <p:txBody>
              <a:bodyPr>
                <a:normAutofit/>
              </a:bodyPr>
              <a:lstStyle/>
              <a:p>
                <a:r>
                  <a:rPr lang="zh-CN" altLang="en-US" dirty="0">
                    <a:solidFill>
                      <a:srgbClr val="000000"/>
                    </a:solidFill>
                  </a:rPr>
                  <a:t>正弦</a:t>
                </a:r>
                <a14:m>
                  <m:oMath xmlns:m="http://schemas.openxmlformats.org/officeDocument/2006/math">
                    <m:r>
                      <a:rPr lang="zh-CN" altLang="en-US" i="1">
                        <a:solidFill>
                          <a:srgbClr val="000000"/>
                        </a:solidFill>
                        <a:latin typeface="Cambria Math" panose="02040503050406030204" pitchFamily="18" charset="0"/>
                      </a:rPr>
                      <m:t>定理</m:t>
                    </m:r>
                    <m:r>
                      <a:rPr lang="zh-CN" altLang="en-US" i="1" smtClean="0">
                        <a:solidFill>
                          <a:srgbClr val="000000"/>
                        </a:solidFill>
                        <a:latin typeface="Cambria Math" panose="02040503050406030204" pitchFamily="18" charset="0"/>
                      </a:rPr>
                      <m:t>：</m:t>
                    </m:r>
                    <m:f>
                      <m:fPr>
                        <m:ctrlPr>
                          <a:rPr lang="zh-CN" altLang="en-US" i="1">
                            <a:solidFill>
                              <a:srgbClr val="000000"/>
                            </a:solidFill>
                            <a:latin typeface="Cambria Math" panose="02040503050406030204" pitchFamily="18" charset="0"/>
                          </a:rPr>
                        </m:ctrlPr>
                      </m:fPr>
                      <m:num>
                        <m:r>
                          <a:rPr lang="zh-CN" altLang="en-US" i="1">
                            <a:solidFill>
                              <a:srgbClr val="000000"/>
                            </a:solidFill>
                            <a:latin typeface="Cambria Math" panose="02040503050406030204" pitchFamily="18" charset="0"/>
                          </a:rPr>
                          <m:t>𝑎</m:t>
                        </m:r>
                      </m:num>
                      <m:den>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sin</m:t>
                            </m:r>
                          </m:fName>
                          <m:e>
                            <m:r>
                              <a:rPr lang="zh-CN" altLang="en-US" i="1">
                                <a:solidFill>
                                  <a:srgbClr val="000000"/>
                                </a:solidFill>
                                <a:latin typeface="Cambria Math" panose="02040503050406030204" pitchFamily="18" charset="0"/>
                              </a:rPr>
                              <m:t>𝐴</m:t>
                            </m:r>
                          </m:e>
                        </m:func>
                      </m:den>
                    </m:f>
                    <m:r>
                      <a:rPr lang="zh-CN" altLang="en-US" i="1">
                        <a:solidFill>
                          <a:srgbClr val="000000"/>
                        </a:solidFill>
                        <a:latin typeface="Cambria Math" panose="02040503050406030204" pitchFamily="18" charset="0"/>
                      </a:rPr>
                      <m:t>=</m:t>
                    </m:r>
                    <m:f>
                      <m:fPr>
                        <m:ctrlPr>
                          <a:rPr lang="zh-CN" altLang="en-US" i="1">
                            <a:solidFill>
                              <a:srgbClr val="000000"/>
                            </a:solidFill>
                            <a:latin typeface="Cambria Math" panose="02040503050406030204" pitchFamily="18" charset="0"/>
                          </a:rPr>
                        </m:ctrlPr>
                      </m:fPr>
                      <m:num>
                        <m:r>
                          <a:rPr lang="zh-CN" altLang="en-US" i="1">
                            <a:solidFill>
                              <a:srgbClr val="000000"/>
                            </a:solidFill>
                            <a:latin typeface="Cambria Math" panose="02040503050406030204" pitchFamily="18" charset="0"/>
                          </a:rPr>
                          <m:t>𝑏</m:t>
                        </m:r>
                      </m:num>
                      <m:den>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sin</m:t>
                            </m:r>
                          </m:fName>
                          <m:e>
                            <m:r>
                              <a:rPr lang="zh-CN" altLang="en-US" i="1">
                                <a:solidFill>
                                  <a:srgbClr val="000000"/>
                                </a:solidFill>
                                <a:latin typeface="Cambria Math" panose="02040503050406030204" pitchFamily="18" charset="0"/>
                              </a:rPr>
                              <m:t>𝐵</m:t>
                            </m:r>
                          </m:e>
                        </m:func>
                      </m:den>
                    </m:f>
                    <m:r>
                      <a:rPr lang="zh-CN" altLang="en-US" i="1">
                        <a:solidFill>
                          <a:srgbClr val="000000"/>
                        </a:solidFill>
                        <a:latin typeface="Cambria Math" panose="02040503050406030204" pitchFamily="18" charset="0"/>
                      </a:rPr>
                      <m:t>=</m:t>
                    </m:r>
                    <m:f>
                      <m:fPr>
                        <m:ctrlPr>
                          <a:rPr lang="zh-CN" altLang="en-US" i="1">
                            <a:solidFill>
                              <a:srgbClr val="000000"/>
                            </a:solidFill>
                            <a:latin typeface="Cambria Math" panose="02040503050406030204" pitchFamily="18" charset="0"/>
                          </a:rPr>
                        </m:ctrlPr>
                      </m:fPr>
                      <m:num>
                        <m:r>
                          <a:rPr lang="zh-CN" altLang="en-US" i="1">
                            <a:solidFill>
                              <a:srgbClr val="000000"/>
                            </a:solidFill>
                            <a:latin typeface="Cambria Math" panose="02040503050406030204" pitchFamily="18" charset="0"/>
                          </a:rPr>
                          <m:t>𝑐</m:t>
                        </m:r>
                      </m:num>
                      <m:den>
                        <m:func>
                          <m:funcPr>
                            <m:ctrlPr>
                              <a:rPr lang="zh-CN" altLang="en-US" i="1">
                                <a:solidFill>
                                  <a:srgbClr val="000000"/>
                                </a:solidFill>
                                <a:latin typeface="Cambria Math" panose="02040503050406030204" pitchFamily="18" charset="0"/>
                              </a:rPr>
                            </m:ctrlPr>
                          </m:funcPr>
                          <m:fName>
                            <m:r>
                              <m:rPr>
                                <m:sty m:val="p"/>
                              </m:rPr>
                              <a:rPr lang="zh-CN" altLang="en-US" i="0">
                                <a:solidFill>
                                  <a:srgbClr val="000000"/>
                                </a:solidFill>
                                <a:latin typeface="Cambria Math" panose="02040503050406030204" pitchFamily="18" charset="0"/>
                              </a:rPr>
                              <m:t>sin</m:t>
                            </m:r>
                          </m:fName>
                          <m:e>
                            <m:r>
                              <a:rPr lang="zh-CN" altLang="en-US" i="1">
                                <a:solidFill>
                                  <a:srgbClr val="000000"/>
                                </a:solidFill>
                                <a:latin typeface="Cambria Math" panose="02040503050406030204" pitchFamily="18" charset="0"/>
                              </a:rPr>
                              <m:t>𝐶</m:t>
                            </m:r>
                          </m:e>
                        </m:func>
                      </m:den>
                    </m:f>
                    <m:r>
                      <a:rPr lang="en-US" altLang="zh-CN" i="1">
                        <a:solidFill>
                          <a:srgbClr val="000000"/>
                        </a:solidFill>
                        <a:latin typeface="Cambria Math" panose="02040503050406030204" pitchFamily="18" charset="0"/>
                      </a:rPr>
                      <m:t>=</m:t>
                    </m:r>
                  </m:oMath>
                </a14:m>
                <a:r>
                  <a:rPr lang="en-US" altLang="zh-CN" dirty="0"/>
                  <a:t>2R</a:t>
                </a:r>
                <a:endParaRPr lang="zh-CN" altLang="en-US" dirty="0"/>
              </a:p>
            </p:txBody>
          </p:sp>
        </mc:Choice>
        <mc:Fallback xmlns="">
          <p:sp>
            <p:nvSpPr>
              <p:cNvPr id="43" name="对象 42">
                <a:hlinkClick r:id="" action="ppaction://ole?verb=0"/>
                <a:extLst>
                  <a:ext uri="{FF2B5EF4-FFF2-40B4-BE49-F238E27FC236}">
                    <a16:creationId xmlns:a16="http://schemas.microsoft.com/office/drawing/2014/main" id="{7AC86625-7B56-4677-A5D5-0E5C19289489}"/>
                  </a:ext>
                </a:extLst>
              </p:cNvPr>
              <p:cNvSpPr txBox="1">
                <a:spLocks noRot="1" noChangeAspect="1" noMove="1" noResize="1" noEditPoints="1" noAdjustHandles="1" noChangeArrowheads="1" noChangeShapeType="1" noTextEdit="1"/>
              </p:cNvSpPr>
              <p:nvPr/>
            </p:nvSpPr>
            <p:spPr>
              <a:xfrm>
                <a:off x="139088" y="6318490"/>
                <a:ext cx="3881437" cy="873125"/>
              </a:xfrm>
              <a:prstGeom prst="rect">
                <a:avLst/>
              </a:prstGeom>
              <a:blipFill>
                <a:blip r:embed="rId26"/>
                <a:stretch>
                  <a:fillRect l="-1413"/>
                </a:stretch>
              </a:blipFill>
            </p:spPr>
            <p:txBody>
              <a:bodyPr/>
              <a:lstStyle/>
              <a:p>
                <a:r>
                  <a:rPr lang="zh-CN" altLang="en-US">
                    <a:noFill/>
                  </a:rPr>
                  <a:t> </a:t>
                </a:r>
              </a:p>
            </p:txBody>
          </p:sp>
        </mc:Fallback>
      </mc:AlternateContent>
      <p:graphicFrame>
        <p:nvGraphicFramePr>
          <p:cNvPr id="44" name="Object 7">
            <a:extLst>
              <a:ext uri="{FF2B5EF4-FFF2-40B4-BE49-F238E27FC236}">
                <a16:creationId xmlns:a16="http://schemas.microsoft.com/office/drawing/2014/main" id="{6E570ED6-2520-4BBE-A3F7-CDE3BF04EB36}"/>
              </a:ext>
            </a:extLst>
          </p:cNvPr>
          <p:cNvGraphicFramePr>
            <a:graphicFrameLocks noChangeAspect="1"/>
          </p:cNvGraphicFramePr>
          <p:nvPr>
            <p:extLst>
              <p:ext uri="{D42A27DB-BD31-4B8C-83A1-F6EECF244321}">
                <p14:modId xmlns:p14="http://schemas.microsoft.com/office/powerpoint/2010/main" val="1092190161"/>
              </p:ext>
            </p:extLst>
          </p:nvPr>
        </p:nvGraphicFramePr>
        <p:xfrm>
          <a:off x="198987" y="5728090"/>
          <a:ext cx="2490901" cy="389203"/>
        </p:xfrm>
        <a:graphic>
          <a:graphicData uri="http://schemas.openxmlformats.org/presentationml/2006/ole">
            <mc:AlternateContent xmlns:mc="http://schemas.openxmlformats.org/markup-compatibility/2006">
              <mc:Choice xmlns:v="urn:schemas-microsoft-com:vml" Requires="v">
                <p:oleObj spid="_x0000_s2384" r:id="rId27" imgW="1447165" imgH="203200" progId="Equation.DSMT4">
                  <p:embed/>
                </p:oleObj>
              </mc:Choice>
              <mc:Fallback>
                <p:oleObj r:id="rId27" imgW="1447165" imgH="203200" progId="Equation.DSMT4">
                  <p:embed/>
                  <p:pic>
                    <p:nvPicPr>
                      <p:cNvPr id="44" name="Object 7">
                        <a:extLst>
                          <a:ext uri="{FF2B5EF4-FFF2-40B4-BE49-F238E27FC236}">
                            <a16:creationId xmlns:a16="http://schemas.microsoft.com/office/drawing/2014/main" id="{6E570ED6-2520-4BBE-A3F7-CDE3BF04EB36}"/>
                          </a:ext>
                        </a:extLst>
                      </p:cNvPr>
                      <p:cNvPicPr/>
                      <p:nvPr/>
                    </p:nvPicPr>
                    <p:blipFill>
                      <a:blip r:embed="rId28"/>
                      <a:stretch>
                        <a:fillRect/>
                      </a:stretch>
                    </p:blipFill>
                    <p:spPr>
                      <a:xfrm>
                        <a:off x="198987" y="5728090"/>
                        <a:ext cx="2490901" cy="389203"/>
                      </a:xfrm>
                      <a:prstGeom prst="rect">
                        <a:avLst/>
                      </a:prstGeom>
                      <a:noFill/>
                      <a:ln w="38100">
                        <a:noFill/>
                        <a:miter lim="800000"/>
                      </a:ln>
                    </p:spPr>
                  </p:pic>
                </p:oleObj>
              </mc:Fallback>
            </mc:AlternateContent>
          </a:graphicData>
        </a:graphic>
      </p:graphicFrame>
      <mc:AlternateContent xmlns:mc="http://schemas.openxmlformats.org/markup-compatibility/2006" xmlns:a14="http://schemas.microsoft.com/office/drawing/2010/main">
        <mc:Choice Requires="a14">
          <p:sp>
            <p:nvSpPr>
              <p:cNvPr id="45" name="文本框 44">
                <a:extLst>
                  <a:ext uri="{FF2B5EF4-FFF2-40B4-BE49-F238E27FC236}">
                    <a16:creationId xmlns:a16="http://schemas.microsoft.com/office/drawing/2014/main" id="{A52646B6-737B-41C4-AC86-FD5CAD08EEC3}"/>
                  </a:ext>
                </a:extLst>
              </p:cNvPr>
              <p:cNvSpPr txBox="1"/>
              <p:nvPr/>
            </p:nvSpPr>
            <p:spPr>
              <a:xfrm>
                <a:off x="139088" y="5237650"/>
                <a:ext cx="11260433" cy="369332"/>
              </a:xfrm>
              <a:prstGeom prst="rect">
                <a:avLst/>
              </a:prstGeom>
              <a:noFill/>
            </p:spPr>
            <p:txBody>
              <a:bodyPr wrap="square">
                <a:spAutoFit/>
              </a:bodyPr>
              <a:lstStyle/>
              <a:p>
                <a:r>
                  <a:rPr lang="zh-CN" altLang="en-US" dirty="0">
                    <a:solidFill>
                      <a:srgbClr val="000000"/>
                    </a:solidFill>
                  </a:rPr>
                  <a:t>余弦</a:t>
                </a:r>
                <a14:m>
                  <m:oMath xmlns:m="http://schemas.openxmlformats.org/officeDocument/2006/math">
                    <m:r>
                      <a:rPr lang="zh-CN" altLang="en-US" i="1">
                        <a:solidFill>
                          <a:srgbClr val="000000"/>
                        </a:solidFill>
                        <a:latin typeface="Cambria Math" panose="02040503050406030204" pitchFamily="18" charset="0"/>
                      </a:rPr>
                      <m:t>定理</m:t>
                    </m:r>
                    <m:r>
                      <a:rPr lang="zh-CN" altLang="en-US" i="1" smtClean="0">
                        <a:solidFill>
                          <a:srgbClr val="000000"/>
                        </a:solidFill>
                        <a:latin typeface="Cambria Math" panose="02040503050406030204" pitchFamily="18" charset="0"/>
                      </a:rPr>
                      <m:t>：</m:t>
                    </m:r>
                    <m:r>
                      <m:rPr>
                        <m:nor/>
                      </m:rPr>
                      <a:rPr lang="zh-CN" altLang="en-US" dirty="0">
                        <a:latin typeface="楷体" panose="02010609060101010101" pitchFamily="49" charset="-122"/>
                        <a:ea typeface="楷体" panose="02010609060101010101" pitchFamily="49" charset="-122"/>
                        <a:cs typeface="微软雅黑" panose="020B0503020204020204" charset="-122"/>
                        <a:sym typeface="+mn-ea"/>
                      </a:rPr>
                      <m:t>三角形中任何一边的平方，等于其他两边的平方的和减去这两边与它们的夹角的余弦的积的两倍</m:t>
                    </m:r>
                    <m:r>
                      <m:rPr>
                        <m:nor/>
                      </m:rPr>
                      <a:rPr lang="en-US" altLang="zh-CN" dirty="0">
                        <a:latin typeface="楷体" panose="02010609060101010101" pitchFamily="49" charset="-122"/>
                        <a:ea typeface="楷体" panose="02010609060101010101" pitchFamily="49" charset="-122"/>
                        <a:cs typeface="微软雅黑" panose="020B0503020204020204" charset="-122"/>
                        <a:sym typeface="+mn-ea"/>
                      </a:rPr>
                      <m:t> </m:t>
                    </m:r>
                  </m:oMath>
                </a14:m>
                <a:endParaRPr lang="zh-CN" altLang="en-US" dirty="0"/>
              </a:p>
            </p:txBody>
          </p:sp>
        </mc:Choice>
        <mc:Fallback xmlns="">
          <p:sp>
            <p:nvSpPr>
              <p:cNvPr id="45" name="文本框 44">
                <a:extLst>
                  <a:ext uri="{FF2B5EF4-FFF2-40B4-BE49-F238E27FC236}">
                    <a16:creationId xmlns:a16="http://schemas.microsoft.com/office/drawing/2014/main" id="{A52646B6-737B-41C4-AC86-FD5CAD08EEC3}"/>
                  </a:ext>
                </a:extLst>
              </p:cNvPr>
              <p:cNvSpPr txBox="1">
                <a:spLocks noRot="1" noChangeAspect="1" noMove="1" noResize="1" noEditPoints="1" noAdjustHandles="1" noChangeArrowheads="1" noChangeShapeType="1" noTextEdit="1"/>
              </p:cNvSpPr>
              <p:nvPr/>
            </p:nvSpPr>
            <p:spPr>
              <a:xfrm>
                <a:off x="139088" y="5237650"/>
                <a:ext cx="11260433" cy="369332"/>
              </a:xfrm>
              <a:prstGeom prst="rect">
                <a:avLst/>
              </a:prstGeom>
              <a:blipFill>
                <a:blip r:embed="rId29"/>
                <a:stretch>
                  <a:fillRect l="-487" t="-8197" b="-24590"/>
                </a:stretch>
              </a:blipFill>
            </p:spPr>
            <p:txBody>
              <a:bodyPr/>
              <a:lstStyle/>
              <a:p>
                <a:r>
                  <a:rPr lang="zh-CN" altLang="en-US">
                    <a:noFill/>
                  </a:rPr>
                  <a:t> </a:t>
                </a:r>
              </a:p>
            </p:txBody>
          </p:sp>
        </mc:Fallback>
      </mc:AlternateContent>
      <p:grpSp>
        <p:nvGrpSpPr>
          <p:cNvPr id="46" name="组合 45">
            <a:extLst>
              <a:ext uri="{FF2B5EF4-FFF2-40B4-BE49-F238E27FC236}">
                <a16:creationId xmlns:a16="http://schemas.microsoft.com/office/drawing/2014/main" id="{CDE7D580-46EF-4E56-9F82-DE51BC7BA9B1}"/>
              </a:ext>
            </a:extLst>
          </p:cNvPr>
          <p:cNvGrpSpPr/>
          <p:nvPr/>
        </p:nvGrpSpPr>
        <p:grpSpPr>
          <a:xfrm>
            <a:off x="7995846" y="5583048"/>
            <a:ext cx="2264353" cy="1036217"/>
            <a:chOff x="11446" y="5611"/>
            <a:chExt cx="5597" cy="4165"/>
          </a:xfrm>
        </p:grpSpPr>
        <p:grpSp>
          <p:nvGrpSpPr>
            <p:cNvPr id="47" name="组合 46">
              <a:extLst>
                <a:ext uri="{FF2B5EF4-FFF2-40B4-BE49-F238E27FC236}">
                  <a16:creationId xmlns:a16="http://schemas.microsoft.com/office/drawing/2014/main" id="{C9ACDCC9-49F4-4BB0-9F83-210FC69DEDD2}"/>
                </a:ext>
              </a:extLst>
            </p:cNvPr>
            <p:cNvGrpSpPr/>
            <p:nvPr/>
          </p:nvGrpSpPr>
          <p:grpSpPr>
            <a:xfrm>
              <a:off x="11446" y="5611"/>
              <a:ext cx="5501" cy="3561"/>
              <a:chOff x="12699" y="3706"/>
              <a:chExt cx="5501" cy="3561"/>
            </a:xfrm>
          </p:grpSpPr>
          <p:cxnSp>
            <p:nvCxnSpPr>
              <p:cNvPr id="51" name="直接连接符 50">
                <a:extLst>
                  <a:ext uri="{FF2B5EF4-FFF2-40B4-BE49-F238E27FC236}">
                    <a16:creationId xmlns:a16="http://schemas.microsoft.com/office/drawing/2014/main" id="{8D39C62D-1543-4B6D-9F83-D51A9EF069F2}"/>
                  </a:ext>
                </a:extLst>
              </p:cNvPr>
              <p:cNvCxnSpPr/>
              <p:nvPr/>
            </p:nvCxnSpPr>
            <p:spPr>
              <a:xfrm>
                <a:off x="13258" y="6632"/>
                <a:ext cx="4110" cy="19"/>
              </a:xfrm>
              <a:prstGeom prst="line">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id="{F96AE671-3615-4DC6-BFF7-9905A5314890}"/>
                  </a:ext>
                </a:extLst>
              </p:cNvPr>
              <p:cNvCxnSpPr/>
              <p:nvPr/>
            </p:nvCxnSpPr>
            <p:spPr>
              <a:xfrm flipV="1">
                <a:off x="13282" y="4406"/>
                <a:ext cx="4405" cy="2211"/>
              </a:xfrm>
              <a:prstGeom prst="line">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id="{48AFC24C-5AF8-4C0A-9C82-DA516B6C3967}"/>
                  </a:ext>
                </a:extLst>
              </p:cNvPr>
              <p:cNvCxnSpPr/>
              <p:nvPr/>
            </p:nvCxnSpPr>
            <p:spPr>
              <a:xfrm flipH="1">
                <a:off x="17390" y="4426"/>
                <a:ext cx="260" cy="2246"/>
              </a:xfrm>
              <a:prstGeom prst="line">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54" name="对象 53">
                <a:hlinkClick r:id="" action="ppaction://ole?verb=0"/>
                <a:extLst>
                  <a:ext uri="{FF2B5EF4-FFF2-40B4-BE49-F238E27FC236}">
                    <a16:creationId xmlns:a16="http://schemas.microsoft.com/office/drawing/2014/main" id="{99416FD6-1677-4FED-BEAA-ACF6EE135F74}"/>
                  </a:ext>
                </a:extLst>
              </p:cNvPr>
              <p:cNvGraphicFramePr>
                <a:graphicFrameLocks noChangeAspect="1"/>
              </p:cNvGraphicFramePr>
              <p:nvPr>
                <p:extLst>
                  <p:ext uri="{D42A27DB-BD31-4B8C-83A1-F6EECF244321}">
                    <p14:modId xmlns:p14="http://schemas.microsoft.com/office/powerpoint/2010/main" val="767534928"/>
                  </p:ext>
                </p:extLst>
              </p:nvPr>
            </p:nvGraphicFramePr>
            <p:xfrm>
              <a:off x="17654" y="3706"/>
              <a:ext cx="546" cy="591"/>
            </p:xfrm>
            <a:graphic>
              <a:graphicData uri="http://schemas.openxmlformats.org/presentationml/2006/ole">
                <mc:AlternateContent xmlns:mc="http://schemas.openxmlformats.org/markup-compatibility/2006">
                  <mc:Choice xmlns:v="urn:schemas-microsoft-com:vml" Requires="v">
                    <p:oleObj spid="_x0000_s2385" r:id="rId30" imgW="152400" imgH="165100" progId="Equation.KSEE3">
                      <p:embed/>
                    </p:oleObj>
                  </mc:Choice>
                  <mc:Fallback>
                    <p:oleObj r:id="rId30" imgW="152400" imgH="165100" progId="Equation.KSEE3">
                      <p:embed/>
                      <p:pic>
                        <p:nvPicPr>
                          <p:cNvPr id="54" name="对象 53">
                            <a:hlinkClick r:id="" action="ppaction://ole?verb=0"/>
                            <a:extLst>
                              <a:ext uri="{FF2B5EF4-FFF2-40B4-BE49-F238E27FC236}">
                                <a16:creationId xmlns:a16="http://schemas.microsoft.com/office/drawing/2014/main" id="{99416FD6-1677-4FED-BEAA-ACF6EE135F74}"/>
                              </a:ext>
                            </a:extLst>
                          </p:cNvPr>
                          <p:cNvPicPr/>
                          <p:nvPr/>
                        </p:nvPicPr>
                        <p:blipFill>
                          <a:blip r:embed="rId31"/>
                          <a:stretch>
                            <a:fillRect/>
                          </a:stretch>
                        </p:blipFill>
                        <p:spPr>
                          <a:xfrm>
                            <a:off x="17654" y="3706"/>
                            <a:ext cx="546" cy="591"/>
                          </a:xfrm>
                          <a:prstGeom prst="rect">
                            <a:avLst/>
                          </a:prstGeom>
                        </p:spPr>
                      </p:pic>
                    </p:oleObj>
                  </mc:Fallback>
                </mc:AlternateContent>
              </a:graphicData>
            </a:graphic>
          </p:graphicFrame>
          <p:graphicFrame>
            <p:nvGraphicFramePr>
              <p:cNvPr id="55" name="对象 54">
                <a:hlinkClick r:id="" action="ppaction://ole?verb=0"/>
                <a:extLst>
                  <a:ext uri="{FF2B5EF4-FFF2-40B4-BE49-F238E27FC236}">
                    <a16:creationId xmlns:a16="http://schemas.microsoft.com/office/drawing/2014/main" id="{4F478D28-19FB-4E50-9B3F-EA802817A9AB}"/>
                  </a:ext>
                </a:extLst>
              </p:cNvPr>
              <p:cNvGraphicFramePr>
                <a:graphicFrameLocks noChangeAspect="1"/>
              </p:cNvGraphicFramePr>
              <p:nvPr>
                <p:extLst>
                  <p:ext uri="{D42A27DB-BD31-4B8C-83A1-F6EECF244321}">
                    <p14:modId xmlns:p14="http://schemas.microsoft.com/office/powerpoint/2010/main" val="174759658"/>
                  </p:ext>
                </p:extLst>
              </p:nvPr>
            </p:nvGraphicFramePr>
            <p:xfrm>
              <a:off x="17520" y="6676"/>
              <a:ext cx="546" cy="591"/>
            </p:xfrm>
            <a:graphic>
              <a:graphicData uri="http://schemas.openxmlformats.org/presentationml/2006/ole">
                <mc:AlternateContent xmlns:mc="http://schemas.openxmlformats.org/markup-compatibility/2006">
                  <mc:Choice xmlns:v="urn:schemas-microsoft-com:vml" Requires="v">
                    <p:oleObj spid="_x0000_s2386" r:id="rId32" imgW="152400" imgH="165100" progId="Equation.KSEE3">
                      <p:embed/>
                    </p:oleObj>
                  </mc:Choice>
                  <mc:Fallback>
                    <p:oleObj r:id="rId32" imgW="152400" imgH="165100" progId="Equation.KSEE3">
                      <p:embed/>
                      <p:pic>
                        <p:nvPicPr>
                          <p:cNvPr id="55" name="对象 54">
                            <a:hlinkClick r:id="" action="ppaction://ole?verb=0"/>
                            <a:extLst>
                              <a:ext uri="{FF2B5EF4-FFF2-40B4-BE49-F238E27FC236}">
                                <a16:creationId xmlns:a16="http://schemas.microsoft.com/office/drawing/2014/main" id="{4F478D28-19FB-4E50-9B3F-EA802817A9AB}"/>
                              </a:ext>
                            </a:extLst>
                          </p:cNvPr>
                          <p:cNvPicPr/>
                          <p:nvPr/>
                        </p:nvPicPr>
                        <p:blipFill>
                          <a:blip r:embed="rId33"/>
                          <a:stretch>
                            <a:fillRect/>
                          </a:stretch>
                        </p:blipFill>
                        <p:spPr>
                          <a:xfrm>
                            <a:off x="17520" y="6676"/>
                            <a:ext cx="546" cy="591"/>
                          </a:xfrm>
                          <a:prstGeom prst="rect">
                            <a:avLst/>
                          </a:prstGeom>
                        </p:spPr>
                      </p:pic>
                    </p:oleObj>
                  </mc:Fallback>
                </mc:AlternateContent>
              </a:graphicData>
            </a:graphic>
          </p:graphicFrame>
          <p:graphicFrame>
            <p:nvGraphicFramePr>
              <p:cNvPr id="56" name="对象 55">
                <a:hlinkClick r:id="" action="ppaction://ole?verb=0"/>
                <a:extLst>
                  <a:ext uri="{FF2B5EF4-FFF2-40B4-BE49-F238E27FC236}">
                    <a16:creationId xmlns:a16="http://schemas.microsoft.com/office/drawing/2014/main" id="{60247BBC-3E48-455D-8834-905431DBC46E}"/>
                  </a:ext>
                </a:extLst>
              </p:cNvPr>
              <p:cNvGraphicFramePr>
                <a:graphicFrameLocks noChangeAspect="1"/>
              </p:cNvGraphicFramePr>
              <p:nvPr>
                <p:extLst>
                  <p:ext uri="{D42A27DB-BD31-4B8C-83A1-F6EECF244321}">
                    <p14:modId xmlns:p14="http://schemas.microsoft.com/office/powerpoint/2010/main" val="309672801"/>
                  </p:ext>
                </p:extLst>
              </p:nvPr>
            </p:nvGraphicFramePr>
            <p:xfrm>
              <a:off x="12699" y="6535"/>
              <a:ext cx="546" cy="635"/>
            </p:xfrm>
            <a:graphic>
              <a:graphicData uri="http://schemas.openxmlformats.org/presentationml/2006/ole">
                <mc:AlternateContent xmlns:mc="http://schemas.openxmlformats.org/markup-compatibility/2006">
                  <mc:Choice xmlns:v="urn:schemas-microsoft-com:vml" Requires="v">
                    <p:oleObj spid="_x0000_s2387" r:id="rId34" imgW="152400" imgH="177165" progId="Equation.KSEE3">
                      <p:embed/>
                    </p:oleObj>
                  </mc:Choice>
                  <mc:Fallback>
                    <p:oleObj r:id="rId34" imgW="152400" imgH="177165" progId="Equation.KSEE3">
                      <p:embed/>
                      <p:pic>
                        <p:nvPicPr>
                          <p:cNvPr id="56" name="对象 55">
                            <a:hlinkClick r:id="" action="ppaction://ole?verb=0"/>
                            <a:extLst>
                              <a:ext uri="{FF2B5EF4-FFF2-40B4-BE49-F238E27FC236}">
                                <a16:creationId xmlns:a16="http://schemas.microsoft.com/office/drawing/2014/main" id="{60247BBC-3E48-455D-8834-905431DBC46E}"/>
                              </a:ext>
                            </a:extLst>
                          </p:cNvPr>
                          <p:cNvPicPr/>
                          <p:nvPr/>
                        </p:nvPicPr>
                        <p:blipFill>
                          <a:blip r:embed="rId35"/>
                          <a:stretch>
                            <a:fillRect/>
                          </a:stretch>
                        </p:blipFill>
                        <p:spPr>
                          <a:xfrm>
                            <a:off x="12699" y="6535"/>
                            <a:ext cx="546" cy="635"/>
                          </a:xfrm>
                          <a:prstGeom prst="rect">
                            <a:avLst/>
                          </a:prstGeom>
                        </p:spPr>
                      </p:pic>
                    </p:oleObj>
                  </mc:Fallback>
                </mc:AlternateContent>
              </a:graphicData>
            </a:graphic>
          </p:graphicFrame>
        </p:grpSp>
        <p:sp>
          <p:nvSpPr>
            <p:cNvPr id="48" name="文本框 47">
              <a:extLst>
                <a:ext uri="{FF2B5EF4-FFF2-40B4-BE49-F238E27FC236}">
                  <a16:creationId xmlns:a16="http://schemas.microsoft.com/office/drawing/2014/main" id="{E8FBAED8-6B85-4106-96B1-76C8BFEB4652}"/>
                </a:ext>
              </a:extLst>
            </p:cNvPr>
            <p:cNvSpPr txBox="1"/>
            <p:nvPr/>
          </p:nvSpPr>
          <p:spPr>
            <a:xfrm>
              <a:off x="13712" y="6144"/>
              <a:ext cx="584" cy="1608"/>
            </a:xfrm>
            <a:prstGeom prst="rect">
              <a:avLst/>
            </a:prstGeom>
            <a:noFill/>
          </p:spPr>
          <p:txBody>
            <a:bodyPr wrap="square" rtlCol="0" anchor="t">
              <a:spAutoFit/>
            </a:bodyPr>
            <a:lstStyle/>
            <a:p>
              <a:r>
                <a:rPr lang="en-US" altLang="zh-CN" sz="2000" i="1" dirty="0">
                  <a:solidFill>
                    <a:srgbClr val="FF0000"/>
                  </a:solidFill>
                  <a:latin typeface="Times New Roman" panose="02020603050405020304" pitchFamily="18" charset="0"/>
                  <a:sym typeface="Calibri"/>
                </a:rPr>
                <a:t>b</a:t>
              </a:r>
            </a:p>
          </p:txBody>
        </p:sp>
        <p:sp>
          <p:nvSpPr>
            <p:cNvPr id="49" name="文本框 48">
              <a:extLst>
                <a:ext uri="{FF2B5EF4-FFF2-40B4-BE49-F238E27FC236}">
                  <a16:creationId xmlns:a16="http://schemas.microsoft.com/office/drawing/2014/main" id="{F03F2832-23AD-4840-81A4-000E0E2A9C3A}"/>
                </a:ext>
              </a:extLst>
            </p:cNvPr>
            <p:cNvSpPr txBox="1"/>
            <p:nvPr/>
          </p:nvSpPr>
          <p:spPr>
            <a:xfrm>
              <a:off x="16305" y="6296"/>
              <a:ext cx="738" cy="1608"/>
            </a:xfrm>
            <a:prstGeom prst="rect">
              <a:avLst/>
            </a:prstGeom>
            <a:noFill/>
          </p:spPr>
          <p:txBody>
            <a:bodyPr wrap="none" rtlCol="0" anchor="t">
              <a:spAutoFit/>
            </a:bodyPr>
            <a:lstStyle/>
            <a:p>
              <a:r>
                <a:rPr lang="en-US" altLang="zh-CN" sz="2000" i="1" dirty="0">
                  <a:solidFill>
                    <a:srgbClr val="FF0000"/>
                  </a:solidFill>
                  <a:latin typeface="Times New Roman" panose="02020603050405020304" pitchFamily="18" charset="0"/>
                  <a:sym typeface="Calibri"/>
                </a:rPr>
                <a:t>c</a:t>
              </a:r>
            </a:p>
          </p:txBody>
        </p:sp>
        <p:sp>
          <p:nvSpPr>
            <p:cNvPr id="50" name="文本框 49">
              <a:extLst>
                <a:ext uri="{FF2B5EF4-FFF2-40B4-BE49-F238E27FC236}">
                  <a16:creationId xmlns:a16="http://schemas.microsoft.com/office/drawing/2014/main" id="{2FC4C836-D16D-4A28-8E78-41215A8B71F3}"/>
                </a:ext>
              </a:extLst>
            </p:cNvPr>
            <p:cNvSpPr txBox="1"/>
            <p:nvPr/>
          </p:nvSpPr>
          <p:spPr>
            <a:xfrm>
              <a:off x="13903" y="8168"/>
              <a:ext cx="773" cy="1608"/>
            </a:xfrm>
            <a:prstGeom prst="rect">
              <a:avLst/>
            </a:prstGeom>
            <a:noFill/>
          </p:spPr>
          <p:txBody>
            <a:bodyPr wrap="none" rtlCol="0" anchor="t">
              <a:spAutoFit/>
            </a:bodyPr>
            <a:lstStyle/>
            <a:p>
              <a:r>
                <a:rPr lang="en-US" altLang="zh-CN" sz="2000" i="1" dirty="0">
                  <a:solidFill>
                    <a:srgbClr val="FF0000"/>
                  </a:solidFill>
                  <a:latin typeface="Times New Roman" panose="02020603050405020304" pitchFamily="18" charset="0"/>
                  <a:sym typeface="Calibri"/>
                </a:rPr>
                <a:t>a</a:t>
              </a:r>
            </a:p>
          </p:txBody>
        </p:sp>
      </p:grpSp>
      <mc:AlternateContent xmlns:mc="http://schemas.openxmlformats.org/markup-compatibility/2006" xmlns:a14="http://schemas.microsoft.com/office/drawing/2010/main">
        <mc:Choice Requires="a14">
          <p:sp>
            <p:nvSpPr>
              <p:cNvPr id="57" name="文本框 56">
                <a:extLst>
                  <a:ext uri="{FF2B5EF4-FFF2-40B4-BE49-F238E27FC236}">
                    <a16:creationId xmlns:a16="http://schemas.microsoft.com/office/drawing/2014/main" id="{5DC0D83B-8FB8-4ADF-A61B-450A49E3C0AE}"/>
                  </a:ext>
                </a:extLst>
              </p:cNvPr>
              <p:cNvSpPr txBox="1"/>
              <p:nvPr/>
            </p:nvSpPr>
            <p:spPr>
              <a:xfrm>
                <a:off x="9850049" y="4460121"/>
                <a:ext cx="989978"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zh-CN" altLang="en-US" i="1" smtClean="0">
                              <a:solidFill>
                                <a:srgbClr val="836967"/>
                              </a:solidFill>
                              <a:latin typeface="Cambria Math" panose="02040503050406030204" pitchFamily="18" charset="0"/>
                            </a:rPr>
                          </m:ctrlPr>
                        </m:accPr>
                        <m:e>
                          <m:r>
                            <a:rPr lang="en-US" altLang="zh-CN" b="0" i="1" smtClean="0">
                              <a:latin typeface="Cambria Math" panose="02040503050406030204" pitchFamily="18" charset="0"/>
                            </a:rPr>
                            <m:t>𝑒</m:t>
                          </m:r>
                        </m:e>
                      </m:acc>
                    </m:oMath>
                  </m:oMathPara>
                </a14:m>
                <a:endParaRPr lang="zh-CN" altLang="en-US" dirty="0"/>
              </a:p>
            </p:txBody>
          </p:sp>
        </mc:Choice>
        <mc:Fallback xmlns="">
          <p:sp>
            <p:nvSpPr>
              <p:cNvPr id="57" name="文本框 56">
                <a:extLst>
                  <a:ext uri="{FF2B5EF4-FFF2-40B4-BE49-F238E27FC236}">
                    <a16:creationId xmlns:a16="http://schemas.microsoft.com/office/drawing/2014/main" id="{5DC0D83B-8FB8-4ADF-A61B-450A49E3C0AE}"/>
                  </a:ext>
                </a:extLst>
              </p:cNvPr>
              <p:cNvSpPr txBox="1">
                <a:spLocks noRot="1" noChangeAspect="1" noMove="1" noResize="1" noEditPoints="1" noAdjustHandles="1" noChangeArrowheads="1" noChangeShapeType="1" noTextEdit="1"/>
              </p:cNvSpPr>
              <p:nvPr/>
            </p:nvSpPr>
            <p:spPr>
              <a:xfrm>
                <a:off x="9850049" y="4460121"/>
                <a:ext cx="989978" cy="369332"/>
              </a:xfrm>
              <a:prstGeom prst="rect">
                <a:avLst/>
              </a:prstGeom>
              <a:blipFill>
                <a:blip r:embed="rId36"/>
                <a:stretch>
                  <a:fillRect t="-23333"/>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168751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left)">
                                      <p:cBhvr>
                                        <p:cTn id="17" dur="500"/>
                                        <p:tgtEl>
                                          <p:spTgt spid="3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38" presetClass="entr" presetSubtype="0" accel="50000" fill="hold" nodeType="clickEffect">
                                  <p:stCondLst>
                                    <p:cond delay="0"/>
                                  </p:stCondLst>
                                  <p:iterate type="lt">
                                    <p:tmPct val="10000"/>
                                  </p:iterate>
                                  <p:childTnLst>
                                    <p:set>
                                      <p:cBhvr>
                                        <p:cTn id="26" dur="1" fill="hold">
                                          <p:stCondLst>
                                            <p:cond delay="0"/>
                                          </p:stCondLst>
                                        </p:cTn>
                                        <p:tgtEl>
                                          <p:spTgt spid="15">
                                            <p:txEl>
                                              <p:pRg st="0" end="0"/>
                                            </p:txEl>
                                          </p:spTgt>
                                        </p:tgtEl>
                                        <p:attrNameLst>
                                          <p:attrName>style.visibility</p:attrName>
                                        </p:attrNameLst>
                                      </p:cBhvr>
                                      <p:to>
                                        <p:strVal val="visible"/>
                                      </p:to>
                                    </p:set>
                                    <p:set>
                                      <p:cBhvr>
                                        <p:cTn id="27" dur="455" fill="hold">
                                          <p:stCondLst>
                                            <p:cond delay="0"/>
                                          </p:stCondLst>
                                        </p:cTn>
                                        <p:tgtEl>
                                          <p:spTgt spid="15">
                                            <p:txEl>
                                              <p:pRg st="0" end="0"/>
                                            </p:txEl>
                                          </p:spTgt>
                                        </p:tgtEl>
                                        <p:attrNameLst>
                                          <p:attrName>style.rotation</p:attrName>
                                        </p:attrNameLst>
                                      </p:cBhvr>
                                      <p:to>
                                        <p:strVal val="-45.0"/>
                                      </p:to>
                                    </p:set>
                                    <p:anim calcmode="lin" valueType="num">
                                      <p:cBhvr>
                                        <p:cTn id="28" dur="455" fill="hold">
                                          <p:stCondLst>
                                            <p:cond delay="455"/>
                                          </p:stCondLst>
                                        </p:cTn>
                                        <p:tgtEl>
                                          <p:spTgt spid="1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5">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left)">
                                      <p:cBhvr>
                                        <p:cTn id="41" dur="500"/>
                                        <p:tgtEl>
                                          <p:spTgt spid="4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left)">
                                      <p:cBhvr>
                                        <p:cTn id="46" dur="500"/>
                                        <p:tgtEl>
                                          <p:spTgt spid="42"/>
                                        </p:tgtEl>
                                      </p:cBhvr>
                                    </p:animEffect>
                                  </p:childTnLst>
                                </p:cTn>
                              </p:par>
                            </p:childTnLst>
                          </p:cTn>
                        </p:par>
                        <p:par>
                          <p:cTn id="47" fill="hold">
                            <p:stCondLst>
                              <p:cond delay="500"/>
                            </p:stCondLst>
                            <p:childTnLst>
                              <p:par>
                                <p:cTn id="48" presetID="3" presetClass="entr" presetSubtype="10"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blinds(horizontal)">
                                      <p:cBhvr>
                                        <p:cTn id="5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对象 1">
            <a:hlinkClick r:id="" action="ppaction://ole?verb=0"/>
          </p:cNvPr>
          <p:cNvGraphicFramePr>
            <a:graphicFrameLocks noChangeAspect="1"/>
          </p:cNvGraphicFramePr>
          <p:nvPr>
            <p:extLst>
              <p:ext uri="{D42A27DB-BD31-4B8C-83A1-F6EECF244321}">
                <p14:modId xmlns:p14="http://schemas.microsoft.com/office/powerpoint/2010/main" val="497863945"/>
              </p:ext>
            </p:extLst>
          </p:nvPr>
        </p:nvGraphicFramePr>
        <p:xfrm>
          <a:off x="58960" y="3256172"/>
          <a:ext cx="2454275" cy="614363"/>
        </p:xfrm>
        <a:graphic>
          <a:graphicData uri="http://schemas.openxmlformats.org/presentationml/2006/ole">
            <mc:AlternateContent xmlns:mc="http://schemas.openxmlformats.org/markup-compatibility/2006">
              <mc:Choice xmlns:v="urn:schemas-microsoft-com:vml" Requires="v">
                <p:oleObj spid="_x0000_s3282" name="Equation" r:id="rId3" imgW="1015920" imgH="253800" progId="Equation.DSMT4">
                  <p:embed/>
                </p:oleObj>
              </mc:Choice>
              <mc:Fallback>
                <p:oleObj name="Equation" r:id="rId3" imgW="1015920" imgH="253800" progId="Equation.DSMT4">
                  <p:embed/>
                  <p:pic>
                    <p:nvPicPr>
                      <p:cNvPr id="2" name="对象 1">
                        <a:hlinkClick r:id="" action="ppaction://ole?verb=0"/>
                      </p:cNvPr>
                      <p:cNvPicPr/>
                      <p:nvPr/>
                    </p:nvPicPr>
                    <p:blipFill>
                      <a:blip r:embed="rId4"/>
                      <a:stretch>
                        <a:fillRect/>
                      </a:stretch>
                    </p:blipFill>
                    <p:spPr>
                      <a:xfrm>
                        <a:off x="58960" y="3256172"/>
                        <a:ext cx="2454275" cy="614363"/>
                      </a:xfrm>
                      <a:prstGeom prst="rect">
                        <a:avLst/>
                      </a:prstGeom>
                      <a:noFill/>
                      <a:ln w="38100">
                        <a:solidFill>
                          <a:srgbClr val="C00000"/>
                        </a:solidFill>
                      </a:ln>
                    </p:spPr>
                  </p:pic>
                </p:oleObj>
              </mc:Fallback>
            </mc:AlternateContent>
          </a:graphicData>
        </a:graphic>
      </p:graphicFrame>
      <p:graphicFrame>
        <p:nvGraphicFramePr>
          <p:cNvPr id="3" name="对象 2">
            <a:hlinkClick r:id="" action="ppaction://ole?verb=0"/>
          </p:cNvPr>
          <p:cNvGraphicFramePr>
            <a:graphicFrameLocks noChangeAspect="1"/>
          </p:cNvGraphicFramePr>
          <p:nvPr>
            <p:extLst>
              <p:ext uri="{D42A27DB-BD31-4B8C-83A1-F6EECF244321}">
                <p14:modId xmlns:p14="http://schemas.microsoft.com/office/powerpoint/2010/main" val="1835202849"/>
              </p:ext>
            </p:extLst>
          </p:nvPr>
        </p:nvGraphicFramePr>
        <p:xfrm>
          <a:off x="3388987" y="3224656"/>
          <a:ext cx="2718027" cy="676275"/>
        </p:xfrm>
        <a:graphic>
          <a:graphicData uri="http://schemas.openxmlformats.org/presentationml/2006/ole">
            <mc:AlternateContent xmlns:mc="http://schemas.openxmlformats.org/markup-compatibility/2006">
              <mc:Choice xmlns:v="urn:schemas-microsoft-com:vml" Requires="v">
                <p:oleObj spid="_x0000_s3283" name="Equation" r:id="rId5" imgW="1231560" imgH="393480" progId="Equation.DSMT4">
                  <p:embed/>
                </p:oleObj>
              </mc:Choice>
              <mc:Fallback>
                <p:oleObj name="Equation" r:id="rId5" imgW="1231560" imgH="393480" progId="Equation.DSMT4">
                  <p:embed/>
                  <p:pic>
                    <p:nvPicPr>
                      <p:cNvPr id="3" name="对象 2">
                        <a:hlinkClick r:id="" action="ppaction://ole?verb=0"/>
                      </p:cNvPr>
                      <p:cNvPicPr/>
                      <p:nvPr/>
                    </p:nvPicPr>
                    <p:blipFill>
                      <a:blip r:embed="rId6"/>
                      <a:stretch>
                        <a:fillRect/>
                      </a:stretch>
                    </p:blipFill>
                    <p:spPr>
                      <a:xfrm>
                        <a:off x="3388987" y="3224656"/>
                        <a:ext cx="2718027" cy="676275"/>
                      </a:xfrm>
                      <a:prstGeom prst="rect">
                        <a:avLst/>
                      </a:prstGeom>
                      <a:noFill/>
                      <a:ln w="38100">
                        <a:solidFill>
                          <a:srgbClr val="C00000"/>
                        </a:solidFill>
                      </a:ln>
                    </p:spPr>
                  </p:pic>
                </p:oleObj>
              </mc:Fallback>
            </mc:AlternateContent>
          </a:graphicData>
        </a:graphic>
      </p:graphicFrame>
      <p:sp>
        <p:nvSpPr>
          <p:cNvPr id="5" name="文本框 4"/>
          <p:cNvSpPr txBox="1"/>
          <p:nvPr/>
        </p:nvSpPr>
        <p:spPr>
          <a:xfrm>
            <a:off x="-29950" y="-2179"/>
            <a:ext cx="931178" cy="400110"/>
          </a:xfrm>
          <a:prstGeom prst="rect">
            <a:avLst/>
          </a:prstGeom>
          <a:noFill/>
        </p:spPr>
        <p:txBody>
          <a:bodyPr wrap="square" rtlCol="0">
            <a:spAutoFit/>
          </a:bodyPr>
          <a:lstStyle/>
          <a:p>
            <a:r>
              <a:rPr lang="zh-CN" altLang="en-US" sz="2000" b="1" dirty="0">
                <a:latin typeface="楷体" panose="02010609060101010101" pitchFamily="49" charset="-122"/>
                <a:ea typeface="楷体" panose="02010609060101010101" pitchFamily="49" charset="-122"/>
              </a:rPr>
              <a:t>圆柱</a:t>
            </a:r>
          </a:p>
        </p:txBody>
      </p:sp>
      <p:sp>
        <p:nvSpPr>
          <p:cNvPr id="6" name="文本框 5"/>
          <p:cNvSpPr txBox="1"/>
          <p:nvPr/>
        </p:nvSpPr>
        <p:spPr>
          <a:xfrm>
            <a:off x="2936409" y="-51873"/>
            <a:ext cx="931178" cy="400110"/>
          </a:xfrm>
          <a:prstGeom prst="rect">
            <a:avLst/>
          </a:prstGeom>
          <a:noFill/>
        </p:spPr>
        <p:txBody>
          <a:bodyPr wrap="square" rtlCol="0">
            <a:spAutoFit/>
          </a:bodyPr>
          <a:lstStyle/>
          <a:p>
            <a:r>
              <a:rPr lang="zh-CN" altLang="en-US" sz="2000" b="1" dirty="0">
                <a:latin typeface="楷体" panose="02010609060101010101" pitchFamily="49" charset="-122"/>
                <a:ea typeface="楷体" panose="02010609060101010101" pitchFamily="49" charset="-122"/>
              </a:rPr>
              <a:t>圆锥</a:t>
            </a:r>
          </a:p>
        </p:txBody>
      </p:sp>
      <p:sp>
        <p:nvSpPr>
          <p:cNvPr id="7" name="文本框 6"/>
          <p:cNvSpPr txBox="1"/>
          <p:nvPr/>
        </p:nvSpPr>
        <p:spPr>
          <a:xfrm>
            <a:off x="6006222" y="-34272"/>
            <a:ext cx="931178" cy="400110"/>
          </a:xfrm>
          <a:prstGeom prst="rect">
            <a:avLst/>
          </a:prstGeom>
          <a:noFill/>
        </p:spPr>
        <p:txBody>
          <a:bodyPr wrap="square" rtlCol="0">
            <a:spAutoFit/>
          </a:bodyPr>
          <a:lstStyle/>
          <a:p>
            <a:r>
              <a:rPr lang="zh-CN" altLang="en-US" sz="2000" b="1" dirty="0">
                <a:latin typeface="楷体" panose="02010609060101010101" pitchFamily="49" charset="-122"/>
                <a:ea typeface="楷体" panose="02010609060101010101" pitchFamily="49" charset="-122"/>
              </a:rPr>
              <a:t>圆台</a:t>
            </a:r>
          </a:p>
        </p:txBody>
      </p:sp>
      <p:graphicFrame>
        <p:nvGraphicFramePr>
          <p:cNvPr id="8" name="对象 7">
            <a:hlinkClick r:id="" action="ppaction://ole?verb=0"/>
          </p:cNvPr>
          <p:cNvGraphicFramePr>
            <a:graphicFrameLocks noChangeAspect="1"/>
          </p:cNvGraphicFramePr>
          <p:nvPr>
            <p:extLst>
              <p:ext uri="{D42A27DB-BD31-4B8C-83A1-F6EECF244321}">
                <p14:modId xmlns:p14="http://schemas.microsoft.com/office/powerpoint/2010/main" val="1587693900"/>
              </p:ext>
            </p:extLst>
          </p:nvPr>
        </p:nvGraphicFramePr>
        <p:xfrm>
          <a:off x="84984" y="2598969"/>
          <a:ext cx="2385303" cy="539059"/>
        </p:xfrm>
        <a:graphic>
          <a:graphicData uri="http://schemas.openxmlformats.org/presentationml/2006/ole">
            <mc:AlternateContent xmlns:mc="http://schemas.openxmlformats.org/markup-compatibility/2006">
              <mc:Choice xmlns:v="urn:schemas-microsoft-com:vml" Requires="v">
                <p:oleObj spid="_x0000_s3284" name="Equation" r:id="rId7" imgW="1066680" imgH="241200" progId="Equation.DSMT4">
                  <p:embed/>
                </p:oleObj>
              </mc:Choice>
              <mc:Fallback>
                <p:oleObj name="Equation" r:id="rId7" imgW="1066680" imgH="241200" progId="Equation.DSMT4">
                  <p:embed/>
                  <p:pic>
                    <p:nvPicPr>
                      <p:cNvPr id="8" name="对象 7">
                        <a:hlinkClick r:id="" action="ppaction://ole?verb=0"/>
                      </p:cNvPr>
                      <p:cNvPicPr/>
                      <p:nvPr/>
                    </p:nvPicPr>
                    <p:blipFill>
                      <a:blip r:embed="rId8"/>
                      <a:stretch>
                        <a:fillRect/>
                      </a:stretch>
                    </p:blipFill>
                    <p:spPr>
                      <a:xfrm>
                        <a:off x="84984" y="2598969"/>
                        <a:ext cx="2385303" cy="539059"/>
                      </a:xfrm>
                      <a:prstGeom prst="rect">
                        <a:avLst/>
                      </a:prstGeom>
                      <a:noFill/>
                      <a:ln w="38100">
                        <a:solidFill>
                          <a:srgbClr val="C00000"/>
                        </a:solidFill>
                      </a:ln>
                    </p:spPr>
                  </p:pic>
                </p:oleObj>
              </mc:Fallback>
            </mc:AlternateContent>
          </a:graphicData>
        </a:graphic>
      </p:graphicFrame>
      <p:graphicFrame>
        <p:nvGraphicFramePr>
          <p:cNvPr id="9" name="对象 8">
            <a:hlinkClick r:id="" action="ppaction://ole?verb=0"/>
          </p:cNvPr>
          <p:cNvGraphicFramePr>
            <a:graphicFrameLocks noChangeAspect="1"/>
          </p:cNvGraphicFramePr>
          <p:nvPr>
            <p:extLst>
              <p:ext uri="{D42A27DB-BD31-4B8C-83A1-F6EECF244321}">
                <p14:modId xmlns:p14="http://schemas.microsoft.com/office/powerpoint/2010/main" val="2387044728"/>
              </p:ext>
            </p:extLst>
          </p:nvPr>
        </p:nvGraphicFramePr>
        <p:xfrm>
          <a:off x="3388987" y="2589029"/>
          <a:ext cx="2189046" cy="533230"/>
        </p:xfrm>
        <a:graphic>
          <a:graphicData uri="http://schemas.openxmlformats.org/presentationml/2006/ole">
            <mc:AlternateContent xmlns:mc="http://schemas.openxmlformats.org/markup-compatibility/2006">
              <mc:Choice xmlns:v="urn:schemas-microsoft-com:vml" Requires="v">
                <p:oleObj spid="_x0000_s3285" name="Equation" r:id="rId9" imgW="990360" imgH="241200" progId="Equation.DSMT4">
                  <p:embed/>
                </p:oleObj>
              </mc:Choice>
              <mc:Fallback>
                <p:oleObj name="Equation" r:id="rId9" imgW="990360" imgH="241200" progId="Equation.DSMT4">
                  <p:embed/>
                  <p:pic>
                    <p:nvPicPr>
                      <p:cNvPr id="9" name="对象 8">
                        <a:hlinkClick r:id="" action="ppaction://ole?verb=0"/>
                      </p:cNvPr>
                      <p:cNvPicPr/>
                      <p:nvPr/>
                    </p:nvPicPr>
                    <p:blipFill>
                      <a:blip r:embed="rId10"/>
                      <a:stretch>
                        <a:fillRect/>
                      </a:stretch>
                    </p:blipFill>
                    <p:spPr>
                      <a:xfrm>
                        <a:off x="3388987" y="2589029"/>
                        <a:ext cx="2189046" cy="533230"/>
                      </a:xfrm>
                      <a:prstGeom prst="rect">
                        <a:avLst/>
                      </a:prstGeom>
                      <a:noFill/>
                      <a:ln w="38100">
                        <a:solidFill>
                          <a:srgbClr val="C00000"/>
                        </a:solidFill>
                      </a:ln>
                    </p:spPr>
                  </p:pic>
                </p:oleObj>
              </mc:Fallback>
            </mc:AlternateContent>
          </a:graphicData>
        </a:graphic>
      </p:graphicFrame>
      <p:grpSp>
        <p:nvGrpSpPr>
          <p:cNvPr id="11" name="组合 10"/>
          <p:cNvGrpSpPr/>
          <p:nvPr/>
        </p:nvGrpSpPr>
        <p:grpSpPr>
          <a:xfrm>
            <a:off x="84984" y="707313"/>
            <a:ext cx="2386772" cy="1753004"/>
            <a:chOff x="473315" y="1587312"/>
            <a:chExt cx="2745740" cy="2159635"/>
          </a:xfrm>
        </p:grpSpPr>
        <p:grpSp>
          <p:nvGrpSpPr>
            <p:cNvPr id="12" name="组合 11"/>
            <p:cNvGrpSpPr/>
            <p:nvPr/>
          </p:nvGrpSpPr>
          <p:grpSpPr>
            <a:xfrm>
              <a:off x="473315" y="1587312"/>
              <a:ext cx="2745740" cy="2159635"/>
              <a:chOff x="742967" y="3266814"/>
              <a:chExt cx="2745740" cy="2159635"/>
            </a:xfrm>
          </p:grpSpPr>
          <p:grpSp>
            <p:nvGrpSpPr>
              <p:cNvPr id="15" name="组合 14"/>
              <p:cNvGrpSpPr/>
              <p:nvPr/>
            </p:nvGrpSpPr>
            <p:grpSpPr>
              <a:xfrm>
                <a:off x="742967" y="3266814"/>
                <a:ext cx="2745740" cy="2159635"/>
                <a:chOff x="1140" y="3375"/>
                <a:chExt cx="4324" cy="3401"/>
              </a:xfrm>
            </p:grpSpPr>
            <p:sp>
              <p:nvSpPr>
                <p:cNvPr id="18" name="矩形 175110"/>
                <p:cNvSpPr/>
                <p:nvPr/>
              </p:nvSpPr>
              <p:spPr>
                <a:xfrm>
                  <a:off x="2829" y="3762"/>
                  <a:ext cx="2635" cy="2488"/>
                </a:xfrm>
                <a:prstGeom prst="rect">
                  <a:avLst/>
                </a:prstGeom>
                <a:solidFill>
                  <a:schemeClr val="accent2">
                    <a:lumMod val="60000"/>
                    <a:lumOff val="40000"/>
                  </a:schemeClr>
                </a:solidFill>
                <a:ln w="38100" cap="flat" cmpd="sng">
                  <a:solidFill>
                    <a:schemeClr val="tx1"/>
                  </a:solidFill>
                  <a:prstDash val="sysDash"/>
                  <a:miter/>
                  <a:headEnd type="none" w="med" len="med"/>
                  <a:tailEnd type="none" w="med" len="med"/>
                </a:ln>
              </p:spPr>
              <p:txBody>
                <a:bodyPr anchor="t" anchorCtr="0"/>
                <a:lstStyle/>
                <a:p>
                  <a:endParaRPr lang="zh-CN" altLang="en-US" sz="2000" b="1" i="1">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9" name="弧形 18"/>
                <p:cNvSpPr>
                  <a:spLocks noChangeAspect="1"/>
                </p:cNvSpPr>
                <p:nvPr/>
              </p:nvSpPr>
              <p:spPr>
                <a:xfrm>
                  <a:off x="1160" y="5879"/>
                  <a:ext cx="1669" cy="639"/>
                </a:xfrm>
                <a:prstGeom prst="arc">
                  <a:avLst>
                    <a:gd name="adj1" fmla="val 10779158"/>
                    <a:gd name="adj2" fmla="val 0"/>
                  </a:avLst>
                </a:prstGeom>
                <a:ln w="38100">
                  <a:solidFill>
                    <a:srgbClr val="0000CC"/>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fontAlgn="base"/>
                  <a:endParaRPr lang="zh-CN" altLang="en-US" sz="2000" b="1" i="1" strike="noStrike" noProof="1">
                    <a:latin typeface="Times New Roman" panose="02020603050405020304" pitchFamily="18" charset="0"/>
                    <a:cs typeface="Times New Roman" panose="02020603050405020304" pitchFamily="18" charset="0"/>
                  </a:endParaRPr>
                </a:p>
              </p:txBody>
            </p:sp>
            <p:sp>
              <p:nvSpPr>
                <p:cNvPr id="20" name="圆柱形 175109"/>
                <p:cNvSpPr/>
                <p:nvPr/>
              </p:nvSpPr>
              <p:spPr>
                <a:xfrm>
                  <a:off x="1140" y="3375"/>
                  <a:ext cx="1689" cy="3157"/>
                </a:xfrm>
                <a:prstGeom prst="can">
                  <a:avLst>
                    <a:gd name="adj" fmla="val 41495"/>
                  </a:avLst>
                </a:prstGeom>
                <a:noFill/>
                <a:ln w="38100" cap="flat" cmpd="sng">
                  <a:solidFill>
                    <a:schemeClr val="tx1"/>
                  </a:solidFill>
                  <a:prstDash val="solid"/>
                  <a:round/>
                  <a:headEnd type="none" w="med" len="med"/>
                  <a:tailEnd type="none" w="med" len="med"/>
                </a:ln>
              </p:spPr>
              <p:txBody>
                <a:bodyPr anchor="t" anchorCtr="0"/>
                <a:lstStyle/>
                <a:p>
                  <a:endParaRPr lang="zh-CN" altLang="en-US" sz="2000" b="1" i="1">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1" name="直接连接符 175112"/>
                <p:cNvSpPr/>
                <p:nvPr/>
              </p:nvSpPr>
              <p:spPr>
                <a:xfrm flipV="1">
                  <a:off x="1385" y="6198"/>
                  <a:ext cx="621" cy="229"/>
                </a:xfrm>
                <a:prstGeom prst="line">
                  <a:avLst/>
                </a:prstGeom>
                <a:ln w="38100" cap="flat" cmpd="sng">
                  <a:solidFill>
                    <a:srgbClr val="FF00C8"/>
                  </a:solidFill>
                  <a:prstDash val="sysDot"/>
                  <a:round/>
                  <a:headEnd type="none" w="med" len="med"/>
                  <a:tailEnd type="none" w="med" len="med"/>
                </a:ln>
              </p:spPr>
              <p:txBody>
                <a:bodyPr/>
                <a:lstStyle/>
                <a:p>
                  <a:endParaRPr/>
                </a:p>
              </p:txBody>
            </p:sp>
            <p:sp>
              <p:nvSpPr>
                <p:cNvPr id="22" name="文本框 1"/>
                <p:cNvSpPr txBox="1"/>
                <p:nvPr/>
              </p:nvSpPr>
              <p:spPr>
                <a:xfrm>
                  <a:off x="2781" y="4575"/>
                  <a:ext cx="535" cy="630"/>
                </a:xfrm>
                <a:prstGeom prst="rect">
                  <a:avLst/>
                </a:prstGeom>
                <a:noFill/>
                <a:ln w="9525">
                  <a:noFill/>
                </a:ln>
              </p:spPr>
              <p:txBody>
                <a:bodyPr wrap="square" anchor="t" anchorCtr="0">
                  <a:spAutoFit/>
                </a:bodyPr>
                <a:lstStyle/>
                <a:p>
                  <a:r>
                    <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l</a:t>
                  </a:r>
                </a:p>
              </p:txBody>
            </p:sp>
            <p:sp>
              <p:nvSpPr>
                <p:cNvPr id="23" name="文本框 3"/>
                <p:cNvSpPr txBox="1"/>
                <p:nvPr/>
              </p:nvSpPr>
              <p:spPr>
                <a:xfrm rot="10800000" flipH="1" flipV="1">
                  <a:off x="1929" y="5918"/>
                  <a:ext cx="560" cy="630"/>
                </a:xfrm>
                <a:prstGeom prst="rect">
                  <a:avLst/>
                </a:prstGeom>
                <a:noFill/>
                <a:ln w="9525">
                  <a:noFill/>
                </a:ln>
              </p:spPr>
              <p:txBody>
                <a:bodyPr wrap="square" anchor="t" anchorCtr="0">
                  <a:spAutoFit/>
                </a:bodyPr>
                <a:lstStyle/>
                <a:p>
                  <a:r>
                    <a:rPr lang="en-US" altLang="zh-CN" sz="2000" b="1" i="1">
                      <a:latin typeface="Times New Roman" panose="02020603050405020304" pitchFamily="18" charset="0"/>
                      <a:ea typeface="宋体" panose="02010600030101010101" pitchFamily="2" charset="-122"/>
                      <a:cs typeface="Times New Roman" panose="02020603050405020304" pitchFamily="18" charset="0"/>
                    </a:rPr>
                    <a:t>O</a:t>
                  </a:r>
                </a:p>
              </p:txBody>
            </p:sp>
            <p:sp>
              <p:nvSpPr>
                <p:cNvPr id="24" name="文本框 4"/>
                <p:cNvSpPr txBox="1"/>
                <p:nvPr/>
              </p:nvSpPr>
              <p:spPr>
                <a:xfrm rot="10800000" flipH="1" flipV="1">
                  <a:off x="2023" y="3411"/>
                  <a:ext cx="1105" cy="628"/>
                </a:xfrm>
                <a:prstGeom prst="rect">
                  <a:avLst/>
                </a:prstGeom>
                <a:noFill/>
                <a:ln w="9525">
                  <a:noFill/>
                </a:ln>
              </p:spPr>
              <p:txBody>
                <a:bodyPr wrap="square" anchor="t" anchorCtr="0">
                  <a:spAutoFit/>
                </a:bodyPr>
                <a:lstStyle/>
                <a:p>
                  <a:r>
                    <a:rPr lang="en-US" altLang="zh-CN" sz="2000" b="1" i="1">
                      <a:latin typeface="Times New Roman" panose="02020603050405020304" pitchFamily="18" charset="0"/>
                      <a:ea typeface="宋体" panose="02010600030101010101" pitchFamily="2" charset="-122"/>
                      <a:cs typeface="Times New Roman" panose="02020603050405020304" pitchFamily="18" charset="0"/>
                    </a:rPr>
                    <a:t>O'</a:t>
                  </a:r>
                </a:p>
              </p:txBody>
            </p:sp>
            <p:sp>
              <p:nvSpPr>
                <p:cNvPr id="25" name="文本框 5"/>
                <p:cNvSpPr txBox="1"/>
                <p:nvPr/>
              </p:nvSpPr>
              <p:spPr>
                <a:xfrm>
                  <a:off x="3460" y="6146"/>
                  <a:ext cx="1012" cy="630"/>
                </a:xfrm>
                <a:prstGeom prst="rect">
                  <a:avLst/>
                </a:prstGeom>
                <a:noFill/>
                <a:ln w="9525">
                  <a:noFill/>
                </a:ln>
              </p:spPr>
              <p:txBody>
                <a:bodyPr wrap="square" anchor="t" anchorCtr="0">
                  <a:spAutoFit/>
                </a:bodyPr>
                <a:lstStyle/>
                <a:p>
                  <a:r>
                    <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2πr</a:t>
                  </a:r>
                  <a:endParaRPr lang="zh-CN" altLang="en-US" sz="2000" b="1" i="1">
                    <a:latin typeface="Times New Roman" panose="02020603050405020304" pitchFamily="18" charset="0"/>
                    <a:ea typeface="宋体" panose="02010600030101010101" pitchFamily="2" charset="-122"/>
                    <a:cs typeface="Times New Roman" panose="02020603050405020304" pitchFamily="18" charset="0"/>
                  </a:endParaRPr>
                </a:p>
              </p:txBody>
            </p:sp>
            <p:sp>
              <p:nvSpPr>
                <p:cNvPr id="26" name="文本框 6"/>
                <p:cNvSpPr txBox="1"/>
                <p:nvPr/>
              </p:nvSpPr>
              <p:spPr>
                <a:xfrm>
                  <a:off x="1381" y="5802"/>
                  <a:ext cx="673" cy="630"/>
                </a:xfrm>
                <a:prstGeom prst="rect">
                  <a:avLst/>
                </a:prstGeom>
                <a:noFill/>
                <a:ln w="9525">
                  <a:noFill/>
                </a:ln>
              </p:spPr>
              <p:txBody>
                <a:bodyPr wrap="square" anchor="t" anchorCtr="0">
                  <a:spAutoFit/>
                </a:bodyPr>
                <a:lstStyle/>
                <a:p>
                  <a:r>
                    <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r</a:t>
                  </a:r>
                  <a:endParaRPr lang="zh-CN" altLang="en-US" sz="2000" b="1" i="1">
                    <a:latin typeface="Times New Roman" panose="02020603050405020304" pitchFamily="18" charset="0"/>
                    <a:ea typeface="宋体" panose="02010600030101010101" pitchFamily="2" charset="-122"/>
                    <a:cs typeface="Times New Roman" panose="02020603050405020304" pitchFamily="18" charset="0"/>
                  </a:endParaRPr>
                </a:p>
              </p:txBody>
            </p:sp>
          </p:grpSp>
          <p:sp>
            <p:nvSpPr>
              <p:cNvPr id="16" name="文本框 15"/>
              <p:cNvSpPr txBox="1"/>
              <p:nvPr/>
            </p:nvSpPr>
            <p:spPr>
              <a:xfrm>
                <a:off x="1147274" y="4875804"/>
                <a:ext cx="215648" cy="369332"/>
              </a:xfrm>
              <a:prstGeom prst="rect">
                <a:avLst/>
              </a:prstGeom>
              <a:noFill/>
            </p:spPr>
            <p:txBody>
              <a:bodyPr wrap="square" rtlCol="0">
                <a:spAutoFit/>
              </a:bodyPr>
              <a:lstStyle/>
              <a:p>
                <a:r>
                  <a:rPr lang="en-US" altLang="zh-CN"/>
                  <a:t>•</a:t>
                </a:r>
                <a:endParaRPr lang="zh-CN" altLang="en-US"/>
              </a:p>
            </p:txBody>
          </p:sp>
          <p:sp>
            <p:nvSpPr>
              <p:cNvPr id="17" name="文本框 16"/>
              <p:cNvSpPr txBox="1"/>
              <p:nvPr/>
            </p:nvSpPr>
            <p:spPr>
              <a:xfrm>
                <a:off x="1142785" y="3293974"/>
                <a:ext cx="215648" cy="369332"/>
              </a:xfrm>
              <a:prstGeom prst="rect">
                <a:avLst/>
              </a:prstGeom>
              <a:noFill/>
            </p:spPr>
            <p:txBody>
              <a:bodyPr wrap="square" rtlCol="0">
                <a:spAutoFit/>
              </a:bodyPr>
              <a:lstStyle/>
              <a:p>
                <a:r>
                  <a:rPr lang="en-US" altLang="zh-CN"/>
                  <a:t>•</a:t>
                </a:r>
                <a:endParaRPr lang="zh-CN" altLang="en-US"/>
              </a:p>
            </p:txBody>
          </p:sp>
        </p:grpSp>
        <p:cxnSp>
          <p:nvCxnSpPr>
            <p:cNvPr id="13" name="直接连接符 12"/>
            <p:cNvCxnSpPr/>
            <p:nvPr/>
          </p:nvCxnSpPr>
          <p:spPr>
            <a:xfrm>
              <a:off x="1015830" y="1806251"/>
              <a:ext cx="4489" cy="1581830"/>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14" name="文本框 1"/>
            <p:cNvSpPr txBox="1"/>
            <p:nvPr/>
          </p:nvSpPr>
          <p:spPr>
            <a:xfrm>
              <a:off x="982703" y="2411794"/>
              <a:ext cx="339725" cy="400050"/>
            </a:xfrm>
            <a:prstGeom prst="rect">
              <a:avLst/>
            </a:prstGeom>
            <a:noFill/>
            <a:ln w="9525">
              <a:noFill/>
            </a:ln>
          </p:spPr>
          <p:txBody>
            <a:bodyPr wrap="square" anchor="t" anchorCtr="0">
              <a:spAutoFit/>
            </a:bodyPr>
            <a:lstStyle/>
            <a:p>
              <a:r>
                <a:rPr lang="en-US" altLang="zh-CN"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h</a:t>
              </a:r>
              <a:endPar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endParaRPr>
            </a:p>
          </p:txBody>
        </p:sp>
      </p:grpSp>
      <p:grpSp>
        <p:nvGrpSpPr>
          <p:cNvPr id="27" name="组合 26"/>
          <p:cNvGrpSpPr/>
          <p:nvPr/>
        </p:nvGrpSpPr>
        <p:grpSpPr>
          <a:xfrm>
            <a:off x="3473680" y="-4484"/>
            <a:ext cx="2222316" cy="2454656"/>
            <a:chOff x="4185844" y="862496"/>
            <a:chExt cx="2337435" cy="2678430"/>
          </a:xfrm>
        </p:grpSpPr>
        <p:grpSp>
          <p:nvGrpSpPr>
            <p:cNvPr id="28" name="组合 27"/>
            <p:cNvGrpSpPr/>
            <p:nvPr/>
          </p:nvGrpSpPr>
          <p:grpSpPr>
            <a:xfrm>
              <a:off x="4185844" y="862496"/>
              <a:ext cx="2337435" cy="2678430"/>
              <a:chOff x="5048922" y="2549913"/>
              <a:chExt cx="2337435" cy="2678430"/>
            </a:xfrm>
          </p:grpSpPr>
          <p:grpSp>
            <p:nvGrpSpPr>
              <p:cNvPr id="31" name="组合 30"/>
              <p:cNvGrpSpPr/>
              <p:nvPr/>
            </p:nvGrpSpPr>
            <p:grpSpPr>
              <a:xfrm>
                <a:off x="5048922" y="2549913"/>
                <a:ext cx="2337435" cy="2678430"/>
                <a:chOff x="7186" y="2465"/>
                <a:chExt cx="3681" cy="4218"/>
              </a:xfrm>
            </p:grpSpPr>
            <p:sp>
              <p:nvSpPr>
                <p:cNvPr id="33" name="文本框 21"/>
                <p:cNvSpPr txBox="1"/>
                <p:nvPr/>
              </p:nvSpPr>
              <p:spPr>
                <a:xfrm rot="18360000">
                  <a:off x="10117" y="4577"/>
                  <a:ext cx="869" cy="630"/>
                </a:xfrm>
                <a:prstGeom prst="rect">
                  <a:avLst/>
                </a:prstGeom>
                <a:noFill/>
                <a:ln w="9525">
                  <a:noFill/>
                </a:ln>
              </p:spPr>
              <p:txBody>
                <a:bodyPr wrap="none" anchor="t" anchorCtr="0">
                  <a:spAutoFit/>
                </a:bodyPr>
                <a:lstStyle/>
                <a:p>
                  <a:r>
                    <a:rPr lang="zh-CN" altLang="en-US" sz="2000" b="1" i="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2πr</a:t>
                  </a:r>
                  <a:endParaRPr lang="zh-CN" altLang="en-US" sz="2000" b="1" i="1"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34" name="文本框 18"/>
                <p:cNvSpPr txBox="1"/>
                <p:nvPr/>
              </p:nvSpPr>
              <p:spPr>
                <a:xfrm rot="10800000" flipH="1" flipV="1">
                  <a:off x="7887" y="5831"/>
                  <a:ext cx="912" cy="630"/>
                </a:xfrm>
                <a:prstGeom prst="rect">
                  <a:avLst/>
                </a:prstGeom>
                <a:noFill/>
                <a:ln w="9525">
                  <a:noFill/>
                </a:ln>
              </p:spPr>
              <p:txBody>
                <a:bodyPr wrap="square" anchor="t" anchorCtr="0">
                  <a:spAutoFit/>
                </a:bodyPr>
                <a:lstStyle/>
                <a:p>
                  <a:r>
                    <a:rPr lang="en-US" altLang="zh-CN" sz="2000" b="1" i="1">
                      <a:latin typeface="Times New Roman" panose="02020603050405020304" pitchFamily="18" charset="0"/>
                      <a:ea typeface="宋体" panose="02010600030101010101" pitchFamily="2" charset="-122"/>
                      <a:cs typeface="Times New Roman" panose="02020603050405020304" pitchFamily="18" charset="0"/>
                    </a:rPr>
                    <a:t>O</a:t>
                  </a:r>
                </a:p>
              </p:txBody>
            </p:sp>
            <p:sp>
              <p:nvSpPr>
                <p:cNvPr id="35" name="任意多边形 177171"/>
                <p:cNvSpPr/>
                <p:nvPr/>
              </p:nvSpPr>
              <p:spPr>
                <a:xfrm rot="586919">
                  <a:off x="7933" y="2465"/>
                  <a:ext cx="2442" cy="3839"/>
                </a:xfrm>
                <a:custGeom>
                  <a:avLst/>
                  <a:gdLst/>
                  <a:ahLst/>
                  <a:cxnLst/>
                  <a:rect l="0" t="0" r="0" b="0"/>
                  <a:pathLst>
                    <a:path w="231" h="396">
                      <a:moveTo>
                        <a:pt x="103" y="396"/>
                      </a:moveTo>
                      <a:cubicBezTo>
                        <a:pt x="182" y="357"/>
                        <a:pt x="232" y="276"/>
                        <a:pt x="232" y="189"/>
                      </a:cubicBezTo>
                      <a:cubicBezTo>
                        <a:pt x="232" y="114"/>
                        <a:pt x="195" y="43"/>
                        <a:pt x="134" y="0"/>
                      </a:cubicBezTo>
                      <a:lnTo>
                        <a:pt x="0" y="189"/>
                      </a:lnTo>
                      <a:lnTo>
                        <a:pt x="103" y="396"/>
                      </a:lnTo>
                      <a:close/>
                    </a:path>
                  </a:pathLst>
                </a:custGeom>
                <a:solidFill>
                  <a:schemeClr val="accent6">
                    <a:lumMod val="60000"/>
                    <a:lumOff val="40000"/>
                  </a:schemeClr>
                </a:solidFill>
                <a:ln w="34925" cap="flat" cmpd="sng">
                  <a:solidFill>
                    <a:schemeClr val="tx1"/>
                  </a:solidFill>
                  <a:prstDash val="sysDash"/>
                  <a:round/>
                  <a:headEnd type="none" w="med" len="med"/>
                  <a:tailEnd type="none" w="med" len="med"/>
                </a:ln>
              </p:spPr>
              <p:txBody>
                <a:bodyPr/>
                <a:lstStyle/>
                <a:p>
                  <a:endParaRPr lang="zh-CN" altLang="en-US" sz="2000" b="1" i="1">
                    <a:latin typeface="Times New Roman" panose="02020603050405020304" pitchFamily="18" charset="0"/>
                    <a:cs typeface="Times New Roman" panose="02020603050405020304" pitchFamily="18" charset="0"/>
                  </a:endParaRPr>
                </a:p>
              </p:txBody>
            </p:sp>
            <p:grpSp>
              <p:nvGrpSpPr>
                <p:cNvPr id="36" name="组合 11"/>
                <p:cNvGrpSpPr/>
                <p:nvPr/>
              </p:nvGrpSpPr>
              <p:grpSpPr>
                <a:xfrm>
                  <a:off x="7186" y="4011"/>
                  <a:ext cx="1519" cy="2672"/>
                  <a:chOff x="6478" y="6762"/>
                  <a:chExt cx="2070" cy="2935"/>
                </a:xfrm>
              </p:grpSpPr>
              <p:sp>
                <p:nvSpPr>
                  <p:cNvPr id="41" name="弧形 40"/>
                  <p:cNvSpPr/>
                  <p:nvPr/>
                </p:nvSpPr>
                <p:spPr>
                  <a:xfrm rot="10800000">
                    <a:off x="6490" y="8857"/>
                    <a:ext cx="2050" cy="835"/>
                  </a:xfrm>
                  <a:prstGeom prst="arc">
                    <a:avLst>
                      <a:gd name="adj1" fmla="val 10779158"/>
                      <a:gd name="adj2" fmla="val 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base"/>
                    <a:endParaRPr lang="zh-CN" altLang="en-US" sz="2000" b="1" i="1" strike="noStrike" noProof="1">
                      <a:latin typeface="Times New Roman" panose="02020603050405020304" pitchFamily="18" charset="0"/>
                      <a:cs typeface="Times New Roman" panose="02020603050405020304" pitchFamily="18" charset="0"/>
                    </a:endParaRPr>
                  </a:p>
                </p:txBody>
              </p:sp>
              <p:sp>
                <p:nvSpPr>
                  <p:cNvPr id="42" name="弧形 41"/>
                  <p:cNvSpPr/>
                  <p:nvPr/>
                </p:nvSpPr>
                <p:spPr>
                  <a:xfrm>
                    <a:off x="6493" y="8862"/>
                    <a:ext cx="2050" cy="835"/>
                  </a:xfrm>
                  <a:prstGeom prst="arc">
                    <a:avLst>
                      <a:gd name="adj1" fmla="val 10779158"/>
                      <a:gd name="adj2" fmla="val 0"/>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fontAlgn="base"/>
                    <a:endParaRPr lang="zh-CN" altLang="en-US" sz="2000" b="1" i="1" strike="noStrike" noProof="1">
                      <a:latin typeface="Times New Roman" panose="02020603050405020304" pitchFamily="18" charset="0"/>
                      <a:cs typeface="Times New Roman" panose="02020603050405020304" pitchFamily="18" charset="0"/>
                    </a:endParaRPr>
                  </a:p>
                </p:txBody>
              </p:sp>
              <p:cxnSp>
                <p:nvCxnSpPr>
                  <p:cNvPr id="43" name="直接连接符 42"/>
                  <p:cNvCxnSpPr/>
                  <p:nvPr/>
                </p:nvCxnSpPr>
                <p:spPr>
                  <a:xfrm flipH="1">
                    <a:off x="6478" y="6762"/>
                    <a:ext cx="1050" cy="25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cxnSpLocks noChangeAspect="1"/>
                  </p:cNvCxnSpPr>
                  <p:nvPr/>
                </p:nvCxnSpPr>
                <p:spPr>
                  <a:xfrm>
                    <a:off x="7498" y="6769"/>
                    <a:ext cx="1050" cy="25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 name="直接连接符 175112"/>
                <p:cNvSpPr/>
                <p:nvPr/>
              </p:nvSpPr>
              <p:spPr>
                <a:xfrm flipV="1">
                  <a:off x="7480" y="6301"/>
                  <a:ext cx="491" cy="281"/>
                </a:xfrm>
                <a:prstGeom prst="line">
                  <a:avLst/>
                </a:prstGeom>
                <a:ln w="38100" cap="flat" cmpd="sng">
                  <a:solidFill>
                    <a:srgbClr val="FF00C8"/>
                  </a:solidFill>
                  <a:prstDash val="sysDash"/>
                  <a:round/>
                  <a:headEnd type="none" w="med" len="med"/>
                  <a:tailEnd type="none" w="med" len="med"/>
                </a:ln>
              </p:spPr>
              <p:txBody>
                <a:bodyPr/>
                <a:lstStyle/>
                <a:p>
                  <a:endParaRPr/>
                </a:p>
              </p:txBody>
            </p:sp>
            <p:sp>
              <p:nvSpPr>
                <p:cNvPr id="38" name="文本框 23"/>
                <p:cNvSpPr txBox="1"/>
                <p:nvPr/>
              </p:nvSpPr>
              <p:spPr>
                <a:xfrm>
                  <a:off x="7456" y="3754"/>
                  <a:ext cx="556" cy="630"/>
                </a:xfrm>
                <a:prstGeom prst="rect">
                  <a:avLst/>
                </a:prstGeom>
                <a:noFill/>
                <a:ln w="9525">
                  <a:noFill/>
                </a:ln>
              </p:spPr>
              <p:txBody>
                <a:bodyPr wrap="square" anchor="t" anchorCtr="0">
                  <a:spAutoFit/>
                </a:bodyPr>
                <a:lstStyle/>
                <a:p>
                  <a:r>
                    <a:rPr lang="zh-CN" altLang="en-US" sz="2000" b="1" i="1">
                      <a:latin typeface="Times New Roman" panose="02020603050405020304" pitchFamily="18" charset="0"/>
                      <a:ea typeface="黑体" panose="02010609060101010101" pitchFamily="49" charset="-122"/>
                      <a:cs typeface="Times New Roman" panose="02020603050405020304" pitchFamily="18" charset="0"/>
                    </a:rPr>
                    <a:t>S</a:t>
                  </a:r>
                </a:p>
              </p:txBody>
            </p:sp>
            <p:sp>
              <p:nvSpPr>
                <p:cNvPr id="39" name="文本框 1"/>
                <p:cNvSpPr txBox="1"/>
                <p:nvPr/>
              </p:nvSpPr>
              <p:spPr>
                <a:xfrm>
                  <a:off x="8308" y="4709"/>
                  <a:ext cx="535" cy="630"/>
                </a:xfrm>
                <a:prstGeom prst="rect">
                  <a:avLst/>
                </a:prstGeom>
                <a:noFill/>
                <a:ln w="9525">
                  <a:noFill/>
                </a:ln>
              </p:spPr>
              <p:txBody>
                <a:bodyPr wrap="square" anchor="t" anchorCtr="0">
                  <a:spAutoFit/>
                </a:bodyPr>
                <a:lstStyle/>
                <a:p>
                  <a:r>
                    <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l</a:t>
                  </a:r>
                </a:p>
              </p:txBody>
            </p:sp>
            <p:sp>
              <p:nvSpPr>
                <p:cNvPr id="40" name="文本框 6"/>
                <p:cNvSpPr txBox="1"/>
                <p:nvPr/>
              </p:nvSpPr>
              <p:spPr>
                <a:xfrm>
                  <a:off x="7425" y="5886"/>
                  <a:ext cx="673" cy="630"/>
                </a:xfrm>
                <a:prstGeom prst="rect">
                  <a:avLst/>
                </a:prstGeom>
                <a:noFill/>
                <a:ln w="9525">
                  <a:noFill/>
                </a:ln>
              </p:spPr>
              <p:txBody>
                <a:bodyPr wrap="square" anchor="t" anchorCtr="0">
                  <a:spAutoFit/>
                </a:bodyPr>
                <a:lstStyle/>
                <a:p>
                  <a:r>
                    <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r</a:t>
                  </a:r>
                  <a:endParaRPr lang="zh-CN" altLang="en-US" sz="2000" b="1" i="1">
                    <a:latin typeface="Times New Roman" panose="02020603050405020304" pitchFamily="18" charset="0"/>
                    <a:ea typeface="宋体" panose="02010600030101010101" pitchFamily="2" charset="-122"/>
                    <a:cs typeface="Times New Roman" panose="02020603050405020304" pitchFamily="18" charset="0"/>
                  </a:endParaRPr>
                </a:p>
              </p:txBody>
            </p:sp>
          </p:grpSp>
          <p:sp>
            <p:nvSpPr>
              <p:cNvPr id="32" name="文本框 31"/>
              <p:cNvSpPr txBox="1"/>
              <p:nvPr/>
            </p:nvSpPr>
            <p:spPr>
              <a:xfrm>
                <a:off x="5389114" y="4793649"/>
                <a:ext cx="215648" cy="369332"/>
              </a:xfrm>
              <a:prstGeom prst="rect">
                <a:avLst/>
              </a:prstGeom>
              <a:noFill/>
            </p:spPr>
            <p:txBody>
              <a:bodyPr wrap="square" rtlCol="0">
                <a:spAutoFit/>
              </a:bodyPr>
              <a:lstStyle/>
              <a:p>
                <a:r>
                  <a:rPr lang="en-US" altLang="zh-CN"/>
                  <a:t>•</a:t>
                </a:r>
                <a:endParaRPr lang="zh-CN" altLang="en-US"/>
              </a:p>
            </p:txBody>
          </p:sp>
        </p:grpSp>
        <p:cxnSp>
          <p:nvCxnSpPr>
            <p:cNvPr id="29" name="直接连接符 28"/>
            <p:cNvCxnSpPr/>
            <p:nvPr/>
          </p:nvCxnSpPr>
          <p:spPr>
            <a:xfrm>
              <a:off x="4665913" y="1847026"/>
              <a:ext cx="7658" cy="1481456"/>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30" name="文本框 1"/>
            <p:cNvSpPr txBox="1"/>
            <p:nvPr/>
          </p:nvSpPr>
          <p:spPr>
            <a:xfrm>
              <a:off x="4620679" y="2482148"/>
              <a:ext cx="339725" cy="400050"/>
            </a:xfrm>
            <a:prstGeom prst="rect">
              <a:avLst/>
            </a:prstGeom>
            <a:noFill/>
            <a:ln w="9525">
              <a:noFill/>
            </a:ln>
          </p:spPr>
          <p:txBody>
            <a:bodyPr wrap="square" anchor="t" anchorCtr="0">
              <a:spAutoFit/>
            </a:bodyPr>
            <a:lstStyle/>
            <a:p>
              <a:r>
                <a:rPr lang="en-US" altLang="zh-CN"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h</a:t>
              </a:r>
              <a:endPar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endParaRPr>
            </a:p>
          </p:txBody>
        </p:sp>
      </p:grpSp>
      <p:grpSp>
        <p:nvGrpSpPr>
          <p:cNvPr id="45" name="组合 44"/>
          <p:cNvGrpSpPr/>
          <p:nvPr/>
        </p:nvGrpSpPr>
        <p:grpSpPr>
          <a:xfrm>
            <a:off x="6426719" y="-319567"/>
            <a:ext cx="2881169" cy="2723515"/>
            <a:chOff x="8078298" y="731536"/>
            <a:chExt cx="2881169" cy="2723515"/>
          </a:xfrm>
        </p:grpSpPr>
        <p:grpSp>
          <p:nvGrpSpPr>
            <p:cNvPr id="46" name="组合 45"/>
            <p:cNvGrpSpPr>
              <a:grpSpLocks noChangeAspect="1"/>
            </p:cNvGrpSpPr>
            <p:nvPr/>
          </p:nvGrpSpPr>
          <p:grpSpPr>
            <a:xfrm>
              <a:off x="8078298" y="731536"/>
              <a:ext cx="2881169" cy="2723515"/>
              <a:chOff x="8367863" y="2240654"/>
              <a:chExt cx="3330575" cy="3148330"/>
            </a:xfrm>
          </p:grpSpPr>
          <p:grpSp>
            <p:nvGrpSpPr>
              <p:cNvPr id="49" name="组合 48"/>
              <p:cNvGrpSpPr/>
              <p:nvPr/>
            </p:nvGrpSpPr>
            <p:grpSpPr>
              <a:xfrm>
                <a:off x="8367863" y="2240654"/>
                <a:ext cx="3330575" cy="3148330"/>
                <a:chOff x="11918" y="3038"/>
                <a:chExt cx="5245" cy="4958"/>
              </a:xfrm>
            </p:grpSpPr>
            <p:graphicFrame>
              <p:nvGraphicFramePr>
                <p:cNvPr id="52" name="对象 58"/>
                <p:cNvGraphicFramePr>
                  <a:graphicFrameLocks noChangeAspect="1"/>
                </p:cNvGraphicFramePr>
                <p:nvPr/>
              </p:nvGraphicFramePr>
              <p:xfrm>
                <a:off x="13711" y="3670"/>
                <a:ext cx="3452" cy="3780"/>
              </p:xfrm>
              <a:graphic>
                <a:graphicData uri="http://schemas.openxmlformats.org/presentationml/2006/ole">
                  <mc:AlternateContent xmlns:mc="http://schemas.openxmlformats.org/markup-compatibility/2006">
                    <mc:Choice xmlns:v="urn:schemas-microsoft-com:vml" Requires="v">
                      <p:oleObj spid="_x0000_s3286" name="BMP 图像" r:id="rId11" imgW="1638300" imgH="1695450" progId="Paint.Picture">
                        <p:embed/>
                      </p:oleObj>
                    </mc:Choice>
                    <mc:Fallback>
                      <p:oleObj name="BMP 图像" r:id="rId11" imgW="1638300" imgH="1695450" progId="Paint.Picture">
                        <p:embed/>
                        <p:pic>
                          <p:nvPicPr>
                            <p:cNvPr id="52" name="对象 58"/>
                            <p:cNvPicPr/>
                            <p:nvPr/>
                          </p:nvPicPr>
                          <p:blipFill>
                            <a:blip r:embed="rId12"/>
                            <a:stretch>
                              <a:fillRect/>
                            </a:stretch>
                          </p:blipFill>
                          <p:spPr>
                            <a:xfrm>
                              <a:off x="13711" y="3670"/>
                              <a:ext cx="3452" cy="3780"/>
                            </a:xfrm>
                            <a:prstGeom prst="rect">
                              <a:avLst/>
                            </a:prstGeom>
                            <a:solidFill>
                              <a:schemeClr val="accent6">
                                <a:lumMod val="60000"/>
                                <a:lumOff val="40000"/>
                              </a:schemeClr>
                            </a:solidFill>
                            <a:ln w="38100">
                              <a:noFill/>
                              <a:miter/>
                            </a:ln>
                          </p:spPr>
                        </p:pic>
                      </p:oleObj>
                    </mc:Fallback>
                  </mc:AlternateContent>
                </a:graphicData>
              </a:graphic>
            </p:graphicFrame>
            <p:sp>
              <p:nvSpPr>
                <p:cNvPr id="53" name="弧形 52"/>
                <p:cNvSpPr>
                  <a:spLocks noChangeAspect="1"/>
                </p:cNvSpPr>
                <p:nvPr/>
              </p:nvSpPr>
              <p:spPr>
                <a:xfrm rot="7500000">
                  <a:off x="13199" y="4341"/>
                  <a:ext cx="4628" cy="2022"/>
                </a:xfrm>
                <a:prstGeom prst="arc">
                  <a:avLst>
                    <a:gd name="adj1" fmla="val 11472060"/>
                    <a:gd name="adj2" fmla="val 21415376"/>
                  </a:avLst>
                </a:prstGeom>
                <a:noFill/>
                <a:ln w="38100">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fontAlgn="base"/>
                  <a:endParaRPr lang="zh-CN" altLang="en-US" sz="2000" b="1" i="1" strike="noStrike" noProof="1">
                    <a:latin typeface="Times New Roman" panose="02020603050405020304" pitchFamily="18" charset="0"/>
                    <a:cs typeface="Times New Roman" panose="02020603050405020304" pitchFamily="18" charset="0"/>
                  </a:endParaRPr>
                </a:p>
              </p:txBody>
            </p:sp>
            <p:sp>
              <p:nvSpPr>
                <p:cNvPr id="54" name="直接连接符 175112"/>
                <p:cNvSpPr/>
                <p:nvPr/>
              </p:nvSpPr>
              <p:spPr>
                <a:xfrm flipV="1">
                  <a:off x="12672" y="5204"/>
                  <a:ext cx="429" cy="311"/>
                </a:xfrm>
                <a:prstGeom prst="line">
                  <a:avLst/>
                </a:prstGeom>
                <a:ln w="38100" cap="flat" cmpd="sng">
                  <a:solidFill>
                    <a:srgbClr val="FF00C8"/>
                  </a:solidFill>
                  <a:prstDash val="sysDash"/>
                  <a:round/>
                  <a:headEnd type="none" w="med" len="med"/>
                  <a:tailEnd type="none" w="med" len="med"/>
                </a:ln>
              </p:spPr>
              <p:txBody>
                <a:bodyPr/>
                <a:lstStyle/>
                <a:p>
                  <a:endParaRPr/>
                </a:p>
              </p:txBody>
            </p:sp>
            <p:sp>
              <p:nvSpPr>
                <p:cNvPr id="55" name="直接连接符 175112"/>
                <p:cNvSpPr/>
                <p:nvPr/>
              </p:nvSpPr>
              <p:spPr>
                <a:xfrm flipV="1">
                  <a:off x="12382" y="7361"/>
                  <a:ext cx="719" cy="507"/>
                </a:xfrm>
                <a:prstGeom prst="line">
                  <a:avLst/>
                </a:prstGeom>
                <a:ln w="38100" cap="flat" cmpd="sng">
                  <a:solidFill>
                    <a:srgbClr val="FF00C8"/>
                  </a:solidFill>
                  <a:prstDash val="sysDash"/>
                  <a:round/>
                  <a:headEnd type="none" w="med" len="med"/>
                  <a:tailEnd type="none" w="med" len="med"/>
                </a:ln>
              </p:spPr>
              <p:txBody>
                <a:bodyPr/>
                <a:lstStyle/>
                <a:p>
                  <a:endParaRPr/>
                </a:p>
              </p:txBody>
            </p:sp>
            <p:grpSp>
              <p:nvGrpSpPr>
                <p:cNvPr id="56" name="组合 91"/>
                <p:cNvGrpSpPr/>
                <p:nvPr/>
              </p:nvGrpSpPr>
              <p:grpSpPr>
                <a:xfrm>
                  <a:off x="11918" y="4829"/>
                  <a:ext cx="2367" cy="3167"/>
                  <a:chOff x="10286" y="6697"/>
                  <a:chExt cx="3030" cy="2343"/>
                </a:xfrm>
              </p:grpSpPr>
              <p:grpSp>
                <p:nvGrpSpPr>
                  <p:cNvPr id="66" name="组合 77"/>
                  <p:cNvGrpSpPr/>
                  <p:nvPr/>
                </p:nvGrpSpPr>
                <p:grpSpPr>
                  <a:xfrm>
                    <a:off x="10286" y="8030"/>
                    <a:ext cx="3020" cy="1010"/>
                    <a:chOff x="7877" y="4861"/>
                    <a:chExt cx="2761" cy="1010"/>
                  </a:xfrm>
                </p:grpSpPr>
                <p:sp>
                  <p:nvSpPr>
                    <p:cNvPr id="70" name="弧形 69"/>
                    <p:cNvSpPr/>
                    <p:nvPr/>
                  </p:nvSpPr>
                  <p:spPr>
                    <a:xfrm>
                      <a:off x="7877" y="4861"/>
                      <a:ext cx="2761" cy="1010"/>
                    </a:xfrm>
                    <a:prstGeom prst="arc">
                      <a:avLst>
                        <a:gd name="adj1" fmla="val 10779158"/>
                        <a:gd name="adj2" fmla="val 0"/>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fontAlgn="base"/>
                      <a:endParaRPr lang="zh-CN" altLang="en-US" sz="2000" b="1" i="1" strike="noStrike" noProof="1">
                        <a:latin typeface="Times New Roman" panose="02020603050405020304" pitchFamily="18" charset="0"/>
                        <a:cs typeface="Times New Roman" panose="02020603050405020304" pitchFamily="18" charset="0"/>
                      </a:endParaRPr>
                    </a:p>
                  </p:txBody>
                </p:sp>
                <p:sp>
                  <p:nvSpPr>
                    <p:cNvPr id="71" name="弧形 70"/>
                    <p:cNvSpPr/>
                    <p:nvPr/>
                  </p:nvSpPr>
                  <p:spPr>
                    <a:xfrm rot="10800000">
                      <a:off x="7881" y="4879"/>
                      <a:ext cx="2757" cy="992"/>
                    </a:xfrm>
                    <a:prstGeom prst="arc">
                      <a:avLst>
                        <a:gd name="adj1" fmla="val 10779158"/>
                        <a:gd name="adj2" fmla="val 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base"/>
                      <a:endParaRPr lang="zh-CN" altLang="en-US" sz="2000" b="1" i="1" strike="noStrike" noProof="1">
                        <a:latin typeface="Times New Roman" panose="02020603050405020304" pitchFamily="18" charset="0"/>
                        <a:cs typeface="Times New Roman" panose="02020603050405020304" pitchFamily="18" charset="0"/>
                      </a:endParaRPr>
                    </a:p>
                  </p:txBody>
                </p:sp>
              </p:grpSp>
              <p:sp>
                <p:nvSpPr>
                  <p:cNvPr id="67" name="椭圆 66"/>
                  <p:cNvSpPr/>
                  <p:nvPr/>
                </p:nvSpPr>
                <p:spPr>
                  <a:xfrm>
                    <a:off x="10946" y="6697"/>
                    <a:ext cx="1771" cy="596"/>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000" b="1" i="1" strike="noStrike" noProof="1">
                      <a:latin typeface="Times New Roman" panose="02020603050405020304" pitchFamily="18" charset="0"/>
                      <a:cs typeface="Times New Roman" panose="02020603050405020304" pitchFamily="18" charset="0"/>
                    </a:endParaRPr>
                  </a:p>
                </p:txBody>
              </p:sp>
              <p:cxnSp>
                <p:nvCxnSpPr>
                  <p:cNvPr id="68" name="直接连接符 67"/>
                  <p:cNvCxnSpPr>
                    <a:cxnSpLocks noChangeAspect="1"/>
                    <a:stCxn id="67" idx="2"/>
                  </p:cNvCxnSpPr>
                  <p:nvPr/>
                </p:nvCxnSpPr>
                <p:spPr>
                  <a:xfrm flipH="1">
                    <a:off x="10286" y="6995"/>
                    <a:ext cx="660" cy="156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cxnSpLocks noChangeAspect="1"/>
                    <a:stCxn id="67" idx="6"/>
                  </p:cNvCxnSpPr>
                  <p:nvPr/>
                </p:nvCxnSpPr>
                <p:spPr>
                  <a:xfrm>
                    <a:off x="12717" y="6995"/>
                    <a:ext cx="599" cy="1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7" name="文本框 125964"/>
                <p:cNvSpPr txBox="1"/>
                <p:nvPr/>
              </p:nvSpPr>
              <p:spPr>
                <a:xfrm>
                  <a:off x="13039" y="4928"/>
                  <a:ext cx="843" cy="630"/>
                </a:xfrm>
                <a:prstGeom prst="rect">
                  <a:avLst/>
                </a:prstGeom>
                <a:noFill/>
                <a:ln w="9525">
                  <a:noFill/>
                </a:ln>
              </p:spPr>
              <p:txBody>
                <a:bodyPr wrap="square" anchor="t" anchorCtr="0">
                  <a:spAutoFit/>
                </a:bodyPr>
                <a:lstStyle/>
                <a:p>
                  <a:pPr>
                    <a:buClr>
                      <a:schemeClr val="bg1"/>
                    </a:buClr>
                  </a:pPr>
                  <a:r>
                    <a:rPr lang="en-US" altLang="zh-CN" sz="2000" b="1" i="1">
                      <a:latin typeface="Times New Roman" panose="02020603050405020304" pitchFamily="18" charset="0"/>
                      <a:ea typeface="宋体" panose="02010600030101010101" pitchFamily="2" charset="-122"/>
                      <a:cs typeface="Times New Roman" panose="02020603050405020304" pitchFamily="18" charset="0"/>
                    </a:rPr>
                    <a:t>O'</a:t>
                  </a:r>
                  <a:endParaRPr lang="en-US" altLang="zh-CN" sz="2000" b="1" i="1" baseline="-2500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58" name="文本框 125965"/>
                <p:cNvSpPr txBox="1"/>
                <p:nvPr/>
              </p:nvSpPr>
              <p:spPr>
                <a:xfrm>
                  <a:off x="13039" y="7033"/>
                  <a:ext cx="715" cy="630"/>
                </a:xfrm>
                <a:prstGeom prst="rect">
                  <a:avLst/>
                </a:prstGeom>
                <a:noFill/>
                <a:ln w="9525">
                  <a:noFill/>
                </a:ln>
              </p:spPr>
              <p:txBody>
                <a:bodyPr anchor="t" anchorCtr="0">
                  <a:spAutoFit/>
                </a:bodyPr>
                <a:lstStyle/>
                <a:p>
                  <a:pPr>
                    <a:buClr>
                      <a:schemeClr val="bg1"/>
                    </a:buClr>
                  </a:pPr>
                  <a:r>
                    <a:rPr lang="en-US" altLang="zh-CN" sz="2000" b="1" i="1">
                      <a:latin typeface="Times New Roman" panose="02020603050405020304" pitchFamily="18" charset="0"/>
                      <a:ea typeface="宋体" panose="02010600030101010101" pitchFamily="2" charset="-122"/>
                      <a:cs typeface="Times New Roman" panose="02020603050405020304" pitchFamily="18" charset="0"/>
                    </a:rPr>
                    <a:t>O</a:t>
                  </a:r>
                </a:p>
              </p:txBody>
            </p:sp>
            <p:sp>
              <p:nvSpPr>
                <p:cNvPr id="59" name="文本框 40"/>
                <p:cNvSpPr txBox="1"/>
                <p:nvPr/>
              </p:nvSpPr>
              <p:spPr>
                <a:xfrm>
                  <a:off x="12397" y="4795"/>
                  <a:ext cx="779" cy="630"/>
                </a:xfrm>
                <a:prstGeom prst="rect">
                  <a:avLst/>
                </a:prstGeom>
                <a:noFill/>
                <a:ln w="9525">
                  <a:noFill/>
                </a:ln>
              </p:spPr>
              <p:txBody>
                <a:bodyPr wrap="square" anchor="t" anchorCtr="0">
                  <a:spAutoFit/>
                </a:bodyPr>
                <a:lstStyle/>
                <a:p>
                  <a:r>
                    <a:rPr lang="zh-CN" altLang="en-US" sz="2000" b="1" i="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r</a:t>
                  </a:r>
                  <a:r>
                    <a:rPr lang="en-US" altLang="zh-CN" sz="2000" b="1" i="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a:t>
                  </a:r>
                </a:p>
              </p:txBody>
            </p:sp>
            <p:sp>
              <p:nvSpPr>
                <p:cNvPr id="60" name="弧形 59"/>
                <p:cNvSpPr/>
                <p:nvPr/>
              </p:nvSpPr>
              <p:spPr>
                <a:xfrm rot="7500000">
                  <a:off x="13298" y="3922"/>
                  <a:ext cx="1941" cy="816"/>
                </a:xfrm>
                <a:prstGeom prst="arc">
                  <a:avLst>
                    <a:gd name="adj1" fmla="val 11516825"/>
                    <a:gd name="adj2" fmla="val 21404140"/>
                  </a:avLst>
                </a:prstGeom>
                <a:noFill/>
                <a:ln w="38100">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fontAlgn="base"/>
                  <a:endParaRPr lang="zh-CN" altLang="en-US" sz="2000" b="1" i="1" strike="noStrike" noProof="1">
                    <a:latin typeface="Times New Roman" panose="02020603050405020304" pitchFamily="18" charset="0"/>
                    <a:cs typeface="Times New Roman" panose="02020603050405020304" pitchFamily="18" charset="0"/>
                  </a:endParaRPr>
                </a:p>
              </p:txBody>
            </p:sp>
            <p:cxnSp>
              <p:nvCxnSpPr>
                <p:cNvPr id="61" name="直接连接符 60"/>
                <p:cNvCxnSpPr>
                  <a:stCxn id="60" idx="0"/>
                  <a:endCxn id="53" idx="0"/>
                </p:cNvCxnSpPr>
                <p:nvPr/>
              </p:nvCxnSpPr>
              <p:spPr>
                <a:xfrm>
                  <a:off x="14916" y="3725"/>
                  <a:ext cx="2148" cy="140"/>
                </a:xfrm>
                <a:prstGeom prst="line">
                  <a:avLst/>
                </a:prstGeom>
                <a:noFill/>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62" name="文本框 62"/>
                <p:cNvSpPr txBox="1"/>
                <p:nvPr/>
              </p:nvSpPr>
              <p:spPr>
                <a:xfrm rot="18360000">
                  <a:off x="13770" y="3958"/>
                  <a:ext cx="1258" cy="728"/>
                </a:xfrm>
                <a:prstGeom prst="rect">
                  <a:avLst/>
                </a:prstGeom>
                <a:noFill/>
                <a:ln w="9525">
                  <a:noFill/>
                </a:ln>
              </p:spPr>
              <p:txBody>
                <a:bodyPr wrap="square" anchor="t" anchorCtr="0">
                  <a:spAutoFit/>
                </a:bodyPr>
                <a:lstStyle/>
                <a:p>
                  <a:r>
                    <a:rPr lang="zh-CN" altLang="en-US" sz="2000" b="1" i="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2πr</a:t>
                  </a:r>
                  <a:r>
                    <a:rPr lang="en-US" altLang="zh-CN" sz="2000" b="1" i="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a:t>
                  </a:r>
                </a:p>
              </p:txBody>
            </p:sp>
            <p:sp>
              <p:nvSpPr>
                <p:cNvPr id="63" name="文本框 62"/>
                <p:cNvSpPr txBox="1"/>
                <p:nvPr/>
              </p:nvSpPr>
              <p:spPr>
                <a:xfrm>
                  <a:off x="12340" y="6971"/>
                  <a:ext cx="453" cy="630"/>
                </a:xfrm>
                <a:prstGeom prst="rect">
                  <a:avLst/>
                </a:prstGeom>
                <a:noFill/>
                <a:ln w="9525">
                  <a:noFill/>
                </a:ln>
              </p:spPr>
              <p:txBody>
                <a:bodyPr wrap="square" anchor="t" anchorCtr="0">
                  <a:spAutoFit/>
                </a:bodyPr>
                <a:lstStyle/>
                <a:p>
                  <a:r>
                    <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r</a:t>
                  </a:r>
                  <a:endParaRPr lang="zh-CN" altLang="en-US" sz="2000" b="1" i="1">
                    <a:latin typeface="Times New Roman" panose="02020603050405020304" pitchFamily="18" charset="0"/>
                    <a:ea typeface="宋体" panose="02010600030101010101" pitchFamily="2" charset="-122"/>
                    <a:cs typeface="Times New Roman" panose="02020603050405020304" pitchFamily="18" charset="0"/>
                  </a:endParaRPr>
                </a:p>
              </p:txBody>
            </p:sp>
            <p:sp>
              <p:nvSpPr>
                <p:cNvPr id="64" name="文本框 1"/>
                <p:cNvSpPr txBox="1"/>
                <p:nvPr/>
              </p:nvSpPr>
              <p:spPr>
                <a:xfrm>
                  <a:off x="13952" y="5722"/>
                  <a:ext cx="535" cy="630"/>
                </a:xfrm>
                <a:prstGeom prst="rect">
                  <a:avLst/>
                </a:prstGeom>
                <a:noFill/>
                <a:ln w="9525">
                  <a:noFill/>
                </a:ln>
              </p:spPr>
              <p:txBody>
                <a:bodyPr wrap="square" anchor="t" anchorCtr="0">
                  <a:spAutoFit/>
                </a:bodyPr>
                <a:lstStyle/>
                <a:p>
                  <a:r>
                    <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l</a:t>
                  </a:r>
                </a:p>
              </p:txBody>
            </p:sp>
            <p:sp>
              <p:nvSpPr>
                <p:cNvPr id="65" name="文本框 21"/>
                <p:cNvSpPr txBox="1"/>
                <p:nvPr/>
              </p:nvSpPr>
              <p:spPr>
                <a:xfrm rot="18360000">
                  <a:off x="15891" y="5953"/>
                  <a:ext cx="894" cy="630"/>
                </a:xfrm>
                <a:prstGeom prst="rect">
                  <a:avLst/>
                </a:prstGeom>
                <a:noFill/>
                <a:ln w="9525">
                  <a:noFill/>
                </a:ln>
              </p:spPr>
              <p:txBody>
                <a:bodyPr wrap="none" anchor="t" anchorCtr="0">
                  <a:spAutoFit/>
                </a:bodyPr>
                <a:lstStyle/>
                <a:p>
                  <a:r>
                    <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2πr</a:t>
                  </a:r>
                  <a:endParaRPr lang="zh-CN" altLang="en-US" sz="2000" b="1" i="1">
                    <a:latin typeface="Times New Roman" panose="02020603050405020304" pitchFamily="18" charset="0"/>
                    <a:ea typeface="宋体" panose="02010600030101010101" pitchFamily="2" charset="-122"/>
                    <a:cs typeface="Times New Roman" panose="02020603050405020304" pitchFamily="18" charset="0"/>
                  </a:endParaRPr>
                </a:p>
              </p:txBody>
            </p:sp>
          </p:grpSp>
          <p:sp>
            <p:nvSpPr>
              <p:cNvPr id="50" name="文本框 49"/>
              <p:cNvSpPr txBox="1"/>
              <p:nvPr/>
            </p:nvSpPr>
            <p:spPr>
              <a:xfrm>
                <a:off x="8964476" y="4746622"/>
                <a:ext cx="215648" cy="400110"/>
              </a:xfrm>
              <a:prstGeom prst="rect">
                <a:avLst/>
              </a:prstGeom>
              <a:noFill/>
            </p:spPr>
            <p:txBody>
              <a:bodyPr wrap="square" rtlCol="0">
                <a:spAutoFit/>
              </a:bodyPr>
              <a:lstStyle/>
              <a:p>
                <a:r>
                  <a:rPr lang="en-US" altLang="zh-CN" sz="2000" b="1" i="1">
                    <a:latin typeface="Times New Roman" panose="02020603050405020304" pitchFamily="18" charset="0"/>
                    <a:cs typeface="Times New Roman" panose="02020603050405020304" pitchFamily="18" charset="0"/>
                  </a:rPr>
                  <a:t>•</a:t>
                </a:r>
                <a:endParaRPr lang="zh-CN" altLang="en-US" sz="2000" b="1" i="1">
                  <a:latin typeface="Times New Roman" panose="02020603050405020304" pitchFamily="18" charset="0"/>
                  <a:cs typeface="Times New Roman" panose="02020603050405020304" pitchFamily="18" charset="0"/>
                </a:endParaRPr>
              </a:p>
            </p:txBody>
          </p:sp>
          <p:sp>
            <p:nvSpPr>
              <p:cNvPr id="51" name="文本框 50"/>
              <p:cNvSpPr txBox="1"/>
              <p:nvPr/>
            </p:nvSpPr>
            <p:spPr>
              <a:xfrm>
                <a:off x="8954443" y="3376078"/>
                <a:ext cx="215648" cy="400110"/>
              </a:xfrm>
              <a:prstGeom prst="rect">
                <a:avLst/>
              </a:prstGeom>
              <a:noFill/>
            </p:spPr>
            <p:txBody>
              <a:bodyPr wrap="square" rtlCol="0">
                <a:spAutoFit/>
              </a:bodyPr>
              <a:lstStyle/>
              <a:p>
                <a:r>
                  <a:rPr lang="en-US" altLang="zh-CN" sz="2000" b="1" i="1" dirty="0">
                    <a:latin typeface="Times New Roman" panose="02020603050405020304" pitchFamily="18" charset="0"/>
                    <a:cs typeface="Times New Roman" panose="02020603050405020304" pitchFamily="18" charset="0"/>
                  </a:rPr>
                  <a:t>•</a:t>
                </a:r>
                <a:endParaRPr lang="zh-CN" altLang="en-US" sz="2000" b="1" i="1" dirty="0">
                  <a:latin typeface="Times New Roman" panose="02020603050405020304" pitchFamily="18" charset="0"/>
                  <a:cs typeface="Times New Roman" panose="02020603050405020304" pitchFamily="18" charset="0"/>
                </a:endParaRPr>
              </a:p>
            </p:txBody>
          </p:sp>
        </p:grpSp>
        <p:cxnSp>
          <p:nvCxnSpPr>
            <p:cNvPr id="47" name="直接连接符 46"/>
            <p:cNvCxnSpPr/>
            <p:nvPr/>
          </p:nvCxnSpPr>
          <p:spPr>
            <a:xfrm flipH="1">
              <a:off x="8724712" y="1921357"/>
              <a:ext cx="8244" cy="1223561"/>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48" name="文本框 1"/>
            <p:cNvSpPr txBox="1"/>
            <p:nvPr/>
          </p:nvSpPr>
          <p:spPr>
            <a:xfrm>
              <a:off x="8667880" y="2370742"/>
              <a:ext cx="339725" cy="400050"/>
            </a:xfrm>
            <a:prstGeom prst="rect">
              <a:avLst/>
            </a:prstGeom>
            <a:noFill/>
            <a:ln w="9525">
              <a:noFill/>
            </a:ln>
          </p:spPr>
          <p:txBody>
            <a:bodyPr wrap="square" anchor="t" anchorCtr="0">
              <a:spAutoFit/>
            </a:bodyPr>
            <a:lstStyle/>
            <a:p>
              <a:r>
                <a:rPr lang="en-US" altLang="zh-CN"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rPr>
                <a:t>h</a:t>
              </a:r>
              <a:endParaRPr lang="zh-CN" altLang="en-US" sz="2000" b="1" i="1">
                <a:solidFill>
                  <a:srgbClr val="FF0000"/>
                </a:solidFill>
                <a:latin typeface="Times New Roman" panose="02020603050405020304" pitchFamily="18" charset="0"/>
                <a:ea typeface="黑体" panose="02010609060101010101" pitchFamily="49" charset="-122"/>
                <a:cs typeface="Times New Roman" panose="02020603050405020304" pitchFamily="18" charset="0"/>
              </a:endParaRPr>
            </a:p>
          </p:txBody>
        </p:sp>
      </p:grpSp>
      <p:graphicFrame>
        <p:nvGraphicFramePr>
          <p:cNvPr id="73" name="对象 72">
            <a:hlinkClick r:id="" action="ppaction://ole?verb=0"/>
            <a:extLst>
              <a:ext uri="{FF2B5EF4-FFF2-40B4-BE49-F238E27FC236}">
                <a16:creationId xmlns:a16="http://schemas.microsoft.com/office/drawing/2014/main" id="{1D9B266D-363C-43C8-B572-9B1E9077DA97}"/>
              </a:ext>
            </a:extLst>
          </p:cNvPr>
          <p:cNvGraphicFramePr>
            <a:graphicFrameLocks noChangeAspect="1"/>
          </p:cNvGraphicFramePr>
          <p:nvPr>
            <p:extLst>
              <p:ext uri="{D42A27DB-BD31-4B8C-83A1-F6EECF244321}">
                <p14:modId xmlns:p14="http://schemas.microsoft.com/office/powerpoint/2010/main" val="2971345130"/>
              </p:ext>
            </p:extLst>
          </p:nvPr>
        </p:nvGraphicFramePr>
        <p:xfrm>
          <a:off x="7042504" y="2666593"/>
          <a:ext cx="4265613" cy="1228725"/>
        </p:xfrm>
        <a:graphic>
          <a:graphicData uri="http://schemas.openxmlformats.org/presentationml/2006/ole">
            <mc:AlternateContent xmlns:mc="http://schemas.openxmlformats.org/markup-compatibility/2006">
              <mc:Choice xmlns:v="urn:schemas-microsoft-com:vml" Requires="v">
                <p:oleObj spid="_x0000_s3287" name="Equation" r:id="rId13" imgW="2209680" imgH="634680" progId="Equation.DSMT4">
                  <p:embed/>
                </p:oleObj>
              </mc:Choice>
              <mc:Fallback>
                <p:oleObj name="Equation" r:id="rId13" imgW="2209680" imgH="634680" progId="Equation.DSMT4">
                  <p:embed/>
                  <p:pic>
                    <p:nvPicPr>
                      <p:cNvPr id="73" name="对象 72">
                        <a:hlinkClick r:id="" action="ppaction://ole?verb=0"/>
                        <a:extLst>
                          <a:ext uri="{FF2B5EF4-FFF2-40B4-BE49-F238E27FC236}">
                            <a16:creationId xmlns:a16="http://schemas.microsoft.com/office/drawing/2014/main" id="{1D9B266D-363C-43C8-B572-9B1E9077DA97}"/>
                          </a:ext>
                        </a:extLst>
                      </p:cNvPr>
                      <p:cNvPicPr/>
                      <p:nvPr/>
                    </p:nvPicPr>
                    <p:blipFill>
                      <a:blip r:embed="rId14"/>
                      <a:stretch>
                        <a:fillRect/>
                      </a:stretch>
                    </p:blipFill>
                    <p:spPr>
                      <a:xfrm>
                        <a:off x="7042504" y="2666593"/>
                        <a:ext cx="4265613" cy="1228725"/>
                      </a:xfrm>
                      <a:prstGeom prst="rect">
                        <a:avLst/>
                      </a:prstGeom>
                      <a:noFill/>
                      <a:ln w="38100">
                        <a:solidFill>
                          <a:srgbClr val="C00000"/>
                        </a:solidFill>
                      </a:ln>
                    </p:spPr>
                  </p:pic>
                </p:oleObj>
              </mc:Fallback>
            </mc:AlternateContent>
          </a:graphicData>
        </a:graphic>
      </p:graphicFrame>
      <p:sp>
        <p:nvSpPr>
          <p:cNvPr id="74" name="文本框 40">
            <a:extLst>
              <a:ext uri="{FF2B5EF4-FFF2-40B4-BE49-F238E27FC236}">
                <a16:creationId xmlns:a16="http://schemas.microsoft.com/office/drawing/2014/main" id="{89EFF6B9-160C-4536-8100-93EEE91B0537}"/>
              </a:ext>
            </a:extLst>
          </p:cNvPr>
          <p:cNvSpPr txBox="1"/>
          <p:nvPr/>
        </p:nvSpPr>
        <p:spPr>
          <a:xfrm>
            <a:off x="6424775" y="530895"/>
            <a:ext cx="377814" cy="338554"/>
          </a:xfrm>
          <a:prstGeom prst="rect">
            <a:avLst/>
          </a:prstGeom>
          <a:noFill/>
          <a:ln w="9525">
            <a:noFill/>
          </a:ln>
        </p:spPr>
        <p:txBody>
          <a:bodyPr wrap="square" anchor="t" anchorCtr="0">
            <a:spAutoFit/>
          </a:bodyPr>
          <a:lstStyle/>
          <a:p>
            <a:r>
              <a:rPr lang="en-US" altLang="zh-CN" sz="1600" b="1" i="1" dirty="0">
                <a:solidFill>
                  <a:srgbClr val="0070C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S'</a:t>
            </a:r>
          </a:p>
        </p:txBody>
      </p:sp>
      <p:sp>
        <p:nvSpPr>
          <p:cNvPr id="75" name="文本框 40">
            <a:extLst>
              <a:ext uri="{FF2B5EF4-FFF2-40B4-BE49-F238E27FC236}">
                <a16:creationId xmlns:a16="http://schemas.microsoft.com/office/drawing/2014/main" id="{B1B7BB28-D8D5-41D3-AE99-F146DD1123E9}"/>
              </a:ext>
            </a:extLst>
          </p:cNvPr>
          <p:cNvSpPr txBox="1"/>
          <p:nvPr/>
        </p:nvSpPr>
        <p:spPr>
          <a:xfrm>
            <a:off x="6107014" y="2021323"/>
            <a:ext cx="321920" cy="338554"/>
          </a:xfrm>
          <a:prstGeom prst="rect">
            <a:avLst/>
          </a:prstGeom>
          <a:noFill/>
          <a:ln w="9525">
            <a:noFill/>
          </a:ln>
        </p:spPr>
        <p:txBody>
          <a:bodyPr wrap="square" anchor="t" anchorCtr="0">
            <a:spAutoFit/>
          </a:bodyPr>
          <a:lstStyle/>
          <a:p>
            <a:r>
              <a:rPr lang="en-US" altLang="zh-CN" sz="1600" b="1" i="1" dirty="0">
                <a:solidFill>
                  <a:srgbClr val="0070C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S</a:t>
            </a:r>
          </a:p>
        </p:txBody>
      </p:sp>
      <p:graphicFrame>
        <p:nvGraphicFramePr>
          <p:cNvPr id="4" name="对象 3">
            <a:hlinkClick r:id="" action="ppaction://ole?verb=0"/>
          </p:cNvPr>
          <p:cNvGraphicFramePr>
            <a:graphicFrameLocks noChangeAspect="1"/>
          </p:cNvGraphicFramePr>
          <p:nvPr>
            <p:extLst>
              <p:ext uri="{D42A27DB-BD31-4B8C-83A1-F6EECF244321}">
                <p14:modId xmlns:p14="http://schemas.microsoft.com/office/powerpoint/2010/main" val="2629098561"/>
              </p:ext>
            </p:extLst>
          </p:nvPr>
        </p:nvGraphicFramePr>
        <p:xfrm>
          <a:off x="9234120" y="955401"/>
          <a:ext cx="2965502" cy="1544847"/>
        </p:xfrm>
        <a:graphic>
          <a:graphicData uri="http://schemas.openxmlformats.org/presentationml/2006/ole">
            <mc:AlternateContent xmlns:mc="http://schemas.openxmlformats.org/markup-compatibility/2006">
              <mc:Choice xmlns:v="urn:schemas-microsoft-com:vml" Requires="v">
                <p:oleObj spid="_x0000_s3288" name="Equation" r:id="rId15" imgW="1562040" imgH="812520" progId="Equation.DSMT4">
                  <p:embed/>
                </p:oleObj>
              </mc:Choice>
              <mc:Fallback>
                <p:oleObj name="Equation" r:id="rId15" imgW="1562040" imgH="812520" progId="Equation.DSMT4">
                  <p:embed/>
                  <p:pic>
                    <p:nvPicPr>
                      <p:cNvPr id="4" name="对象 3">
                        <a:hlinkClick r:id="" action="ppaction://ole?verb=0"/>
                      </p:cNvPr>
                      <p:cNvPicPr/>
                      <p:nvPr/>
                    </p:nvPicPr>
                    <p:blipFill>
                      <a:blip r:embed="rId16"/>
                      <a:stretch>
                        <a:fillRect/>
                      </a:stretch>
                    </p:blipFill>
                    <p:spPr>
                      <a:xfrm>
                        <a:off x="9234120" y="955401"/>
                        <a:ext cx="2965502" cy="1544847"/>
                      </a:xfrm>
                      <a:prstGeom prst="rect">
                        <a:avLst/>
                      </a:prstGeom>
                      <a:noFill/>
                      <a:ln w="38100">
                        <a:solidFill>
                          <a:srgbClr val="C00000"/>
                        </a:solidFill>
                      </a:ln>
                    </p:spPr>
                  </p:pic>
                </p:oleObj>
              </mc:Fallback>
            </mc:AlternateContent>
          </a:graphicData>
        </a:graphic>
      </p:graphicFrame>
      <p:grpSp>
        <p:nvGrpSpPr>
          <p:cNvPr id="78" name="Group 29">
            <a:extLst>
              <a:ext uri="{FF2B5EF4-FFF2-40B4-BE49-F238E27FC236}">
                <a16:creationId xmlns:a16="http://schemas.microsoft.com/office/drawing/2014/main" id="{9F81A83E-6387-48FF-9DA1-98C04B8A1915}"/>
              </a:ext>
            </a:extLst>
          </p:cNvPr>
          <p:cNvGrpSpPr>
            <a:grpSpLocks/>
          </p:cNvGrpSpPr>
          <p:nvPr/>
        </p:nvGrpSpPr>
        <p:grpSpPr bwMode="auto">
          <a:xfrm>
            <a:off x="70908" y="4245444"/>
            <a:ext cx="1393159" cy="1408301"/>
            <a:chOff x="0" y="0"/>
            <a:chExt cx="1445" cy="1426"/>
          </a:xfrm>
        </p:grpSpPr>
        <p:sp>
          <p:nvSpPr>
            <p:cNvPr id="79" name="Oval 30">
              <a:extLst>
                <a:ext uri="{FF2B5EF4-FFF2-40B4-BE49-F238E27FC236}">
                  <a16:creationId xmlns:a16="http://schemas.microsoft.com/office/drawing/2014/main" id="{32848B31-14B6-484F-97AA-DB5D81F004F1}"/>
                </a:ext>
              </a:extLst>
            </p:cNvPr>
            <p:cNvSpPr>
              <a:spLocks noChangeArrowheads="1"/>
            </p:cNvSpPr>
            <p:nvPr/>
          </p:nvSpPr>
          <p:spPr bwMode="auto">
            <a:xfrm>
              <a:off x="0" y="0"/>
              <a:ext cx="1411" cy="1426"/>
            </a:xfrm>
            <a:prstGeom prst="ellipse">
              <a:avLst/>
            </a:pr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endParaRPr lang="zh-CN" altLang="en-US" sz="1800">
                <a:latin typeface="Arial" panose="020B0604020202020204" pitchFamily="34" charset="0"/>
                <a:ea typeface="宋体" panose="02010600030101010101" pitchFamily="2" charset="-122"/>
              </a:endParaRPr>
            </a:p>
          </p:txBody>
        </p:sp>
        <p:sp>
          <p:nvSpPr>
            <p:cNvPr id="80" name="Oval 31">
              <a:extLst>
                <a:ext uri="{FF2B5EF4-FFF2-40B4-BE49-F238E27FC236}">
                  <a16:creationId xmlns:a16="http://schemas.microsoft.com/office/drawing/2014/main" id="{4876C84B-D908-4C37-8F03-14F5048ECA48}"/>
                </a:ext>
              </a:extLst>
            </p:cNvPr>
            <p:cNvSpPr>
              <a:spLocks noChangeArrowheads="1"/>
            </p:cNvSpPr>
            <p:nvPr/>
          </p:nvSpPr>
          <p:spPr bwMode="auto">
            <a:xfrm>
              <a:off x="0" y="575"/>
              <a:ext cx="1411" cy="305"/>
            </a:xfrm>
            <a:prstGeom prst="ellipse">
              <a:avLst/>
            </a:prstGeom>
            <a:solidFill>
              <a:schemeClr val="accent1"/>
            </a:solidFill>
            <a:ln w="38100">
              <a:solidFill>
                <a:srgbClr val="0000FF"/>
              </a:solidFill>
              <a:round/>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endParaRPr lang="zh-CN" altLang="en-US" sz="1800">
                <a:latin typeface="Arial" panose="020B0604020202020204" pitchFamily="34" charset="0"/>
                <a:ea typeface="宋体" panose="02010600030101010101" pitchFamily="2" charset="-122"/>
              </a:endParaRPr>
            </a:p>
          </p:txBody>
        </p:sp>
        <p:sp>
          <p:nvSpPr>
            <p:cNvPr id="81" name="Line 32">
              <a:extLst>
                <a:ext uri="{FF2B5EF4-FFF2-40B4-BE49-F238E27FC236}">
                  <a16:creationId xmlns:a16="http://schemas.microsoft.com/office/drawing/2014/main" id="{F8FE6D62-6198-4513-903D-B7A7F380E0B7}"/>
                </a:ext>
              </a:extLst>
            </p:cNvPr>
            <p:cNvSpPr>
              <a:spLocks noChangeShapeType="1"/>
            </p:cNvSpPr>
            <p:nvPr/>
          </p:nvSpPr>
          <p:spPr bwMode="auto">
            <a:xfrm>
              <a:off x="34" y="746"/>
              <a:ext cx="1411" cy="0"/>
            </a:xfrm>
            <a:prstGeom prst="line">
              <a:avLst/>
            </a:prstGeom>
            <a:noFill/>
            <a:ln w="38100">
              <a:solidFill>
                <a:srgbClr val="33CC33"/>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nvGrpSpPr>
            <p:cNvPr id="82" name="Group 33">
              <a:extLst>
                <a:ext uri="{FF2B5EF4-FFF2-40B4-BE49-F238E27FC236}">
                  <a16:creationId xmlns:a16="http://schemas.microsoft.com/office/drawing/2014/main" id="{30E6D3E4-DD95-4A55-926E-65E784C201F5}"/>
                </a:ext>
              </a:extLst>
            </p:cNvPr>
            <p:cNvGrpSpPr>
              <a:grpSpLocks/>
            </p:cNvGrpSpPr>
            <p:nvPr/>
          </p:nvGrpSpPr>
          <p:grpSpPr bwMode="auto">
            <a:xfrm>
              <a:off x="723" y="0"/>
              <a:ext cx="37" cy="1426"/>
              <a:chOff x="0" y="0"/>
              <a:chExt cx="0" cy="1725"/>
            </a:xfrm>
          </p:grpSpPr>
          <p:grpSp>
            <p:nvGrpSpPr>
              <p:cNvPr id="90" name="Group 34">
                <a:extLst>
                  <a:ext uri="{FF2B5EF4-FFF2-40B4-BE49-F238E27FC236}">
                    <a16:creationId xmlns:a16="http://schemas.microsoft.com/office/drawing/2014/main" id="{F9391A4C-2E8D-486F-9738-4CF2AA4B84E4}"/>
                  </a:ext>
                </a:extLst>
              </p:cNvPr>
              <p:cNvGrpSpPr>
                <a:grpSpLocks/>
              </p:cNvGrpSpPr>
              <p:nvPr/>
            </p:nvGrpSpPr>
            <p:grpSpPr bwMode="auto">
              <a:xfrm>
                <a:off x="0" y="254"/>
                <a:ext cx="0" cy="1187"/>
                <a:chOff x="0" y="0"/>
                <a:chExt cx="0" cy="1187"/>
              </a:xfrm>
            </p:grpSpPr>
            <p:sp>
              <p:nvSpPr>
                <p:cNvPr id="93" name="Line 35">
                  <a:extLst>
                    <a:ext uri="{FF2B5EF4-FFF2-40B4-BE49-F238E27FC236}">
                      <a16:creationId xmlns:a16="http://schemas.microsoft.com/office/drawing/2014/main" id="{852FFB6A-69CB-4D2B-B0F3-86C2CC78FD70}"/>
                    </a:ext>
                  </a:extLst>
                </p:cNvPr>
                <p:cNvSpPr>
                  <a:spLocks noChangeShapeType="1"/>
                </p:cNvSpPr>
                <p:nvPr/>
              </p:nvSpPr>
              <p:spPr bwMode="auto">
                <a:xfrm flipH="1" flipV="1">
                  <a:off x="0" y="0"/>
                  <a:ext cx="0" cy="622"/>
                </a:xfrm>
                <a:prstGeom prst="line">
                  <a:avLst/>
                </a:prstGeom>
                <a:noFill/>
                <a:ln w="38100">
                  <a:solidFill>
                    <a:srgbClr val="33CC33"/>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94" name="Line 36">
                  <a:extLst>
                    <a:ext uri="{FF2B5EF4-FFF2-40B4-BE49-F238E27FC236}">
                      <a16:creationId xmlns:a16="http://schemas.microsoft.com/office/drawing/2014/main" id="{1EE403C5-23F8-46FB-9F64-17FE52E37E09}"/>
                    </a:ext>
                  </a:extLst>
                </p:cNvPr>
                <p:cNvSpPr>
                  <a:spLocks noChangeShapeType="1"/>
                </p:cNvSpPr>
                <p:nvPr/>
              </p:nvSpPr>
              <p:spPr bwMode="auto">
                <a:xfrm flipH="1" flipV="1">
                  <a:off x="0" y="565"/>
                  <a:ext cx="0" cy="622"/>
                </a:xfrm>
                <a:prstGeom prst="line">
                  <a:avLst/>
                </a:prstGeom>
                <a:noFill/>
                <a:ln w="38100">
                  <a:solidFill>
                    <a:srgbClr val="33CC33"/>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sp>
            <p:nvSpPr>
              <p:cNvPr id="91" name="Line 37">
                <a:extLst>
                  <a:ext uri="{FF2B5EF4-FFF2-40B4-BE49-F238E27FC236}">
                    <a16:creationId xmlns:a16="http://schemas.microsoft.com/office/drawing/2014/main" id="{A0815EB9-C97C-409C-B50C-38804E39752C}"/>
                  </a:ext>
                </a:extLst>
              </p:cNvPr>
              <p:cNvSpPr>
                <a:spLocks noChangeShapeType="1"/>
              </p:cNvSpPr>
              <p:nvPr/>
            </p:nvSpPr>
            <p:spPr bwMode="auto">
              <a:xfrm flipH="1" flipV="1">
                <a:off x="0" y="0"/>
                <a:ext cx="0" cy="254"/>
              </a:xfrm>
              <a:prstGeom prst="line">
                <a:avLst/>
              </a:prstGeom>
              <a:noFill/>
              <a:ln w="38100">
                <a:solidFill>
                  <a:srgbClr val="009900"/>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92" name="Line 38">
                <a:extLst>
                  <a:ext uri="{FF2B5EF4-FFF2-40B4-BE49-F238E27FC236}">
                    <a16:creationId xmlns:a16="http://schemas.microsoft.com/office/drawing/2014/main" id="{4407B03C-AFF3-465A-87DC-88C8812B24ED}"/>
                  </a:ext>
                </a:extLst>
              </p:cNvPr>
              <p:cNvSpPr>
                <a:spLocks noChangeShapeType="1"/>
              </p:cNvSpPr>
              <p:nvPr/>
            </p:nvSpPr>
            <p:spPr bwMode="auto">
              <a:xfrm flipH="1" flipV="1">
                <a:off x="0" y="1471"/>
                <a:ext cx="0" cy="254"/>
              </a:xfrm>
              <a:prstGeom prst="line">
                <a:avLst/>
              </a:prstGeom>
              <a:noFill/>
              <a:ln w="38100">
                <a:solidFill>
                  <a:srgbClr val="009900"/>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grpSp>
          <p:nvGrpSpPr>
            <p:cNvPr id="83" name="Group 39">
              <a:extLst>
                <a:ext uri="{FF2B5EF4-FFF2-40B4-BE49-F238E27FC236}">
                  <a16:creationId xmlns:a16="http://schemas.microsoft.com/office/drawing/2014/main" id="{D4DE29E3-31DF-450B-9299-B8666A099F1D}"/>
                </a:ext>
              </a:extLst>
            </p:cNvPr>
            <p:cNvGrpSpPr>
              <a:grpSpLocks/>
            </p:cNvGrpSpPr>
            <p:nvPr/>
          </p:nvGrpSpPr>
          <p:grpSpPr bwMode="auto">
            <a:xfrm>
              <a:off x="0" y="575"/>
              <a:ext cx="1411" cy="171"/>
              <a:chOff x="0" y="0"/>
              <a:chExt cx="1162" cy="142"/>
            </a:xfrm>
          </p:grpSpPr>
          <p:sp>
            <p:nvSpPr>
              <p:cNvPr id="88" name="Arc 40">
                <a:extLst>
                  <a:ext uri="{FF2B5EF4-FFF2-40B4-BE49-F238E27FC236}">
                    <a16:creationId xmlns:a16="http://schemas.microsoft.com/office/drawing/2014/main" id="{1C4DFCA8-5026-434E-882B-82A7E26CA665}"/>
                  </a:ext>
                </a:extLst>
              </p:cNvPr>
              <p:cNvSpPr>
                <a:spLocks noChangeArrowheads="1"/>
              </p:cNvSpPr>
              <p:nvPr/>
            </p:nvSpPr>
            <p:spPr bwMode="auto">
              <a:xfrm flipH="1">
                <a:off x="0" y="0"/>
                <a:ext cx="595" cy="14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fill="none">
                    <a:moveTo>
                      <a:pt x="-1" y="0"/>
                    </a:moveTo>
                    <a:cubicBezTo>
                      <a:pt x="11929" y="0"/>
                      <a:pt x="21600" y="9670"/>
                      <a:pt x="21600" y="21600"/>
                    </a:cubicBezTo>
                  </a:path>
                  <a:path w="21600" h="21600" stroke="0">
                    <a:moveTo>
                      <a:pt x="-1" y="0"/>
                    </a:moveTo>
                    <a:cubicBezTo>
                      <a:pt x="11929" y="0"/>
                      <a:pt x="21600" y="9670"/>
                      <a:pt x="21600" y="21600"/>
                    </a:cubicBezTo>
                    <a:lnTo>
                      <a:pt x="0" y="21600"/>
                    </a:lnTo>
                    <a:lnTo>
                      <a:pt x="-1" y="0"/>
                    </a:lnTo>
                    <a:close/>
                  </a:path>
                </a:pathLst>
              </a:custGeom>
              <a:noFill/>
              <a:ln w="38100">
                <a:solidFill>
                  <a:srgbClr val="009900"/>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89" name="Arc 41">
                <a:extLst>
                  <a:ext uri="{FF2B5EF4-FFF2-40B4-BE49-F238E27FC236}">
                    <a16:creationId xmlns:a16="http://schemas.microsoft.com/office/drawing/2014/main" id="{1EE51EBD-3E1A-4FBC-A4B4-F37EA94E1F6B}"/>
                  </a:ext>
                </a:extLst>
              </p:cNvPr>
              <p:cNvSpPr>
                <a:spLocks noChangeArrowheads="1"/>
              </p:cNvSpPr>
              <p:nvPr/>
            </p:nvSpPr>
            <p:spPr bwMode="auto">
              <a:xfrm>
                <a:off x="595" y="0"/>
                <a:ext cx="567" cy="14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fill="none">
                    <a:moveTo>
                      <a:pt x="-1" y="0"/>
                    </a:moveTo>
                    <a:cubicBezTo>
                      <a:pt x="11929" y="0"/>
                      <a:pt x="21600" y="9670"/>
                      <a:pt x="21600" y="21600"/>
                    </a:cubicBezTo>
                  </a:path>
                  <a:path w="21600" h="21600" stroke="0">
                    <a:moveTo>
                      <a:pt x="-1" y="0"/>
                    </a:moveTo>
                    <a:cubicBezTo>
                      <a:pt x="11929" y="0"/>
                      <a:pt x="21600" y="9670"/>
                      <a:pt x="21600" y="21600"/>
                    </a:cubicBezTo>
                    <a:lnTo>
                      <a:pt x="0" y="21600"/>
                    </a:lnTo>
                    <a:lnTo>
                      <a:pt x="-1" y="0"/>
                    </a:lnTo>
                    <a:close/>
                  </a:path>
                </a:pathLst>
              </a:custGeom>
              <a:noFill/>
              <a:ln w="38100">
                <a:solidFill>
                  <a:srgbClr val="009900"/>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grpSp>
        <p:sp>
          <p:nvSpPr>
            <p:cNvPr id="84" name="Line 42">
              <a:extLst>
                <a:ext uri="{FF2B5EF4-FFF2-40B4-BE49-F238E27FC236}">
                  <a16:creationId xmlns:a16="http://schemas.microsoft.com/office/drawing/2014/main" id="{73E8C2D4-6807-4C7A-A3D9-636D3C528D53}"/>
                </a:ext>
              </a:extLst>
            </p:cNvPr>
            <p:cNvSpPr>
              <a:spLocks noChangeShapeType="1"/>
            </p:cNvSpPr>
            <p:nvPr/>
          </p:nvSpPr>
          <p:spPr bwMode="auto">
            <a:xfrm flipV="1">
              <a:off x="723" y="169"/>
              <a:ext cx="412" cy="577"/>
            </a:xfrm>
            <a:prstGeom prst="line">
              <a:avLst/>
            </a:prstGeom>
            <a:noFill/>
            <a:ln w="38100">
              <a:solidFill>
                <a:srgbClr val="009900"/>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nvGrpSpPr>
            <p:cNvPr id="85" name="Group 43">
              <a:extLst>
                <a:ext uri="{FF2B5EF4-FFF2-40B4-BE49-F238E27FC236}">
                  <a16:creationId xmlns:a16="http://schemas.microsoft.com/office/drawing/2014/main" id="{2C2866C4-312B-4377-B7CF-20A71F72CB38}"/>
                </a:ext>
              </a:extLst>
            </p:cNvPr>
            <p:cNvGrpSpPr>
              <a:grpSpLocks/>
            </p:cNvGrpSpPr>
            <p:nvPr/>
          </p:nvGrpSpPr>
          <p:grpSpPr bwMode="auto">
            <a:xfrm>
              <a:off x="723" y="0"/>
              <a:ext cx="326" cy="1426"/>
              <a:chOff x="0" y="0"/>
              <a:chExt cx="326" cy="1426"/>
            </a:xfrm>
          </p:grpSpPr>
          <p:sp>
            <p:nvSpPr>
              <p:cNvPr id="86" name="Arc 44">
                <a:extLst>
                  <a:ext uri="{FF2B5EF4-FFF2-40B4-BE49-F238E27FC236}">
                    <a16:creationId xmlns:a16="http://schemas.microsoft.com/office/drawing/2014/main" id="{8D3788D4-C808-44A0-89DE-4C58B52A9274}"/>
                  </a:ext>
                </a:extLst>
              </p:cNvPr>
              <p:cNvSpPr>
                <a:spLocks noChangeArrowheads="1"/>
              </p:cNvSpPr>
              <p:nvPr/>
            </p:nvSpPr>
            <p:spPr bwMode="auto">
              <a:xfrm>
                <a:off x="0" y="0"/>
                <a:ext cx="326" cy="85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fill="none">
                    <a:moveTo>
                      <a:pt x="-1" y="0"/>
                    </a:moveTo>
                    <a:cubicBezTo>
                      <a:pt x="11929" y="0"/>
                      <a:pt x="21600" y="9670"/>
                      <a:pt x="21600" y="21600"/>
                    </a:cubicBezTo>
                  </a:path>
                  <a:path w="21600" h="21600" stroke="0">
                    <a:moveTo>
                      <a:pt x="-1" y="0"/>
                    </a:moveTo>
                    <a:cubicBezTo>
                      <a:pt x="11929" y="0"/>
                      <a:pt x="21600" y="9670"/>
                      <a:pt x="21600" y="21600"/>
                    </a:cubicBezTo>
                    <a:lnTo>
                      <a:pt x="0" y="21600"/>
                    </a:lnTo>
                    <a:lnTo>
                      <a:pt x="-1" y="0"/>
                    </a:lnTo>
                    <a:close/>
                  </a:path>
                </a:pathLst>
              </a:cu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87" name="Arc 45">
                <a:extLst>
                  <a:ext uri="{FF2B5EF4-FFF2-40B4-BE49-F238E27FC236}">
                    <a16:creationId xmlns:a16="http://schemas.microsoft.com/office/drawing/2014/main" id="{B5FFD630-67AB-4D6F-A8BC-2D38FA2EE98F}"/>
                  </a:ext>
                </a:extLst>
              </p:cNvPr>
              <p:cNvSpPr>
                <a:spLocks noChangeArrowheads="1"/>
              </p:cNvSpPr>
              <p:nvPr/>
            </p:nvSpPr>
            <p:spPr bwMode="auto">
              <a:xfrm flipV="1">
                <a:off x="0" y="858"/>
                <a:ext cx="326" cy="56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fill="none">
                    <a:moveTo>
                      <a:pt x="-1" y="0"/>
                    </a:moveTo>
                    <a:cubicBezTo>
                      <a:pt x="11929" y="0"/>
                      <a:pt x="21600" y="9670"/>
                      <a:pt x="21600" y="21600"/>
                    </a:cubicBezTo>
                  </a:path>
                  <a:path w="21600" h="21600" stroke="0">
                    <a:moveTo>
                      <a:pt x="-1" y="0"/>
                    </a:moveTo>
                    <a:cubicBezTo>
                      <a:pt x="11929" y="0"/>
                      <a:pt x="21600" y="9670"/>
                      <a:pt x="21600" y="21600"/>
                    </a:cubicBezTo>
                    <a:lnTo>
                      <a:pt x="0" y="21600"/>
                    </a:lnTo>
                    <a:lnTo>
                      <a:pt x="-1" y="0"/>
                    </a:lnTo>
                    <a:close/>
                  </a:path>
                </a:pathLst>
              </a:cu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grpSp>
      </p:grpSp>
      <mc:AlternateContent xmlns:mc="http://schemas.openxmlformats.org/markup-compatibility/2006" xmlns:a14="http://schemas.microsoft.com/office/drawing/2010/main">
        <mc:Choice Requires="a14">
          <p:sp>
            <p:nvSpPr>
              <p:cNvPr id="95" name="对象 94">
                <a:hlinkClick r:id="" action="ppaction://ole?verb=1"/>
                <a:extLst>
                  <a:ext uri="{FF2B5EF4-FFF2-40B4-BE49-F238E27FC236}">
                    <a16:creationId xmlns:a16="http://schemas.microsoft.com/office/drawing/2014/main" id="{EE6C3F53-2A6A-4DF5-A4D5-0210E98FB1E5}"/>
                  </a:ext>
                </a:extLst>
              </p:cNvPr>
              <p:cNvSpPr txBox="1"/>
              <p:nvPr/>
            </p:nvSpPr>
            <p:spPr bwMode="auto">
              <a:xfrm>
                <a:off x="26504" y="5842182"/>
                <a:ext cx="3255963" cy="797832"/>
              </a:xfrm>
              <a:prstGeom prst="rect">
                <a:avLst/>
              </a:prstGeom>
              <a:noFill/>
              <a:ln>
                <a:noFill/>
              </a:ln>
            </p:spPr>
            <p:txBody>
              <a:bodyPr>
                <a:normAutofit/>
              </a:bodyPr>
              <a:lstStyle/>
              <a:p>
                <a:pPr/>
                <a14:m>
                  <m:oMathPara xmlns:m="http://schemas.openxmlformats.org/officeDocument/2006/math">
                    <m:oMathParaPr>
                      <m:jc m:val="left"/>
                    </m:oMathParaPr>
                    <m:oMath xmlns:m="http://schemas.openxmlformats.org/officeDocument/2006/math">
                      <m:sSub>
                        <m:sSubPr>
                          <m:ctrlPr>
                            <a:rPr lang="zh-CN" altLang="en-US" sz="2000" i="1" smtClean="0">
                              <a:solidFill>
                                <a:srgbClr val="000000"/>
                              </a:solidFill>
                              <a:latin typeface="Cambria Math" panose="02040503050406030204" pitchFamily="18" charset="0"/>
                            </a:rPr>
                          </m:ctrlPr>
                        </m:sSubPr>
                        <m:e>
                          <m:r>
                            <a:rPr lang="zh-CN" altLang="en-US" sz="2000" i="1">
                              <a:solidFill>
                                <a:srgbClr val="000000"/>
                              </a:solidFill>
                              <a:latin typeface="Cambria Math" panose="02040503050406030204" pitchFamily="18" charset="0"/>
                            </a:rPr>
                            <m:t>𝑉</m:t>
                          </m:r>
                        </m:e>
                        <m:sub>
                          <m:r>
                            <a:rPr lang="zh-CN" altLang="en-US" sz="2000" i="1">
                              <a:solidFill>
                                <a:srgbClr val="000000"/>
                              </a:solidFill>
                              <a:latin typeface="Cambria Math" panose="02040503050406030204" pitchFamily="18" charset="0"/>
                            </a:rPr>
                            <m:t>球</m:t>
                          </m:r>
                        </m:sub>
                      </m:sSub>
                      <m:r>
                        <a:rPr lang="zh-CN" altLang="en-US" sz="2000" i="1">
                          <a:solidFill>
                            <a:srgbClr val="000000"/>
                          </a:solidFill>
                          <a:latin typeface="Cambria Math" panose="02040503050406030204" pitchFamily="18" charset="0"/>
                        </a:rPr>
                        <m:t>=</m:t>
                      </m:r>
                      <m:f>
                        <m:fPr>
                          <m:ctrlPr>
                            <a:rPr lang="zh-CN" altLang="en-US" sz="2000" i="1">
                              <a:solidFill>
                                <a:srgbClr val="000000"/>
                              </a:solidFill>
                              <a:latin typeface="Cambria Math" panose="02040503050406030204" pitchFamily="18" charset="0"/>
                            </a:rPr>
                          </m:ctrlPr>
                        </m:fPr>
                        <m:num>
                          <m:r>
                            <a:rPr lang="zh-CN" altLang="en-US" sz="2000" i="1">
                              <a:solidFill>
                                <a:srgbClr val="000000"/>
                              </a:solidFill>
                              <a:latin typeface="Cambria Math" panose="02040503050406030204" pitchFamily="18" charset="0"/>
                            </a:rPr>
                            <m:t>4</m:t>
                          </m:r>
                        </m:num>
                        <m:den>
                          <m:r>
                            <a:rPr lang="zh-CN" altLang="en-US" sz="2000" i="1">
                              <a:solidFill>
                                <a:srgbClr val="000000"/>
                              </a:solidFill>
                              <a:latin typeface="Cambria Math" panose="02040503050406030204" pitchFamily="18" charset="0"/>
                            </a:rPr>
                            <m:t>3</m:t>
                          </m:r>
                        </m:den>
                      </m:f>
                      <m:r>
                        <a:rPr lang="zh-CN" altLang="en-US" sz="2000" i="1">
                          <a:solidFill>
                            <a:srgbClr val="000000"/>
                          </a:solidFill>
                          <a:latin typeface="Cambria Math" panose="02040503050406030204" pitchFamily="18" charset="0"/>
                        </a:rPr>
                        <m:t>𝜋</m:t>
                      </m:r>
                      <m:sSup>
                        <m:sSupPr>
                          <m:ctrlPr>
                            <a:rPr lang="zh-CN" altLang="en-US" sz="2000" i="1">
                              <a:solidFill>
                                <a:srgbClr val="000000"/>
                              </a:solidFill>
                              <a:latin typeface="Cambria Math" panose="02040503050406030204" pitchFamily="18" charset="0"/>
                            </a:rPr>
                          </m:ctrlPr>
                        </m:sSupPr>
                        <m:e>
                          <m:r>
                            <a:rPr lang="zh-CN" altLang="en-US" sz="2000" i="1">
                              <a:solidFill>
                                <a:srgbClr val="000000"/>
                              </a:solidFill>
                              <a:latin typeface="Cambria Math" panose="02040503050406030204" pitchFamily="18" charset="0"/>
                            </a:rPr>
                            <m:t>𝑅</m:t>
                          </m:r>
                        </m:e>
                        <m:sup>
                          <m:r>
                            <a:rPr lang="zh-CN" altLang="en-US" sz="2000" i="1">
                              <a:solidFill>
                                <a:srgbClr val="000000"/>
                              </a:solidFill>
                              <a:latin typeface="Cambria Math" panose="02040503050406030204" pitchFamily="18" charset="0"/>
                            </a:rPr>
                            <m:t>3</m:t>
                          </m:r>
                        </m:sup>
                      </m:sSup>
                      <m:sSub>
                        <m:sSubPr>
                          <m:ctrlPr>
                            <a:rPr lang="zh-CN" altLang="en-US" sz="2000" i="1">
                              <a:solidFill>
                                <a:srgbClr val="000000"/>
                              </a:solidFill>
                              <a:latin typeface="Cambria Math" panose="02040503050406030204" pitchFamily="18" charset="0"/>
                            </a:rPr>
                          </m:ctrlPr>
                        </m:sSubPr>
                        <m:e>
                          <m:r>
                            <a:rPr lang="en-US" altLang="zh-CN" sz="2000" b="0" i="1" smtClean="0">
                              <a:solidFill>
                                <a:srgbClr val="000000"/>
                              </a:solidFill>
                              <a:latin typeface="Cambria Math" panose="02040503050406030204" pitchFamily="18" charset="0"/>
                            </a:rPr>
                            <m:t>     </m:t>
                          </m:r>
                          <m:r>
                            <a:rPr lang="zh-CN" altLang="en-US" sz="2000" i="1">
                              <a:solidFill>
                                <a:srgbClr val="000000"/>
                              </a:solidFill>
                              <a:latin typeface="Cambria Math" panose="02040503050406030204" pitchFamily="18" charset="0"/>
                            </a:rPr>
                            <m:t>𝑆</m:t>
                          </m:r>
                        </m:e>
                        <m:sub>
                          <m:r>
                            <a:rPr lang="zh-CN" altLang="en-US" sz="2000" i="1">
                              <a:solidFill>
                                <a:srgbClr val="000000"/>
                              </a:solidFill>
                              <a:latin typeface="Cambria Math" panose="02040503050406030204" pitchFamily="18" charset="0"/>
                            </a:rPr>
                            <m:t>球</m:t>
                          </m:r>
                        </m:sub>
                      </m:sSub>
                      <m:r>
                        <a:rPr lang="zh-CN" altLang="en-US" sz="2000" i="1">
                          <a:solidFill>
                            <a:srgbClr val="000000"/>
                          </a:solidFill>
                          <a:latin typeface="Cambria Math" panose="02040503050406030204" pitchFamily="18" charset="0"/>
                        </a:rPr>
                        <m:t>=4</m:t>
                      </m:r>
                      <m:r>
                        <a:rPr lang="zh-CN" altLang="en-US" sz="2000" i="1">
                          <a:solidFill>
                            <a:srgbClr val="000000"/>
                          </a:solidFill>
                          <a:latin typeface="Cambria Math" panose="02040503050406030204" pitchFamily="18" charset="0"/>
                        </a:rPr>
                        <m:t>𝜋</m:t>
                      </m:r>
                      <m:sSup>
                        <m:sSupPr>
                          <m:ctrlPr>
                            <a:rPr lang="zh-CN" altLang="en-US" sz="2000" i="1">
                              <a:solidFill>
                                <a:srgbClr val="000000"/>
                              </a:solidFill>
                              <a:latin typeface="Cambria Math" panose="02040503050406030204" pitchFamily="18" charset="0"/>
                            </a:rPr>
                          </m:ctrlPr>
                        </m:sSupPr>
                        <m:e>
                          <m:r>
                            <a:rPr lang="zh-CN" altLang="en-US" sz="2000" i="1">
                              <a:solidFill>
                                <a:srgbClr val="000000"/>
                              </a:solidFill>
                              <a:latin typeface="Cambria Math" panose="02040503050406030204" pitchFamily="18" charset="0"/>
                            </a:rPr>
                            <m:t>𝑅</m:t>
                          </m:r>
                        </m:e>
                        <m:sup>
                          <m:r>
                            <a:rPr lang="zh-CN" altLang="en-US" sz="2000" i="1">
                              <a:solidFill>
                                <a:srgbClr val="000000"/>
                              </a:solidFill>
                              <a:latin typeface="Cambria Math" panose="02040503050406030204" pitchFamily="18" charset="0"/>
                            </a:rPr>
                            <m:t>2</m:t>
                          </m:r>
                        </m:sup>
                      </m:sSup>
                    </m:oMath>
                  </m:oMathPara>
                </a14:m>
                <a:endParaRPr lang="en-US" altLang="zh-CN" sz="2000" dirty="0"/>
              </a:p>
              <a:p>
                <a:endParaRPr lang="zh-CN" altLang="en-US" sz="2000" dirty="0"/>
              </a:p>
            </p:txBody>
          </p:sp>
        </mc:Choice>
        <mc:Fallback xmlns="">
          <p:sp>
            <p:nvSpPr>
              <p:cNvPr id="95" name="对象 94">
                <a:hlinkClick r:id="" action="ppaction://ole?verb=1"/>
                <a:extLst>
                  <a:ext uri="{FF2B5EF4-FFF2-40B4-BE49-F238E27FC236}">
                    <a16:creationId xmlns:a16="http://schemas.microsoft.com/office/drawing/2014/main" id="{EE6C3F53-2A6A-4DF5-A4D5-0210E98FB1E5}"/>
                  </a:ext>
                </a:extLst>
              </p:cNvPr>
              <p:cNvSpPr txBox="1">
                <a:spLocks noRot="1" noChangeAspect="1" noMove="1" noResize="1" noEditPoints="1" noAdjustHandles="1" noChangeArrowheads="1" noChangeShapeType="1" noTextEdit="1"/>
              </p:cNvSpPr>
              <p:nvPr/>
            </p:nvSpPr>
            <p:spPr bwMode="auto">
              <a:xfrm>
                <a:off x="26504" y="5842182"/>
                <a:ext cx="3255963" cy="797832"/>
              </a:xfrm>
              <a:prstGeom prst="rect">
                <a:avLst/>
              </a:prstGeom>
              <a:blipFill>
                <a:blip r:embed="rId17"/>
                <a:stretch>
                  <a:fillRect/>
                </a:stretch>
              </a:blipFill>
              <a:ln>
                <a:noFill/>
              </a:ln>
            </p:spPr>
            <p:txBody>
              <a:bodyPr/>
              <a:lstStyle/>
              <a:p>
                <a:r>
                  <a:rPr lang="zh-CN" altLang="en-US">
                    <a:noFill/>
                  </a:rPr>
                  <a:t> </a:t>
                </a:r>
              </a:p>
            </p:txBody>
          </p:sp>
        </mc:Fallback>
      </mc:AlternateContent>
      <p:sp>
        <p:nvSpPr>
          <p:cNvPr id="101" name="文本框 40">
            <a:extLst>
              <a:ext uri="{FF2B5EF4-FFF2-40B4-BE49-F238E27FC236}">
                <a16:creationId xmlns:a16="http://schemas.microsoft.com/office/drawing/2014/main" id="{98C0CAC1-3400-430D-9EA3-C2AA4B1EA2D4}"/>
              </a:ext>
            </a:extLst>
          </p:cNvPr>
          <p:cNvSpPr txBox="1"/>
          <p:nvPr/>
        </p:nvSpPr>
        <p:spPr>
          <a:xfrm>
            <a:off x="1161219" y="4076167"/>
            <a:ext cx="321920" cy="338554"/>
          </a:xfrm>
          <a:prstGeom prst="rect">
            <a:avLst/>
          </a:prstGeom>
          <a:noFill/>
          <a:ln w="9525">
            <a:noFill/>
          </a:ln>
        </p:spPr>
        <p:txBody>
          <a:bodyPr wrap="square" anchor="t" anchorCtr="0">
            <a:spAutoFit/>
          </a:bodyPr>
          <a:lstStyle/>
          <a:p>
            <a:r>
              <a:rPr lang="en-US" altLang="zh-CN" sz="1600" b="1" i="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R</a:t>
            </a:r>
          </a:p>
        </p:txBody>
      </p:sp>
      <p:pic>
        <p:nvPicPr>
          <p:cNvPr id="3089" name="Picture 1">
            <a:extLst>
              <a:ext uri="{FF2B5EF4-FFF2-40B4-BE49-F238E27FC236}">
                <a16:creationId xmlns:a16="http://schemas.microsoft.com/office/drawing/2014/main" id="{B6023A22-AE63-4F53-9A16-8EA2F659DEC1}"/>
              </a:ext>
            </a:extLst>
          </p:cNvPr>
          <p:cNvPicPr>
            <a:picLocks noChangeAspect="1" noChangeArrowheads="1"/>
          </p:cNvPicPr>
          <p:nvPr/>
        </p:nvPicPr>
        <p:blipFill rotWithShape="1">
          <a:blip r:embed="rId18">
            <a:extLst>
              <a:ext uri="{28A0092B-C50C-407E-A947-70E740481C1C}">
                <a14:useLocalDpi xmlns:a14="http://schemas.microsoft.com/office/drawing/2010/main" val="0"/>
              </a:ext>
            </a:extLst>
          </a:blip>
          <a:srcRect b="12884"/>
          <a:stretch/>
        </p:blipFill>
        <p:spPr bwMode="auto">
          <a:xfrm>
            <a:off x="3914979" y="3974669"/>
            <a:ext cx="3023155" cy="292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Rectangle 19">
            <a:extLst>
              <a:ext uri="{FF2B5EF4-FFF2-40B4-BE49-F238E27FC236}">
                <a16:creationId xmlns:a16="http://schemas.microsoft.com/office/drawing/2014/main" id="{B6B7F3B0-9554-406A-8D96-EEFD72A15EA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04" name="Rectangle 20">
            <a:extLst>
              <a:ext uri="{FF2B5EF4-FFF2-40B4-BE49-F238E27FC236}">
                <a16:creationId xmlns:a16="http://schemas.microsoft.com/office/drawing/2014/main" id="{BA3D2437-0D4C-47E1-8F5E-02AE1FE4C398}"/>
              </a:ext>
            </a:extLst>
          </p:cNvPr>
          <p:cNvSpPr>
            <a:spLocks noChangeArrowheads="1"/>
          </p:cNvSpPr>
          <p:nvPr/>
        </p:nvSpPr>
        <p:spPr bwMode="auto">
          <a:xfrm>
            <a:off x="0" y="228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mc:AlternateContent xmlns:mc="http://schemas.openxmlformats.org/markup-compatibility/2006" xmlns:a14="http://schemas.microsoft.com/office/drawing/2010/main">
        <mc:Choice Requires="a14">
          <p:sp>
            <p:nvSpPr>
              <p:cNvPr id="106" name="对象 94">
                <a:hlinkClick r:id="" action="ppaction://ole?verb=1"/>
                <a:extLst>
                  <a:ext uri="{FF2B5EF4-FFF2-40B4-BE49-F238E27FC236}">
                    <a16:creationId xmlns:a16="http://schemas.microsoft.com/office/drawing/2014/main" id="{0486F968-EC7B-4566-8D7E-42FD26D36549}"/>
                  </a:ext>
                </a:extLst>
              </p:cNvPr>
              <p:cNvSpPr txBox="1"/>
              <p:nvPr/>
            </p:nvSpPr>
            <p:spPr bwMode="auto">
              <a:xfrm>
                <a:off x="1871198" y="4099914"/>
                <a:ext cx="3204963" cy="797832"/>
              </a:xfrm>
              <a:prstGeom prst="rect">
                <a:avLst/>
              </a:prstGeom>
              <a:noFill/>
              <a:ln>
                <a:noFill/>
              </a:ln>
            </p:spPr>
            <p:txBody>
              <a:bodyPr>
                <a:normAutofit fontScale="85000" lnSpcReduction="10000"/>
              </a:bodyPr>
              <a:lstStyle/>
              <a:p>
                <a:r>
                  <a:rPr lang="zh-CN" altLang="zh-CN" b="1" dirty="0"/>
                  <a:t>墙角模型（三条线两个垂直</a:t>
                </a:r>
                <a:r>
                  <a:rPr lang="en-US" altLang="zh-CN" b="1" dirty="0"/>
                  <a:t>)</a:t>
                </a:r>
                <a:r>
                  <a:rPr lang="zh-CN" altLang="en-US" sz="2000" b="1" dirty="0">
                    <a:solidFill>
                      <a:srgbClr val="000000"/>
                    </a:solidFill>
                  </a:rPr>
                  <a:t>         </a:t>
                </a:r>
                <a14:m>
                  <m:oMath xmlns:m="http://schemas.openxmlformats.org/officeDocument/2006/math">
                    <m:sSup>
                      <m:sSupPr>
                        <m:ctrlPr>
                          <a:rPr lang="zh-CN" altLang="en-US" sz="2000" b="1" i="1">
                            <a:solidFill>
                              <a:srgbClr val="000000"/>
                            </a:solidFill>
                            <a:latin typeface="Cambria Math" panose="02040503050406030204" pitchFamily="18" charset="0"/>
                          </a:rPr>
                        </m:ctrlPr>
                      </m:sSupPr>
                      <m:e>
                        <m:eqArr>
                          <m:eqArrPr>
                            <m:ctrlPr>
                              <a:rPr lang="en-US" altLang="zh-CN" sz="2000" b="1" i="1">
                                <a:solidFill>
                                  <a:srgbClr val="000000"/>
                                </a:solidFill>
                                <a:latin typeface="Cambria Math" panose="02040503050406030204" pitchFamily="18" charset="0"/>
                              </a:rPr>
                            </m:ctrlPr>
                          </m:eqArrPr>
                          <m:e>
                            <m:r>
                              <a:rPr lang="en-US" altLang="zh-CN" sz="2000" b="1" i="1">
                                <a:solidFill>
                                  <a:srgbClr val="000000"/>
                                </a:solidFill>
                                <a:latin typeface="Cambria Math" panose="02040503050406030204" pitchFamily="18" charset="0"/>
                              </a:rPr>
                              <m:t>     </m:t>
                            </m:r>
                          </m:e>
                          <m:e>
                            <m:r>
                              <a:rPr lang="zh-CN" altLang="en-US" sz="2000" b="1" i="1">
                                <a:latin typeface="Cambria Math" panose="02040503050406030204" pitchFamily="18" charset="0"/>
                              </a:rPr>
                              <m:t> </m:t>
                            </m:r>
                            <m:r>
                              <a:rPr lang="en-US" altLang="zh-CN" sz="2000" b="1" i="1">
                                <a:solidFill>
                                  <a:srgbClr val="000000"/>
                                </a:solidFill>
                                <a:latin typeface="Cambria Math" panose="02040503050406030204" pitchFamily="18" charset="0"/>
                              </a:rPr>
                              <m:t>(</m:t>
                            </m:r>
                            <m:r>
                              <a:rPr lang="en-US" altLang="zh-CN" sz="2000" b="1" i="1">
                                <a:solidFill>
                                  <a:srgbClr val="000000"/>
                                </a:solidFill>
                                <a:latin typeface="Cambria Math" panose="02040503050406030204" pitchFamily="18" charset="0"/>
                              </a:rPr>
                              <m:t>𝟐</m:t>
                            </m:r>
                            <m:r>
                              <a:rPr lang="zh-CN" altLang="en-US" sz="2000" b="1" i="1">
                                <a:solidFill>
                                  <a:srgbClr val="000000"/>
                                </a:solidFill>
                                <a:latin typeface="Cambria Math" panose="02040503050406030204" pitchFamily="18" charset="0"/>
                              </a:rPr>
                              <m:t>𝑹</m:t>
                            </m:r>
                            <m:r>
                              <a:rPr lang="en-US" altLang="zh-CN" sz="2000" b="1" i="1">
                                <a:solidFill>
                                  <a:srgbClr val="000000"/>
                                </a:solidFill>
                                <a:latin typeface="Cambria Math" panose="02040503050406030204" pitchFamily="18" charset="0"/>
                              </a:rPr>
                              <m:t>)</m:t>
                            </m:r>
                          </m:e>
                        </m:eqArr>
                      </m:e>
                      <m:sup>
                        <m:r>
                          <a:rPr lang="zh-CN" altLang="en-US" sz="2000" b="1" i="1">
                            <a:solidFill>
                              <a:srgbClr val="000000"/>
                            </a:solidFill>
                            <a:latin typeface="Cambria Math" panose="02040503050406030204" pitchFamily="18" charset="0"/>
                          </a:rPr>
                          <m:t>𝟐</m:t>
                        </m:r>
                      </m:sup>
                    </m:sSup>
                    <m:r>
                      <a:rPr lang="zh-CN" altLang="en-US" sz="2000" b="1" i="1">
                        <a:solidFill>
                          <a:srgbClr val="000000"/>
                        </a:solidFill>
                        <a:latin typeface="Cambria Math" panose="02040503050406030204" pitchFamily="18" charset="0"/>
                      </a:rPr>
                      <m:t> </m:t>
                    </m:r>
                  </m:oMath>
                </a14:m>
                <a:r>
                  <a:rPr lang="en-US" altLang="zh-CN" sz="2000" b="1" dirty="0"/>
                  <a:t>=</a:t>
                </a:r>
                <a:r>
                  <a:rPr lang="zh-CN" altLang="en-US" sz="2000" b="1" dirty="0">
                    <a:solidFill>
                      <a:srgbClr val="000000"/>
                    </a:solidFill>
                  </a:rPr>
                  <a:t> </a:t>
                </a:r>
                <a14:m>
                  <m:oMath xmlns:m="http://schemas.openxmlformats.org/officeDocument/2006/math">
                    <m:sSup>
                      <m:sSupPr>
                        <m:ctrlPr>
                          <a:rPr lang="zh-CN" altLang="en-US" sz="2000" b="1" i="1">
                            <a:solidFill>
                              <a:srgbClr val="000000"/>
                            </a:solidFill>
                            <a:latin typeface="Cambria Math" panose="02040503050406030204" pitchFamily="18" charset="0"/>
                          </a:rPr>
                        </m:ctrlPr>
                      </m:sSupPr>
                      <m:e>
                        <m:r>
                          <a:rPr lang="zh-CN" altLang="en-US" sz="2000" b="1" i="1">
                            <a:solidFill>
                              <a:srgbClr val="000000"/>
                            </a:solidFill>
                            <a:latin typeface="Cambria Math" panose="02040503050406030204" pitchFamily="18" charset="0"/>
                          </a:rPr>
                          <m:t> </m:t>
                        </m:r>
                        <m:r>
                          <a:rPr lang="en-US" altLang="zh-CN" sz="2000" b="1" i="1" smtClean="0">
                            <a:solidFill>
                              <a:srgbClr val="000000"/>
                            </a:solidFill>
                            <a:latin typeface="Cambria Math" panose="02040503050406030204" pitchFamily="18" charset="0"/>
                          </a:rPr>
                          <m:t>𝒂</m:t>
                        </m:r>
                      </m:e>
                      <m:sup>
                        <m:r>
                          <a:rPr lang="zh-CN" altLang="en-US" sz="2000" b="1" i="1">
                            <a:solidFill>
                              <a:srgbClr val="000000"/>
                            </a:solidFill>
                            <a:latin typeface="Cambria Math" panose="02040503050406030204" pitchFamily="18" charset="0"/>
                          </a:rPr>
                          <m:t>𝟐</m:t>
                        </m:r>
                      </m:sup>
                    </m:sSup>
                    <m:r>
                      <a:rPr lang="en-US" altLang="zh-CN" sz="2000" b="1" i="1" smtClean="0">
                        <a:solidFill>
                          <a:srgbClr val="000000"/>
                        </a:solidFill>
                        <a:latin typeface="Cambria Math" panose="02040503050406030204" pitchFamily="18" charset="0"/>
                      </a:rPr>
                      <m:t>+</m:t>
                    </m:r>
                    <m:sSup>
                      <m:sSupPr>
                        <m:ctrlPr>
                          <a:rPr lang="zh-CN" altLang="en-US" sz="2000" b="1" i="1">
                            <a:solidFill>
                              <a:srgbClr val="000000"/>
                            </a:solidFill>
                            <a:latin typeface="Cambria Math" panose="02040503050406030204" pitchFamily="18" charset="0"/>
                          </a:rPr>
                        </m:ctrlPr>
                      </m:sSupPr>
                      <m:e>
                        <m:r>
                          <a:rPr lang="zh-CN" altLang="en-US" sz="2000" b="1" i="1">
                            <a:solidFill>
                              <a:srgbClr val="000000"/>
                            </a:solidFill>
                            <a:latin typeface="Cambria Math" panose="02040503050406030204" pitchFamily="18" charset="0"/>
                          </a:rPr>
                          <m:t> </m:t>
                        </m:r>
                        <m:r>
                          <a:rPr lang="en-US" altLang="zh-CN" sz="2000" b="1" i="1" smtClean="0">
                            <a:solidFill>
                              <a:srgbClr val="000000"/>
                            </a:solidFill>
                            <a:latin typeface="Cambria Math" panose="02040503050406030204" pitchFamily="18" charset="0"/>
                          </a:rPr>
                          <m:t>𝒃</m:t>
                        </m:r>
                      </m:e>
                      <m:sup>
                        <m:r>
                          <a:rPr lang="zh-CN" altLang="en-US" sz="2000" b="1" i="1">
                            <a:solidFill>
                              <a:srgbClr val="000000"/>
                            </a:solidFill>
                            <a:latin typeface="Cambria Math" panose="02040503050406030204" pitchFamily="18" charset="0"/>
                          </a:rPr>
                          <m:t>𝟐</m:t>
                        </m:r>
                      </m:sup>
                    </m:sSup>
                    <m:r>
                      <a:rPr lang="en-US" altLang="zh-CN" sz="2000" b="1" i="1" smtClean="0">
                        <a:solidFill>
                          <a:srgbClr val="000000"/>
                        </a:solidFill>
                        <a:latin typeface="Cambria Math" panose="02040503050406030204" pitchFamily="18" charset="0"/>
                      </a:rPr>
                      <m:t>+</m:t>
                    </m:r>
                  </m:oMath>
                </a14:m>
                <a:r>
                  <a:rPr lang="zh-CN" altLang="en-US" sz="2000" b="1" dirty="0">
                    <a:solidFill>
                      <a:srgbClr val="000000"/>
                    </a:solidFill>
                  </a:rPr>
                  <a:t> </a:t>
                </a:r>
                <a14:m>
                  <m:oMath xmlns:m="http://schemas.openxmlformats.org/officeDocument/2006/math">
                    <m:sSup>
                      <m:sSupPr>
                        <m:ctrlPr>
                          <a:rPr lang="zh-CN" altLang="en-US" sz="2000" b="1" i="1">
                            <a:solidFill>
                              <a:srgbClr val="000000"/>
                            </a:solidFill>
                            <a:latin typeface="Cambria Math" panose="02040503050406030204" pitchFamily="18" charset="0"/>
                          </a:rPr>
                        </m:ctrlPr>
                      </m:sSupPr>
                      <m:e>
                        <m:r>
                          <a:rPr lang="zh-CN" altLang="en-US" sz="2000" b="1" i="1">
                            <a:solidFill>
                              <a:srgbClr val="000000"/>
                            </a:solidFill>
                            <a:latin typeface="Cambria Math" panose="02040503050406030204" pitchFamily="18" charset="0"/>
                          </a:rPr>
                          <m:t> </m:t>
                        </m:r>
                        <m:r>
                          <a:rPr lang="en-US" altLang="zh-CN" sz="2000" b="1" i="1" smtClean="0">
                            <a:solidFill>
                              <a:srgbClr val="000000"/>
                            </a:solidFill>
                            <a:latin typeface="Cambria Math" panose="02040503050406030204" pitchFamily="18" charset="0"/>
                          </a:rPr>
                          <m:t>𝒄</m:t>
                        </m:r>
                      </m:e>
                      <m:sup>
                        <m:r>
                          <a:rPr lang="zh-CN" altLang="en-US" sz="2000" b="1" i="1">
                            <a:solidFill>
                              <a:srgbClr val="000000"/>
                            </a:solidFill>
                            <a:latin typeface="Cambria Math" panose="02040503050406030204" pitchFamily="18" charset="0"/>
                          </a:rPr>
                          <m:t>𝟐</m:t>
                        </m:r>
                      </m:sup>
                    </m:sSup>
                  </m:oMath>
                </a14:m>
                <a:endParaRPr lang="en-US" altLang="zh-CN" sz="2000" b="1" dirty="0"/>
              </a:p>
              <a:p>
                <a:endParaRPr lang="zh-CN" altLang="en-US" sz="2000" dirty="0"/>
              </a:p>
            </p:txBody>
          </p:sp>
        </mc:Choice>
        <mc:Fallback xmlns="">
          <p:sp>
            <p:nvSpPr>
              <p:cNvPr id="106" name="对象 94">
                <a:hlinkClick r:id="" action="ppaction://ole?verb=1"/>
                <a:extLst>
                  <a:ext uri="{FF2B5EF4-FFF2-40B4-BE49-F238E27FC236}">
                    <a16:creationId xmlns:a16="http://schemas.microsoft.com/office/drawing/2014/main" id="{0486F968-EC7B-4566-8D7E-42FD26D36549}"/>
                  </a:ext>
                </a:extLst>
              </p:cNvPr>
              <p:cNvSpPr txBox="1">
                <a:spLocks noRot="1" noChangeAspect="1" noMove="1" noResize="1" noEditPoints="1" noAdjustHandles="1" noChangeArrowheads="1" noChangeShapeType="1" noTextEdit="1"/>
              </p:cNvSpPr>
              <p:nvPr/>
            </p:nvSpPr>
            <p:spPr bwMode="auto">
              <a:xfrm>
                <a:off x="1871198" y="4099914"/>
                <a:ext cx="3204963" cy="797832"/>
              </a:xfrm>
              <a:prstGeom prst="rect">
                <a:avLst/>
              </a:prstGeom>
              <a:blipFill>
                <a:blip r:embed="rId19"/>
                <a:stretch>
                  <a:fillRect l="-760" t="-2308"/>
                </a:stretch>
              </a:blipFill>
              <a:ln>
                <a:noFill/>
              </a:ln>
            </p:spPr>
            <p:txBody>
              <a:bodyPr/>
              <a:lstStyle/>
              <a:p>
                <a:r>
                  <a:rPr lang="zh-CN" altLang="en-US">
                    <a:noFill/>
                  </a:rPr>
                  <a:t> </a:t>
                </a:r>
              </a:p>
            </p:txBody>
          </p:sp>
        </mc:Fallback>
      </mc:AlternateContent>
      <p:sp>
        <p:nvSpPr>
          <p:cNvPr id="109" name="文本框 108">
            <a:extLst>
              <a:ext uri="{FF2B5EF4-FFF2-40B4-BE49-F238E27FC236}">
                <a16:creationId xmlns:a16="http://schemas.microsoft.com/office/drawing/2014/main" id="{EAEB0B26-ED04-48AE-BD7C-E44E10830B68}"/>
              </a:ext>
            </a:extLst>
          </p:cNvPr>
          <p:cNvSpPr txBox="1"/>
          <p:nvPr/>
        </p:nvSpPr>
        <p:spPr>
          <a:xfrm>
            <a:off x="6599229" y="4099914"/>
            <a:ext cx="2623563" cy="553998"/>
          </a:xfrm>
          <a:prstGeom prst="rect">
            <a:avLst/>
          </a:prstGeom>
          <a:noFill/>
        </p:spPr>
        <p:txBody>
          <a:bodyPr wrap="square">
            <a:spAutoFit/>
          </a:bodyPr>
          <a:lstStyle/>
          <a:p>
            <a:pPr algn="just"/>
            <a:r>
              <a:rPr lang="zh-CN" altLang="zh-CN" sz="1500" b="1" dirty="0"/>
              <a:t>汉堡模型（直棱柱的外接球、</a:t>
            </a:r>
            <a:endParaRPr lang="en-US" altLang="zh-CN" sz="1500" b="1" dirty="0"/>
          </a:p>
          <a:p>
            <a:pPr algn="just"/>
            <a:r>
              <a:rPr lang="en-US" altLang="zh-CN" sz="1500" b="1" dirty="0"/>
              <a:t>                   </a:t>
            </a:r>
            <a:r>
              <a:rPr lang="zh-CN" altLang="zh-CN" sz="1500" b="1" dirty="0"/>
              <a:t>圆柱的外接球）</a:t>
            </a:r>
          </a:p>
        </p:txBody>
      </p:sp>
      <p:pic>
        <p:nvPicPr>
          <p:cNvPr id="3102" name="Picture 273">
            <a:extLst>
              <a:ext uri="{FF2B5EF4-FFF2-40B4-BE49-F238E27FC236}">
                <a16:creationId xmlns:a16="http://schemas.microsoft.com/office/drawing/2014/main" id="{EC655A14-0B47-4396-8032-970F43466609}"/>
              </a:ext>
            </a:extLst>
          </p:cNvPr>
          <p:cNvPicPr>
            <a:picLocks noChangeAspect="1" noChangeArrowheads="1"/>
          </p:cNvPicPr>
          <p:nvPr/>
        </p:nvPicPr>
        <p:blipFill rotWithShape="1">
          <a:blip r:embed="rId20">
            <a:extLst>
              <a:ext uri="{28A0092B-C50C-407E-A947-70E740481C1C}">
                <a14:useLocalDpi xmlns:a14="http://schemas.microsoft.com/office/drawing/2010/main" val="0"/>
              </a:ext>
            </a:extLst>
          </a:blip>
          <a:srcRect b="9942"/>
          <a:stretch/>
        </p:blipFill>
        <p:spPr bwMode="auto">
          <a:xfrm>
            <a:off x="9039173" y="3969301"/>
            <a:ext cx="3081920" cy="3027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 name="文本框 40">
            <a:extLst>
              <a:ext uri="{FF2B5EF4-FFF2-40B4-BE49-F238E27FC236}">
                <a16:creationId xmlns:a16="http://schemas.microsoft.com/office/drawing/2014/main" id="{4C7266D2-FA38-4C24-AFB4-5FD7DC2296D5}"/>
              </a:ext>
            </a:extLst>
          </p:cNvPr>
          <p:cNvSpPr txBox="1"/>
          <p:nvPr/>
        </p:nvSpPr>
        <p:spPr>
          <a:xfrm>
            <a:off x="9829822" y="5364371"/>
            <a:ext cx="321920" cy="338554"/>
          </a:xfrm>
          <a:prstGeom prst="rect">
            <a:avLst/>
          </a:prstGeom>
          <a:noFill/>
          <a:ln w="9525">
            <a:noFill/>
          </a:ln>
        </p:spPr>
        <p:txBody>
          <a:bodyPr wrap="square" anchor="t" anchorCtr="0">
            <a:spAutoFit/>
          </a:bodyPr>
          <a:lstStyle/>
          <a:p>
            <a:r>
              <a:rPr lang="en-US" altLang="zh-CN" sz="1600" b="1" i="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R</a:t>
            </a:r>
          </a:p>
        </p:txBody>
      </p:sp>
      <p:sp>
        <p:nvSpPr>
          <p:cNvPr id="112" name="文本框 40">
            <a:extLst>
              <a:ext uri="{FF2B5EF4-FFF2-40B4-BE49-F238E27FC236}">
                <a16:creationId xmlns:a16="http://schemas.microsoft.com/office/drawing/2014/main" id="{017CB85C-F8CF-46D5-9149-9B929289656C}"/>
              </a:ext>
            </a:extLst>
          </p:cNvPr>
          <p:cNvSpPr txBox="1"/>
          <p:nvPr/>
        </p:nvSpPr>
        <p:spPr>
          <a:xfrm flipH="1">
            <a:off x="9999427" y="5892801"/>
            <a:ext cx="568632" cy="338554"/>
          </a:xfrm>
          <a:prstGeom prst="rect">
            <a:avLst/>
          </a:prstGeom>
          <a:noFill/>
          <a:ln w="9525">
            <a:noFill/>
          </a:ln>
        </p:spPr>
        <p:txBody>
          <a:bodyPr wrap="square" anchor="t" anchorCtr="0">
            <a:spAutoFit/>
          </a:bodyPr>
          <a:lstStyle/>
          <a:p>
            <a:r>
              <a:rPr lang="en-US" altLang="zh-CN" sz="1600" b="1" i="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r</a:t>
            </a:r>
          </a:p>
        </p:txBody>
      </p:sp>
      <p:sp>
        <p:nvSpPr>
          <p:cNvPr id="107" name="Rectangle 32">
            <a:extLst>
              <a:ext uri="{FF2B5EF4-FFF2-40B4-BE49-F238E27FC236}">
                <a16:creationId xmlns:a16="http://schemas.microsoft.com/office/drawing/2014/main" id="{13656A76-DC32-4C73-9B5D-E398A6598C61}"/>
              </a:ext>
            </a:extLst>
          </p:cNvPr>
          <p:cNvSpPr>
            <a:spLocks noChangeArrowheads="1"/>
          </p:cNvSpPr>
          <p:nvPr/>
        </p:nvSpPr>
        <p:spPr bwMode="auto">
          <a:xfrm>
            <a:off x="2239118" y="227292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108" name="对象 107">
            <a:extLst>
              <a:ext uri="{FF2B5EF4-FFF2-40B4-BE49-F238E27FC236}">
                <a16:creationId xmlns:a16="http://schemas.microsoft.com/office/drawing/2014/main" id="{FE6D7786-05DD-4941-B03F-73D888C21E72}"/>
              </a:ext>
            </a:extLst>
          </p:cNvPr>
          <p:cNvGraphicFramePr>
            <a:graphicFrameLocks noChangeAspect="1"/>
          </p:cNvGraphicFramePr>
          <p:nvPr>
            <p:extLst>
              <p:ext uri="{D42A27DB-BD31-4B8C-83A1-F6EECF244321}">
                <p14:modId xmlns:p14="http://schemas.microsoft.com/office/powerpoint/2010/main" val="2255494278"/>
              </p:ext>
            </p:extLst>
          </p:nvPr>
        </p:nvGraphicFramePr>
        <p:xfrm>
          <a:off x="7148033" y="4744893"/>
          <a:ext cx="1515505" cy="691541"/>
        </p:xfrm>
        <a:graphic>
          <a:graphicData uri="http://schemas.openxmlformats.org/presentationml/2006/ole">
            <mc:AlternateContent xmlns:mc="http://schemas.openxmlformats.org/markup-compatibility/2006">
              <mc:Choice xmlns:v="urn:schemas-microsoft-com:vml" Requires="v">
                <p:oleObj spid="_x0000_s3289" name="公式" r:id="rId21" imgW="977900" imgH="444500" progId="Equation.3">
                  <p:embed/>
                </p:oleObj>
              </mc:Choice>
              <mc:Fallback>
                <p:oleObj name="公式" r:id="rId21" imgW="977900" imgH="444500" progId="Equation.3">
                  <p:embed/>
                  <p:pic>
                    <p:nvPicPr>
                      <p:cNvPr id="0" name="Picture 289"/>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7148033" y="4744893"/>
                        <a:ext cx="1515505" cy="691541"/>
                      </a:xfrm>
                      <a:prstGeom prst="rect">
                        <a:avLst/>
                      </a:prstGeom>
                      <a:noFill/>
                    </p:spPr>
                  </p:pic>
                </p:oleObj>
              </mc:Fallback>
            </mc:AlternateContent>
          </a:graphicData>
        </a:graphic>
      </p:graphicFrame>
      <p:sp>
        <p:nvSpPr>
          <p:cNvPr id="110" name="Rectangle 33">
            <a:extLst>
              <a:ext uri="{FF2B5EF4-FFF2-40B4-BE49-F238E27FC236}">
                <a16:creationId xmlns:a16="http://schemas.microsoft.com/office/drawing/2014/main" id="{A09E89CD-733C-4A59-AB84-FB9111D22BEE}"/>
              </a:ext>
            </a:extLst>
          </p:cNvPr>
          <p:cNvSpPr>
            <a:spLocks noChangeArrowheads="1"/>
          </p:cNvSpPr>
          <p:nvPr/>
        </p:nvSpPr>
        <p:spPr bwMode="auto">
          <a:xfrm>
            <a:off x="2239118" y="272059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16" name="文本框 40">
            <a:extLst>
              <a:ext uri="{FF2B5EF4-FFF2-40B4-BE49-F238E27FC236}">
                <a16:creationId xmlns:a16="http://schemas.microsoft.com/office/drawing/2014/main" id="{26FC019E-7363-4DB9-B8EE-464FE718F612}"/>
              </a:ext>
            </a:extLst>
          </p:cNvPr>
          <p:cNvSpPr txBox="1"/>
          <p:nvPr/>
        </p:nvSpPr>
        <p:spPr>
          <a:xfrm>
            <a:off x="9361786" y="5167982"/>
            <a:ext cx="321920" cy="338554"/>
          </a:xfrm>
          <a:prstGeom prst="rect">
            <a:avLst/>
          </a:prstGeom>
          <a:noFill/>
          <a:ln w="9525">
            <a:noFill/>
          </a:ln>
        </p:spPr>
        <p:txBody>
          <a:bodyPr wrap="square" anchor="t" anchorCtr="0">
            <a:spAutoFit/>
          </a:bodyPr>
          <a:lstStyle/>
          <a:p>
            <a:r>
              <a:rPr lang="en-US" altLang="zh-CN" sz="1600" b="1" i="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sym typeface="宋体" panose="02010600030101010101" pitchFamily="2" charset="-122"/>
              </a:rPr>
              <a:t>h</a:t>
            </a:r>
          </a:p>
        </p:txBody>
      </p:sp>
    </p:spTree>
    <p:extLst>
      <p:ext uri="{BB962C8B-B14F-4D97-AF65-F5344CB8AC3E}">
        <p14:creationId xmlns:p14="http://schemas.microsoft.com/office/powerpoint/2010/main" val="3735080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6.25E-7 2.22222E-6 L -0.00156 0.39583 " pathEditMode="relative" rAng="0" ptsTypes="AA">
                                      <p:cBhvr>
                                        <p:cTn id="10" dur="2000" fill="hold"/>
                                        <p:tgtEl>
                                          <p:spTgt spid="78"/>
                                        </p:tgtEl>
                                        <p:attrNameLst>
                                          <p:attrName>ppt_x,ppt_y</p:attrName>
                                        </p:attrNameLst>
                                      </p:cBhvr>
                                      <p:rCtr x="-78" y="1979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文本框 19"/>
          <p:cNvSpPr txBox="1"/>
          <p:nvPr/>
        </p:nvSpPr>
        <p:spPr>
          <a:xfrm>
            <a:off x="-172317" y="154496"/>
            <a:ext cx="1972629" cy="493148"/>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zh-CN" altLang="en-US" dirty="0">
                <a:ea typeface="黑体" panose="02010609060101010101" pitchFamily="49" charset="-122"/>
              </a:rPr>
              <a:t>（</a:t>
            </a:r>
            <a:r>
              <a:rPr lang="en-US" altLang="zh-CN" dirty="0">
                <a:ea typeface="黑体" panose="02010609060101010101" pitchFamily="49" charset="-122"/>
              </a:rPr>
              <a:t>1</a:t>
            </a:r>
            <a:r>
              <a:rPr lang="zh-CN" altLang="en-US" dirty="0">
                <a:ea typeface="黑体" panose="02010609060101010101" pitchFamily="49" charset="-122"/>
              </a:rPr>
              <a:t>）重心：</a:t>
            </a:r>
            <a:endParaRPr lang="zh-CN" altLang="en-US" dirty="0">
              <a:solidFill>
                <a:schemeClr val="tx1"/>
              </a:solidFill>
              <a:ea typeface="黑体" panose="02010609060101010101" pitchFamily="49" charset="-122"/>
            </a:endParaRPr>
          </a:p>
        </p:txBody>
      </p:sp>
      <p:sp>
        <p:nvSpPr>
          <p:cNvPr id="21" name="文本框 20"/>
          <p:cNvSpPr txBox="1"/>
          <p:nvPr/>
        </p:nvSpPr>
        <p:spPr>
          <a:xfrm>
            <a:off x="1462383" y="154496"/>
            <a:ext cx="7823746" cy="493148"/>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zh-CN" altLang="en-US" dirty="0">
                <a:solidFill>
                  <a:schemeClr val="tx1"/>
                </a:solidFill>
                <a:ea typeface="黑体" panose="02010609060101010101" pitchFamily="49" charset="-122"/>
              </a:rPr>
              <a:t>三条</a:t>
            </a:r>
            <a:r>
              <a:rPr lang="zh-CN" altLang="en-US" dirty="0">
                <a:solidFill>
                  <a:srgbClr val="C00000"/>
                </a:solidFill>
                <a:ea typeface="黑体" panose="02010609060101010101" pitchFamily="49" charset="-122"/>
              </a:rPr>
              <a:t>中</a:t>
            </a:r>
            <a:r>
              <a:rPr lang="zh-CN" altLang="en-US" dirty="0">
                <a:solidFill>
                  <a:schemeClr val="tx1"/>
                </a:solidFill>
                <a:ea typeface="黑体" panose="02010609060101010101" pitchFamily="49" charset="-122"/>
              </a:rPr>
              <a:t>线的交点，是中线靠近中点的三等分点</a:t>
            </a:r>
          </a:p>
        </p:txBody>
      </p:sp>
      <p:sp>
        <p:nvSpPr>
          <p:cNvPr id="22" name="文本框 21"/>
          <p:cNvSpPr txBox="1"/>
          <p:nvPr/>
        </p:nvSpPr>
        <p:spPr>
          <a:xfrm>
            <a:off x="-180613" y="667052"/>
            <a:ext cx="1972629" cy="493148"/>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zh-CN" altLang="en-US" dirty="0">
                <a:ea typeface="黑体" panose="02010609060101010101" pitchFamily="49" charset="-122"/>
              </a:rPr>
              <a:t>（</a:t>
            </a:r>
            <a:r>
              <a:rPr lang="en-US" altLang="zh-CN" dirty="0">
                <a:ea typeface="黑体" panose="02010609060101010101" pitchFamily="49" charset="-122"/>
              </a:rPr>
              <a:t>2</a:t>
            </a:r>
            <a:r>
              <a:rPr lang="zh-CN" altLang="en-US" dirty="0">
                <a:ea typeface="黑体" panose="02010609060101010101" pitchFamily="49" charset="-122"/>
              </a:rPr>
              <a:t>）垂心：</a:t>
            </a:r>
            <a:endParaRPr lang="zh-CN" altLang="en-US" dirty="0">
              <a:solidFill>
                <a:schemeClr val="tx1"/>
              </a:solidFill>
              <a:ea typeface="黑体" panose="02010609060101010101" pitchFamily="49" charset="-122"/>
            </a:endParaRPr>
          </a:p>
        </p:txBody>
      </p:sp>
      <p:sp>
        <p:nvSpPr>
          <p:cNvPr id="23" name="文本框 22"/>
          <p:cNvSpPr txBox="1"/>
          <p:nvPr/>
        </p:nvSpPr>
        <p:spPr>
          <a:xfrm>
            <a:off x="1505793" y="653097"/>
            <a:ext cx="4199687" cy="493148"/>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zh-CN" altLang="en-US" dirty="0">
                <a:solidFill>
                  <a:schemeClr val="tx1"/>
                </a:solidFill>
                <a:ea typeface="黑体" panose="02010609060101010101" pitchFamily="49" charset="-122"/>
              </a:rPr>
              <a:t>三条</a:t>
            </a:r>
            <a:r>
              <a:rPr lang="zh-CN" altLang="en-US" dirty="0">
                <a:solidFill>
                  <a:srgbClr val="C00000"/>
                </a:solidFill>
                <a:ea typeface="黑体" panose="02010609060101010101" pitchFamily="49" charset="-122"/>
              </a:rPr>
              <a:t>高</a:t>
            </a:r>
            <a:r>
              <a:rPr lang="zh-CN" altLang="en-US" dirty="0">
                <a:solidFill>
                  <a:schemeClr val="tx1"/>
                </a:solidFill>
                <a:ea typeface="黑体" panose="02010609060101010101" pitchFamily="49" charset="-122"/>
              </a:rPr>
              <a:t>线的交点</a:t>
            </a:r>
          </a:p>
        </p:txBody>
      </p:sp>
      <p:sp>
        <p:nvSpPr>
          <p:cNvPr id="24" name="文本框 23"/>
          <p:cNvSpPr txBox="1"/>
          <p:nvPr/>
        </p:nvSpPr>
        <p:spPr>
          <a:xfrm>
            <a:off x="-157061" y="1153629"/>
            <a:ext cx="1972629" cy="493148"/>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zh-CN" altLang="en-US" dirty="0">
                <a:ea typeface="黑体" panose="02010609060101010101" pitchFamily="49" charset="-122"/>
              </a:rPr>
              <a:t>（</a:t>
            </a:r>
            <a:r>
              <a:rPr lang="en-US" altLang="zh-CN" dirty="0">
                <a:ea typeface="黑体" panose="02010609060101010101" pitchFamily="49" charset="-122"/>
              </a:rPr>
              <a:t>3</a:t>
            </a:r>
            <a:r>
              <a:rPr lang="zh-CN" altLang="en-US" dirty="0">
                <a:ea typeface="黑体" panose="02010609060101010101" pitchFamily="49" charset="-122"/>
              </a:rPr>
              <a:t>）内心：</a:t>
            </a:r>
            <a:endParaRPr lang="zh-CN" altLang="en-US" dirty="0">
              <a:solidFill>
                <a:schemeClr val="tx1"/>
              </a:solidFill>
              <a:ea typeface="黑体" panose="02010609060101010101" pitchFamily="49" charset="-122"/>
            </a:endParaRPr>
          </a:p>
        </p:txBody>
      </p:sp>
      <p:sp>
        <p:nvSpPr>
          <p:cNvPr id="25" name="文本框 24"/>
          <p:cNvSpPr txBox="1"/>
          <p:nvPr/>
        </p:nvSpPr>
        <p:spPr>
          <a:xfrm>
            <a:off x="1436778" y="1111246"/>
            <a:ext cx="10050111" cy="493148"/>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zh-CN" altLang="en-US" dirty="0">
                <a:solidFill>
                  <a:srgbClr val="C00000"/>
                </a:solidFill>
                <a:ea typeface="黑体" panose="02010609060101010101" pitchFamily="49" charset="-122"/>
              </a:rPr>
              <a:t>内切圆</a:t>
            </a:r>
            <a:r>
              <a:rPr lang="zh-CN" altLang="en-US" dirty="0">
                <a:solidFill>
                  <a:schemeClr val="tx1"/>
                </a:solidFill>
                <a:ea typeface="黑体" panose="02010609060101010101" pitchFamily="49" charset="-122"/>
              </a:rPr>
              <a:t>的圆心，是三条</a:t>
            </a:r>
            <a:r>
              <a:rPr lang="zh-CN" altLang="en-US" dirty="0">
                <a:solidFill>
                  <a:srgbClr val="C00000"/>
                </a:solidFill>
                <a:ea typeface="黑体" panose="02010609060101010101" pitchFamily="49" charset="-122"/>
              </a:rPr>
              <a:t>角平分线</a:t>
            </a:r>
            <a:r>
              <a:rPr lang="zh-CN" altLang="en-US" dirty="0">
                <a:solidFill>
                  <a:schemeClr val="tx1"/>
                </a:solidFill>
                <a:ea typeface="黑体" panose="02010609060101010101" pitchFamily="49" charset="-122"/>
              </a:rPr>
              <a:t>的交点，内心到三边距离相等</a:t>
            </a:r>
          </a:p>
        </p:txBody>
      </p:sp>
      <p:sp>
        <p:nvSpPr>
          <p:cNvPr id="26" name="文本框 25"/>
          <p:cNvSpPr txBox="1"/>
          <p:nvPr/>
        </p:nvSpPr>
        <p:spPr>
          <a:xfrm>
            <a:off x="-180614" y="1636852"/>
            <a:ext cx="1972629" cy="535531"/>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zh-CN" altLang="en-US">
                <a:ea typeface="黑体" panose="02010609060101010101" pitchFamily="49" charset="-122"/>
              </a:rPr>
              <a:t>（</a:t>
            </a:r>
            <a:r>
              <a:rPr lang="en-US" altLang="zh-CN">
                <a:ea typeface="黑体" panose="02010609060101010101" pitchFamily="49" charset="-122"/>
              </a:rPr>
              <a:t>4</a:t>
            </a:r>
            <a:r>
              <a:rPr lang="zh-CN" altLang="en-US">
                <a:ea typeface="黑体" panose="02010609060101010101" pitchFamily="49" charset="-122"/>
              </a:rPr>
              <a:t>）外心：</a:t>
            </a:r>
            <a:endParaRPr lang="zh-CN" altLang="en-US">
              <a:solidFill>
                <a:schemeClr val="tx1"/>
              </a:solidFill>
              <a:ea typeface="黑体" panose="02010609060101010101" pitchFamily="49" charset="-122"/>
            </a:endParaRPr>
          </a:p>
        </p:txBody>
      </p:sp>
      <p:sp>
        <p:nvSpPr>
          <p:cNvPr id="27" name="文本框 26"/>
          <p:cNvSpPr txBox="1"/>
          <p:nvPr/>
        </p:nvSpPr>
        <p:spPr>
          <a:xfrm>
            <a:off x="1428318" y="1615412"/>
            <a:ext cx="10050111" cy="493148"/>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zh-CN" altLang="en-US" dirty="0">
                <a:solidFill>
                  <a:srgbClr val="C00000"/>
                </a:solidFill>
                <a:ea typeface="黑体" panose="02010609060101010101" pitchFamily="49" charset="-122"/>
              </a:rPr>
              <a:t>外接圆</a:t>
            </a:r>
            <a:r>
              <a:rPr lang="zh-CN" altLang="en-US" dirty="0">
                <a:solidFill>
                  <a:schemeClr val="tx1"/>
                </a:solidFill>
                <a:ea typeface="黑体" panose="02010609060101010101" pitchFamily="49" charset="-122"/>
              </a:rPr>
              <a:t>的圆心，是三条边的</a:t>
            </a:r>
            <a:r>
              <a:rPr lang="zh-CN" altLang="en-US" dirty="0">
                <a:solidFill>
                  <a:srgbClr val="C00000"/>
                </a:solidFill>
                <a:ea typeface="黑体" panose="02010609060101010101" pitchFamily="49" charset="-122"/>
              </a:rPr>
              <a:t>中垂线</a:t>
            </a:r>
            <a:r>
              <a:rPr lang="zh-CN" altLang="en-US" dirty="0">
                <a:solidFill>
                  <a:schemeClr val="tx1"/>
                </a:solidFill>
                <a:ea typeface="黑体" panose="02010609060101010101" pitchFamily="49" charset="-122"/>
              </a:rPr>
              <a:t>的交点，外心到三个顶点距离相等</a:t>
            </a:r>
          </a:p>
        </p:txBody>
      </p:sp>
      <p:grpSp>
        <p:nvGrpSpPr>
          <p:cNvPr id="28" name="组合 27"/>
          <p:cNvGrpSpPr/>
          <p:nvPr/>
        </p:nvGrpSpPr>
        <p:grpSpPr>
          <a:xfrm>
            <a:off x="162707" y="2226625"/>
            <a:ext cx="2441822" cy="1729897"/>
            <a:chOff x="8532337" y="3693154"/>
            <a:chExt cx="2677121" cy="1860781"/>
          </a:xfrm>
        </p:grpSpPr>
        <p:sp>
          <p:nvSpPr>
            <p:cNvPr id="29" name="文本框 28"/>
            <p:cNvSpPr txBox="1"/>
            <p:nvPr/>
          </p:nvSpPr>
          <p:spPr>
            <a:xfrm>
              <a:off x="8532337" y="3766041"/>
              <a:ext cx="1746398" cy="422657"/>
            </a:xfrm>
            <a:prstGeom prst="rect">
              <a:avLst/>
            </a:prstGeom>
            <a:noFill/>
          </p:spPr>
          <p:txBody>
            <a:bodyPr wrap="square" rtlCol="0">
              <a:spAutoFit/>
            </a:bodyPr>
            <a:lstStyle>
              <a:defPPr>
                <a:defRPr lang="zh-CN"/>
              </a:defPPr>
              <a:lvl1pPr indent="457200">
                <a:lnSpc>
                  <a:spcPct val="120000"/>
                </a:lnSpc>
                <a:defRPr sz="2400" b="1">
                  <a:solidFill>
                    <a:srgbClr val="00B0F0"/>
                  </a:solidFill>
                  <a:latin typeface="Times New Roman" panose="02020603050405020304" pitchFamily="18" charset="0"/>
                  <a:cs typeface="Times New Roman" panose="02020603050405020304" pitchFamily="18" charset="0"/>
                </a:defRPr>
              </a:lvl1pPr>
            </a:lstStyle>
            <a:p>
              <a:pPr indent="0"/>
              <a:r>
                <a:rPr lang="en-US" altLang="zh-CN" sz="1800" i="1" dirty="0">
                  <a:solidFill>
                    <a:srgbClr val="FF0000"/>
                  </a:solidFill>
                  <a:ea typeface="黑体" panose="02010609060101010101" pitchFamily="49" charset="-122"/>
                </a:rPr>
                <a:t>G</a:t>
              </a:r>
              <a:r>
                <a:rPr lang="zh-CN" altLang="en-US" sz="1800" dirty="0">
                  <a:solidFill>
                    <a:srgbClr val="FF0000"/>
                  </a:solidFill>
                  <a:ea typeface="黑体" panose="02010609060101010101" pitchFamily="49" charset="-122"/>
                </a:rPr>
                <a:t>重心</a:t>
              </a:r>
            </a:p>
          </p:txBody>
        </p:sp>
        <p:grpSp>
          <p:nvGrpSpPr>
            <p:cNvPr id="30" name="组合 29"/>
            <p:cNvGrpSpPr/>
            <p:nvPr/>
          </p:nvGrpSpPr>
          <p:grpSpPr>
            <a:xfrm>
              <a:off x="8605046" y="3693154"/>
              <a:ext cx="2604412" cy="1860781"/>
              <a:chOff x="8605046" y="3693154"/>
              <a:chExt cx="2604412" cy="1860781"/>
            </a:xfrm>
          </p:grpSpPr>
          <p:graphicFrame>
            <p:nvGraphicFramePr>
              <p:cNvPr id="31" name="对象 30">
                <a:hlinkClick r:id="" action="ppaction://ole?verb=0"/>
              </p:cNvPr>
              <p:cNvGraphicFramePr>
                <a:graphicFrameLocks noChangeAspect="1"/>
              </p:cNvGraphicFramePr>
              <p:nvPr/>
            </p:nvGraphicFramePr>
            <p:xfrm>
              <a:off x="8605046" y="5231374"/>
              <a:ext cx="266098" cy="288236"/>
            </p:xfrm>
            <a:graphic>
              <a:graphicData uri="http://schemas.openxmlformats.org/presentationml/2006/ole">
                <mc:AlternateContent xmlns:mc="http://schemas.openxmlformats.org/markup-compatibility/2006">
                  <mc:Choice xmlns:v="urn:schemas-microsoft-com:vml" Requires="v">
                    <p:oleObj spid="_x0000_s4918" name="Equation" r:id="rId29" imgW="152400" imgH="165100" progId="Equation.DSMT4">
                      <p:embed/>
                    </p:oleObj>
                  </mc:Choice>
                  <mc:Fallback>
                    <p:oleObj name="Equation" r:id="rId29" imgW="152400" imgH="165100" progId="Equation.DSMT4">
                      <p:embed/>
                      <p:pic>
                        <p:nvPicPr>
                          <p:cNvPr id="31" name="对象 30">
                            <a:hlinkClick r:id="" action="ppaction://ole?verb=0"/>
                          </p:cNvPr>
                          <p:cNvPicPr/>
                          <p:nvPr/>
                        </p:nvPicPr>
                        <p:blipFill>
                          <a:blip r:embed="rId30"/>
                          <a:stretch>
                            <a:fillRect/>
                          </a:stretch>
                        </p:blipFill>
                        <p:spPr>
                          <a:xfrm>
                            <a:off x="8605046" y="5231374"/>
                            <a:ext cx="266098" cy="288236"/>
                          </a:xfrm>
                          <a:prstGeom prst="rect">
                            <a:avLst/>
                          </a:prstGeom>
                        </p:spPr>
                      </p:pic>
                    </p:oleObj>
                  </mc:Fallback>
                </mc:AlternateContent>
              </a:graphicData>
            </a:graphic>
          </p:graphicFrame>
          <p:graphicFrame>
            <p:nvGraphicFramePr>
              <p:cNvPr id="32" name="对象 31">
                <a:hlinkClick r:id="" action="ppaction://ole?verb=0"/>
              </p:cNvPr>
              <p:cNvGraphicFramePr>
                <a:graphicFrameLocks noChangeAspect="1"/>
              </p:cNvGraphicFramePr>
              <p:nvPr/>
            </p:nvGraphicFramePr>
            <p:xfrm>
              <a:off x="10943360" y="5112215"/>
              <a:ext cx="266098" cy="288236"/>
            </p:xfrm>
            <a:graphic>
              <a:graphicData uri="http://schemas.openxmlformats.org/presentationml/2006/ole">
                <mc:AlternateContent xmlns:mc="http://schemas.openxmlformats.org/markup-compatibility/2006">
                  <mc:Choice xmlns:v="urn:schemas-microsoft-com:vml" Requires="v">
                    <p:oleObj spid="_x0000_s4919" r:id="rId31" imgW="152400" imgH="165100" progId="Equation.KSEE3">
                      <p:embed/>
                    </p:oleObj>
                  </mc:Choice>
                  <mc:Fallback>
                    <p:oleObj r:id="rId31" imgW="152400" imgH="165100" progId="Equation.KSEE3">
                      <p:embed/>
                      <p:pic>
                        <p:nvPicPr>
                          <p:cNvPr id="32" name="对象 31">
                            <a:hlinkClick r:id="" action="ppaction://ole?verb=0"/>
                          </p:cNvPr>
                          <p:cNvPicPr/>
                          <p:nvPr/>
                        </p:nvPicPr>
                        <p:blipFill>
                          <a:blip r:embed="rId32"/>
                          <a:stretch>
                            <a:fillRect/>
                          </a:stretch>
                        </p:blipFill>
                        <p:spPr>
                          <a:xfrm>
                            <a:off x="10943360" y="5112215"/>
                            <a:ext cx="266098" cy="288236"/>
                          </a:xfrm>
                          <a:prstGeom prst="rect">
                            <a:avLst/>
                          </a:prstGeom>
                        </p:spPr>
                      </p:pic>
                    </p:oleObj>
                  </mc:Fallback>
                </mc:AlternateContent>
              </a:graphicData>
            </a:graphic>
          </p:graphicFrame>
          <p:graphicFrame>
            <p:nvGraphicFramePr>
              <p:cNvPr id="33" name="对象 32">
                <a:hlinkClick r:id="" action="ppaction://ole?verb=0"/>
              </p:cNvPr>
              <p:cNvGraphicFramePr>
                <a:graphicFrameLocks noChangeAspect="1"/>
              </p:cNvGraphicFramePr>
              <p:nvPr/>
            </p:nvGraphicFramePr>
            <p:xfrm>
              <a:off x="10430718" y="3693154"/>
              <a:ext cx="266098" cy="309488"/>
            </p:xfrm>
            <a:graphic>
              <a:graphicData uri="http://schemas.openxmlformats.org/presentationml/2006/ole">
                <mc:AlternateContent xmlns:mc="http://schemas.openxmlformats.org/markup-compatibility/2006">
                  <mc:Choice xmlns:v="urn:schemas-microsoft-com:vml" Requires="v">
                    <p:oleObj spid="_x0000_s4920" r:id="rId33" imgW="152400" imgH="177165" progId="Equation.KSEE3">
                      <p:embed/>
                    </p:oleObj>
                  </mc:Choice>
                  <mc:Fallback>
                    <p:oleObj r:id="rId33" imgW="152400" imgH="177165" progId="Equation.KSEE3">
                      <p:embed/>
                      <p:pic>
                        <p:nvPicPr>
                          <p:cNvPr id="33" name="对象 32">
                            <a:hlinkClick r:id="" action="ppaction://ole?verb=0"/>
                          </p:cNvPr>
                          <p:cNvPicPr/>
                          <p:nvPr/>
                        </p:nvPicPr>
                        <p:blipFill>
                          <a:blip r:embed="rId34"/>
                          <a:stretch>
                            <a:fillRect/>
                          </a:stretch>
                        </p:blipFill>
                        <p:spPr>
                          <a:xfrm>
                            <a:off x="10430718" y="3693154"/>
                            <a:ext cx="266098" cy="309488"/>
                          </a:xfrm>
                          <a:prstGeom prst="rect">
                            <a:avLst/>
                          </a:prstGeom>
                        </p:spPr>
                      </p:pic>
                    </p:oleObj>
                  </mc:Fallback>
                </mc:AlternateContent>
              </a:graphicData>
            </a:graphic>
          </p:graphicFrame>
          <p:cxnSp>
            <p:nvCxnSpPr>
              <p:cNvPr id="34" name="直接连接符 33"/>
              <p:cNvCxnSpPr>
                <a:stCxn id="39" idx="1"/>
                <a:endCxn id="39" idx="4"/>
              </p:cNvCxnSpPr>
              <p:nvPr/>
            </p:nvCxnSpPr>
            <p:spPr>
              <a:xfrm>
                <a:off x="9597782" y="4540433"/>
                <a:ext cx="1365562" cy="721336"/>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aphicFrame>
            <p:nvGraphicFramePr>
              <p:cNvPr id="35" name="对象 34">
                <a:hlinkClick r:id="" action="ppaction://ole?verb=0"/>
              </p:cNvPr>
              <p:cNvGraphicFramePr>
                <a:graphicFrameLocks noChangeAspect="1"/>
              </p:cNvGraphicFramePr>
              <p:nvPr/>
            </p:nvGraphicFramePr>
            <p:xfrm>
              <a:off x="9806797" y="4430265"/>
              <a:ext cx="288925" cy="309562"/>
            </p:xfrm>
            <a:graphic>
              <a:graphicData uri="http://schemas.openxmlformats.org/presentationml/2006/ole">
                <mc:AlternateContent xmlns:mc="http://schemas.openxmlformats.org/markup-compatibility/2006">
                  <mc:Choice xmlns:v="urn:schemas-microsoft-com:vml" Requires="v">
                    <p:oleObj spid="_x0000_s4921" name="Equation" r:id="rId35" imgW="164880" imgH="177480" progId="Equation.DSMT4">
                      <p:embed/>
                    </p:oleObj>
                  </mc:Choice>
                  <mc:Fallback>
                    <p:oleObj name="Equation" r:id="rId35" imgW="164880" imgH="177480" progId="Equation.DSMT4">
                      <p:embed/>
                      <p:pic>
                        <p:nvPicPr>
                          <p:cNvPr id="35" name="对象 34">
                            <a:hlinkClick r:id="" action="ppaction://ole?verb=0"/>
                          </p:cNvPr>
                          <p:cNvPicPr/>
                          <p:nvPr/>
                        </p:nvPicPr>
                        <p:blipFill>
                          <a:blip r:embed="rId36"/>
                          <a:stretch>
                            <a:fillRect/>
                          </a:stretch>
                        </p:blipFill>
                        <p:spPr>
                          <a:xfrm>
                            <a:off x="9806797" y="4430265"/>
                            <a:ext cx="288925" cy="309562"/>
                          </a:xfrm>
                          <a:prstGeom prst="rect">
                            <a:avLst/>
                          </a:prstGeom>
                        </p:spPr>
                      </p:pic>
                    </p:oleObj>
                  </mc:Fallback>
                </mc:AlternateContent>
              </a:graphicData>
            </a:graphic>
          </p:graphicFrame>
          <p:graphicFrame>
            <p:nvGraphicFramePr>
              <p:cNvPr id="36" name="对象 35">
                <a:hlinkClick r:id="" action="ppaction://ole?verb=0"/>
              </p:cNvPr>
              <p:cNvGraphicFramePr>
                <a:graphicFrameLocks noChangeAspect="1"/>
              </p:cNvGraphicFramePr>
              <p:nvPr/>
            </p:nvGraphicFramePr>
            <p:xfrm>
              <a:off x="9765174" y="5266598"/>
              <a:ext cx="287338" cy="287337"/>
            </p:xfrm>
            <a:graphic>
              <a:graphicData uri="http://schemas.openxmlformats.org/presentationml/2006/ole">
                <mc:AlternateContent xmlns:mc="http://schemas.openxmlformats.org/markup-compatibility/2006">
                  <mc:Choice xmlns:v="urn:schemas-microsoft-com:vml" Requires="v">
                    <p:oleObj spid="_x0000_s4922" name="Equation" r:id="rId37" imgW="164880" imgH="164880" progId="Equation.DSMT4">
                      <p:embed/>
                    </p:oleObj>
                  </mc:Choice>
                  <mc:Fallback>
                    <p:oleObj name="Equation" r:id="rId37" imgW="164880" imgH="164880" progId="Equation.DSMT4">
                      <p:embed/>
                      <p:pic>
                        <p:nvPicPr>
                          <p:cNvPr id="36" name="对象 35">
                            <a:hlinkClick r:id="" action="ppaction://ole?verb=0"/>
                          </p:cNvPr>
                          <p:cNvPicPr/>
                          <p:nvPr/>
                        </p:nvPicPr>
                        <p:blipFill>
                          <a:blip r:embed="rId38"/>
                          <a:stretch>
                            <a:fillRect/>
                          </a:stretch>
                        </p:blipFill>
                        <p:spPr>
                          <a:xfrm>
                            <a:off x="9765174" y="5266598"/>
                            <a:ext cx="287338" cy="287337"/>
                          </a:xfrm>
                          <a:prstGeom prst="rect">
                            <a:avLst/>
                          </a:prstGeom>
                        </p:spPr>
                      </p:pic>
                    </p:oleObj>
                  </mc:Fallback>
                </mc:AlternateContent>
              </a:graphicData>
            </a:graphic>
          </p:graphicFrame>
          <p:graphicFrame>
            <p:nvGraphicFramePr>
              <p:cNvPr id="37" name="对象 36">
                <a:hlinkClick r:id="" action="ppaction://ole?verb=0"/>
              </p:cNvPr>
              <p:cNvGraphicFramePr>
                <a:graphicFrameLocks noChangeAspect="1"/>
              </p:cNvGraphicFramePr>
              <p:nvPr/>
            </p:nvGraphicFramePr>
            <p:xfrm>
              <a:off x="9360411" y="4274451"/>
              <a:ext cx="266700" cy="287337"/>
            </p:xfrm>
            <a:graphic>
              <a:graphicData uri="http://schemas.openxmlformats.org/presentationml/2006/ole">
                <mc:AlternateContent xmlns:mc="http://schemas.openxmlformats.org/markup-compatibility/2006">
                  <mc:Choice xmlns:v="urn:schemas-microsoft-com:vml" Requires="v">
                    <p:oleObj spid="_x0000_s4923" name="Equation" r:id="rId39" imgW="152280" imgH="164880" progId="Equation.DSMT4">
                      <p:embed/>
                    </p:oleObj>
                  </mc:Choice>
                  <mc:Fallback>
                    <p:oleObj name="Equation" r:id="rId39" imgW="152280" imgH="164880" progId="Equation.DSMT4">
                      <p:embed/>
                      <p:pic>
                        <p:nvPicPr>
                          <p:cNvPr id="37" name="对象 36">
                            <a:hlinkClick r:id="" action="ppaction://ole?verb=0"/>
                          </p:cNvPr>
                          <p:cNvPicPr/>
                          <p:nvPr/>
                        </p:nvPicPr>
                        <p:blipFill>
                          <a:blip r:embed="rId40"/>
                          <a:stretch>
                            <a:fillRect/>
                          </a:stretch>
                        </p:blipFill>
                        <p:spPr>
                          <a:xfrm>
                            <a:off x="9360411" y="4274451"/>
                            <a:ext cx="266700" cy="287337"/>
                          </a:xfrm>
                          <a:prstGeom prst="rect">
                            <a:avLst/>
                          </a:prstGeom>
                        </p:spPr>
                      </p:pic>
                    </p:oleObj>
                  </mc:Fallback>
                </mc:AlternateContent>
              </a:graphicData>
            </a:graphic>
          </p:graphicFrame>
          <p:graphicFrame>
            <p:nvGraphicFramePr>
              <p:cNvPr id="38" name="对象 37">
                <a:hlinkClick r:id="" action="ppaction://ole?verb=0"/>
              </p:cNvPr>
              <p:cNvGraphicFramePr>
                <a:graphicFrameLocks noChangeAspect="1"/>
              </p:cNvGraphicFramePr>
              <p:nvPr/>
            </p:nvGraphicFramePr>
            <p:xfrm>
              <a:off x="10677102" y="4358389"/>
              <a:ext cx="288925" cy="287338"/>
            </p:xfrm>
            <a:graphic>
              <a:graphicData uri="http://schemas.openxmlformats.org/presentationml/2006/ole">
                <mc:AlternateContent xmlns:mc="http://schemas.openxmlformats.org/markup-compatibility/2006">
                  <mc:Choice xmlns:v="urn:schemas-microsoft-com:vml" Requires="v">
                    <p:oleObj spid="_x0000_s4924" name="Equation" r:id="rId41" imgW="164880" imgH="164880" progId="Equation.DSMT4">
                      <p:embed/>
                    </p:oleObj>
                  </mc:Choice>
                  <mc:Fallback>
                    <p:oleObj name="Equation" r:id="rId41" imgW="164880" imgH="164880" progId="Equation.DSMT4">
                      <p:embed/>
                      <p:pic>
                        <p:nvPicPr>
                          <p:cNvPr id="38" name="对象 37">
                            <a:hlinkClick r:id="" action="ppaction://ole?verb=0"/>
                          </p:cNvPr>
                          <p:cNvPicPr/>
                          <p:nvPr/>
                        </p:nvPicPr>
                        <p:blipFill>
                          <a:blip r:embed="rId42"/>
                          <a:stretch>
                            <a:fillRect/>
                          </a:stretch>
                        </p:blipFill>
                        <p:spPr>
                          <a:xfrm>
                            <a:off x="10677102" y="4358389"/>
                            <a:ext cx="288925" cy="287338"/>
                          </a:xfrm>
                          <a:prstGeom prst="rect">
                            <a:avLst/>
                          </a:prstGeom>
                        </p:spPr>
                      </p:pic>
                    </p:oleObj>
                  </mc:Fallback>
                </mc:AlternateContent>
              </a:graphicData>
            </a:graphic>
          </p:graphicFrame>
          <p:sp>
            <p:nvSpPr>
              <p:cNvPr id="39" name="等腰三角形 38"/>
              <p:cNvSpPr/>
              <p:nvPr/>
            </p:nvSpPr>
            <p:spPr>
              <a:xfrm>
                <a:off x="8799340" y="3819097"/>
                <a:ext cx="2164004" cy="1442672"/>
              </a:xfrm>
              <a:prstGeom prst="triangle">
                <a:avLst>
                  <a:gd name="adj" fmla="val 73793"/>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39" idx="0"/>
              </p:cNvCxnSpPr>
              <p:nvPr/>
            </p:nvCxnSpPr>
            <p:spPr>
              <a:xfrm flipH="1">
                <a:off x="9888407" y="3819097"/>
                <a:ext cx="507816" cy="1422349"/>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9" idx="5"/>
                <a:endCxn id="39" idx="2"/>
              </p:cNvCxnSpPr>
              <p:nvPr/>
            </p:nvCxnSpPr>
            <p:spPr>
              <a:xfrm flipH="1">
                <a:off x="8799340" y="4540433"/>
                <a:ext cx="1880444" cy="721336"/>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grpSp>
      <p:grpSp>
        <p:nvGrpSpPr>
          <p:cNvPr id="42" name="组合 41"/>
          <p:cNvGrpSpPr/>
          <p:nvPr/>
        </p:nvGrpSpPr>
        <p:grpSpPr>
          <a:xfrm>
            <a:off x="2935975" y="2140085"/>
            <a:ext cx="2604412" cy="1837286"/>
            <a:chOff x="8605046" y="3693154"/>
            <a:chExt cx="2604412" cy="1837286"/>
          </a:xfrm>
        </p:grpSpPr>
        <p:sp>
          <p:nvSpPr>
            <p:cNvPr id="43" name="文本框 42"/>
            <p:cNvSpPr txBox="1"/>
            <p:nvPr/>
          </p:nvSpPr>
          <p:spPr>
            <a:xfrm>
              <a:off x="8823674" y="3847454"/>
              <a:ext cx="1694089" cy="392928"/>
            </a:xfrm>
            <a:prstGeom prst="rect">
              <a:avLst/>
            </a:prstGeom>
            <a:noFill/>
          </p:spPr>
          <p:txBody>
            <a:bodyPr wrap="square" rtlCol="0">
              <a:spAutoFit/>
            </a:bodyPr>
            <a:lstStyle>
              <a:defPPr>
                <a:defRPr lang="zh-CN"/>
              </a:defPPr>
              <a:lvl1pPr indent="0">
                <a:lnSpc>
                  <a:spcPct val="120000"/>
                </a:lnSpc>
                <a:defRPr sz="2400" b="1">
                  <a:solidFill>
                    <a:srgbClr val="FF0000"/>
                  </a:solidFill>
                  <a:latin typeface="Times New Roman" panose="02020603050405020304" pitchFamily="18" charset="0"/>
                  <a:ea typeface="黑体" panose="02010609060101010101" pitchFamily="49" charset="-122"/>
                  <a:cs typeface="Times New Roman" panose="02020603050405020304" pitchFamily="18" charset="0"/>
                </a:defRPr>
              </a:lvl1pPr>
            </a:lstStyle>
            <a:p>
              <a:r>
                <a:rPr lang="en-US" altLang="zh-CN" sz="1800" dirty="0"/>
                <a:t>H</a:t>
              </a:r>
              <a:r>
                <a:rPr lang="zh-CN" altLang="en-US" sz="1800" dirty="0"/>
                <a:t>垂心</a:t>
              </a:r>
            </a:p>
          </p:txBody>
        </p:sp>
        <p:grpSp>
          <p:nvGrpSpPr>
            <p:cNvPr id="44" name="组合 43"/>
            <p:cNvGrpSpPr/>
            <p:nvPr/>
          </p:nvGrpSpPr>
          <p:grpSpPr>
            <a:xfrm>
              <a:off x="8605046" y="3693154"/>
              <a:ext cx="2604412" cy="1837286"/>
              <a:chOff x="8605046" y="3693154"/>
              <a:chExt cx="2604412" cy="1837286"/>
            </a:xfrm>
          </p:grpSpPr>
          <p:graphicFrame>
            <p:nvGraphicFramePr>
              <p:cNvPr id="45" name="对象 44">
                <a:hlinkClick r:id="" action="ppaction://ole?verb=0"/>
              </p:cNvPr>
              <p:cNvGraphicFramePr>
                <a:graphicFrameLocks noChangeAspect="1"/>
              </p:cNvGraphicFramePr>
              <p:nvPr/>
            </p:nvGraphicFramePr>
            <p:xfrm>
              <a:off x="8605046" y="5231374"/>
              <a:ext cx="266098" cy="288236"/>
            </p:xfrm>
            <a:graphic>
              <a:graphicData uri="http://schemas.openxmlformats.org/presentationml/2006/ole">
                <mc:AlternateContent xmlns:mc="http://schemas.openxmlformats.org/markup-compatibility/2006">
                  <mc:Choice xmlns:v="urn:schemas-microsoft-com:vml" Requires="v">
                    <p:oleObj spid="_x0000_s4925" name="Equation" r:id="rId43" imgW="152400" imgH="165100" progId="Equation.DSMT4">
                      <p:embed/>
                    </p:oleObj>
                  </mc:Choice>
                  <mc:Fallback>
                    <p:oleObj name="Equation" r:id="rId43" imgW="152400" imgH="165100" progId="Equation.DSMT4">
                      <p:embed/>
                      <p:pic>
                        <p:nvPicPr>
                          <p:cNvPr id="45" name="对象 44">
                            <a:hlinkClick r:id="" action="ppaction://ole?verb=0"/>
                          </p:cNvPr>
                          <p:cNvPicPr/>
                          <p:nvPr/>
                        </p:nvPicPr>
                        <p:blipFill>
                          <a:blip r:embed="rId30"/>
                          <a:stretch>
                            <a:fillRect/>
                          </a:stretch>
                        </p:blipFill>
                        <p:spPr>
                          <a:xfrm>
                            <a:off x="8605046" y="5231374"/>
                            <a:ext cx="266098" cy="288236"/>
                          </a:xfrm>
                          <a:prstGeom prst="rect">
                            <a:avLst/>
                          </a:prstGeom>
                        </p:spPr>
                      </p:pic>
                    </p:oleObj>
                  </mc:Fallback>
                </mc:AlternateContent>
              </a:graphicData>
            </a:graphic>
          </p:graphicFrame>
          <p:graphicFrame>
            <p:nvGraphicFramePr>
              <p:cNvPr id="46" name="对象 45">
                <a:hlinkClick r:id="" action="ppaction://ole?verb=0"/>
              </p:cNvPr>
              <p:cNvGraphicFramePr>
                <a:graphicFrameLocks noChangeAspect="1"/>
              </p:cNvGraphicFramePr>
              <p:nvPr/>
            </p:nvGraphicFramePr>
            <p:xfrm>
              <a:off x="10943360" y="5112215"/>
              <a:ext cx="266098" cy="288236"/>
            </p:xfrm>
            <a:graphic>
              <a:graphicData uri="http://schemas.openxmlformats.org/presentationml/2006/ole">
                <mc:AlternateContent xmlns:mc="http://schemas.openxmlformats.org/markup-compatibility/2006">
                  <mc:Choice xmlns:v="urn:schemas-microsoft-com:vml" Requires="v">
                    <p:oleObj spid="_x0000_s4926" r:id="rId44" imgW="152400" imgH="165100" progId="Equation.KSEE3">
                      <p:embed/>
                    </p:oleObj>
                  </mc:Choice>
                  <mc:Fallback>
                    <p:oleObj r:id="rId44" imgW="152400" imgH="165100" progId="Equation.KSEE3">
                      <p:embed/>
                      <p:pic>
                        <p:nvPicPr>
                          <p:cNvPr id="46" name="对象 45">
                            <a:hlinkClick r:id="" action="ppaction://ole?verb=0"/>
                          </p:cNvPr>
                          <p:cNvPicPr/>
                          <p:nvPr/>
                        </p:nvPicPr>
                        <p:blipFill>
                          <a:blip r:embed="rId32"/>
                          <a:stretch>
                            <a:fillRect/>
                          </a:stretch>
                        </p:blipFill>
                        <p:spPr>
                          <a:xfrm>
                            <a:off x="10943360" y="5112215"/>
                            <a:ext cx="266098" cy="288236"/>
                          </a:xfrm>
                          <a:prstGeom prst="rect">
                            <a:avLst/>
                          </a:prstGeom>
                        </p:spPr>
                      </p:pic>
                    </p:oleObj>
                  </mc:Fallback>
                </mc:AlternateContent>
              </a:graphicData>
            </a:graphic>
          </p:graphicFrame>
          <p:graphicFrame>
            <p:nvGraphicFramePr>
              <p:cNvPr id="47" name="对象 46">
                <a:hlinkClick r:id="" action="ppaction://ole?verb=0"/>
              </p:cNvPr>
              <p:cNvGraphicFramePr>
                <a:graphicFrameLocks noChangeAspect="1"/>
              </p:cNvGraphicFramePr>
              <p:nvPr/>
            </p:nvGraphicFramePr>
            <p:xfrm>
              <a:off x="10430718" y="3693154"/>
              <a:ext cx="266098" cy="309488"/>
            </p:xfrm>
            <a:graphic>
              <a:graphicData uri="http://schemas.openxmlformats.org/presentationml/2006/ole">
                <mc:AlternateContent xmlns:mc="http://schemas.openxmlformats.org/markup-compatibility/2006">
                  <mc:Choice xmlns:v="urn:schemas-microsoft-com:vml" Requires="v">
                    <p:oleObj spid="_x0000_s4927" r:id="rId45" imgW="152400" imgH="177165" progId="Equation.KSEE3">
                      <p:embed/>
                    </p:oleObj>
                  </mc:Choice>
                  <mc:Fallback>
                    <p:oleObj r:id="rId45" imgW="152400" imgH="177165" progId="Equation.KSEE3">
                      <p:embed/>
                      <p:pic>
                        <p:nvPicPr>
                          <p:cNvPr id="47" name="对象 46">
                            <a:hlinkClick r:id="" action="ppaction://ole?verb=0"/>
                          </p:cNvPr>
                          <p:cNvPicPr/>
                          <p:nvPr/>
                        </p:nvPicPr>
                        <p:blipFill>
                          <a:blip r:embed="rId34"/>
                          <a:stretch>
                            <a:fillRect/>
                          </a:stretch>
                        </p:blipFill>
                        <p:spPr>
                          <a:xfrm>
                            <a:off x="10430718" y="3693154"/>
                            <a:ext cx="266098" cy="309488"/>
                          </a:xfrm>
                          <a:prstGeom prst="rect">
                            <a:avLst/>
                          </a:prstGeom>
                        </p:spPr>
                      </p:pic>
                    </p:oleObj>
                  </mc:Fallback>
                </mc:AlternateContent>
              </a:graphicData>
            </a:graphic>
          </p:graphicFrame>
          <p:cxnSp>
            <p:nvCxnSpPr>
              <p:cNvPr id="48" name="直接连接符 47"/>
              <p:cNvCxnSpPr>
                <a:endCxn id="53" idx="4"/>
              </p:cNvCxnSpPr>
              <p:nvPr/>
            </p:nvCxnSpPr>
            <p:spPr>
              <a:xfrm>
                <a:off x="10078741" y="4128585"/>
                <a:ext cx="884603" cy="1133184"/>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aphicFrame>
            <p:nvGraphicFramePr>
              <p:cNvPr id="49" name="对象 48">
                <a:hlinkClick r:id="" action="ppaction://ole?verb=0"/>
              </p:cNvPr>
              <p:cNvGraphicFramePr>
                <a:graphicFrameLocks noChangeAspect="1"/>
              </p:cNvGraphicFramePr>
              <p:nvPr/>
            </p:nvGraphicFramePr>
            <p:xfrm>
              <a:off x="10121856" y="4596422"/>
              <a:ext cx="311150" cy="287338"/>
            </p:xfrm>
            <a:graphic>
              <a:graphicData uri="http://schemas.openxmlformats.org/presentationml/2006/ole">
                <mc:AlternateContent xmlns:mc="http://schemas.openxmlformats.org/markup-compatibility/2006">
                  <mc:Choice xmlns:v="urn:schemas-microsoft-com:vml" Requires="v">
                    <p:oleObj spid="_x0000_s4928" name="Equation" r:id="rId46" imgW="177480" imgH="164880" progId="Equation.DSMT4">
                      <p:embed/>
                    </p:oleObj>
                  </mc:Choice>
                  <mc:Fallback>
                    <p:oleObj name="Equation" r:id="rId46" imgW="177480" imgH="164880" progId="Equation.DSMT4">
                      <p:embed/>
                      <p:pic>
                        <p:nvPicPr>
                          <p:cNvPr id="49" name="对象 48">
                            <a:hlinkClick r:id="" action="ppaction://ole?verb=0"/>
                          </p:cNvPr>
                          <p:cNvPicPr/>
                          <p:nvPr/>
                        </p:nvPicPr>
                        <p:blipFill>
                          <a:blip r:embed="rId47"/>
                          <a:stretch>
                            <a:fillRect/>
                          </a:stretch>
                        </p:blipFill>
                        <p:spPr>
                          <a:xfrm>
                            <a:off x="10121856" y="4596422"/>
                            <a:ext cx="311150" cy="287338"/>
                          </a:xfrm>
                          <a:prstGeom prst="rect">
                            <a:avLst/>
                          </a:prstGeom>
                        </p:spPr>
                      </p:pic>
                    </p:oleObj>
                  </mc:Fallback>
                </mc:AlternateContent>
              </a:graphicData>
            </a:graphic>
          </p:graphicFrame>
          <p:graphicFrame>
            <p:nvGraphicFramePr>
              <p:cNvPr id="50" name="对象 49">
                <a:hlinkClick r:id="" action="ppaction://ole?verb=0"/>
              </p:cNvPr>
              <p:cNvGraphicFramePr>
                <a:graphicFrameLocks noChangeAspect="1"/>
              </p:cNvGraphicFramePr>
              <p:nvPr/>
            </p:nvGraphicFramePr>
            <p:xfrm>
              <a:off x="10276429" y="5243103"/>
              <a:ext cx="287338" cy="287337"/>
            </p:xfrm>
            <a:graphic>
              <a:graphicData uri="http://schemas.openxmlformats.org/presentationml/2006/ole">
                <mc:AlternateContent xmlns:mc="http://schemas.openxmlformats.org/markup-compatibility/2006">
                  <mc:Choice xmlns:v="urn:schemas-microsoft-com:vml" Requires="v">
                    <p:oleObj spid="_x0000_s4929" name="Equation" r:id="rId48" imgW="164880" imgH="164880" progId="Equation.DSMT4">
                      <p:embed/>
                    </p:oleObj>
                  </mc:Choice>
                  <mc:Fallback>
                    <p:oleObj name="Equation" r:id="rId48" imgW="164880" imgH="164880" progId="Equation.DSMT4">
                      <p:embed/>
                      <p:pic>
                        <p:nvPicPr>
                          <p:cNvPr id="50" name="对象 49">
                            <a:hlinkClick r:id="" action="ppaction://ole?verb=0"/>
                          </p:cNvPr>
                          <p:cNvPicPr/>
                          <p:nvPr/>
                        </p:nvPicPr>
                        <p:blipFill>
                          <a:blip r:embed="rId38"/>
                          <a:stretch>
                            <a:fillRect/>
                          </a:stretch>
                        </p:blipFill>
                        <p:spPr>
                          <a:xfrm>
                            <a:off x="10276429" y="5243103"/>
                            <a:ext cx="287338" cy="287337"/>
                          </a:xfrm>
                          <a:prstGeom prst="rect">
                            <a:avLst/>
                          </a:prstGeom>
                        </p:spPr>
                      </p:pic>
                    </p:oleObj>
                  </mc:Fallback>
                </mc:AlternateContent>
              </a:graphicData>
            </a:graphic>
          </p:graphicFrame>
          <p:graphicFrame>
            <p:nvGraphicFramePr>
              <p:cNvPr id="51" name="对象 50">
                <a:hlinkClick r:id="" action="ppaction://ole?verb=0"/>
              </p:cNvPr>
              <p:cNvGraphicFramePr>
                <a:graphicFrameLocks noChangeAspect="1"/>
              </p:cNvGraphicFramePr>
              <p:nvPr/>
            </p:nvGraphicFramePr>
            <p:xfrm>
              <a:off x="9781179" y="3907861"/>
              <a:ext cx="266700" cy="287337"/>
            </p:xfrm>
            <a:graphic>
              <a:graphicData uri="http://schemas.openxmlformats.org/presentationml/2006/ole">
                <mc:AlternateContent xmlns:mc="http://schemas.openxmlformats.org/markup-compatibility/2006">
                  <mc:Choice xmlns:v="urn:schemas-microsoft-com:vml" Requires="v">
                    <p:oleObj spid="_x0000_s4930" name="Equation" r:id="rId49" imgW="152280" imgH="164880" progId="Equation.DSMT4">
                      <p:embed/>
                    </p:oleObj>
                  </mc:Choice>
                  <mc:Fallback>
                    <p:oleObj name="Equation" r:id="rId49" imgW="152280" imgH="164880" progId="Equation.DSMT4">
                      <p:embed/>
                      <p:pic>
                        <p:nvPicPr>
                          <p:cNvPr id="51" name="对象 50">
                            <a:hlinkClick r:id="" action="ppaction://ole?verb=0"/>
                          </p:cNvPr>
                          <p:cNvPicPr/>
                          <p:nvPr/>
                        </p:nvPicPr>
                        <p:blipFill>
                          <a:blip r:embed="rId40"/>
                          <a:stretch>
                            <a:fillRect/>
                          </a:stretch>
                        </p:blipFill>
                        <p:spPr>
                          <a:xfrm>
                            <a:off x="9781179" y="3907861"/>
                            <a:ext cx="266700" cy="287337"/>
                          </a:xfrm>
                          <a:prstGeom prst="rect">
                            <a:avLst/>
                          </a:prstGeom>
                        </p:spPr>
                      </p:pic>
                    </p:oleObj>
                  </mc:Fallback>
                </mc:AlternateContent>
              </a:graphicData>
            </a:graphic>
          </p:graphicFrame>
          <p:graphicFrame>
            <p:nvGraphicFramePr>
              <p:cNvPr id="52" name="对象 51">
                <a:hlinkClick r:id="" action="ppaction://ole?verb=0"/>
              </p:cNvPr>
              <p:cNvGraphicFramePr>
                <a:graphicFrameLocks noChangeAspect="1"/>
              </p:cNvGraphicFramePr>
              <p:nvPr/>
            </p:nvGraphicFramePr>
            <p:xfrm>
              <a:off x="10658934" y="4198038"/>
              <a:ext cx="288925" cy="287338"/>
            </p:xfrm>
            <a:graphic>
              <a:graphicData uri="http://schemas.openxmlformats.org/presentationml/2006/ole">
                <mc:AlternateContent xmlns:mc="http://schemas.openxmlformats.org/markup-compatibility/2006">
                  <mc:Choice xmlns:v="urn:schemas-microsoft-com:vml" Requires="v">
                    <p:oleObj spid="_x0000_s4931" name="Equation" r:id="rId50" imgW="164880" imgH="164880" progId="Equation.DSMT4">
                      <p:embed/>
                    </p:oleObj>
                  </mc:Choice>
                  <mc:Fallback>
                    <p:oleObj name="Equation" r:id="rId50" imgW="164880" imgH="164880" progId="Equation.DSMT4">
                      <p:embed/>
                      <p:pic>
                        <p:nvPicPr>
                          <p:cNvPr id="52" name="对象 51">
                            <a:hlinkClick r:id="" action="ppaction://ole?verb=0"/>
                          </p:cNvPr>
                          <p:cNvPicPr/>
                          <p:nvPr/>
                        </p:nvPicPr>
                        <p:blipFill>
                          <a:blip r:embed="rId42"/>
                          <a:stretch>
                            <a:fillRect/>
                          </a:stretch>
                        </p:blipFill>
                        <p:spPr>
                          <a:xfrm>
                            <a:off x="10658934" y="4198038"/>
                            <a:ext cx="288925" cy="287338"/>
                          </a:xfrm>
                          <a:prstGeom prst="rect">
                            <a:avLst/>
                          </a:prstGeom>
                        </p:spPr>
                      </p:pic>
                    </p:oleObj>
                  </mc:Fallback>
                </mc:AlternateContent>
              </a:graphicData>
            </a:graphic>
          </p:graphicFrame>
          <p:sp>
            <p:nvSpPr>
              <p:cNvPr id="53" name="等腰三角形 52"/>
              <p:cNvSpPr/>
              <p:nvPr/>
            </p:nvSpPr>
            <p:spPr>
              <a:xfrm>
                <a:off x="8799340" y="3819097"/>
                <a:ext cx="2164004" cy="1442672"/>
              </a:xfrm>
              <a:prstGeom prst="triangle">
                <a:avLst>
                  <a:gd name="adj" fmla="val 73793"/>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4" name="直接连接符 53"/>
              <p:cNvCxnSpPr>
                <a:stCxn id="53" idx="0"/>
                <a:endCxn id="53" idx="3"/>
              </p:cNvCxnSpPr>
              <p:nvPr/>
            </p:nvCxnSpPr>
            <p:spPr>
              <a:xfrm flipH="1">
                <a:off x="10396223" y="3819097"/>
                <a:ext cx="0" cy="1442672"/>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53" idx="2"/>
              </p:cNvCxnSpPr>
              <p:nvPr/>
            </p:nvCxnSpPr>
            <p:spPr>
              <a:xfrm flipH="1">
                <a:off x="8799340" y="4430198"/>
                <a:ext cx="1824998" cy="831571"/>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grpSp>
      <p:grpSp>
        <p:nvGrpSpPr>
          <p:cNvPr id="56" name="组合 55"/>
          <p:cNvGrpSpPr/>
          <p:nvPr/>
        </p:nvGrpSpPr>
        <p:grpSpPr>
          <a:xfrm>
            <a:off x="5849025" y="2119110"/>
            <a:ext cx="2604412" cy="1871933"/>
            <a:chOff x="6140077" y="4368755"/>
            <a:chExt cx="2604412" cy="1871933"/>
          </a:xfrm>
        </p:grpSpPr>
        <p:sp>
          <p:nvSpPr>
            <p:cNvPr id="57" name="椭圆 56"/>
            <p:cNvSpPr>
              <a:spLocks noChangeAspect="1"/>
            </p:cNvSpPr>
            <p:nvPr/>
          </p:nvSpPr>
          <p:spPr>
            <a:xfrm>
              <a:off x="7198216" y="4893670"/>
              <a:ext cx="1033631" cy="1032139"/>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6140077" y="4368755"/>
              <a:ext cx="2604412" cy="1871933"/>
              <a:chOff x="8605046" y="3693154"/>
              <a:chExt cx="2604412" cy="1871933"/>
            </a:xfrm>
          </p:grpSpPr>
          <p:sp>
            <p:nvSpPr>
              <p:cNvPr id="62" name="文本框 61"/>
              <p:cNvSpPr txBox="1"/>
              <p:nvPr/>
            </p:nvSpPr>
            <p:spPr>
              <a:xfrm>
                <a:off x="8852021" y="3835599"/>
                <a:ext cx="1685019" cy="392928"/>
              </a:xfrm>
              <a:prstGeom prst="rect">
                <a:avLst/>
              </a:prstGeom>
              <a:noFill/>
            </p:spPr>
            <p:txBody>
              <a:bodyPr wrap="square" rtlCol="0">
                <a:spAutoFit/>
              </a:bodyPr>
              <a:lstStyle>
                <a:defPPr>
                  <a:defRPr lang="zh-CN"/>
                </a:defPPr>
                <a:lvl1pPr indent="0">
                  <a:lnSpc>
                    <a:spcPct val="120000"/>
                  </a:lnSpc>
                  <a:defRPr sz="2400" b="1">
                    <a:solidFill>
                      <a:srgbClr val="FF0000"/>
                    </a:solidFill>
                    <a:latin typeface="Times New Roman" panose="02020603050405020304" pitchFamily="18" charset="0"/>
                    <a:ea typeface="黑体" panose="02010609060101010101" pitchFamily="49" charset="-122"/>
                    <a:cs typeface="Times New Roman" panose="02020603050405020304" pitchFamily="18" charset="0"/>
                  </a:defRPr>
                </a:lvl1pPr>
              </a:lstStyle>
              <a:p>
                <a:r>
                  <a:rPr lang="en-US" altLang="zh-CN" sz="1800" dirty="0"/>
                  <a:t>I</a:t>
                </a:r>
                <a:r>
                  <a:rPr lang="zh-CN" altLang="en-US" sz="1800" dirty="0"/>
                  <a:t>内心</a:t>
                </a:r>
              </a:p>
            </p:txBody>
          </p:sp>
          <p:grpSp>
            <p:nvGrpSpPr>
              <p:cNvPr id="63" name="组合 62"/>
              <p:cNvGrpSpPr/>
              <p:nvPr/>
            </p:nvGrpSpPr>
            <p:grpSpPr>
              <a:xfrm>
                <a:off x="8605046" y="3693154"/>
                <a:ext cx="2604412" cy="1871933"/>
                <a:chOff x="8605046" y="3693154"/>
                <a:chExt cx="2604412" cy="1871933"/>
              </a:xfrm>
            </p:grpSpPr>
            <p:graphicFrame>
              <p:nvGraphicFramePr>
                <p:cNvPr id="64" name="对象 63">
                  <a:hlinkClick r:id="" action="ppaction://ole?verb=0"/>
                </p:cNvPr>
                <p:cNvGraphicFramePr>
                  <a:graphicFrameLocks noChangeAspect="1"/>
                </p:cNvGraphicFramePr>
                <p:nvPr/>
              </p:nvGraphicFramePr>
              <p:xfrm>
                <a:off x="8605046" y="5231374"/>
                <a:ext cx="266098" cy="288236"/>
              </p:xfrm>
              <a:graphic>
                <a:graphicData uri="http://schemas.openxmlformats.org/presentationml/2006/ole">
                  <mc:AlternateContent xmlns:mc="http://schemas.openxmlformats.org/markup-compatibility/2006">
                    <mc:Choice xmlns:v="urn:schemas-microsoft-com:vml" Requires="v">
                      <p:oleObj spid="_x0000_s4932" name="Equation" r:id="rId51" imgW="152400" imgH="165100" progId="Equation.DSMT4">
                        <p:embed/>
                      </p:oleObj>
                    </mc:Choice>
                    <mc:Fallback>
                      <p:oleObj name="Equation" r:id="rId51" imgW="152400" imgH="165100" progId="Equation.DSMT4">
                        <p:embed/>
                        <p:pic>
                          <p:nvPicPr>
                            <p:cNvPr id="64" name="对象 63">
                              <a:hlinkClick r:id="" action="ppaction://ole?verb=0"/>
                            </p:cNvPr>
                            <p:cNvPicPr/>
                            <p:nvPr/>
                          </p:nvPicPr>
                          <p:blipFill>
                            <a:blip r:embed="rId30"/>
                            <a:stretch>
                              <a:fillRect/>
                            </a:stretch>
                          </p:blipFill>
                          <p:spPr>
                            <a:xfrm>
                              <a:off x="8605046" y="5231374"/>
                              <a:ext cx="266098" cy="288236"/>
                            </a:xfrm>
                            <a:prstGeom prst="rect">
                              <a:avLst/>
                            </a:prstGeom>
                          </p:spPr>
                        </p:pic>
                      </p:oleObj>
                    </mc:Fallback>
                  </mc:AlternateContent>
                </a:graphicData>
              </a:graphic>
            </p:graphicFrame>
            <p:graphicFrame>
              <p:nvGraphicFramePr>
                <p:cNvPr id="65" name="对象 64">
                  <a:hlinkClick r:id="" action="ppaction://ole?verb=0"/>
                </p:cNvPr>
                <p:cNvGraphicFramePr>
                  <a:graphicFrameLocks noChangeAspect="1"/>
                </p:cNvGraphicFramePr>
                <p:nvPr/>
              </p:nvGraphicFramePr>
              <p:xfrm>
                <a:off x="10943360" y="5112215"/>
                <a:ext cx="266098" cy="288236"/>
              </p:xfrm>
              <a:graphic>
                <a:graphicData uri="http://schemas.openxmlformats.org/presentationml/2006/ole">
                  <mc:AlternateContent xmlns:mc="http://schemas.openxmlformats.org/markup-compatibility/2006">
                    <mc:Choice xmlns:v="urn:schemas-microsoft-com:vml" Requires="v">
                      <p:oleObj spid="_x0000_s4933" r:id="rId52" imgW="152400" imgH="165100" progId="Equation.KSEE3">
                        <p:embed/>
                      </p:oleObj>
                    </mc:Choice>
                    <mc:Fallback>
                      <p:oleObj r:id="rId52" imgW="152400" imgH="165100" progId="Equation.KSEE3">
                        <p:embed/>
                        <p:pic>
                          <p:nvPicPr>
                            <p:cNvPr id="65" name="对象 64">
                              <a:hlinkClick r:id="" action="ppaction://ole?verb=0"/>
                            </p:cNvPr>
                            <p:cNvPicPr/>
                            <p:nvPr/>
                          </p:nvPicPr>
                          <p:blipFill>
                            <a:blip r:embed="rId32"/>
                            <a:stretch>
                              <a:fillRect/>
                            </a:stretch>
                          </p:blipFill>
                          <p:spPr>
                            <a:xfrm>
                              <a:off x="10943360" y="5112215"/>
                              <a:ext cx="266098" cy="288236"/>
                            </a:xfrm>
                            <a:prstGeom prst="rect">
                              <a:avLst/>
                            </a:prstGeom>
                          </p:spPr>
                        </p:pic>
                      </p:oleObj>
                    </mc:Fallback>
                  </mc:AlternateContent>
                </a:graphicData>
              </a:graphic>
            </p:graphicFrame>
            <p:graphicFrame>
              <p:nvGraphicFramePr>
                <p:cNvPr id="66" name="对象 65">
                  <a:hlinkClick r:id="" action="ppaction://ole?verb=0"/>
                </p:cNvPr>
                <p:cNvGraphicFramePr>
                  <a:graphicFrameLocks noChangeAspect="1"/>
                </p:cNvGraphicFramePr>
                <p:nvPr/>
              </p:nvGraphicFramePr>
              <p:xfrm>
                <a:off x="10430718" y="3693154"/>
                <a:ext cx="266098" cy="309488"/>
              </p:xfrm>
              <a:graphic>
                <a:graphicData uri="http://schemas.openxmlformats.org/presentationml/2006/ole">
                  <mc:AlternateContent xmlns:mc="http://schemas.openxmlformats.org/markup-compatibility/2006">
                    <mc:Choice xmlns:v="urn:schemas-microsoft-com:vml" Requires="v">
                      <p:oleObj spid="_x0000_s4934" r:id="rId53" imgW="152400" imgH="177165" progId="Equation.KSEE3">
                        <p:embed/>
                      </p:oleObj>
                    </mc:Choice>
                    <mc:Fallback>
                      <p:oleObj r:id="rId53" imgW="152400" imgH="177165" progId="Equation.KSEE3">
                        <p:embed/>
                        <p:pic>
                          <p:nvPicPr>
                            <p:cNvPr id="66" name="对象 65">
                              <a:hlinkClick r:id="" action="ppaction://ole?verb=0"/>
                            </p:cNvPr>
                            <p:cNvPicPr/>
                            <p:nvPr/>
                          </p:nvPicPr>
                          <p:blipFill>
                            <a:blip r:embed="rId34"/>
                            <a:stretch>
                              <a:fillRect/>
                            </a:stretch>
                          </p:blipFill>
                          <p:spPr>
                            <a:xfrm>
                              <a:off x="10430718" y="3693154"/>
                              <a:ext cx="266098" cy="309488"/>
                            </a:xfrm>
                            <a:prstGeom prst="rect">
                              <a:avLst/>
                            </a:prstGeom>
                          </p:spPr>
                        </p:pic>
                      </p:oleObj>
                    </mc:Fallback>
                  </mc:AlternateContent>
                </a:graphicData>
              </a:graphic>
            </p:graphicFrame>
            <p:cxnSp>
              <p:nvCxnSpPr>
                <p:cNvPr id="67" name="直接连接符 66"/>
                <p:cNvCxnSpPr>
                  <a:endCxn id="72" idx="4"/>
                </p:cNvCxnSpPr>
                <p:nvPr/>
              </p:nvCxnSpPr>
              <p:spPr>
                <a:xfrm>
                  <a:off x="10180001" y="4734139"/>
                  <a:ext cx="783343" cy="52763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aphicFrame>
              <p:nvGraphicFramePr>
                <p:cNvPr id="68" name="对象 67">
                  <a:hlinkClick r:id="" action="ppaction://ole?verb=0"/>
                </p:cNvPr>
                <p:cNvGraphicFramePr>
                  <a:graphicFrameLocks noChangeAspect="1"/>
                </p:cNvGraphicFramePr>
                <p:nvPr/>
              </p:nvGraphicFramePr>
              <p:xfrm>
                <a:off x="9971729" y="4771547"/>
                <a:ext cx="222250" cy="287338"/>
              </p:xfrm>
              <a:graphic>
                <a:graphicData uri="http://schemas.openxmlformats.org/presentationml/2006/ole">
                  <mc:AlternateContent xmlns:mc="http://schemas.openxmlformats.org/markup-compatibility/2006">
                    <mc:Choice xmlns:v="urn:schemas-microsoft-com:vml" Requires="v">
                      <p:oleObj spid="_x0000_s4935" name="Equation" r:id="rId54" imgW="126720" imgH="164880" progId="Equation.DSMT4">
                        <p:embed/>
                      </p:oleObj>
                    </mc:Choice>
                    <mc:Fallback>
                      <p:oleObj name="Equation" r:id="rId54" imgW="126720" imgH="164880" progId="Equation.DSMT4">
                        <p:embed/>
                        <p:pic>
                          <p:nvPicPr>
                            <p:cNvPr id="68" name="对象 67">
                              <a:hlinkClick r:id="" action="ppaction://ole?verb=0"/>
                            </p:cNvPr>
                            <p:cNvPicPr/>
                            <p:nvPr/>
                          </p:nvPicPr>
                          <p:blipFill>
                            <a:blip r:embed="rId55"/>
                            <a:stretch>
                              <a:fillRect/>
                            </a:stretch>
                          </p:blipFill>
                          <p:spPr>
                            <a:xfrm>
                              <a:off x="9971729" y="4771547"/>
                              <a:ext cx="222250" cy="287338"/>
                            </a:xfrm>
                            <a:prstGeom prst="rect">
                              <a:avLst/>
                            </a:prstGeom>
                          </p:spPr>
                        </p:pic>
                      </p:oleObj>
                    </mc:Fallback>
                  </mc:AlternateContent>
                </a:graphicData>
              </a:graphic>
            </p:graphicFrame>
            <p:graphicFrame>
              <p:nvGraphicFramePr>
                <p:cNvPr id="69" name="对象 68">
                  <a:hlinkClick r:id="" action="ppaction://ole?verb=0"/>
                </p:cNvPr>
                <p:cNvGraphicFramePr>
                  <a:graphicFrameLocks noChangeAspect="1"/>
                </p:cNvGraphicFramePr>
                <p:nvPr/>
              </p:nvGraphicFramePr>
              <p:xfrm>
                <a:off x="10082854" y="5277750"/>
                <a:ext cx="287338" cy="287337"/>
              </p:xfrm>
              <a:graphic>
                <a:graphicData uri="http://schemas.openxmlformats.org/presentationml/2006/ole">
                  <mc:AlternateContent xmlns:mc="http://schemas.openxmlformats.org/markup-compatibility/2006">
                    <mc:Choice xmlns:v="urn:schemas-microsoft-com:vml" Requires="v">
                      <p:oleObj spid="_x0000_s4936" name="Equation" r:id="rId56" imgW="164880" imgH="164880" progId="Equation.DSMT4">
                        <p:embed/>
                      </p:oleObj>
                    </mc:Choice>
                    <mc:Fallback>
                      <p:oleObj name="Equation" r:id="rId56" imgW="164880" imgH="164880" progId="Equation.DSMT4">
                        <p:embed/>
                        <p:pic>
                          <p:nvPicPr>
                            <p:cNvPr id="69" name="对象 68">
                              <a:hlinkClick r:id="" action="ppaction://ole?verb=0"/>
                            </p:cNvPr>
                            <p:cNvPicPr/>
                            <p:nvPr/>
                          </p:nvPicPr>
                          <p:blipFill>
                            <a:blip r:embed="rId38"/>
                            <a:stretch>
                              <a:fillRect/>
                            </a:stretch>
                          </p:blipFill>
                          <p:spPr>
                            <a:xfrm>
                              <a:off x="10082854" y="5277750"/>
                              <a:ext cx="287338" cy="287337"/>
                            </a:xfrm>
                            <a:prstGeom prst="rect">
                              <a:avLst/>
                            </a:prstGeom>
                          </p:spPr>
                        </p:pic>
                      </p:oleObj>
                    </mc:Fallback>
                  </mc:AlternateContent>
                </a:graphicData>
              </a:graphic>
            </p:graphicFrame>
            <p:graphicFrame>
              <p:nvGraphicFramePr>
                <p:cNvPr id="70" name="对象 69">
                  <a:hlinkClick r:id="" action="ppaction://ole?verb=0"/>
                </p:cNvPr>
                <p:cNvGraphicFramePr>
                  <a:graphicFrameLocks noChangeAspect="1"/>
                </p:cNvGraphicFramePr>
                <p:nvPr/>
              </p:nvGraphicFramePr>
              <p:xfrm>
                <a:off x="9556321" y="4074400"/>
                <a:ext cx="266700" cy="287337"/>
              </p:xfrm>
              <a:graphic>
                <a:graphicData uri="http://schemas.openxmlformats.org/presentationml/2006/ole">
                  <mc:AlternateContent xmlns:mc="http://schemas.openxmlformats.org/markup-compatibility/2006">
                    <mc:Choice xmlns:v="urn:schemas-microsoft-com:vml" Requires="v">
                      <p:oleObj spid="_x0000_s4937" name="Equation" r:id="rId57" imgW="152280" imgH="164880" progId="Equation.DSMT4">
                        <p:embed/>
                      </p:oleObj>
                    </mc:Choice>
                    <mc:Fallback>
                      <p:oleObj name="Equation" r:id="rId57" imgW="152280" imgH="164880" progId="Equation.DSMT4">
                        <p:embed/>
                        <p:pic>
                          <p:nvPicPr>
                            <p:cNvPr id="70" name="对象 69">
                              <a:hlinkClick r:id="" action="ppaction://ole?verb=0"/>
                            </p:cNvPr>
                            <p:cNvPicPr/>
                            <p:nvPr/>
                          </p:nvPicPr>
                          <p:blipFill>
                            <a:blip r:embed="rId40"/>
                            <a:stretch>
                              <a:fillRect/>
                            </a:stretch>
                          </p:blipFill>
                          <p:spPr>
                            <a:xfrm>
                              <a:off x="9556321" y="4074400"/>
                              <a:ext cx="266700" cy="287337"/>
                            </a:xfrm>
                            <a:prstGeom prst="rect">
                              <a:avLst/>
                            </a:prstGeom>
                          </p:spPr>
                        </p:pic>
                      </p:oleObj>
                    </mc:Fallback>
                  </mc:AlternateContent>
                </a:graphicData>
              </a:graphic>
            </p:graphicFrame>
            <p:graphicFrame>
              <p:nvGraphicFramePr>
                <p:cNvPr id="71" name="对象 70">
                  <a:hlinkClick r:id="" action="ppaction://ole?verb=0"/>
                </p:cNvPr>
                <p:cNvGraphicFramePr>
                  <a:graphicFrameLocks noChangeAspect="1"/>
                </p:cNvGraphicFramePr>
                <p:nvPr/>
              </p:nvGraphicFramePr>
              <p:xfrm>
                <a:off x="10671737" y="4341707"/>
                <a:ext cx="288925" cy="287338"/>
              </p:xfrm>
              <a:graphic>
                <a:graphicData uri="http://schemas.openxmlformats.org/presentationml/2006/ole">
                  <mc:AlternateContent xmlns:mc="http://schemas.openxmlformats.org/markup-compatibility/2006">
                    <mc:Choice xmlns:v="urn:schemas-microsoft-com:vml" Requires="v">
                      <p:oleObj spid="_x0000_s4938" name="Equation" r:id="rId58" imgW="164880" imgH="164880" progId="Equation.DSMT4">
                        <p:embed/>
                      </p:oleObj>
                    </mc:Choice>
                    <mc:Fallback>
                      <p:oleObj name="Equation" r:id="rId58" imgW="164880" imgH="164880" progId="Equation.DSMT4">
                        <p:embed/>
                        <p:pic>
                          <p:nvPicPr>
                            <p:cNvPr id="71" name="对象 70">
                              <a:hlinkClick r:id="" action="ppaction://ole?verb=0"/>
                            </p:cNvPr>
                            <p:cNvPicPr/>
                            <p:nvPr/>
                          </p:nvPicPr>
                          <p:blipFill>
                            <a:blip r:embed="rId42"/>
                            <a:stretch>
                              <a:fillRect/>
                            </a:stretch>
                          </p:blipFill>
                          <p:spPr>
                            <a:xfrm>
                              <a:off x="10671737" y="4341707"/>
                              <a:ext cx="288925" cy="287338"/>
                            </a:xfrm>
                            <a:prstGeom prst="rect">
                              <a:avLst/>
                            </a:prstGeom>
                          </p:spPr>
                        </p:pic>
                      </p:oleObj>
                    </mc:Fallback>
                  </mc:AlternateContent>
                </a:graphicData>
              </a:graphic>
            </p:graphicFrame>
            <p:sp>
              <p:nvSpPr>
                <p:cNvPr id="72" name="等腰三角形 71"/>
                <p:cNvSpPr/>
                <p:nvPr/>
              </p:nvSpPr>
              <p:spPr>
                <a:xfrm>
                  <a:off x="8799340" y="3819097"/>
                  <a:ext cx="2164004" cy="1442672"/>
                </a:xfrm>
                <a:prstGeom prst="triangle">
                  <a:avLst>
                    <a:gd name="adj" fmla="val 73793"/>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3" name="直接连接符 72"/>
                <p:cNvCxnSpPr>
                  <a:stCxn id="72" idx="0"/>
                </p:cNvCxnSpPr>
                <p:nvPr/>
              </p:nvCxnSpPr>
              <p:spPr>
                <a:xfrm flipH="1">
                  <a:off x="10180001" y="3819097"/>
                  <a:ext cx="216222" cy="915042"/>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72" idx="2"/>
                </p:cNvCxnSpPr>
                <p:nvPr/>
              </p:nvCxnSpPr>
              <p:spPr>
                <a:xfrm flipH="1">
                  <a:off x="8799340" y="4734139"/>
                  <a:ext cx="1380661" cy="52763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grpSp>
        <p:cxnSp>
          <p:nvCxnSpPr>
            <p:cNvPr id="59" name="直接连接符 58"/>
            <p:cNvCxnSpPr>
              <a:endCxn id="57" idx="1"/>
            </p:cNvCxnSpPr>
            <p:nvPr/>
          </p:nvCxnSpPr>
          <p:spPr>
            <a:xfrm flipH="1" flipV="1">
              <a:off x="7349588" y="5044823"/>
              <a:ext cx="365443" cy="364916"/>
            </a:xfrm>
            <a:prstGeom prst="line">
              <a:avLst/>
            </a:prstGeom>
            <a:ln w="28575">
              <a:solidFill>
                <a:srgbClr val="C00000"/>
              </a:solidFill>
              <a:prstDash val="sysDot"/>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72" idx="5"/>
            </p:cNvCxnSpPr>
            <p:nvPr/>
          </p:nvCxnSpPr>
          <p:spPr>
            <a:xfrm flipH="1">
              <a:off x="7701462" y="5216034"/>
              <a:ext cx="513353" cy="193706"/>
            </a:xfrm>
            <a:prstGeom prst="line">
              <a:avLst/>
            </a:prstGeom>
            <a:ln w="28575">
              <a:solidFill>
                <a:srgbClr val="C00000"/>
              </a:solidFill>
              <a:prstDash val="sysDot"/>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7720202" y="5361649"/>
              <a:ext cx="1" cy="564160"/>
            </a:xfrm>
            <a:prstGeom prst="line">
              <a:avLst/>
            </a:prstGeom>
            <a:ln w="28575">
              <a:solidFill>
                <a:srgbClr val="C00000"/>
              </a:solidFill>
              <a:prstDash val="sysDot"/>
            </a:ln>
          </p:spPr>
          <p:style>
            <a:lnRef idx="1">
              <a:schemeClr val="accent1"/>
            </a:lnRef>
            <a:fillRef idx="0">
              <a:schemeClr val="accent1"/>
            </a:fillRef>
            <a:effectRef idx="0">
              <a:schemeClr val="accent1"/>
            </a:effectRef>
            <a:fontRef idx="minor">
              <a:schemeClr val="tx1"/>
            </a:fontRef>
          </p:style>
        </p:cxnSp>
      </p:grpSp>
      <p:grpSp>
        <p:nvGrpSpPr>
          <p:cNvPr id="75" name="组合 74"/>
          <p:cNvGrpSpPr/>
          <p:nvPr/>
        </p:nvGrpSpPr>
        <p:grpSpPr>
          <a:xfrm>
            <a:off x="8483399" y="1977056"/>
            <a:ext cx="2556819" cy="1875814"/>
            <a:chOff x="5684095" y="4189731"/>
            <a:chExt cx="2746733" cy="1999728"/>
          </a:xfrm>
        </p:grpSpPr>
        <p:sp>
          <p:nvSpPr>
            <p:cNvPr id="76" name="椭圆 75"/>
            <p:cNvSpPr>
              <a:spLocks noChangeAspect="1"/>
            </p:cNvSpPr>
            <p:nvPr/>
          </p:nvSpPr>
          <p:spPr>
            <a:xfrm>
              <a:off x="6538808" y="4390019"/>
              <a:ext cx="1802043" cy="179944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组合 76"/>
            <p:cNvGrpSpPr/>
            <p:nvPr/>
          </p:nvGrpSpPr>
          <p:grpSpPr>
            <a:xfrm>
              <a:off x="5684095" y="4189731"/>
              <a:ext cx="2746733" cy="1863896"/>
              <a:chOff x="8149064" y="3514130"/>
              <a:chExt cx="2746733" cy="1863896"/>
            </a:xfrm>
          </p:grpSpPr>
          <p:sp>
            <p:nvSpPr>
              <p:cNvPr id="81" name="文本框 80"/>
              <p:cNvSpPr txBox="1"/>
              <p:nvPr/>
            </p:nvSpPr>
            <p:spPr>
              <a:xfrm>
                <a:off x="8149064" y="3764928"/>
                <a:ext cx="1709426" cy="418884"/>
              </a:xfrm>
              <a:prstGeom prst="rect">
                <a:avLst/>
              </a:prstGeom>
              <a:noFill/>
            </p:spPr>
            <p:txBody>
              <a:bodyPr wrap="square" rtlCol="0">
                <a:spAutoFit/>
              </a:bodyPr>
              <a:lstStyle>
                <a:defPPr>
                  <a:defRPr lang="zh-CN"/>
                </a:defPPr>
                <a:lvl1pPr indent="0">
                  <a:lnSpc>
                    <a:spcPct val="120000"/>
                  </a:lnSpc>
                  <a:defRPr sz="2400" b="1">
                    <a:solidFill>
                      <a:srgbClr val="FF0000"/>
                    </a:solidFill>
                    <a:latin typeface="Times New Roman" panose="02020603050405020304" pitchFamily="18" charset="0"/>
                    <a:ea typeface="黑体" panose="02010609060101010101" pitchFamily="49" charset="-122"/>
                    <a:cs typeface="Times New Roman" panose="02020603050405020304" pitchFamily="18" charset="0"/>
                  </a:defRPr>
                </a:lvl1pPr>
              </a:lstStyle>
              <a:p>
                <a:r>
                  <a:rPr lang="en-US" altLang="zh-CN" sz="1800" dirty="0"/>
                  <a:t>O</a:t>
                </a:r>
                <a:r>
                  <a:rPr lang="zh-CN" altLang="en-US" sz="1800" dirty="0"/>
                  <a:t>外心</a:t>
                </a:r>
              </a:p>
            </p:txBody>
          </p:sp>
          <p:grpSp>
            <p:nvGrpSpPr>
              <p:cNvPr id="82" name="组合 81"/>
              <p:cNvGrpSpPr/>
              <p:nvPr/>
            </p:nvGrpSpPr>
            <p:grpSpPr>
              <a:xfrm>
                <a:off x="8863265" y="3514130"/>
                <a:ext cx="2032532" cy="1863896"/>
                <a:chOff x="8863265" y="3514130"/>
                <a:chExt cx="2032532" cy="1863896"/>
              </a:xfrm>
            </p:grpSpPr>
            <p:graphicFrame>
              <p:nvGraphicFramePr>
                <p:cNvPr id="83" name="对象 82">
                  <a:hlinkClick r:id="" action="ppaction://ole?verb=0"/>
                </p:cNvPr>
                <p:cNvGraphicFramePr>
                  <a:graphicFrameLocks noChangeAspect="1"/>
                </p:cNvGraphicFramePr>
                <p:nvPr/>
              </p:nvGraphicFramePr>
              <p:xfrm>
                <a:off x="8863265" y="5052752"/>
                <a:ext cx="266098" cy="288236"/>
              </p:xfrm>
              <a:graphic>
                <a:graphicData uri="http://schemas.openxmlformats.org/presentationml/2006/ole">
                  <mc:AlternateContent xmlns:mc="http://schemas.openxmlformats.org/markup-compatibility/2006">
                    <mc:Choice xmlns:v="urn:schemas-microsoft-com:vml" Requires="v">
                      <p:oleObj spid="_x0000_s4939" name="Equation" r:id="rId59" imgW="152400" imgH="165100" progId="Equation.DSMT4">
                        <p:embed/>
                      </p:oleObj>
                    </mc:Choice>
                    <mc:Fallback>
                      <p:oleObj name="Equation" r:id="rId59" imgW="152400" imgH="165100" progId="Equation.DSMT4">
                        <p:embed/>
                        <p:pic>
                          <p:nvPicPr>
                            <p:cNvPr id="83" name="对象 82">
                              <a:hlinkClick r:id="" action="ppaction://ole?verb=0"/>
                            </p:cNvPr>
                            <p:cNvPicPr/>
                            <p:nvPr/>
                          </p:nvPicPr>
                          <p:blipFill>
                            <a:blip r:embed="rId30"/>
                            <a:stretch>
                              <a:fillRect/>
                            </a:stretch>
                          </p:blipFill>
                          <p:spPr>
                            <a:xfrm>
                              <a:off x="8863265" y="5052752"/>
                              <a:ext cx="266098" cy="288236"/>
                            </a:xfrm>
                            <a:prstGeom prst="rect">
                              <a:avLst/>
                            </a:prstGeom>
                          </p:spPr>
                        </p:pic>
                      </p:oleObj>
                    </mc:Fallback>
                  </mc:AlternateContent>
                </a:graphicData>
              </a:graphic>
            </p:graphicFrame>
            <p:graphicFrame>
              <p:nvGraphicFramePr>
                <p:cNvPr id="84" name="对象 83">
                  <a:hlinkClick r:id="" action="ppaction://ole?verb=0"/>
                </p:cNvPr>
                <p:cNvGraphicFramePr>
                  <a:graphicFrameLocks noChangeAspect="1"/>
                </p:cNvGraphicFramePr>
                <p:nvPr/>
              </p:nvGraphicFramePr>
              <p:xfrm>
                <a:off x="10629699" y="5040589"/>
                <a:ext cx="266098" cy="288236"/>
              </p:xfrm>
              <a:graphic>
                <a:graphicData uri="http://schemas.openxmlformats.org/presentationml/2006/ole">
                  <mc:AlternateContent xmlns:mc="http://schemas.openxmlformats.org/markup-compatibility/2006">
                    <mc:Choice xmlns:v="urn:schemas-microsoft-com:vml" Requires="v">
                      <p:oleObj spid="_x0000_s4940" r:id="rId60" imgW="152400" imgH="165100" progId="Equation.KSEE3">
                        <p:embed/>
                      </p:oleObj>
                    </mc:Choice>
                    <mc:Fallback>
                      <p:oleObj r:id="rId60" imgW="152400" imgH="165100" progId="Equation.KSEE3">
                        <p:embed/>
                        <p:pic>
                          <p:nvPicPr>
                            <p:cNvPr id="84" name="对象 83">
                              <a:hlinkClick r:id="" action="ppaction://ole?verb=0"/>
                            </p:cNvPr>
                            <p:cNvPicPr/>
                            <p:nvPr/>
                          </p:nvPicPr>
                          <p:blipFill>
                            <a:blip r:embed="rId32"/>
                            <a:stretch>
                              <a:fillRect/>
                            </a:stretch>
                          </p:blipFill>
                          <p:spPr>
                            <a:xfrm>
                              <a:off x="10629699" y="5040589"/>
                              <a:ext cx="266098" cy="288236"/>
                            </a:xfrm>
                            <a:prstGeom prst="rect">
                              <a:avLst/>
                            </a:prstGeom>
                          </p:spPr>
                        </p:pic>
                      </p:oleObj>
                    </mc:Fallback>
                  </mc:AlternateContent>
                </a:graphicData>
              </a:graphic>
            </p:graphicFrame>
            <p:graphicFrame>
              <p:nvGraphicFramePr>
                <p:cNvPr id="85" name="对象 84">
                  <a:hlinkClick r:id="" action="ppaction://ole?verb=0"/>
                </p:cNvPr>
                <p:cNvGraphicFramePr>
                  <a:graphicFrameLocks noChangeAspect="1"/>
                </p:cNvGraphicFramePr>
                <p:nvPr/>
              </p:nvGraphicFramePr>
              <p:xfrm>
                <a:off x="10282045" y="3514130"/>
                <a:ext cx="266098" cy="309488"/>
              </p:xfrm>
              <a:graphic>
                <a:graphicData uri="http://schemas.openxmlformats.org/presentationml/2006/ole">
                  <mc:AlternateContent xmlns:mc="http://schemas.openxmlformats.org/markup-compatibility/2006">
                    <mc:Choice xmlns:v="urn:schemas-microsoft-com:vml" Requires="v">
                      <p:oleObj spid="_x0000_s4941" r:id="rId61" imgW="152400" imgH="177165" progId="Equation.KSEE3">
                        <p:embed/>
                      </p:oleObj>
                    </mc:Choice>
                    <mc:Fallback>
                      <p:oleObj r:id="rId61" imgW="152400" imgH="177165" progId="Equation.KSEE3">
                        <p:embed/>
                        <p:pic>
                          <p:nvPicPr>
                            <p:cNvPr id="85" name="对象 84">
                              <a:hlinkClick r:id="" action="ppaction://ole?verb=0"/>
                            </p:cNvPr>
                            <p:cNvPicPr/>
                            <p:nvPr/>
                          </p:nvPicPr>
                          <p:blipFill>
                            <a:blip r:embed="rId34"/>
                            <a:stretch>
                              <a:fillRect/>
                            </a:stretch>
                          </p:blipFill>
                          <p:spPr>
                            <a:xfrm>
                              <a:off x="10282045" y="3514130"/>
                              <a:ext cx="266098" cy="309488"/>
                            </a:xfrm>
                            <a:prstGeom prst="rect">
                              <a:avLst/>
                            </a:prstGeom>
                          </p:spPr>
                        </p:pic>
                      </p:oleObj>
                    </mc:Fallback>
                  </mc:AlternateContent>
                </a:graphicData>
              </a:graphic>
            </p:graphicFrame>
            <p:cxnSp>
              <p:nvCxnSpPr>
                <p:cNvPr id="86" name="直接连接符 85"/>
                <p:cNvCxnSpPr/>
                <p:nvPr/>
              </p:nvCxnSpPr>
              <p:spPr>
                <a:xfrm flipH="1">
                  <a:off x="9896752" y="4609334"/>
                  <a:ext cx="12755" cy="46525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aphicFrame>
              <p:nvGraphicFramePr>
                <p:cNvPr id="87" name="对象 86">
                  <a:hlinkClick r:id="" action="ppaction://ole?verb=0"/>
                </p:cNvPr>
                <p:cNvGraphicFramePr>
                  <a:graphicFrameLocks noChangeAspect="1"/>
                </p:cNvGraphicFramePr>
                <p:nvPr/>
              </p:nvGraphicFramePr>
              <p:xfrm>
                <a:off x="9899467" y="4610561"/>
                <a:ext cx="266700" cy="309563"/>
              </p:xfrm>
              <a:graphic>
                <a:graphicData uri="http://schemas.openxmlformats.org/presentationml/2006/ole">
                  <mc:AlternateContent xmlns:mc="http://schemas.openxmlformats.org/markup-compatibility/2006">
                    <mc:Choice xmlns:v="urn:schemas-microsoft-com:vml" Requires="v">
                      <p:oleObj spid="_x0000_s4942" name="Equation" r:id="rId62" imgW="152280" imgH="177480" progId="Equation.DSMT4">
                        <p:embed/>
                      </p:oleObj>
                    </mc:Choice>
                    <mc:Fallback>
                      <p:oleObj name="Equation" r:id="rId62" imgW="152280" imgH="177480" progId="Equation.DSMT4">
                        <p:embed/>
                        <p:pic>
                          <p:nvPicPr>
                            <p:cNvPr id="87" name="对象 86">
                              <a:hlinkClick r:id="" action="ppaction://ole?verb=0"/>
                            </p:cNvPr>
                            <p:cNvPicPr/>
                            <p:nvPr/>
                          </p:nvPicPr>
                          <p:blipFill>
                            <a:blip r:embed="rId63"/>
                            <a:stretch>
                              <a:fillRect/>
                            </a:stretch>
                          </p:blipFill>
                          <p:spPr>
                            <a:xfrm>
                              <a:off x="9899467" y="4610561"/>
                              <a:ext cx="266700" cy="309563"/>
                            </a:xfrm>
                            <a:prstGeom prst="rect">
                              <a:avLst/>
                            </a:prstGeom>
                          </p:spPr>
                        </p:pic>
                      </p:oleObj>
                    </mc:Fallback>
                  </mc:AlternateContent>
                </a:graphicData>
              </a:graphic>
            </p:graphicFrame>
            <p:graphicFrame>
              <p:nvGraphicFramePr>
                <p:cNvPr id="88" name="对象 87">
                  <a:hlinkClick r:id="" action="ppaction://ole?verb=0"/>
                </p:cNvPr>
                <p:cNvGraphicFramePr>
                  <a:graphicFrameLocks noChangeAspect="1"/>
                </p:cNvGraphicFramePr>
                <p:nvPr/>
              </p:nvGraphicFramePr>
              <p:xfrm>
                <a:off x="9808976" y="5090689"/>
                <a:ext cx="287338" cy="287337"/>
              </p:xfrm>
              <a:graphic>
                <a:graphicData uri="http://schemas.openxmlformats.org/presentationml/2006/ole">
                  <mc:AlternateContent xmlns:mc="http://schemas.openxmlformats.org/markup-compatibility/2006">
                    <mc:Choice xmlns:v="urn:schemas-microsoft-com:vml" Requires="v">
                      <p:oleObj spid="_x0000_s4943" name="Equation" r:id="rId64" imgW="164880" imgH="164880" progId="Equation.DSMT4">
                        <p:embed/>
                      </p:oleObj>
                    </mc:Choice>
                    <mc:Fallback>
                      <p:oleObj name="Equation" r:id="rId64" imgW="164880" imgH="164880" progId="Equation.DSMT4">
                        <p:embed/>
                        <p:pic>
                          <p:nvPicPr>
                            <p:cNvPr id="88" name="对象 87">
                              <a:hlinkClick r:id="" action="ppaction://ole?verb=0"/>
                            </p:cNvPr>
                            <p:cNvPicPr/>
                            <p:nvPr/>
                          </p:nvPicPr>
                          <p:blipFill>
                            <a:blip r:embed="rId38"/>
                            <a:stretch>
                              <a:fillRect/>
                            </a:stretch>
                          </p:blipFill>
                          <p:spPr>
                            <a:xfrm>
                              <a:off x="9808976" y="5090689"/>
                              <a:ext cx="287338" cy="287337"/>
                            </a:xfrm>
                            <a:prstGeom prst="rect">
                              <a:avLst/>
                            </a:prstGeom>
                          </p:spPr>
                        </p:pic>
                      </p:oleObj>
                    </mc:Fallback>
                  </mc:AlternateContent>
                </a:graphicData>
              </a:graphic>
            </p:graphicFrame>
            <p:graphicFrame>
              <p:nvGraphicFramePr>
                <p:cNvPr id="89" name="对象 88">
                  <a:hlinkClick r:id="" action="ppaction://ole?verb=0"/>
                </p:cNvPr>
                <p:cNvGraphicFramePr>
                  <a:graphicFrameLocks noChangeAspect="1"/>
                </p:cNvGraphicFramePr>
                <p:nvPr/>
              </p:nvGraphicFramePr>
              <p:xfrm>
                <a:off x="9510834" y="4175415"/>
                <a:ext cx="266700" cy="287337"/>
              </p:xfrm>
              <a:graphic>
                <a:graphicData uri="http://schemas.openxmlformats.org/presentationml/2006/ole">
                  <mc:AlternateContent xmlns:mc="http://schemas.openxmlformats.org/markup-compatibility/2006">
                    <mc:Choice xmlns:v="urn:schemas-microsoft-com:vml" Requires="v">
                      <p:oleObj spid="_x0000_s4944" name="Equation" r:id="rId65" imgW="152280" imgH="164880" progId="Equation.DSMT4">
                        <p:embed/>
                      </p:oleObj>
                    </mc:Choice>
                    <mc:Fallback>
                      <p:oleObj name="Equation" r:id="rId65" imgW="152280" imgH="164880" progId="Equation.DSMT4">
                        <p:embed/>
                        <p:pic>
                          <p:nvPicPr>
                            <p:cNvPr id="89" name="对象 88">
                              <a:hlinkClick r:id="" action="ppaction://ole?verb=0"/>
                            </p:cNvPr>
                            <p:cNvPicPr/>
                            <p:nvPr/>
                          </p:nvPicPr>
                          <p:blipFill>
                            <a:blip r:embed="rId40"/>
                            <a:stretch>
                              <a:fillRect/>
                            </a:stretch>
                          </p:blipFill>
                          <p:spPr>
                            <a:xfrm>
                              <a:off x="9510834" y="4175415"/>
                              <a:ext cx="266700" cy="287337"/>
                            </a:xfrm>
                            <a:prstGeom prst="rect">
                              <a:avLst/>
                            </a:prstGeom>
                          </p:spPr>
                        </p:pic>
                      </p:oleObj>
                    </mc:Fallback>
                  </mc:AlternateContent>
                </a:graphicData>
              </a:graphic>
            </p:graphicFrame>
            <p:graphicFrame>
              <p:nvGraphicFramePr>
                <p:cNvPr id="90" name="对象 89">
                  <a:hlinkClick r:id="" action="ppaction://ole?verb=0"/>
                </p:cNvPr>
                <p:cNvGraphicFramePr>
                  <a:graphicFrameLocks noChangeAspect="1"/>
                </p:cNvGraphicFramePr>
                <p:nvPr/>
              </p:nvGraphicFramePr>
              <p:xfrm>
                <a:off x="10452066" y="4264051"/>
                <a:ext cx="288925" cy="287338"/>
              </p:xfrm>
              <a:graphic>
                <a:graphicData uri="http://schemas.openxmlformats.org/presentationml/2006/ole">
                  <mc:AlternateContent xmlns:mc="http://schemas.openxmlformats.org/markup-compatibility/2006">
                    <mc:Choice xmlns:v="urn:schemas-microsoft-com:vml" Requires="v">
                      <p:oleObj spid="_x0000_s4945" name="Equation" r:id="rId66" imgW="164880" imgH="164880" progId="Equation.DSMT4">
                        <p:embed/>
                      </p:oleObj>
                    </mc:Choice>
                    <mc:Fallback>
                      <p:oleObj name="Equation" r:id="rId66" imgW="164880" imgH="164880" progId="Equation.DSMT4">
                        <p:embed/>
                        <p:pic>
                          <p:nvPicPr>
                            <p:cNvPr id="90" name="对象 89">
                              <a:hlinkClick r:id="" action="ppaction://ole?verb=0"/>
                            </p:cNvPr>
                            <p:cNvPicPr/>
                            <p:nvPr/>
                          </p:nvPicPr>
                          <p:blipFill>
                            <a:blip r:embed="rId42"/>
                            <a:stretch>
                              <a:fillRect/>
                            </a:stretch>
                          </p:blipFill>
                          <p:spPr>
                            <a:xfrm>
                              <a:off x="10452066" y="4264051"/>
                              <a:ext cx="288925" cy="287338"/>
                            </a:xfrm>
                            <a:prstGeom prst="rect">
                              <a:avLst/>
                            </a:prstGeom>
                          </p:spPr>
                        </p:pic>
                      </p:oleObj>
                    </mc:Fallback>
                  </mc:AlternateContent>
                </a:graphicData>
              </a:graphic>
            </p:graphicFrame>
            <p:sp>
              <p:nvSpPr>
                <p:cNvPr id="91" name="等腰三角形 90"/>
                <p:cNvSpPr/>
                <p:nvPr/>
              </p:nvSpPr>
              <p:spPr>
                <a:xfrm>
                  <a:off x="9169426" y="3826587"/>
                  <a:ext cx="1497701" cy="1258274"/>
                </a:xfrm>
                <a:prstGeom prst="triangle">
                  <a:avLst>
                    <a:gd name="adj" fmla="val 73793"/>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2" name="直接连接符 91"/>
                <p:cNvCxnSpPr>
                  <a:stCxn id="91" idx="5"/>
                </p:cNvCxnSpPr>
                <p:nvPr/>
              </p:nvCxnSpPr>
              <p:spPr>
                <a:xfrm flipH="1">
                  <a:off x="9918277" y="4455724"/>
                  <a:ext cx="552599" cy="145811"/>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a:endCxn id="91" idx="1"/>
                </p:cNvCxnSpPr>
                <p:nvPr/>
              </p:nvCxnSpPr>
              <p:spPr>
                <a:xfrm flipH="1" flipV="1">
                  <a:off x="9722025" y="4455724"/>
                  <a:ext cx="177442" cy="147782"/>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grpSp>
        <p:cxnSp>
          <p:nvCxnSpPr>
            <p:cNvPr id="78" name="直接连接符 77"/>
            <p:cNvCxnSpPr/>
            <p:nvPr/>
          </p:nvCxnSpPr>
          <p:spPr>
            <a:xfrm flipV="1">
              <a:off x="6699847" y="5277136"/>
              <a:ext cx="744691" cy="483968"/>
            </a:xfrm>
            <a:prstGeom prst="line">
              <a:avLst/>
            </a:prstGeom>
            <a:ln w="28575">
              <a:solidFill>
                <a:srgbClr val="C00000"/>
              </a:solidFill>
              <a:prstDash val="sysDot"/>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V="1">
              <a:off x="7451258" y="4483382"/>
              <a:ext cx="360174" cy="793754"/>
            </a:xfrm>
            <a:prstGeom prst="line">
              <a:avLst/>
            </a:prstGeom>
            <a:ln w="28575">
              <a:solidFill>
                <a:srgbClr val="C00000"/>
              </a:solidFill>
              <a:prstDash val="sysDot"/>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91" idx="4"/>
            </p:cNvCxnSpPr>
            <p:nvPr/>
          </p:nvCxnSpPr>
          <p:spPr>
            <a:xfrm flipH="1" flipV="1">
              <a:off x="7461298" y="5283074"/>
              <a:ext cx="740860" cy="477388"/>
            </a:xfrm>
            <a:prstGeom prst="line">
              <a:avLst/>
            </a:prstGeom>
            <a:ln w="28575">
              <a:solidFill>
                <a:srgbClr val="C00000"/>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a:extLst>
              <a:ext uri="{FF2B5EF4-FFF2-40B4-BE49-F238E27FC236}">
                <a16:creationId xmlns:a16="http://schemas.microsoft.com/office/drawing/2014/main" id="{DE036526-6C71-4908-B9C2-455D8B145458}"/>
              </a:ext>
            </a:extLst>
          </p:cNvPr>
          <p:cNvGrpSpPr/>
          <p:nvPr/>
        </p:nvGrpSpPr>
        <p:grpSpPr>
          <a:xfrm>
            <a:off x="646909" y="4404130"/>
            <a:ext cx="2792902" cy="2455628"/>
            <a:chOff x="14507" y="2347"/>
            <a:chExt cx="4417" cy="4069"/>
          </a:xfrm>
        </p:grpSpPr>
        <p:grpSp>
          <p:nvGrpSpPr>
            <p:cNvPr id="113" name="组合 112">
              <a:extLst>
                <a:ext uri="{FF2B5EF4-FFF2-40B4-BE49-F238E27FC236}">
                  <a16:creationId xmlns:a16="http://schemas.microsoft.com/office/drawing/2014/main" id="{140D2A60-3E0F-42AA-A8F9-E2B02FD50B02}"/>
                </a:ext>
              </a:extLst>
            </p:cNvPr>
            <p:cNvGrpSpPr/>
            <p:nvPr/>
          </p:nvGrpSpPr>
          <p:grpSpPr>
            <a:xfrm>
              <a:off x="14507" y="2347"/>
              <a:ext cx="4417" cy="4069"/>
              <a:chOff x="14551" y="5790"/>
              <a:chExt cx="4417" cy="4069"/>
            </a:xfrm>
          </p:grpSpPr>
          <p:grpSp>
            <p:nvGrpSpPr>
              <p:cNvPr id="115" name="组合 114">
                <a:extLst>
                  <a:ext uri="{FF2B5EF4-FFF2-40B4-BE49-F238E27FC236}">
                    <a16:creationId xmlns:a16="http://schemas.microsoft.com/office/drawing/2014/main" id="{07D243AA-F5FF-4D2A-92CA-FA7CBF223C48}"/>
                  </a:ext>
                </a:extLst>
              </p:cNvPr>
              <p:cNvGrpSpPr/>
              <p:nvPr/>
            </p:nvGrpSpPr>
            <p:grpSpPr>
              <a:xfrm>
                <a:off x="15152" y="6166"/>
                <a:ext cx="3460" cy="3222"/>
                <a:chOff x="14840" y="6118"/>
                <a:chExt cx="3460" cy="3222"/>
              </a:xfrm>
            </p:grpSpPr>
            <p:cxnSp>
              <p:nvCxnSpPr>
                <p:cNvPr id="121" name="直接连接符 120">
                  <a:extLst>
                    <a:ext uri="{FF2B5EF4-FFF2-40B4-BE49-F238E27FC236}">
                      <a16:creationId xmlns:a16="http://schemas.microsoft.com/office/drawing/2014/main" id="{595E20EF-6A34-4695-BD8A-3A0CD5A9F3DB}"/>
                    </a:ext>
                  </a:extLst>
                </p:cNvPr>
                <p:cNvCxnSpPr/>
                <p:nvPr/>
              </p:nvCxnSpPr>
              <p:spPr>
                <a:xfrm flipH="1">
                  <a:off x="14840" y="6118"/>
                  <a:ext cx="1805" cy="3222"/>
                </a:xfrm>
                <a:prstGeom prst="line">
                  <a:avLst/>
                </a:prstGeom>
                <a:noFill/>
                <a:ln w="38100" cap="flat">
                  <a:solidFill>
                    <a:schemeClr val="tx1"/>
                  </a:solidFill>
                  <a:prstDash val="solid"/>
                  <a:miter lim="800000"/>
                </a:ln>
              </p:spPr>
              <p:style>
                <a:lnRef idx="0">
                  <a:scrgbClr r="0" g="0" b="0"/>
                </a:lnRef>
                <a:fillRef idx="0">
                  <a:scrgbClr r="0" g="0" b="0"/>
                </a:fillRef>
                <a:effectRef idx="0">
                  <a:scrgbClr r="0" g="0" b="0"/>
                </a:effectRef>
                <a:fontRef idx="none"/>
              </p:style>
            </p:cxnSp>
            <p:cxnSp>
              <p:nvCxnSpPr>
                <p:cNvPr id="122" name="直接连接符 121">
                  <a:extLst>
                    <a:ext uri="{FF2B5EF4-FFF2-40B4-BE49-F238E27FC236}">
                      <a16:creationId xmlns:a16="http://schemas.microsoft.com/office/drawing/2014/main" id="{54AC4C90-56FB-4EE0-9D1E-97D22491B1D9}"/>
                    </a:ext>
                  </a:extLst>
                </p:cNvPr>
                <p:cNvCxnSpPr/>
                <p:nvPr/>
              </p:nvCxnSpPr>
              <p:spPr>
                <a:xfrm>
                  <a:off x="16601" y="6118"/>
                  <a:ext cx="1699" cy="3178"/>
                </a:xfrm>
                <a:prstGeom prst="line">
                  <a:avLst/>
                </a:prstGeom>
                <a:noFill/>
                <a:ln w="38100" cap="flat">
                  <a:solidFill>
                    <a:schemeClr val="tx1"/>
                  </a:solidFill>
                  <a:prstDash val="solid"/>
                  <a:miter lim="800000"/>
                </a:ln>
              </p:spPr>
              <p:style>
                <a:lnRef idx="0">
                  <a:scrgbClr r="0" g="0" b="0"/>
                </a:lnRef>
                <a:fillRef idx="0">
                  <a:scrgbClr r="0" g="0" b="0"/>
                </a:fillRef>
                <a:effectRef idx="0">
                  <a:scrgbClr r="0" g="0" b="0"/>
                </a:effectRef>
                <a:fontRef idx="none"/>
              </p:style>
            </p:cxnSp>
            <p:cxnSp>
              <p:nvCxnSpPr>
                <p:cNvPr id="123" name="直接连接符 122">
                  <a:extLst>
                    <a:ext uri="{FF2B5EF4-FFF2-40B4-BE49-F238E27FC236}">
                      <a16:creationId xmlns:a16="http://schemas.microsoft.com/office/drawing/2014/main" id="{47CE2E43-2F6A-425B-B852-0EF42BC9EF0C}"/>
                    </a:ext>
                  </a:extLst>
                </p:cNvPr>
                <p:cNvCxnSpPr/>
                <p:nvPr/>
              </p:nvCxnSpPr>
              <p:spPr>
                <a:xfrm flipV="1">
                  <a:off x="14861" y="9282"/>
                  <a:ext cx="3419" cy="34"/>
                </a:xfrm>
                <a:prstGeom prst="line">
                  <a:avLst/>
                </a:prstGeom>
                <a:noFill/>
                <a:ln w="38100" cap="flat">
                  <a:solidFill>
                    <a:schemeClr val="tx1"/>
                  </a:solidFill>
                  <a:prstDash val="solid"/>
                  <a:miter lim="800000"/>
                </a:ln>
              </p:spPr>
              <p:style>
                <a:lnRef idx="0">
                  <a:scrgbClr r="0" g="0" b="0"/>
                </a:lnRef>
                <a:fillRef idx="0">
                  <a:scrgbClr r="0" g="0" b="0"/>
                </a:fillRef>
                <a:effectRef idx="0">
                  <a:scrgbClr r="0" g="0" b="0"/>
                </a:effectRef>
                <a:fontRef idx="none"/>
              </p:style>
            </p:cxnSp>
            <p:cxnSp>
              <p:nvCxnSpPr>
                <p:cNvPr id="124" name="直接连接符 123">
                  <a:extLst>
                    <a:ext uri="{FF2B5EF4-FFF2-40B4-BE49-F238E27FC236}">
                      <a16:creationId xmlns:a16="http://schemas.microsoft.com/office/drawing/2014/main" id="{FC00645B-F3BD-48A6-8B69-0FCEA87BE1E1}"/>
                    </a:ext>
                  </a:extLst>
                </p:cNvPr>
                <p:cNvCxnSpPr/>
                <p:nvPr/>
              </p:nvCxnSpPr>
              <p:spPr>
                <a:xfrm>
                  <a:off x="17227" y="8132"/>
                  <a:ext cx="1051" cy="1120"/>
                </a:xfrm>
                <a:prstGeom prst="line">
                  <a:avLst/>
                </a:prstGeom>
                <a:noFill/>
                <a:ln w="38100" cap="flat">
                  <a:solidFill>
                    <a:srgbClr val="00B0F0"/>
                  </a:solidFill>
                  <a:prstDash val="dash"/>
                  <a:miter lim="800000"/>
                </a:ln>
              </p:spPr>
              <p:style>
                <a:lnRef idx="0">
                  <a:scrgbClr r="0" g="0" b="0"/>
                </a:lnRef>
                <a:fillRef idx="0">
                  <a:scrgbClr r="0" g="0" b="0"/>
                </a:fillRef>
                <a:effectRef idx="0">
                  <a:scrgbClr r="0" g="0" b="0"/>
                </a:effectRef>
                <a:fontRef idx="none"/>
              </p:style>
            </p:cxnSp>
            <p:cxnSp>
              <p:nvCxnSpPr>
                <p:cNvPr id="125" name="直接连接符 124">
                  <a:extLst>
                    <a:ext uri="{FF2B5EF4-FFF2-40B4-BE49-F238E27FC236}">
                      <a16:creationId xmlns:a16="http://schemas.microsoft.com/office/drawing/2014/main" id="{E759B083-CC47-4F7D-870F-EBA9EC52BCEA}"/>
                    </a:ext>
                  </a:extLst>
                </p:cNvPr>
                <p:cNvCxnSpPr/>
                <p:nvPr/>
              </p:nvCxnSpPr>
              <p:spPr>
                <a:xfrm flipV="1">
                  <a:off x="14881" y="8132"/>
                  <a:ext cx="2298" cy="1164"/>
                </a:xfrm>
                <a:prstGeom prst="line">
                  <a:avLst/>
                </a:prstGeom>
                <a:noFill/>
                <a:ln w="38100" cap="flat">
                  <a:solidFill>
                    <a:srgbClr val="00B0F0"/>
                  </a:solidFill>
                  <a:prstDash val="dash"/>
                  <a:miter lim="800000"/>
                </a:ln>
              </p:spPr>
              <p:style>
                <a:lnRef idx="0">
                  <a:scrgbClr r="0" g="0" b="0"/>
                </a:lnRef>
                <a:fillRef idx="0">
                  <a:scrgbClr r="0" g="0" b="0"/>
                </a:fillRef>
                <a:effectRef idx="0">
                  <a:scrgbClr r="0" g="0" b="0"/>
                </a:effectRef>
                <a:fontRef idx="none"/>
              </p:style>
            </p:cxnSp>
            <p:cxnSp>
              <p:nvCxnSpPr>
                <p:cNvPr id="126" name="直接连接符 125">
                  <a:extLst>
                    <a:ext uri="{FF2B5EF4-FFF2-40B4-BE49-F238E27FC236}">
                      <a16:creationId xmlns:a16="http://schemas.microsoft.com/office/drawing/2014/main" id="{50C53940-D85B-4BCA-A586-C231C6E70878}"/>
                    </a:ext>
                  </a:extLst>
                </p:cNvPr>
                <p:cNvCxnSpPr/>
                <p:nvPr/>
              </p:nvCxnSpPr>
              <p:spPr>
                <a:xfrm>
                  <a:off x="16622" y="6140"/>
                  <a:ext cx="558" cy="2016"/>
                </a:xfrm>
                <a:prstGeom prst="line">
                  <a:avLst/>
                </a:prstGeom>
                <a:noFill/>
                <a:ln w="38100" cap="flat">
                  <a:solidFill>
                    <a:srgbClr val="00B0F0"/>
                  </a:solidFill>
                  <a:prstDash val="dash"/>
                  <a:miter lim="800000"/>
                </a:ln>
              </p:spPr>
              <p:style>
                <a:lnRef idx="0">
                  <a:scrgbClr r="0" g="0" b="0"/>
                </a:lnRef>
                <a:fillRef idx="0">
                  <a:scrgbClr r="0" g="0" b="0"/>
                </a:fillRef>
                <a:effectRef idx="0">
                  <a:scrgbClr r="0" g="0" b="0"/>
                </a:effectRef>
                <a:fontRef idx="none"/>
              </p:style>
            </p:cxnSp>
            <p:cxnSp>
              <p:nvCxnSpPr>
                <p:cNvPr id="127" name="直接连接符 126">
                  <a:extLst>
                    <a:ext uri="{FF2B5EF4-FFF2-40B4-BE49-F238E27FC236}">
                      <a16:creationId xmlns:a16="http://schemas.microsoft.com/office/drawing/2014/main" id="{5A60A16D-B6AB-4D22-A64E-CD771879033C}"/>
                    </a:ext>
                  </a:extLst>
                </p:cNvPr>
                <p:cNvCxnSpPr/>
                <p:nvPr/>
              </p:nvCxnSpPr>
              <p:spPr>
                <a:xfrm flipH="1" flipV="1">
                  <a:off x="16636" y="6198"/>
                  <a:ext cx="73" cy="2660"/>
                </a:xfrm>
                <a:prstGeom prst="line">
                  <a:avLst/>
                </a:prstGeom>
                <a:noFill/>
                <a:ln w="34925" cap="flat">
                  <a:solidFill>
                    <a:srgbClr val="FF0000"/>
                  </a:solidFill>
                  <a:prstDash val="sysDash"/>
                  <a:miter lim="800000"/>
                </a:ln>
              </p:spPr>
              <p:style>
                <a:lnRef idx="0">
                  <a:scrgbClr r="0" g="0" b="0"/>
                </a:lnRef>
                <a:fillRef idx="0">
                  <a:scrgbClr r="0" g="0" b="0"/>
                </a:fillRef>
                <a:effectRef idx="0">
                  <a:scrgbClr r="0" g="0" b="0"/>
                </a:effectRef>
                <a:fontRef idx="none"/>
              </p:style>
            </p:cxnSp>
            <p:graphicFrame>
              <p:nvGraphicFramePr>
                <p:cNvPr id="128" name="对象 127">
                  <a:hlinkClick r:id="" action="ppaction://ole?verb=0"/>
                  <a:extLst>
                    <a:ext uri="{FF2B5EF4-FFF2-40B4-BE49-F238E27FC236}">
                      <a16:creationId xmlns:a16="http://schemas.microsoft.com/office/drawing/2014/main" id="{E3B0DA8D-DCFE-41E7-9C07-59C2A2A4F02B}"/>
                    </a:ext>
                  </a:extLst>
                </p:cNvPr>
                <p:cNvGraphicFramePr>
                  <a:graphicFrameLocks noChangeAspect="1"/>
                </p:cNvGraphicFramePr>
                <p:nvPr/>
              </p:nvGraphicFramePr>
              <p:xfrm>
                <a:off x="16117" y="7527"/>
                <a:ext cx="484" cy="677"/>
              </p:xfrm>
              <a:graphic>
                <a:graphicData uri="http://schemas.openxmlformats.org/presentationml/2006/ole">
                  <mc:AlternateContent xmlns:mc="http://schemas.openxmlformats.org/markup-compatibility/2006">
                    <mc:Choice xmlns:v="urn:schemas-microsoft-com:vml" Requires="v">
                      <p:oleObj spid="_x0000_s4946" r:id="rId67" imgW="127000" imgH="177165" progId="Equation.DSMT4">
                        <p:embed/>
                      </p:oleObj>
                    </mc:Choice>
                    <mc:Fallback>
                      <p:oleObj r:id="rId67" imgW="127000" imgH="177165" progId="Equation.DSMT4">
                        <p:embed/>
                        <p:pic>
                          <p:nvPicPr>
                            <p:cNvPr id="55" name="对象 54">
                              <a:hlinkClick r:id="" action="ppaction://ole?verb=0"/>
                            </p:cNvPr>
                            <p:cNvPicPr/>
                            <p:nvPr/>
                          </p:nvPicPr>
                          <p:blipFill>
                            <a:blip r:embed="rId68"/>
                            <a:stretch>
                              <a:fillRect/>
                            </a:stretch>
                          </p:blipFill>
                          <p:spPr>
                            <a:xfrm>
                              <a:off x="16117" y="7527"/>
                              <a:ext cx="484" cy="677"/>
                            </a:xfrm>
                            <a:prstGeom prst="rect">
                              <a:avLst/>
                            </a:prstGeom>
                            <a:noFill/>
                          </p:spPr>
                        </p:pic>
                      </p:oleObj>
                    </mc:Fallback>
                  </mc:AlternateContent>
                </a:graphicData>
              </a:graphic>
            </p:graphicFrame>
          </p:grpSp>
          <p:graphicFrame>
            <p:nvGraphicFramePr>
              <p:cNvPr id="116" name="对象 115">
                <a:hlinkClick r:id="" action="ppaction://ole?verb=0"/>
                <a:extLst>
                  <a:ext uri="{FF2B5EF4-FFF2-40B4-BE49-F238E27FC236}">
                    <a16:creationId xmlns:a16="http://schemas.microsoft.com/office/drawing/2014/main" id="{ED17A024-AC2E-49DF-8454-B87CF09DC0F4}"/>
                  </a:ext>
                </a:extLst>
              </p:cNvPr>
              <p:cNvGraphicFramePr>
                <a:graphicFrameLocks noChangeAspect="1"/>
              </p:cNvGraphicFramePr>
              <p:nvPr/>
            </p:nvGraphicFramePr>
            <p:xfrm>
              <a:off x="17007" y="5790"/>
              <a:ext cx="522" cy="567"/>
            </p:xfrm>
            <a:graphic>
              <a:graphicData uri="http://schemas.openxmlformats.org/presentationml/2006/ole">
                <mc:AlternateContent xmlns:mc="http://schemas.openxmlformats.org/markup-compatibility/2006">
                  <mc:Choice xmlns:v="urn:schemas-microsoft-com:vml" Requires="v">
                    <p:oleObj spid="_x0000_s4947" r:id="rId69" imgW="152400" imgH="165100" progId="Equation.DSMT4">
                      <p:embed/>
                    </p:oleObj>
                  </mc:Choice>
                  <mc:Fallback>
                    <p:oleObj r:id="rId69" imgW="152400" imgH="165100" progId="Equation.DSMT4">
                      <p:embed/>
                      <p:pic>
                        <p:nvPicPr>
                          <p:cNvPr id="69" name="对象 68">
                            <a:hlinkClick r:id="" action="ppaction://ole?verb=0"/>
                          </p:cNvPr>
                          <p:cNvPicPr/>
                          <p:nvPr/>
                        </p:nvPicPr>
                        <p:blipFill>
                          <a:blip r:embed="rId70"/>
                          <a:stretch>
                            <a:fillRect/>
                          </a:stretch>
                        </p:blipFill>
                        <p:spPr>
                          <a:xfrm>
                            <a:off x="17007" y="5790"/>
                            <a:ext cx="522" cy="567"/>
                          </a:xfrm>
                          <a:prstGeom prst="rect">
                            <a:avLst/>
                          </a:prstGeom>
                          <a:noFill/>
                        </p:spPr>
                      </p:pic>
                    </p:oleObj>
                  </mc:Fallback>
                </mc:AlternateContent>
              </a:graphicData>
            </a:graphic>
          </p:graphicFrame>
          <p:graphicFrame>
            <p:nvGraphicFramePr>
              <p:cNvPr id="117" name="对象 116">
                <a:hlinkClick r:id="" action="ppaction://ole?verb=0"/>
                <a:extLst>
                  <a:ext uri="{FF2B5EF4-FFF2-40B4-BE49-F238E27FC236}">
                    <a16:creationId xmlns:a16="http://schemas.microsoft.com/office/drawing/2014/main" id="{D4C598AD-3A93-49AE-8242-AD45FCC82261}"/>
                  </a:ext>
                </a:extLst>
              </p:cNvPr>
              <p:cNvGraphicFramePr>
                <a:graphicFrameLocks noChangeAspect="1"/>
              </p:cNvGraphicFramePr>
              <p:nvPr/>
            </p:nvGraphicFramePr>
            <p:xfrm>
              <a:off x="16783" y="8868"/>
              <a:ext cx="424" cy="495"/>
            </p:xfrm>
            <a:graphic>
              <a:graphicData uri="http://schemas.openxmlformats.org/presentationml/2006/ole">
                <mc:AlternateContent xmlns:mc="http://schemas.openxmlformats.org/markup-compatibility/2006">
                  <mc:Choice xmlns:v="urn:schemas-microsoft-com:vml" Requires="v">
                    <p:oleObj spid="_x0000_s4948" r:id="rId71" imgW="152400" imgH="177165" progId="Equation.DSMT4">
                      <p:embed/>
                    </p:oleObj>
                  </mc:Choice>
                  <mc:Fallback>
                    <p:oleObj r:id="rId71" imgW="152400" imgH="177165" progId="Equation.DSMT4">
                      <p:embed/>
                      <p:pic>
                        <p:nvPicPr>
                          <p:cNvPr id="71" name="对象 70">
                            <a:hlinkClick r:id="" action="ppaction://ole?verb=0"/>
                          </p:cNvPr>
                          <p:cNvPicPr/>
                          <p:nvPr/>
                        </p:nvPicPr>
                        <p:blipFill>
                          <a:blip r:embed="rId72"/>
                          <a:stretch>
                            <a:fillRect/>
                          </a:stretch>
                        </p:blipFill>
                        <p:spPr>
                          <a:xfrm>
                            <a:off x="16783" y="8868"/>
                            <a:ext cx="424" cy="495"/>
                          </a:xfrm>
                          <a:prstGeom prst="rect">
                            <a:avLst/>
                          </a:prstGeom>
                          <a:noFill/>
                        </p:spPr>
                      </p:pic>
                    </p:oleObj>
                  </mc:Fallback>
                </mc:AlternateContent>
              </a:graphicData>
            </a:graphic>
          </p:graphicFrame>
          <p:graphicFrame>
            <p:nvGraphicFramePr>
              <p:cNvPr id="118" name="对象 117">
                <a:hlinkClick r:id="" action="ppaction://ole?verb=0"/>
                <a:extLst>
                  <a:ext uri="{FF2B5EF4-FFF2-40B4-BE49-F238E27FC236}">
                    <a16:creationId xmlns:a16="http://schemas.microsoft.com/office/drawing/2014/main" id="{B6746101-AEAB-4A55-8B05-FAEFA3F54AE5}"/>
                  </a:ext>
                </a:extLst>
              </p:cNvPr>
              <p:cNvGraphicFramePr>
                <a:graphicFrameLocks noChangeAspect="1"/>
              </p:cNvGraphicFramePr>
              <p:nvPr/>
            </p:nvGraphicFramePr>
            <p:xfrm>
              <a:off x="14551" y="9292"/>
              <a:ext cx="522" cy="567"/>
            </p:xfrm>
            <a:graphic>
              <a:graphicData uri="http://schemas.openxmlformats.org/presentationml/2006/ole">
                <mc:AlternateContent xmlns:mc="http://schemas.openxmlformats.org/markup-compatibility/2006">
                  <mc:Choice xmlns:v="urn:schemas-microsoft-com:vml" Requires="v">
                    <p:oleObj spid="_x0000_s4949" r:id="rId73" imgW="152400" imgH="165100" progId="Equation.DSMT4">
                      <p:embed/>
                    </p:oleObj>
                  </mc:Choice>
                  <mc:Fallback>
                    <p:oleObj r:id="rId73" imgW="152400" imgH="165100" progId="Equation.DSMT4">
                      <p:embed/>
                      <p:pic>
                        <p:nvPicPr>
                          <p:cNvPr id="73" name="对象 72">
                            <a:hlinkClick r:id="" action="ppaction://ole?verb=0"/>
                          </p:cNvPr>
                          <p:cNvPicPr/>
                          <p:nvPr/>
                        </p:nvPicPr>
                        <p:blipFill>
                          <a:blip r:embed="rId74"/>
                          <a:stretch>
                            <a:fillRect/>
                          </a:stretch>
                        </p:blipFill>
                        <p:spPr>
                          <a:xfrm>
                            <a:off x="14551" y="9292"/>
                            <a:ext cx="522" cy="567"/>
                          </a:xfrm>
                          <a:prstGeom prst="rect">
                            <a:avLst/>
                          </a:prstGeom>
                          <a:noFill/>
                        </p:spPr>
                      </p:pic>
                    </p:oleObj>
                  </mc:Fallback>
                </mc:AlternateContent>
              </a:graphicData>
            </a:graphic>
          </p:graphicFrame>
          <p:graphicFrame>
            <p:nvGraphicFramePr>
              <p:cNvPr id="119" name="对象 118">
                <a:hlinkClick r:id="" action="ppaction://ole?verb=0"/>
                <a:extLst>
                  <a:ext uri="{FF2B5EF4-FFF2-40B4-BE49-F238E27FC236}">
                    <a16:creationId xmlns:a16="http://schemas.microsoft.com/office/drawing/2014/main" id="{7B124D7E-ACDE-41AC-9647-9956EDE7A122}"/>
                  </a:ext>
                </a:extLst>
              </p:cNvPr>
              <p:cNvGraphicFramePr>
                <a:graphicFrameLocks noChangeAspect="1"/>
              </p:cNvGraphicFramePr>
              <p:nvPr/>
            </p:nvGraphicFramePr>
            <p:xfrm>
              <a:off x="17419" y="7757"/>
              <a:ext cx="470" cy="510"/>
            </p:xfrm>
            <a:graphic>
              <a:graphicData uri="http://schemas.openxmlformats.org/presentationml/2006/ole">
                <mc:AlternateContent xmlns:mc="http://schemas.openxmlformats.org/markup-compatibility/2006">
                  <mc:Choice xmlns:v="urn:schemas-microsoft-com:vml" Requires="v">
                    <p:oleObj spid="_x0000_s4950" r:id="rId75" imgW="152400" imgH="165100" progId="Equation.DSMT4">
                      <p:embed/>
                    </p:oleObj>
                  </mc:Choice>
                  <mc:Fallback>
                    <p:oleObj r:id="rId75" imgW="152400" imgH="165100" progId="Equation.DSMT4">
                      <p:embed/>
                      <p:pic>
                        <p:nvPicPr>
                          <p:cNvPr id="75" name="对象 74">
                            <a:hlinkClick r:id="" action="ppaction://ole?verb=0"/>
                          </p:cNvPr>
                          <p:cNvPicPr/>
                          <p:nvPr/>
                        </p:nvPicPr>
                        <p:blipFill>
                          <a:blip r:embed="rId76"/>
                          <a:stretch>
                            <a:fillRect/>
                          </a:stretch>
                        </p:blipFill>
                        <p:spPr>
                          <a:xfrm>
                            <a:off x="17419" y="7757"/>
                            <a:ext cx="470" cy="510"/>
                          </a:xfrm>
                          <a:prstGeom prst="rect">
                            <a:avLst/>
                          </a:prstGeom>
                          <a:noFill/>
                        </p:spPr>
                      </p:pic>
                    </p:oleObj>
                  </mc:Fallback>
                </mc:AlternateContent>
              </a:graphicData>
            </a:graphic>
          </p:graphicFrame>
          <p:graphicFrame>
            <p:nvGraphicFramePr>
              <p:cNvPr id="120" name="对象 119">
                <a:hlinkClick r:id="" action="ppaction://ole?verb=0"/>
                <a:extLst>
                  <a:ext uri="{FF2B5EF4-FFF2-40B4-BE49-F238E27FC236}">
                    <a16:creationId xmlns:a16="http://schemas.microsoft.com/office/drawing/2014/main" id="{4339241E-AF2B-42BD-97EA-829ABB539B09}"/>
                  </a:ext>
                </a:extLst>
              </p:cNvPr>
              <p:cNvGraphicFramePr>
                <a:graphicFrameLocks noChangeAspect="1"/>
              </p:cNvGraphicFramePr>
              <p:nvPr/>
            </p:nvGraphicFramePr>
            <p:xfrm>
              <a:off x="18446" y="9183"/>
              <a:ext cx="522" cy="609"/>
            </p:xfrm>
            <a:graphic>
              <a:graphicData uri="http://schemas.openxmlformats.org/presentationml/2006/ole">
                <mc:AlternateContent xmlns:mc="http://schemas.openxmlformats.org/markup-compatibility/2006">
                  <mc:Choice xmlns:v="urn:schemas-microsoft-com:vml" Requires="v">
                    <p:oleObj spid="_x0000_s4951" r:id="rId77" imgW="152400" imgH="177165" progId="Equation.DSMT4">
                      <p:embed/>
                    </p:oleObj>
                  </mc:Choice>
                  <mc:Fallback>
                    <p:oleObj r:id="rId77" imgW="152400" imgH="177165" progId="Equation.DSMT4">
                      <p:embed/>
                      <p:pic>
                        <p:nvPicPr>
                          <p:cNvPr id="77" name="对象 76">
                            <a:hlinkClick r:id="" action="ppaction://ole?verb=0"/>
                          </p:cNvPr>
                          <p:cNvPicPr/>
                          <p:nvPr/>
                        </p:nvPicPr>
                        <p:blipFill>
                          <a:blip r:embed="rId78"/>
                          <a:stretch>
                            <a:fillRect/>
                          </a:stretch>
                        </p:blipFill>
                        <p:spPr>
                          <a:xfrm>
                            <a:off x="18446" y="9183"/>
                            <a:ext cx="522" cy="609"/>
                          </a:xfrm>
                          <a:prstGeom prst="rect">
                            <a:avLst/>
                          </a:prstGeom>
                          <a:noFill/>
                        </p:spPr>
                      </p:pic>
                    </p:oleObj>
                  </mc:Fallback>
                </mc:AlternateContent>
              </a:graphicData>
            </a:graphic>
          </p:graphicFrame>
        </p:grpSp>
        <p:cxnSp>
          <p:nvCxnSpPr>
            <p:cNvPr id="114" name="直接连接符 113">
              <a:extLst>
                <a:ext uri="{FF2B5EF4-FFF2-40B4-BE49-F238E27FC236}">
                  <a16:creationId xmlns:a16="http://schemas.microsoft.com/office/drawing/2014/main" id="{F7096CDE-39A9-4AE1-BD5F-F29DB597701A}"/>
                </a:ext>
              </a:extLst>
            </p:cNvPr>
            <p:cNvCxnSpPr/>
            <p:nvPr/>
          </p:nvCxnSpPr>
          <p:spPr>
            <a:xfrm flipH="1">
              <a:off x="15125" y="5467"/>
              <a:ext cx="1885" cy="432"/>
            </a:xfrm>
            <a:prstGeom prst="line">
              <a:avLst/>
            </a:prstGeom>
            <a:noFill/>
            <a:ln w="34925" cap="flat">
              <a:solidFill>
                <a:srgbClr val="0000FE"/>
              </a:solidFill>
              <a:prstDash val="sysDash"/>
              <a:miter lim="800000"/>
            </a:ln>
          </p:spPr>
          <p:style>
            <a:lnRef idx="0">
              <a:scrgbClr r="0" g="0" b="0"/>
            </a:lnRef>
            <a:fillRef idx="0">
              <a:scrgbClr r="0" g="0" b="0"/>
            </a:fillRef>
            <a:effectRef idx="0">
              <a:scrgbClr r="0" g="0" b="0"/>
            </a:effectRef>
            <a:fontRef idx="none"/>
          </p:style>
        </p:cxnSp>
      </p:grpSp>
      <p:sp>
        <p:nvSpPr>
          <p:cNvPr id="129" name="文本框 128">
            <a:extLst>
              <a:ext uri="{FF2B5EF4-FFF2-40B4-BE49-F238E27FC236}">
                <a16:creationId xmlns:a16="http://schemas.microsoft.com/office/drawing/2014/main" id="{FF89F690-D1F8-4EEA-9C91-AD608CE09584}"/>
              </a:ext>
            </a:extLst>
          </p:cNvPr>
          <p:cNvSpPr txBox="1"/>
          <p:nvPr/>
        </p:nvSpPr>
        <p:spPr>
          <a:xfrm>
            <a:off x="322237" y="4055598"/>
            <a:ext cx="8552372" cy="400110"/>
          </a:xfrm>
          <a:prstGeom prst="rect">
            <a:avLst/>
          </a:prstGeom>
          <a:noFill/>
        </p:spPr>
        <p:txBody>
          <a:bodyPr wrap="square">
            <a:spAutoFit/>
          </a:bodyPr>
          <a:lstStyle/>
          <a:p>
            <a:r>
              <a:rPr kumimoji="1" lang="zh-CN" altLang="en-US" sz="2000" i="0" u="none" strike="noStrike" kern="0" cap="none" spc="0" normalizeH="0" baseline="0" noProof="0" dirty="0">
                <a:ln>
                  <a:noFill/>
                </a:ln>
                <a:solidFill>
                  <a:srgbClr val="C00000"/>
                </a:solidFill>
                <a:effectLst/>
                <a:uLnTx/>
                <a:uFillTx/>
                <a:latin typeface="Times New Roman" panose="02020603050405020304" pitchFamily="18" charset="0"/>
                <a:ea typeface="黑体" panose="02010609060101010101" charset="-122"/>
                <a:cs typeface="Times New Roman" panose="02020603050405020304" pitchFamily="18" charset="0"/>
              </a:rPr>
              <a:t>正四面体</a:t>
            </a:r>
            <a:r>
              <a:rPr kumimoji="1" lang="zh-CN" altLang="en-US" sz="2000" i="0" u="none" strike="noStrike" kern="0" cap="none" spc="0" normalizeH="0" baseline="0" noProof="0" dirty="0">
                <a:ln>
                  <a:noFill/>
                </a:ln>
                <a:solidFill>
                  <a:schemeClr val="tx1"/>
                </a:solidFill>
                <a:effectLst/>
                <a:uLnTx/>
                <a:uFillTx/>
                <a:latin typeface="Times New Roman" panose="02020603050405020304" pitchFamily="18" charset="0"/>
                <a:ea typeface="黑体" panose="02010609060101010101" charset="-122"/>
                <a:cs typeface="Times New Roman" panose="02020603050405020304" pitchFamily="18" charset="0"/>
              </a:rPr>
              <a:t>的侧棱与底面所成的角的正弦值为</a:t>
            </a:r>
            <a:r>
              <a:rPr kumimoji="1" lang="en-US" altLang="zh-CN" sz="2000" i="0" u="none" strike="noStrike" kern="0" cap="none" spc="0" normalizeH="0" baseline="0" noProof="0" dirty="0">
                <a:ln>
                  <a:noFill/>
                </a:ln>
                <a:solidFill>
                  <a:schemeClr val="tx1"/>
                </a:solidFill>
                <a:effectLst/>
                <a:uLnTx/>
                <a:uFillTx/>
                <a:latin typeface="Times New Roman" panose="02020603050405020304" pitchFamily="18" charset="0"/>
                <a:ea typeface="黑体" panose="02010609060101010101" charset="-122"/>
                <a:cs typeface="Times New Roman" panose="02020603050405020304" pitchFamily="18" charset="0"/>
              </a:rPr>
              <a:t>____,</a:t>
            </a:r>
            <a:r>
              <a:rPr kumimoji="1" lang="zh-CN" altLang="en-US" sz="2000" i="0" u="none" strike="noStrike" kern="0" cap="none" spc="0" normalizeH="0" baseline="0" noProof="0" dirty="0">
                <a:ln>
                  <a:noFill/>
                </a:ln>
                <a:solidFill>
                  <a:schemeClr val="tx1"/>
                </a:solidFill>
                <a:effectLst/>
                <a:uLnTx/>
                <a:uFillTx/>
                <a:latin typeface="Times New Roman" panose="02020603050405020304" pitchFamily="18" charset="0"/>
                <a:ea typeface="黑体" panose="02010609060101010101" charset="-122"/>
                <a:cs typeface="Times New Roman" panose="02020603050405020304" pitchFamily="18" charset="0"/>
              </a:rPr>
              <a:t>外接球半径为</a:t>
            </a:r>
            <a:r>
              <a:rPr kumimoji="1" lang="en-US" altLang="zh-CN" sz="2000" kern="0" dirty="0">
                <a:latin typeface="Times New Roman" panose="02020603050405020304" pitchFamily="18" charset="0"/>
                <a:ea typeface="黑体" panose="02010609060101010101" charset="-122"/>
                <a:cs typeface="Times New Roman" panose="02020603050405020304" pitchFamily="18" charset="0"/>
              </a:rPr>
              <a:t>_______</a:t>
            </a:r>
            <a:endParaRPr lang="zh-CN" altLang="en-US" sz="2000" dirty="0"/>
          </a:p>
        </p:txBody>
      </p:sp>
      <p:grpSp>
        <p:nvGrpSpPr>
          <p:cNvPr id="130" name="组合 129">
            <a:extLst>
              <a:ext uri="{FF2B5EF4-FFF2-40B4-BE49-F238E27FC236}">
                <a16:creationId xmlns:a16="http://schemas.microsoft.com/office/drawing/2014/main" id="{20177FB0-6902-44C5-8C09-8B58368863AC}"/>
              </a:ext>
            </a:extLst>
          </p:cNvPr>
          <p:cNvGrpSpPr/>
          <p:nvPr>
            <p:custDataLst>
              <p:tags r:id="rId2"/>
            </p:custDataLst>
          </p:nvPr>
        </p:nvGrpSpPr>
        <p:grpSpPr>
          <a:xfrm>
            <a:off x="7915716" y="4177384"/>
            <a:ext cx="2800885" cy="2645262"/>
            <a:chOff x="8611903" y="3629718"/>
            <a:chExt cx="3141345" cy="2687320"/>
          </a:xfrm>
        </p:grpSpPr>
        <p:grpSp>
          <p:nvGrpSpPr>
            <p:cNvPr id="131" name="组合 130">
              <a:extLst>
                <a:ext uri="{FF2B5EF4-FFF2-40B4-BE49-F238E27FC236}">
                  <a16:creationId xmlns:a16="http://schemas.microsoft.com/office/drawing/2014/main" id="{5EE6F4CE-7574-4F4C-B844-6B4B6F71D3AE}"/>
                </a:ext>
              </a:extLst>
            </p:cNvPr>
            <p:cNvGrpSpPr/>
            <p:nvPr>
              <p:custDataLst>
                <p:tags r:id="rId11"/>
              </p:custDataLst>
            </p:nvPr>
          </p:nvGrpSpPr>
          <p:grpSpPr>
            <a:xfrm>
              <a:off x="8611903" y="3629718"/>
              <a:ext cx="3141345" cy="2687320"/>
              <a:chOff x="4461555" y="3179909"/>
              <a:chExt cx="3141345" cy="2687320"/>
            </a:xfrm>
          </p:grpSpPr>
          <p:cxnSp>
            <p:nvCxnSpPr>
              <p:cNvPr id="133" name="直接连接符 132">
                <a:extLst>
                  <a:ext uri="{FF2B5EF4-FFF2-40B4-BE49-F238E27FC236}">
                    <a16:creationId xmlns:a16="http://schemas.microsoft.com/office/drawing/2014/main" id="{7694B17E-45AB-484C-AE62-FCC6BB605D5C}"/>
                  </a:ext>
                </a:extLst>
              </p:cNvPr>
              <p:cNvCxnSpPr/>
              <p:nvPr>
                <p:custDataLst>
                  <p:tags r:id="rId13"/>
                </p:custDataLst>
              </p:nvPr>
            </p:nvCxnSpPr>
            <p:spPr>
              <a:xfrm flipV="1">
                <a:off x="6102155" y="3429528"/>
                <a:ext cx="7860" cy="1769816"/>
              </a:xfrm>
              <a:prstGeom prst="line">
                <a:avLst/>
              </a:prstGeom>
              <a:ln w="28575">
                <a:solidFill>
                  <a:srgbClr val="00B0F0"/>
                </a:solidFill>
                <a:prstDash val="dash"/>
              </a:ln>
            </p:spPr>
            <p:style>
              <a:lnRef idx="1">
                <a:schemeClr val="accent1"/>
              </a:lnRef>
              <a:fillRef idx="0">
                <a:schemeClr val="accent1"/>
              </a:fillRef>
              <a:effectRef idx="0">
                <a:schemeClr val="accent1"/>
              </a:effectRef>
              <a:fontRef idx="minor">
                <a:schemeClr val="tx1"/>
              </a:fontRef>
            </p:style>
          </p:cxnSp>
          <p:grpSp>
            <p:nvGrpSpPr>
              <p:cNvPr id="134" name="组合 133">
                <a:extLst>
                  <a:ext uri="{FF2B5EF4-FFF2-40B4-BE49-F238E27FC236}">
                    <a16:creationId xmlns:a16="http://schemas.microsoft.com/office/drawing/2014/main" id="{7DC2102A-9165-4E7E-801B-F9FFFD83E5B8}"/>
                  </a:ext>
                </a:extLst>
              </p:cNvPr>
              <p:cNvGrpSpPr/>
              <p:nvPr>
                <p:custDataLst>
                  <p:tags r:id="rId14"/>
                </p:custDataLst>
              </p:nvPr>
            </p:nvGrpSpPr>
            <p:grpSpPr>
              <a:xfrm>
                <a:off x="4461555" y="3179909"/>
                <a:ext cx="3141345" cy="2687320"/>
                <a:chOff x="13101" y="4135"/>
                <a:chExt cx="4947" cy="4232"/>
              </a:xfrm>
            </p:grpSpPr>
            <p:grpSp>
              <p:nvGrpSpPr>
                <p:cNvPr id="138" name="组合 137">
                  <a:extLst>
                    <a:ext uri="{FF2B5EF4-FFF2-40B4-BE49-F238E27FC236}">
                      <a16:creationId xmlns:a16="http://schemas.microsoft.com/office/drawing/2014/main" id="{0DBD04F4-475A-4EFE-BB12-4299FEC31F0A}"/>
                    </a:ext>
                  </a:extLst>
                </p:cNvPr>
                <p:cNvGrpSpPr/>
                <p:nvPr>
                  <p:custDataLst>
                    <p:tags r:id="rId18"/>
                  </p:custDataLst>
                </p:nvPr>
              </p:nvGrpSpPr>
              <p:grpSpPr>
                <a:xfrm>
                  <a:off x="13498" y="6959"/>
                  <a:ext cx="3457" cy="1408"/>
                  <a:chOff x="9503" y="5865"/>
                  <a:chExt cx="3457" cy="1408"/>
                </a:xfrm>
              </p:grpSpPr>
              <p:sp>
                <p:nvSpPr>
                  <p:cNvPr id="146" name="文本框 38">
                    <a:extLst>
                      <a:ext uri="{FF2B5EF4-FFF2-40B4-BE49-F238E27FC236}">
                        <a16:creationId xmlns:a16="http://schemas.microsoft.com/office/drawing/2014/main" id="{AD0BE700-BC30-4B1F-8BA1-D53640CDF6AF}"/>
                      </a:ext>
                    </a:extLst>
                  </p:cNvPr>
                  <p:cNvSpPr txBox="1"/>
                  <p:nvPr>
                    <p:custDataLst>
                      <p:tags r:id="rId26"/>
                    </p:custDataLst>
                  </p:nvPr>
                </p:nvSpPr>
                <p:spPr>
                  <a:xfrm>
                    <a:off x="12447" y="6643"/>
                    <a:ext cx="513" cy="630"/>
                  </a:xfrm>
                  <a:prstGeom prst="rect">
                    <a:avLst/>
                  </a:prstGeom>
                  <a:noFill/>
                  <a:ln w="9525">
                    <a:noFill/>
                  </a:ln>
                </p:spPr>
                <p:txBody>
                  <a:bodyPr wrap="square" anchor="t" anchorCtr="0">
                    <a:spAutoFit/>
                  </a:bodyPr>
                  <a:lstStyle/>
                  <a:p>
                    <a:r>
                      <a:rPr lang="en-US" altLang="zh-CN" sz="2000" b="1" i="1">
                        <a:latin typeface="Times New Roman" panose="02020603050405020304" pitchFamily="18" charset="0"/>
                        <a:ea typeface="黑体" panose="02010609060101010101" pitchFamily="49" charset="-122"/>
                        <a:cs typeface="Times New Roman" panose="02020603050405020304" pitchFamily="18" charset="0"/>
                      </a:rPr>
                      <a:t>B</a:t>
                    </a:r>
                  </a:p>
                </p:txBody>
              </p:sp>
              <p:cxnSp>
                <p:nvCxnSpPr>
                  <p:cNvPr id="147" name="直接连接符 146">
                    <a:extLst>
                      <a:ext uri="{FF2B5EF4-FFF2-40B4-BE49-F238E27FC236}">
                        <a16:creationId xmlns:a16="http://schemas.microsoft.com/office/drawing/2014/main" id="{B2DF92B1-5797-490C-B3E5-D2016DE9CFF0}"/>
                      </a:ext>
                    </a:extLst>
                  </p:cNvPr>
                  <p:cNvCxnSpPr/>
                  <p:nvPr>
                    <p:custDataLst>
                      <p:tags r:id="rId27"/>
                    </p:custDataLst>
                  </p:nvPr>
                </p:nvCxnSpPr>
                <p:spPr>
                  <a:xfrm>
                    <a:off x="9503" y="5865"/>
                    <a:ext cx="3026" cy="103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9" name="文本框 37">
                  <a:extLst>
                    <a:ext uri="{FF2B5EF4-FFF2-40B4-BE49-F238E27FC236}">
                      <a16:creationId xmlns:a16="http://schemas.microsoft.com/office/drawing/2014/main" id="{D40AF6AD-378D-4915-A3AA-65809CD952EA}"/>
                    </a:ext>
                  </a:extLst>
                </p:cNvPr>
                <p:cNvSpPr txBox="1"/>
                <p:nvPr>
                  <p:custDataLst>
                    <p:tags r:id="rId19"/>
                  </p:custDataLst>
                </p:nvPr>
              </p:nvSpPr>
              <p:spPr>
                <a:xfrm>
                  <a:off x="17421" y="6717"/>
                  <a:ext cx="627" cy="630"/>
                </a:xfrm>
                <a:prstGeom prst="rect">
                  <a:avLst/>
                </a:prstGeom>
                <a:noFill/>
                <a:ln w="9525">
                  <a:noFill/>
                </a:ln>
              </p:spPr>
              <p:txBody>
                <a:bodyPr wrap="square" anchor="t" anchorCtr="0">
                  <a:spAutoFit/>
                </a:bodyPr>
                <a:lstStyle/>
                <a:p>
                  <a:r>
                    <a:rPr lang="en-US" altLang="zh-CN" sz="2000" b="1" i="1">
                      <a:latin typeface="Times New Roman" panose="02020603050405020304" pitchFamily="18" charset="0"/>
                      <a:ea typeface="黑体" panose="02010609060101010101" pitchFamily="49" charset="-122"/>
                      <a:cs typeface="Times New Roman" panose="02020603050405020304" pitchFamily="18" charset="0"/>
                    </a:rPr>
                    <a:t>C</a:t>
                  </a:r>
                </a:p>
              </p:txBody>
            </p:sp>
            <p:cxnSp>
              <p:nvCxnSpPr>
                <p:cNvPr id="140" name="直接连接符 139">
                  <a:extLst>
                    <a:ext uri="{FF2B5EF4-FFF2-40B4-BE49-F238E27FC236}">
                      <a16:creationId xmlns:a16="http://schemas.microsoft.com/office/drawing/2014/main" id="{303E52EF-0F32-4EA2-82FD-AC6D0281C076}"/>
                    </a:ext>
                  </a:extLst>
                </p:cNvPr>
                <p:cNvCxnSpPr/>
                <p:nvPr>
                  <p:custDataLst>
                    <p:tags r:id="rId20"/>
                  </p:custDataLst>
                </p:nvPr>
              </p:nvCxnSpPr>
              <p:spPr>
                <a:xfrm flipV="1">
                  <a:off x="13503" y="6944"/>
                  <a:ext cx="4050" cy="1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1" name="直接连接符 140">
                  <a:extLst>
                    <a:ext uri="{FF2B5EF4-FFF2-40B4-BE49-F238E27FC236}">
                      <a16:creationId xmlns:a16="http://schemas.microsoft.com/office/drawing/2014/main" id="{15409406-B1FB-4DAA-B3D1-8862DB5FAA10}"/>
                    </a:ext>
                  </a:extLst>
                </p:cNvPr>
                <p:cNvCxnSpPr/>
                <p:nvPr>
                  <p:custDataLst>
                    <p:tags r:id="rId21"/>
                  </p:custDataLst>
                </p:nvPr>
              </p:nvCxnSpPr>
              <p:spPr>
                <a:xfrm flipV="1">
                  <a:off x="13504" y="4528"/>
                  <a:ext cx="2204" cy="243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直接连接符 141">
                  <a:extLst>
                    <a:ext uri="{FF2B5EF4-FFF2-40B4-BE49-F238E27FC236}">
                      <a16:creationId xmlns:a16="http://schemas.microsoft.com/office/drawing/2014/main" id="{A7391808-38A4-4A42-B7C8-E6E6775D59E5}"/>
                    </a:ext>
                  </a:extLst>
                </p:cNvPr>
                <p:cNvCxnSpPr/>
                <p:nvPr>
                  <p:custDataLst>
                    <p:tags r:id="rId22"/>
                  </p:custDataLst>
                </p:nvPr>
              </p:nvCxnSpPr>
              <p:spPr>
                <a:xfrm flipH="1" flipV="1">
                  <a:off x="15687" y="4528"/>
                  <a:ext cx="844" cy="34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直接连接符 142">
                  <a:extLst>
                    <a:ext uri="{FF2B5EF4-FFF2-40B4-BE49-F238E27FC236}">
                      <a16:creationId xmlns:a16="http://schemas.microsoft.com/office/drawing/2014/main" id="{78BD6866-B8DD-4DFA-9480-DDE8C4B69F37}"/>
                    </a:ext>
                  </a:extLst>
                </p:cNvPr>
                <p:cNvCxnSpPr/>
                <p:nvPr>
                  <p:custDataLst>
                    <p:tags r:id="rId23"/>
                  </p:custDataLst>
                </p:nvPr>
              </p:nvCxnSpPr>
              <p:spPr>
                <a:xfrm flipH="1" flipV="1">
                  <a:off x="15697" y="4528"/>
                  <a:ext cx="1872" cy="242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4" name="文本框 37">
                  <a:extLst>
                    <a:ext uri="{FF2B5EF4-FFF2-40B4-BE49-F238E27FC236}">
                      <a16:creationId xmlns:a16="http://schemas.microsoft.com/office/drawing/2014/main" id="{E1240460-9995-4138-990E-91C97A208829}"/>
                    </a:ext>
                  </a:extLst>
                </p:cNvPr>
                <p:cNvSpPr txBox="1"/>
                <p:nvPr>
                  <p:custDataLst>
                    <p:tags r:id="rId24"/>
                  </p:custDataLst>
                </p:nvPr>
              </p:nvSpPr>
              <p:spPr>
                <a:xfrm>
                  <a:off x="15279" y="4135"/>
                  <a:ext cx="835" cy="630"/>
                </a:xfrm>
                <a:prstGeom prst="rect">
                  <a:avLst/>
                </a:prstGeom>
                <a:noFill/>
                <a:ln w="9525">
                  <a:noFill/>
                </a:ln>
              </p:spPr>
              <p:txBody>
                <a:bodyPr wrap="square" anchor="t" anchorCtr="0">
                  <a:spAutoFit/>
                </a:bodyPr>
                <a:lstStyle/>
                <a:p>
                  <a:r>
                    <a:rPr lang="en-US" altLang="zh-CN" sz="2000" b="1" i="1">
                      <a:latin typeface="Times New Roman" panose="02020603050405020304" pitchFamily="18" charset="0"/>
                      <a:ea typeface="黑体" panose="02010609060101010101" pitchFamily="49" charset="-122"/>
                      <a:cs typeface="Times New Roman" panose="02020603050405020304" pitchFamily="18" charset="0"/>
                    </a:rPr>
                    <a:t>P</a:t>
                  </a:r>
                  <a:endParaRPr lang="en-US" altLang="zh-CN" sz="2000" b="1" baseline="-2500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45" name="文本框 144">
                  <a:extLst>
                    <a:ext uri="{FF2B5EF4-FFF2-40B4-BE49-F238E27FC236}">
                      <a16:creationId xmlns:a16="http://schemas.microsoft.com/office/drawing/2014/main" id="{C0F54B27-FB94-43B5-A675-AB0875CB61BA}"/>
                    </a:ext>
                  </a:extLst>
                </p:cNvPr>
                <p:cNvSpPr txBox="1"/>
                <p:nvPr>
                  <p:custDataLst>
                    <p:tags r:id="rId25"/>
                  </p:custDataLst>
                </p:nvPr>
              </p:nvSpPr>
              <p:spPr>
                <a:xfrm>
                  <a:off x="13101" y="6657"/>
                  <a:ext cx="561" cy="630"/>
                </a:xfrm>
                <a:prstGeom prst="rect">
                  <a:avLst/>
                </a:prstGeom>
                <a:noFill/>
                <a:ln w="9525">
                  <a:noFill/>
                </a:ln>
              </p:spPr>
              <p:txBody>
                <a:bodyPr wrap="none" anchor="t" anchorCtr="0">
                  <a:spAutoFit/>
                </a:bodyPr>
                <a:lstStyle/>
                <a:p>
                  <a:r>
                    <a:rPr lang="en-US" altLang="zh-CN" sz="2000" b="1" i="1">
                      <a:latin typeface="Times New Roman" panose="02020603050405020304" pitchFamily="18" charset="0"/>
                      <a:ea typeface="黑体" panose="02010609060101010101" pitchFamily="49" charset="-122"/>
                      <a:cs typeface="Times New Roman" panose="02020603050405020304" pitchFamily="18" charset="0"/>
                    </a:rPr>
                    <a:t>A</a:t>
                  </a:r>
                  <a:endParaRPr lang="zh-CN" altLang="en-US" sz="2000" b="1" i="1">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135" name="组合 134">
                <a:extLst>
                  <a:ext uri="{FF2B5EF4-FFF2-40B4-BE49-F238E27FC236}">
                    <a16:creationId xmlns:a16="http://schemas.microsoft.com/office/drawing/2014/main" id="{2CB1F196-D27F-4B11-B618-3FBD36E8ACC5}"/>
                  </a:ext>
                </a:extLst>
              </p:cNvPr>
              <p:cNvGrpSpPr/>
              <p:nvPr>
                <p:custDataLst>
                  <p:tags r:id="rId15"/>
                </p:custDataLst>
              </p:nvPr>
            </p:nvGrpSpPr>
            <p:grpSpPr>
              <a:xfrm>
                <a:off x="5951639" y="4860401"/>
                <a:ext cx="509644" cy="522771"/>
                <a:chOff x="10573689" y="5526426"/>
                <a:chExt cx="509644" cy="522771"/>
              </a:xfrm>
            </p:grpSpPr>
            <p:sp>
              <p:nvSpPr>
                <p:cNvPr id="136" name="文本框 135">
                  <a:extLst>
                    <a:ext uri="{FF2B5EF4-FFF2-40B4-BE49-F238E27FC236}">
                      <a16:creationId xmlns:a16="http://schemas.microsoft.com/office/drawing/2014/main" id="{0FDF088C-C4DA-4889-B1CA-54FDF33F170C}"/>
                    </a:ext>
                  </a:extLst>
                </p:cNvPr>
                <p:cNvSpPr txBox="1"/>
                <p:nvPr>
                  <p:custDataLst>
                    <p:tags r:id="rId16"/>
                  </p:custDataLst>
                </p:nvPr>
              </p:nvSpPr>
              <p:spPr>
                <a:xfrm>
                  <a:off x="10675581" y="5526426"/>
                  <a:ext cx="407752" cy="400110"/>
                </a:xfrm>
                <a:prstGeom prst="rect">
                  <a:avLst/>
                </a:prstGeom>
                <a:noFill/>
                <a:ln w="9525">
                  <a:noFill/>
                </a:ln>
              </p:spPr>
              <p:txBody>
                <a:bodyPr wrap="square" rtlCol="0" anchor="t" anchorCtr="0">
                  <a:spAutoFit/>
                </a:bodyPr>
                <a:lstStyle/>
                <a:p>
                  <a:r>
                    <a:rPr lang="en-US" altLang="zh-CN" sz="2000" b="1" i="1">
                      <a:latin typeface="Times New Roman" panose="02020603050405020304" pitchFamily="18" charset="0"/>
                      <a:cs typeface="Times New Roman" panose="02020603050405020304" pitchFamily="18" charset="0"/>
                      <a:sym typeface="+mn-ea"/>
                    </a:rPr>
                    <a:t>O</a:t>
                  </a:r>
                  <a:endParaRPr lang="en-US" altLang="zh-CN" sz="2000" b="1" baseline="-2500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37" name="矩形 136">
                  <a:extLst>
                    <a:ext uri="{FF2B5EF4-FFF2-40B4-BE49-F238E27FC236}">
                      <a16:creationId xmlns:a16="http://schemas.microsoft.com/office/drawing/2014/main" id="{C88F9575-1169-4E78-BBE9-576CE81A4E3E}"/>
                    </a:ext>
                  </a:extLst>
                </p:cNvPr>
                <p:cNvSpPr/>
                <p:nvPr>
                  <p:custDataLst>
                    <p:tags r:id="rId17"/>
                  </p:custDataLst>
                </p:nvPr>
              </p:nvSpPr>
              <p:spPr>
                <a:xfrm>
                  <a:off x="10573689" y="5679865"/>
                  <a:ext cx="300082" cy="369332"/>
                </a:xfrm>
                <a:prstGeom prst="rect">
                  <a:avLst/>
                </a:prstGeom>
              </p:spPr>
              <p:txBody>
                <a:bodyPr wrap="none">
                  <a:spAutoFit/>
                </a:bodyPr>
                <a:lstStyle/>
                <a:p>
                  <a:r>
                    <a:rPr lang="en-US" altLang="zh-CN">
                      <a:sym typeface="+mn-ea"/>
                    </a:rPr>
                    <a:t>•</a:t>
                  </a:r>
                  <a:endParaRPr lang="zh-CN" altLang="en-US">
                    <a:sym typeface="+mn-ea"/>
                  </a:endParaRPr>
                </a:p>
              </p:txBody>
            </p:sp>
          </p:grpSp>
        </p:grpSp>
        <p:cxnSp>
          <p:nvCxnSpPr>
            <p:cNvPr id="132" name="直接连接符 131">
              <a:extLst>
                <a:ext uri="{FF2B5EF4-FFF2-40B4-BE49-F238E27FC236}">
                  <a16:creationId xmlns:a16="http://schemas.microsoft.com/office/drawing/2014/main" id="{18ED76E1-F3C6-4682-9CFB-5E5499B78F05}"/>
                </a:ext>
              </a:extLst>
            </p:cNvPr>
            <p:cNvCxnSpPr/>
            <p:nvPr>
              <p:custDataLst>
                <p:tags r:id="rId12"/>
              </p:custDataLst>
            </p:nvPr>
          </p:nvCxnSpPr>
          <p:spPr>
            <a:xfrm flipH="1">
              <a:off x="10791223" y="5409623"/>
              <a:ext cx="653313" cy="68008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48" name="直接连接符 147">
            <a:extLst>
              <a:ext uri="{FF2B5EF4-FFF2-40B4-BE49-F238E27FC236}">
                <a16:creationId xmlns:a16="http://schemas.microsoft.com/office/drawing/2014/main" id="{94630567-CC76-4081-A532-611FB15B1CBA}"/>
              </a:ext>
            </a:extLst>
          </p:cNvPr>
          <p:cNvCxnSpPr>
            <a:cxnSpLocks/>
          </p:cNvCxnSpPr>
          <p:nvPr>
            <p:custDataLst>
              <p:tags r:id="rId3"/>
            </p:custDataLst>
          </p:nvPr>
        </p:nvCxnSpPr>
        <p:spPr>
          <a:xfrm flipH="1" flipV="1">
            <a:off x="9157286" y="5920509"/>
            <a:ext cx="705028" cy="667738"/>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9" name="直接连接符 148">
            <a:extLst>
              <a:ext uri="{FF2B5EF4-FFF2-40B4-BE49-F238E27FC236}">
                <a16:creationId xmlns:a16="http://schemas.microsoft.com/office/drawing/2014/main" id="{7DB4F9A4-5B71-4FF2-822F-701BC3725F5E}"/>
              </a:ext>
            </a:extLst>
          </p:cNvPr>
          <p:cNvCxnSpPr>
            <a:cxnSpLocks/>
          </p:cNvCxnSpPr>
          <p:nvPr>
            <p:custDataLst>
              <p:tags r:id="rId4"/>
            </p:custDataLst>
          </p:nvPr>
        </p:nvCxnSpPr>
        <p:spPr>
          <a:xfrm flipH="1">
            <a:off x="8997117" y="5957733"/>
            <a:ext cx="1374888" cy="296645"/>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50" name="直接连接符 149">
            <a:extLst>
              <a:ext uri="{FF2B5EF4-FFF2-40B4-BE49-F238E27FC236}">
                <a16:creationId xmlns:a16="http://schemas.microsoft.com/office/drawing/2014/main" id="{D0AA7535-3F7A-4499-9E44-E6CBA89C28AA}"/>
              </a:ext>
            </a:extLst>
          </p:cNvPr>
          <p:cNvCxnSpPr>
            <a:cxnSpLocks/>
          </p:cNvCxnSpPr>
          <p:nvPr>
            <p:custDataLst>
              <p:tags r:id="rId5"/>
            </p:custDataLst>
          </p:nvPr>
        </p:nvCxnSpPr>
        <p:spPr>
          <a:xfrm flipH="1" flipV="1">
            <a:off x="8284865" y="5959727"/>
            <a:ext cx="1766715" cy="337946"/>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51" name="文本框 38">
            <a:extLst>
              <a:ext uri="{FF2B5EF4-FFF2-40B4-BE49-F238E27FC236}">
                <a16:creationId xmlns:a16="http://schemas.microsoft.com/office/drawing/2014/main" id="{F3F4AC51-FD3C-48CB-83B9-7574996C796B}"/>
              </a:ext>
            </a:extLst>
          </p:cNvPr>
          <p:cNvSpPr txBox="1"/>
          <p:nvPr>
            <p:custDataLst>
              <p:tags r:id="rId6"/>
            </p:custDataLst>
          </p:nvPr>
        </p:nvSpPr>
        <p:spPr>
          <a:xfrm>
            <a:off x="8639273" y="6160374"/>
            <a:ext cx="325755" cy="400050"/>
          </a:xfrm>
          <a:prstGeom prst="rect">
            <a:avLst/>
          </a:prstGeom>
          <a:noFill/>
          <a:ln w="9525">
            <a:noFill/>
          </a:ln>
        </p:spPr>
        <p:txBody>
          <a:bodyPr wrap="square" anchor="t" anchorCtr="0">
            <a:spAutoFit/>
          </a:bodyPr>
          <a:lstStyle/>
          <a:p>
            <a:r>
              <a:rPr lang="en-US" altLang="zh-CN" sz="2000" b="1" i="1">
                <a:latin typeface="Times New Roman" panose="02020603050405020304" pitchFamily="18" charset="0"/>
                <a:ea typeface="黑体" panose="02010609060101010101" pitchFamily="49" charset="-122"/>
                <a:cs typeface="Times New Roman" panose="02020603050405020304" pitchFamily="18" charset="0"/>
              </a:rPr>
              <a:t>E</a:t>
            </a:r>
          </a:p>
        </p:txBody>
      </p:sp>
      <p:sp>
        <p:nvSpPr>
          <p:cNvPr id="152" name="文本框 38">
            <a:extLst>
              <a:ext uri="{FF2B5EF4-FFF2-40B4-BE49-F238E27FC236}">
                <a16:creationId xmlns:a16="http://schemas.microsoft.com/office/drawing/2014/main" id="{18CF0AD7-AEAF-45CD-A194-331668F22BBE}"/>
              </a:ext>
            </a:extLst>
          </p:cNvPr>
          <p:cNvSpPr txBox="1"/>
          <p:nvPr>
            <p:custDataLst>
              <p:tags r:id="rId7"/>
            </p:custDataLst>
          </p:nvPr>
        </p:nvSpPr>
        <p:spPr>
          <a:xfrm>
            <a:off x="8944429" y="5562269"/>
            <a:ext cx="325755" cy="400050"/>
          </a:xfrm>
          <a:prstGeom prst="rect">
            <a:avLst/>
          </a:prstGeom>
          <a:noFill/>
          <a:ln w="9525">
            <a:noFill/>
          </a:ln>
        </p:spPr>
        <p:txBody>
          <a:bodyPr wrap="square" anchor="t" anchorCtr="0">
            <a:spAutoFit/>
          </a:bodyPr>
          <a:lstStyle/>
          <a:p>
            <a:r>
              <a:rPr lang="en-US" altLang="zh-CN" sz="2000" b="1" i="1" dirty="0">
                <a:latin typeface="Times New Roman" panose="02020603050405020304" pitchFamily="18" charset="0"/>
                <a:ea typeface="黑体" panose="02010609060101010101" pitchFamily="49" charset="-122"/>
                <a:cs typeface="Times New Roman" panose="02020603050405020304" pitchFamily="18" charset="0"/>
              </a:rPr>
              <a:t>F</a:t>
            </a:r>
          </a:p>
        </p:txBody>
      </p:sp>
      <p:sp>
        <p:nvSpPr>
          <p:cNvPr id="153" name="文本框 38">
            <a:extLst>
              <a:ext uri="{FF2B5EF4-FFF2-40B4-BE49-F238E27FC236}">
                <a16:creationId xmlns:a16="http://schemas.microsoft.com/office/drawing/2014/main" id="{94AB865F-4F8E-4DCE-9535-ED732702FA03}"/>
              </a:ext>
            </a:extLst>
          </p:cNvPr>
          <p:cNvSpPr txBox="1"/>
          <p:nvPr>
            <p:custDataLst>
              <p:tags r:id="rId8"/>
            </p:custDataLst>
          </p:nvPr>
        </p:nvSpPr>
        <p:spPr>
          <a:xfrm>
            <a:off x="10159903" y="6132406"/>
            <a:ext cx="325755" cy="400050"/>
          </a:xfrm>
          <a:prstGeom prst="rect">
            <a:avLst/>
          </a:prstGeom>
          <a:noFill/>
          <a:ln w="9525">
            <a:noFill/>
          </a:ln>
        </p:spPr>
        <p:txBody>
          <a:bodyPr wrap="square" anchor="t" anchorCtr="0">
            <a:spAutoFit/>
          </a:bodyPr>
          <a:lstStyle/>
          <a:p>
            <a:r>
              <a:rPr lang="en-US" altLang="zh-CN" sz="2000" b="1" i="1" dirty="0">
                <a:latin typeface="Times New Roman" panose="02020603050405020304" pitchFamily="18" charset="0"/>
                <a:ea typeface="黑体" panose="02010609060101010101" pitchFamily="49" charset="-122"/>
                <a:cs typeface="Times New Roman" panose="02020603050405020304" pitchFamily="18" charset="0"/>
              </a:rPr>
              <a:t>D</a:t>
            </a:r>
          </a:p>
        </p:txBody>
      </p:sp>
      <p:sp>
        <p:nvSpPr>
          <p:cNvPr id="154" name="文本框 38">
            <a:extLst>
              <a:ext uri="{FF2B5EF4-FFF2-40B4-BE49-F238E27FC236}">
                <a16:creationId xmlns:a16="http://schemas.microsoft.com/office/drawing/2014/main" id="{356508C2-D6BC-47C4-A013-7720F332405A}"/>
              </a:ext>
            </a:extLst>
          </p:cNvPr>
          <p:cNvSpPr txBox="1"/>
          <p:nvPr>
            <p:custDataLst>
              <p:tags r:id="rId9"/>
            </p:custDataLst>
          </p:nvPr>
        </p:nvSpPr>
        <p:spPr>
          <a:xfrm>
            <a:off x="8237558" y="4823143"/>
            <a:ext cx="325755" cy="400050"/>
          </a:xfrm>
          <a:prstGeom prst="rect">
            <a:avLst/>
          </a:prstGeom>
          <a:noFill/>
          <a:ln w="9525">
            <a:noFill/>
          </a:ln>
        </p:spPr>
        <p:txBody>
          <a:bodyPr wrap="square" anchor="t" anchorCtr="0">
            <a:spAutoFit/>
          </a:bodyPr>
          <a:lstStyle/>
          <a:p>
            <a:r>
              <a:rPr lang="en-US" altLang="zh-CN" sz="2000" b="1" i="1" dirty="0">
                <a:latin typeface="Times New Roman" panose="02020603050405020304" pitchFamily="18" charset="0"/>
                <a:ea typeface="黑体" panose="02010609060101010101" pitchFamily="49" charset="-122"/>
                <a:cs typeface="Times New Roman" panose="02020603050405020304" pitchFamily="18" charset="0"/>
              </a:rPr>
              <a:t>a</a:t>
            </a:r>
          </a:p>
        </p:txBody>
      </p:sp>
      <p:sp>
        <p:nvSpPr>
          <p:cNvPr id="155" name="文本框 38">
            <a:extLst>
              <a:ext uri="{FF2B5EF4-FFF2-40B4-BE49-F238E27FC236}">
                <a16:creationId xmlns:a16="http://schemas.microsoft.com/office/drawing/2014/main" id="{0067CB12-3159-483D-8C45-A980AABE30E9}"/>
              </a:ext>
            </a:extLst>
          </p:cNvPr>
          <p:cNvSpPr txBox="1"/>
          <p:nvPr>
            <p:custDataLst>
              <p:tags r:id="rId10"/>
            </p:custDataLst>
          </p:nvPr>
        </p:nvSpPr>
        <p:spPr>
          <a:xfrm>
            <a:off x="1100947" y="4946690"/>
            <a:ext cx="325755" cy="400050"/>
          </a:xfrm>
          <a:prstGeom prst="rect">
            <a:avLst/>
          </a:prstGeom>
          <a:noFill/>
          <a:ln w="9525">
            <a:noFill/>
          </a:ln>
        </p:spPr>
        <p:txBody>
          <a:bodyPr wrap="square" anchor="t" anchorCtr="0">
            <a:spAutoFit/>
          </a:bodyPr>
          <a:lstStyle/>
          <a:p>
            <a:r>
              <a:rPr lang="en-US" altLang="zh-CN" sz="2000" b="1" i="1" dirty="0">
                <a:latin typeface="Times New Roman" panose="02020603050405020304" pitchFamily="18" charset="0"/>
                <a:ea typeface="黑体" panose="02010609060101010101" pitchFamily="49" charset="-122"/>
                <a:cs typeface="Times New Roman" panose="02020603050405020304" pitchFamily="18" charset="0"/>
              </a:rPr>
              <a:t>a</a:t>
            </a:r>
          </a:p>
        </p:txBody>
      </p:sp>
    </p:spTree>
    <p:extLst>
      <p:ext uri="{BB962C8B-B14F-4D97-AF65-F5344CB8AC3E}">
        <p14:creationId xmlns:p14="http://schemas.microsoft.com/office/powerpoint/2010/main" val="10565833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ipe(left)">
                                      <p:cBhvr>
                                        <p:cTn id="16" dur="500"/>
                                        <p:tgtEl>
                                          <p:spTgt spid="23"/>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down)">
                                      <p:cBhvr>
                                        <p:cTn id="20" dur="500"/>
                                        <p:tgtEl>
                                          <p:spTgt spid="42"/>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500"/>
                                        <p:tgtEl>
                                          <p:spTgt spid="25"/>
                                        </p:tgtEl>
                                      </p:cBhvr>
                                    </p:animEffect>
                                  </p:childTnLst>
                                </p:cTn>
                              </p:par>
                            </p:childTnLst>
                          </p:cTn>
                        </p:par>
                        <p:par>
                          <p:cTn id="26" fill="hold" nodeType="afterGroup">
                            <p:stCondLst>
                              <p:cond delay="500"/>
                            </p:stCondLst>
                            <p:childTnLst>
                              <p:par>
                                <p:cTn id="27" presetID="22" presetClass="entr" presetSubtype="4"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wipe(down)">
                                      <p:cBhvr>
                                        <p:cTn id="29" dur="500"/>
                                        <p:tgtEl>
                                          <p:spTgt spid="56"/>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left)">
                                      <p:cBhvr>
                                        <p:cTn id="34" dur="500"/>
                                        <p:tgtEl>
                                          <p:spTgt spid="27"/>
                                        </p:tgtEl>
                                      </p:cBhvr>
                                    </p:animEffect>
                                  </p:childTnLst>
                                </p:cTn>
                              </p:par>
                            </p:childTnLst>
                          </p:cTn>
                        </p:par>
                        <p:par>
                          <p:cTn id="35" fill="hold" nodeType="afterGroup">
                            <p:stCondLst>
                              <p:cond delay="500"/>
                            </p:stCondLst>
                            <p:childTnLst>
                              <p:par>
                                <p:cTn id="36" presetID="22" presetClass="entr" presetSubtype="4" fill="hold" nodeType="after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down)">
                                      <p:cBhvr>
                                        <p:cTn id="38" dur="500"/>
                                        <p:tgtEl>
                                          <p:spTgt spid="75"/>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112"/>
                                        </p:tgtEl>
                                        <p:attrNameLst>
                                          <p:attrName>style.visibility</p:attrName>
                                        </p:attrNameLst>
                                      </p:cBhvr>
                                      <p:to>
                                        <p:strVal val="visible"/>
                                      </p:to>
                                    </p:set>
                                    <p:animEffect transition="in" filter="blinds(horizontal)">
                                      <p:cBhvr>
                                        <p:cTn id="43" dur="500"/>
                                        <p:tgtEl>
                                          <p:spTgt spid="11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130"/>
                                        </p:tgtEl>
                                        <p:attrNameLst>
                                          <p:attrName>style.visibility</p:attrName>
                                        </p:attrNameLst>
                                      </p:cBhvr>
                                      <p:to>
                                        <p:strVal val="visible"/>
                                      </p:to>
                                    </p:set>
                                    <p:animEffect transition="in" filter="wipe(left)">
                                      <p:cBhvr>
                                        <p:cTn id="48" dur="500"/>
                                        <p:tgtEl>
                                          <p:spTgt spid="130"/>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148"/>
                                        </p:tgtEl>
                                        <p:attrNameLst>
                                          <p:attrName>style.visibility</p:attrName>
                                        </p:attrNameLst>
                                      </p:cBhvr>
                                      <p:to>
                                        <p:strVal val="visible"/>
                                      </p:to>
                                    </p:set>
                                    <p:animEffect transition="in" filter="wipe(down)">
                                      <p:cBhvr>
                                        <p:cTn id="53" dur="500"/>
                                        <p:tgtEl>
                                          <p:spTgt spid="148"/>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2" fill="hold" nodeType="clickEffect">
                                  <p:stCondLst>
                                    <p:cond delay="0"/>
                                  </p:stCondLst>
                                  <p:childTnLst>
                                    <p:set>
                                      <p:cBhvr>
                                        <p:cTn id="57" dur="1" fill="hold">
                                          <p:stCondLst>
                                            <p:cond delay="0"/>
                                          </p:stCondLst>
                                        </p:cTn>
                                        <p:tgtEl>
                                          <p:spTgt spid="149"/>
                                        </p:tgtEl>
                                        <p:attrNameLst>
                                          <p:attrName>style.visibility</p:attrName>
                                        </p:attrNameLst>
                                      </p:cBhvr>
                                      <p:to>
                                        <p:strVal val="visible"/>
                                      </p:to>
                                    </p:set>
                                    <p:animEffect transition="in" filter="wipe(right)">
                                      <p:cBhvr>
                                        <p:cTn id="58" dur="500"/>
                                        <p:tgtEl>
                                          <p:spTgt spid="149"/>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150"/>
                                        </p:tgtEl>
                                        <p:attrNameLst>
                                          <p:attrName>style.visibility</p:attrName>
                                        </p:attrNameLst>
                                      </p:cBhvr>
                                      <p:to>
                                        <p:strVal val="visible"/>
                                      </p:to>
                                    </p:set>
                                    <p:animEffect transition="in" filter="wipe(left)">
                                      <p:cBhvr>
                                        <p:cTn id="63" dur="500"/>
                                        <p:tgtEl>
                                          <p:spTgt spid="150"/>
                                        </p:tgtEl>
                                      </p:cBhvr>
                                    </p:animEffect>
                                  </p:childTnLst>
                                </p:cTn>
                              </p:par>
                            </p:childTnLst>
                          </p:cTn>
                        </p:par>
                        <p:par>
                          <p:cTn id="64" fill="hold">
                            <p:stCondLst>
                              <p:cond delay="500"/>
                            </p:stCondLst>
                            <p:childTnLst>
                              <p:par>
                                <p:cTn id="65" presetID="1" presetClass="entr" presetSubtype="0" fill="hold" grpId="0" nodeType="afterEffect">
                                  <p:stCondLst>
                                    <p:cond delay="0"/>
                                  </p:stCondLst>
                                  <p:childTnLst>
                                    <p:set>
                                      <p:cBhvr>
                                        <p:cTn id="66" dur="1" fill="hold">
                                          <p:stCondLst>
                                            <p:cond delay="0"/>
                                          </p:stCondLst>
                                        </p:cTn>
                                        <p:tgtEl>
                                          <p:spTgt spid="151"/>
                                        </p:tgtEl>
                                        <p:attrNameLst>
                                          <p:attrName>style.visibility</p:attrName>
                                        </p:attrNameLst>
                                      </p:cBhvr>
                                      <p:to>
                                        <p:strVal val="visible"/>
                                      </p:to>
                                    </p:set>
                                  </p:childTnLst>
                                </p:cTn>
                              </p:par>
                            </p:childTnLst>
                          </p:cTn>
                        </p:par>
                        <p:par>
                          <p:cTn id="67" fill="hold">
                            <p:stCondLst>
                              <p:cond delay="500"/>
                            </p:stCondLst>
                            <p:childTnLst>
                              <p:par>
                                <p:cTn id="68" presetID="1" presetClass="entr" presetSubtype="0" fill="hold" grpId="0" nodeType="afterEffect">
                                  <p:stCondLst>
                                    <p:cond delay="0"/>
                                  </p:stCondLst>
                                  <p:childTnLst>
                                    <p:set>
                                      <p:cBhvr>
                                        <p:cTn id="69" dur="1" fill="hold">
                                          <p:stCondLst>
                                            <p:cond delay="0"/>
                                          </p:stCondLst>
                                        </p:cTn>
                                        <p:tgtEl>
                                          <p:spTgt spid="152"/>
                                        </p:tgtEl>
                                        <p:attrNameLst>
                                          <p:attrName>style.visibility</p:attrName>
                                        </p:attrNameLst>
                                      </p:cBhvr>
                                      <p:to>
                                        <p:strVal val="visible"/>
                                      </p:to>
                                    </p:set>
                                  </p:childTnLst>
                                </p:cTn>
                              </p:par>
                            </p:childTnLst>
                          </p:cTn>
                        </p:par>
                        <p:par>
                          <p:cTn id="70" fill="hold">
                            <p:stCondLst>
                              <p:cond delay="500"/>
                            </p:stCondLst>
                            <p:childTnLst>
                              <p:par>
                                <p:cTn id="71" presetID="1" presetClass="entr" presetSubtype="0" fill="hold" grpId="0" nodeType="afterEffect">
                                  <p:stCondLst>
                                    <p:cond delay="0"/>
                                  </p:stCondLst>
                                  <p:childTnLst>
                                    <p:set>
                                      <p:cBhvr>
                                        <p:cTn id="72" dur="1" fill="hold">
                                          <p:stCondLst>
                                            <p:cond delay="0"/>
                                          </p:stCondLst>
                                        </p:cTn>
                                        <p:tgtEl>
                                          <p:spTgt spid="153"/>
                                        </p:tgtEl>
                                        <p:attrNameLst>
                                          <p:attrName>style.visibility</p:attrName>
                                        </p:attrNameLst>
                                      </p:cBhvr>
                                      <p:to>
                                        <p:strVal val="visible"/>
                                      </p:to>
                                    </p:set>
                                  </p:childTnLst>
                                </p:cTn>
                              </p:par>
                            </p:childTnLst>
                          </p:cTn>
                        </p:par>
                        <p:par>
                          <p:cTn id="73" fill="hold">
                            <p:stCondLst>
                              <p:cond delay="500"/>
                            </p:stCondLst>
                            <p:childTnLst>
                              <p:par>
                                <p:cTn id="74" presetID="1" presetClass="entr" presetSubtype="0"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childTnLst>
                                </p:cTn>
                              </p:par>
                            </p:childTnLst>
                          </p:cTn>
                        </p:par>
                        <p:par>
                          <p:cTn id="76" fill="hold">
                            <p:stCondLst>
                              <p:cond delay="500"/>
                            </p:stCondLst>
                            <p:childTnLst>
                              <p:par>
                                <p:cTn id="77" presetID="1" presetClass="entr" presetSubtype="0" fill="hold" grpId="0" nodeType="afterEffect">
                                  <p:stCondLst>
                                    <p:cond delay="0"/>
                                  </p:stCondLst>
                                  <p:childTnLst>
                                    <p:set>
                                      <p:cBhvr>
                                        <p:cTn id="78" dur="1" fill="hold">
                                          <p:stCondLst>
                                            <p:cond delay="0"/>
                                          </p:stCondLst>
                                        </p:cTn>
                                        <p:tgtEl>
                                          <p:spTgt spid="1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P spid="25" grpId="0"/>
      <p:bldP spid="27" grpId="0"/>
      <p:bldP spid="151" grpId="0"/>
      <p:bldP spid="152" grpId="0"/>
      <p:bldP spid="153" grpId="0"/>
      <p:bldP spid="154" grpId="0"/>
      <p:bldP spid="15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7" name="组合 6"/>
          <p:cNvGrpSpPr/>
          <p:nvPr/>
        </p:nvGrpSpPr>
        <p:grpSpPr>
          <a:xfrm>
            <a:off x="895720" y="6046618"/>
            <a:ext cx="5006975" cy="521970"/>
            <a:chOff x="4514" y="8826"/>
            <a:chExt cx="7885" cy="822"/>
          </a:xfrm>
        </p:grpSpPr>
        <p:sp>
          <p:nvSpPr>
            <p:cNvPr id="8" name="文本框 7"/>
            <p:cNvSpPr txBox="1"/>
            <p:nvPr/>
          </p:nvSpPr>
          <p:spPr>
            <a:xfrm>
              <a:off x="4514" y="8826"/>
              <a:ext cx="2660" cy="822"/>
            </a:xfrm>
            <a:prstGeom prst="rect">
              <a:avLst/>
            </a:prstGeom>
            <a:solidFill>
              <a:schemeClr val="accent6">
                <a:lumMod val="60000"/>
                <a:lumOff val="40000"/>
              </a:schemeClr>
            </a:solidFill>
          </p:spPr>
          <p:txBody>
            <a:bodyPr wrap="square" rtlCol="0" anchor="t">
              <a:spAutoFit/>
            </a:bodyPr>
            <a:lstStyle/>
            <a:p>
              <a:r>
                <a:rPr lang="zh-CN" altLang="en-US" sz="2800" b="1" dirty="0">
                  <a:solidFill>
                    <a:srgbClr val="FF0000"/>
                  </a:solidFill>
                  <a:latin typeface="楷体" panose="02010609060101010101" charset="-122"/>
                  <a:ea typeface="楷体" panose="02010609060101010101" charset="-122"/>
                  <a:sym typeface="+mn-ea"/>
                </a:rPr>
                <a:t>线线</a:t>
              </a:r>
              <a:r>
                <a:rPr lang="zh-CN" altLang="en-US" sz="2800" b="1" dirty="0">
                  <a:latin typeface="楷体" panose="02010609060101010101" charset="-122"/>
                  <a:ea typeface="楷体" panose="02010609060101010101" charset="-122"/>
                  <a:sym typeface="+mn-ea"/>
                </a:rPr>
                <a:t>平行</a:t>
              </a:r>
            </a:p>
          </p:txBody>
        </p:sp>
        <p:sp>
          <p:nvSpPr>
            <p:cNvPr id="9" name="文本框 8"/>
            <p:cNvSpPr txBox="1"/>
            <p:nvPr/>
          </p:nvSpPr>
          <p:spPr>
            <a:xfrm>
              <a:off x="9739" y="8826"/>
              <a:ext cx="2660" cy="822"/>
            </a:xfrm>
            <a:prstGeom prst="rect">
              <a:avLst/>
            </a:prstGeom>
            <a:solidFill>
              <a:schemeClr val="accent6">
                <a:lumMod val="60000"/>
                <a:lumOff val="40000"/>
              </a:schemeClr>
            </a:solidFill>
          </p:spPr>
          <p:txBody>
            <a:bodyPr wrap="square" rtlCol="0" anchor="t">
              <a:spAutoFit/>
            </a:bodyPr>
            <a:lstStyle/>
            <a:p>
              <a:r>
                <a:rPr lang="zh-CN" altLang="en-US" sz="2800" b="1" dirty="0">
                  <a:solidFill>
                    <a:srgbClr val="FF0000"/>
                  </a:solidFill>
                  <a:latin typeface="楷体" panose="02010609060101010101" charset="-122"/>
                  <a:ea typeface="楷体" panose="02010609060101010101" charset="-122"/>
                  <a:sym typeface="+mn-ea"/>
                </a:rPr>
                <a:t>线面</a:t>
              </a:r>
              <a:r>
                <a:rPr lang="zh-CN" altLang="en-US" sz="2800" b="1" dirty="0">
                  <a:latin typeface="楷体" panose="02010609060101010101" charset="-122"/>
                  <a:ea typeface="楷体" panose="02010609060101010101" charset="-122"/>
                  <a:sym typeface="+mn-ea"/>
                </a:rPr>
                <a:t>平行</a:t>
              </a:r>
            </a:p>
          </p:txBody>
        </p:sp>
        <p:sp>
          <p:nvSpPr>
            <p:cNvPr id="10" name="右箭头 9"/>
            <p:cNvSpPr/>
            <p:nvPr/>
          </p:nvSpPr>
          <p:spPr>
            <a:xfrm rot="10800000">
              <a:off x="7555" y="9008"/>
              <a:ext cx="1867" cy="4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858896" y="2538904"/>
            <a:ext cx="5008880" cy="534670"/>
            <a:chOff x="4537" y="4666"/>
            <a:chExt cx="7888" cy="842"/>
          </a:xfrm>
        </p:grpSpPr>
        <p:sp>
          <p:nvSpPr>
            <p:cNvPr id="12" name="文本框 11"/>
            <p:cNvSpPr txBox="1"/>
            <p:nvPr/>
          </p:nvSpPr>
          <p:spPr>
            <a:xfrm>
              <a:off x="4537" y="4666"/>
              <a:ext cx="2660" cy="822"/>
            </a:xfrm>
            <a:prstGeom prst="rect">
              <a:avLst/>
            </a:prstGeom>
            <a:solidFill>
              <a:schemeClr val="accent6">
                <a:lumMod val="60000"/>
                <a:lumOff val="40000"/>
              </a:schemeClr>
            </a:solidFill>
          </p:spPr>
          <p:txBody>
            <a:bodyPr wrap="square" rtlCol="0" anchor="t">
              <a:spAutoFit/>
            </a:bodyPr>
            <a:lstStyle/>
            <a:p>
              <a:r>
                <a:rPr lang="zh-CN" altLang="en-US" sz="2800" b="1" dirty="0">
                  <a:solidFill>
                    <a:srgbClr val="FF0000"/>
                  </a:solidFill>
                  <a:latin typeface="楷体" panose="02010609060101010101" charset="-122"/>
                  <a:ea typeface="楷体" panose="02010609060101010101" charset="-122"/>
                  <a:sym typeface="+mn-ea"/>
                </a:rPr>
                <a:t>线线</a:t>
              </a:r>
              <a:r>
                <a:rPr lang="zh-CN" altLang="en-US" sz="2800" b="1" dirty="0">
                  <a:latin typeface="楷体" panose="02010609060101010101" charset="-122"/>
                  <a:ea typeface="楷体" panose="02010609060101010101" charset="-122"/>
                  <a:sym typeface="+mn-ea"/>
                </a:rPr>
                <a:t>平行</a:t>
              </a:r>
            </a:p>
          </p:txBody>
        </p:sp>
        <p:sp>
          <p:nvSpPr>
            <p:cNvPr id="13" name="文本框 12"/>
            <p:cNvSpPr txBox="1"/>
            <p:nvPr/>
          </p:nvSpPr>
          <p:spPr>
            <a:xfrm>
              <a:off x="9765" y="4686"/>
              <a:ext cx="2660" cy="822"/>
            </a:xfrm>
            <a:prstGeom prst="rect">
              <a:avLst/>
            </a:prstGeom>
            <a:solidFill>
              <a:schemeClr val="accent6">
                <a:lumMod val="60000"/>
                <a:lumOff val="40000"/>
              </a:schemeClr>
            </a:solidFill>
          </p:spPr>
          <p:txBody>
            <a:bodyPr wrap="square" rtlCol="0" anchor="t">
              <a:spAutoFit/>
            </a:bodyPr>
            <a:lstStyle/>
            <a:p>
              <a:r>
                <a:rPr lang="zh-CN" altLang="en-US" sz="2800" b="1">
                  <a:solidFill>
                    <a:srgbClr val="FF0000"/>
                  </a:solidFill>
                  <a:latin typeface="楷体" panose="02010609060101010101" charset="-122"/>
                  <a:ea typeface="楷体" panose="02010609060101010101" charset="-122"/>
                  <a:sym typeface="+mn-ea"/>
                </a:rPr>
                <a:t>线面</a:t>
              </a:r>
              <a:r>
                <a:rPr lang="zh-CN" altLang="en-US" sz="2800" b="1">
                  <a:latin typeface="楷体" panose="02010609060101010101" charset="-122"/>
                  <a:ea typeface="楷体" panose="02010609060101010101" charset="-122"/>
                  <a:sym typeface="+mn-ea"/>
                </a:rPr>
                <a:t>平行</a:t>
              </a:r>
            </a:p>
          </p:txBody>
        </p:sp>
        <p:sp>
          <p:nvSpPr>
            <p:cNvPr id="14" name="右箭头 13"/>
            <p:cNvSpPr/>
            <p:nvPr/>
          </p:nvSpPr>
          <p:spPr>
            <a:xfrm>
              <a:off x="7581" y="4868"/>
              <a:ext cx="1867" cy="4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矩形 15"/>
          <p:cNvSpPr/>
          <p:nvPr/>
        </p:nvSpPr>
        <p:spPr>
          <a:xfrm>
            <a:off x="0" y="113884"/>
            <a:ext cx="5432898" cy="523220"/>
          </a:xfrm>
          <a:prstGeom prst="rect">
            <a:avLst/>
          </a:prstGeom>
        </p:spPr>
        <p:txBody>
          <a:bodyPr wrap="none">
            <a:spAutoFit/>
          </a:bodyPr>
          <a:lstStyle/>
          <a:p>
            <a:pPr algn="ctr"/>
            <a:r>
              <a:rPr lang="zh-CN" altLang="en-US" sz="2800" b="1" dirty="0">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a:t>
            </a:r>
            <a:r>
              <a:rPr lang="en-US" altLang="zh-CN" sz="2800" b="1" dirty="0">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1</a:t>
            </a:r>
            <a:r>
              <a:rPr lang="zh-CN" altLang="en-US" sz="2800" b="1" dirty="0">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）直线与平面平行的</a:t>
            </a:r>
            <a:r>
              <a:rPr lang="zh-CN" altLang="en-US" sz="2800" b="1" dirty="0">
                <a:solidFill>
                  <a:srgbClr val="00B0F0"/>
                </a:solidFill>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判定</a:t>
            </a:r>
            <a:r>
              <a:rPr lang="zh-CN" altLang="en-US" sz="2800" b="1" dirty="0">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定理</a:t>
            </a:r>
          </a:p>
        </p:txBody>
      </p:sp>
      <p:sp>
        <p:nvSpPr>
          <p:cNvPr id="17" name="矩形 16"/>
          <p:cNvSpPr/>
          <p:nvPr/>
        </p:nvSpPr>
        <p:spPr>
          <a:xfrm>
            <a:off x="387346" y="661377"/>
            <a:ext cx="11031344" cy="1126462"/>
          </a:xfrm>
          <a:prstGeom prst="rect">
            <a:avLst/>
          </a:prstGeom>
        </p:spPr>
        <p:txBody>
          <a:bodyPr wrap="square">
            <a:spAutoFit/>
          </a:bodyPr>
          <a:lstStyle/>
          <a:p>
            <a:pPr indent="457200">
              <a:lnSpc>
                <a:spcPct val="120000"/>
              </a:lnSpc>
            </a:pPr>
            <a:r>
              <a:rPr lang="zh-CN" altLang="en-US" sz="2800" dirty="0">
                <a:latin typeface="微软雅黑" panose="020B0503020204020204" charset="-122"/>
                <a:ea typeface="微软雅黑" panose="020B0503020204020204" charset="-122"/>
                <a:cs typeface="微软雅黑" panose="020B0503020204020204" charset="-122"/>
              </a:rPr>
              <a:t>如果平面</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rPr>
              <a:t>外</a:t>
            </a:r>
            <a:r>
              <a:rPr lang="zh-CN" altLang="en-US" sz="2800" dirty="0">
                <a:latin typeface="微软雅黑" panose="020B0503020204020204" charset="-122"/>
                <a:ea typeface="微软雅黑" panose="020B0503020204020204" charset="-122"/>
                <a:cs typeface="微软雅黑" panose="020B0503020204020204" charset="-122"/>
              </a:rPr>
              <a:t>一条直</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rPr>
              <a:t>线</a:t>
            </a:r>
            <a:r>
              <a:rPr lang="zh-CN" altLang="en-US" sz="2800" dirty="0">
                <a:latin typeface="微软雅黑" panose="020B0503020204020204" charset="-122"/>
                <a:ea typeface="微软雅黑" panose="020B0503020204020204" charset="-122"/>
                <a:cs typeface="微软雅黑" panose="020B0503020204020204" charset="-122"/>
              </a:rPr>
              <a:t>与此平面内的一条直</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rPr>
              <a:t>线平行</a:t>
            </a:r>
            <a:r>
              <a:rPr lang="zh-CN" altLang="en-US" sz="2800" dirty="0">
                <a:latin typeface="微软雅黑" panose="020B0503020204020204" charset="-122"/>
                <a:ea typeface="微软雅黑" panose="020B0503020204020204" charset="-122"/>
                <a:cs typeface="微软雅黑" panose="020B0503020204020204" charset="-122"/>
              </a:rPr>
              <a:t>，那么该直</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rPr>
              <a:t>线</a:t>
            </a:r>
            <a:r>
              <a:rPr lang="zh-CN" altLang="en-US" sz="2800" dirty="0">
                <a:latin typeface="微软雅黑" panose="020B0503020204020204" charset="-122"/>
                <a:ea typeface="微软雅黑" panose="020B0503020204020204" charset="-122"/>
                <a:cs typeface="微软雅黑" panose="020B0503020204020204" charset="-122"/>
              </a:rPr>
              <a:t>与此平</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rPr>
              <a:t>面</a:t>
            </a:r>
            <a:r>
              <a:rPr lang="zh-CN" altLang="en-US" sz="2800" dirty="0">
                <a:latin typeface="微软雅黑" panose="020B0503020204020204" charset="-122"/>
                <a:ea typeface="微软雅黑" panose="020B0503020204020204" charset="-122"/>
                <a:cs typeface="微软雅黑" panose="020B0503020204020204" charset="-122"/>
              </a:rPr>
              <a:t>平行.</a:t>
            </a:r>
            <a:endParaRPr lang="zh-CN" altLang="en-US" sz="2800" dirty="0"/>
          </a:p>
        </p:txBody>
      </p:sp>
      <p:sp>
        <p:nvSpPr>
          <p:cNvPr id="18" name="矩形 17"/>
          <p:cNvSpPr/>
          <p:nvPr/>
        </p:nvSpPr>
        <p:spPr>
          <a:xfrm>
            <a:off x="98963" y="3344349"/>
            <a:ext cx="5432898" cy="523220"/>
          </a:xfrm>
          <a:prstGeom prst="rect">
            <a:avLst/>
          </a:prstGeom>
        </p:spPr>
        <p:txBody>
          <a:bodyPr wrap="none">
            <a:spAutoFit/>
          </a:bodyPr>
          <a:lstStyle/>
          <a:p>
            <a:pPr algn="ctr"/>
            <a:r>
              <a:rPr lang="zh-CN" altLang="en-US" sz="2800" b="1" dirty="0">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a:t>
            </a:r>
            <a:r>
              <a:rPr lang="en-US" altLang="zh-CN" sz="2800" b="1" dirty="0">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2</a:t>
            </a:r>
            <a:r>
              <a:rPr lang="zh-CN" altLang="en-US" sz="2800" b="1" dirty="0">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）直线与平面平行的</a:t>
            </a:r>
            <a:r>
              <a:rPr lang="zh-CN" altLang="en-US" sz="2800" b="1" dirty="0">
                <a:solidFill>
                  <a:srgbClr val="00B0F0"/>
                </a:solidFill>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性质</a:t>
            </a:r>
            <a:r>
              <a:rPr lang="zh-CN" altLang="en-US" sz="2800" b="1" dirty="0">
                <a:latin typeface="Times New Roman" panose="02020603050405020304" pitchFamily="18" charset="0"/>
                <a:ea typeface="微软雅黑" panose="020B0503020204020204" charset="-122"/>
                <a:cs typeface="Times New Roman" panose="02020603050405020304" pitchFamily="18" charset="0"/>
                <a:sym typeface="宋体" panose="02010600030101010101" pitchFamily="2" charset="-122"/>
              </a:rPr>
              <a:t>定理</a:t>
            </a:r>
          </a:p>
        </p:txBody>
      </p:sp>
      <p:sp>
        <p:nvSpPr>
          <p:cNvPr id="19" name="矩形 18"/>
          <p:cNvSpPr/>
          <p:nvPr/>
        </p:nvSpPr>
        <p:spPr>
          <a:xfrm>
            <a:off x="537804" y="4023399"/>
            <a:ext cx="11031344" cy="1082669"/>
          </a:xfrm>
          <a:prstGeom prst="rect">
            <a:avLst/>
          </a:prstGeom>
        </p:spPr>
        <p:txBody>
          <a:bodyPr wrap="square">
            <a:spAutoFit/>
          </a:bodyPr>
          <a:lstStyle/>
          <a:p>
            <a:pPr indent="457200">
              <a:lnSpc>
                <a:spcPct val="120000"/>
              </a:lnSpc>
            </a:pPr>
            <a:r>
              <a:rPr lang="zh-CN" altLang="en-US" sz="2800" dirty="0">
                <a:latin typeface="微软雅黑" panose="020B0503020204020204" charset="-122"/>
                <a:ea typeface="微软雅黑" panose="020B0503020204020204" charset="-122"/>
                <a:cs typeface="微软雅黑" panose="020B0503020204020204" charset="-122"/>
                <a:sym typeface="+mn-ea"/>
              </a:rPr>
              <a:t>一条直</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sym typeface="+mn-ea"/>
              </a:rPr>
              <a:t>线</a:t>
            </a:r>
            <a:r>
              <a:rPr lang="zh-CN" altLang="en-US" sz="2800" dirty="0">
                <a:latin typeface="微软雅黑" panose="020B0503020204020204" charset="-122"/>
                <a:ea typeface="微软雅黑" panose="020B0503020204020204" charset="-122"/>
                <a:cs typeface="微软雅黑" panose="020B0503020204020204" charset="-122"/>
                <a:sym typeface="+mn-ea"/>
              </a:rPr>
              <a:t>与一个平</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sym typeface="+mn-ea"/>
              </a:rPr>
              <a:t>面平行</a:t>
            </a:r>
            <a:r>
              <a:rPr lang="en-US" altLang="zh-CN" sz="2800" dirty="0">
                <a:latin typeface="微软雅黑" panose="020B0503020204020204" charset="-122"/>
                <a:ea typeface="微软雅黑" panose="020B0503020204020204" charset="-122"/>
                <a:cs typeface="微软雅黑" panose="020B0503020204020204" charset="-122"/>
                <a:sym typeface="+mn-ea"/>
              </a:rPr>
              <a:t>,</a:t>
            </a:r>
            <a:r>
              <a:rPr lang="zh-CN" altLang="en-US" sz="2800" dirty="0">
                <a:latin typeface="微软雅黑" panose="020B0503020204020204" charset="-122"/>
                <a:ea typeface="微软雅黑" panose="020B0503020204020204" charset="-122"/>
                <a:cs typeface="微软雅黑" panose="020B0503020204020204" charset="-122"/>
                <a:sym typeface="+mn-ea"/>
              </a:rPr>
              <a:t>如果过该直线的平</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sym typeface="+mn-ea"/>
              </a:rPr>
              <a:t>面</a:t>
            </a:r>
            <a:r>
              <a:rPr lang="zh-CN" altLang="en-US" sz="2800" dirty="0">
                <a:latin typeface="微软雅黑" panose="020B0503020204020204" charset="-122"/>
                <a:ea typeface="微软雅黑" panose="020B0503020204020204" charset="-122"/>
                <a:cs typeface="微软雅黑" panose="020B0503020204020204" charset="-122"/>
                <a:sym typeface="+mn-ea"/>
              </a:rPr>
              <a:t>与此平</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sym typeface="+mn-ea"/>
              </a:rPr>
              <a:t>面相交</a:t>
            </a:r>
            <a:r>
              <a:rPr lang="en-US" altLang="zh-CN" sz="2800" dirty="0">
                <a:latin typeface="微软雅黑" panose="020B0503020204020204" charset="-122"/>
                <a:ea typeface="微软雅黑" panose="020B0503020204020204" charset="-122"/>
                <a:cs typeface="微软雅黑" panose="020B0503020204020204" charset="-122"/>
                <a:sym typeface="+mn-ea"/>
              </a:rPr>
              <a:t>,</a:t>
            </a:r>
            <a:r>
              <a:rPr lang="zh-CN" altLang="en-US" sz="2800" dirty="0">
                <a:latin typeface="微软雅黑" panose="020B0503020204020204" charset="-122"/>
                <a:ea typeface="微软雅黑" panose="020B0503020204020204" charset="-122"/>
                <a:cs typeface="微软雅黑" panose="020B0503020204020204" charset="-122"/>
                <a:sym typeface="+mn-ea"/>
              </a:rPr>
              <a:t>那么该直</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sym typeface="+mn-ea"/>
              </a:rPr>
              <a:t>线</a:t>
            </a:r>
            <a:r>
              <a:rPr lang="zh-CN" altLang="en-US" sz="2800" dirty="0">
                <a:latin typeface="微软雅黑" panose="020B0503020204020204" charset="-122"/>
                <a:ea typeface="微软雅黑" panose="020B0503020204020204" charset="-122"/>
                <a:cs typeface="微软雅黑" panose="020B0503020204020204" charset="-122"/>
                <a:sym typeface="+mn-ea"/>
              </a:rPr>
              <a:t>与交</a:t>
            </a:r>
            <a:r>
              <a:rPr lang="zh-CN" altLang="en-US" sz="2800" dirty="0">
                <a:solidFill>
                  <a:srgbClr val="C00000"/>
                </a:solidFill>
                <a:latin typeface="微软雅黑" panose="020B0503020204020204" charset="-122"/>
                <a:ea typeface="微软雅黑" panose="020B0503020204020204" charset="-122"/>
                <a:cs typeface="微软雅黑" panose="020B0503020204020204" charset="-122"/>
                <a:sym typeface="+mn-ea"/>
              </a:rPr>
              <a:t>线平行</a:t>
            </a:r>
            <a:r>
              <a:rPr lang="zh-CN" altLang="en-US" sz="2800" dirty="0">
                <a:latin typeface="微软雅黑" panose="020B0503020204020204" charset="-122"/>
                <a:ea typeface="微软雅黑" panose="020B0503020204020204" charset="-122"/>
                <a:cs typeface="微软雅黑" panose="020B0503020204020204" charset="-122"/>
              </a:rPr>
              <a:t>.</a:t>
            </a:r>
          </a:p>
        </p:txBody>
      </p:sp>
      <p:pic>
        <p:nvPicPr>
          <p:cNvPr id="20" name="New picture"/>
          <p:cNvPicPr/>
          <p:nvPr/>
        </p:nvPicPr>
        <p:blipFill>
          <a:blip r:embed="rId29"/>
          <a:stretch>
            <a:fillRect/>
          </a:stretch>
        </p:blipFill>
        <p:spPr>
          <a:xfrm>
            <a:off x="12319000" y="12052300"/>
            <a:ext cx="368300" cy="266700"/>
          </a:xfrm>
          <a:prstGeom prst="cube">
            <a:avLst/>
          </a:prstGeom>
        </p:spPr>
      </p:pic>
      <p:grpSp>
        <p:nvGrpSpPr>
          <p:cNvPr id="23" name="组合 22">
            <a:extLst>
              <a:ext uri="{FF2B5EF4-FFF2-40B4-BE49-F238E27FC236}">
                <a16:creationId xmlns:a16="http://schemas.microsoft.com/office/drawing/2014/main" id="{EFBEC487-4528-4C55-A78E-354C4F1B41E1}"/>
              </a:ext>
            </a:extLst>
          </p:cNvPr>
          <p:cNvGrpSpPr/>
          <p:nvPr>
            <p:custDataLst>
              <p:tags r:id="rId2"/>
            </p:custDataLst>
          </p:nvPr>
        </p:nvGrpSpPr>
        <p:grpSpPr>
          <a:xfrm>
            <a:off x="8584476" y="1692408"/>
            <a:ext cx="2605067" cy="1864954"/>
            <a:chOff x="229665" y="4067925"/>
            <a:chExt cx="3056451" cy="2390569"/>
          </a:xfrm>
        </p:grpSpPr>
        <p:sp>
          <p:nvSpPr>
            <p:cNvPr id="24" name="平行四边形 23">
              <a:extLst>
                <a:ext uri="{FF2B5EF4-FFF2-40B4-BE49-F238E27FC236}">
                  <a16:creationId xmlns:a16="http://schemas.microsoft.com/office/drawing/2014/main" id="{DCFEE626-8400-4ACC-B737-21C03ADE3972}"/>
                </a:ext>
              </a:extLst>
            </p:cNvPr>
            <p:cNvSpPr/>
            <p:nvPr>
              <p:custDataLst>
                <p:tags r:id="rId22"/>
              </p:custDataLst>
            </p:nvPr>
          </p:nvSpPr>
          <p:spPr>
            <a:xfrm>
              <a:off x="500034" y="5286388"/>
              <a:ext cx="2786082" cy="1000132"/>
            </a:xfrm>
            <a:prstGeom prst="parallelogram">
              <a:avLst>
                <a:gd name="adj" fmla="val 66904"/>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cxnSp>
          <p:nvCxnSpPr>
            <p:cNvPr id="25" name="直接连接符 24">
              <a:extLst>
                <a:ext uri="{FF2B5EF4-FFF2-40B4-BE49-F238E27FC236}">
                  <a16:creationId xmlns:a16="http://schemas.microsoft.com/office/drawing/2014/main" id="{45BDA2E2-9704-4DA7-8DCF-10D5F82D067E}"/>
                </a:ext>
              </a:extLst>
            </p:cNvPr>
            <p:cNvCxnSpPr/>
            <p:nvPr>
              <p:custDataLst>
                <p:tags r:id="rId23"/>
              </p:custDataLst>
            </p:nvPr>
          </p:nvCxnSpPr>
          <p:spPr>
            <a:xfrm>
              <a:off x="1500166" y="4641858"/>
              <a:ext cx="1571636" cy="158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6FA0AC4-1523-44D0-85D0-32CDDA015036}"/>
                </a:ext>
              </a:extLst>
            </p:cNvPr>
            <p:cNvCxnSpPr/>
            <p:nvPr>
              <p:custDataLst>
                <p:tags r:id="rId24"/>
              </p:custDataLst>
            </p:nvPr>
          </p:nvCxnSpPr>
          <p:spPr>
            <a:xfrm>
              <a:off x="1142976" y="5784866"/>
              <a:ext cx="1571636"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12">
              <a:extLst>
                <a:ext uri="{FF2B5EF4-FFF2-40B4-BE49-F238E27FC236}">
                  <a16:creationId xmlns:a16="http://schemas.microsoft.com/office/drawing/2014/main" id="{FCFBD7E2-1398-4D67-8894-280E8D06480A}"/>
                </a:ext>
              </a:extLst>
            </p:cNvPr>
            <p:cNvSpPr txBox="1"/>
            <p:nvPr>
              <p:custDataLst>
                <p:tags r:id="rId25"/>
              </p:custDataLst>
            </p:nvPr>
          </p:nvSpPr>
          <p:spPr>
            <a:xfrm>
              <a:off x="2071670" y="4067925"/>
              <a:ext cx="428628" cy="631759"/>
            </a:xfrm>
            <a:prstGeom prst="rect">
              <a:avLst/>
            </a:prstGeom>
            <a:noFill/>
          </p:spPr>
          <p:txBody>
            <a:bodyPr wrap="square" rtlCol="0">
              <a:spAutoFit/>
            </a:bodyPr>
            <a:lstStyle/>
            <a:p>
              <a:r>
                <a:rPr lang="en-US" altLang="zh-CN" sz="2800" b="1" i="1">
                  <a:solidFill>
                    <a:srgbClr val="0000FF"/>
                  </a:solidFill>
                  <a:latin typeface="Times New Roman" panose="02020603050405020304" pitchFamily="18" charset="0"/>
                  <a:cs typeface="Times New Roman" panose="02020603050405020304" pitchFamily="18" charset="0"/>
                </a:rPr>
                <a:t>a</a:t>
              </a:r>
            </a:p>
          </p:txBody>
        </p:sp>
        <p:sp>
          <p:nvSpPr>
            <p:cNvPr id="28" name="TextBox 13">
              <a:extLst>
                <a:ext uri="{FF2B5EF4-FFF2-40B4-BE49-F238E27FC236}">
                  <a16:creationId xmlns:a16="http://schemas.microsoft.com/office/drawing/2014/main" id="{7B55ED7D-5298-4FA4-89A2-46B64E30F763}"/>
                </a:ext>
              </a:extLst>
            </p:cNvPr>
            <p:cNvSpPr txBox="1"/>
            <p:nvPr>
              <p:custDataLst>
                <p:tags r:id="rId26"/>
              </p:custDataLst>
            </p:nvPr>
          </p:nvSpPr>
          <p:spPr>
            <a:xfrm>
              <a:off x="1714480" y="5234087"/>
              <a:ext cx="428628" cy="631759"/>
            </a:xfrm>
            <a:prstGeom prst="rect">
              <a:avLst/>
            </a:prstGeom>
            <a:noFill/>
          </p:spPr>
          <p:txBody>
            <a:bodyPr wrap="square" rtlCol="0">
              <a:spAutoFit/>
            </a:bodyPr>
            <a:lstStyle/>
            <a:p>
              <a:r>
                <a:rPr lang="en-US" altLang="zh-CN" sz="2800" b="1" i="1">
                  <a:solidFill>
                    <a:srgbClr val="FF0000"/>
                  </a:solidFill>
                  <a:latin typeface="Times New Roman" panose="02020603050405020304" pitchFamily="18" charset="0"/>
                  <a:cs typeface="Times New Roman" panose="02020603050405020304" pitchFamily="18" charset="0"/>
                </a:rPr>
                <a:t>b</a:t>
              </a:r>
            </a:p>
          </p:txBody>
        </p:sp>
        <p:sp>
          <p:nvSpPr>
            <p:cNvPr id="29" name="TextBox 14">
              <a:extLst>
                <a:ext uri="{FF2B5EF4-FFF2-40B4-BE49-F238E27FC236}">
                  <a16:creationId xmlns:a16="http://schemas.microsoft.com/office/drawing/2014/main" id="{88B2F864-18BF-4253-BB5B-83E87772253A}"/>
                </a:ext>
              </a:extLst>
            </p:cNvPr>
            <p:cNvSpPr txBox="1"/>
            <p:nvPr>
              <p:custDataLst>
                <p:tags r:id="rId27"/>
              </p:custDataLst>
            </p:nvPr>
          </p:nvSpPr>
          <p:spPr>
            <a:xfrm flipH="1">
              <a:off x="229665" y="5505824"/>
              <a:ext cx="119944" cy="952670"/>
            </a:xfrm>
            <a:prstGeom prst="rect">
              <a:avLst/>
            </a:prstGeom>
            <a:noFill/>
          </p:spPr>
          <p:txBody>
            <a:bodyPr wrap="square" rtlCol="0">
              <a:spAutoFit/>
            </a:bodyPr>
            <a:lstStyle/>
            <a:p>
              <a:r>
                <a:rPr lang="el-GR" altLang="zh-CN" sz="2800" b="1" dirty="0">
                  <a:latin typeface="Times New Roman" panose="02020603050405020304" pitchFamily="18" charset="0"/>
                  <a:cs typeface="Times New Roman" panose="02020603050405020304" pitchFamily="18" charset="0"/>
                </a:rPr>
                <a:t>α</a:t>
              </a:r>
            </a:p>
          </p:txBody>
        </p:sp>
      </p:grpSp>
      <p:grpSp>
        <p:nvGrpSpPr>
          <p:cNvPr id="30" name="组合 29">
            <a:extLst>
              <a:ext uri="{FF2B5EF4-FFF2-40B4-BE49-F238E27FC236}">
                <a16:creationId xmlns:a16="http://schemas.microsoft.com/office/drawing/2014/main" id="{1193CE9C-0046-4A41-A8C8-6D9C25737AFD}"/>
              </a:ext>
            </a:extLst>
          </p:cNvPr>
          <p:cNvGrpSpPr/>
          <p:nvPr>
            <p:custDataLst>
              <p:tags r:id="rId3"/>
            </p:custDataLst>
          </p:nvPr>
        </p:nvGrpSpPr>
        <p:grpSpPr>
          <a:xfrm>
            <a:off x="8232453" y="5061364"/>
            <a:ext cx="3531646" cy="1517021"/>
            <a:chOff x="9173" y="6830"/>
            <a:chExt cx="6190" cy="3186"/>
          </a:xfrm>
        </p:grpSpPr>
        <p:grpSp>
          <p:nvGrpSpPr>
            <p:cNvPr id="31" name="组合 30">
              <a:extLst>
                <a:ext uri="{FF2B5EF4-FFF2-40B4-BE49-F238E27FC236}">
                  <a16:creationId xmlns:a16="http://schemas.microsoft.com/office/drawing/2014/main" id="{13EEA3B6-E33C-4EE1-BEB0-4511A23C9A10}"/>
                </a:ext>
              </a:extLst>
            </p:cNvPr>
            <p:cNvGrpSpPr/>
            <p:nvPr>
              <p:custDataLst>
                <p:tags r:id="rId6"/>
              </p:custDataLst>
            </p:nvPr>
          </p:nvGrpSpPr>
          <p:grpSpPr>
            <a:xfrm>
              <a:off x="9173" y="6830"/>
              <a:ext cx="6190" cy="3187"/>
              <a:chOff x="9173" y="6830"/>
              <a:chExt cx="6190" cy="3187"/>
            </a:xfrm>
          </p:grpSpPr>
          <p:sp>
            <p:nvSpPr>
              <p:cNvPr id="33" name="矩形 32">
                <a:extLst>
                  <a:ext uri="{FF2B5EF4-FFF2-40B4-BE49-F238E27FC236}">
                    <a16:creationId xmlns:a16="http://schemas.microsoft.com/office/drawing/2014/main" id="{C79750C5-67DC-4D5E-9A82-F1E32B9A4140}"/>
                  </a:ext>
                </a:extLst>
              </p:cNvPr>
              <p:cNvSpPr/>
              <p:nvPr>
                <p:custDataLst>
                  <p:tags r:id="rId8"/>
                </p:custDataLst>
              </p:nvPr>
            </p:nvSpPr>
            <p:spPr>
              <a:xfrm>
                <a:off x="9831" y="6830"/>
                <a:ext cx="4764" cy="2305"/>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a:extLst>
                  <a:ext uri="{FF2B5EF4-FFF2-40B4-BE49-F238E27FC236}">
                    <a16:creationId xmlns:a16="http://schemas.microsoft.com/office/drawing/2014/main" id="{42C2E7BD-53B8-48AB-AF8A-7AE93CDF891A}"/>
                  </a:ext>
                </a:extLst>
              </p:cNvPr>
              <p:cNvGrpSpPr/>
              <p:nvPr>
                <p:custDataLst>
                  <p:tags r:id="rId9"/>
                </p:custDataLst>
              </p:nvPr>
            </p:nvGrpSpPr>
            <p:grpSpPr>
              <a:xfrm>
                <a:off x="9484" y="6895"/>
                <a:ext cx="5093" cy="3122"/>
                <a:chOff x="696030" y="4150430"/>
                <a:chExt cx="2615877" cy="2239861"/>
              </a:xfrm>
            </p:grpSpPr>
            <p:cxnSp>
              <p:nvCxnSpPr>
                <p:cNvPr id="42" name="直接连接符 41">
                  <a:extLst>
                    <a:ext uri="{FF2B5EF4-FFF2-40B4-BE49-F238E27FC236}">
                      <a16:creationId xmlns:a16="http://schemas.microsoft.com/office/drawing/2014/main" id="{99A4E4C4-D2B8-4DF6-B052-2926D120ED92}"/>
                    </a:ext>
                  </a:extLst>
                </p:cNvPr>
                <p:cNvCxnSpPr/>
                <p:nvPr>
                  <p:custDataLst>
                    <p:tags r:id="rId17"/>
                  </p:custDataLst>
                </p:nvPr>
              </p:nvCxnSpPr>
              <p:spPr>
                <a:xfrm>
                  <a:off x="1299328" y="4724363"/>
                  <a:ext cx="1571636" cy="1588"/>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3" name="直接连接符 42">
                  <a:extLst>
                    <a:ext uri="{FF2B5EF4-FFF2-40B4-BE49-F238E27FC236}">
                      <a16:creationId xmlns:a16="http://schemas.microsoft.com/office/drawing/2014/main" id="{415CFC5D-F0D5-4B01-89C9-82B70C6F288F}"/>
                    </a:ext>
                  </a:extLst>
                </p:cNvPr>
                <p:cNvCxnSpPr/>
                <p:nvPr>
                  <p:custDataLst>
                    <p:tags r:id="rId18"/>
                  </p:custDataLst>
                </p:nvPr>
              </p:nvCxnSpPr>
              <p:spPr>
                <a:xfrm>
                  <a:off x="894882" y="5751864"/>
                  <a:ext cx="2417025"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44" name="TextBox 12">
                  <a:extLst>
                    <a:ext uri="{FF2B5EF4-FFF2-40B4-BE49-F238E27FC236}">
                      <a16:creationId xmlns:a16="http://schemas.microsoft.com/office/drawing/2014/main" id="{50206501-F31E-45B8-B17A-7DEE19E395A0}"/>
                    </a:ext>
                  </a:extLst>
                </p:cNvPr>
                <p:cNvSpPr txBox="1"/>
                <p:nvPr>
                  <p:custDataLst>
                    <p:tags r:id="rId19"/>
                  </p:custDataLst>
                </p:nvPr>
              </p:nvSpPr>
              <p:spPr>
                <a:xfrm>
                  <a:off x="1870832" y="4150430"/>
                  <a:ext cx="428628" cy="589737"/>
                </a:xfrm>
                <a:prstGeom prst="rect">
                  <a:avLst/>
                </a:prstGeom>
                <a:noFill/>
              </p:spPr>
              <p:txBody>
                <a:bodyPr wrap="square" rtlCol="0">
                  <a:spAutoFit/>
                </a:bodyPr>
                <a:lstStyle/>
                <a:p>
                  <a:r>
                    <a:rPr lang="en-US" altLang="zh-CN" sz="2800" b="1" i="1">
                      <a:solidFill>
                        <a:srgbClr val="00B0F0"/>
                      </a:solidFill>
                      <a:latin typeface="Times New Roman" panose="02020603050405020304" pitchFamily="18" charset="0"/>
                      <a:cs typeface="Times New Roman" panose="02020603050405020304" pitchFamily="18" charset="0"/>
                    </a:rPr>
                    <a:t>a</a:t>
                  </a:r>
                </a:p>
              </p:txBody>
            </p:sp>
            <p:sp>
              <p:nvSpPr>
                <p:cNvPr id="45" name="TextBox 13">
                  <a:extLst>
                    <a:ext uri="{FF2B5EF4-FFF2-40B4-BE49-F238E27FC236}">
                      <a16:creationId xmlns:a16="http://schemas.microsoft.com/office/drawing/2014/main" id="{86A57D40-B6C5-40CA-8D76-7725E110385C}"/>
                    </a:ext>
                  </a:extLst>
                </p:cNvPr>
                <p:cNvSpPr txBox="1"/>
                <p:nvPr>
                  <p:custDataLst>
                    <p:tags r:id="rId20"/>
                  </p:custDataLst>
                </p:nvPr>
              </p:nvSpPr>
              <p:spPr>
                <a:xfrm>
                  <a:off x="1714480" y="5234087"/>
                  <a:ext cx="428628" cy="589737"/>
                </a:xfrm>
                <a:prstGeom prst="rect">
                  <a:avLst/>
                </a:prstGeom>
                <a:noFill/>
              </p:spPr>
              <p:txBody>
                <a:bodyPr wrap="square" rtlCol="0">
                  <a:spAutoFit/>
                </a:bodyPr>
                <a:lstStyle/>
                <a:p>
                  <a:r>
                    <a:rPr lang="en-US" altLang="zh-CN" sz="2800" b="1" i="1">
                      <a:solidFill>
                        <a:srgbClr val="FF0000"/>
                      </a:solidFill>
                      <a:latin typeface="Times New Roman" panose="02020603050405020304" pitchFamily="18" charset="0"/>
                      <a:cs typeface="Times New Roman" panose="02020603050405020304" pitchFamily="18" charset="0"/>
                    </a:rPr>
                    <a:t>b</a:t>
                  </a:r>
                </a:p>
              </p:txBody>
            </p:sp>
            <p:sp>
              <p:nvSpPr>
                <p:cNvPr id="46" name="TextBox 14">
                  <a:extLst>
                    <a:ext uri="{FF2B5EF4-FFF2-40B4-BE49-F238E27FC236}">
                      <a16:creationId xmlns:a16="http://schemas.microsoft.com/office/drawing/2014/main" id="{DC054D73-FD82-4655-B00D-73371A51B9E8}"/>
                    </a:ext>
                  </a:extLst>
                </p:cNvPr>
                <p:cNvSpPr txBox="1"/>
                <p:nvPr>
                  <p:custDataLst>
                    <p:tags r:id="rId21"/>
                  </p:custDataLst>
                </p:nvPr>
              </p:nvSpPr>
              <p:spPr>
                <a:xfrm>
                  <a:off x="696030" y="5800554"/>
                  <a:ext cx="357190" cy="589737"/>
                </a:xfrm>
                <a:prstGeom prst="rect">
                  <a:avLst/>
                </a:prstGeom>
                <a:noFill/>
              </p:spPr>
              <p:txBody>
                <a:bodyPr wrap="square" rtlCol="0">
                  <a:spAutoFit/>
                </a:bodyPr>
                <a:lstStyle/>
                <a:p>
                  <a:r>
                    <a:rPr lang="el-GR" altLang="zh-CN" sz="2800" b="1">
                      <a:latin typeface="Times New Roman" panose="02020603050405020304" pitchFamily="18" charset="0"/>
                      <a:cs typeface="Times New Roman" panose="02020603050405020304" pitchFamily="18" charset="0"/>
                    </a:rPr>
                    <a:t>α</a:t>
                  </a:r>
                </a:p>
              </p:txBody>
            </p:sp>
          </p:grpSp>
          <p:grpSp>
            <p:nvGrpSpPr>
              <p:cNvPr id="35" name="组合 34">
                <a:extLst>
                  <a:ext uri="{FF2B5EF4-FFF2-40B4-BE49-F238E27FC236}">
                    <a16:creationId xmlns:a16="http://schemas.microsoft.com/office/drawing/2014/main" id="{FA00CC89-0028-4EEB-B175-FFE6A26C2CD2}"/>
                  </a:ext>
                </a:extLst>
              </p:cNvPr>
              <p:cNvGrpSpPr/>
              <p:nvPr>
                <p:custDataLst>
                  <p:tags r:id="rId10"/>
                </p:custDataLst>
              </p:nvPr>
            </p:nvGrpSpPr>
            <p:grpSpPr>
              <a:xfrm>
                <a:off x="9173" y="8457"/>
                <a:ext cx="6190" cy="1424"/>
                <a:chOff x="2425" y="7294"/>
                <a:chExt cx="6190" cy="1424"/>
              </a:xfrm>
            </p:grpSpPr>
            <p:cxnSp>
              <p:nvCxnSpPr>
                <p:cNvPr id="38" name="直接连接符 37">
                  <a:extLst>
                    <a:ext uri="{FF2B5EF4-FFF2-40B4-BE49-F238E27FC236}">
                      <a16:creationId xmlns:a16="http://schemas.microsoft.com/office/drawing/2014/main" id="{11A9DADD-B093-4C03-B4BD-FEE519EC4519}"/>
                    </a:ext>
                  </a:extLst>
                </p:cNvPr>
                <p:cNvCxnSpPr/>
                <p:nvPr>
                  <p:custDataLst>
                    <p:tags r:id="rId13"/>
                  </p:custDataLst>
                </p:nvPr>
              </p:nvCxnSpPr>
              <p:spPr>
                <a:xfrm flipV="1">
                  <a:off x="3739" y="7294"/>
                  <a:ext cx="4876" cy="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id="{3A0B931A-17F7-42BE-85C0-61A1A01CB012}"/>
                    </a:ext>
                  </a:extLst>
                </p:cNvPr>
                <p:cNvCxnSpPr/>
                <p:nvPr>
                  <p:custDataLst>
                    <p:tags r:id="rId14"/>
                  </p:custDataLst>
                </p:nvPr>
              </p:nvCxnSpPr>
              <p:spPr>
                <a:xfrm flipV="1">
                  <a:off x="2425" y="8698"/>
                  <a:ext cx="476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id="{DFF4CBDE-DBFF-405A-8615-0F87AF4D9EF3}"/>
                    </a:ext>
                  </a:extLst>
                </p:cNvPr>
                <p:cNvCxnSpPr/>
                <p:nvPr>
                  <p:custDataLst>
                    <p:tags r:id="rId15"/>
                  </p:custDataLst>
                </p:nvPr>
              </p:nvCxnSpPr>
              <p:spPr>
                <a:xfrm flipV="1">
                  <a:off x="2425" y="7302"/>
                  <a:ext cx="1234" cy="1406"/>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13DF5F13-BAAC-461B-B31E-22E546B6ED1D}"/>
                    </a:ext>
                  </a:extLst>
                </p:cNvPr>
                <p:cNvCxnSpPr/>
                <p:nvPr>
                  <p:custDataLst>
                    <p:tags r:id="rId16"/>
                  </p:custDataLst>
                </p:nvPr>
              </p:nvCxnSpPr>
              <p:spPr>
                <a:xfrm flipV="1">
                  <a:off x="7200" y="7325"/>
                  <a:ext cx="1378" cy="139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6" name="直接连接符 35">
                <a:extLst>
                  <a:ext uri="{FF2B5EF4-FFF2-40B4-BE49-F238E27FC236}">
                    <a16:creationId xmlns:a16="http://schemas.microsoft.com/office/drawing/2014/main" id="{0853016A-D22C-40F7-BDE8-7464B2E4AA27}"/>
                  </a:ext>
                </a:extLst>
              </p:cNvPr>
              <p:cNvCxnSpPr/>
              <p:nvPr>
                <p:custDataLst>
                  <p:tags r:id="rId11"/>
                </p:custDataLst>
              </p:nvPr>
            </p:nvCxnSpPr>
            <p:spPr>
              <a:xfrm>
                <a:off x="14671" y="8465"/>
                <a:ext cx="6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id="{8A59B818-4358-4480-89AD-2A83520567E2}"/>
                  </a:ext>
                </a:extLst>
              </p:cNvPr>
              <p:cNvCxnSpPr/>
              <p:nvPr>
                <p:custDataLst>
                  <p:tags r:id="rId12"/>
                </p:custDataLst>
              </p:nvPr>
            </p:nvCxnSpPr>
            <p:spPr>
              <a:xfrm flipV="1">
                <a:off x="9173" y="9106"/>
                <a:ext cx="640" cy="77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2" name="文本框 31">
              <a:extLst>
                <a:ext uri="{FF2B5EF4-FFF2-40B4-BE49-F238E27FC236}">
                  <a16:creationId xmlns:a16="http://schemas.microsoft.com/office/drawing/2014/main" id="{1FF58180-96DC-4C25-B142-6C15F6ED2199}"/>
                </a:ext>
              </a:extLst>
            </p:cNvPr>
            <p:cNvSpPr txBox="1"/>
            <p:nvPr>
              <p:custDataLst>
                <p:tags r:id="rId7"/>
              </p:custDataLst>
            </p:nvPr>
          </p:nvSpPr>
          <p:spPr>
            <a:xfrm>
              <a:off x="9920" y="6830"/>
              <a:ext cx="567" cy="822"/>
            </a:xfrm>
            <a:prstGeom prst="rect">
              <a:avLst/>
            </a:prstGeom>
            <a:noFill/>
          </p:spPr>
          <p:txBody>
            <a:bodyPr wrap="none" rtlCol="0" anchor="t">
              <a:spAutoFit/>
            </a:bodyPr>
            <a:lstStyle/>
            <a:p>
              <a:r>
                <a:rPr lang="en-US" altLang="zh-CN" sz="2800" i="1">
                  <a:latin typeface="Times New Roman" panose="02020603050405020304" pitchFamily="18" charset="0"/>
                  <a:cs typeface="Times New Roman" panose="02020603050405020304" pitchFamily="18" charset="0"/>
                  <a:sym typeface="+mn-ea"/>
                </a:rPr>
                <a:t>β</a:t>
              </a:r>
            </a:p>
          </p:txBody>
        </p:sp>
      </p:grpSp>
      <p:graphicFrame>
        <p:nvGraphicFramePr>
          <p:cNvPr id="48" name="对象 47">
            <a:extLst>
              <a:ext uri="{FF2B5EF4-FFF2-40B4-BE49-F238E27FC236}">
                <a16:creationId xmlns:a16="http://schemas.microsoft.com/office/drawing/2014/main" id="{C39DC8DB-0329-4BE1-9E47-50536F941AC7}"/>
              </a:ext>
            </a:extLst>
          </p:cNvPr>
          <p:cNvGraphicFramePr>
            <a:graphicFrameLocks noChangeAspect="1"/>
          </p:cNvGraphicFramePr>
          <p:nvPr>
            <p:custDataLst>
              <p:tags r:id="rId4"/>
            </p:custDataLst>
          </p:nvPr>
        </p:nvGraphicFramePr>
        <p:xfrm>
          <a:off x="872442" y="1754884"/>
          <a:ext cx="5508647" cy="500572"/>
        </p:xfrm>
        <a:graphic>
          <a:graphicData uri="http://schemas.openxmlformats.org/presentationml/2006/ole">
            <mc:AlternateContent xmlns:mc="http://schemas.openxmlformats.org/markup-compatibility/2006">
              <mc:Choice xmlns:v="urn:schemas-microsoft-com:vml" Requires="v">
                <p:oleObj spid="_x0000_s5172" name="公式" r:id="rId30" imgW="1866900" imgH="190500" progId="Equation.3">
                  <p:embed/>
                </p:oleObj>
              </mc:Choice>
              <mc:Fallback>
                <p:oleObj name="公式" r:id="rId30" imgW="1866900" imgH="190500" progId="Equation.3">
                  <p:embed/>
                  <p:pic>
                    <p:nvPicPr>
                      <p:cNvPr id="48" name="对象 47">
                        <a:extLst>
                          <a:ext uri="{FF2B5EF4-FFF2-40B4-BE49-F238E27FC236}">
                            <a16:creationId xmlns:a16="http://schemas.microsoft.com/office/drawing/2014/main" id="{C39DC8DB-0329-4BE1-9E47-50536F941AC7}"/>
                          </a:ext>
                        </a:extLst>
                      </p:cNvPr>
                      <p:cNvPicPr/>
                      <p:nvPr/>
                    </p:nvPicPr>
                    <p:blipFill>
                      <a:blip r:embed="rId31">
                        <a:biLevel thresh="50000"/>
                        <a:grayscl/>
                      </a:blip>
                      <a:stretch>
                        <a:fillRect/>
                      </a:stretch>
                    </p:blipFill>
                    <p:spPr>
                      <a:xfrm>
                        <a:off x="872442" y="1754884"/>
                        <a:ext cx="5508647" cy="500572"/>
                      </a:xfrm>
                      <a:prstGeom prst="rect">
                        <a:avLst/>
                      </a:prstGeom>
                      <a:noFill/>
                      <a:ln w="9525">
                        <a:noFill/>
                      </a:ln>
                    </p:spPr>
                  </p:pic>
                </p:oleObj>
              </mc:Fallback>
            </mc:AlternateContent>
          </a:graphicData>
        </a:graphic>
      </p:graphicFrame>
      <p:graphicFrame>
        <p:nvGraphicFramePr>
          <p:cNvPr id="52" name="Object 2">
            <a:extLst>
              <a:ext uri="{FF2B5EF4-FFF2-40B4-BE49-F238E27FC236}">
                <a16:creationId xmlns:a16="http://schemas.microsoft.com/office/drawing/2014/main" id="{0E8B76E6-0010-41A6-914B-108E3204F012}"/>
              </a:ext>
            </a:extLst>
          </p:cNvPr>
          <p:cNvGraphicFramePr>
            <a:graphicFrameLocks noChangeAspect="1"/>
          </p:cNvGraphicFramePr>
          <p:nvPr>
            <p:custDataLst>
              <p:tags r:id="rId5"/>
            </p:custDataLst>
          </p:nvPr>
        </p:nvGraphicFramePr>
        <p:xfrm>
          <a:off x="659784" y="5218689"/>
          <a:ext cx="4894424" cy="575310"/>
        </p:xfrm>
        <a:graphic>
          <a:graphicData uri="http://schemas.openxmlformats.org/presentationml/2006/ole">
            <mc:AlternateContent xmlns:mc="http://schemas.openxmlformats.org/markup-compatibility/2006">
              <mc:Choice xmlns:v="urn:schemas-microsoft-com:vml" Requires="v">
                <p:oleObj spid="_x0000_s5173" r:id="rId32" imgW="2057400" imgH="203200" progId="Equation.DSMT4">
                  <p:embed/>
                </p:oleObj>
              </mc:Choice>
              <mc:Fallback>
                <p:oleObj r:id="rId32" imgW="2057400" imgH="203200" progId="Equation.DSMT4">
                  <p:embed/>
                  <p:pic>
                    <p:nvPicPr>
                      <p:cNvPr id="52" name="Object 2">
                        <a:extLst>
                          <a:ext uri="{FF2B5EF4-FFF2-40B4-BE49-F238E27FC236}">
                            <a16:creationId xmlns:a16="http://schemas.microsoft.com/office/drawing/2014/main" id="{0E8B76E6-0010-41A6-914B-108E3204F012}"/>
                          </a:ext>
                        </a:extLst>
                      </p:cNvPr>
                      <p:cNvPicPr/>
                      <p:nvPr/>
                    </p:nvPicPr>
                    <p:blipFill>
                      <a:blip r:embed="rId33"/>
                      <a:stretch>
                        <a:fillRect/>
                      </a:stretch>
                    </p:blipFill>
                    <p:spPr>
                      <a:xfrm>
                        <a:off x="659784" y="5218689"/>
                        <a:ext cx="4894424" cy="575310"/>
                      </a:xfrm>
                      <a:prstGeom prst="rect">
                        <a:avLst/>
                      </a:prstGeom>
                      <a:noFill/>
                      <a:ln w="38100">
                        <a:noFill/>
                        <a:miter/>
                      </a:ln>
                    </p:spPr>
                  </p:pic>
                </p:oleObj>
              </mc:Fallback>
            </mc:AlternateContent>
          </a:graphicData>
        </a:graphic>
      </p:graphicFrame>
    </p:spTree>
    <p:extLst>
      <p:ext uri="{BB962C8B-B14F-4D97-AF65-F5344CB8AC3E}">
        <p14:creationId xmlns:p14="http://schemas.microsoft.com/office/powerpoint/2010/main" val="16582642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blinds(horizontal)">
                                      <p:cBhvr>
                                        <p:cTn id="3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 name="圆角矩形 30"/>
          <p:cNvSpPr/>
          <p:nvPr/>
        </p:nvSpPr>
        <p:spPr>
          <a:xfrm>
            <a:off x="281940" y="3439795"/>
            <a:ext cx="11755120" cy="125031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auto">
              <a:lnSpc>
                <a:spcPct val="130000"/>
              </a:lnSpc>
            </a:pP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a:t>
            </a:r>
            <a:r>
              <a:rPr lang="en-US" altLang="zh-CN" sz="2800" dirty="0">
                <a:solidFill>
                  <a:schemeClr val="tx1"/>
                </a:solidFill>
                <a:latin typeface="黑体" panose="02010609060101010101" charset="-122"/>
                <a:ea typeface="黑体" panose="02010609060101010101" charset="-122"/>
                <a:cs typeface="黑体" panose="02010609060101010101" charset="-122"/>
                <a:sym typeface="+mn-ea"/>
              </a:rPr>
              <a:t>4</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）两个平面平行的</a:t>
            </a:r>
            <a:r>
              <a:rPr lang="zh-CN" altLang="en-US" sz="2800" b="1" dirty="0">
                <a:solidFill>
                  <a:srgbClr val="C00000"/>
                </a:solidFill>
                <a:latin typeface="黑体" panose="02010609060101010101" charset="-122"/>
                <a:ea typeface="黑体" panose="02010609060101010101" charset="-122"/>
                <a:cs typeface="黑体" panose="02010609060101010101" charset="-122"/>
                <a:sym typeface="+mn-ea"/>
              </a:rPr>
              <a:t>性质</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定理：</a:t>
            </a:r>
            <a:r>
              <a:rPr lang="en-US" altLang="zh-CN" sz="2800" dirty="0">
                <a:solidFill>
                  <a:schemeClr val="tx1"/>
                </a:solidFill>
                <a:latin typeface="黑体" panose="02010609060101010101" charset="-122"/>
                <a:ea typeface="黑体" panose="02010609060101010101" charset="-122"/>
                <a:cs typeface="黑体" panose="02010609060101010101" charset="-122"/>
                <a:sym typeface="+mn-ea"/>
              </a:rPr>
              <a:t> </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两个平</a:t>
            </a:r>
            <a:r>
              <a:rPr lang="zh-CN" altLang="en-US" sz="2800" dirty="0">
                <a:solidFill>
                  <a:srgbClr val="FF0000"/>
                </a:solidFill>
                <a:latin typeface="黑体" panose="02010609060101010101" charset="-122"/>
                <a:ea typeface="黑体" panose="02010609060101010101" charset="-122"/>
                <a:cs typeface="黑体" panose="02010609060101010101" charset="-122"/>
                <a:sym typeface="+mn-ea"/>
              </a:rPr>
              <a:t>面平行</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，如果另一个平</a:t>
            </a:r>
            <a:r>
              <a:rPr lang="zh-CN" altLang="en-US" sz="2800" dirty="0">
                <a:solidFill>
                  <a:srgbClr val="FF0000"/>
                </a:solidFill>
                <a:latin typeface="黑体" panose="02010609060101010101" charset="-122"/>
                <a:ea typeface="黑体" panose="02010609060101010101" charset="-122"/>
                <a:cs typeface="黑体" panose="02010609060101010101" charset="-122"/>
                <a:sym typeface="+mn-ea"/>
              </a:rPr>
              <a:t>面</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与这两个平</a:t>
            </a:r>
            <a:r>
              <a:rPr lang="zh-CN" altLang="en-US" sz="2800" dirty="0">
                <a:solidFill>
                  <a:srgbClr val="FF0000"/>
                </a:solidFill>
                <a:latin typeface="黑体" panose="02010609060101010101" charset="-122"/>
                <a:ea typeface="黑体" panose="02010609060101010101" charset="-122"/>
                <a:cs typeface="黑体" panose="02010609060101010101" charset="-122"/>
                <a:sym typeface="+mn-ea"/>
              </a:rPr>
              <a:t>面相交</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，那么两条</a:t>
            </a:r>
            <a:r>
              <a:rPr lang="zh-CN" altLang="en-US" sz="2800" dirty="0">
                <a:solidFill>
                  <a:srgbClr val="FF0000"/>
                </a:solidFill>
                <a:latin typeface="黑体" panose="02010609060101010101" charset="-122"/>
                <a:ea typeface="黑体" panose="02010609060101010101" charset="-122"/>
                <a:cs typeface="黑体" panose="02010609060101010101" charset="-122"/>
                <a:sym typeface="+mn-ea"/>
              </a:rPr>
              <a:t>交线平行</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a:t>
            </a:r>
          </a:p>
        </p:txBody>
      </p:sp>
      <p:graphicFrame>
        <p:nvGraphicFramePr>
          <p:cNvPr id="284687" name="Object 2"/>
          <p:cNvGraphicFramePr>
            <a:graphicFrameLocks noChangeAspect="1"/>
          </p:cNvGraphicFramePr>
          <p:nvPr>
            <p:extLst>
              <p:ext uri="{D42A27DB-BD31-4B8C-83A1-F6EECF244321}">
                <p14:modId xmlns:p14="http://schemas.microsoft.com/office/powerpoint/2010/main" val="3233513499"/>
              </p:ext>
            </p:extLst>
          </p:nvPr>
        </p:nvGraphicFramePr>
        <p:xfrm>
          <a:off x="507314" y="5170673"/>
          <a:ext cx="6293485" cy="575310"/>
        </p:xfrm>
        <a:graphic>
          <a:graphicData uri="http://schemas.openxmlformats.org/presentationml/2006/ole">
            <mc:AlternateContent xmlns:mc="http://schemas.openxmlformats.org/markup-compatibility/2006">
              <mc:Choice xmlns:v="urn:schemas-microsoft-com:vml" Requires="v">
                <p:oleObj spid="_x0000_s6196" r:id="rId5" imgW="2260600" imgH="203200" progId="Equation.DSMT4">
                  <p:embed/>
                </p:oleObj>
              </mc:Choice>
              <mc:Fallback>
                <p:oleObj r:id="rId5" imgW="2260600" imgH="203200" progId="Equation.DSMT4">
                  <p:embed/>
                  <p:pic>
                    <p:nvPicPr>
                      <p:cNvPr id="284687" name="Object 2"/>
                      <p:cNvPicPr/>
                      <p:nvPr/>
                    </p:nvPicPr>
                    <p:blipFill>
                      <a:blip r:embed="rId6"/>
                      <a:stretch>
                        <a:fillRect/>
                      </a:stretch>
                    </p:blipFill>
                    <p:spPr>
                      <a:xfrm>
                        <a:off x="507314" y="5170673"/>
                        <a:ext cx="6293485" cy="575310"/>
                      </a:xfrm>
                      <a:prstGeom prst="rect">
                        <a:avLst/>
                      </a:prstGeom>
                      <a:noFill/>
                      <a:ln w="38100">
                        <a:noFill/>
                        <a:miter/>
                      </a:ln>
                    </p:spPr>
                  </p:pic>
                </p:oleObj>
              </mc:Fallback>
            </mc:AlternateContent>
          </a:graphicData>
        </a:graphic>
      </p:graphicFrame>
      <p:sp>
        <p:nvSpPr>
          <p:cNvPr id="2" name="圆角矩形 1"/>
          <p:cNvSpPr/>
          <p:nvPr/>
        </p:nvSpPr>
        <p:spPr>
          <a:xfrm>
            <a:off x="281940" y="52953"/>
            <a:ext cx="11622405" cy="117284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auto">
              <a:lnSpc>
                <a:spcPct val="130000"/>
              </a:lnSpc>
            </a:pP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a:t>
            </a:r>
            <a:r>
              <a:rPr lang="en-US" altLang="zh-CN" sz="2800" dirty="0">
                <a:solidFill>
                  <a:schemeClr val="tx1"/>
                </a:solidFill>
                <a:latin typeface="黑体" panose="02010609060101010101" charset="-122"/>
                <a:ea typeface="黑体" panose="02010609060101010101" charset="-122"/>
                <a:cs typeface="黑体" panose="02010609060101010101" charset="-122"/>
                <a:sym typeface="+mn-ea"/>
              </a:rPr>
              <a:t>3</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）平面与平面平行的</a:t>
            </a:r>
            <a:r>
              <a:rPr lang="zh-CN" altLang="en-US" sz="2800" b="1" dirty="0">
                <a:solidFill>
                  <a:srgbClr val="C00000"/>
                </a:solidFill>
                <a:latin typeface="黑体" panose="02010609060101010101" charset="-122"/>
                <a:ea typeface="黑体" panose="02010609060101010101" charset="-122"/>
                <a:cs typeface="黑体" panose="02010609060101010101" charset="-122"/>
                <a:sym typeface="+mn-ea"/>
              </a:rPr>
              <a:t>判定</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定理：</a:t>
            </a:r>
            <a:r>
              <a:rPr lang="en-US" altLang="zh-CN" sz="2800" dirty="0">
                <a:solidFill>
                  <a:schemeClr val="tx1"/>
                </a:solidFill>
                <a:latin typeface="黑体" panose="02010609060101010101" charset="-122"/>
                <a:ea typeface="黑体" panose="02010609060101010101" charset="-122"/>
                <a:cs typeface="黑体" panose="02010609060101010101" charset="-122"/>
                <a:sym typeface="+mn-ea"/>
              </a:rPr>
              <a:t> </a:t>
            </a:r>
            <a:r>
              <a:rPr lang="zh-CN" altLang="en-US" sz="2800" dirty="0">
                <a:solidFill>
                  <a:schemeClr val="tx1"/>
                </a:solidFill>
                <a:latin typeface="黑体" panose="02010609060101010101" charset="-122"/>
                <a:ea typeface="黑体" panose="02010609060101010101" charset="-122"/>
                <a:cs typeface="黑体" panose="02010609060101010101" charset="-122"/>
                <a:sym typeface="+mn-ea"/>
              </a:rPr>
              <a:t>如果</a:t>
            </a:r>
            <a:r>
              <a:rPr lang="zh-CN" altLang="en-US" sz="2800" dirty="0">
                <a:solidFill>
                  <a:schemeClr val="tx1"/>
                </a:solidFill>
                <a:sym typeface="+mn-ea"/>
              </a:rPr>
              <a:t>一个平面内的</a:t>
            </a:r>
            <a:r>
              <a:rPr lang="zh-CN" altLang="en-US" sz="2800" dirty="0">
                <a:solidFill>
                  <a:srgbClr val="FF0000"/>
                </a:solidFill>
                <a:sym typeface="+mn-ea"/>
              </a:rPr>
              <a:t>两条</a:t>
            </a:r>
            <a:r>
              <a:rPr lang="zh-CN" altLang="en-US" sz="2800" dirty="0">
                <a:solidFill>
                  <a:srgbClr val="00B050"/>
                </a:solidFill>
                <a:sym typeface="+mn-ea"/>
              </a:rPr>
              <a:t>相交</a:t>
            </a:r>
            <a:r>
              <a:rPr lang="zh-CN" altLang="en-US" sz="2800" dirty="0">
                <a:solidFill>
                  <a:schemeClr val="tx1"/>
                </a:solidFill>
                <a:sym typeface="+mn-ea"/>
              </a:rPr>
              <a:t>直</a:t>
            </a:r>
            <a:r>
              <a:rPr lang="zh-CN" altLang="en-US" sz="2800" dirty="0">
                <a:solidFill>
                  <a:srgbClr val="C00000"/>
                </a:solidFill>
                <a:sym typeface="+mn-ea"/>
              </a:rPr>
              <a:t>线</a:t>
            </a:r>
            <a:r>
              <a:rPr lang="zh-CN" altLang="en-US" sz="2800" dirty="0">
                <a:solidFill>
                  <a:schemeClr val="tx1"/>
                </a:solidFill>
                <a:sym typeface="+mn-ea"/>
              </a:rPr>
              <a:t>与另一个平</a:t>
            </a:r>
            <a:r>
              <a:rPr lang="zh-CN" altLang="en-US" sz="2800" dirty="0">
                <a:solidFill>
                  <a:srgbClr val="C00000"/>
                </a:solidFill>
                <a:sym typeface="+mn-ea"/>
              </a:rPr>
              <a:t>面平行</a:t>
            </a:r>
            <a:r>
              <a:rPr lang="zh-CN" altLang="en-US" sz="2800" dirty="0">
                <a:solidFill>
                  <a:schemeClr val="tx1"/>
                </a:solidFill>
                <a:sym typeface="+mn-ea"/>
              </a:rPr>
              <a:t>，则这两个平</a:t>
            </a:r>
            <a:r>
              <a:rPr lang="zh-CN" altLang="en-US" sz="2800" dirty="0">
                <a:solidFill>
                  <a:srgbClr val="C00000"/>
                </a:solidFill>
                <a:sym typeface="+mn-ea"/>
              </a:rPr>
              <a:t>面平行</a:t>
            </a:r>
            <a:r>
              <a:rPr lang="en-US" altLang="zh-CN" sz="2800" dirty="0">
                <a:solidFill>
                  <a:schemeClr val="tx1"/>
                </a:solidFill>
                <a:sym typeface="+mn-ea"/>
              </a:rPr>
              <a:t>.</a:t>
            </a:r>
            <a:endParaRPr lang="en-US" altLang="zh-CN" sz="2800" dirty="0">
              <a:solidFill>
                <a:schemeClr val="tx1"/>
              </a:solidFill>
              <a:latin typeface="黑体" panose="02010609060101010101" charset="-122"/>
              <a:ea typeface="黑体" panose="02010609060101010101" charset="-122"/>
              <a:cs typeface="黑体" panose="02010609060101010101" charset="-122"/>
              <a:sym typeface="+mn-ea"/>
            </a:endParaRPr>
          </a:p>
        </p:txBody>
      </p:sp>
      <p:graphicFrame>
        <p:nvGraphicFramePr>
          <p:cNvPr id="18" name="对象 17"/>
          <p:cNvGraphicFramePr>
            <a:graphicFrameLocks noChangeAspect="1"/>
          </p:cNvGraphicFramePr>
          <p:nvPr>
            <p:extLst>
              <p:ext uri="{D42A27DB-BD31-4B8C-83A1-F6EECF244321}">
                <p14:modId xmlns:p14="http://schemas.microsoft.com/office/powerpoint/2010/main" val="3685184258"/>
              </p:ext>
            </p:extLst>
          </p:nvPr>
        </p:nvGraphicFramePr>
        <p:xfrm>
          <a:off x="319779" y="1485821"/>
          <a:ext cx="7936865" cy="575945"/>
        </p:xfrm>
        <a:graphic>
          <a:graphicData uri="http://schemas.openxmlformats.org/presentationml/2006/ole">
            <mc:AlternateContent xmlns:mc="http://schemas.openxmlformats.org/markup-compatibility/2006">
              <mc:Choice xmlns:v="urn:schemas-microsoft-com:vml" Requires="v">
                <p:oleObj spid="_x0000_s6197" name="公式" r:id="rId7" imgW="3022600" imgH="203200" progId="Equation.3">
                  <p:embed/>
                </p:oleObj>
              </mc:Choice>
              <mc:Fallback>
                <p:oleObj name="公式" r:id="rId7" imgW="3022600" imgH="203200" progId="Equation.3">
                  <p:embed/>
                  <p:pic>
                    <p:nvPicPr>
                      <p:cNvPr id="18" name="对象 17"/>
                      <p:cNvPicPr/>
                      <p:nvPr/>
                    </p:nvPicPr>
                    <p:blipFill>
                      <a:blip r:embed="rId8">
                        <a:biLevel thresh="50000"/>
                        <a:grayscl/>
                      </a:blip>
                      <a:stretch>
                        <a:fillRect/>
                      </a:stretch>
                    </p:blipFill>
                    <p:spPr>
                      <a:xfrm>
                        <a:off x="319779" y="1485821"/>
                        <a:ext cx="7936865" cy="575945"/>
                      </a:xfrm>
                      <a:prstGeom prst="rect">
                        <a:avLst/>
                      </a:prstGeom>
                      <a:noFill/>
                      <a:ln w="9525">
                        <a:noFill/>
                      </a:ln>
                    </p:spPr>
                  </p:pic>
                </p:oleObj>
              </mc:Fallback>
            </mc:AlternateContent>
          </a:graphicData>
        </a:graphic>
      </p:graphicFrame>
      <p:grpSp>
        <p:nvGrpSpPr>
          <p:cNvPr id="47" name="组合 46">
            <a:extLst>
              <a:ext uri="{FF2B5EF4-FFF2-40B4-BE49-F238E27FC236}">
                <a16:creationId xmlns:a16="http://schemas.microsoft.com/office/drawing/2014/main" id="{8809C4B1-10F9-4B41-897F-E5A4FABFC53F}"/>
              </a:ext>
            </a:extLst>
          </p:cNvPr>
          <p:cNvGrpSpPr/>
          <p:nvPr/>
        </p:nvGrpSpPr>
        <p:grpSpPr>
          <a:xfrm>
            <a:off x="8546283" y="1317410"/>
            <a:ext cx="3372749" cy="1827579"/>
            <a:chOff x="2253" y="4399"/>
            <a:chExt cx="6199" cy="4310"/>
          </a:xfrm>
        </p:grpSpPr>
        <p:grpSp>
          <p:nvGrpSpPr>
            <p:cNvPr id="48" name="组合 47">
              <a:extLst>
                <a:ext uri="{FF2B5EF4-FFF2-40B4-BE49-F238E27FC236}">
                  <a16:creationId xmlns:a16="http://schemas.microsoft.com/office/drawing/2014/main" id="{0EA4E1B4-96B9-49D5-B911-E96037DF9566}"/>
                </a:ext>
              </a:extLst>
            </p:cNvPr>
            <p:cNvGrpSpPr/>
            <p:nvPr/>
          </p:nvGrpSpPr>
          <p:grpSpPr>
            <a:xfrm>
              <a:off x="2253" y="4399"/>
              <a:ext cx="6199" cy="4310"/>
              <a:chOff x="2253" y="4399"/>
              <a:chExt cx="6199" cy="4310"/>
            </a:xfrm>
          </p:grpSpPr>
          <p:grpSp>
            <p:nvGrpSpPr>
              <p:cNvPr id="54" name="组合 53">
                <a:extLst>
                  <a:ext uri="{FF2B5EF4-FFF2-40B4-BE49-F238E27FC236}">
                    <a16:creationId xmlns:a16="http://schemas.microsoft.com/office/drawing/2014/main" id="{7BD23C5E-188F-4552-95A3-EF4193A9354F}"/>
                  </a:ext>
                </a:extLst>
              </p:cNvPr>
              <p:cNvGrpSpPr/>
              <p:nvPr/>
            </p:nvGrpSpPr>
            <p:grpSpPr>
              <a:xfrm>
                <a:off x="2253" y="4399"/>
                <a:ext cx="5817" cy="4310"/>
                <a:chOff x="-71404" y="4180918"/>
                <a:chExt cx="3609101" cy="2716275"/>
              </a:xfrm>
            </p:grpSpPr>
            <p:sp>
              <p:nvSpPr>
                <p:cNvPr id="55" name="平行四边形 54">
                  <a:extLst>
                    <a:ext uri="{FF2B5EF4-FFF2-40B4-BE49-F238E27FC236}">
                      <a16:creationId xmlns:a16="http://schemas.microsoft.com/office/drawing/2014/main" id="{B815BB6C-33F4-4481-9171-273960B793AC}"/>
                    </a:ext>
                  </a:extLst>
                </p:cNvPr>
                <p:cNvSpPr/>
                <p:nvPr/>
              </p:nvSpPr>
              <p:spPr>
                <a:xfrm>
                  <a:off x="-71404" y="5818304"/>
                  <a:ext cx="3095431" cy="1000205"/>
                </a:xfrm>
                <a:prstGeom prst="parallelogram">
                  <a:avLst>
                    <a:gd name="adj" fmla="val 66904"/>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cxnSp>
              <p:nvCxnSpPr>
                <p:cNvPr id="56" name="直接连接符 55">
                  <a:extLst>
                    <a:ext uri="{FF2B5EF4-FFF2-40B4-BE49-F238E27FC236}">
                      <a16:creationId xmlns:a16="http://schemas.microsoft.com/office/drawing/2014/main" id="{52F1BC40-FC06-4D7E-832B-930128EE097C}"/>
                    </a:ext>
                  </a:extLst>
                </p:cNvPr>
                <p:cNvCxnSpPr/>
                <p:nvPr/>
              </p:nvCxnSpPr>
              <p:spPr>
                <a:xfrm flipV="1">
                  <a:off x="1198694" y="4527837"/>
                  <a:ext cx="1910999" cy="487813"/>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id="{821438AF-0BA8-4A9E-B195-B37D2C262E95}"/>
                    </a:ext>
                  </a:extLst>
                </p:cNvPr>
                <p:cNvCxnSpPr>
                  <a:endCxn id="59" idx="1"/>
                </p:cNvCxnSpPr>
                <p:nvPr/>
              </p:nvCxnSpPr>
              <p:spPr>
                <a:xfrm>
                  <a:off x="1415853" y="4566698"/>
                  <a:ext cx="1417738" cy="56155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58" name="TextBox 12">
                  <a:extLst>
                    <a:ext uri="{FF2B5EF4-FFF2-40B4-BE49-F238E27FC236}">
                      <a16:creationId xmlns:a16="http://schemas.microsoft.com/office/drawing/2014/main" id="{48538FBD-7050-40F4-A36A-0EFD3624CAF8}"/>
                    </a:ext>
                  </a:extLst>
                </p:cNvPr>
                <p:cNvSpPr txBox="1"/>
                <p:nvPr/>
              </p:nvSpPr>
              <p:spPr>
                <a:xfrm>
                  <a:off x="3109069" y="4180918"/>
                  <a:ext cx="428628" cy="596701"/>
                </a:xfrm>
                <a:prstGeom prst="rect">
                  <a:avLst/>
                </a:prstGeom>
                <a:noFill/>
              </p:spPr>
              <p:txBody>
                <a:bodyPr wrap="square" rtlCol="0">
                  <a:spAutoFit/>
                </a:bodyPr>
                <a:lstStyle/>
                <a:p>
                  <a:r>
                    <a:rPr lang="en-US" altLang="zh-CN" sz="2800" b="1" i="1">
                      <a:solidFill>
                        <a:srgbClr val="0000FF"/>
                      </a:solidFill>
                      <a:latin typeface="Times New Roman" panose="02020603050405020304" pitchFamily="18" charset="0"/>
                      <a:cs typeface="Times New Roman" panose="02020603050405020304" pitchFamily="18" charset="0"/>
                    </a:rPr>
                    <a:t>a</a:t>
                  </a:r>
                </a:p>
              </p:txBody>
            </p:sp>
            <p:sp>
              <p:nvSpPr>
                <p:cNvPr id="59" name="TextBox 13">
                  <a:extLst>
                    <a:ext uri="{FF2B5EF4-FFF2-40B4-BE49-F238E27FC236}">
                      <a16:creationId xmlns:a16="http://schemas.microsoft.com/office/drawing/2014/main" id="{F89E423E-732F-448E-A26B-7E7373B923F6}"/>
                    </a:ext>
                  </a:extLst>
                </p:cNvPr>
                <p:cNvSpPr txBox="1"/>
                <p:nvPr/>
              </p:nvSpPr>
              <p:spPr>
                <a:xfrm>
                  <a:off x="2833780" y="4830098"/>
                  <a:ext cx="428628" cy="596701"/>
                </a:xfrm>
                <a:prstGeom prst="rect">
                  <a:avLst/>
                </a:prstGeom>
                <a:noFill/>
              </p:spPr>
              <p:txBody>
                <a:bodyPr wrap="square" rtlCol="0">
                  <a:spAutoFit/>
                </a:bodyPr>
                <a:lstStyle/>
                <a:p>
                  <a:r>
                    <a:rPr lang="en-US" altLang="zh-CN" sz="2800" b="1" i="1">
                      <a:solidFill>
                        <a:srgbClr val="FF0000"/>
                      </a:solidFill>
                      <a:latin typeface="Times New Roman" panose="02020603050405020304" pitchFamily="18" charset="0"/>
                      <a:cs typeface="Times New Roman" panose="02020603050405020304" pitchFamily="18" charset="0"/>
                    </a:rPr>
                    <a:t>b</a:t>
                  </a:r>
                </a:p>
              </p:txBody>
            </p:sp>
            <p:sp>
              <p:nvSpPr>
                <p:cNvPr id="60" name="TextBox 14">
                  <a:extLst>
                    <a:ext uri="{FF2B5EF4-FFF2-40B4-BE49-F238E27FC236}">
                      <a16:creationId xmlns:a16="http://schemas.microsoft.com/office/drawing/2014/main" id="{A7BB7CB9-2B8B-4C08-B3BD-52745B58B2B2}"/>
                    </a:ext>
                  </a:extLst>
                </p:cNvPr>
                <p:cNvSpPr txBox="1"/>
                <p:nvPr/>
              </p:nvSpPr>
              <p:spPr>
                <a:xfrm>
                  <a:off x="167556" y="6300492"/>
                  <a:ext cx="357190" cy="596701"/>
                </a:xfrm>
                <a:prstGeom prst="rect">
                  <a:avLst/>
                </a:prstGeom>
                <a:noFill/>
              </p:spPr>
              <p:txBody>
                <a:bodyPr wrap="square" rtlCol="0">
                  <a:spAutoFit/>
                </a:bodyPr>
                <a:lstStyle/>
                <a:p>
                  <a:r>
                    <a:rPr lang="el-GR" altLang="zh-CN" sz="2800">
                      <a:latin typeface="Times New Roman" panose="02020603050405020304" pitchFamily="18" charset="0"/>
                      <a:cs typeface="Times New Roman" panose="02020603050405020304" pitchFamily="18" charset="0"/>
                    </a:rPr>
                    <a:t>α</a:t>
                  </a:r>
                </a:p>
              </p:txBody>
            </p:sp>
          </p:grpSp>
          <p:sp>
            <p:nvSpPr>
              <p:cNvPr id="52" name="平行四边形 51">
                <a:extLst>
                  <a:ext uri="{FF2B5EF4-FFF2-40B4-BE49-F238E27FC236}">
                    <a16:creationId xmlns:a16="http://schemas.microsoft.com/office/drawing/2014/main" id="{ADC5048E-09AC-4802-998E-78B7BFA60FDE}"/>
                  </a:ext>
                </a:extLst>
              </p:cNvPr>
              <p:cNvSpPr/>
              <p:nvPr/>
            </p:nvSpPr>
            <p:spPr>
              <a:xfrm>
                <a:off x="3462" y="4593"/>
                <a:ext cx="4990" cy="1587"/>
              </a:xfrm>
              <a:prstGeom prst="parallelogram">
                <a:avLst>
                  <a:gd name="adj" fmla="val 66904"/>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grpSp>
        <p:sp>
          <p:nvSpPr>
            <p:cNvPr id="49" name="TextBox 14">
              <a:extLst>
                <a:ext uri="{FF2B5EF4-FFF2-40B4-BE49-F238E27FC236}">
                  <a16:creationId xmlns:a16="http://schemas.microsoft.com/office/drawing/2014/main" id="{45DFCDF9-831A-43BB-AAC4-9342E7008AF6}"/>
                </a:ext>
              </a:extLst>
            </p:cNvPr>
            <p:cNvSpPr txBox="1"/>
            <p:nvPr/>
          </p:nvSpPr>
          <p:spPr>
            <a:xfrm>
              <a:off x="3630" y="5491"/>
              <a:ext cx="576" cy="835"/>
            </a:xfrm>
            <a:prstGeom prst="rect">
              <a:avLst/>
            </a:prstGeom>
            <a:noFill/>
          </p:spPr>
          <p:txBody>
            <a:bodyPr wrap="square" rtlCol="0">
              <a:spAutoFit/>
            </a:bodyPr>
            <a:lstStyle/>
            <a:p>
              <a:r>
                <a:rPr lang="el-GR" altLang="zh-CN" sz="2400" i="1">
                  <a:latin typeface="微软雅黑" panose="020B0503020204020204" pitchFamily="34" charset="-122"/>
                  <a:ea typeface="微软雅黑" panose="020B0503020204020204" pitchFamily="34" charset="-122"/>
                  <a:cs typeface="Times New Roman" panose="02020603050405020304" pitchFamily="18" charset="0"/>
                </a:rPr>
                <a:t>β</a:t>
              </a:r>
            </a:p>
          </p:txBody>
        </p:sp>
        <p:sp>
          <p:nvSpPr>
            <p:cNvPr id="50" name="TextBox 14">
              <a:extLst>
                <a:ext uri="{FF2B5EF4-FFF2-40B4-BE49-F238E27FC236}">
                  <a16:creationId xmlns:a16="http://schemas.microsoft.com/office/drawing/2014/main" id="{7E8AB231-A530-4986-9F03-2CAFA4831AFB}"/>
                </a:ext>
              </a:extLst>
            </p:cNvPr>
            <p:cNvSpPr txBox="1"/>
            <p:nvPr/>
          </p:nvSpPr>
          <p:spPr>
            <a:xfrm>
              <a:off x="5331" y="5311"/>
              <a:ext cx="576" cy="947"/>
            </a:xfrm>
            <a:prstGeom prst="rect">
              <a:avLst/>
            </a:prstGeom>
            <a:noFill/>
          </p:spPr>
          <p:txBody>
            <a:bodyPr wrap="square" rtlCol="0">
              <a:spAutoFit/>
            </a:bodyPr>
            <a:lstStyle/>
            <a:p>
              <a:r>
                <a:rPr lang="en-US" altLang="el-GR" sz="2800" i="1">
                  <a:latin typeface="Times New Roman" panose="02020603050405020304" pitchFamily="18" charset="0"/>
                  <a:ea typeface="微软雅黑" panose="020B0503020204020204" pitchFamily="34" charset="-122"/>
                  <a:cs typeface="Times New Roman" panose="02020603050405020304" pitchFamily="18" charset="0"/>
                </a:rPr>
                <a:t>P</a:t>
              </a:r>
            </a:p>
          </p:txBody>
        </p:sp>
      </p:grpSp>
      <p:pic>
        <p:nvPicPr>
          <p:cNvPr id="61" name="图片 60">
            <a:extLst>
              <a:ext uri="{FF2B5EF4-FFF2-40B4-BE49-F238E27FC236}">
                <a16:creationId xmlns:a16="http://schemas.microsoft.com/office/drawing/2014/main" id="{5A47A752-3DE3-46DF-8731-CDE502509624}"/>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8421506" y="4007789"/>
            <a:ext cx="3615554" cy="2901078"/>
          </a:xfrm>
          <a:prstGeom prst="rect">
            <a:avLst/>
          </a:prstGeom>
          <a:noFill/>
          <a:ln w="9525">
            <a:noFill/>
          </a:ln>
        </p:spPr>
      </p:pic>
      <p:sp>
        <p:nvSpPr>
          <p:cNvPr id="19" name="文本框 18">
            <a:extLst>
              <a:ext uri="{FF2B5EF4-FFF2-40B4-BE49-F238E27FC236}">
                <a16:creationId xmlns:a16="http://schemas.microsoft.com/office/drawing/2014/main" id="{5759B962-902F-473E-AE13-0C1CA56ED70C}"/>
              </a:ext>
            </a:extLst>
          </p:cNvPr>
          <p:cNvSpPr txBox="1"/>
          <p:nvPr/>
        </p:nvSpPr>
        <p:spPr>
          <a:xfrm>
            <a:off x="486698" y="2573824"/>
            <a:ext cx="2431392" cy="523220"/>
          </a:xfrm>
          <a:prstGeom prst="rect">
            <a:avLst/>
          </a:prstGeom>
          <a:solidFill>
            <a:schemeClr val="accent6">
              <a:lumMod val="60000"/>
              <a:lumOff val="40000"/>
            </a:schemeClr>
          </a:solidFill>
        </p:spPr>
        <p:txBody>
          <a:bodyPr wrap="square" rtlCol="0" anchor="t">
            <a:spAutoFit/>
          </a:bodyPr>
          <a:lstStyle/>
          <a:p>
            <a:r>
              <a:rPr lang="zh-CN" altLang="en-US" sz="2800" b="1" dirty="0">
                <a:solidFill>
                  <a:schemeClr val="tx1">
                    <a:lumMod val="95000"/>
                    <a:lumOff val="5000"/>
                  </a:schemeClr>
                </a:solidFill>
                <a:latin typeface="楷体" panose="02010609060101010101" charset="-122"/>
                <a:ea typeface="楷体" panose="02010609060101010101" charset="-122"/>
                <a:sym typeface="+mn-ea"/>
              </a:rPr>
              <a:t>两次</a:t>
            </a:r>
            <a:r>
              <a:rPr lang="zh-CN" altLang="en-US" sz="2800" b="1" dirty="0">
                <a:solidFill>
                  <a:srgbClr val="FF0000"/>
                </a:solidFill>
                <a:latin typeface="楷体" panose="02010609060101010101" charset="-122"/>
                <a:ea typeface="楷体" panose="02010609060101010101" charset="-122"/>
                <a:sym typeface="+mn-ea"/>
              </a:rPr>
              <a:t>线面</a:t>
            </a:r>
            <a:r>
              <a:rPr lang="zh-CN" altLang="en-US" sz="2800" b="1" dirty="0">
                <a:latin typeface="楷体" panose="02010609060101010101" charset="-122"/>
                <a:ea typeface="楷体" panose="02010609060101010101" charset="-122"/>
                <a:sym typeface="+mn-ea"/>
              </a:rPr>
              <a:t>平行</a:t>
            </a:r>
          </a:p>
        </p:txBody>
      </p:sp>
      <p:sp>
        <p:nvSpPr>
          <p:cNvPr id="20" name="文本框 19">
            <a:extLst>
              <a:ext uri="{FF2B5EF4-FFF2-40B4-BE49-F238E27FC236}">
                <a16:creationId xmlns:a16="http://schemas.microsoft.com/office/drawing/2014/main" id="{83275378-5F4D-4D77-B741-0388B21BDFA7}"/>
              </a:ext>
            </a:extLst>
          </p:cNvPr>
          <p:cNvSpPr txBox="1"/>
          <p:nvPr/>
        </p:nvSpPr>
        <p:spPr>
          <a:xfrm>
            <a:off x="4782862" y="2573824"/>
            <a:ext cx="1689100" cy="521970"/>
          </a:xfrm>
          <a:prstGeom prst="rect">
            <a:avLst/>
          </a:prstGeom>
          <a:solidFill>
            <a:schemeClr val="accent6">
              <a:lumMod val="60000"/>
              <a:lumOff val="40000"/>
            </a:schemeClr>
          </a:solidFill>
        </p:spPr>
        <p:txBody>
          <a:bodyPr wrap="square" rtlCol="0" anchor="t">
            <a:spAutoFit/>
          </a:bodyPr>
          <a:lstStyle/>
          <a:p>
            <a:r>
              <a:rPr lang="zh-CN" altLang="en-US" sz="2800" b="1" dirty="0">
                <a:solidFill>
                  <a:srgbClr val="FF0000"/>
                </a:solidFill>
                <a:latin typeface="楷体" panose="02010609060101010101" charset="-122"/>
                <a:ea typeface="楷体" panose="02010609060101010101" charset="-122"/>
                <a:sym typeface="+mn-ea"/>
              </a:rPr>
              <a:t>面面</a:t>
            </a:r>
            <a:r>
              <a:rPr lang="zh-CN" altLang="en-US" sz="2800" b="1" dirty="0">
                <a:latin typeface="楷体" panose="02010609060101010101" charset="-122"/>
                <a:ea typeface="楷体" panose="02010609060101010101" charset="-122"/>
                <a:sym typeface="+mn-ea"/>
              </a:rPr>
              <a:t>平行</a:t>
            </a:r>
          </a:p>
        </p:txBody>
      </p:sp>
      <p:sp>
        <p:nvSpPr>
          <p:cNvPr id="21" name="右箭头 13">
            <a:extLst>
              <a:ext uri="{FF2B5EF4-FFF2-40B4-BE49-F238E27FC236}">
                <a16:creationId xmlns:a16="http://schemas.microsoft.com/office/drawing/2014/main" id="{869710D7-F32F-4A1E-9190-A9280B25D918}"/>
              </a:ext>
            </a:extLst>
          </p:cNvPr>
          <p:cNvSpPr/>
          <p:nvPr/>
        </p:nvSpPr>
        <p:spPr>
          <a:xfrm>
            <a:off x="3257703" y="2738709"/>
            <a:ext cx="1185545" cy="2882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a:extLst>
              <a:ext uri="{FF2B5EF4-FFF2-40B4-BE49-F238E27FC236}">
                <a16:creationId xmlns:a16="http://schemas.microsoft.com/office/drawing/2014/main" id="{1CDDE25D-126B-4D3C-A1CA-9EAD385276A4}"/>
              </a:ext>
            </a:extLst>
          </p:cNvPr>
          <p:cNvSpPr txBox="1"/>
          <p:nvPr/>
        </p:nvSpPr>
        <p:spPr>
          <a:xfrm>
            <a:off x="857844" y="6057294"/>
            <a:ext cx="1689100" cy="521970"/>
          </a:xfrm>
          <a:prstGeom prst="rect">
            <a:avLst/>
          </a:prstGeom>
          <a:solidFill>
            <a:schemeClr val="accent6">
              <a:lumMod val="60000"/>
              <a:lumOff val="40000"/>
            </a:schemeClr>
          </a:solidFill>
        </p:spPr>
        <p:txBody>
          <a:bodyPr wrap="square" rtlCol="0" anchor="t">
            <a:spAutoFit/>
          </a:bodyPr>
          <a:lstStyle/>
          <a:p>
            <a:r>
              <a:rPr lang="zh-CN" altLang="en-US" sz="2800" b="1" dirty="0">
                <a:solidFill>
                  <a:srgbClr val="FF0000"/>
                </a:solidFill>
                <a:latin typeface="楷体" panose="02010609060101010101" charset="-122"/>
                <a:ea typeface="楷体" panose="02010609060101010101" charset="-122"/>
                <a:sym typeface="+mn-ea"/>
              </a:rPr>
              <a:t>面面</a:t>
            </a:r>
            <a:r>
              <a:rPr lang="zh-CN" altLang="en-US" sz="2800" b="1" dirty="0">
                <a:latin typeface="楷体" panose="02010609060101010101" charset="-122"/>
                <a:ea typeface="楷体" panose="02010609060101010101" charset="-122"/>
                <a:sym typeface="+mn-ea"/>
              </a:rPr>
              <a:t>平行</a:t>
            </a:r>
          </a:p>
        </p:txBody>
      </p:sp>
      <p:sp>
        <p:nvSpPr>
          <p:cNvPr id="23" name="文本框 22">
            <a:extLst>
              <a:ext uri="{FF2B5EF4-FFF2-40B4-BE49-F238E27FC236}">
                <a16:creationId xmlns:a16="http://schemas.microsoft.com/office/drawing/2014/main" id="{8DC2F983-5353-4725-A43B-CDF7AB678F8C}"/>
              </a:ext>
            </a:extLst>
          </p:cNvPr>
          <p:cNvSpPr txBox="1"/>
          <p:nvPr/>
        </p:nvSpPr>
        <p:spPr>
          <a:xfrm>
            <a:off x="4416480" y="6057294"/>
            <a:ext cx="1689100" cy="521970"/>
          </a:xfrm>
          <a:prstGeom prst="rect">
            <a:avLst/>
          </a:prstGeom>
          <a:solidFill>
            <a:schemeClr val="accent6">
              <a:lumMod val="60000"/>
              <a:lumOff val="40000"/>
            </a:schemeClr>
          </a:solidFill>
        </p:spPr>
        <p:txBody>
          <a:bodyPr wrap="square" rtlCol="0" anchor="t">
            <a:spAutoFit/>
          </a:bodyPr>
          <a:lstStyle/>
          <a:p>
            <a:r>
              <a:rPr lang="zh-CN" altLang="en-US" sz="2800" b="1" dirty="0">
                <a:solidFill>
                  <a:srgbClr val="FF0000"/>
                </a:solidFill>
                <a:latin typeface="楷体" panose="02010609060101010101" charset="-122"/>
                <a:ea typeface="楷体" panose="02010609060101010101" charset="-122"/>
                <a:sym typeface="+mn-ea"/>
              </a:rPr>
              <a:t>线线</a:t>
            </a:r>
            <a:r>
              <a:rPr lang="zh-CN" altLang="en-US" sz="2800" b="1" dirty="0">
                <a:latin typeface="楷体" panose="02010609060101010101" charset="-122"/>
                <a:ea typeface="楷体" panose="02010609060101010101" charset="-122"/>
                <a:sym typeface="+mn-ea"/>
              </a:rPr>
              <a:t>平行</a:t>
            </a:r>
          </a:p>
        </p:txBody>
      </p:sp>
      <p:sp>
        <p:nvSpPr>
          <p:cNvPr id="24" name="右箭头 13">
            <a:extLst>
              <a:ext uri="{FF2B5EF4-FFF2-40B4-BE49-F238E27FC236}">
                <a16:creationId xmlns:a16="http://schemas.microsoft.com/office/drawing/2014/main" id="{D5A776E8-316B-4A0E-B7F9-7BCD92711272}"/>
              </a:ext>
            </a:extLst>
          </p:cNvPr>
          <p:cNvSpPr/>
          <p:nvPr/>
        </p:nvSpPr>
        <p:spPr>
          <a:xfrm>
            <a:off x="2786963" y="6174134"/>
            <a:ext cx="1185545" cy="2882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2"/>
    </p:custDataLst>
  </p:cSld>
  <p:clrMapOvr>
    <a:masterClrMapping/>
  </p:clrMapOvr>
  <mc:AlternateContent xmlns:mc="http://schemas.openxmlformats.org/markup-compatibility/2006" xmlns:p14="http://schemas.microsoft.com/office/powerpoint/2010/main">
    <mc:Choice Requires="p14">
      <p:transition spd="slow" p14:dur="1500"/>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blinds(horizontal)">
                                      <p:cBhvr>
                                        <p:cTn id="1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文本框 39"/>
          <p:cNvSpPr txBox="1"/>
          <p:nvPr>
            <p:custDataLst>
              <p:tags r:id="rId2"/>
            </p:custDataLst>
          </p:nvPr>
        </p:nvSpPr>
        <p:spPr>
          <a:xfrm>
            <a:off x="333787" y="723578"/>
            <a:ext cx="11324813" cy="1076961"/>
          </a:xfrm>
          <a:prstGeom prst="rect">
            <a:avLst/>
          </a:prstGeom>
          <a:noFill/>
          <a:ln w="9525">
            <a:noFill/>
          </a:ln>
        </p:spPr>
        <p:txBody>
          <a:bodyPr wrap="square" anchor="t" anchorCtr="0">
            <a:spAutoFit/>
          </a:bodyPr>
          <a:lstStyle/>
          <a:p>
            <a:pPr indent="457200">
              <a:lnSpc>
                <a:spcPct val="120000"/>
              </a:lnSpc>
            </a:pP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如果一条直线与一个平面内的</a:t>
            </a:r>
            <a:r>
              <a:rPr lang="zh-CN" altLang="en-US" sz="2800" b="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两条相交直线垂直</a:t>
            </a: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，那么该</a:t>
            </a:r>
            <a:r>
              <a:rPr lang="zh-CN" altLang="en-US" sz="2800" b="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直线</a:t>
            </a: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与此</a:t>
            </a:r>
            <a:r>
              <a:rPr lang="zh-CN" altLang="en-US" sz="2800" b="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平面垂直</a:t>
            </a:r>
            <a:r>
              <a:rPr lang="en-US" altLang="zh-CN" sz="2800" b="1" dirty="0">
                <a:latin typeface="Times New Roman" panose="02020603050405020304" pitchFamily="18" charset="0"/>
                <a:ea typeface="黑体" panose="02010609060101010101" pitchFamily="49" charset="-122"/>
                <a:cs typeface="Times New Roman" panose="02020603050405020304" pitchFamily="18" charset="0"/>
              </a:rPr>
              <a:t>.</a:t>
            </a:r>
            <a:endParaRPr lang="zh-CN" altLang="en-US" sz="2800" b="1" dirty="0">
              <a:latin typeface="Times New Roman" panose="02020603050405020304" pitchFamily="18" charset="0"/>
              <a:ea typeface="黑体" panose="02010609060101010101" pitchFamily="49" charset="-122"/>
              <a:cs typeface="Times New Roman" panose="02020603050405020304" pitchFamily="18" charset="0"/>
            </a:endParaRPr>
          </a:p>
        </p:txBody>
      </p:sp>
      <p:grpSp>
        <p:nvGrpSpPr>
          <p:cNvPr id="12" name="组合 11"/>
          <p:cNvGrpSpPr/>
          <p:nvPr>
            <p:custDataLst>
              <p:tags r:id="rId3"/>
            </p:custDataLst>
          </p:nvPr>
        </p:nvGrpSpPr>
        <p:grpSpPr>
          <a:xfrm>
            <a:off x="7292657" y="1074033"/>
            <a:ext cx="3496429" cy="2039049"/>
            <a:chOff x="8328699" y="1819204"/>
            <a:chExt cx="3794125" cy="2447925"/>
          </a:xfrm>
        </p:grpSpPr>
        <p:grpSp>
          <p:nvGrpSpPr>
            <p:cNvPr id="13" name="组合 12"/>
            <p:cNvGrpSpPr/>
            <p:nvPr>
              <p:custDataLst>
                <p:tags r:id="rId20"/>
              </p:custDataLst>
            </p:nvPr>
          </p:nvGrpSpPr>
          <p:grpSpPr>
            <a:xfrm>
              <a:off x="8328699" y="1819204"/>
              <a:ext cx="3794125" cy="2447925"/>
              <a:chOff x="0" y="0"/>
              <a:chExt cx="2390" cy="1542"/>
            </a:xfrm>
          </p:grpSpPr>
          <p:sp>
            <p:nvSpPr>
              <p:cNvPr id="16" name="Rectangle 7"/>
              <p:cNvSpPr/>
              <p:nvPr>
                <p:custDataLst>
                  <p:tags r:id="rId22"/>
                </p:custDataLst>
              </p:nvPr>
            </p:nvSpPr>
            <p:spPr>
              <a:xfrm>
                <a:off x="0" y="0"/>
                <a:ext cx="2358" cy="1542"/>
              </a:xfrm>
              <a:prstGeom prst="rect">
                <a:avLst/>
              </a:prstGeom>
              <a:noFill/>
              <a:ln w="9525">
                <a:noFill/>
              </a:ln>
              <a:effectLst>
                <a:outerShdw dist="107763" dir="2699999" algn="ctr" rotWithShape="0">
                  <a:srgbClr val="808080">
                    <a:alpha val="50000"/>
                  </a:srgbClr>
                </a:outerShdw>
              </a:effectLst>
            </p:spPr>
            <p:txBody>
              <a:bodyPr wrap="none" anchor="ctr" anchorCtr="0"/>
              <a:lstStyle/>
              <a:p>
                <a:endParaRPr sz="2800" b="1">
                  <a:latin typeface="Times New Roman" panose="02020603050405020304" pitchFamily="18" charset="0"/>
                </a:endParaRPr>
              </a:p>
            </p:txBody>
          </p:sp>
          <p:cxnSp>
            <p:nvCxnSpPr>
              <p:cNvPr id="17" name="Line 8"/>
              <p:cNvCxnSpPr/>
              <p:nvPr>
                <p:custDataLst>
                  <p:tags r:id="rId23"/>
                </p:custDataLst>
              </p:nvPr>
            </p:nvCxnSpPr>
            <p:spPr>
              <a:xfrm flipV="1">
                <a:off x="1003" y="871"/>
                <a:ext cx="1042" cy="122"/>
              </a:xfrm>
              <a:prstGeom prst="line">
                <a:avLst/>
              </a:prstGeom>
              <a:ln w="28575" cap="flat" cmpd="sng">
                <a:solidFill>
                  <a:schemeClr val="tx1"/>
                </a:solidFill>
                <a:prstDash val="solid"/>
                <a:headEnd type="none" w="med" len="med"/>
                <a:tailEnd type="none" w="med" len="med"/>
              </a:ln>
            </p:spPr>
          </p:cxnSp>
          <p:cxnSp>
            <p:nvCxnSpPr>
              <p:cNvPr id="18" name="Line 9"/>
              <p:cNvCxnSpPr/>
              <p:nvPr>
                <p:custDataLst>
                  <p:tags r:id="rId24"/>
                </p:custDataLst>
              </p:nvPr>
            </p:nvCxnSpPr>
            <p:spPr>
              <a:xfrm>
                <a:off x="182" y="1226"/>
                <a:ext cx="1633" cy="1"/>
              </a:xfrm>
              <a:prstGeom prst="line">
                <a:avLst/>
              </a:prstGeom>
              <a:ln w="28575" cap="flat" cmpd="sng">
                <a:solidFill>
                  <a:schemeClr val="tx1"/>
                </a:solidFill>
                <a:prstDash val="solid"/>
                <a:headEnd type="none" w="med" len="med"/>
                <a:tailEnd type="none" w="med" len="med"/>
              </a:ln>
            </p:spPr>
          </p:cxnSp>
          <p:graphicFrame>
            <p:nvGraphicFramePr>
              <p:cNvPr id="19" name="对象 18"/>
              <p:cNvGraphicFramePr>
                <a:graphicFrameLocks noChangeAspect="1"/>
              </p:cNvGraphicFramePr>
              <p:nvPr>
                <p:custDataLst>
                  <p:tags r:id="rId25"/>
                </p:custDataLst>
              </p:nvPr>
            </p:nvGraphicFramePr>
            <p:xfrm>
              <a:off x="1494" y="634"/>
              <a:ext cx="233" cy="198"/>
            </p:xfrm>
            <a:graphic>
              <a:graphicData uri="http://schemas.openxmlformats.org/presentationml/2006/ole">
                <mc:AlternateContent xmlns:mc="http://schemas.openxmlformats.org/markup-compatibility/2006">
                  <mc:Choice xmlns:v="urn:schemas-microsoft-com:vml" Requires="v">
                    <p:oleObj spid="_x0000_s7340" name="Equation" r:id="rId36" imgW="164880" imgH="139680" progId="Equation.DSMT4">
                      <p:embed/>
                    </p:oleObj>
                  </mc:Choice>
                  <mc:Fallback>
                    <p:oleObj name="Equation" r:id="rId36" imgW="164880" imgH="139680" progId="Equation.DSMT4">
                      <p:embed/>
                      <p:pic>
                        <p:nvPicPr>
                          <p:cNvPr id="19" name="对象 18"/>
                          <p:cNvPicPr/>
                          <p:nvPr/>
                        </p:nvPicPr>
                        <p:blipFill>
                          <a:blip r:embed="rId37"/>
                          <a:stretch>
                            <a:fillRect/>
                          </a:stretch>
                        </p:blipFill>
                        <p:spPr>
                          <a:xfrm>
                            <a:off x="1494" y="634"/>
                            <a:ext cx="233" cy="198"/>
                          </a:xfrm>
                          <a:prstGeom prst="rect">
                            <a:avLst/>
                          </a:prstGeom>
                          <a:noFill/>
                          <a:ln w="38100">
                            <a:noFill/>
                            <a:miter/>
                          </a:ln>
                        </p:spPr>
                      </p:pic>
                    </p:oleObj>
                  </mc:Fallback>
                </mc:AlternateContent>
              </a:graphicData>
            </a:graphic>
          </p:graphicFrame>
          <p:graphicFrame>
            <p:nvGraphicFramePr>
              <p:cNvPr id="20" name="对象 19"/>
              <p:cNvGraphicFramePr>
                <a:graphicFrameLocks noChangeAspect="1"/>
              </p:cNvGraphicFramePr>
              <p:nvPr>
                <p:custDataLst>
                  <p:tags r:id="rId26"/>
                </p:custDataLst>
              </p:nvPr>
            </p:nvGraphicFramePr>
            <p:xfrm>
              <a:off x="1908" y="701"/>
              <a:ext cx="179" cy="198"/>
            </p:xfrm>
            <a:graphic>
              <a:graphicData uri="http://schemas.openxmlformats.org/presentationml/2006/ole">
                <mc:AlternateContent xmlns:mc="http://schemas.openxmlformats.org/markup-compatibility/2006">
                  <mc:Choice xmlns:v="urn:schemas-microsoft-com:vml" Requires="v">
                    <p:oleObj spid="_x0000_s7341" name="Equation" r:id="rId38" imgW="126720" imgH="139680" progId="Equation.DSMT4">
                      <p:embed/>
                    </p:oleObj>
                  </mc:Choice>
                  <mc:Fallback>
                    <p:oleObj name="Equation" r:id="rId38" imgW="126720" imgH="139680" progId="Equation.DSMT4">
                      <p:embed/>
                      <p:pic>
                        <p:nvPicPr>
                          <p:cNvPr id="20" name="对象 19"/>
                          <p:cNvPicPr/>
                          <p:nvPr/>
                        </p:nvPicPr>
                        <p:blipFill>
                          <a:blip r:embed="rId39"/>
                          <a:stretch>
                            <a:fillRect/>
                          </a:stretch>
                        </p:blipFill>
                        <p:spPr>
                          <a:xfrm>
                            <a:off x="1908" y="701"/>
                            <a:ext cx="179" cy="198"/>
                          </a:xfrm>
                          <a:prstGeom prst="rect">
                            <a:avLst/>
                          </a:prstGeom>
                          <a:noFill/>
                          <a:ln w="38100">
                            <a:noFill/>
                            <a:miter/>
                          </a:ln>
                        </p:spPr>
                      </p:pic>
                    </p:oleObj>
                  </mc:Fallback>
                </mc:AlternateContent>
              </a:graphicData>
            </a:graphic>
          </p:graphicFrame>
          <p:cxnSp>
            <p:nvCxnSpPr>
              <p:cNvPr id="21" name="Line 12"/>
              <p:cNvCxnSpPr/>
              <p:nvPr>
                <p:custDataLst>
                  <p:tags r:id="rId27"/>
                </p:custDataLst>
              </p:nvPr>
            </p:nvCxnSpPr>
            <p:spPr>
              <a:xfrm flipH="1">
                <a:off x="1263" y="723"/>
                <a:ext cx="489" cy="452"/>
              </a:xfrm>
              <a:prstGeom prst="line">
                <a:avLst/>
              </a:prstGeom>
              <a:ln w="28575" cap="flat" cmpd="sng">
                <a:solidFill>
                  <a:schemeClr val="tx1"/>
                </a:solidFill>
                <a:prstDash val="solid"/>
                <a:headEnd type="none" w="med" len="med"/>
                <a:tailEnd type="none" w="med" len="med"/>
              </a:ln>
            </p:spPr>
          </p:cxnSp>
          <p:cxnSp>
            <p:nvCxnSpPr>
              <p:cNvPr id="22" name="Line 13"/>
              <p:cNvCxnSpPr/>
              <p:nvPr>
                <p:custDataLst>
                  <p:tags r:id="rId28"/>
                </p:custDataLst>
              </p:nvPr>
            </p:nvCxnSpPr>
            <p:spPr>
              <a:xfrm flipH="1">
                <a:off x="1231" y="155"/>
                <a:ext cx="0" cy="677"/>
              </a:xfrm>
              <a:prstGeom prst="line">
                <a:avLst/>
              </a:prstGeom>
              <a:ln w="28575" cap="flat" cmpd="sng">
                <a:solidFill>
                  <a:schemeClr val="tx1"/>
                </a:solidFill>
                <a:prstDash val="solid"/>
                <a:headEnd type="none" w="med" len="med"/>
                <a:tailEnd type="none" w="med" len="med"/>
              </a:ln>
            </p:spPr>
          </p:cxnSp>
          <p:graphicFrame>
            <p:nvGraphicFramePr>
              <p:cNvPr id="23" name="对象 22"/>
              <p:cNvGraphicFramePr>
                <a:graphicFrameLocks noChangeAspect="1"/>
              </p:cNvGraphicFramePr>
              <p:nvPr>
                <p:custDataLst>
                  <p:tags r:id="rId29"/>
                </p:custDataLst>
              </p:nvPr>
            </p:nvGraphicFramePr>
            <p:xfrm>
              <a:off x="1231" y="136"/>
              <a:ext cx="206" cy="227"/>
            </p:xfrm>
            <a:graphic>
              <a:graphicData uri="http://schemas.openxmlformats.org/presentationml/2006/ole">
                <mc:AlternateContent xmlns:mc="http://schemas.openxmlformats.org/markup-compatibility/2006">
                  <mc:Choice xmlns:v="urn:schemas-microsoft-com:vml" Requires="v">
                    <p:oleObj spid="_x0000_s7342" r:id="rId40" imgW="89535" imgH="179070" progId="Equation.3">
                      <p:embed/>
                    </p:oleObj>
                  </mc:Choice>
                  <mc:Fallback>
                    <p:oleObj r:id="rId40" imgW="89535" imgH="179070" progId="Equation.3">
                      <p:embed/>
                      <p:pic>
                        <p:nvPicPr>
                          <p:cNvPr id="23" name="对象 22"/>
                          <p:cNvPicPr/>
                          <p:nvPr/>
                        </p:nvPicPr>
                        <p:blipFill>
                          <a:blip r:embed="rId41"/>
                          <a:stretch>
                            <a:fillRect/>
                          </a:stretch>
                        </p:blipFill>
                        <p:spPr>
                          <a:xfrm>
                            <a:off x="1231" y="136"/>
                            <a:ext cx="206" cy="227"/>
                          </a:xfrm>
                          <a:prstGeom prst="rect">
                            <a:avLst/>
                          </a:prstGeom>
                          <a:noFill/>
                          <a:ln w="38100">
                            <a:noFill/>
                            <a:miter/>
                          </a:ln>
                        </p:spPr>
                      </p:pic>
                    </p:oleObj>
                  </mc:Fallback>
                </mc:AlternateContent>
              </a:graphicData>
            </a:graphic>
          </p:graphicFrame>
          <p:cxnSp>
            <p:nvCxnSpPr>
              <p:cNvPr id="24" name="Line 15"/>
              <p:cNvCxnSpPr/>
              <p:nvPr>
                <p:custDataLst>
                  <p:tags r:id="rId30"/>
                </p:custDataLst>
              </p:nvPr>
            </p:nvCxnSpPr>
            <p:spPr>
              <a:xfrm flipV="1">
                <a:off x="182" y="607"/>
                <a:ext cx="568" cy="619"/>
              </a:xfrm>
              <a:prstGeom prst="line">
                <a:avLst/>
              </a:prstGeom>
              <a:ln w="28575" cap="flat" cmpd="sng">
                <a:solidFill>
                  <a:schemeClr val="tx1"/>
                </a:solidFill>
                <a:prstDash val="solid"/>
                <a:headEnd type="none" w="med" len="med"/>
                <a:tailEnd type="none" w="med" len="med"/>
              </a:ln>
            </p:spPr>
          </p:cxnSp>
          <p:cxnSp>
            <p:nvCxnSpPr>
              <p:cNvPr id="25" name="Line 16"/>
              <p:cNvCxnSpPr/>
              <p:nvPr>
                <p:custDataLst>
                  <p:tags r:id="rId31"/>
                </p:custDataLst>
              </p:nvPr>
            </p:nvCxnSpPr>
            <p:spPr>
              <a:xfrm flipV="1">
                <a:off x="1815" y="607"/>
                <a:ext cx="575" cy="619"/>
              </a:xfrm>
              <a:prstGeom prst="line">
                <a:avLst/>
              </a:prstGeom>
              <a:ln w="28575" cap="flat" cmpd="sng">
                <a:solidFill>
                  <a:schemeClr val="tx1"/>
                </a:solidFill>
                <a:prstDash val="solid"/>
                <a:headEnd type="none" w="med" len="med"/>
                <a:tailEnd type="none" w="med" len="med"/>
              </a:ln>
            </p:spPr>
          </p:cxnSp>
          <p:graphicFrame>
            <p:nvGraphicFramePr>
              <p:cNvPr id="26" name="对象 25"/>
              <p:cNvGraphicFramePr>
                <a:graphicFrameLocks noChangeAspect="1"/>
              </p:cNvGraphicFramePr>
              <p:nvPr>
                <p:custDataLst>
                  <p:tags r:id="rId32"/>
                </p:custDataLst>
              </p:nvPr>
            </p:nvGraphicFramePr>
            <p:xfrm>
              <a:off x="323" y="1041"/>
              <a:ext cx="209" cy="191"/>
            </p:xfrm>
            <a:graphic>
              <a:graphicData uri="http://schemas.openxmlformats.org/presentationml/2006/ole">
                <mc:AlternateContent xmlns:mc="http://schemas.openxmlformats.org/markup-compatibility/2006">
                  <mc:Choice xmlns:v="urn:schemas-microsoft-com:vml" Requires="v">
                    <p:oleObj spid="_x0000_s7343" r:id="rId42" imgW="154305" imgH="141605" progId="Equation.3">
                      <p:embed/>
                    </p:oleObj>
                  </mc:Choice>
                  <mc:Fallback>
                    <p:oleObj r:id="rId42" imgW="154305" imgH="141605" progId="Equation.3">
                      <p:embed/>
                      <p:pic>
                        <p:nvPicPr>
                          <p:cNvPr id="26" name="对象 25"/>
                          <p:cNvPicPr/>
                          <p:nvPr/>
                        </p:nvPicPr>
                        <p:blipFill>
                          <a:blip r:embed="rId43"/>
                          <a:stretch>
                            <a:fillRect/>
                          </a:stretch>
                        </p:blipFill>
                        <p:spPr>
                          <a:xfrm>
                            <a:off x="323" y="1041"/>
                            <a:ext cx="209" cy="191"/>
                          </a:xfrm>
                          <a:prstGeom prst="rect">
                            <a:avLst/>
                          </a:prstGeom>
                          <a:noFill/>
                          <a:ln w="38100">
                            <a:noFill/>
                            <a:miter/>
                          </a:ln>
                        </p:spPr>
                      </p:pic>
                    </p:oleObj>
                  </mc:Fallback>
                </mc:AlternateContent>
              </a:graphicData>
            </a:graphic>
          </p:graphicFrame>
          <p:cxnSp>
            <p:nvCxnSpPr>
              <p:cNvPr id="27" name="Line 20"/>
              <p:cNvCxnSpPr/>
              <p:nvPr>
                <p:custDataLst>
                  <p:tags r:id="rId33"/>
                </p:custDataLst>
              </p:nvPr>
            </p:nvCxnSpPr>
            <p:spPr>
              <a:xfrm flipH="1">
                <a:off x="1231" y="1225"/>
                <a:ext cx="0" cy="227"/>
              </a:xfrm>
              <a:prstGeom prst="line">
                <a:avLst/>
              </a:prstGeom>
              <a:ln w="28575" cap="flat" cmpd="sng">
                <a:solidFill>
                  <a:schemeClr val="tx1"/>
                </a:solidFill>
                <a:prstDash val="solid"/>
                <a:headEnd type="none" w="med" len="med"/>
                <a:tailEnd type="none" w="med" len="med"/>
              </a:ln>
            </p:spPr>
          </p:cxnSp>
          <p:graphicFrame>
            <p:nvGraphicFramePr>
              <p:cNvPr id="28" name="对象 27"/>
              <p:cNvGraphicFramePr>
                <a:graphicFrameLocks noChangeAspect="1"/>
              </p:cNvGraphicFramePr>
              <p:nvPr>
                <p:custDataLst>
                  <p:tags r:id="rId34"/>
                </p:custDataLst>
              </p:nvPr>
            </p:nvGraphicFramePr>
            <p:xfrm>
              <a:off x="1490" y="936"/>
              <a:ext cx="196" cy="213"/>
            </p:xfrm>
            <a:graphic>
              <a:graphicData uri="http://schemas.openxmlformats.org/presentationml/2006/ole">
                <mc:AlternateContent xmlns:mc="http://schemas.openxmlformats.org/markup-compatibility/2006">
                  <mc:Choice xmlns:v="urn:schemas-microsoft-com:vml" Requires="v">
                    <p:oleObj spid="_x0000_s7344" name="Equation" r:id="rId44" imgW="152280" imgH="164880" progId="Equation.DSMT4">
                      <p:embed/>
                    </p:oleObj>
                  </mc:Choice>
                  <mc:Fallback>
                    <p:oleObj name="Equation" r:id="rId44" imgW="152280" imgH="164880" progId="Equation.DSMT4">
                      <p:embed/>
                      <p:pic>
                        <p:nvPicPr>
                          <p:cNvPr id="28" name="对象 27"/>
                          <p:cNvPicPr/>
                          <p:nvPr/>
                        </p:nvPicPr>
                        <p:blipFill>
                          <a:blip r:embed="rId45"/>
                          <a:stretch>
                            <a:fillRect/>
                          </a:stretch>
                        </p:blipFill>
                        <p:spPr>
                          <a:xfrm>
                            <a:off x="1490" y="936"/>
                            <a:ext cx="196" cy="213"/>
                          </a:xfrm>
                          <a:prstGeom prst="rect">
                            <a:avLst/>
                          </a:prstGeom>
                          <a:noFill/>
                          <a:ln w="38100">
                            <a:noFill/>
                            <a:miter/>
                          </a:ln>
                        </p:spPr>
                      </p:pic>
                    </p:oleObj>
                  </mc:Fallback>
                </mc:AlternateContent>
              </a:graphicData>
            </a:graphic>
          </p:graphicFrame>
        </p:grpSp>
        <p:cxnSp>
          <p:nvCxnSpPr>
            <p:cNvPr id="14" name="Line 9"/>
            <p:cNvCxnSpPr/>
            <p:nvPr>
              <p:custDataLst>
                <p:tags r:id="rId21"/>
              </p:custDataLst>
            </p:nvPr>
          </p:nvCxnSpPr>
          <p:spPr>
            <a:xfrm>
              <a:off x="9519324" y="2790754"/>
              <a:ext cx="2592388" cy="1588"/>
            </a:xfrm>
            <a:prstGeom prst="line">
              <a:avLst/>
            </a:prstGeom>
            <a:ln w="28575" cap="flat" cmpd="sng">
              <a:solidFill>
                <a:schemeClr val="tx1"/>
              </a:solidFill>
              <a:prstDash val="solid"/>
              <a:headEnd type="none" w="med" len="med"/>
              <a:tailEnd type="none" w="med" len="med"/>
            </a:ln>
          </p:spPr>
        </p:cxnSp>
      </p:grpSp>
      <p:graphicFrame>
        <p:nvGraphicFramePr>
          <p:cNvPr id="29" name="对象 28"/>
          <p:cNvGraphicFramePr>
            <a:graphicFrameLocks noChangeAspect="1"/>
          </p:cNvGraphicFramePr>
          <p:nvPr>
            <p:custDataLst>
              <p:tags r:id="rId4"/>
            </p:custDataLst>
            <p:extLst>
              <p:ext uri="{D42A27DB-BD31-4B8C-83A1-F6EECF244321}">
                <p14:modId xmlns:p14="http://schemas.microsoft.com/office/powerpoint/2010/main" val="3558724678"/>
              </p:ext>
            </p:extLst>
          </p:nvPr>
        </p:nvGraphicFramePr>
        <p:xfrm>
          <a:off x="2378176" y="1428073"/>
          <a:ext cx="3567112" cy="1595437"/>
        </p:xfrm>
        <a:graphic>
          <a:graphicData uri="http://schemas.openxmlformats.org/presentationml/2006/ole">
            <mc:AlternateContent xmlns:mc="http://schemas.openxmlformats.org/markup-compatibility/2006">
              <mc:Choice xmlns:v="urn:schemas-microsoft-com:vml" Requires="v">
                <p:oleObj spid="_x0000_s7345" name="Equation" r:id="rId46" imgW="1587240" imgH="711000" progId="Equation.DSMT4">
                  <p:embed/>
                </p:oleObj>
              </mc:Choice>
              <mc:Fallback>
                <p:oleObj name="Equation" r:id="rId46" imgW="1587240" imgH="711000" progId="Equation.DSMT4">
                  <p:embed/>
                  <p:pic>
                    <p:nvPicPr>
                      <p:cNvPr id="29" name="对象 28"/>
                      <p:cNvPicPr/>
                      <p:nvPr/>
                    </p:nvPicPr>
                    <p:blipFill>
                      <a:blip r:embed="rId47"/>
                      <a:stretch>
                        <a:fillRect/>
                      </a:stretch>
                    </p:blipFill>
                    <p:spPr>
                      <a:xfrm>
                        <a:off x="2378176" y="1428073"/>
                        <a:ext cx="3567112" cy="1595437"/>
                      </a:xfrm>
                      <a:prstGeom prst="rect">
                        <a:avLst/>
                      </a:prstGeom>
                    </p:spPr>
                  </p:pic>
                </p:oleObj>
              </mc:Fallback>
            </mc:AlternateContent>
          </a:graphicData>
        </a:graphic>
      </p:graphicFrame>
      <p:sp>
        <p:nvSpPr>
          <p:cNvPr id="30" name="文本框 29"/>
          <p:cNvSpPr txBox="1"/>
          <p:nvPr>
            <p:custDataLst>
              <p:tags r:id="rId5"/>
            </p:custDataLst>
          </p:nvPr>
        </p:nvSpPr>
        <p:spPr>
          <a:xfrm>
            <a:off x="158804" y="171230"/>
            <a:ext cx="5256014" cy="523220"/>
          </a:xfrm>
          <a:prstGeom prst="rect">
            <a:avLst/>
          </a:prstGeom>
          <a:noFill/>
        </p:spPr>
        <p:txBody>
          <a:bodyPr wrap="square" rtlCol="0">
            <a:spAutoFit/>
          </a:bodyPr>
          <a:lstStyle/>
          <a:p>
            <a:r>
              <a:rPr lang="en-US" altLang="zh-CN" sz="28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rPr>
              <a:t>(5) </a:t>
            </a:r>
            <a:r>
              <a:rPr lang="zh-CN" altLang="en-US" sz="28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rPr>
              <a:t>直线与平面垂直的</a:t>
            </a:r>
            <a:r>
              <a:rPr lang="zh-CN" altLang="en-US" sz="2800" b="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判定</a:t>
            </a:r>
            <a:r>
              <a:rPr lang="zh-CN" altLang="en-US" sz="28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rPr>
              <a:t>定理：</a:t>
            </a:r>
          </a:p>
        </p:txBody>
      </p:sp>
      <p:sp>
        <p:nvSpPr>
          <p:cNvPr id="55" name="文本框 39"/>
          <p:cNvSpPr txBox="1"/>
          <p:nvPr>
            <p:custDataLst>
              <p:tags r:id="rId6"/>
            </p:custDataLst>
          </p:nvPr>
        </p:nvSpPr>
        <p:spPr>
          <a:xfrm>
            <a:off x="5145119" y="3146252"/>
            <a:ext cx="5545890" cy="540725"/>
          </a:xfrm>
          <a:prstGeom prst="rect">
            <a:avLst/>
          </a:prstGeom>
          <a:noFill/>
          <a:ln w="9525">
            <a:noFill/>
          </a:ln>
        </p:spPr>
        <p:txBody>
          <a:bodyPr wrap="square" anchor="t" anchorCtr="0">
            <a:spAutoFit/>
          </a:bodyPr>
          <a:lstStyle/>
          <a:p>
            <a:pPr>
              <a:lnSpc>
                <a:spcPct val="120000"/>
              </a:lnSpc>
            </a:pPr>
            <a:r>
              <a:rPr lang="zh-CN" altLang="en-US" sz="2800" dirty="0">
                <a:latin typeface="黑体" panose="02010609060101010101" pitchFamily="49" charset="-122"/>
                <a:ea typeface="黑体" panose="02010609060101010101" pitchFamily="49" charset="-122"/>
                <a:cs typeface="Times New Roman" panose="02020603050405020304" pitchFamily="18" charset="0"/>
              </a:rPr>
              <a:t>垂直于同一平面的两条直线平行</a:t>
            </a:r>
          </a:p>
        </p:txBody>
      </p:sp>
      <p:sp>
        <p:nvSpPr>
          <p:cNvPr id="56" name="文本框 55"/>
          <p:cNvSpPr txBox="1"/>
          <p:nvPr>
            <p:custDataLst>
              <p:tags r:id="rId7"/>
            </p:custDataLst>
          </p:nvPr>
        </p:nvSpPr>
        <p:spPr>
          <a:xfrm>
            <a:off x="120838" y="3181817"/>
            <a:ext cx="5086943" cy="523220"/>
          </a:xfrm>
          <a:prstGeom prst="rect">
            <a:avLst/>
          </a:prstGeom>
          <a:noFill/>
        </p:spPr>
        <p:txBody>
          <a:bodyPr wrap="square" rtlCol="0">
            <a:spAutoFit/>
          </a:bodyPr>
          <a:lstStyle/>
          <a:p>
            <a:r>
              <a:rPr lang="en-US" altLang="zh-CN" sz="28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rPr>
              <a:t>(6) </a:t>
            </a:r>
            <a:r>
              <a:rPr lang="zh-CN" altLang="en-US" sz="28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rPr>
              <a:t>直线与平面垂直的</a:t>
            </a:r>
            <a:r>
              <a:rPr lang="zh-CN" altLang="en-US" sz="2800" b="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性质</a:t>
            </a:r>
            <a:r>
              <a:rPr lang="zh-CN" altLang="en-US" sz="28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rPr>
              <a:t>定理：</a:t>
            </a:r>
          </a:p>
        </p:txBody>
      </p:sp>
      <p:sp>
        <p:nvSpPr>
          <p:cNvPr id="57" name="矩形 56"/>
          <p:cNvSpPr/>
          <p:nvPr>
            <p:custDataLst>
              <p:tags r:id="rId8"/>
            </p:custDataLst>
          </p:nvPr>
        </p:nvSpPr>
        <p:spPr>
          <a:xfrm>
            <a:off x="2378176" y="3863344"/>
            <a:ext cx="3854530" cy="523220"/>
          </a:xfrm>
          <a:prstGeom prst="rect">
            <a:avLst/>
          </a:prstGeom>
        </p:spPr>
        <p:txBody>
          <a:bodyPr wrap="square">
            <a:spAutoFit/>
          </a:bodyPr>
          <a:lstStyle/>
          <a:p>
            <a:r>
              <a:rPr lang="zh-CN" altLang="en-US" sz="2800" dirty="0">
                <a:latin typeface="Times New Roman" panose="02020603050405020304" pitchFamily="18" charset="0"/>
                <a:cs typeface="Times New Roman" panose="02020603050405020304" pitchFamily="18" charset="0"/>
              </a:rPr>
              <a:t>若</a:t>
            </a:r>
            <a:r>
              <a:rPr lang="en-US" altLang="zh-CN" sz="2800" i="1" dirty="0">
                <a:latin typeface="Times New Roman" panose="02020603050405020304" pitchFamily="18" charset="0"/>
                <a:cs typeface="Times New Roman" panose="02020603050405020304" pitchFamily="18" charset="0"/>
              </a:rPr>
              <a:t>a</a:t>
            </a:r>
            <a:r>
              <a:rPr lang="zh-CN" altLang="en-US" sz="2800" dirty="0">
                <a:latin typeface="Times New Roman" panose="02020603050405020304" pitchFamily="18" charset="0"/>
                <a:cs typeface="Times New Roman" panose="02020603050405020304" pitchFamily="18" charset="0"/>
              </a:rPr>
              <a:t>⊥</a:t>
            </a:r>
            <a:r>
              <a:rPr lang="zh-CN" altLang="en-US" sz="2800" i="1" dirty="0">
                <a:latin typeface="Times New Roman" panose="02020603050405020304" pitchFamily="18" charset="0"/>
                <a:cs typeface="Times New Roman" panose="02020603050405020304" pitchFamily="18" charset="0"/>
              </a:rPr>
              <a:t>α</a:t>
            </a:r>
            <a:r>
              <a:rPr lang="zh-CN" altLang="en-US" sz="2800" dirty="0">
                <a:latin typeface="Times New Roman" panose="02020603050405020304" pitchFamily="18" charset="0"/>
                <a:cs typeface="Times New Roman" panose="02020603050405020304" pitchFamily="18" charset="0"/>
              </a:rPr>
              <a:t>，</a:t>
            </a:r>
            <a:r>
              <a:rPr lang="en-US" altLang="zh-CN" sz="2800" i="1" dirty="0">
                <a:latin typeface="Times New Roman" panose="02020603050405020304" pitchFamily="18" charset="0"/>
                <a:cs typeface="Times New Roman" panose="02020603050405020304" pitchFamily="18" charset="0"/>
              </a:rPr>
              <a:t>b</a:t>
            </a:r>
            <a:r>
              <a:rPr lang="zh-CN" altLang="en-US" sz="2800" dirty="0">
                <a:latin typeface="Times New Roman" panose="02020603050405020304" pitchFamily="18" charset="0"/>
                <a:cs typeface="Times New Roman" panose="02020603050405020304" pitchFamily="18" charset="0"/>
              </a:rPr>
              <a:t>⊥</a:t>
            </a:r>
            <a:r>
              <a:rPr lang="zh-CN" altLang="en-US" sz="2800" i="1" dirty="0">
                <a:latin typeface="Times New Roman" panose="02020603050405020304" pitchFamily="18" charset="0"/>
                <a:cs typeface="Times New Roman" panose="02020603050405020304" pitchFamily="18" charset="0"/>
              </a:rPr>
              <a:t>α</a:t>
            </a:r>
            <a:r>
              <a:rPr lang="zh-CN" altLang="en-US" sz="2800" dirty="0">
                <a:latin typeface="Times New Roman" panose="02020603050405020304" pitchFamily="18" charset="0"/>
                <a:cs typeface="Times New Roman" panose="02020603050405020304" pitchFamily="18" charset="0"/>
                <a:sym typeface="宋体" panose="02010600030101010101" pitchFamily="2" charset="-122"/>
              </a:rPr>
              <a:t>，则</a:t>
            </a:r>
            <a:r>
              <a:rPr lang="en-US" altLang="zh-CN" sz="2800" i="1" dirty="0">
                <a:latin typeface="Times New Roman" panose="02020603050405020304" pitchFamily="18" charset="0"/>
                <a:cs typeface="Times New Roman" panose="02020603050405020304" pitchFamily="18" charset="0"/>
                <a:sym typeface="宋体" panose="02010600030101010101" pitchFamily="2" charset="-122"/>
              </a:rPr>
              <a:t>a</a:t>
            </a:r>
            <a:r>
              <a:rPr lang="en-US" altLang="zh-CN" sz="2800" dirty="0">
                <a:latin typeface="Times New Roman" panose="02020603050405020304" pitchFamily="18" charset="0"/>
                <a:cs typeface="Times New Roman" panose="02020603050405020304" pitchFamily="18" charset="0"/>
                <a:sym typeface="宋体" panose="02010600030101010101" pitchFamily="2" charset="-122"/>
              </a:rPr>
              <a:t>//</a:t>
            </a:r>
            <a:r>
              <a:rPr lang="en-US" altLang="zh-CN" sz="2800" i="1" dirty="0">
                <a:latin typeface="Times New Roman" panose="02020603050405020304" pitchFamily="18" charset="0"/>
                <a:cs typeface="Times New Roman" panose="02020603050405020304" pitchFamily="18" charset="0"/>
                <a:sym typeface="宋体" panose="02010600030101010101" pitchFamily="2" charset="-122"/>
              </a:rPr>
              <a:t>b </a:t>
            </a:r>
            <a:endParaRPr lang="zh-CN" altLang="en-US" sz="2800" dirty="0">
              <a:latin typeface="Times New Roman" panose="02020603050405020304" pitchFamily="18" charset="0"/>
              <a:cs typeface="Times New Roman" panose="02020603050405020304" pitchFamily="18" charset="0"/>
            </a:endParaRPr>
          </a:p>
        </p:txBody>
      </p:sp>
      <p:pic>
        <p:nvPicPr>
          <p:cNvPr id="58" name="New picture"/>
          <p:cNvPicPr/>
          <p:nvPr>
            <p:custDataLst>
              <p:tags r:id="rId9"/>
            </p:custDataLst>
          </p:nvPr>
        </p:nvPicPr>
        <p:blipFill>
          <a:blip r:embed="rId48"/>
          <a:stretch>
            <a:fillRect/>
          </a:stretch>
        </p:blipFill>
        <p:spPr>
          <a:xfrm>
            <a:off x="11493500" y="10528300"/>
            <a:ext cx="330200" cy="241300"/>
          </a:xfrm>
          <a:prstGeom prst="cube">
            <a:avLst/>
          </a:prstGeom>
        </p:spPr>
      </p:pic>
      <p:grpSp>
        <p:nvGrpSpPr>
          <p:cNvPr id="31" name="组合 30">
            <a:extLst>
              <a:ext uri="{FF2B5EF4-FFF2-40B4-BE49-F238E27FC236}">
                <a16:creationId xmlns:a16="http://schemas.microsoft.com/office/drawing/2014/main" id="{3BC9A518-E61B-41C1-8122-32B7CB230A8B}"/>
              </a:ext>
            </a:extLst>
          </p:cNvPr>
          <p:cNvGrpSpPr/>
          <p:nvPr/>
        </p:nvGrpSpPr>
        <p:grpSpPr>
          <a:xfrm>
            <a:off x="9997573" y="2954108"/>
            <a:ext cx="2040805" cy="1614111"/>
            <a:chOff x="10881" y="3018"/>
            <a:chExt cx="5288" cy="3682"/>
          </a:xfrm>
        </p:grpSpPr>
        <p:grpSp>
          <p:nvGrpSpPr>
            <p:cNvPr id="35" name="组合 34">
              <a:extLst>
                <a:ext uri="{FF2B5EF4-FFF2-40B4-BE49-F238E27FC236}">
                  <a16:creationId xmlns:a16="http://schemas.microsoft.com/office/drawing/2014/main" id="{608E5004-F8F7-4AB4-90BA-29F1E3D50E2A}"/>
                </a:ext>
              </a:extLst>
            </p:cNvPr>
            <p:cNvGrpSpPr/>
            <p:nvPr/>
          </p:nvGrpSpPr>
          <p:grpSpPr>
            <a:xfrm>
              <a:off x="10881" y="3018"/>
              <a:ext cx="5288" cy="2616"/>
              <a:chOff x="13582" y="6159"/>
              <a:chExt cx="5288" cy="2616"/>
            </a:xfrm>
          </p:grpSpPr>
          <p:cxnSp>
            <p:nvCxnSpPr>
              <p:cNvPr id="37" name="直接连接符 36">
                <a:extLst>
                  <a:ext uri="{FF2B5EF4-FFF2-40B4-BE49-F238E27FC236}">
                    <a16:creationId xmlns:a16="http://schemas.microsoft.com/office/drawing/2014/main" id="{2FD8A266-E3C4-4433-8D45-77884244FC55}"/>
                  </a:ext>
                </a:extLst>
              </p:cNvPr>
              <p:cNvCxnSpPr/>
              <p:nvPr/>
            </p:nvCxnSpPr>
            <p:spPr>
              <a:xfrm rot="16200000">
                <a:off x="15980" y="7123"/>
                <a:ext cx="1930" cy="2"/>
              </a:xfrm>
              <a:prstGeom prst="line">
                <a:avLst/>
              </a:prstGeom>
              <a:ln w="38100">
                <a:solidFill>
                  <a:srgbClr val="E879A0"/>
                </a:solidFill>
              </a:ln>
            </p:spPr>
            <p:style>
              <a:lnRef idx="1">
                <a:schemeClr val="accent1"/>
              </a:lnRef>
              <a:fillRef idx="0">
                <a:schemeClr val="accent1"/>
              </a:fillRef>
              <a:effectRef idx="0">
                <a:schemeClr val="accent1"/>
              </a:effectRef>
              <a:fontRef idx="minor">
                <a:schemeClr val="tx1"/>
              </a:fontRef>
            </p:style>
          </p:cxnSp>
          <p:grpSp>
            <p:nvGrpSpPr>
              <p:cNvPr id="38" name="组合 37">
                <a:extLst>
                  <a:ext uri="{FF2B5EF4-FFF2-40B4-BE49-F238E27FC236}">
                    <a16:creationId xmlns:a16="http://schemas.microsoft.com/office/drawing/2014/main" id="{924162D2-B3C9-44EE-882C-12989DF55B18}"/>
                  </a:ext>
                </a:extLst>
              </p:cNvPr>
              <p:cNvGrpSpPr/>
              <p:nvPr/>
            </p:nvGrpSpPr>
            <p:grpSpPr>
              <a:xfrm>
                <a:off x="13582" y="6160"/>
                <a:ext cx="5288" cy="2615"/>
                <a:chOff x="13557" y="6135"/>
                <a:chExt cx="5288" cy="2615"/>
              </a:xfrm>
            </p:grpSpPr>
            <p:grpSp>
              <p:nvGrpSpPr>
                <p:cNvPr id="39" name="组合 38">
                  <a:extLst>
                    <a:ext uri="{FF2B5EF4-FFF2-40B4-BE49-F238E27FC236}">
                      <a16:creationId xmlns:a16="http://schemas.microsoft.com/office/drawing/2014/main" id="{6776E0E2-47A7-41FC-BEC9-2184F7C39C2D}"/>
                    </a:ext>
                  </a:extLst>
                </p:cNvPr>
                <p:cNvGrpSpPr/>
                <p:nvPr/>
              </p:nvGrpSpPr>
              <p:grpSpPr>
                <a:xfrm>
                  <a:off x="13557" y="6179"/>
                  <a:ext cx="5288" cy="2571"/>
                  <a:chOff x="2850" y="5694"/>
                  <a:chExt cx="5288" cy="2571"/>
                </a:xfrm>
              </p:grpSpPr>
              <p:sp>
                <p:nvSpPr>
                  <p:cNvPr id="41" name="平行四边形 40">
                    <a:extLst>
                      <a:ext uri="{FF2B5EF4-FFF2-40B4-BE49-F238E27FC236}">
                        <a16:creationId xmlns:a16="http://schemas.microsoft.com/office/drawing/2014/main" id="{7CD05A53-5781-48D2-A72F-8BB8AB337EFF}"/>
                      </a:ext>
                    </a:extLst>
                  </p:cNvPr>
                  <p:cNvSpPr/>
                  <p:nvPr/>
                </p:nvSpPr>
                <p:spPr>
                  <a:xfrm>
                    <a:off x="2850" y="6774"/>
                    <a:ext cx="5288" cy="1491"/>
                  </a:xfrm>
                  <a:prstGeom prst="parallelogram">
                    <a:avLst>
                      <a:gd name="adj" fmla="val 66904"/>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cxnSp>
                <p:nvCxnSpPr>
                  <p:cNvPr id="42" name="直接连接符 41">
                    <a:extLst>
                      <a:ext uri="{FF2B5EF4-FFF2-40B4-BE49-F238E27FC236}">
                        <a16:creationId xmlns:a16="http://schemas.microsoft.com/office/drawing/2014/main" id="{ADFCB4A0-D435-479A-83A7-DD33F00A1555}"/>
                      </a:ext>
                    </a:extLst>
                  </p:cNvPr>
                  <p:cNvCxnSpPr/>
                  <p:nvPr/>
                </p:nvCxnSpPr>
                <p:spPr>
                  <a:xfrm rot="16200000">
                    <a:off x="4093" y="6689"/>
                    <a:ext cx="1930" cy="2"/>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
                <p:nvSpPr>
                  <p:cNvPr id="43" name="TextBox 12">
                    <a:extLst>
                      <a:ext uri="{FF2B5EF4-FFF2-40B4-BE49-F238E27FC236}">
                        <a16:creationId xmlns:a16="http://schemas.microsoft.com/office/drawing/2014/main" id="{1FA4B9EA-20DB-4951-B57D-AE262B5BFA9E}"/>
                      </a:ext>
                    </a:extLst>
                  </p:cNvPr>
                  <p:cNvSpPr txBox="1"/>
                  <p:nvPr/>
                </p:nvSpPr>
                <p:spPr>
                  <a:xfrm>
                    <a:off x="5620" y="5694"/>
                    <a:ext cx="367" cy="999"/>
                  </a:xfrm>
                  <a:prstGeom prst="rect">
                    <a:avLst/>
                  </a:prstGeom>
                  <a:noFill/>
                </p:spPr>
                <p:txBody>
                  <a:bodyPr wrap="square" rtlCol="0">
                    <a:spAutoFit/>
                  </a:bodyPr>
                  <a:lstStyle/>
                  <a:p>
                    <a:r>
                      <a:rPr lang="en-US" altLang="zh-CN" sz="2800" i="1">
                        <a:solidFill>
                          <a:schemeClr val="tx1"/>
                        </a:solidFill>
                        <a:latin typeface="Times New Roman" panose="02020603050405020304" pitchFamily="18" charset="0"/>
                        <a:cs typeface="Times New Roman" panose="02020603050405020304" pitchFamily="18" charset="0"/>
                      </a:rPr>
                      <a:t>b</a:t>
                    </a:r>
                  </a:p>
                </p:txBody>
              </p:sp>
              <p:sp>
                <p:nvSpPr>
                  <p:cNvPr id="44" name="TextBox 14">
                    <a:extLst>
                      <a:ext uri="{FF2B5EF4-FFF2-40B4-BE49-F238E27FC236}">
                        <a16:creationId xmlns:a16="http://schemas.microsoft.com/office/drawing/2014/main" id="{BF186AB9-E74A-42E2-B29F-28C05E37008A}"/>
                      </a:ext>
                    </a:extLst>
                  </p:cNvPr>
                  <p:cNvSpPr txBox="1"/>
                  <p:nvPr/>
                </p:nvSpPr>
                <p:spPr>
                  <a:xfrm>
                    <a:off x="3393" y="7217"/>
                    <a:ext cx="511" cy="999"/>
                  </a:xfrm>
                  <a:prstGeom prst="rect">
                    <a:avLst/>
                  </a:prstGeom>
                  <a:noFill/>
                </p:spPr>
                <p:txBody>
                  <a:bodyPr wrap="square" rtlCol="0">
                    <a:spAutoFit/>
                  </a:bodyPr>
                  <a:lstStyle/>
                  <a:p>
                    <a:r>
                      <a:rPr lang="el-GR" altLang="zh-CN" sz="2800" b="1" dirty="0">
                        <a:latin typeface="Times New Roman" panose="02020603050405020304" pitchFamily="18" charset="0"/>
                        <a:cs typeface="Times New Roman" panose="02020603050405020304" pitchFamily="18" charset="0"/>
                      </a:rPr>
                      <a:t>α</a:t>
                    </a:r>
                  </a:p>
                </p:txBody>
              </p:sp>
            </p:grpSp>
            <p:sp>
              <p:nvSpPr>
                <p:cNvPr id="40" name="TextBox 12">
                  <a:extLst>
                    <a:ext uri="{FF2B5EF4-FFF2-40B4-BE49-F238E27FC236}">
                      <a16:creationId xmlns:a16="http://schemas.microsoft.com/office/drawing/2014/main" id="{0D8D92EF-8173-4904-A016-CB037149280F}"/>
                    </a:ext>
                  </a:extLst>
                </p:cNvPr>
                <p:cNvSpPr txBox="1"/>
                <p:nvPr/>
              </p:nvSpPr>
              <p:spPr>
                <a:xfrm>
                  <a:off x="15096" y="6135"/>
                  <a:ext cx="367" cy="999"/>
                </a:xfrm>
                <a:prstGeom prst="rect">
                  <a:avLst/>
                </a:prstGeom>
                <a:noFill/>
              </p:spPr>
              <p:txBody>
                <a:bodyPr wrap="square" rtlCol="0">
                  <a:spAutoFit/>
                </a:bodyPr>
                <a:lstStyle/>
                <a:p>
                  <a:r>
                    <a:rPr lang="en-US" altLang="zh-CN" sz="2800" i="1">
                      <a:solidFill>
                        <a:schemeClr val="tx1"/>
                      </a:solidFill>
                      <a:latin typeface="Times New Roman" panose="02020603050405020304" pitchFamily="18" charset="0"/>
                      <a:cs typeface="Times New Roman" panose="02020603050405020304" pitchFamily="18" charset="0"/>
                    </a:rPr>
                    <a:t>a</a:t>
                  </a:r>
                </a:p>
              </p:txBody>
            </p:sp>
          </p:grpSp>
        </p:grpSp>
        <p:cxnSp>
          <p:nvCxnSpPr>
            <p:cNvPr id="33" name="直接连接符 32">
              <a:extLst>
                <a:ext uri="{FF2B5EF4-FFF2-40B4-BE49-F238E27FC236}">
                  <a16:creationId xmlns:a16="http://schemas.microsoft.com/office/drawing/2014/main" id="{9B85E433-43A1-4C5D-9F62-7B0DFA8AEF85}"/>
                </a:ext>
              </a:extLst>
            </p:cNvPr>
            <p:cNvCxnSpPr/>
            <p:nvPr/>
          </p:nvCxnSpPr>
          <p:spPr>
            <a:xfrm rot="16200000">
              <a:off x="12569" y="6150"/>
              <a:ext cx="1034" cy="2"/>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id="{5322593A-8B5D-48DC-85B1-481778444345}"/>
                </a:ext>
              </a:extLst>
            </p:cNvPr>
            <p:cNvCxnSpPr/>
            <p:nvPr/>
          </p:nvCxnSpPr>
          <p:spPr>
            <a:xfrm rot="16200000">
              <a:off x="13728" y="6182"/>
              <a:ext cx="1034" cy="2"/>
            </a:xfrm>
            <a:prstGeom prst="line">
              <a:avLst/>
            </a:prstGeom>
            <a:ln w="38100">
              <a:solidFill>
                <a:srgbClr val="E879A0"/>
              </a:solidFill>
            </a:ln>
          </p:spPr>
          <p:style>
            <a:lnRef idx="1">
              <a:schemeClr val="accent1"/>
            </a:lnRef>
            <a:fillRef idx="0">
              <a:schemeClr val="accent1"/>
            </a:fillRef>
            <a:effectRef idx="0">
              <a:schemeClr val="accent1"/>
            </a:effectRef>
            <a:fontRef idx="minor">
              <a:schemeClr val="tx1"/>
            </a:fontRef>
          </p:style>
        </p:cxnSp>
      </p:grpSp>
      <p:grpSp>
        <p:nvGrpSpPr>
          <p:cNvPr id="45" name="组合 44">
            <a:extLst>
              <a:ext uri="{FF2B5EF4-FFF2-40B4-BE49-F238E27FC236}">
                <a16:creationId xmlns:a16="http://schemas.microsoft.com/office/drawing/2014/main" id="{33C77629-D17F-454B-B192-5EFEF3F90857}"/>
              </a:ext>
            </a:extLst>
          </p:cNvPr>
          <p:cNvGrpSpPr/>
          <p:nvPr/>
        </p:nvGrpSpPr>
        <p:grpSpPr>
          <a:xfrm>
            <a:off x="6448107" y="125482"/>
            <a:ext cx="5006975" cy="523240"/>
            <a:chOff x="4540" y="4686"/>
            <a:chExt cx="7885" cy="824"/>
          </a:xfrm>
        </p:grpSpPr>
        <p:sp>
          <p:nvSpPr>
            <p:cNvPr id="46" name="文本框 45">
              <a:extLst>
                <a:ext uri="{FF2B5EF4-FFF2-40B4-BE49-F238E27FC236}">
                  <a16:creationId xmlns:a16="http://schemas.microsoft.com/office/drawing/2014/main" id="{838D6C16-4BCD-4647-B837-2A1AEB88EBC8}"/>
                </a:ext>
              </a:extLst>
            </p:cNvPr>
            <p:cNvSpPr txBox="1"/>
            <p:nvPr/>
          </p:nvSpPr>
          <p:spPr>
            <a:xfrm>
              <a:off x="4540" y="4686"/>
              <a:ext cx="2660" cy="824"/>
            </a:xfrm>
            <a:prstGeom prst="rect">
              <a:avLst/>
            </a:prstGeom>
            <a:solidFill>
              <a:schemeClr val="accent6">
                <a:lumMod val="60000"/>
                <a:lumOff val="40000"/>
              </a:schemeClr>
            </a:solidFill>
          </p:spPr>
          <p:txBody>
            <a:bodyPr wrap="square" rtlCol="0" anchor="t">
              <a:spAutoFit/>
            </a:bodyPr>
            <a:lstStyle/>
            <a:p>
              <a:r>
                <a:rPr lang="zh-CN" altLang="en-US" sz="2800" b="1" dirty="0">
                  <a:solidFill>
                    <a:srgbClr val="FF0000"/>
                  </a:solidFill>
                  <a:latin typeface="楷体" panose="02010609060101010101" charset="-122"/>
                  <a:ea typeface="楷体" panose="02010609060101010101" charset="-122"/>
                  <a:sym typeface="+mn-ea"/>
                </a:rPr>
                <a:t>线线</a:t>
              </a:r>
              <a:r>
                <a:rPr lang="zh-CN" altLang="en-US" sz="2800" b="1" dirty="0">
                  <a:latin typeface="楷体" panose="02010609060101010101" charset="-122"/>
                  <a:ea typeface="楷体" panose="02010609060101010101" charset="-122"/>
                  <a:sym typeface="+mn-ea"/>
                </a:rPr>
                <a:t>垂直</a:t>
              </a:r>
            </a:p>
          </p:txBody>
        </p:sp>
        <p:sp>
          <p:nvSpPr>
            <p:cNvPr id="47" name="文本框 46">
              <a:extLst>
                <a:ext uri="{FF2B5EF4-FFF2-40B4-BE49-F238E27FC236}">
                  <a16:creationId xmlns:a16="http://schemas.microsoft.com/office/drawing/2014/main" id="{953CF0DE-68DF-48EB-82C1-2E502D36EF13}"/>
                </a:ext>
              </a:extLst>
            </p:cNvPr>
            <p:cNvSpPr txBox="1"/>
            <p:nvPr/>
          </p:nvSpPr>
          <p:spPr>
            <a:xfrm>
              <a:off x="9765" y="4686"/>
              <a:ext cx="2660" cy="822"/>
            </a:xfrm>
            <a:prstGeom prst="rect">
              <a:avLst/>
            </a:prstGeom>
            <a:solidFill>
              <a:schemeClr val="accent6">
                <a:lumMod val="60000"/>
                <a:lumOff val="40000"/>
              </a:schemeClr>
            </a:solidFill>
          </p:spPr>
          <p:txBody>
            <a:bodyPr wrap="square" rtlCol="0" anchor="t">
              <a:spAutoFit/>
            </a:bodyPr>
            <a:lstStyle/>
            <a:p>
              <a:r>
                <a:rPr lang="zh-CN" altLang="en-US" sz="2800" b="1" dirty="0">
                  <a:solidFill>
                    <a:srgbClr val="FF0000"/>
                  </a:solidFill>
                  <a:latin typeface="楷体" panose="02010609060101010101" charset="-122"/>
                  <a:ea typeface="楷体" panose="02010609060101010101" charset="-122"/>
                  <a:sym typeface="+mn-ea"/>
                </a:rPr>
                <a:t>线面</a:t>
              </a:r>
              <a:r>
                <a:rPr lang="zh-CN" altLang="en-US" sz="2800" b="1" dirty="0">
                  <a:latin typeface="楷体" panose="02010609060101010101" charset="-122"/>
                  <a:ea typeface="楷体" panose="02010609060101010101" charset="-122"/>
                  <a:sym typeface="+mn-ea"/>
                </a:rPr>
                <a:t>垂直</a:t>
              </a:r>
            </a:p>
          </p:txBody>
        </p:sp>
        <p:sp>
          <p:nvSpPr>
            <p:cNvPr id="48" name="右箭头 13">
              <a:extLst>
                <a:ext uri="{FF2B5EF4-FFF2-40B4-BE49-F238E27FC236}">
                  <a16:creationId xmlns:a16="http://schemas.microsoft.com/office/drawing/2014/main" id="{CB2E3B5D-0F4A-474A-B9CC-7201C0C593DA}"/>
                </a:ext>
              </a:extLst>
            </p:cNvPr>
            <p:cNvSpPr/>
            <p:nvPr/>
          </p:nvSpPr>
          <p:spPr>
            <a:xfrm>
              <a:off x="7581" y="4868"/>
              <a:ext cx="1867" cy="4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15361">
            <a:extLst>
              <a:ext uri="{FF2B5EF4-FFF2-40B4-BE49-F238E27FC236}">
                <a16:creationId xmlns:a16="http://schemas.microsoft.com/office/drawing/2014/main" id="{26FEFAEC-94C7-4DAB-9457-2E4CCBB4CAF1}"/>
              </a:ext>
            </a:extLst>
          </p:cNvPr>
          <p:cNvGrpSpPr/>
          <p:nvPr>
            <p:custDataLst>
              <p:tags r:id="rId10"/>
            </p:custDataLst>
          </p:nvPr>
        </p:nvGrpSpPr>
        <p:grpSpPr>
          <a:xfrm>
            <a:off x="7558912" y="5257614"/>
            <a:ext cx="2880704" cy="1359687"/>
            <a:chOff x="0" y="405"/>
            <a:chExt cx="2544" cy="1271"/>
          </a:xfrm>
        </p:grpSpPr>
        <p:grpSp>
          <p:nvGrpSpPr>
            <p:cNvPr id="50" name="组合 15362">
              <a:extLst>
                <a:ext uri="{FF2B5EF4-FFF2-40B4-BE49-F238E27FC236}">
                  <a16:creationId xmlns:a16="http://schemas.microsoft.com/office/drawing/2014/main" id="{84D32BB4-9147-411A-8B5C-29C7D4066C50}"/>
                </a:ext>
              </a:extLst>
            </p:cNvPr>
            <p:cNvGrpSpPr/>
            <p:nvPr>
              <p:custDataLst>
                <p:tags r:id="rId13"/>
              </p:custDataLst>
            </p:nvPr>
          </p:nvGrpSpPr>
          <p:grpSpPr>
            <a:xfrm>
              <a:off x="0" y="405"/>
              <a:ext cx="2544" cy="1271"/>
              <a:chOff x="0" y="405"/>
              <a:chExt cx="2544" cy="1271"/>
            </a:xfrm>
          </p:grpSpPr>
          <p:grpSp>
            <p:nvGrpSpPr>
              <p:cNvPr id="52" name="组合 15363">
                <a:extLst>
                  <a:ext uri="{FF2B5EF4-FFF2-40B4-BE49-F238E27FC236}">
                    <a16:creationId xmlns:a16="http://schemas.microsoft.com/office/drawing/2014/main" id="{CC7141B0-95EC-415A-94EB-2B59353F04EB}"/>
                  </a:ext>
                </a:extLst>
              </p:cNvPr>
              <p:cNvGrpSpPr/>
              <p:nvPr>
                <p:custDataLst>
                  <p:tags r:id="rId15"/>
                </p:custDataLst>
              </p:nvPr>
            </p:nvGrpSpPr>
            <p:grpSpPr>
              <a:xfrm>
                <a:off x="0" y="405"/>
                <a:ext cx="2544" cy="1271"/>
                <a:chOff x="0" y="236"/>
                <a:chExt cx="2544" cy="1271"/>
              </a:xfrm>
            </p:grpSpPr>
            <p:sp>
              <p:nvSpPr>
                <p:cNvPr id="54" name="平行四边形 15364">
                  <a:extLst>
                    <a:ext uri="{FF2B5EF4-FFF2-40B4-BE49-F238E27FC236}">
                      <a16:creationId xmlns:a16="http://schemas.microsoft.com/office/drawing/2014/main" id="{549A472B-2729-40E8-BDB8-323AA949A5BF}"/>
                    </a:ext>
                  </a:extLst>
                </p:cNvPr>
                <p:cNvSpPr/>
                <p:nvPr>
                  <p:custDataLst>
                    <p:tags r:id="rId17"/>
                  </p:custDataLst>
                </p:nvPr>
              </p:nvSpPr>
              <p:spPr>
                <a:xfrm>
                  <a:off x="0" y="484"/>
                  <a:ext cx="2544" cy="618"/>
                </a:xfrm>
                <a:prstGeom prst="parallelogram">
                  <a:avLst>
                    <a:gd name="adj" fmla="val 102912"/>
                  </a:avLst>
                </a:prstGeom>
                <a:noFill/>
                <a:ln w="19050">
                  <a:solidFill>
                    <a:schemeClr val="tx1"/>
                  </a:solidFill>
                </a:ln>
                <a:extLst>
                  <a:ext uri="{909E8E84-426E-40DD-AFC4-6F175D3DCCD1}">
                    <a14:hiddenFill xmlns:a14="http://schemas.microsoft.com/office/drawing/2010/main">
                      <a:gradFill rotWithShape="0">
                        <a:gsLst>
                          <a:gs pos="0">
                            <a:srgbClr val="99CCFF"/>
                          </a:gs>
                          <a:gs pos="100000">
                            <a:schemeClr val="tx1"/>
                          </a:gs>
                        </a:gsLst>
                        <a:lin ang="0" scaled="1"/>
                        <a:tileRect/>
                      </a:gradFill>
                    </a14:hiddenFill>
                  </a:ext>
                </a:extLst>
              </p:spPr>
              <p:txBody>
                <a:bodyPr/>
                <a:lstStyle/>
                <a:p>
                  <a:pPr algn="ctr" eaLnBrk="1" hangingPunct="1"/>
                  <a:endParaRPr lang="zh-CN" altLang="en-US">
                    <a:latin typeface="Arial" panose="020B0604020202020204" pitchFamily="34" charset="0"/>
                  </a:endParaRPr>
                </a:p>
              </p:txBody>
            </p:sp>
            <p:sp>
              <p:nvSpPr>
                <p:cNvPr id="59" name="直接连接符 15365">
                  <a:extLst>
                    <a:ext uri="{FF2B5EF4-FFF2-40B4-BE49-F238E27FC236}">
                      <a16:creationId xmlns:a16="http://schemas.microsoft.com/office/drawing/2014/main" id="{6910D831-E823-4343-9701-F27AADF2EF36}"/>
                    </a:ext>
                  </a:extLst>
                </p:cNvPr>
                <p:cNvSpPr/>
                <p:nvPr>
                  <p:custDataLst>
                    <p:tags r:id="rId18"/>
                  </p:custDataLst>
                </p:nvPr>
              </p:nvSpPr>
              <p:spPr>
                <a:xfrm flipH="1">
                  <a:off x="1204" y="236"/>
                  <a:ext cx="10" cy="489"/>
                </a:xfrm>
                <a:prstGeom prst="line">
                  <a:avLst/>
                </a:prstGeom>
                <a:ln w="57150" cap="flat" cmpd="sng">
                  <a:solidFill>
                    <a:srgbClr val="FF0000"/>
                  </a:solidFill>
                  <a:prstDash val="solid"/>
                  <a:headEnd type="none" w="med" len="med"/>
                  <a:tailEnd type="none" w="med" len="med"/>
                </a:ln>
              </p:spPr>
              <p:txBody>
                <a:bodyPr/>
                <a:lstStyle/>
                <a:p>
                  <a:endParaRPr/>
                </a:p>
              </p:txBody>
            </p:sp>
            <p:sp>
              <p:nvSpPr>
                <p:cNvPr id="60" name="直接连接符 15366">
                  <a:extLst>
                    <a:ext uri="{FF2B5EF4-FFF2-40B4-BE49-F238E27FC236}">
                      <a16:creationId xmlns:a16="http://schemas.microsoft.com/office/drawing/2014/main" id="{D7FCDF24-CCAC-46C8-9ABA-7460C547BADA}"/>
                    </a:ext>
                  </a:extLst>
                </p:cNvPr>
                <p:cNvSpPr/>
                <p:nvPr>
                  <p:custDataLst>
                    <p:tags r:id="rId19"/>
                  </p:custDataLst>
                </p:nvPr>
              </p:nvSpPr>
              <p:spPr>
                <a:xfrm>
                  <a:off x="1204" y="1103"/>
                  <a:ext cx="0" cy="404"/>
                </a:xfrm>
                <a:prstGeom prst="line">
                  <a:avLst/>
                </a:prstGeom>
                <a:ln w="57150" cap="flat" cmpd="sng">
                  <a:solidFill>
                    <a:srgbClr val="FF0000"/>
                  </a:solidFill>
                  <a:prstDash val="solid"/>
                  <a:headEnd type="none" w="med" len="med"/>
                  <a:tailEnd type="none" w="med" len="med"/>
                </a:ln>
              </p:spPr>
              <p:txBody>
                <a:bodyPr/>
                <a:lstStyle/>
                <a:p>
                  <a:endParaRPr/>
                </a:p>
              </p:txBody>
            </p:sp>
          </p:grpSp>
          <p:pic>
            <p:nvPicPr>
              <p:cNvPr id="53" name="对象 15367">
                <a:extLst>
                  <a:ext uri="{FF2B5EF4-FFF2-40B4-BE49-F238E27FC236}">
                    <a16:creationId xmlns:a16="http://schemas.microsoft.com/office/drawing/2014/main" id="{E9419297-C0C5-4E08-A96E-3913F9DEE789}"/>
                  </a:ext>
                </a:extLst>
              </p:cNvPr>
              <p:cNvPicPr>
                <a:picLocks noChangeAspect="1"/>
              </p:cNvPicPr>
              <p:nvPr>
                <p:custDataLst>
                  <p:tags r:id="rId16"/>
                </p:custDataLst>
              </p:nvPr>
            </p:nvPicPr>
            <p:blipFill>
              <a:blip r:embed="rId49"/>
              <a:stretch>
                <a:fillRect/>
              </a:stretch>
            </p:blipFill>
            <p:spPr>
              <a:xfrm>
                <a:off x="1242" y="411"/>
                <a:ext cx="187" cy="373"/>
              </a:xfrm>
              <a:prstGeom prst="rect">
                <a:avLst/>
              </a:prstGeom>
              <a:noFill/>
              <a:ln w="38100">
                <a:noFill/>
              </a:ln>
            </p:spPr>
          </p:pic>
        </p:grpSp>
        <p:pic>
          <p:nvPicPr>
            <p:cNvPr id="51" name="对象 15368">
              <a:extLst>
                <a:ext uri="{FF2B5EF4-FFF2-40B4-BE49-F238E27FC236}">
                  <a16:creationId xmlns:a16="http://schemas.microsoft.com/office/drawing/2014/main" id="{4841B7DB-6B2A-4877-8984-343402763854}"/>
                </a:ext>
              </a:extLst>
            </p:cNvPr>
            <p:cNvPicPr>
              <a:picLocks noChangeAspect="1"/>
            </p:cNvPicPr>
            <p:nvPr>
              <p:custDataLst>
                <p:tags r:id="rId14"/>
              </p:custDataLst>
            </p:nvPr>
          </p:nvPicPr>
          <p:blipFill>
            <a:blip r:embed="rId50"/>
            <a:stretch>
              <a:fillRect/>
            </a:stretch>
          </p:blipFill>
          <p:spPr>
            <a:xfrm>
              <a:off x="231" y="1018"/>
              <a:ext cx="275" cy="252"/>
            </a:xfrm>
            <a:prstGeom prst="rect">
              <a:avLst/>
            </a:prstGeom>
            <a:noFill/>
            <a:ln w="38100">
              <a:noFill/>
            </a:ln>
          </p:spPr>
        </p:pic>
      </p:grpSp>
      <p:sp>
        <p:nvSpPr>
          <p:cNvPr id="62" name="直接连接符 15371">
            <a:extLst>
              <a:ext uri="{FF2B5EF4-FFF2-40B4-BE49-F238E27FC236}">
                <a16:creationId xmlns:a16="http://schemas.microsoft.com/office/drawing/2014/main" id="{CF8B9D77-D89B-41FC-83D8-96CE8080F3C6}"/>
              </a:ext>
            </a:extLst>
          </p:cNvPr>
          <p:cNvSpPr/>
          <p:nvPr>
            <p:custDataLst>
              <p:tags r:id="rId11"/>
            </p:custDataLst>
          </p:nvPr>
        </p:nvSpPr>
        <p:spPr>
          <a:xfrm flipV="1">
            <a:off x="9093537" y="5792483"/>
            <a:ext cx="904036" cy="245513"/>
          </a:xfrm>
          <a:prstGeom prst="line">
            <a:avLst/>
          </a:prstGeom>
          <a:ln w="63500" cap="flat" cmpd="sng">
            <a:solidFill>
              <a:srgbClr val="0000FF"/>
            </a:solidFill>
            <a:prstDash val="solid"/>
            <a:headEnd type="none" w="med" len="med"/>
            <a:tailEnd type="none" w="med" len="med"/>
          </a:ln>
        </p:spPr>
        <p:txBody>
          <a:bodyPr/>
          <a:lstStyle/>
          <a:p>
            <a:endParaRPr/>
          </a:p>
        </p:txBody>
      </p:sp>
      <p:sp>
        <p:nvSpPr>
          <p:cNvPr id="64" name="TextBox 14">
            <a:extLst>
              <a:ext uri="{FF2B5EF4-FFF2-40B4-BE49-F238E27FC236}">
                <a16:creationId xmlns:a16="http://schemas.microsoft.com/office/drawing/2014/main" id="{7FA60B51-5FF4-4B23-8265-ED4A5E34C6BD}"/>
              </a:ext>
            </a:extLst>
          </p:cNvPr>
          <p:cNvSpPr txBox="1"/>
          <p:nvPr/>
        </p:nvSpPr>
        <p:spPr>
          <a:xfrm>
            <a:off x="9522178" y="5399746"/>
            <a:ext cx="296977" cy="523220"/>
          </a:xfrm>
          <a:prstGeom prst="rect">
            <a:avLst/>
          </a:prstGeom>
          <a:noFill/>
        </p:spPr>
        <p:txBody>
          <a:bodyPr wrap="square" rtlCol="0">
            <a:spAutoFit/>
          </a:bodyPr>
          <a:lstStyle/>
          <a:p>
            <a:r>
              <a:rPr lang="en-US" altLang="zh-CN" sz="2800" b="1" dirty="0">
                <a:latin typeface="Times New Roman" panose="02020603050405020304" pitchFamily="18" charset="0"/>
                <a:cs typeface="Times New Roman" panose="02020603050405020304" pitchFamily="18" charset="0"/>
              </a:rPr>
              <a:t>a</a:t>
            </a:r>
            <a:endParaRPr lang="el-GR" altLang="zh-CN" sz="2800" b="1" dirty="0">
              <a:latin typeface="Times New Roman" panose="02020603050405020304" pitchFamily="18" charset="0"/>
              <a:cs typeface="Times New Roman" panose="02020603050405020304" pitchFamily="18" charset="0"/>
            </a:endParaRPr>
          </a:p>
        </p:txBody>
      </p:sp>
      <p:graphicFrame>
        <p:nvGraphicFramePr>
          <p:cNvPr id="65" name="对象 64">
            <a:extLst>
              <a:ext uri="{FF2B5EF4-FFF2-40B4-BE49-F238E27FC236}">
                <a16:creationId xmlns:a16="http://schemas.microsoft.com/office/drawing/2014/main" id="{0A329169-9CFE-4149-8AA6-2CF176D55B73}"/>
              </a:ext>
            </a:extLst>
          </p:cNvPr>
          <p:cNvGraphicFramePr>
            <a:graphicFrameLocks noChangeAspect="1"/>
          </p:cNvGraphicFramePr>
          <p:nvPr>
            <p:custDataLst>
              <p:tags r:id="rId12"/>
            </p:custDataLst>
            <p:extLst>
              <p:ext uri="{D42A27DB-BD31-4B8C-83A1-F6EECF244321}">
                <p14:modId xmlns:p14="http://schemas.microsoft.com/office/powerpoint/2010/main" val="1869577379"/>
              </p:ext>
            </p:extLst>
          </p:nvPr>
        </p:nvGraphicFramePr>
        <p:xfrm>
          <a:off x="2720975" y="5472113"/>
          <a:ext cx="2311400" cy="1025525"/>
        </p:xfrm>
        <a:graphic>
          <a:graphicData uri="http://schemas.openxmlformats.org/presentationml/2006/ole">
            <mc:AlternateContent xmlns:mc="http://schemas.openxmlformats.org/markup-compatibility/2006">
              <mc:Choice xmlns:v="urn:schemas-microsoft-com:vml" Requires="v">
                <p:oleObj spid="_x0000_s7346" name="Equation" r:id="rId51" imgW="1028520" imgH="457200" progId="Equation.DSMT4">
                  <p:embed/>
                </p:oleObj>
              </mc:Choice>
              <mc:Fallback>
                <p:oleObj name="Equation" r:id="rId51" imgW="1028520" imgH="457200" progId="Equation.DSMT4">
                  <p:embed/>
                  <p:pic>
                    <p:nvPicPr>
                      <p:cNvPr id="29" name="对象 28"/>
                      <p:cNvPicPr/>
                      <p:nvPr/>
                    </p:nvPicPr>
                    <p:blipFill>
                      <a:blip r:embed="rId52"/>
                      <a:stretch>
                        <a:fillRect/>
                      </a:stretch>
                    </p:blipFill>
                    <p:spPr>
                      <a:xfrm>
                        <a:off x="2720975" y="5472113"/>
                        <a:ext cx="2311400" cy="1025525"/>
                      </a:xfrm>
                      <a:prstGeom prst="rect">
                        <a:avLst/>
                      </a:prstGeom>
                    </p:spPr>
                  </p:pic>
                </p:oleObj>
              </mc:Fallback>
            </mc:AlternateContent>
          </a:graphicData>
        </a:graphic>
      </p:graphicFrame>
      <p:sp>
        <p:nvSpPr>
          <p:cNvPr id="66" name="文本框 65">
            <a:extLst>
              <a:ext uri="{FF2B5EF4-FFF2-40B4-BE49-F238E27FC236}">
                <a16:creationId xmlns:a16="http://schemas.microsoft.com/office/drawing/2014/main" id="{7C0FE1A1-F748-46A8-9440-EA60BAE56FD1}"/>
              </a:ext>
            </a:extLst>
          </p:cNvPr>
          <p:cNvSpPr txBox="1"/>
          <p:nvPr/>
        </p:nvSpPr>
        <p:spPr>
          <a:xfrm>
            <a:off x="333787" y="4714264"/>
            <a:ext cx="10602511" cy="523220"/>
          </a:xfrm>
          <a:prstGeom prst="rect">
            <a:avLst/>
          </a:prstGeom>
          <a:noFill/>
        </p:spPr>
        <p:txBody>
          <a:bodyPr wrap="square">
            <a:spAutoFit/>
          </a:bodyPr>
          <a:lstStyle/>
          <a:p>
            <a:r>
              <a:rPr lang="zh-CN" altLang="en-US" sz="2800" dirty="0">
                <a:latin typeface="黑体" panose="02010609060101010101" pitchFamily="49" charset="-122"/>
                <a:ea typeface="黑体" panose="02010609060101010101" pitchFamily="49" charset="-122"/>
                <a:cs typeface="Times New Roman" panose="02020603050405020304" pitchFamily="18" charset="0"/>
                <a:sym typeface="+mn-ea"/>
              </a:rPr>
              <a:t>如果一条直线垂直一个面，那么这条线就垂直这个面内所有的直线</a:t>
            </a:r>
            <a:endParaRPr lang="zh-CN" altLang="en-US" sz="2800" dirty="0">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4565605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left)">
                                      <p:cBhvr>
                                        <p:cTn id="17" dur="500"/>
                                        <p:tgtEl>
                                          <p:spTgt spid="2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childTnLst>
                          </p:cTn>
                        </p:par>
                        <p:par>
                          <p:cTn id="23" fill="hold" nodeType="afterGroup">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wipe(left)">
                                      <p:cBhvr>
                                        <p:cTn id="26" dur="500"/>
                                        <p:tgtEl>
                                          <p:spTgt spid="55"/>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wipe(left)">
                                      <p:cBhvr>
                                        <p:cTn id="31" dur="500"/>
                                        <p:tgtEl>
                                          <p:spTgt spid="57"/>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blinds(horizontal)">
                                      <p:cBhvr>
                                        <p:cTn id="36" dur="500"/>
                                        <p:tgtEl>
                                          <p:spTgt spid="45"/>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wipe(left)">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5" grpId="0"/>
      <p:bldP spid="56" grpId="0"/>
      <p:bldP spid="5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文本框 38"/>
          <p:cNvSpPr txBox="1"/>
          <p:nvPr>
            <p:custDataLst>
              <p:tags r:id="rId2"/>
            </p:custDataLst>
          </p:nvPr>
        </p:nvSpPr>
        <p:spPr>
          <a:xfrm>
            <a:off x="0" y="157794"/>
            <a:ext cx="5658442" cy="523220"/>
          </a:xfrm>
          <a:prstGeom prst="rect">
            <a:avLst/>
          </a:prstGeom>
          <a:noFill/>
          <a:ln w="9525">
            <a:noFill/>
          </a:ln>
        </p:spPr>
        <p:txBody>
          <a:bodyPr wrap="square" anchor="t" anchorCtr="0">
            <a:spAutoFit/>
          </a:bodyPr>
          <a:lstStyle/>
          <a:p>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800" b="1" dirty="0">
                <a:latin typeface="Times New Roman" panose="02020603050405020304" pitchFamily="18" charset="0"/>
                <a:ea typeface="黑体" panose="02010609060101010101" pitchFamily="49" charset="-122"/>
                <a:cs typeface="Times New Roman" panose="02020603050405020304" pitchFamily="18" charset="0"/>
              </a:rPr>
              <a:t>7</a:t>
            </a: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）平面与平面垂直的</a:t>
            </a:r>
            <a:r>
              <a:rPr lang="zh-CN" altLang="en-US" sz="2800" b="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判定</a:t>
            </a: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定理：</a:t>
            </a:r>
          </a:p>
        </p:txBody>
      </p:sp>
      <p:sp>
        <p:nvSpPr>
          <p:cNvPr id="44" name="文本框 39"/>
          <p:cNvSpPr txBox="1"/>
          <p:nvPr>
            <p:custDataLst>
              <p:tags r:id="rId3"/>
            </p:custDataLst>
          </p:nvPr>
        </p:nvSpPr>
        <p:spPr>
          <a:xfrm>
            <a:off x="816592" y="765238"/>
            <a:ext cx="9460172" cy="540725"/>
          </a:xfrm>
          <a:prstGeom prst="rect">
            <a:avLst/>
          </a:prstGeom>
          <a:noFill/>
          <a:ln w="9525">
            <a:noFill/>
          </a:ln>
        </p:spPr>
        <p:txBody>
          <a:bodyPr wrap="square" anchor="t" anchorCtr="0">
            <a:spAutoFit/>
          </a:bodyPr>
          <a:lstStyle/>
          <a:p>
            <a:pPr>
              <a:lnSpc>
                <a:spcPct val="120000"/>
              </a:lnSpc>
            </a:pPr>
            <a:r>
              <a:rPr lang="zh-CN" altLang="en-US" sz="2800" b="1" dirty="0">
                <a:latin typeface="楷体" panose="02010609060101010101" pitchFamily="49" charset="-122"/>
                <a:ea typeface="楷体" panose="02010609060101010101" pitchFamily="49" charset="-122"/>
                <a:cs typeface="Times New Roman" panose="02020603050405020304" pitchFamily="18" charset="0"/>
              </a:rPr>
              <a:t>如果一个平面</a:t>
            </a:r>
            <a:r>
              <a:rPr lang="zh-CN" altLang="en-US" sz="2800" b="1" dirty="0">
                <a:solidFill>
                  <a:srgbClr val="C00000"/>
                </a:solidFill>
                <a:latin typeface="楷体" panose="02010609060101010101" pitchFamily="49" charset="-122"/>
                <a:ea typeface="楷体" panose="02010609060101010101" pitchFamily="49" charset="-122"/>
                <a:cs typeface="Times New Roman" panose="02020603050405020304" pitchFamily="18" charset="0"/>
              </a:rPr>
              <a:t>过</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另一个平面的</a:t>
            </a:r>
            <a:r>
              <a:rPr lang="zh-CN" altLang="en-US" sz="2800" b="1" dirty="0">
                <a:solidFill>
                  <a:srgbClr val="C00000"/>
                </a:solidFill>
                <a:latin typeface="楷体" panose="02010609060101010101" pitchFamily="49" charset="-122"/>
                <a:ea typeface="楷体" panose="02010609060101010101" pitchFamily="49" charset="-122"/>
                <a:cs typeface="Times New Roman" panose="02020603050405020304" pitchFamily="18" charset="0"/>
              </a:rPr>
              <a:t>垂线</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，那么这两个平面垂直</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a:t>
            </a:r>
            <a:endParaRPr lang="zh-CN" altLang="en-US" sz="2800" b="1" dirty="0">
              <a:latin typeface="楷体" panose="02010609060101010101" pitchFamily="49" charset="-122"/>
              <a:ea typeface="楷体" panose="02010609060101010101" pitchFamily="49" charset="-122"/>
              <a:cs typeface="Times New Roman" panose="02020603050405020304" pitchFamily="18" charset="0"/>
            </a:endParaRPr>
          </a:p>
        </p:txBody>
      </p:sp>
      <p:graphicFrame>
        <p:nvGraphicFramePr>
          <p:cNvPr id="46" name="对象 45"/>
          <p:cNvGraphicFramePr>
            <a:graphicFrameLocks noChangeAspect="1"/>
          </p:cNvGraphicFramePr>
          <p:nvPr>
            <p:custDataLst>
              <p:tags r:id="rId4"/>
            </p:custDataLst>
            <p:extLst>
              <p:ext uri="{D42A27DB-BD31-4B8C-83A1-F6EECF244321}">
                <p14:modId xmlns:p14="http://schemas.microsoft.com/office/powerpoint/2010/main" val="2451916259"/>
              </p:ext>
            </p:extLst>
          </p:nvPr>
        </p:nvGraphicFramePr>
        <p:xfrm>
          <a:off x="993105" y="1480685"/>
          <a:ext cx="2767013" cy="1027113"/>
        </p:xfrm>
        <a:graphic>
          <a:graphicData uri="http://schemas.openxmlformats.org/presentationml/2006/ole">
            <mc:AlternateContent xmlns:mc="http://schemas.openxmlformats.org/markup-compatibility/2006">
              <mc:Choice xmlns:v="urn:schemas-microsoft-com:vml" Requires="v">
                <p:oleObj spid="_x0000_s8344" name="Equation" r:id="rId50" imgW="1231560" imgH="457200" progId="Equation.DSMT4">
                  <p:embed/>
                </p:oleObj>
              </mc:Choice>
              <mc:Fallback>
                <p:oleObj name="Equation" r:id="rId50" imgW="1231560" imgH="457200" progId="Equation.DSMT4">
                  <p:embed/>
                  <p:pic>
                    <p:nvPicPr>
                      <p:cNvPr id="46" name="对象 45"/>
                      <p:cNvPicPr/>
                      <p:nvPr/>
                    </p:nvPicPr>
                    <p:blipFill>
                      <a:blip r:embed="rId51"/>
                      <a:stretch>
                        <a:fillRect/>
                      </a:stretch>
                    </p:blipFill>
                    <p:spPr>
                      <a:xfrm>
                        <a:off x="993105" y="1480685"/>
                        <a:ext cx="2767013" cy="1027113"/>
                      </a:xfrm>
                      <a:prstGeom prst="rect">
                        <a:avLst/>
                      </a:prstGeom>
                    </p:spPr>
                  </p:pic>
                </p:oleObj>
              </mc:Fallback>
            </mc:AlternateContent>
          </a:graphicData>
        </a:graphic>
      </p:graphicFrame>
      <p:grpSp>
        <p:nvGrpSpPr>
          <p:cNvPr id="67" name="组合 66"/>
          <p:cNvGrpSpPr/>
          <p:nvPr>
            <p:custDataLst>
              <p:tags r:id="rId5"/>
            </p:custDataLst>
          </p:nvPr>
        </p:nvGrpSpPr>
        <p:grpSpPr>
          <a:xfrm>
            <a:off x="8698669" y="677825"/>
            <a:ext cx="3329289" cy="2324101"/>
            <a:chOff x="8240534" y="3925454"/>
            <a:chExt cx="3794125" cy="2844589"/>
          </a:xfrm>
        </p:grpSpPr>
        <p:grpSp>
          <p:nvGrpSpPr>
            <p:cNvPr id="68" name="组合 67"/>
            <p:cNvGrpSpPr/>
            <p:nvPr>
              <p:custDataLst>
                <p:tags r:id="rId30"/>
              </p:custDataLst>
            </p:nvPr>
          </p:nvGrpSpPr>
          <p:grpSpPr>
            <a:xfrm>
              <a:off x="8240534" y="3925454"/>
              <a:ext cx="3794125" cy="2844589"/>
              <a:chOff x="8209319" y="441492"/>
              <a:chExt cx="3794125" cy="2844589"/>
            </a:xfrm>
          </p:grpSpPr>
          <p:grpSp>
            <p:nvGrpSpPr>
              <p:cNvPr id="71" name="组合 70"/>
              <p:cNvGrpSpPr/>
              <p:nvPr>
                <p:custDataLst>
                  <p:tags r:id="rId33"/>
                </p:custDataLst>
              </p:nvPr>
            </p:nvGrpSpPr>
            <p:grpSpPr>
              <a:xfrm>
                <a:off x="8209319" y="679406"/>
                <a:ext cx="3794125" cy="2606675"/>
                <a:chOff x="8328699" y="1660454"/>
                <a:chExt cx="3794125" cy="2606675"/>
              </a:xfrm>
            </p:grpSpPr>
            <p:grpSp>
              <p:nvGrpSpPr>
                <p:cNvPr id="77" name="组合 76"/>
                <p:cNvGrpSpPr/>
                <p:nvPr>
                  <p:custDataLst>
                    <p:tags r:id="rId39"/>
                  </p:custDataLst>
                </p:nvPr>
              </p:nvGrpSpPr>
              <p:grpSpPr>
                <a:xfrm>
                  <a:off x="8328699" y="1660454"/>
                  <a:ext cx="3794125" cy="2606675"/>
                  <a:chOff x="0" y="-100"/>
                  <a:chExt cx="2390" cy="1642"/>
                </a:xfrm>
              </p:grpSpPr>
              <p:sp>
                <p:nvSpPr>
                  <p:cNvPr id="79" name="Rectangle 7"/>
                  <p:cNvSpPr/>
                  <p:nvPr>
                    <p:custDataLst>
                      <p:tags r:id="rId41"/>
                    </p:custDataLst>
                  </p:nvPr>
                </p:nvSpPr>
                <p:spPr>
                  <a:xfrm>
                    <a:off x="0" y="0"/>
                    <a:ext cx="2358" cy="1542"/>
                  </a:xfrm>
                  <a:prstGeom prst="rect">
                    <a:avLst/>
                  </a:prstGeom>
                  <a:noFill/>
                  <a:ln w="9525">
                    <a:noFill/>
                  </a:ln>
                  <a:effectLst>
                    <a:outerShdw dist="107763" dir="2699999" algn="ctr" rotWithShape="0">
                      <a:srgbClr val="808080">
                        <a:alpha val="50000"/>
                      </a:srgbClr>
                    </a:outerShdw>
                  </a:effectLst>
                </p:spPr>
                <p:txBody>
                  <a:bodyPr wrap="none" anchor="ctr" anchorCtr="0"/>
                  <a:lstStyle/>
                  <a:p>
                    <a:endParaRPr sz="2800" b="1">
                      <a:latin typeface="Times New Roman" panose="02020603050405020304" pitchFamily="18" charset="0"/>
                    </a:endParaRPr>
                  </a:p>
                </p:txBody>
              </p:sp>
              <p:cxnSp>
                <p:nvCxnSpPr>
                  <p:cNvPr id="80" name="Line 9"/>
                  <p:cNvCxnSpPr/>
                  <p:nvPr>
                    <p:custDataLst>
                      <p:tags r:id="rId42"/>
                    </p:custDataLst>
                  </p:nvPr>
                </p:nvCxnSpPr>
                <p:spPr>
                  <a:xfrm>
                    <a:off x="182" y="1226"/>
                    <a:ext cx="1633" cy="1"/>
                  </a:xfrm>
                  <a:prstGeom prst="line">
                    <a:avLst/>
                  </a:prstGeom>
                  <a:ln w="28575" cap="flat" cmpd="sng">
                    <a:solidFill>
                      <a:schemeClr val="tx1"/>
                    </a:solidFill>
                    <a:prstDash val="solid"/>
                    <a:headEnd type="none" w="med" len="med"/>
                    <a:tailEnd type="none" w="med" len="med"/>
                  </a:ln>
                </p:spPr>
              </p:cxnSp>
              <p:graphicFrame>
                <p:nvGraphicFramePr>
                  <p:cNvPr id="81" name="对象 80"/>
                  <p:cNvGraphicFramePr>
                    <a:graphicFrameLocks noChangeAspect="1"/>
                  </p:cNvGraphicFramePr>
                  <p:nvPr>
                    <p:custDataLst>
                      <p:tags r:id="rId43"/>
                    </p:custDataLst>
                  </p:nvPr>
                </p:nvGraphicFramePr>
                <p:xfrm>
                  <a:off x="1334" y="-100"/>
                  <a:ext cx="215" cy="198"/>
                </p:xfrm>
                <a:graphic>
                  <a:graphicData uri="http://schemas.openxmlformats.org/presentationml/2006/ole">
                    <mc:AlternateContent xmlns:mc="http://schemas.openxmlformats.org/markup-compatibility/2006">
                      <mc:Choice xmlns:v="urn:schemas-microsoft-com:vml" Requires="v">
                        <p:oleObj spid="_x0000_s8345" name="Equation" r:id="rId52" imgW="152280" imgH="139680" progId="Equation.DSMT4">
                          <p:embed/>
                        </p:oleObj>
                      </mc:Choice>
                      <mc:Fallback>
                        <p:oleObj name="Equation" r:id="rId52" imgW="152280" imgH="139680" progId="Equation.DSMT4">
                          <p:embed/>
                          <p:pic>
                            <p:nvPicPr>
                              <p:cNvPr id="81" name="对象 80"/>
                              <p:cNvPicPr/>
                              <p:nvPr/>
                            </p:nvPicPr>
                            <p:blipFill>
                              <a:blip r:embed="rId53"/>
                              <a:stretch>
                                <a:fillRect/>
                              </a:stretch>
                            </p:blipFill>
                            <p:spPr>
                              <a:xfrm>
                                <a:off x="1334" y="-100"/>
                                <a:ext cx="215" cy="198"/>
                              </a:xfrm>
                              <a:prstGeom prst="rect">
                                <a:avLst/>
                              </a:prstGeom>
                              <a:noFill/>
                              <a:ln w="38100">
                                <a:noFill/>
                                <a:miter/>
                              </a:ln>
                            </p:spPr>
                          </p:pic>
                        </p:oleObj>
                      </mc:Fallback>
                    </mc:AlternateContent>
                  </a:graphicData>
                </a:graphic>
              </p:graphicFrame>
              <p:cxnSp>
                <p:nvCxnSpPr>
                  <p:cNvPr id="82" name="Line 12"/>
                  <p:cNvCxnSpPr/>
                  <p:nvPr>
                    <p:custDataLst>
                      <p:tags r:id="rId44"/>
                    </p:custDataLst>
                  </p:nvPr>
                </p:nvCxnSpPr>
                <p:spPr>
                  <a:xfrm flipH="1">
                    <a:off x="179" y="606"/>
                    <a:ext cx="569" cy="623"/>
                  </a:xfrm>
                  <a:prstGeom prst="line">
                    <a:avLst/>
                  </a:prstGeom>
                  <a:ln w="28575" cap="flat" cmpd="sng">
                    <a:solidFill>
                      <a:schemeClr val="tx1"/>
                    </a:solidFill>
                    <a:prstDash val="solid"/>
                    <a:headEnd type="none" w="med" len="med"/>
                    <a:tailEnd type="none" w="med" len="med"/>
                  </a:ln>
                </p:spPr>
              </p:cxnSp>
              <p:cxnSp>
                <p:nvCxnSpPr>
                  <p:cNvPr id="83" name="Line 13"/>
                  <p:cNvCxnSpPr/>
                  <p:nvPr>
                    <p:custDataLst>
                      <p:tags r:id="rId45"/>
                    </p:custDataLst>
                  </p:nvPr>
                </p:nvCxnSpPr>
                <p:spPr>
                  <a:xfrm flipH="1">
                    <a:off x="1236" y="239"/>
                    <a:ext cx="0" cy="677"/>
                  </a:xfrm>
                  <a:prstGeom prst="line">
                    <a:avLst/>
                  </a:prstGeom>
                  <a:ln w="28575" cap="flat" cmpd="sng">
                    <a:solidFill>
                      <a:schemeClr val="tx1"/>
                    </a:solidFill>
                    <a:prstDash val="solid"/>
                    <a:headEnd type="none" w="med" len="med"/>
                    <a:tailEnd type="none" w="med" len="med"/>
                  </a:ln>
                </p:spPr>
              </p:cxnSp>
              <p:cxnSp>
                <p:nvCxnSpPr>
                  <p:cNvPr id="84" name="Line 15"/>
                  <p:cNvCxnSpPr/>
                  <p:nvPr>
                    <p:custDataLst>
                      <p:tags r:id="rId46"/>
                    </p:custDataLst>
                  </p:nvPr>
                </p:nvCxnSpPr>
                <p:spPr>
                  <a:xfrm flipV="1">
                    <a:off x="952" y="614"/>
                    <a:ext cx="568" cy="619"/>
                  </a:xfrm>
                  <a:prstGeom prst="line">
                    <a:avLst/>
                  </a:prstGeom>
                  <a:ln w="28575" cap="flat" cmpd="sng">
                    <a:solidFill>
                      <a:schemeClr val="tx1"/>
                    </a:solidFill>
                    <a:prstDash val="solid"/>
                    <a:headEnd type="none" w="med" len="med"/>
                    <a:tailEnd type="none" w="med" len="med"/>
                  </a:ln>
                </p:spPr>
              </p:cxnSp>
              <p:cxnSp>
                <p:nvCxnSpPr>
                  <p:cNvPr id="85" name="Line 16"/>
                  <p:cNvCxnSpPr/>
                  <p:nvPr>
                    <p:custDataLst>
                      <p:tags r:id="rId47"/>
                    </p:custDataLst>
                  </p:nvPr>
                </p:nvCxnSpPr>
                <p:spPr>
                  <a:xfrm flipV="1">
                    <a:off x="1815" y="607"/>
                    <a:ext cx="575" cy="619"/>
                  </a:xfrm>
                  <a:prstGeom prst="line">
                    <a:avLst/>
                  </a:prstGeom>
                  <a:ln w="28575" cap="flat" cmpd="sng">
                    <a:solidFill>
                      <a:schemeClr val="tx1"/>
                    </a:solidFill>
                    <a:prstDash val="solid"/>
                    <a:headEnd type="none" w="med" len="med"/>
                    <a:tailEnd type="none" w="med" len="med"/>
                  </a:ln>
                </p:spPr>
              </p:cxnSp>
              <p:graphicFrame>
                <p:nvGraphicFramePr>
                  <p:cNvPr id="86" name="对象 85"/>
                  <p:cNvGraphicFramePr>
                    <a:graphicFrameLocks noChangeAspect="1"/>
                  </p:cNvGraphicFramePr>
                  <p:nvPr>
                    <p:custDataLst>
                      <p:tags r:id="rId48"/>
                    </p:custDataLst>
                  </p:nvPr>
                </p:nvGraphicFramePr>
                <p:xfrm>
                  <a:off x="311" y="969"/>
                  <a:ext cx="207" cy="274"/>
                </p:xfrm>
                <a:graphic>
                  <a:graphicData uri="http://schemas.openxmlformats.org/presentationml/2006/ole">
                    <mc:AlternateContent xmlns:mc="http://schemas.openxmlformats.org/markup-compatibility/2006">
                      <mc:Choice xmlns:v="urn:schemas-microsoft-com:vml" Requires="v">
                        <p:oleObj spid="_x0000_s8346" name="Equation" r:id="rId54" imgW="152280" imgH="203040" progId="Equation.DSMT4">
                          <p:embed/>
                        </p:oleObj>
                      </mc:Choice>
                      <mc:Fallback>
                        <p:oleObj name="Equation" r:id="rId54" imgW="152280" imgH="203040" progId="Equation.DSMT4">
                          <p:embed/>
                          <p:pic>
                            <p:nvPicPr>
                              <p:cNvPr id="86" name="对象 85"/>
                              <p:cNvPicPr/>
                              <p:nvPr/>
                            </p:nvPicPr>
                            <p:blipFill>
                              <a:blip r:embed="rId55"/>
                              <a:stretch>
                                <a:fillRect/>
                              </a:stretch>
                            </p:blipFill>
                            <p:spPr>
                              <a:xfrm>
                                <a:off x="311" y="969"/>
                                <a:ext cx="207" cy="274"/>
                              </a:xfrm>
                              <a:prstGeom prst="rect">
                                <a:avLst/>
                              </a:prstGeom>
                              <a:noFill/>
                              <a:ln w="38100">
                                <a:noFill/>
                                <a:miter/>
                              </a:ln>
                            </p:spPr>
                          </p:pic>
                        </p:oleObj>
                      </mc:Fallback>
                    </mc:AlternateContent>
                  </a:graphicData>
                </a:graphic>
              </p:graphicFrame>
            </p:grpSp>
            <p:cxnSp>
              <p:nvCxnSpPr>
                <p:cNvPr id="78" name="Line 9"/>
                <p:cNvCxnSpPr/>
                <p:nvPr>
                  <p:custDataLst>
                    <p:tags r:id="rId40"/>
                  </p:custDataLst>
                </p:nvPr>
              </p:nvCxnSpPr>
              <p:spPr>
                <a:xfrm flipV="1">
                  <a:off x="10741699" y="2792342"/>
                  <a:ext cx="1370013" cy="1586"/>
                </a:xfrm>
                <a:prstGeom prst="line">
                  <a:avLst/>
                </a:prstGeom>
                <a:ln w="28575" cap="flat" cmpd="sng">
                  <a:solidFill>
                    <a:schemeClr val="tx1"/>
                  </a:solidFill>
                  <a:prstDash val="solid"/>
                  <a:headEnd type="none" w="med" len="med"/>
                  <a:tailEnd type="none" w="med" len="med"/>
                </a:ln>
              </p:spPr>
            </p:cxnSp>
          </p:grpSp>
          <p:cxnSp>
            <p:nvCxnSpPr>
              <p:cNvPr id="72" name="Line 9"/>
              <p:cNvCxnSpPr/>
              <p:nvPr>
                <p:custDataLst>
                  <p:tags r:id="rId34"/>
                </p:custDataLst>
              </p:nvPr>
            </p:nvCxnSpPr>
            <p:spPr>
              <a:xfrm flipH="1">
                <a:off x="9724122" y="1414419"/>
                <a:ext cx="2179" cy="1377347"/>
              </a:xfrm>
              <a:prstGeom prst="line">
                <a:avLst/>
              </a:prstGeom>
              <a:ln w="28575" cap="flat" cmpd="sng">
                <a:solidFill>
                  <a:schemeClr val="tx1"/>
                </a:solidFill>
                <a:prstDash val="solid"/>
                <a:headEnd type="none" w="med" len="med"/>
                <a:tailEnd type="none" w="med" len="med"/>
              </a:ln>
            </p:spPr>
          </p:cxnSp>
          <p:cxnSp>
            <p:nvCxnSpPr>
              <p:cNvPr id="73" name="Line 9"/>
              <p:cNvCxnSpPr/>
              <p:nvPr>
                <p:custDataLst>
                  <p:tags r:id="rId35"/>
                </p:custDataLst>
              </p:nvPr>
            </p:nvCxnSpPr>
            <p:spPr>
              <a:xfrm flipH="1">
                <a:off x="10614870" y="442247"/>
                <a:ext cx="2179" cy="1377347"/>
              </a:xfrm>
              <a:prstGeom prst="line">
                <a:avLst/>
              </a:prstGeom>
              <a:ln w="28575" cap="flat" cmpd="sng">
                <a:solidFill>
                  <a:schemeClr val="tx1"/>
                </a:solidFill>
                <a:prstDash val="solid"/>
                <a:headEnd type="none" w="med" len="med"/>
                <a:tailEnd type="none" w="med" len="med"/>
              </a:ln>
            </p:spPr>
          </p:cxnSp>
          <p:cxnSp>
            <p:nvCxnSpPr>
              <p:cNvPr id="74" name="Line 15"/>
              <p:cNvCxnSpPr/>
              <p:nvPr>
                <p:custDataLst>
                  <p:tags r:id="rId36"/>
                </p:custDataLst>
              </p:nvPr>
            </p:nvCxnSpPr>
            <p:spPr>
              <a:xfrm flipV="1">
                <a:off x="9726079" y="441492"/>
                <a:ext cx="901700" cy="982663"/>
              </a:xfrm>
              <a:prstGeom prst="line">
                <a:avLst/>
              </a:prstGeom>
              <a:ln w="28575" cap="flat" cmpd="sng">
                <a:solidFill>
                  <a:schemeClr val="tx1"/>
                </a:solidFill>
                <a:prstDash val="solid"/>
                <a:headEnd type="none" w="med" len="med"/>
                <a:tailEnd type="none" w="med" len="med"/>
              </a:ln>
            </p:spPr>
          </p:cxnSp>
          <p:cxnSp>
            <p:nvCxnSpPr>
              <p:cNvPr id="75" name="Line 9"/>
              <p:cNvCxnSpPr/>
              <p:nvPr>
                <p:custDataLst>
                  <p:tags r:id="rId37"/>
                </p:custDataLst>
              </p:nvPr>
            </p:nvCxnSpPr>
            <p:spPr>
              <a:xfrm>
                <a:off x="9749539" y="1811294"/>
                <a:ext cx="872780" cy="0"/>
              </a:xfrm>
              <a:prstGeom prst="line">
                <a:avLst/>
              </a:prstGeom>
              <a:ln w="28575" cap="flat" cmpd="sng">
                <a:solidFill>
                  <a:schemeClr val="tx1"/>
                </a:solidFill>
                <a:prstDash val="sysDash"/>
                <a:headEnd type="none" w="med" len="med"/>
                <a:tailEnd type="none" w="med" len="med"/>
              </a:ln>
            </p:spPr>
          </p:cxnSp>
          <p:cxnSp>
            <p:nvCxnSpPr>
              <p:cNvPr id="76" name="Line 9"/>
              <p:cNvCxnSpPr/>
              <p:nvPr>
                <p:custDataLst>
                  <p:tags r:id="rId38"/>
                </p:custDataLst>
              </p:nvPr>
            </p:nvCxnSpPr>
            <p:spPr>
              <a:xfrm flipV="1">
                <a:off x="9372163" y="1807516"/>
                <a:ext cx="348456" cy="7060"/>
              </a:xfrm>
              <a:prstGeom prst="line">
                <a:avLst/>
              </a:prstGeom>
              <a:ln w="28575" cap="flat" cmpd="sng">
                <a:solidFill>
                  <a:schemeClr val="tx1"/>
                </a:solidFill>
                <a:prstDash val="solid"/>
                <a:headEnd type="none" w="med" len="med"/>
                <a:tailEnd type="none" w="med" len="med"/>
              </a:ln>
            </p:spPr>
          </p:cxnSp>
        </p:grpSp>
        <p:sp>
          <p:nvSpPr>
            <p:cNvPr id="69" name="矩形 68"/>
            <p:cNvSpPr/>
            <p:nvPr>
              <p:custDataLst>
                <p:tags r:id="rId31"/>
              </p:custDataLst>
            </p:nvPr>
          </p:nvSpPr>
          <p:spPr>
            <a:xfrm>
              <a:off x="9903271" y="4699935"/>
              <a:ext cx="356188" cy="400110"/>
            </a:xfrm>
            <a:prstGeom prst="rect">
              <a:avLst/>
            </a:prstGeom>
          </p:spPr>
          <p:txBody>
            <a:bodyPr wrap="none">
              <a:spAutoFit/>
            </a:bodyPr>
            <a:lstStyle/>
            <a:p>
              <a:r>
                <a:rPr lang="en-US" altLang="zh-CN" sz="2000" b="1" i="1">
                  <a:latin typeface="Times New Roman" panose="02020603050405020304" pitchFamily="18" charset="0"/>
                </a:rPr>
                <a:t>A</a:t>
              </a:r>
              <a:endParaRPr lang="zh-CN" altLang="en-US" sz="2000" i="1"/>
            </a:p>
          </p:txBody>
        </p:sp>
        <p:sp>
          <p:nvSpPr>
            <p:cNvPr id="70" name="矩形 69"/>
            <p:cNvSpPr/>
            <p:nvPr>
              <p:custDataLst>
                <p:tags r:id="rId32"/>
              </p:custDataLst>
            </p:nvPr>
          </p:nvSpPr>
          <p:spPr>
            <a:xfrm>
              <a:off x="10066490" y="5731842"/>
              <a:ext cx="356188" cy="400110"/>
            </a:xfrm>
            <a:prstGeom prst="rect">
              <a:avLst/>
            </a:prstGeom>
          </p:spPr>
          <p:txBody>
            <a:bodyPr wrap="none">
              <a:spAutoFit/>
            </a:bodyPr>
            <a:lstStyle/>
            <a:p>
              <a:r>
                <a:rPr lang="en-US" altLang="zh-CN" sz="2000" b="1" i="1">
                  <a:latin typeface="Times New Roman" panose="02020603050405020304" pitchFamily="18" charset="0"/>
                </a:rPr>
                <a:t>B</a:t>
              </a:r>
              <a:endParaRPr lang="zh-CN" altLang="en-US" sz="2000" i="1"/>
            </a:p>
          </p:txBody>
        </p:sp>
      </p:grpSp>
      <p:sp>
        <p:nvSpPr>
          <p:cNvPr id="87" name="矩形 86"/>
          <p:cNvSpPr/>
          <p:nvPr>
            <p:custDataLst>
              <p:tags r:id="rId6"/>
            </p:custDataLst>
          </p:nvPr>
        </p:nvSpPr>
        <p:spPr>
          <a:xfrm>
            <a:off x="10754759" y="1471828"/>
            <a:ext cx="370614" cy="400110"/>
          </a:xfrm>
          <a:prstGeom prst="rect">
            <a:avLst/>
          </a:prstGeom>
        </p:spPr>
        <p:txBody>
          <a:bodyPr wrap="none">
            <a:spAutoFit/>
          </a:bodyPr>
          <a:lstStyle/>
          <a:p>
            <a:r>
              <a:rPr lang="en-US" altLang="zh-CN" sz="2000" b="1" i="1" dirty="0">
                <a:latin typeface="Times New Roman" panose="02020603050405020304" pitchFamily="18" charset="0"/>
              </a:rPr>
              <a:t>D</a:t>
            </a:r>
            <a:endParaRPr lang="zh-CN" altLang="en-US" sz="2000" i="1" dirty="0"/>
          </a:p>
        </p:txBody>
      </p:sp>
      <p:sp>
        <p:nvSpPr>
          <p:cNvPr id="88" name="矩形 87"/>
          <p:cNvSpPr/>
          <p:nvPr>
            <p:custDataLst>
              <p:tags r:id="rId7"/>
            </p:custDataLst>
          </p:nvPr>
        </p:nvSpPr>
        <p:spPr>
          <a:xfrm>
            <a:off x="9768013" y="2557495"/>
            <a:ext cx="356188" cy="400110"/>
          </a:xfrm>
          <a:prstGeom prst="rect">
            <a:avLst/>
          </a:prstGeom>
        </p:spPr>
        <p:txBody>
          <a:bodyPr wrap="none">
            <a:spAutoFit/>
          </a:bodyPr>
          <a:lstStyle/>
          <a:p>
            <a:r>
              <a:rPr lang="en-US" altLang="zh-CN" sz="2000" b="1" i="1" dirty="0">
                <a:latin typeface="Times New Roman" panose="02020603050405020304" pitchFamily="18" charset="0"/>
              </a:rPr>
              <a:t>C</a:t>
            </a:r>
            <a:endParaRPr lang="zh-CN" altLang="en-US" sz="2000" i="1" dirty="0"/>
          </a:p>
        </p:txBody>
      </p:sp>
      <p:cxnSp>
        <p:nvCxnSpPr>
          <p:cNvPr id="91" name="Line 13"/>
          <p:cNvCxnSpPr/>
          <p:nvPr>
            <p:custDataLst>
              <p:tags r:id="rId8"/>
            </p:custDataLst>
          </p:nvPr>
        </p:nvCxnSpPr>
        <p:spPr>
          <a:xfrm flipH="1">
            <a:off x="10277845" y="2178793"/>
            <a:ext cx="1000793" cy="5518"/>
          </a:xfrm>
          <a:prstGeom prst="line">
            <a:avLst/>
          </a:prstGeom>
          <a:ln w="28575" cap="flat" cmpd="sng">
            <a:solidFill>
              <a:schemeClr val="tx1"/>
            </a:solidFill>
            <a:prstDash val="solid"/>
            <a:headEnd type="none" w="med" len="med"/>
            <a:tailEnd type="none" w="med" len="med"/>
          </a:ln>
        </p:spPr>
      </p:cxnSp>
      <p:sp>
        <p:nvSpPr>
          <p:cNvPr id="92" name="矩形 91"/>
          <p:cNvSpPr/>
          <p:nvPr>
            <p:custDataLst>
              <p:tags r:id="rId9"/>
            </p:custDataLst>
          </p:nvPr>
        </p:nvSpPr>
        <p:spPr>
          <a:xfrm>
            <a:off x="11156311" y="2028727"/>
            <a:ext cx="356188" cy="400110"/>
          </a:xfrm>
          <a:prstGeom prst="rect">
            <a:avLst/>
          </a:prstGeom>
        </p:spPr>
        <p:txBody>
          <a:bodyPr wrap="none">
            <a:spAutoFit/>
          </a:bodyPr>
          <a:lstStyle/>
          <a:p>
            <a:r>
              <a:rPr lang="en-US" altLang="zh-CN" sz="2000" b="1" i="1" dirty="0">
                <a:latin typeface="Times New Roman" panose="02020603050405020304" pitchFamily="18" charset="0"/>
              </a:rPr>
              <a:t>E</a:t>
            </a:r>
            <a:endParaRPr lang="zh-CN" altLang="en-US" sz="2000" i="1" dirty="0"/>
          </a:p>
        </p:txBody>
      </p:sp>
      <p:sp>
        <p:nvSpPr>
          <p:cNvPr id="34" name="文本框 38">
            <a:extLst>
              <a:ext uri="{FF2B5EF4-FFF2-40B4-BE49-F238E27FC236}">
                <a16:creationId xmlns:a16="http://schemas.microsoft.com/office/drawing/2014/main" id="{FE0B44B2-EB74-4163-9E90-120F69CAEFD7}"/>
              </a:ext>
            </a:extLst>
          </p:cNvPr>
          <p:cNvSpPr txBox="1"/>
          <p:nvPr>
            <p:custDataLst>
              <p:tags r:id="rId10"/>
            </p:custDataLst>
          </p:nvPr>
        </p:nvSpPr>
        <p:spPr>
          <a:xfrm>
            <a:off x="166820" y="2740316"/>
            <a:ext cx="5361672" cy="523220"/>
          </a:xfrm>
          <a:prstGeom prst="rect">
            <a:avLst/>
          </a:prstGeom>
          <a:noFill/>
          <a:ln w="9525">
            <a:noFill/>
          </a:ln>
        </p:spPr>
        <p:txBody>
          <a:bodyPr wrap="square" anchor="t" anchorCtr="0">
            <a:spAutoFit/>
          </a:bodyPr>
          <a:lstStyle/>
          <a:p>
            <a:r>
              <a:rPr lang="en-US" altLang="zh-CN" sz="2800" b="1" dirty="0">
                <a:latin typeface="Times New Roman" panose="02020603050405020304" pitchFamily="18" charset="0"/>
                <a:ea typeface="黑体" panose="02010609060101010101" pitchFamily="49" charset="-122"/>
                <a:cs typeface="Times New Roman" panose="02020603050405020304" pitchFamily="18" charset="0"/>
              </a:rPr>
              <a:t>(8) </a:t>
            </a: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平面与平面垂直的</a:t>
            </a:r>
            <a:r>
              <a:rPr lang="zh-CN" altLang="en-US" sz="2800" b="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性质</a:t>
            </a: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定理：</a:t>
            </a:r>
          </a:p>
        </p:txBody>
      </p:sp>
      <p:sp>
        <p:nvSpPr>
          <p:cNvPr id="35" name="文本框 39">
            <a:extLst>
              <a:ext uri="{FF2B5EF4-FFF2-40B4-BE49-F238E27FC236}">
                <a16:creationId xmlns:a16="http://schemas.microsoft.com/office/drawing/2014/main" id="{3634E641-0468-4026-845F-AB8D886728C3}"/>
              </a:ext>
            </a:extLst>
          </p:cNvPr>
          <p:cNvSpPr txBox="1"/>
          <p:nvPr>
            <p:custDataLst>
              <p:tags r:id="rId11"/>
            </p:custDataLst>
          </p:nvPr>
        </p:nvSpPr>
        <p:spPr>
          <a:xfrm>
            <a:off x="494480" y="3368009"/>
            <a:ext cx="11697520" cy="1057790"/>
          </a:xfrm>
          <a:prstGeom prst="rect">
            <a:avLst/>
          </a:prstGeom>
          <a:noFill/>
          <a:ln w="9525">
            <a:noFill/>
          </a:ln>
        </p:spPr>
        <p:txBody>
          <a:bodyPr wrap="square" anchor="t" anchorCtr="0">
            <a:spAutoFit/>
          </a:bodyPr>
          <a:lstStyle/>
          <a:p>
            <a:pPr>
              <a:lnSpc>
                <a:spcPct val="120000"/>
              </a:lnSpc>
            </a:pP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两个平面</a:t>
            </a:r>
            <a:r>
              <a:rPr lang="zh-CN" altLang="en-US"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垂直</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，如果一个平面</a:t>
            </a:r>
            <a:r>
              <a:rPr lang="zh-CN" altLang="en-US"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内</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有一</a:t>
            </a:r>
            <a:r>
              <a:rPr lang="zh-CN" altLang="en-US"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直线垂直</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于这两个平面的</a:t>
            </a:r>
            <a:r>
              <a:rPr lang="zh-CN" altLang="en-US"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交线</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，那么</a:t>
            </a:r>
            <a:r>
              <a:rPr lang="zh-CN" altLang="en-US"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这条直线</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与另一个</a:t>
            </a:r>
            <a:r>
              <a:rPr lang="zh-CN" altLang="en-US"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平面垂直</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a:t>
            </a:r>
            <a:endParaRPr lang="zh-CN" altLang="en-US" sz="2800" b="1" dirty="0">
              <a:latin typeface="楷体" panose="02010609060101010101" pitchFamily="49" charset="-122"/>
              <a:ea typeface="楷体" panose="02010609060101010101" pitchFamily="49" charset="-122"/>
              <a:cs typeface="Times New Roman" panose="02020603050405020304" pitchFamily="18" charset="0"/>
            </a:endParaRPr>
          </a:p>
        </p:txBody>
      </p:sp>
      <p:graphicFrame>
        <p:nvGraphicFramePr>
          <p:cNvPr id="36" name="对象 35">
            <a:extLst>
              <a:ext uri="{FF2B5EF4-FFF2-40B4-BE49-F238E27FC236}">
                <a16:creationId xmlns:a16="http://schemas.microsoft.com/office/drawing/2014/main" id="{DD2B9100-B448-4A2E-B757-BE33E3D6C7E8}"/>
              </a:ext>
            </a:extLst>
          </p:cNvPr>
          <p:cNvGraphicFramePr>
            <a:graphicFrameLocks noChangeAspect="1"/>
          </p:cNvGraphicFramePr>
          <p:nvPr>
            <p:custDataLst>
              <p:tags r:id="rId12"/>
            </p:custDataLst>
            <p:extLst>
              <p:ext uri="{D42A27DB-BD31-4B8C-83A1-F6EECF244321}">
                <p14:modId xmlns:p14="http://schemas.microsoft.com/office/powerpoint/2010/main" val="3150974068"/>
              </p:ext>
            </p:extLst>
          </p:nvPr>
        </p:nvGraphicFramePr>
        <p:xfrm>
          <a:off x="1107533" y="4567100"/>
          <a:ext cx="2967038" cy="2054225"/>
        </p:xfrm>
        <a:graphic>
          <a:graphicData uri="http://schemas.openxmlformats.org/presentationml/2006/ole">
            <mc:AlternateContent xmlns:mc="http://schemas.openxmlformats.org/markup-compatibility/2006">
              <mc:Choice xmlns:v="urn:schemas-microsoft-com:vml" Requires="v">
                <p:oleObj spid="_x0000_s8347" name="Equation" r:id="rId56" imgW="1320480" imgH="914400" progId="Equation.DSMT4">
                  <p:embed/>
                </p:oleObj>
              </mc:Choice>
              <mc:Fallback>
                <p:oleObj name="Equation" r:id="rId56" imgW="1320480" imgH="914400" progId="Equation.DSMT4">
                  <p:embed/>
                  <p:pic>
                    <p:nvPicPr>
                      <p:cNvPr id="36" name="对象 35">
                        <a:extLst>
                          <a:ext uri="{FF2B5EF4-FFF2-40B4-BE49-F238E27FC236}">
                            <a16:creationId xmlns:a16="http://schemas.microsoft.com/office/drawing/2014/main" id="{DD2B9100-B448-4A2E-B757-BE33E3D6C7E8}"/>
                          </a:ext>
                        </a:extLst>
                      </p:cNvPr>
                      <p:cNvPicPr/>
                      <p:nvPr/>
                    </p:nvPicPr>
                    <p:blipFill>
                      <a:blip r:embed="rId57"/>
                      <a:stretch>
                        <a:fillRect/>
                      </a:stretch>
                    </p:blipFill>
                    <p:spPr>
                      <a:xfrm>
                        <a:off x="1107533" y="4567100"/>
                        <a:ext cx="2967038" cy="2054225"/>
                      </a:xfrm>
                      <a:prstGeom prst="rect">
                        <a:avLst/>
                      </a:prstGeom>
                    </p:spPr>
                  </p:pic>
                </p:oleObj>
              </mc:Fallback>
            </mc:AlternateContent>
          </a:graphicData>
        </a:graphic>
      </p:graphicFrame>
      <p:grpSp>
        <p:nvGrpSpPr>
          <p:cNvPr id="37" name="组合 36">
            <a:extLst>
              <a:ext uri="{FF2B5EF4-FFF2-40B4-BE49-F238E27FC236}">
                <a16:creationId xmlns:a16="http://schemas.microsoft.com/office/drawing/2014/main" id="{159E4CC5-3F8B-46CE-A597-A4EB33E59C10}"/>
              </a:ext>
            </a:extLst>
          </p:cNvPr>
          <p:cNvGrpSpPr/>
          <p:nvPr>
            <p:custDataLst>
              <p:tags r:id="rId13"/>
            </p:custDataLst>
          </p:nvPr>
        </p:nvGrpSpPr>
        <p:grpSpPr>
          <a:xfrm>
            <a:off x="8623883" y="4093389"/>
            <a:ext cx="3288794" cy="2248688"/>
            <a:chOff x="8519252" y="2199853"/>
            <a:chExt cx="3509963" cy="2354052"/>
          </a:xfrm>
        </p:grpSpPr>
        <p:grpSp>
          <p:nvGrpSpPr>
            <p:cNvPr id="38" name="组合 37">
              <a:extLst>
                <a:ext uri="{FF2B5EF4-FFF2-40B4-BE49-F238E27FC236}">
                  <a16:creationId xmlns:a16="http://schemas.microsoft.com/office/drawing/2014/main" id="{05BA7E24-8D54-46F8-ADDF-2C562B991667}"/>
                </a:ext>
              </a:extLst>
            </p:cNvPr>
            <p:cNvGrpSpPr/>
            <p:nvPr>
              <p:custDataLst>
                <p:tags r:id="rId14"/>
              </p:custDataLst>
            </p:nvPr>
          </p:nvGrpSpPr>
          <p:grpSpPr>
            <a:xfrm>
              <a:off x="8519252" y="2199853"/>
              <a:ext cx="3509963" cy="2354052"/>
              <a:chOff x="8401299" y="3902643"/>
              <a:chExt cx="3509963" cy="2354052"/>
            </a:xfrm>
          </p:grpSpPr>
          <p:cxnSp>
            <p:nvCxnSpPr>
              <p:cNvPr id="41" name="Line 9">
                <a:extLst>
                  <a:ext uri="{FF2B5EF4-FFF2-40B4-BE49-F238E27FC236}">
                    <a16:creationId xmlns:a16="http://schemas.microsoft.com/office/drawing/2014/main" id="{43BEDB76-CCFF-4B17-BD8E-0C8E5CAF9CE1}"/>
                  </a:ext>
                </a:extLst>
              </p:cNvPr>
              <p:cNvCxnSpPr/>
              <p:nvPr>
                <p:custDataLst>
                  <p:tags r:id="rId17"/>
                </p:custDataLst>
              </p:nvPr>
            </p:nvCxnSpPr>
            <p:spPr>
              <a:xfrm>
                <a:off x="8406061" y="6245582"/>
                <a:ext cx="2592388" cy="1588"/>
              </a:xfrm>
              <a:prstGeom prst="line">
                <a:avLst/>
              </a:prstGeom>
              <a:ln w="28575" cap="flat" cmpd="sng">
                <a:solidFill>
                  <a:schemeClr val="tx1"/>
                </a:solidFill>
                <a:prstDash val="solid"/>
                <a:headEnd type="none" w="med" len="med"/>
                <a:tailEnd type="none" w="med" len="med"/>
              </a:ln>
            </p:spPr>
          </p:cxnSp>
          <p:graphicFrame>
            <p:nvGraphicFramePr>
              <p:cNvPr id="47" name="对象 46">
                <a:extLst>
                  <a:ext uri="{FF2B5EF4-FFF2-40B4-BE49-F238E27FC236}">
                    <a16:creationId xmlns:a16="http://schemas.microsoft.com/office/drawing/2014/main" id="{20FAAA77-A9DC-4FBC-8DB9-608FBF904ADE}"/>
                  </a:ext>
                </a:extLst>
              </p:cNvPr>
              <p:cNvGraphicFramePr>
                <a:graphicFrameLocks noChangeAspect="1"/>
              </p:cNvGraphicFramePr>
              <p:nvPr>
                <p:custDataLst>
                  <p:tags r:id="rId18"/>
                </p:custDataLst>
              </p:nvPr>
            </p:nvGraphicFramePr>
            <p:xfrm>
              <a:off x="8594974" y="5982057"/>
              <a:ext cx="287338" cy="263525"/>
            </p:xfrm>
            <a:graphic>
              <a:graphicData uri="http://schemas.openxmlformats.org/presentationml/2006/ole">
                <mc:AlternateContent xmlns:mc="http://schemas.openxmlformats.org/markup-compatibility/2006">
                  <mc:Choice xmlns:v="urn:schemas-microsoft-com:vml" Requires="v">
                    <p:oleObj spid="_x0000_s8348" name="Equation" r:id="rId58" imgW="152280" imgH="139680" progId="Equation.DSMT4">
                      <p:embed/>
                    </p:oleObj>
                  </mc:Choice>
                  <mc:Fallback>
                    <p:oleObj name="Equation" r:id="rId58" imgW="152280" imgH="139680" progId="Equation.DSMT4">
                      <p:embed/>
                      <p:pic>
                        <p:nvPicPr>
                          <p:cNvPr id="47" name="对象 46">
                            <a:extLst>
                              <a:ext uri="{FF2B5EF4-FFF2-40B4-BE49-F238E27FC236}">
                                <a16:creationId xmlns:a16="http://schemas.microsoft.com/office/drawing/2014/main" id="{20FAAA77-A9DC-4FBC-8DB9-608FBF904ADE}"/>
                              </a:ext>
                            </a:extLst>
                          </p:cNvPr>
                          <p:cNvPicPr/>
                          <p:nvPr/>
                        </p:nvPicPr>
                        <p:blipFill>
                          <a:blip r:embed="rId53"/>
                          <a:stretch>
                            <a:fillRect/>
                          </a:stretch>
                        </p:blipFill>
                        <p:spPr>
                          <a:xfrm>
                            <a:off x="8594974" y="5982057"/>
                            <a:ext cx="287338" cy="263525"/>
                          </a:xfrm>
                          <a:prstGeom prst="rect">
                            <a:avLst/>
                          </a:prstGeom>
                          <a:noFill/>
                          <a:ln w="38100">
                            <a:noFill/>
                            <a:miter/>
                          </a:ln>
                        </p:spPr>
                      </p:pic>
                    </p:oleObj>
                  </mc:Fallback>
                </mc:AlternateContent>
              </a:graphicData>
            </a:graphic>
          </p:graphicFrame>
          <p:cxnSp>
            <p:nvCxnSpPr>
              <p:cNvPr id="48" name="Line 12">
                <a:extLst>
                  <a:ext uri="{FF2B5EF4-FFF2-40B4-BE49-F238E27FC236}">
                    <a16:creationId xmlns:a16="http://schemas.microsoft.com/office/drawing/2014/main" id="{3C5FB7C4-5C5E-4E4B-AA61-B0995527D8DA}"/>
                  </a:ext>
                </a:extLst>
              </p:cNvPr>
              <p:cNvCxnSpPr/>
              <p:nvPr>
                <p:custDataLst>
                  <p:tags r:id="rId19"/>
                </p:custDataLst>
              </p:nvPr>
            </p:nvCxnSpPr>
            <p:spPr>
              <a:xfrm flipH="1">
                <a:off x="8401299" y="5261332"/>
                <a:ext cx="903288" cy="989013"/>
              </a:xfrm>
              <a:prstGeom prst="line">
                <a:avLst/>
              </a:prstGeom>
              <a:ln w="28575" cap="flat" cmpd="sng">
                <a:solidFill>
                  <a:schemeClr val="tx1"/>
                </a:solidFill>
                <a:prstDash val="solid"/>
                <a:headEnd type="none" w="med" len="med"/>
                <a:tailEnd type="none" w="med" len="med"/>
              </a:ln>
            </p:spPr>
          </p:cxnSp>
          <p:cxnSp>
            <p:nvCxnSpPr>
              <p:cNvPr id="49" name="Line 15">
                <a:extLst>
                  <a:ext uri="{FF2B5EF4-FFF2-40B4-BE49-F238E27FC236}">
                    <a16:creationId xmlns:a16="http://schemas.microsoft.com/office/drawing/2014/main" id="{63BD23EA-3715-4DBD-AC15-E66FBFB8ACEB}"/>
                  </a:ext>
                </a:extLst>
              </p:cNvPr>
              <p:cNvCxnSpPr/>
              <p:nvPr>
                <p:custDataLst>
                  <p:tags r:id="rId20"/>
                </p:custDataLst>
              </p:nvPr>
            </p:nvCxnSpPr>
            <p:spPr>
              <a:xfrm flipV="1">
                <a:off x="9628436" y="5274032"/>
                <a:ext cx="901700" cy="982663"/>
              </a:xfrm>
              <a:prstGeom prst="line">
                <a:avLst/>
              </a:prstGeom>
              <a:ln w="28575" cap="flat" cmpd="sng">
                <a:solidFill>
                  <a:srgbClr val="00B0F0"/>
                </a:solidFill>
                <a:prstDash val="solid"/>
                <a:headEnd type="none" w="med" len="med"/>
                <a:tailEnd type="none" w="med" len="med"/>
              </a:ln>
            </p:spPr>
          </p:cxnSp>
          <p:cxnSp>
            <p:nvCxnSpPr>
              <p:cNvPr id="50" name="Line 16">
                <a:extLst>
                  <a:ext uri="{FF2B5EF4-FFF2-40B4-BE49-F238E27FC236}">
                    <a16:creationId xmlns:a16="http://schemas.microsoft.com/office/drawing/2014/main" id="{7728C09D-1945-43AD-92F2-E02E9A44BDCF}"/>
                  </a:ext>
                </a:extLst>
              </p:cNvPr>
              <p:cNvCxnSpPr/>
              <p:nvPr>
                <p:custDataLst>
                  <p:tags r:id="rId21"/>
                </p:custDataLst>
              </p:nvPr>
            </p:nvCxnSpPr>
            <p:spPr>
              <a:xfrm flipV="1">
                <a:off x="10998449" y="5262920"/>
                <a:ext cx="912813" cy="982663"/>
              </a:xfrm>
              <a:prstGeom prst="line">
                <a:avLst/>
              </a:prstGeom>
              <a:ln w="28575" cap="flat" cmpd="sng">
                <a:solidFill>
                  <a:schemeClr val="tx1"/>
                </a:solidFill>
                <a:prstDash val="solid"/>
                <a:headEnd type="none" w="med" len="med"/>
                <a:tailEnd type="none" w="med" len="med"/>
              </a:ln>
            </p:spPr>
          </p:cxnSp>
          <p:graphicFrame>
            <p:nvGraphicFramePr>
              <p:cNvPr id="51" name="对象 50">
                <a:extLst>
                  <a:ext uri="{FF2B5EF4-FFF2-40B4-BE49-F238E27FC236}">
                    <a16:creationId xmlns:a16="http://schemas.microsoft.com/office/drawing/2014/main" id="{76F504E8-0779-49A3-94E7-9C1A763C6EC9}"/>
                  </a:ext>
                </a:extLst>
              </p:cNvPr>
              <p:cNvGraphicFramePr>
                <a:graphicFrameLocks noChangeAspect="1"/>
              </p:cNvGraphicFramePr>
              <p:nvPr>
                <p:custDataLst>
                  <p:tags r:id="rId22"/>
                </p:custDataLst>
              </p:nvPr>
            </p:nvGraphicFramePr>
            <p:xfrm>
              <a:off x="10242799" y="4096107"/>
              <a:ext cx="277813" cy="368300"/>
            </p:xfrm>
            <a:graphic>
              <a:graphicData uri="http://schemas.openxmlformats.org/presentationml/2006/ole">
                <mc:AlternateContent xmlns:mc="http://schemas.openxmlformats.org/markup-compatibility/2006">
                  <mc:Choice xmlns:v="urn:schemas-microsoft-com:vml" Requires="v">
                    <p:oleObj spid="_x0000_s8349" name="Equation" r:id="rId59" imgW="152280" imgH="203040" progId="Equation.DSMT4">
                      <p:embed/>
                    </p:oleObj>
                  </mc:Choice>
                  <mc:Fallback>
                    <p:oleObj name="Equation" r:id="rId59" imgW="152280" imgH="203040" progId="Equation.DSMT4">
                      <p:embed/>
                      <p:pic>
                        <p:nvPicPr>
                          <p:cNvPr id="51" name="对象 50">
                            <a:extLst>
                              <a:ext uri="{FF2B5EF4-FFF2-40B4-BE49-F238E27FC236}">
                                <a16:creationId xmlns:a16="http://schemas.microsoft.com/office/drawing/2014/main" id="{76F504E8-0779-49A3-94E7-9C1A763C6EC9}"/>
                              </a:ext>
                            </a:extLst>
                          </p:cNvPr>
                          <p:cNvPicPr/>
                          <p:nvPr/>
                        </p:nvPicPr>
                        <p:blipFill>
                          <a:blip r:embed="rId55"/>
                          <a:stretch>
                            <a:fillRect/>
                          </a:stretch>
                        </p:blipFill>
                        <p:spPr>
                          <a:xfrm>
                            <a:off x="10242799" y="4096107"/>
                            <a:ext cx="277813" cy="368300"/>
                          </a:xfrm>
                          <a:prstGeom prst="rect">
                            <a:avLst/>
                          </a:prstGeom>
                          <a:noFill/>
                          <a:ln w="38100">
                            <a:noFill/>
                            <a:miter/>
                          </a:ln>
                        </p:spPr>
                      </p:pic>
                    </p:oleObj>
                  </mc:Fallback>
                </mc:AlternateContent>
              </a:graphicData>
            </a:graphic>
          </p:graphicFrame>
          <p:cxnSp>
            <p:nvCxnSpPr>
              <p:cNvPr id="52" name="Line 9">
                <a:extLst>
                  <a:ext uri="{FF2B5EF4-FFF2-40B4-BE49-F238E27FC236}">
                    <a16:creationId xmlns:a16="http://schemas.microsoft.com/office/drawing/2014/main" id="{4EA8BEE2-41F7-4AAA-B36A-0B701CFF187B}"/>
                  </a:ext>
                </a:extLst>
              </p:cNvPr>
              <p:cNvCxnSpPr/>
              <p:nvPr>
                <p:custDataLst>
                  <p:tags r:id="rId23"/>
                </p:custDataLst>
              </p:nvPr>
            </p:nvCxnSpPr>
            <p:spPr>
              <a:xfrm flipV="1">
                <a:off x="10530136" y="5272445"/>
                <a:ext cx="1370013" cy="1586"/>
              </a:xfrm>
              <a:prstGeom prst="line">
                <a:avLst/>
              </a:prstGeom>
              <a:ln w="28575" cap="flat" cmpd="sng">
                <a:solidFill>
                  <a:schemeClr val="tx1"/>
                </a:solidFill>
                <a:prstDash val="solid"/>
                <a:headEnd type="none" w="med" len="med"/>
                <a:tailEnd type="none" w="med" len="med"/>
              </a:ln>
            </p:spPr>
          </p:cxnSp>
          <p:cxnSp>
            <p:nvCxnSpPr>
              <p:cNvPr id="53" name="Line 9">
                <a:extLst>
                  <a:ext uri="{FF2B5EF4-FFF2-40B4-BE49-F238E27FC236}">
                    <a16:creationId xmlns:a16="http://schemas.microsoft.com/office/drawing/2014/main" id="{C379084A-CC85-4522-AEAE-042DDBC6BCDB}"/>
                  </a:ext>
                </a:extLst>
              </p:cNvPr>
              <p:cNvCxnSpPr/>
              <p:nvPr>
                <p:custDataLst>
                  <p:tags r:id="rId24"/>
                </p:custDataLst>
              </p:nvPr>
            </p:nvCxnSpPr>
            <p:spPr>
              <a:xfrm flipH="1">
                <a:off x="9631939" y="4875570"/>
                <a:ext cx="2179" cy="1377347"/>
              </a:xfrm>
              <a:prstGeom prst="line">
                <a:avLst/>
              </a:prstGeom>
              <a:ln w="28575" cap="flat" cmpd="sng">
                <a:solidFill>
                  <a:schemeClr val="tx1"/>
                </a:solidFill>
                <a:prstDash val="solid"/>
                <a:headEnd type="none" w="med" len="med"/>
                <a:tailEnd type="none" w="med" len="med"/>
              </a:ln>
            </p:spPr>
          </p:cxnSp>
          <p:cxnSp>
            <p:nvCxnSpPr>
              <p:cNvPr id="54" name="Line 9">
                <a:extLst>
                  <a:ext uri="{FF2B5EF4-FFF2-40B4-BE49-F238E27FC236}">
                    <a16:creationId xmlns:a16="http://schemas.microsoft.com/office/drawing/2014/main" id="{BCE2E50C-8269-4E8A-B765-BA921093C726}"/>
                  </a:ext>
                </a:extLst>
              </p:cNvPr>
              <p:cNvCxnSpPr/>
              <p:nvPr>
                <p:custDataLst>
                  <p:tags r:id="rId25"/>
                </p:custDataLst>
              </p:nvPr>
            </p:nvCxnSpPr>
            <p:spPr>
              <a:xfrm flipH="1">
                <a:off x="10522687" y="3903398"/>
                <a:ext cx="2179" cy="1377347"/>
              </a:xfrm>
              <a:prstGeom prst="line">
                <a:avLst/>
              </a:prstGeom>
              <a:ln w="28575" cap="flat" cmpd="sng">
                <a:solidFill>
                  <a:schemeClr val="tx1"/>
                </a:solidFill>
                <a:prstDash val="solid"/>
                <a:headEnd type="none" w="med" len="med"/>
                <a:tailEnd type="none" w="med" len="med"/>
              </a:ln>
            </p:spPr>
          </p:cxnSp>
          <p:cxnSp>
            <p:nvCxnSpPr>
              <p:cNvPr id="55" name="Line 15">
                <a:extLst>
                  <a:ext uri="{FF2B5EF4-FFF2-40B4-BE49-F238E27FC236}">
                    <a16:creationId xmlns:a16="http://schemas.microsoft.com/office/drawing/2014/main" id="{C01AA208-3A1C-4661-925C-D60B93B1F507}"/>
                  </a:ext>
                </a:extLst>
              </p:cNvPr>
              <p:cNvCxnSpPr/>
              <p:nvPr>
                <p:custDataLst>
                  <p:tags r:id="rId26"/>
                </p:custDataLst>
              </p:nvPr>
            </p:nvCxnSpPr>
            <p:spPr>
              <a:xfrm flipV="1">
                <a:off x="9633896" y="3902643"/>
                <a:ext cx="901700" cy="982663"/>
              </a:xfrm>
              <a:prstGeom prst="line">
                <a:avLst/>
              </a:prstGeom>
              <a:ln w="28575" cap="flat" cmpd="sng">
                <a:solidFill>
                  <a:schemeClr val="tx1"/>
                </a:solidFill>
                <a:prstDash val="solid"/>
                <a:headEnd type="none" w="med" len="med"/>
                <a:tailEnd type="none" w="med" len="med"/>
              </a:ln>
            </p:spPr>
          </p:cxnSp>
          <p:cxnSp>
            <p:nvCxnSpPr>
              <p:cNvPr id="56" name="Line 9">
                <a:extLst>
                  <a:ext uri="{FF2B5EF4-FFF2-40B4-BE49-F238E27FC236}">
                    <a16:creationId xmlns:a16="http://schemas.microsoft.com/office/drawing/2014/main" id="{303E3D51-658C-48C4-85A4-431268879089}"/>
                  </a:ext>
                </a:extLst>
              </p:cNvPr>
              <p:cNvCxnSpPr/>
              <p:nvPr>
                <p:custDataLst>
                  <p:tags r:id="rId27"/>
                </p:custDataLst>
              </p:nvPr>
            </p:nvCxnSpPr>
            <p:spPr>
              <a:xfrm>
                <a:off x="9657356" y="5272445"/>
                <a:ext cx="872780" cy="0"/>
              </a:xfrm>
              <a:prstGeom prst="line">
                <a:avLst/>
              </a:prstGeom>
              <a:ln w="28575" cap="flat" cmpd="sng">
                <a:solidFill>
                  <a:schemeClr val="tx1"/>
                </a:solidFill>
                <a:prstDash val="sysDash"/>
                <a:headEnd type="none" w="med" len="med"/>
                <a:tailEnd type="none" w="med" len="med"/>
              </a:ln>
            </p:spPr>
          </p:cxnSp>
          <p:cxnSp>
            <p:nvCxnSpPr>
              <p:cNvPr id="57" name="Line 9">
                <a:extLst>
                  <a:ext uri="{FF2B5EF4-FFF2-40B4-BE49-F238E27FC236}">
                    <a16:creationId xmlns:a16="http://schemas.microsoft.com/office/drawing/2014/main" id="{6984BC1D-A93D-4CD6-AD5D-2A3E6F25E8D6}"/>
                  </a:ext>
                </a:extLst>
              </p:cNvPr>
              <p:cNvCxnSpPr/>
              <p:nvPr>
                <p:custDataLst>
                  <p:tags r:id="rId28"/>
                </p:custDataLst>
              </p:nvPr>
            </p:nvCxnSpPr>
            <p:spPr>
              <a:xfrm flipV="1">
                <a:off x="9279980" y="5268667"/>
                <a:ext cx="348456" cy="7060"/>
              </a:xfrm>
              <a:prstGeom prst="line">
                <a:avLst/>
              </a:prstGeom>
              <a:ln w="28575" cap="flat" cmpd="sng">
                <a:solidFill>
                  <a:schemeClr val="tx1"/>
                </a:solidFill>
                <a:prstDash val="solid"/>
                <a:headEnd type="none" w="med" len="med"/>
                <a:tailEnd type="none" w="med" len="med"/>
              </a:ln>
            </p:spPr>
          </p:cxnSp>
          <p:sp>
            <p:nvSpPr>
              <p:cNvPr id="58" name="矩形 57">
                <a:extLst>
                  <a:ext uri="{FF2B5EF4-FFF2-40B4-BE49-F238E27FC236}">
                    <a16:creationId xmlns:a16="http://schemas.microsoft.com/office/drawing/2014/main" id="{632E8743-DEAE-412E-A141-718400518211}"/>
                  </a:ext>
                </a:extLst>
              </p:cNvPr>
              <p:cNvSpPr/>
              <p:nvPr>
                <p:custDataLst>
                  <p:tags r:id="rId29"/>
                </p:custDataLst>
              </p:nvPr>
            </p:nvSpPr>
            <p:spPr>
              <a:xfrm>
                <a:off x="10253827" y="5313437"/>
                <a:ext cx="338554" cy="461665"/>
              </a:xfrm>
              <a:prstGeom prst="rect">
                <a:avLst/>
              </a:prstGeom>
            </p:spPr>
            <p:txBody>
              <a:bodyPr wrap="none">
                <a:spAutoFit/>
              </a:bodyPr>
              <a:lstStyle/>
              <a:p>
                <a:r>
                  <a:rPr lang="en-US" altLang="zh-CN" sz="2400" b="1" i="1">
                    <a:latin typeface="Times New Roman" panose="02020603050405020304" pitchFamily="18" charset="0"/>
                  </a:rPr>
                  <a:t>a</a:t>
                </a:r>
                <a:endParaRPr lang="zh-CN" altLang="en-US" sz="2400" i="1"/>
              </a:p>
            </p:txBody>
          </p:sp>
        </p:grpSp>
        <p:sp>
          <p:nvSpPr>
            <p:cNvPr id="39" name="矩形 38">
              <a:extLst>
                <a:ext uri="{FF2B5EF4-FFF2-40B4-BE49-F238E27FC236}">
                  <a16:creationId xmlns:a16="http://schemas.microsoft.com/office/drawing/2014/main" id="{7FC75F61-CF47-4F70-B987-43C3C2E5F06A}"/>
                </a:ext>
              </a:extLst>
            </p:cNvPr>
            <p:cNvSpPr/>
            <p:nvPr>
              <p:custDataLst>
                <p:tags r:id="rId15"/>
              </p:custDataLst>
            </p:nvPr>
          </p:nvSpPr>
          <p:spPr>
            <a:xfrm>
              <a:off x="9971409" y="3014764"/>
              <a:ext cx="338554" cy="461665"/>
            </a:xfrm>
            <a:prstGeom prst="rect">
              <a:avLst/>
            </a:prstGeom>
          </p:spPr>
          <p:txBody>
            <a:bodyPr wrap="none">
              <a:spAutoFit/>
            </a:bodyPr>
            <a:lstStyle/>
            <a:p>
              <a:r>
                <a:rPr lang="en-US" altLang="zh-CN" sz="2400" b="1" i="1">
                  <a:latin typeface="Times New Roman" panose="02020603050405020304" pitchFamily="18" charset="0"/>
                </a:rPr>
                <a:t>b</a:t>
              </a:r>
              <a:endParaRPr lang="zh-CN" altLang="en-US" sz="2400" i="1"/>
            </a:p>
          </p:txBody>
        </p:sp>
        <p:cxnSp>
          <p:nvCxnSpPr>
            <p:cNvPr id="40" name="Line 13">
              <a:extLst>
                <a:ext uri="{FF2B5EF4-FFF2-40B4-BE49-F238E27FC236}">
                  <a16:creationId xmlns:a16="http://schemas.microsoft.com/office/drawing/2014/main" id="{0ACDEB80-04D0-4B0C-B2A3-51F5B9990328}"/>
                </a:ext>
              </a:extLst>
            </p:cNvPr>
            <p:cNvCxnSpPr/>
            <p:nvPr>
              <p:custDataLst>
                <p:tags r:id="rId16"/>
              </p:custDataLst>
            </p:nvPr>
          </p:nvCxnSpPr>
          <p:spPr>
            <a:xfrm flipH="1">
              <a:off x="10260105" y="2822771"/>
              <a:ext cx="4982" cy="1165433"/>
            </a:xfrm>
            <a:prstGeom prst="line">
              <a:avLst/>
            </a:prstGeom>
            <a:ln w="28575" cap="flat" cmpd="sng">
              <a:solidFill>
                <a:srgbClr val="FF0000"/>
              </a:solidFill>
              <a:prstDash val="solid"/>
              <a:headEnd type="none" w="med" len="med"/>
              <a:tailEnd type="none" w="med" len="med"/>
            </a:ln>
          </p:spPr>
        </p:cxnSp>
      </p:grpSp>
      <p:grpSp>
        <p:nvGrpSpPr>
          <p:cNvPr id="59" name="组合 58">
            <a:extLst>
              <a:ext uri="{FF2B5EF4-FFF2-40B4-BE49-F238E27FC236}">
                <a16:creationId xmlns:a16="http://schemas.microsoft.com/office/drawing/2014/main" id="{66B2652A-31AC-4C7F-93C5-9182E7324490}"/>
              </a:ext>
            </a:extLst>
          </p:cNvPr>
          <p:cNvGrpSpPr/>
          <p:nvPr/>
        </p:nvGrpSpPr>
        <p:grpSpPr>
          <a:xfrm>
            <a:off x="6628047" y="118927"/>
            <a:ext cx="3783433" cy="415925"/>
            <a:chOff x="5043" y="4610"/>
            <a:chExt cx="6073" cy="655"/>
          </a:xfrm>
        </p:grpSpPr>
        <p:sp>
          <p:nvSpPr>
            <p:cNvPr id="60" name="文本框 59">
              <a:extLst>
                <a:ext uri="{FF2B5EF4-FFF2-40B4-BE49-F238E27FC236}">
                  <a16:creationId xmlns:a16="http://schemas.microsoft.com/office/drawing/2014/main" id="{DD90E6A7-9BAE-499A-BD26-8DADAA9ADBA5}"/>
                </a:ext>
              </a:extLst>
            </p:cNvPr>
            <p:cNvSpPr txBox="1"/>
            <p:nvPr/>
          </p:nvSpPr>
          <p:spPr>
            <a:xfrm>
              <a:off x="5043" y="4610"/>
              <a:ext cx="1952" cy="630"/>
            </a:xfrm>
            <a:prstGeom prst="rect">
              <a:avLst/>
            </a:prstGeom>
            <a:solidFill>
              <a:schemeClr val="accent6">
                <a:lumMod val="60000"/>
                <a:lumOff val="40000"/>
              </a:schemeClr>
            </a:solidFill>
          </p:spPr>
          <p:txBody>
            <a:bodyPr wrap="square" rtlCol="0" anchor="t">
              <a:spAutoFit/>
            </a:bodyPr>
            <a:lstStyle/>
            <a:p>
              <a:r>
                <a:rPr lang="zh-CN" altLang="en-US" sz="2000" b="1" dirty="0">
                  <a:solidFill>
                    <a:srgbClr val="FF0000"/>
                  </a:solidFill>
                  <a:latin typeface="楷体" panose="02010609060101010101" charset="-122"/>
                  <a:ea typeface="楷体" panose="02010609060101010101" charset="-122"/>
                  <a:sym typeface="+mn-ea"/>
                </a:rPr>
                <a:t>线面</a:t>
              </a:r>
              <a:r>
                <a:rPr lang="zh-CN" altLang="en-US" sz="2000" b="1" dirty="0">
                  <a:latin typeface="楷体" panose="02010609060101010101" charset="-122"/>
                  <a:ea typeface="楷体" panose="02010609060101010101" charset="-122"/>
                  <a:sym typeface="+mn-ea"/>
                </a:rPr>
                <a:t>垂直</a:t>
              </a:r>
            </a:p>
          </p:txBody>
        </p:sp>
        <p:sp>
          <p:nvSpPr>
            <p:cNvPr id="61" name="文本框 60">
              <a:extLst>
                <a:ext uri="{FF2B5EF4-FFF2-40B4-BE49-F238E27FC236}">
                  <a16:creationId xmlns:a16="http://schemas.microsoft.com/office/drawing/2014/main" id="{D3F73E39-3062-4B91-80DA-0BE8D0835895}"/>
                </a:ext>
              </a:extLst>
            </p:cNvPr>
            <p:cNvSpPr txBox="1"/>
            <p:nvPr/>
          </p:nvSpPr>
          <p:spPr>
            <a:xfrm>
              <a:off x="9051" y="4635"/>
              <a:ext cx="2065" cy="630"/>
            </a:xfrm>
            <a:prstGeom prst="rect">
              <a:avLst/>
            </a:prstGeom>
            <a:solidFill>
              <a:schemeClr val="accent6">
                <a:lumMod val="60000"/>
                <a:lumOff val="40000"/>
              </a:schemeClr>
            </a:solidFill>
          </p:spPr>
          <p:txBody>
            <a:bodyPr wrap="square" rtlCol="0" anchor="t">
              <a:spAutoFit/>
            </a:bodyPr>
            <a:lstStyle/>
            <a:p>
              <a:r>
                <a:rPr lang="zh-CN" altLang="en-US" sz="2000" b="1" dirty="0">
                  <a:solidFill>
                    <a:srgbClr val="FF0000"/>
                  </a:solidFill>
                  <a:latin typeface="楷体" panose="02010609060101010101" charset="-122"/>
                  <a:ea typeface="楷体" panose="02010609060101010101" charset="-122"/>
                  <a:sym typeface="+mn-ea"/>
                </a:rPr>
                <a:t>面面</a:t>
              </a:r>
              <a:r>
                <a:rPr lang="zh-CN" altLang="en-US" sz="2000" b="1" dirty="0">
                  <a:latin typeface="楷体" panose="02010609060101010101" charset="-122"/>
                  <a:ea typeface="楷体" panose="02010609060101010101" charset="-122"/>
                  <a:sym typeface="+mn-ea"/>
                </a:rPr>
                <a:t>垂直</a:t>
              </a:r>
            </a:p>
          </p:txBody>
        </p:sp>
        <p:sp>
          <p:nvSpPr>
            <p:cNvPr id="62" name="右箭头 13">
              <a:extLst>
                <a:ext uri="{FF2B5EF4-FFF2-40B4-BE49-F238E27FC236}">
                  <a16:creationId xmlns:a16="http://schemas.microsoft.com/office/drawing/2014/main" id="{7BDDC0D9-1455-447B-A9ED-610D1A1562BF}"/>
                </a:ext>
              </a:extLst>
            </p:cNvPr>
            <p:cNvSpPr/>
            <p:nvPr/>
          </p:nvSpPr>
          <p:spPr>
            <a:xfrm>
              <a:off x="7581" y="4868"/>
              <a:ext cx="1095" cy="1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 name="组合 62">
            <a:extLst>
              <a:ext uri="{FF2B5EF4-FFF2-40B4-BE49-F238E27FC236}">
                <a16:creationId xmlns:a16="http://schemas.microsoft.com/office/drawing/2014/main" id="{EC6198C0-CEA5-40D1-A291-B522DE950C34}"/>
              </a:ext>
            </a:extLst>
          </p:cNvPr>
          <p:cNvGrpSpPr/>
          <p:nvPr/>
        </p:nvGrpSpPr>
        <p:grpSpPr>
          <a:xfrm>
            <a:off x="4080718" y="6219542"/>
            <a:ext cx="3885078" cy="400379"/>
            <a:chOff x="4856" y="4686"/>
            <a:chExt cx="7569" cy="569"/>
          </a:xfrm>
        </p:grpSpPr>
        <p:sp>
          <p:nvSpPr>
            <p:cNvPr id="64" name="文本框 63">
              <a:extLst>
                <a:ext uri="{FF2B5EF4-FFF2-40B4-BE49-F238E27FC236}">
                  <a16:creationId xmlns:a16="http://schemas.microsoft.com/office/drawing/2014/main" id="{338B61FF-7CAD-4C36-9A59-A9B1E8513BFA}"/>
                </a:ext>
              </a:extLst>
            </p:cNvPr>
            <p:cNvSpPr txBox="1"/>
            <p:nvPr/>
          </p:nvSpPr>
          <p:spPr>
            <a:xfrm>
              <a:off x="4856" y="4686"/>
              <a:ext cx="2660" cy="569"/>
            </a:xfrm>
            <a:prstGeom prst="rect">
              <a:avLst/>
            </a:prstGeom>
            <a:solidFill>
              <a:schemeClr val="accent6">
                <a:lumMod val="60000"/>
                <a:lumOff val="40000"/>
              </a:schemeClr>
            </a:solidFill>
          </p:spPr>
          <p:txBody>
            <a:bodyPr wrap="square" rtlCol="0" anchor="t">
              <a:spAutoFit/>
            </a:bodyPr>
            <a:lstStyle/>
            <a:p>
              <a:r>
                <a:rPr lang="zh-CN" altLang="en-US" sz="2000" b="1" dirty="0">
                  <a:solidFill>
                    <a:srgbClr val="FF0000"/>
                  </a:solidFill>
                  <a:latin typeface="楷体" panose="02010609060101010101" charset="-122"/>
                  <a:ea typeface="楷体" panose="02010609060101010101" charset="-122"/>
                  <a:sym typeface="+mn-ea"/>
                </a:rPr>
                <a:t>线面</a:t>
              </a:r>
              <a:r>
                <a:rPr lang="zh-CN" altLang="en-US" sz="2000" b="1" dirty="0">
                  <a:latin typeface="楷体" panose="02010609060101010101" charset="-122"/>
                  <a:ea typeface="楷体" panose="02010609060101010101" charset="-122"/>
                  <a:sym typeface="+mn-ea"/>
                </a:rPr>
                <a:t>垂直</a:t>
              </a:r>
            </a:p>
          </p:txBody>
        </p:sp>
        <p:sp>
          <p:nvSpPr>
            <p:cNvPr id="89" name="文本框 88">
              <a:extLst>
                <a:ext uri="{FF2B5EF4-FFF2-40B4-BE49-F238E27FC236}">
                  <a16:creationId xmlns:a16="http://schemas.microsoft.com/office/drawing/2014/main" id="{D898C540-AF51-4BEE-87A1-64D724AB688E}"/>
                </a:ext>
              </a:extLst>
            </p:cNvPr>
            <p:cNvSpPr txBox="1"/>
            <p:nvPr/>
          </p:nvSpPr>
          <p:spPr>
            <a:xfrm>
              <a:off x="9765" y="4686"/>
              <a:ext cx="2660" cy="569"/>
            </a:xfrm>
            <a:prstGeom prst="rect">
              <a:avLst/>
            </a:prstGeom>
            <a:solidFill>
              <a:schemeClr val="accent6">
                <a:lumMod val="60000"/>
                <a:lumOff val="40000"/>
              </a:schemeClr>
            </a:solidFill>
          </p:spPr>
          <p:txBody>
            <a:bodyPr wrap="square" rtlCol="0" anchor="t">
              <a:spAutoFit/>
            </a:bodyPr>
            <a:lstStyle/>
            <a:p>
              <a:r>
                <a:rPr lang="zh-CN" altLang="en-US" sz="2000" b="1" dirty="0">
                  <a:solidFill>
                    <a:srgbClr val="FF0000"/>
                  </a:solidFill>
                  <a:latin typeface="楷体" panose="02010609060101010101" charset="-122"/>
                  <a:ea typeface="楷体" panose="02010609060101010101" charset="-122"/>
                  <a:sym typeface="+mn-ea"/>
                </a:rPr>
                <a:t>面面</a:t>
              </a:r>
              <a:r>
                <a:rPr lang="zh-CN" altLang="en-US" sz="2000" b="1" dirty="0">
                  <a:latin typeface="楷体" panose="02010609060101010101" charset="-122"/>
                  <a:ea typeface="楷体" panose="02010609060101010101" charset="-122"/>
                  <a:sym typeface="+mn-ea"/>
                </a:rPr>
                <a:t>垂直</a:t>
              </a:r>
            </a:p>
          </p:txBody>
        </p:sp>
        <p:sp>
          <p:nvSpPr>
            <p:cNvPr id="93" name="右箭头 13">
              <a:extLst>
                <a:ext uri="{FF2B5EF4-FFF2-40B4-BE49-F238E27FC236}">
                  <a16:creationId xmlns:a16="http://schemas.microsoft.com/office/drawing/2014/main" id="{C53A691B-FBF0-4931-A8AA-942C1E1C96CB}"/>
                </a:ext>
              </a:extLst>
            </p:cNvPr>
            <p:cNvSpPr/>
            <p:nvPr/>
          </p:nvSpPr>
          <p:spPr>
            <a:xfrm flipH="1">
              <a:off x="8129" y="4998"/>
              <a:ext cx="1061" cy="1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1966532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500"/>
                                        <p:tgtEl>
                                          <p:spTgt spid="43"/>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67"/>
                                        </p:tgtEl>
                                        <p:attrNameLst>
                                          <p:attrName>style.visibility</p:attrName>
                                        </p:attrNameLst>
                                      </p:cBhvr>
                                      <p:to>
                                        <p:strVal val="visible"/>
                                      </p:to>
                                    </p:set>
                                    <p:animEffect transition="in" filter="wipe(down)">
                                      <p:cBhvr>
                                        <p:cTn id="11" dur="500"/>
                                        <p:tgtEl>
                                          <p:spTgt spid="67"/>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wipe(left)">
                                      <p:cBhvr>
                                        <p:cTn id="16" dur="500"/>
                                        <p:tgtEl>
                                          <p:spTgt spid="44"/>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ipe(left)">
                                      <p:cBhvr>
                                        <p:cTn id="21" dur="500"/>
                                        <p:tgtEl>
                                          <p:spTgt spid="46"/>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88"/>
                                        </p:tgtEl>
                                        <p:attrNameLst>
                                          <p:attrName>style.visibility</p:attrName>
                                        </p:attrNameLst>
                                      </p:cBhvr>
                                      <p:to>
                                        <p:strVal val="visible"/>
                                      </p:to>
                                    </p:set>
                                  </p:childTnLst>
                                </p:cTn>
                              </p:par>
                            </p:childTnLst>
                          </p:cTn>
                        </p:par>
                        <p:par>
                          <p:cTn id="26" fill="hold" nodeType="afterGroup">
                            <p:stCondLst>
                              <p:cond delay="0"/>
                            </p:stCondLst>
                            <p:childTnLst>
                              <p:par>
                                <p:cTn id="27" presetID="1" presetClass="entr" presetSubtype="0"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childTnLst>
                                </p:cTn>
                              </p:par>
                            </p:childTnLst>
                          </p:cTn>
                        </p:par>
                        <p:par>
                          <p:cTn id="29" fill="hold" nodeType="afterGroup">
                            <p:stCondLst>
                              <p:cond delay="0"/>
                            </p:stCondLst>
                            <p:childTnLst>
                              <p:par>
                                <p:cTn id="30" presetID="22" presetClass="entr" presetSubtype="8" fill="hold" nodeType="afterEffect">
                                  <p:stCondLst>
                                    <p:cond delay="0"/>
                                  </p:stCondLst>
                                  <p:childTnLst>
                                    <p:set>
                                      <p:cBhvr>
                                        <p:cTn id="31" dur="1" fill="hold">
                                          <p:stCondLst>
                                            <p:cond delay="0"/>
                                          </p:stCondLst>
                                        </p:cTn>
                                        <p:tgtEl>
                                          <p:spTgt spid="91"/>
                                        </p:tgtEl>
                                        <p:attrNameLst>
                                          <p:attrName>style.visibility</p:attrName>
                                        </p:attrNameLst>
                                      </p:cBhvr>
                                      <p:to>
                                        <p:strVal val="visible"/>
                                      </p:to>
                                    </p:set>
                                    <p:animEffect transition="in" filter="wipe(left)">
                                      <p:cBhvr>
                                        <p:cTn id="32" dur="500"/>
                                        <p:tgtEl>
                                          <p:spTgt spid="91"/>
                                        </p:tgtEl>
                                      </p:cBhvr>
                                    </p:animEffect>
                                  </p:childTnLst>
                                </p:cTn>
                              </p:par>
                            </p:childTnLst>
                          </p:cTn>
                        </p:par>
                        <p:par>
                          <p:cTn id="33" fill="hold" nodeType="afterGroup">
                            <p:stCondLst>
                              <p:cond delay="500"/>
                            </p:stCondLst>
                            <p:childTnLst>
                              <p:par>
                                <p:cTn id="34" presetID="1" presetClass="entr" presetSubtype="0" fill="hold" grpId="0" nodeType="afterEffect">
                                  <p:stCondLst>
                                    <p:cond delay="0"/>
                                  </p:stCondLst>
                                  <p:childTnLst>
                                    <p:set>
                                      <p:cBhvr>
                                        <p:cTn id="35" dur="1" fill="hold">
                                          <p:stCondLst>
                                            <p:cond delay="0"/>
                                          </p:stCondLst>
                                        </p:cTn>
                                        <p:tgtEl>
                                          <p:spTgt spid="92"/>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wipe(left)">
                                      <p:cBhvr>
                                        <p:cTn id="40" dur="500"/>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wipe(left)">
                                      <p:cBhvr>
                                        <p:cTn id="45" dur="500"/>
                                        <p:tgtEl>
                                          <p:spTgt spid="36"/>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blinds(horizontal)">
                                      <p:cBhvr>
                                        <p:cTn id="50" dur="500"/>
                                        <p:tgtEl>
                                          <p:spTgt spid="59"/>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blinds(horizontal)">
                                      <p:cBhvr>
                                        <p:cTn id="55"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87" grpId="0"/>
      <p:bldP spid="88" grpId="0"/>
      <p:bldP spid="92"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custDataLst>
              <p:tags r:id="rId2"/>
            </p:custDataLst>
            <p:extLst>
              <p:ext uri="{D42A27DB-BD31-4B8C-83A1-F6EECF244321}">
                <p14:modId xmlns:p14="http://schemas.microsoft.com/office/powerpoint/2010/main" val="6646002"/>
              </p:ext>
            </p:extLst>
          </p:nvPr>
        </p:nvGraphicFramePr>
        <p:xfrm>
          <a:off x="258763" y="120650"/>
          <a:ext cx="10972800" cy="1071563"/>
        </p:xfrm>
        <a:graphic>
          <a:graphicData uri="http://schemas.openxmlformats.org/presentationml/2006/ole">
            <mc:AlternateContent xmlns:mc="http://schemas.openxmlformats.org/markup-compatibility/2006">
              <mc:Choice xmlns:v="urn:schemas-microsoft-com:vml" Requires="v">
                <p:oleObj spid="_x0000_s9418" name="Document" r:id="rId29" imgW="12336411" imgH="1157096" progId="Word.Document.8">
                  <p:embed/>
                </p:oleObj>
              </mc:Choice>
              <mc:Fallback>
                <p:oleObj name="Document" r:id="rId29" imgW="12336411" imgH="1157096" progId="Word.Document.8">
                  <p:embed/>
                  <p:pic>
                    <p:nvPicPr>
                      <p:cNvPr id="2" name="对象 1"/>
                      <p:cNvPicPr/>
                      <p:nvPr/>
                    </p:nvPicPr>
                    <p:blipFill>
                      <a:blip r:embed="rId30"/>
                      <a:stretch>
                        <a:fillRect/>
                      </a:stretch>
                    </p:blipFill>
                    <p:spPr>
                      <a:xfrm>
                        <a:off x="258763" y="120650"/>
                        <a:ext cx="10972800" cy="1071563"/>
                      </a:xfrm>
                      <a:prstGeom prst="rect">
                        <a:avLst/>
                      </a:prstGeom>
                      <a:noFill/>
                      <a:ln>
                        <a:noFill/>
                      </a:ln>
                    </p:spPr>
                  </p:pic>
                </p:oleObj>
              </mc:Fallback>
            </mc:AlternateContent>
          </a:graphicData>
        </a:graphic>
      </p:graphicFrame>
      <p:graphicFrame>
        <p:nvGraphicFramePr>
          <p:cNvPr id="3" name="对象 1"/>
          <p:cNvGraphicFramePr>
            <a:graphicFrameLocks noChangeAspect="1"/>
          </p:cNvGraphicFramePr>
          <p:nvPr>
            <p:custDataLst>
              <p:tags r:id="rId3"/>
            </p:custDataLst>
          </p:nvPr>
        </p:nvGraphicFramePr>
        <p:xfrm>
          <a:off x="360363" y="1163638"/>
          <a:ext cx="9421200" cy="5519491"/>
        </p:xfrm>
        <a:graphic>
          <a:graphicData uri="http://schemas.openxmlformats.org/presentationml/2006/ole">
            <mc:AlternateContent xmlns:mc="http://schemas.openxmlformats.org/markup-compatibility/2006">
              <mc:Choice xmlns:v="urn:schemas-microsoft-com:vml" Requires="v">
                <p:oleObj spid="_x0000_s9419" name="Document" r:id="rId31" imgW="9882372" imgH="5788000" progId="Word.Document.8">
                  <p:embed/>
                </p:oleObj>
              </mc:Choice>
              <mc:Fallback>
                <p:oleObj name="Document" r:id="rId31" imgW="9882372" imgH="5788000" progId="Word.Document.8">
                  <p:embed/>
                  <p:pic>
                    <p:nvPicPr>
                      <p:cNvPr id="3" name="对象 1"/>
                      <p:cNvPicPr/>
                      <p:nvPr/>
                    </p:nvPicPr>
                    <p:blipFill>
                      <a:blip r:embed="rId32"/>
                      <a:stretch>
                        <a:fillRect/>
                      </a:stretch>
                    </p:blipFill>
                    <p:spPr>
                      <a:xfrm>
                        <a:off x="360363" y="1163638"/>
                        <a:ext cx="9421200" cy="5519491"/>
                      </a:xfrm>
                      <a:prstGeom prst="rect">
                        <a:avLst/>
                      </a:prstGeom>
                      <a:noFill/>
                      <a:ln>
                        <a:noFill/>
                      </a:ln>
                    </p:spPr>
                  </p:pic>
                </p:oleObj>
              </mc:Fallback>
            </mc:AlternateContent>
          </a:graphicData>
        </a:graphic>
      </p:graphicFrame>
      <p:pic>
        <p:nvPicPr>
          <p:cNvPr id="4" name="Picture 3" descr="C:\Users\Administrator\Desktop\B181.TIF"/>
          <p:cNvPicPr>
            <a:picLocks noChangeAspect="1" noChangeArrowheads="1"/>
          </p:cNvPicPr>
          <p:nvPr>
            <p:custDataLst>
              <p:tags r:id="rId4"/>
            </p:custDataLst>
          </p:nvPr>
        </p:nvPicPr>
        <p:blipFill>
          <a:blip r:embed="rId33" cstate="print">
            <a:extLst>
              <a:ext uri="{28A0092B-C50C-407E-A947-70E740481C1C}">
                <a14:useLocalDpi xmlns:a14="http://schemas.microsoft.com/office/drawing/2010/main" val="0"/>
              </a:ext>
            </a:extLst>
          </a:blip>
          <a:stretch>
            <a:fillRect/>
          </a:stretch>
        </p:blipFill>
        <p:spPr bwMode="auto">
          <a:xfrm>
            <a:off x="9215535" y="773466"/>
            <a:ext cx="2684828" cy="2583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组合 4">
            <a:extLst>
              <a:ext uri="{FF2B5EF4-FFF2-40B4-BE49-F238E27FC236}">
                <a16:creationId xmlns:a16="http://schemas.microsoft.com/office/drawing/2014/main" id="{C820ED99-9C03-4250-9952-946806D97A4E}"/>
              </a:ext>
            </a:extLst>
          </p:cNvPr>
          <p:cNvGrpSpPr/>
          <p:nvPr>
            <p:custDataLst>
              <p:tags r:id="rId5"/>
            </p:custDataLst>
          </p:nvPr>
        </p:nvGrpSpPr>
        <p:grpSpPr>
          <a:xfrm>
            <a:off x="9097405" y="4009397"/>
            <a:ext cx="2921088" cy="2203450"/>
            <a:chOff x="8208294" y="3050317"/>
            <a:chExt cx="3794125" cy="2589213"/>
          </a:xfrm>
        </p:grpSpPr>
        <p:grpSp>
          <p:nvGrpSpPr>
            <p:cNvPr id="6" name="组合 5">
              <a:extLst>
                <a:ext uri="{FF2B5EF4-FFF2-40B4-BE49-F238E27FC236}">
                  <a16:creationId xmlns:a16="http://schemas.microsoft.com/office/drawing/2014/main" id="{12D9F0AC-F7B3-4A3C-BB3A-8D5D146F0D03}"/>
                </a:ext>
              </a:extLst>
            </p:cNvPr>
            <p:cNvGrpSpPr/>
            <p:nvPr>
              <p:custDataLst>
                <p:tags r:id="rId6"/>
              </p:custDataLst>
            </p:nvPr>
          </p:nvGrpSpPr>
          <p:grpSpPr>
            <a:xfrm>
              <a:off x="8208294" y="3050317"/>
              <a:ext cx="3794125" cy="2589213"/>
              <a:chOff x="7837845" y="2308246"/>
              <a:chExt cx="3794125" cy="2589213"/>
            </a:xfrm>
          </p:grpSpPr>
          <p:grpSp>
            <p:nvGrpSpPr>
              <p:cNvPr id="8" name="组合 7">
                <a:extLst>
                  <a:ext uri="{FF2B5EF4-FFF2-40B4-BE49-F238E27FC236}">
                    <a16:creationId xmlns:a16="http://schemas.microsoft.com/office/drawing/2014/main" id="{88F6EFDE-3D30-421D-BF26-7AC6E46D3323}"/>
                  </a:ext>
                </a:extLst>
              </p:cNvPr>
              <p:cNvGrpSpPr/>
              <p:nvPr>
                <p:custDataLst>
                  <p:tags r:id="rId8"/>
                </p:custDataLst>
              </p:nvPr>
            </p:nvGrpSpPr>
            <p:grpSpPr>
              <a:xfrm>
                <a:off x="7837845" y="2308246"/>
                <a:ext cx="3794125" cy="2589213"/>
                <a:chOff x="8328699" y="1677916"/>
                <a:chExt cx="3794125" cy="2589213"/>
              </a:xfrm>
            </p:grpSpPr>
            <p:grpSp>
              <p:nvGrpSpPr>
                <p:cNvPr id="14" name="组合 13">
                  <a:extLst>
                    <a:ext uri="{FF2B5EF4-FFF2-40B4-BE49-F238E27FC236}">
                      <a16:creationId xmlns:a16="http://schemas.microsoft.com/office/drawing/2014/main" id="{82A8680E-166F-4C64-9D77-C92D6F695AA3}"/>
                    </a:ext>
                  </a:extLst>
                </p:cNvPr>
                <p:cNvGrpSpPr/>
                <p:nvPr>
                  <p:custDataLst>
                    <p:tags r:id="rId14"/>
                  </p:custDataLst>
                </p:nvPr>
              </p:nvGrpSpPr>
              <p:grpSpPr>
                <a:xfrm>
                  <a:off x="8328699" y="1677916"/>
                  <a:ext cx="3794125" cy="2589213"/>
                  <a:chOff x="0" y="-89"/>
                  <a:chExt cx="2390" cy="1631"/>
                </a:xfrm>
              </p:grpSpPr>
              <p:sp>
                <p:nvSpPr>
                  <p:cNvPr id="16" name="Rectangle 7">
                    <a:extLst>
                      <a:ext uri="{FF2B5EF4-FFF2-40B4-BE49-F238E27FC236}">
                        <a16:creationId xmlns:a16="http://schemas.microsoft.com/office/drawing/2014/main" id="{67C1C409-CC06-476B-B259-0C8B1F9D8EF6}"/>
                      </a:ext>
                    </a:extLst>
                  </p:cNvPr>
                  <p:cNvSpPr/>
                  <p:nvPr>
                    <p:custDataLst>
                      <p:tags r:id="rId16"/>
                    </p:custDataLst>
                  </p:nvPr>
                </p:nvSpPr>
                <p:spPr>
                  <a:xfrm>
                    <a:off x="0" y="0"/>
                    <a:ext cx="2358" cy="1542"/>
                  </a:xfrm>
                  <a:prstGeom prst="rect">
                    <a:avLst/>
                  </a:prstGeom>
                  <a:noFill/>
                  <a:ln w="9525">
                    <a:noFill/>
                  </a:ln>
                  <a:effectLst>
                    <a:outerShdw dist="107763" dir="2699999" algn="ctr" rotWithShape="0">
                      <a:srgbClr val="808080">
                        <a:alpha val="50000"/>
                      </a:srgbClr>
                    </a:outerShdw>
                  </a:effectLst>
                </p:spPr>
                <p:txBody>
                  <a:bodyPr wrap="none" anchor="ctr" anchorCtr="0"/>
                  <a:lstStyle/>
                  <a:p>
                    <a:endParaRPr sz="2800" b="1">
                      <a:latin typeface="Times New Roman" panose="02020603050405020304" pitchFamily="18" charset="0"/>
                    </a:endParaRPr>
                  </a:p>
                </p:txBody>
              </p:sp>
              <p:cxnSp>
                <p:nvCxnSpPr>
                  <p:cNvPr id="17" name="Line 8">
                    <a:extLst>
                      <a:ext uri="{FF2B5EF4-FFF2-40B4-BE49-F238E27FC236}">
                        <a16:creationId xmlns:a16="http://schemas.microsoft.com/office/drawing/2014/main" id="{AA9FFFBA-15DD-433F-AAAE-793EDC958151}"/>
                      </a:ext>
                    </a:extLst>
                  </p:cNvPr>
                  <p:cNvCxnSpPr/>
                  <p:nvPr>
                    <p:custDataLst>
                      <p:tags r:id="rId17"/>
                    </p:custDataLst>
                  </p:nvPr>
                </p:nvCxnSpPr>
                <p:spPr>
                  <a:xfrm flipV="1">
                    <a:off x="1522" y="-89"/>
                    <a:ext cx="2" cy="1023"/>
                  </a:xfrm>
                  <a:prstGeom prst="line">
                    <a:avLst/>
                  </a:prstGeom>
                  <a:ln w="28575" cap="flat" cmpd="sng">
                    <a:solidFill>
                      <a:srgbClr val="00B0F0"/>
                    </a:solidFill>
                    <a:prstDash val="solid"/>
                    <a:headEnd type="none" w="med" len="med"/>
                    <a:tailEnd type="none" w="med" len="med"/>
                  </a:ln>
                </p:spPr>
              </p:cxnSp>
              <p:cxnSp>
                <p:nvCxnSpPr>
                  <p:cNvPr id="18" name="Line 9">
                    <a:extLst>
                      <a:ext uri="{FF2B5EF4-FFF2-40B4-BE49-F238E27FC236}">
                        <a16:creationId xmlns:a16="http://schemas.microsoft.com/office/drawing/2014/main" id="{BE7D57AD-8056-4D12-8ED9-2E7DED987775}"/>
                      </a:ext>
                    </a:extLst>
                  </p:cNvPr>
                  <p:cNvCxnSpPr/>
                  <p:nvPr>
                    <p:custDataLst>
                      <p:tags r:id="rId18"/>
                    </p:custDataLst>
                  </p:nvPr>
                </p:nvCxnSpPr>
                <p:spPr>
                  <a:xfrm>
                    <a:off x="182" y="1226"/>
                    <a:ext cx="1633" cy="1"/>
                  </a:xfrm>
                  <a:prstGeom prst="line">
                    <a:avLst/>
                  </a:prstGeom>
                  <a:ln w="28575" cap="flat" cmpd="sng">
                    <a:solidFill>
                      <a:schemeClr val="tx1"/>
                    </a:solidFill>
                    <a:prstDash val="solid"/>
                    <a:headEnd type="none" w="med" len="med"/>
                    <a:tailEnd type="none" w="med" len="med"/>
                  </a:ln>
                </p:spPr>
              </p:cxnSp>
              <p:graphicFrame>
                <p:nvGraphicFramePr>
                  <p:cNvPr id="19" name="对象 18">
                    <a:extLst>
                      <a:ext uri="{FF2B5EF4-FFF2-40B4-BE49-F238E27FC236}">
                        <a16:creationId xmlns:a16="http://schemas.microsoft.com/office/drawing/2014/main" id="{6549B019-294C-4E05-A145-0A942D7A9376}"/>
                      </a:ext>
                    </a:extLst>
                  </p:cNvPr>
                  <p:cNvGraphicFramePr>
                    <a:graphicFrameLocks noChangeAspect="1"/>
                  </p:cNvGraphicFramePr>
                  <p:nvPr>
                    <p:custDataLst>
                      <p:tags r:id="rId19"/>
                    </p:custDataLst>
                  </p:nvPr>
                </p:nvGraphicFramePr>
                <p:xfrm>
                  <a:off x="883" y="653"/>
                  <a:ext cx="215" cy="234"/>
                </p:xfrm>
                <a:graphic>
                  <a:graphicData uri="http://schemas.openxmlformats.org/presentationml/2006/ole">
                    <mc:AlternateContent xmlns:mc="http://schemas.openxmlformats.org/markup-compatibility/2006">
                      <mc:Choice xmlns:v="urn:schemas-microsoft-com:vml" Requires="v">
                        <p:oleObj spid="_x0000_s9420" name="Equation" r:id="rId34" imgW="152280" imgH="164880" progId="Equation.DSMT4">
                          <p:embed/>
                        </p:oleObj>
                      </mc:Choice>
                      <mc:Fallback>
                        <p:oleObj name="Equation" r:id="rId34" imgW="152280" imgH="164880" progId="Equation.DSMT4">
                          <p:embed/>
                          <p:pic>
                            <p:nvPicPr>
                              <p:cNvPr id="19" name="对象 18">
                                <a:extLst>
                                  <a:ext uri="{FF2B5EF4-FFF2-40B4-BE49-F238E27FC236}">
                                    <a16:creationId xmlns:a16="http://schemas.microsoft.com/office/drawing/2014/main" id="{6549B019-294C-4E05-A145-0A942D7A9376}"/>
                                  </a:ext>
                                </a:extLst>
                              </p:cNvPr>
                              <p:cNvPicPr/>
                              <p:nvPr/>
                            </p:nvPicPr>
                            <p:blipFill>
                              <a:blip r:embed="rId35"/>
                              <a:stretch>
                                <a:fillRect/>
                              </a:stretch>
                            </p:blipFill>
                            <p:spPr>
                              <a:xfrm>
                                <a:off x="883" y="653"/>
                                <a:ext cx="215" cy="234"/>
                              </a:xfrm>
                              <a:prstGeom prst="rect">
                                <a:avLst/>
                              </a:prstGeom>
                              <a:noFill/>
                              <a:ln w="38100">
                                <a:noFill/>
                                <a:miter/>
                              </a:ln>
                            </p:spPr>
                          </p:pic>
                        </p:oleObj>
                      </mc:Fallback>
                    </mc:AlternateContent>
                  </a:graphicData>
                </a:graphic>
              </p:graphicFrame>
              <p:graphicFrame>
                <p:nvGraphicFramePr>
                  <p:cNvPr id="20" name="对象 19">
                    <a:extLst>
                      <a:ext uri="{FF2B5EF4-FFF2-40B4-BE49-F238E27FC236}">
                        <a16:creationId xmlns:a16="http://schemas.microsoft.com/office/drawing/2014/main" id="{457E9A26-E5F5-4172-BDDB-0FC6B7E69671}"/>
                      </a:ext>
                    </a:extLst>
                  </p:cNvPr>
                  <p:cNvGraphicFramePr>
                    <a:graphicFrameLocks noChangeAspect="1"/>
                  </p:cNvGraphicFramePr>
                  <p:nvPr>
                    <p:custDataLst>
                      <p:tags r:id="rId20"/>
                    </p:custDataLst>
                  </p:nvPr>
                </p:nvGraphicFramePr>
                <p:xfrm>
                  <a:off x="1294" y="87"/>
                  <a:ext cx="214" cy="234"/>
                </p:xfrm>
                <a:graphic>
                  <a:graphicData uri="http://schemas.openxmlformats.org/presentationml/2006/ole">
                    <mc:AlternateContent xmlns:mc="http://schemas.openxmlformats.org/markup-compatibility/2006">
                      <mc:Choice xmlns:v="urn:schemas-microsoft-com:vml" Requires="v">
                        <p:oleObj spid="_x0000_s9421" name="Equation" r:id="rId36" imgW="152280" imgH="164880" progId="Equation.DSMT4">
                          <p:embed/>
                        </p:oleObj>
                      </mc:Choice>
                      <mc:Fallback>
                        <p:oleObj name="Equation" r:id="rId36" imgW="152280" imgH="164880" progId="Equation.DSMT4">
                          <p:embed/>
                          <p:pic>
                            <p:nvPicPr>
                              <p:cNvPr id="20" name="对象 19">
                                <a:extLst>
                                  <a:ext uri="{FF2B5EF4-FFF2-40B4-BE49-F238E27FC236}">
                                    <a16:creationId xmlns:a16="http://schemas.microsoft.com/office/drawing/2014/main" id="{457E9A26-E5F5-4172-BDDB-0FC6B7E69671}"/>
                                  </a:ext>
                                </a:extLst>
                              </p:cNvPr>
                              <p:cNvPicPr/>
                              <p:nvPr/>
                            </p:nvPicPr>
                            <p:blipFill>
                              <a:blip r:embed="rId37"/>
                              <a:stretch>
                                <a:fillRect/>
                              </a:stretch>
                            </p:blipFill>
                            <p:spPr>
                              <a:xfrm>
                                <a:off x="1294" y="87"/>
                                <a:ext cx="214" cy="234"/>
                              </a:xfrm>
                              <a:prstGeom prst="rect">
                                <a:avLst/>
                              </a:prstGeom>
                              <a:noFill/>
                              <a:ln w="38100">
                                <a:noFill/>
                                <a:miter/>
                              </a:ln>
                            </p:spPr>
                          </p:pic>
                        </p:oleObj>
                      </mc:Fallback>
                    </mc:AlternateContent>
                  </a:graphicData>
                </a:graphic>
              </p:graphicFrame>
              <p:cxnSp>
                <p:nvCxnSpPr>
                  <p:cNvPr id="21" name="Line 12">
                    <a:extLst>
                      <a:ext uri="{FF2B5EF4-FFF2-40B4-BE49-F238E27FC236}">
                        <a16:creationId xmlns:a16="http://schemas.microsoft.com/office/drawing/2014/main" id="{79ADF2ED-BD19-4B0E-8D05-409AAD4688AF}"/>
                      </a:ext>
                    </a:extLst>
                  </p:cNvPr>
                  <p:cNvCxnSpPr/>
                  <p:nvPr>
                    <p:custDataLst>
                      <p:tags r:id="rId21"/>
                    </p:custDataLst>
                  </p:nvPr>
                </p:nvCxnSpPr>
                <p:spPr>
                  <a:xfrm flipH="1" flipV="1">
                    <a:off x="671" y="928"/>
                    <a:ext cx="1189" cy="6"/>
                  </a:xfrm>
                  <a:prstGeom prst="line">
                    <a:avLst/>
                  </a:prstGeom>
                  <a:ln w="28575" cap="flat" cmpd="sng">
                    <a:solidFill>
                      <a:srgbClr val="FF0000"/>
                    </a:solidFill>
                    <a:prstDash val="solid"/>
                    <a:headEnd type="none" w="med" len="med"/>
                    <a:tailEnd type="none" w="med" len="med"/>
                  </a:ln>
                </p:spPr>
              </p:cxnSp>
              <p:cxnSp>
                <p:nvCxnSpPr>
                  <p:cNvPr id="22" name="Line 13">
                    <a:extLst>
                      <a:ext uri="{FF2B5EF4-FFF2-40B4-BE49-F238E27FC236}">
                        <a16:creationId xmlns:a16="http://schemas.microsoft.com/office/drawing/2014/main" id="{6998E9E7-89E3-4AE0-9BFA-ADC627634548}"/>
                      </a:ext>
                    </a:extLst>
                  </p:cNvPr>
                  <p:cNvCxnSpPr/>
                  <p:nvPr>
                    <p:custDataLst>
                      <p:tags r:id="rId22"/>
                    </p:custDataLst>
                  </p:nvPr>
                </p:nvCxnSpPr>
                <p:spPr>
                  <a:xfrm flipH="1">
                    <a:off x="1008" y="-22"/>
                    <a:ext cx="689" cy="952"/>
                  </a:xfrm>
                  <a:prstGeom prst="line">
                    <a:avLst/>
                  </a:prstGeom>
                  <a:ln w="28575" cap="flat" cmpd="sng">
                    <a:solidFill>
                      <a:srgbClr val="00B0F0"/>
                    </a:solidFill>
                    <a:prstDash val="solid"/>
                    <a:headEnd type="none" w="med" len="med"/>
                    <a:tailEnd type="none" w="med" len="med"/>
                  </a:ln>
                </p:spPr>
              </p:cxnSp>
              <p:graphicFrame>
                <p:nvGraphicFramePr>
                  <p:cNvPr id="23" name="对象 22">
                    <a:extLst>
                      <a:ext uri="{FF2B5EF4-FFF2-40B4-BE49-F238E27FC236}">
                        <a16:creationId xmlns:a16="http://schemas.microsoft.com/office/drawing/2014/main" id="{D9555B23-59DB-4999-B2DA-B69C9B35BD45}"/>
                      </a:ext>
                    </a:extLst>
                  </p:cNvPr>
                  <p:cNvGraphicFramePr>
                    <a:graphicFrameLocks noChangeAspect="1"/>
                  </p:cNvGraphicFramePr>
                  <p:nvPr>
                    <p:custDataLst>
                      <p:tags r:id="rId23"/>
                    </p:custDataLst>
                  </p:nvPr>
                </p:nvGraphicFramePr>
                <p:xfrm>
                  <a:off x="1666" y="-72"/>
                  <a:ext cx="206" cy="227"/>
                </p:xfrm>
                <a:graphic>
                  <a:graphicData uri="http://schemas.openxmlformats.org/presentationml/2006/ole">
                    <mc:AlternateContent xmlns:mc="http://schemas.openxmlformats.org/markup-compatibility/2006">
                      <mc:Choice xmlns:v="urn:schemas-microsoft-com:vml" Requires="v">
                        <p:oleObj spid="_x0000_s9422" r:id="rId38" imgW="89535" imgH="179070" progId="Equation.3">
                          <p:embed/>
                        </p:oleObj>
                      </mc:Choice>
                      <mc:Fallback>
                        <p:oleObj r:id="rId38" imgW="89535" imgH="179070" progId="Equation.3">
                          <p:embed/>
                          <p:pic>
                            <p:nvPicPr>
                              <p:cNvPr id="23" name="对象 22">
                                <a:extLst>
                                  <a:ext uri="{FF2B5EF4-FFF2-40B4-BE49-F238E27FC236}">
                                    <a16:creationId xmlns:a16="http://schemas.microsoft.com/office/drawing/2014/main" id="{D9555B23-59DB-4999-B2DA-B69C9B35BD45}"/>
                                  </a:ext>
                                </a:extLst>
                              </p:cNvPr>
                              <p:cNvPicPr/>
                              <p:nvPr/>
                            </p:nvPicPr>
                            <p:blipFill>
                              <a:blip r:embed="rId39"/>
                              <a:stretch>
                                <a:fillRect/>
                              </a:stretch>
                            </p:blipFill>
                            <p:spPr>
                              <a:xfrm>
                                <a:off x="1666" y="-72"/>
                                <a:ext cx="206" cy="227"/>
                              </a:xfrm>
                              <a:prstGeom prst="rect">
                                <a:avLst/>
                              </a:prstGeom>
                              <a:noFill/>
                              <a:ln w="38100">
                                <a:noFill/>
                                <a:miter/>
                              </a:ln>
                            </p:spPr>
                          </p:pic>
                        </p:oleObj>
                      </mc:Fallback>
                    </mc:AlternateContent>
                  </a:graphicData>
                </a:graphic>
              </p:graphicFrame>
              <p:cxnSp>
                <p:nvCxnSpPr>
                  <p:cNvPr id="24" name="Line 15">
                    <a:extLst>
                      <a:ext uri="{FF2B5EF4-FFF2-40B4-BE49-F238E27FC236}">
                        <a16:creationId xmlns:a16="http://schemas.microsoft.com/office/drawing/2014/main" id="{A950AF52-73C9-4E7C-9749-B25382E8D2DF}"/>
                      </a:ext>
                    </a:extLst>
                  </p:cNvPr>
                  <p:cNvCxnSpPr/>
                  <p:nvPr>
                    <p:custDataLst>
                      <p:tags r:id="rId24"/>
                    </p:custDataLst>
                  </p:nvPr>
                </p:nvCxnSpPr>
                <p:spPr>
                  <a:xfrm flipV="1">
                    <a:off x="182" y="607"/>
                    <a:ext cx="568" cy="619"/>
                  </a:xfrm>
                  <a:prstGeom prst="line">
                    <a:avLst/>
                  </a:prstGeom>
                  <a:ln w="28575" cap="flat" cmpd="sng">
                    <a:solidFill>
                      <a:schemeClr val="tx1"/>
                    </a:solidFill>
                    <a:prstDash val="solid"/>
                    <a:headEnd type="none" w="med" len="med"/>
                    <a:tailEnd type="none" w="med" len="med"/>
                  </a:ln>
                </p:spPr>
              </p:cxnSp>
              <p:cxnSp>
                <p:nvCxnSpPr>
                  <p:cNvPr id="25" name="Line 16">
                    <a:extLst>
                      <a:ext uri="{FF2B5EF4-FFF2-40B4-BE49-F238E27FC236}">
                        <a16:creationId xmlns:a16="http://schemas.microsoft.com/office/drawing/2014/main" id="{A266F7AD-054D-44A5-B7C0-0E44F1F3EF9D}"/>
                      </a:ext>
                    </a:extLst>
                  </p:cNvPr>
                  <p:cNvCxnSpPr/>
                  <p:nvPr>
                    <p:custDataLst>
                      <p:tags r:id="rId25"/>
                    </p:custDataLst>
                  </p:nvPr>
                </p:nvCxnSpPr>
                <p:spPr>
                  <a:xfrm flipV="1">
                    <a:off x="1815" y="607"/>
                    <a:ext cx="575" cy="619"/>
                  </a:xfrm>
                  <a:prstGeom prst="line">
                    <a:avLst/>
                  </a:prstGeom>
                  <a:ln w="28575" cap="flat" cmpd="sng">
                    <a:solidFill>
                      <a:schemeClr val="tx1"/>
                    </a:solidFill>
                    <a:prstDash val="solid"/>
                    <a:headEnd type="none" w="med" len="med"/>
                    <a:tailEnd type="none" w="med" len="med"/>
                  </a:ln>
                </p:spPr>
              </p:cxnSp>
              <p:graphicFrame>
                <p:nvGraphicFramePr>
                  <p:cNvPr id="26" name="对象 25">
                    <a:extLst>
                      <a:ext uri="{FF2B5EF4-FFF2-40B4-BE49-F238E27FC236}">
                        <a16:creationId xmlns:a16="http://schemas.microsoft.com/office/drawing/2014/main" id="{CEF43552-261F-48E5-800B-97455718AAD3}"/>
                      </a:ext>
                    </a:extLst>
                  </p:cNvPr>
                  <p:cNvGraphicFramePr>
                    <a:graphicFrameLocks noChangeAspect="1"/>
                  </p:cNvGraphicFramePr>
                  <p:nvPr>
                    <p:custDataLst>
                      <p:tags r:id="rId26"/>
                    </p:custDataLst>
                  </p:nvPr>
                </p:nvGraphicFramePr>
                <p:xfrm>
                  <a:off x="323" y="1041"/>
                  <a:ext cx="209" cy="191"/>
                </p:xfrm>
                <a:graphic>
                  <a:graphicData uri="http://schemas.openxmlformats.org/presentationml/2006/ole">
                    <mc:AlternateContent xmlns:mc="http://schemas.openxmlformats.org/markup-compatibility/2006">
                      <mc:Choice xmlns:v="urn:schemas-microsoft-com:vml" Requires="v">
                        <p:oleObj spid="_x0000_s9423" r:id="rId40" imgW="154305" imgH="141605" progId="Equation.3">
                          <p:embed/>
                        </p:oleObj>
                      </mc:Choice>
                      <mc:Fallback>
                        <p:oleObj r:id="rId40" imgW="154305" imgH="141605" progId="Equation.3">
                          <p:embed/>
                          <p:pic>
                            <p:nvPicPr>
                              <p:cNvPr id="26" name="对象 25">
                                <a:extLst>
                                  <a:ext uri="{FF2B5EF4-FFF2-40B4-BE49-F238E27FC236}">
                                    <a16:creationId xmlns:a16="http://schemas.microsoft.com/office/drawing/2014/main" id="{CEF43552-261F-48E5-800B-97455718AAD3}"/>
                                  </a:ext>
                                </a:extLst>
                              </p:cNvPr>
                              <p:cNvPicPr/>
                              <p:nvPr/>
                            </p:nvPicPr>
                            <p:blipFill>
                              <a:blip r:embed="rId41"/>
                              <a:stretch>
                                <a:fillRect/>
                              </a:stretch>
                            </p:blipFill>
                            <p:spPr>
                              <a:xfrm>
                                <a:off x="323" y="1041"/>
                                <a:ext cx="209" cy="191"/>
                              </a:xfrm>
                              <a:prstGeom prst="rect">
                                <a:avLst/>
                              </a:prstGeom>
                              <a:noFill/>
                              <a:ln w="38100">
                                <a:noFill/>
                                <a:miter/>
                              </a:ln>
                            </p:spPr>
                          </p:pic>
                        </p:oleObj>
                      </mc:Fallback>
                    </mc:AlternateContent>
                  </a:graphicData>
                </a:graphic>
              </p:graphicFrame>
              <p:cxnSp>
                <p:nvCxnSpPr>
                  <p:cNvPr id="27" name="Line 20">
                    <a:extLst>
                      <a:ext uri="{FF2B5EF4-FFF2-40B4-BE49-F238E27FC236}">
                        <a16:creationId xmlns:a16="http://schemas.microsoft.com/office/drawing/2014/main" id="{F81605CC-ED76-4A3A-B38C-4B116C2022F2}"/>
                      </a:ext>
                    </a:extLst>
                  </p:cNvPr>
                  <p:cNvCxnSpPr/>
                  <p:nvPr>
                    <p:custDataLst>
                      <p:tags r:id="rId27"/>
                    </p:custDataLst>
                  </p:nvPr>
                </p:nvCxnSpPr>
                <p:spPr>
                  <a:xfrm flipH="1">
                    <a:off x="621" y="1220"/>
                    <a:ext cx="181" cy="255"/>
                  </a:xfrm>
                  <a:prstGeom prst="line">
                    <a:avLst/>
                  </a:prstGeom>
                  <a:ln w="28575" cap="flat" cmpd="sng">
                    <a:solidFill>
                      <a:srgbClr val="00B0F0"/>
                    </a:solidFill>
                    <a:prstDash val="solid"/>
                    <a:headEnd type="none" w="med" len="med"/>
                    <a:tailEnd type="none" w="med" len="med"/>
                  </a:ln>
                </p:spPr>
              </p:cxnSp>
            </p:grpSp>
            <p:cxnSp>
              <p:nvCxnSpPr>
                <p:cNvPr id="15" name="Line 9">
                  <a:extLst>
                    <a:ext uri="{FF2B5EF4-FFF2-40B4-BE49-F238E27FC236}">
                      <a16:creationId xmlns:a16="http://schemas.microsoft.com/office/drawing/2014/main" id="{AFAC6CF4-2BE2-4BC9-8BCC-889584C15C85}"/>
                    </a:ext>
                  </a:extLst>
                </p:cNvPr>
                <p:cNvCxnSpPr/>
                <p:nvPr>
                  <p:custDataLst>
                    <p:tags r:id="rId15"/>
                  </p:custDataLst>
                </p:nvPr>
              </p:nvCxnSpPr>
              <p:spPr>
                <a:xfrm>
                  <a:off x="9519324" y="2790754"/>
                  <a:ext cx="2592388" cy="1588"/>
                </a:xfrm>
                <a:prstGeom prst="line">
                  <a:avLst/>
                </a:prstGeom>
                <a:ln w="28575" cap="flat" cmpd="sng">
                  <a:solidFill>
                    <a:schemeClr val="tx1"/>
                  </a:solidFill>
                  <a:prstDash val="solid"/>
                  <a:headEnd type="none" w="med" len="med"/>
                  <a:tailEnd type="none" w="med" len="med"/>
                </a:ln>
              </p:spPr>
            </p:cxnSp>
          </p:grpSp>
          <p:cxnSp>
            <p:nvCxnSpPr>
              <p:cNvPr id="9" name="Line 8">
                <a:extLst>
                  <a:ext uri="{FF2B5EF4-FFF2-40B4-BE49-F238E27FC236}">
                    <a16:creationId xmlns:a16="http://schemas.microsoft.com/office/drawing/2014/main" id="{97AC69E5-AB99-443A-8D00-5F103BBC8084}"/>
                  </a:ext>
                </a:extLst>
              </p:cNvPr>
              <p:cNvCxnSpPr/>
              <p:nvPr>
                <p:custDataLst>
                  <p:tags r:id="rId9"/>
                </p:custDataLst>
              </p:nvPr>
            </p:nvCxnSpPr>
            <p:spPr>
              <a:xfrm flipH="1" flipV="1">
                <a:off x="10254020" y="4405334"/>
                <a:ext cx="0" cy="477529"/>
              </a:xfrm>
              <a:prstGeom prst="line">
                <a:avLst/>
              </a:prstGeom>
              <a:ln w="28575" cap="flat" cmpd="sng">
                <a:solidFill>
                  <a:srgbClr val="00B0F0"/>
                </a:solidFill>
                <a:prstDash val="solid"/>
                <a:headEnd type="none" w="med" len="med"/>
                <a:tailEnd type="none" w="med" len="med"/>
              </a:ln>
            </p:spPr>
          </p:cxnSp>
          <p:cxnSp>
            <p:nvCxnSpPr>
              <p:cNvPr id="10" name="Line 8">
                <a:extLst>
                  <a:ext uri="{FF2B5EF4-FFF2-40B4-BE49-F238E27FC236}">
                    <a16:creationId xmlns:a16="http://schemas.microsoft.com/office/drawing/2014/main" id="{B7FBE219-5841-49FE-96B9-1FA17D88AA00}"/>
                  </a:ext>
                </a:extLst>
              </p:cNvPr>
              <p:cNvCxnSpPr/>
              <p:nvPr>
                <p:custDataLst>
                  <p:tags r:id="rId10"/>
                </p:custDataLst>
              </p:nvPr>
            </p:nvCxnSpPr>
            <p:spPr>
              <a:xfrm flipV="1">
                <a:off x="9114990" y="3919277"/>
                <a:ext cx="327024" cy="459070"/>
              </a:xfrm>
              <a:prstGeom prst="line">
                <a:avLst/>
              </a:prstGeom>
              <a:ln w="28575" cap="flat" cmpd="sng">
                <a:solidFill>
                  <a:srgbClr val="00B0F0"/>
                </a:solidFill>
                <a:prstDash val="dash"/>
                <a:headEnd type="none" w="med" len="med"/>
                <a:tailEnd type="none" w="med" len="med"/>
              </a:ln>
            </p:spPr>
          </p:cxnSp>
          <p:cxnSp>
            <p:nvCxnSpPr>
              <p:cNvPr id="11" name="Line 8">
                <a:extLst>
                  <a:ext uri="{FF2B5EF4-FFF2-40B4-BE49-F238E27FC236}">
                    <a16:creationId xmlns:a16="http://schemas.microsoft.com/office/drawing/2014/main" id="{520E7326-B4A0-4F73-9264-B92A73C253AE}"/>
                  </a:ext>
                </a:extLst>
              </p:cNvPr>
              <p:cNvCxnSpPr/>
              <p:nvPr>
                <p:custDataLst>
                  <p:tags r:id="rId11"/>
                </p:custDataLst>
              </p:nvPr>
            </p:nvCxnSpPr>
            <p:spPr>
              <a:xfrm flipH="1" flipV="1">
                <a:off x="10254020" y="3935417"/>
                <a:ext cx="0" cy="450867"/>
              </a:xfrm>
              <a:prstGeom prst="line">
                <a:avLst/>
              </a:prstGeom>
              <a:ln w="28575" cap="flat" cmpd="sng">
                <a:solidFill>
                  <a:srgbClr val="00B0F0"/>
                </a:solidFill>
                <a:prstDash val="dash"/>
                <a:headEnd type="none" w="med" len="med"/>
                <a:tailEnd type="none" w="med" len="med"/>
              </a:ln>
            </p:spPr>
          </p:cxnSp>
          <p:graphicFrame>
            <p:nvGraphicFramePr>
              <p:cNvPr id="12" name="对象 11">
                <a:extLst>
                  <a:ext uri="{FF2B5EF4-FFF2-40B4-BE49-F238E27FC236}">
                    <a16:creationId xmlns:a16="http://schemas.microsoft.com/office/drawing/2014/main" id="{4861F624-2308-4DFD-AABC-DC937E353CCB}"/>
                  </a:ext>
                </a:extLst>
              </p:cNvPr>
              <p:cNvGraphicFramePr>
                <a:graphicFrameLocks noChangeAspect="1"/>
              </p:cNvGraphicFramePr>
              <p:nvPr>
                <p:custDataLst>
                  <p:tags r:id="rId12"/>
                </p:custDataLst>
              </p:nvPr>
            </p:nvGraphicFramePr>
            <p:xfrm>
              <a:off x="10264001" y="3580198"/>
              <a:ext cx="321012" cy="376256"/>
            </p:xfrm>
            <a:graphic>
              <a:graphicData uri="http://schemas.openxmlformats.org/presentationml/2006/ole">
                <mc:AlternateContent xmlns:mc="http://schemas.openxmlformats.org/markup-compatibility/2006">
                  <mc:Choice xmlns:v="urn:schemas-microsoft-com:vml" Requires="v">
                    <p:oleObj spid="_x0000_s9424" name="Equation" r:id="rId42" imgW="152280" imgH="177480" progId="Equation.DSMT4">
                      <p:embed/>
                    </p:oleObj>
                  </mc:Choice>
                  <mc:Fallback>
                    <p:oleObj name="Equation" r:id="rId42" imgW="152280" imgH="177480" progId="Equation.DSMT4">
                      <p:embed/>
                      <p:pic>
                        <p:nvPicPr>
                          <p:cNvPr id="12" name="对象 11">
                            <a:extLst>
                              <a:ext uri="{FF2B5EF4-FFF2-40B4-BE49-F238E27FC236}">
                                <a16:creationId xmlns:a16="http://schemas.microsoft.com/office/drawing/2014/main" id="{4861F624-2308-4DFD-AABC-DC937E353CCB}"/>
                              </a:ext>
                            </a:extLst>
                          </p:cNvPr>
                          <p:cNvPicPr/>
                          <p:nvPr/>
                        </p:nvPicPr>
                        <p:blipFill>
                          <a:blip r:embed="rId43"/>
                          <a:stretch>
                            <a:fillRect/>
                          </a:stretch>
                        </p:blipFill>
                        <p:spPr>
                          <a:xfrm>
                            <a:off x="10264001" y="3580198"/>
                            <a:ext cx="321012" cy="376256"/>
                          </a:xfrm>
                          <a:prstGeom prst="rect">
                            <a:avLst/>
                          </a:prstGeom>
                          <a:noFill/>
                          <a:ln w="38100">
                            <a:noFill/>
                            <a:miter/>
                          </a:ln>
                        </p:spPr>
                      </p:pic>
                    </p:oleObj>
                  </mc:Fallback>
                </mc:AlternateContent>
              </a:graphicData>
            </a:graphic>
          </p:graphicFrame>
          <p:graphicFrame>
            <p:nvGraphicFramePr>
              <p:cNvPr id="13" name="对象 12">
                <a:extLst>
                  <a:ext uri="{FF2B5EF4-FFF2-40B4-BE49-F238E27FC236}">
                    <a16:creationId xmlns:a16="http://schemas.microsoft.com/office/drawing/2014/main" id="{D685B2F9-C527-48F4-92E6-6105B07D383B}"/>
                  </a:ext>
                </a:extLst>
              </p:cNvPr>
              <p:cNvGraphicFramePr>
                <a:graphicFrameLocks noChangeAspect="1"/>
              </p:cNvGraphicFramePr>
              <p:nvPr>
                <p:custDataLst>
                  <p:tags r:id="rId13"/>
                </p:custDataLst>
              </p:nvPr>
            </p:nvGraphicFramePr>
            <p:xfrm>
              <a:off x="9672997" y="3510916"/>
              <a:ext cx="285750" cy="400050"/>
            </p:xfrm>
            <a:graphic>
              <a:graphicData uri="http://schemas.openxmlformats.org/presentationml/2006/ole">
                <mc:AlternateContent xmlns:mc="http://schemas.openxmlformats.org/markup-compatibility/2006">
                  <mc:Choice xmlns:v="urn:schemas-microsoft-com:vml" Requires="v">
                    <p:oleObj spid="_x0000_s9425" name="Equation" r:id="rId44" imgW="126720" imgH="177480" progId="Equation.DSMT4">
                      <p:embed/>
                    </p:oleObj>
                  </mc:Choice>
                  <mc:Fallback>
                    <p:oleObj name="Equation" r:id="rId44" imgW="126720" imgH="177480" progId="Equation.DSMT4">
                      <p:embed/>
                      <p:pic>
                        <p:nvPicPr>
                          <p:cNvPr id="13" name="对象 12">
                            <a:extLst>
                              <a:ext uri="{FF2B5EF4-FFF2-40B4-BE49-F238E27FC236}">
                                <a16:creationId xmlns:a16="http://schemas.microsoft.com/office/drawing/2014/main" id="{D685B2F9-C527-48F4-92E6-6105B07D383B}"/>
                              </a:ext>
                            </a:extLst>
                          </p:cNvPr>
                          <p:cNvPicPr/>
                          <p:nvPr/>
                        </p:nvPicPr>
                        <p:blipFill>
                          <a:blip r:embed="rId45"/>
                          <a:stretch>
                            <a:fillRect/>
                          </a:stretch>
                        </p:blipFill>
                        <p:spPr>
                          <a:xfrm>
                            <a:off x="9672997" y="3510916"/>
                            <a:ext cx="285750" cy="400050"/>
                          </a:xfrm>
                          <a:prstGeom prst="rect">
                            <a:avLst/>
                          </a:prstGeom>
                          <a:noFill/>
                          <a:ln w="38100">
                            <a:noFill/>
                            <a:miter/>
                          </a:ln>
                        </p:spPr>
                      </p:pic>
                    </p:oleObj>
                  </mc:Fallback>
                </mc:AlternateContent>
              </a:graphicData>
            </a:graphic>
          </p:graphicFrame>
        </p:grpSp>
        <p:sp>
          <p:nvSpPr>
            <p:cNvPr id="7" name="弧形 6">
              <a:extLst>
                <a:ext uri="{FF2B5EF4-FFF2-40B4-BE49-F238E27FC236}">
                  <a16:creationId xmlns:a16="http://schemas.microsoft.com/office/drawing/2014/main" id="{EBDF3746-EA05-4DE7-97AE-B5BA4DFC3A7E}"/>
                </a:ext>
              </a:extLst>
            </p:cNvPr>
            <p:cNvSpPr/>
            <p:nvPr>
              <p:custDataLst>
                <p:tags r:id="rId7"/>
              </p:custDataLst>
            </p:nvPr>
          </p:nvSpPr>
          <p:spPr>
            <a:xfrm>
              <a:off x="9765634" y="4490971"/>
              <a:ext cx="279061" cy="248446"/>
            </a:xfrm>
            <a:prstGeom prst="arc">
              <a:avLst>
                <a:gd name="adj1" fmla="val 17416871"/>
                <a:gd name="adj2" fmla="val 1540089"/>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9" name="文本框 28">
            <a:extLst>
              <a:ext uri="{FF2B5EF4-FFF2-40B4-BE49-F238E27FC236}">
                <a16:creationId xmlns:a16="http://schemas.microsoft.com/office/drawing/2014/main" id="{2D1FBEB7-AC03-48ED-8273-67A1A00B5A31}"/>
              </a:ext>
            </a:extLst>
          </p:cNvPr>
          <p:cNvSpPr txBox="1"/>
          <p:nvPr/>
        </p:nvSpPr>
        <p:spPr>
          <a:xfrm>
            <a:off x="9209446" y="6239080"/>
            <a:ext cx="2881977" cy="369332"/>
          </a:xfrm>
          <a:prstGeom prst="rect">
            <a:avLst/>
          </a:prstGeom>
          <a:noFill/>
        </p:spPr>
        <p:txBody>
          <a:bodyPr wrap="square">
            <a:spAutoFit/>
          </a:bodyPr>
          <a:lstStyle/>
          <a:p>
            <a:pPr marR="0" defTabSz="914400" eaLnBrk="1" hangingPunct="1">
              <a:lnSpc>
                <a:spcPct val="100000"/>
              </a:lnSpc>
              <a:buClrTx/>
              <a:buSzTx/>
              <a:buFontTx/>
              <a:defRPr/>
            </a:pPr>
            <a:r>
              <a:rPr kumimoji="0" lang="zh-CN" altLang="en-US" sz="1800" b="1" kern="1200" cap="none" spc="0" normalizeH="0" baseline="0" noProof="1">
                <a:gradFill>
                  <a:gsLst>
                    <a:gs pos="0">
                      <a:srgbClr val="012D86"/>
                    </a:gs>
                    <a:gs pos="100000">
                      <a:srgbClr val="0E2557"/>
                    </a:gs>
                  </a:gsLst>
                  <a:lin scaled="0"/>
                </a:gradFill>
                <a:latin typeface="宋体" panose="02010600030101010101" pitchFamily="2" charset="-122"/>
                <a:ea typeface="宋体" panose="02010600030101010101" pitchFamily="2" charset="-122"/>
                <a:cs typeface="+mn-cs"/>
                <a:sym typeface="宋体" panose="02010600030101010101" pitchFamily="2" charset="-122"/>
              </a:rPr>
              <a:t>线面角的</a:t>
            </a:r>
            <a:r>
              <a:rPr lang="zh-CN" altLang="en-US" sz="1800" b="1" dirty="0">
                <a:latin typeface="黑体" panose="02010609060101010101" pitchFamily="49" charset="-122"/>
                <a:ea typeface="黑体" panose="02010609060101010101" pitchFamily="49" charset="-122"/>
                <a:sym typeface="+mn-ea"/>
              </a:rPr>
              <a:t>θ</a:t>
            </a:r>
            <a:r>
              <a:rPr kumimoji="0" lang="zh-CN" altLang="en-US" sz="1800" b="1" kern="1200" cap="none" spc="0" normalizeH="0" baseline="0" noProof="1">
                <a:gradFill>
                  <a:gsLst>
                    <a:gs pos="0">
                      <a:srgbClr val="012D86"/>
                    </a:gs>
                    <a:gs pos="100000">
                      <a:srgbClr val="0E2557"/>
                    </a:gs>
                  </a:gsLst>
                  <a:lin scaled="0"/>
                </a:gradFill>
                <a:latin typeface="宋体" panose="02010600030101010101" pitchFamily="2" charset="-122"/>
                <a:ea typeface="宋体" panose="02010600030101010101" pitchFamily="2" charset="-122"/>
                <a:cs typeface="+mn-cs"/>
                <a:sym typeface="宋体" panose="02010600030101010101" pitchFamily="2" charset="-122"/>
              </a:rPr>
              <a:t>范围是</a:t>
            </a:r>
            <a:r>
              <a:rPr kumimoji="0" lang="en-US" altLang="zh-CN" sz="1800" b="1" kern="1200" cap="none" spc="0" normalizeH="0" baseline="0" noProof="1">
                <a:solidFill>
                  <a:srgbClr val="FF0000"/>
                </a:solidFill>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1800" b="1" kern="1200" cap="none" spc="0" normalizeH="0" baseline="0" noProof="1">
                <a:solidFill>
                  <a:srgbClr val="FF0000"/>
                </a:solidFill>
                <a:latin typeface="Times New Roman" panose="02020603050405020304" pitchFamily="18" charset="0"/>
                <a:ea typeface="宋体" panose="02010600030101010101" pitchFamily="2" charset="-122"/>
                <a:cs typeface="+mn-cs"/>
                <a:sym typeface="宋体" panose="02010600030101010101" pitchFamily="2" charset="-122"/>
              </a:rPr>
              <a:t>0</a:t>
            </a:r>
            <a:r>
              <a:rPr kumimoji="0" lang="en-US" altLang="zh-CN" sz="2000" b="1" baseline="30000" noProof="1">
                <a:solidFill>
                  <a:srgbClr val="FF0000"/>
                </a:solidFill>
                <a:uFillTx/>
                <a:latin typeface="等线"/>
                <a:ea typeface="等线" panose="02010600030101010101" charset="-122"/>
                <a:cs typeface="+mn-cs"/>
                <a:sym typeface="宋体" panose="02010600030101010101" pitchFamily="2" charset="-122"/>
              </a:rPr>
              <a:t>°</a:t>
            </a:r>
            <a:r>
              <a:rPr kumimoji="0" lang="en-US" altLang="zh-CN" sz="1800" b="1" kern="1200" cap="none" spc="0" normalizeH="0" baseline="0" noProof="1">
                <a:solidFill>
                  <a:srgbClr val="FF0000"/>
                </a:solidFill>
                <a:latin typeface="Times New Roman" panose="02020603050405020304" pitchFamily="18" charset="0"/>
                <a:ea typeface="宋体" panose="02010600030101010101" pitchFamily="2" charset="-122"/>
                <a:cs typeface="+mn-cs"/>
                <a:sym typeface="宋体" panose="02010600030101010101" pitchFamily="2" charset="-122"/>
              </a:rPr>
              <a:t>,90</a:t>
            </a:r>
            <a:r>
              <a:rPr lang="en-US" altLang="zh-CN" sz="1800" b="1" baseline="30000" dirty="0">
                <a:solidFill>
                  <a:srgbClr val="FF0000"/>
                </a:solidFill>
                <a:uFillTx/>
                <a:latin typeface="等线"/>
                <a:ea typeface="等线" panose="02010600030101010101" charset="-122"/>
                <a:sym typeface="宋体" panose="02010600030101010101" pitchFamily="2" charset="-122"/>
              </a:rPr>
              <a:t>°</a:t>
            </a:r>
            <a:r>
              <a:rPr kumimoji="0" lang="en-US" altLang="zh-CN" sz="1800" b="1" kern="1200" cap="none" spc="0" normalizeH="0" baseline="0" noProof="1">
                <a:solidFill>
                  <a:srgbClr val="FF0000"/>
                </a:solidFill>
                <a:latin typeface="Times New Roman" panose="02020603050405020304" pitchFamily="18" charset="0"/>
                <a:ea typeface="宋体" panose="02010600030101010101" pitchFamily="2" charset="-122"/>
                <a:cs typeface="+mn-cs"/>
                <a:sym typeface="宋体" panose="02010600030101010101" pitchFamily="2" charset="-122"/>
              </a:rPr>
              <a:t>)</a:t>
            </a:r>
          </a:p>
        </p:txBody>
      </p:sp>
    </p:spTree>
    <p:extLst>
      <p:ext uri="{BB962C8B-B14F-4D97-AF65-F5344CB8AC3E}">
        <p14:creationId xmlns:p14="http://schemas.microsoft.com/office/powerpoint/2010/main" val="22546197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custDataLst>
              <p:tags r:id="rId2"/>
            </p:custDataLst>
            <p:extLst>
              <p:ext uri="{D42A27DB-BD31-4B8C-83A1-F6EECF244321}">
                <p14:modId xmlns:p14="http://schemas.microsoft.com/office/powerpoint/2010/main" val="813913476"/>
              </p:ext>
            </p:extLst>
          </p:nvPr>
        </p:nvGraphicFramePr>
        <p:xfrm>
          <a:off x="176213" y="166688"/>
          <a:ext cx="9182897" cy="3351575"/>
        </p:xfrm>
        <a:graphic>
          <a:graphicData uri="http://schemas.openxmlformats.org/presentationml/2006/ole">
            <mc:AlternateContent xmlns:mc="http://schemas.openxmlformats.org/markup-compatibility/2006">
              <mc:Choice xmlns:v="urn:schemas-microsoft-com:vml" Requires="v">
                <p:oleObj spid="_x0000_s10292" name="Document" r:id="rId8" imgW="8642577" imgH="3156731" progId="Word.Document.8">
                  <p:embed/>
                </p:oleObj>
              </mc:Choice>
              <mc:Fallback>
                <p:oleObj name="Document" r:id="rId8" imgW="8642577" imgH="3156731" progId="Word.Document.8">
                  <p:embed/>
                  <p:pic>
                    <p:nvPicPr>
                      <p:cNvPr id="2" name="对象 1"/>
                      <p:cNvPicPr/>
                      <p:nvPr/>
                    </p:nvPicPr>
                    <p:blipFill>
                      <a:blip r:embed="rId9"/>
                      <a:stretch>
                        <a:fillRect/>
                      </a:stretch>
                    </p:blipFill>
                    <p:spPr>
                      <a:xfrm>
                        <a:off x="176213" y="166688"/>
                        <a:ext cx="9182897" cy="3351575"/>
                      </a:xfrm>
                      <a:prstGeom prst="rect">
                        <a:avLst/>
                      </a:prstGeom>
                      <a:noFill/>
                      <a:ln>
                        <a:noFill/>
                      </a:ln>
                    </p:spPr>
                  </p:pic>
                </p:oleObj>
              </mc:Fallback>
            </mc:AlternateContent>
          </a:graphicData>
        </a:graphic>
      </p:graphicFrame>
      <p:pic>
        <p:nvPicPr>
          <p:cNvPr id="3" name="Picture 5" descr="DE5"/>
          <p:cNvPicPr>
            <a:picLocks noChangeAspect="1" noChangeArrowheads="1"/>
          </p:cNvPicPr>
          <p:nvPr>
            <p:custDataLst>
              <p:tags r:id="rId3"/>
            </p:custDataLst>
          </p:nvPr>
        </p:nvPicPr>
        <p:blipFill>
          <a:blip r:embed="rId10">
            <a:extLst>
              <a:ext uri="{28A0092B-C50C-407E-A947-70E740481C1C}">
                <a14:useLocalDpi xmlns:a14="http://schemas.microsoft.com/office/drawing/2010/main" val="0"/>
              </a:ext>
            </a:extLst>
          </a:blip>
          <a:stretch>
            <a:fillRect/>
          </a:stretch>
        </p:blipFill>
        <p:spPr bwMode="auto">
          <a:xfrm>
            <a:off x="8710483" y="756342"/>
            <a:ext cx="3339067" cy="2504300"/>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custDataLst>
              <p:tags r:id="rId4"/>
            </p:custDataLst>
          </p:nvPr>
        </p:nvSpPr>
        <p:spPr>
          <a:xfrm>
            <a:off x="10128370" y="2162110"/>
            <a:ext cx="404262" cy="461665"/>
          </a:xfrm>
          <a:prstGeom prst="rect">
            <a:avLst/>
          </a:prstGeom>
          <a:noFill/>
          <a:ln w="9525">
            <a:noFill/>
          </a:ln>
        </p:spPr>
        <p:txBody>
          <a:bodyPr wrap="square" rtlCol="0" anchor="t" anchorCtr="0">
            <a:spAutoFit/>
          </a:bodyPr>
          <a:lstStyle/>
          <a:p>
            <a:r>
              <a:rPr lang="en-US" altLang="zh-CN" sz="2400" b="1" i="1">
                <a:solidFill>
                  <a:srgbClr val="FF0000"/>
                </a:solidFill>
                <a:latin typeface="Times New Roman" panose="02020603050405020304" pitchFamily="18" charset="0"/>
                <a:cs typeface="Times New Roman" panose="02020603050405020304" pitchFamily="18" charset="0"/>
                <a:sym typeface="+mn-ea"/>
              </a:rPr>
              <a:t>O</a:t>
            </a:r>
            <a:endParaRPr lang="zh-CN" altLang="en-US" sz="2400" b="1" i="1">
              <a:solidFill>
                <a:srgbClr val="FF0000"/>
              </a:solidFill>
              <a:latin typeface="Times New Roman" panose="02020603050405020304" pitchFamily="18" charset="0"/>
              <a:cs typeface="Times New Roman" panose="02020603050405020304" pitchFamily="18" charset="0"/>
              <a:sym typeface="+mn-ea"/>
            </a:endParaRPr>
          </a:p>
        </p:txBody>
      </p:sp>
      <p:cxnSp>
        <p:nvCxnSpPr>
          <p:cNvPr id="5" name="直接连接符 4"/>
          <p:cNvCxnSpPr/>
          <p:nvPr>
            <p:custDataLst>
              <p:tags r:id="rId5"/>
            </p:custDataLst>
          </p:nvPr>
        </p:nvCxnSpPr>
        <p:spPr>
          <a:xfrm flipV="1">
            <a:off x="10330501" y="1577032"/>
            <a:ext cx="325608" cy="1046743"/>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6" name="对象 1"/>
          <p:cNvGraphicFramePr>
            <a:graphicFrameLocks noChangeAspect="1"/>
          </p:cNvGraphicFramePr>
          <p:nvPr>
            <p:custDataLst>
              <p:tags r:id="rId6"/>
            </p:custDataLst>
            <p:extLst>
              <p:ext uri="{D42A27DB-BD31-4B8C-83A1-F6EECF244321}">
                <p14:modId xmlns:p14="http://schemas.microsoft.com/office/powerpoint/2010/main" val="994301046"/>
              </p:ext>
            </p:extLst>
          </p:nvPr>
        </p:nvGraphicFramePr>
        <p:xfrm>
          <a:off x="245972" y="3066868"/>
          <a:ext cx="8805862" cy="2819400"/>
        </p:xfrm>
        <a:graphic>
          <a:graphicData uri="http://schemas.openxmlformats.org/presentationml/2006/ole">
            <mc:AlternateContent xmlns:mc="http://schemas.openxmlformats.org/markup-compatibility/2006">
              <mc:Choice xmlns:v="urn:schemas-microsoft-com:vml" Requires="v">
                <p:oleObj spid="_x0000_s10293" name="Document" r:id="rId11" imgW="9080194" imgH="2897959" progId="Word.Document.8">
                  <p:embed/>
                </p:oleObj>
              </mc:Choice>
              <mc:Fallback>
                <p:oleObj name="Document" r:id="rId11" imgW="9080194" imgH="2897959" progId="Word.Document.8">
                  <p:embed/>
                  <p:pic>
                    <p:nvPicPr>
                      <p:cNvPr id="6" name="对象 1"/>
                      <p:cNvPicPr/>
                      <p:nvPr/>
                    </p:nvPicPr>
                    <p:blipFill>
                      <a:blip r:embed="rId12"/>
                      <a:stretch>
                        <a:fillRect/>
                      </a:stretch>
                    </p:blipFill>
                    <p:spPr>
                      <a:xfrm>
                        <a:off x="245972" y="3066868"/>
                        <a:ext cx="8805862" cy="281940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27197075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nodeType="afterGroup">
                            <p:stCondLst>
                              <p:cond delay="1"/>
                            </p:stCondLst>
                            <p:childTnLst>
                              <p:par>
                                <p:cTn id="8" presetID="22" presetClass="entr" presetSubtype="4"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8"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5" descr="DE5"/>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tretch>
            <a:fillRect/>
          </a:stretch>
        </p:blipFill>
        <p:spPr bwMode="auto">
          <a:xfrm>
            <a:off x="8958950" y="329621"/>
            <a:ext cx="3235775" cy="2426831"/>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custDataLst>
              <p:tags r:id="rId3"/>
            </p:custDataLst>
          </p:nvPr>
        </p:nvSpPr>
        <p:spPr>
          <a:xfrm>
            <a:off x="9088152" y="1118101"/>
            <a:ext cx="327595" cy="463671"/>
          </a:xfrm>
          <a:prstGeom prst="rect">
            <a:avLst/>
          </a:prstGeom>
          <a:noFill/>
          <a:ln w="9525">
            <a:noFill/>
          </a:ln>
        </p:spPr>
        <p:txBody>
          <a:bodyPr wrap="square" rtlCol="0" anchor="t" anchorCtr="0">
            <a:spAutoFit/>
          </a:bodyPr>
          <a:lstStyle/>
          <a:p>
            <a:r>
              <a:rPr lang="en-US" altLang="zh-CN" sz="2400" b="1" i="1" dirty="0">
                <a:solidFill>
                  <a:srgbClr val="FF0000"/>
                </a:solidFill>
                <a:latin typeface="Times New Roman" panose="02020603050405020304" pitchFamily="18" charset="0"/>
                <a:cs typeface="Times New Roman" panose="02020603050405020304" pitchFamily="18" charset="0"/>
                <a:sym typeface="+mn-ea"/>
              </a:rPr>
              <a:t>H</a:t>
            </a:r>
            <a:endParaRPr lang="zh-CN" altLang="en-US" sz="2400" b="1" i="1" dirty="0">
              <a:solidFill>
                <a:srgbClr val="FF0000"/>
              </a:solidFill>
              <a:latin typeface="Times New Roman" panose="02020603050405020304" pitchFamily="18" charset="0"/>
              <a:cs typeface="Times New Roman" panose="02020603050405020304" pitchFamily="18" charset="0"/>
              <a:sym typeface="+mn-ea"/>
            </a:endParaRPr>
          </a:p>
        </p:txBody>
      </p:sp>
      <p:cxnSp>
        <p:nvCxnSpPr>
          <p:cNvPr id="5" name="直接连接符 4"/>
          <p:cNvCxnSpPr>
            <a:cxnSpLocks/>
          </p:cNvCxnSpPr>
          <p:nvPr>
            <p:custDataLst>
              <p:tags r:id="rId4"/>
            </p:custDataLst>
          </p:nvPr>
        </p:nvCxnSpPr>
        <p:spPr>
          <a:xfrm flipH="1" flipV="1">
            <a:off x="9415747" y="1599788"/>
            <a:ext cx="355876" cy="233776"/>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7" name="对象 1"/>
          <p:cNvGraphicFramePr>
            <a:graphicFrameLocks noChangeAspect="1"/>
          </p:cNvGraphicFramePr>
          <p:nvPr>
            <p:custDataLst>
              <p:tags r:id="rId5"/>
            </p:custDataLst>
            <p:extLst>
              <p:ext uri="{D42A27DB-BD31-4B8C-83A1-F6EECF244321}">
                <p14:modId xmlns:p14="http://schemas.microsoft.com/office/powerpoint/2010/main" val="3300808441"/>
              </p:ext>
            </p:extLst>
          </p:nvPr>
        </p:nvGraphicFramePr>
        <p:xfrm>
          <a:off x="93662" y="185737"/>
          <a:ext cx="9638871" cy="4333253"/>
        </p:xfrm>
        <a:graphic>
          <a:graphicData uri="http://schemas.openxmlformats.org/presentationml/2006/ole">
            <mc:AlternateContent xmlns:mc="http://schemas.openxmlformats.org/markup-compatibility/2006">
              <mc:Choice xmlns:v="urn:schemas-microsoft-com:vml" Requires="v">
                <p:oleObj spid="_x0000_s11298" name="Document" r:id="rId8" imgW="11911390" imgH="5307166" progId="Word.Document.8">
                  <p:embed/>
                </p:oleObj>
              </mc:Choice>
              <mc:Fallback>
                <p:oleObj name="Document" r:id="rId8" imgW="11911390" imgH="5307166" progId="Word.Document.8">
                  <p:embed/>
                  <p:pic>
                    <p:nvPicPr>
                      <p:cNvPr id="7" name="对象 1"/>
                      <p:cNvPicPr/>
                      <p:nvPr/>
                    </p:nvPicPr>
                    <p:blipFill>
                      <a:blip r:embed="rId9"/>
                      <a:stretch>
                        <a:fillRect/>
                      </a:stretch>
                    </p:blipFill>
                    <p:spPr>
                      <a:xfrm>
                        <a:off x="93662" y="185737"/>
                        <a:ext cx="9638871" cy="4333253"/>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0879860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custDataLst>
              <p:tags r:id="rId2"/>
            </p:custDataLst>
            <p:extLst>
              <p:ext uri="{D42A27DB-BD31-4B8C-83A1-F6EECF244321}">
                <p14:modId xmlns:p14="http://schemas.microsoft.com/office/powerpoint/2010/main" val="1201641751"/>
              </p:ext>
            </p:extLst>
          </p:nvPr>
        </p:nvGraphicFramePr>
        <p:xfrm>
          <a:off x="0" y="139701"/>
          <a:ext cx="11712575" cy="1532370"/>
        </p:xfrm>
        <a:graphic>
          <a:graphicData uri="http://schemas.openxmlformats.org/presentationml/2006/ole">
            <mc:AlternateContent xmlns:mc="http://schemas.openxmlformats.org/markup-compatibility/2006">
              <mc:Choice xmlns:v="urn:schemas-microsoft-com:vml" Requires="v">
                <p:oleObj spid="_x0000_s12721" name="Document" r:id="rId32" imgW="13523663" imgH="1644408" progId="Word.Document.8">
                  <p:embed/>
                </p:oleObj>
              </mc:Choice>
              <mc:Fallback>
                <p:oleObj name="Document" r:id="rId32" imgW="13523663" imgH="1644408" progId="Word.Document.8">
                  <p:embed/>
                  <p:pic>
                    <p:nvPicPr>
                      <p:cNvPr id="2" name="对象 1"/>
                      <p:cNvPicPr/>
                      <p:nvPr/>
                    </p:nvPicPr>
                    <p:blipFill>
                      <a:blip r:embed="rId33"/>
                      <a:stretch>
                        <a:fillRect/>
                      </a:stretch>
                    </p:blipFill>
                    <p:spPr>
                      <a:xfrm>
                        <a:off x="0" y="139701"/>
                        <a:ext cx="11712575" cy="1532370"/>
                      </a:xfrm>
                      <a:prstGeom prst="rect">
                        <a:avLst/>
                      </a:prstGeom>
                      <a:noFill/>
                      <a:ln>
                        <a:noFill/>
                      </a:ln>
                    </p:spPr>
                  </p:pic>
                </p:oleObj>
              </mc:Fallback>
            </mc:AlternateContent>
          </a:graphicData>
        </a:graphic>
      </p:graphicFrame>
      <p:pic>
        <p:nvPicPr>
          <p:cNvPr id="3" name="Picture 9" descr="P110"/>
          <p:cNvPicPr>
            <a:picLocks noChangeAspect="1" noChangeArrowheads="1"/>
          </p:cNvPicPr>
          <p:nvPr>
            <p:custDataLst>
              <p:tags r:id="rId3"/>
            </p:custDataLst>
          </p:nvPr>
        </p:nvPicPr>
        <p:blipFill>
          <a:blip r:embed="rId34" cstate="print">
            <a:extLst>
              <a:ext uri="{28A0092B-C50C-407E-A947-70E740481C1C}">
                <a14:useLocalDpi xmlns:a14="http://schemas.microsoft.com/office/drawing/2010/main" val="0"/>
              </a:ext>
            </a:extLst>
          </a:blip>
          <a:stretch>
            <a:fillRect/>
          </a:stretch>
        </p:blipFill>
        <p:spPr bwMode="auto">
          <a:xfrm>
            <a:off x="64996" y="3931569"/>
            <a:ext cx="2812333" cy="2786730"/>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custDataLst>
              <p:tags r:id="rId4"/>
            </p:custDataLst>
          </p:nvPr>
        </p:nvSpPr>
        <p:spPr>
          <a:xfrm>
            <a:off x="26504" y="1480047"/>
            <a:ext cx="1624210" cy="492443"/>
          </a:xfrm>
          <a:prstGeom prst="rect">
            <a:avLst/>
          </a:prstGeom>
          <a:noFill/>
          <a:ln w="9525">
            <a:noFill/>
          </a:ln>
        </p:spPr>
        <p:txBody>
          <a:bodyPr wrap="square" rtlCol="0" anchor="t" anchorCtr="0">
            <a:spAutoFit/>
          </a:bodyPr>
          <a:lstStyle/>
          <a:p>
            <a:r>
              <a:rPr lang="en-US" altLang="zh-CN" sz="2600" b="1" dirty="0">
                <a:solidFill>
                  <a:srgbClr val="00B0F0"/>
                </a:solidFill>
                <a:latin typeface="Times New Roman" panose="02020603050405020304" pitchFamily="18" charset="0"/>
                <a:cs typeface="Times New Roman" panose="02020603050405020304" pitchFamily="18" charset="0"/>
                <a:sym typeface="+mn-ea"/>
              </a:rPr>
              <a:t>(1)</a:t>
            </a:r>
            <a:endParaRPr lang="zh-CN" altLang="en-US" sz="2600" b="1" dirty="0">
              <a:solidFill>
                <a:srgbClr val="00B0F0"/>
              </a:solidFill>
              <a:latin typeface="Times New Roman" panose="02020603050405020304" pitchFamily="18" charset="0"/>
              <a:cs typeface="Times New Roman" panose="02020603050405020304" pitchFamily="18" charset="0"/>
              <a:sym typeface="+mn-ea"/>
            </a:endParaRPr>
          </a:p>
        </p:txBody>
      </p:sp>
      <p:graphicFrame>
        <p:nvGraphicFramePr>
          <p:cNvPr id="5" name="对象 4"/>
          <p:cNvGraphicFramePr>
            <a:graphicFrameLocks noChangeAspect="1"/>
          </p:cNvGraphicFramePr>
          <p:nvPr>
            <p:custDataLst>
              <p:tags r:id="rId5"/>
            </p:custDataLst>
            <p:extLst>
              <p:ext uri="{D42A27DB-BD31-4B8C-83A1-F6EECF244321}">
                <p14:modId xmlns:p14="http://schemas.microsoft.com/office/powerpoint/2010/main" val="3390236352"/>
              </p:ext>
            </p:extLst>
          </p:nvPr>
        </p:nvGraphicFramePr>
        <p:xfrm>
          <a:off x="479425" y="1665288"/>
          <a:ext cx="2120900" cy="949325"/>
        </p:xfrm>
        <a:graphic>
          <a:graphicData uri="http://schemas.openxmlformats.org/presentationml/2006/ole">
            <mc:AlternateContent xmlns:mc="http://schemas.openxmlformats.org/markup-compatibility/2006">
              <mc:Choice xmlns:v="urn:schemas-microsoft-com:vml" Requires="v">
                <p:oleObj spid="_x0000_s12722" name="Equation" r:id="rId35" imgW="965160" imgH="431640" progId="Equation.DSMT4">
                  <p:embed/>
                </p:oleObj>
              </mc:Choice>
              <mc:Fallback>
                <p:oleObj name="Equation" r:id="rId35" imgW="965160" imgH="431640" progId="Equation.DSMT4">
                  <p:embed/>
                  <p:pic>
                    <p:nvPicPr>
                      <p:cNvPr id="5" name="对象 4"/>
                      <p:cNvPicPr/>
                      <p:nvPr/>
                    </p:nvPicPr>
                    <p:blipFill>
                      <a:blip r:embed="rId36"/>
                      <a:stretch>
                        <a:fillRect/>
                      </a:stretch>
                    </p:blipFill>
                    <p:spPr>
                      <a:xfrm>
                        <a:off x="479425" y="1665288"/>
                        <a:ext cx="2120900" cy="949325"/>
                      </a:xfrm>
                      <a:prstGeom prst="rect">
                        <a:avLst/>
                      </a:prstGeom>
                    </p:spPr>
                  </p:pic>
                </p:oleObj>
              </mc:Fallback>
            </mc:AlternateContent>
          </a:graphicData>
        </a:graphic>
      </p:graphicFrame>
      <p:graphicFrame>
        <p:nvGraphicFramePr>
          <p:cNvPr id="6" name="对象 5"/>
          <p:cNvGraphicFramePr>
            <a:graphicFrameLocks noChangeAspect="1"/>
          </p:cNvGraphicFramePr>
          <p:nvPr>
            <p:custDataLst>
              <p:tags r:id="rId6"/>
            </p:custDataLst>
            <p:extLst>
              <p:ext uri="{D42A27DB-BD31-4B8C-83A1-F6EECF244321}">
                <p14:modId xmlns:p14="http://schemas.microsoft.com/office/powerpoint/2010/main" val="1722151412"/>
              </p:ext>
            </p:extLst>
          </p:nvPr>
        </p:nvGraphicFramePr>
        <p:xfrm>
          <a:off x="2567383" y="1661352"/>
          <a:ext cx="837648" cy="1004269"/>
        </p:xfrm>
        <a:graphic>
          <a:graphicData uri="http://schemas.openxmlformats.org/presentationml/2006/ole">
            <mc:AlternateContent xmlns:mc="http://schemas.openxmlformats.org/markup-compatibility/2006">
              <mc:Choice xmlns:v="urn:schemas-microsoft-com:vml" Requires="v">
                <p:oleObj spid="_x0000_s12723" name="Equation" r:id="rId37" imgW="380880" imgH="457200" progId="Equation.DSMT4">
                  <p:embed/>
                </p:oleObj>
              </mc:Choice>
              <mc:Fallback>
                <p:oleObj name="Equation" r:id="rId37" imgW="380880" imgH="457200" progId="Equation.DSMT4">
                  <p:embed/>
                  <p:pic>
                    <p:nvPicPr>
                      <p:cNvPr id="6" name="对象 5"/>
                      <p:cNvPicPr/>
                      <p:nvPr/>
                    </p:nvPicPr>
                    <p:blipFill>
                      <a:blip r:embed="rId38"/>
                      <a:stretch>
                        <a:fillRect/>
                      </a:stretch>
                    </p:blipFill>
                    <p:spPr>
                      <a:xfrm>
                        <a:off x="2567383" y="1661352"/>
                        <a:ext cx="837648" cy="1004269"/>
                      </a:xfrm>
                      <a:prstGeom prst="rect">
                        <a:avLst/>
                      </a:prstGeom>
                    </p:spPr>
                  </p:pic>
                </p:oleObj>
              </mc:Fallback>
            </mc:AlternateContent>
          </a:graphicData>
        </a:graphic>
      </p:graphicFrame>
      <p:graphicFrame>
        <p:nvGraphicFramePr>
          <p:cNvPr id="7" name="对象 6"/>
          <p:cNvGraphicFramePr>
            <a:graphicFrameLocks noChangeAspect="1"/>
          </p:cNvGraphicFramePr>
          <p:nvPr>
            <p:custDataLst>
              <p:tags r:id="rId7"/>
            </p:custDataLst>
            <p:extLst>
              <p:ext uri="{D42A27DB-BD31-4B8C-83A1-F6EECF244321}">
                <p14:modId xmlns:p14="http://schemas.microsoft.com/office/powerpoint/2010/main" val="373964163"/>
              </p:ext>
            </p:extLst>
          </p:nvPr>
        </p:nvGraphicFramePr>
        <p:xfrm>
          <a:off x="3331783" y="1984034"/>
          <a:ext cx="1452562" cy="360362"/>
        </p:xfrm>
        <a:graphic>
          <a:graphicData uri="http://schemas.openxmlformats.org/presentationml/2006/ole">
            <mc:AlternateContent xmlns:mc="http://schemas.openxmlformats.org/markup-compatibility/2006">
              <mc:Choice xmlns:v="urn:schemas-microsoft-com:vml" Requires="v">
                <p:oleObj spid="_x0000_s12724" name="Equation" r:id="rId39" imgW="660240" imgH="164880" progId="Equation.DSMT4">
                  <p:embed/>
                </p:oleObj>
              </mc:Choice>
              <mc:Fallback>
                <p:oleObj name="Equation" r:id="rId39" imgW="660240" imgH="164880" progId="Equation.DSMT4">
                  <p:embed/>
                  <p:pic>
                    <p:nvPicPr>
                      <p:cNvPr id="7" name="对象 6"/>
                      <p:cNvPicPr/>
                      <p:nvPr/>
                    </p:nvPicPr>
                    <p:blipFill>
                      <a:blip r:embed="rId40"/>
                      <a:stretch>
                        <a:fillRect/>
                      </a:stretch>
                    </p:blipFill>
                    <p:spPr>
                      <a:xfrm>
                        <a:off x="3331783" y="1984034"/>
                        <a:ext cx="1452562" cy="360362"/>
                      </a:xfrm>
                      <a:prstGeom prst="rect">
                        <a:avLst/>
                      </a:prstGeom>
                    </p:spPr>
                  </p:pic>
                </p:oleObj>
              </mc:Fallback>
            </mc:AlternateContent>
          </a:graphicData>
        </a:graphic>
      </p:graphicFrame>
      <p:graphicFrame>
        <p:nvGraphicFramePr>
          <p:cNvPr id="8" name="对象 7"/>
          <p:cNvGraphicFramePr>
            <a:graphicFrameLocks noChangeAspect="1"/>
          </p:cNvGraphicFramePr>
          <p:nvPr>
            <p:custDataLst>
              <p:tags r:id="rId8"/>
            </p:custDataLst>
            <p:extLst>
              <p:ext uri="{D42A27DB-BD31-4B8C-83A1-F6EECF244321}">
                <p14:modId xmlns:p14="http://schemas.microsoft.com/office/powerpoint/2010/main" val="2925325221"/>
              </p:ext>
            </p:extLst>
          </p:nvPr>
        </p:nvGraphicFramePr>
        <p:xfrm>
          <a:off x="124049" y="2750731"/>
          <a:ext cx="4359275" cy="444500"/>
        </p:xfrm>
        <a:graphic>
          <a:graphicData uri="http://schemas.openxmlformats.org/presentationml/2006/ole">
            <mc:AlternateContent xmlns:mc="http://schemas.openxmlformats.org/markup-compatibility/2006">
              <mc:Choice xmlns:v="urn:schemas-microsoft-com:vml" Requires="v">
                <p:oleObj spid="_x0000_s12725" name="Equation" r:id="rId41" imgW="1981080" imgH="203040" progId="Equation.DSMT4">
                  <p:embed/>
                </p:oleObj>
              </mc:Choice>
              <mc:Fallback>
                <p:oleObj name="Equation" r:id="rId41" imgW="1981080" imgH="203040" progId="Equation.DSMT4">
                  <p:embed/>
                  <p:pic>
                    <p:nvPicPr>
                      <p:cNvPr id="8" name="对象 7"/>
                      <p:cNvPicPr/>
                      <p:nvPr/>
                    </p:nvPicPr>
                    <p:blipFill>
                      <a:blip r:embed="rId42"/>
                      <a:stretch>
                        <a:fillRect/>
                      </a:stretch>
                    </p:blipFill>
                    <p:spPr>
                      <a:xfrm>
                        <a:off x="124049" y="2750731"/>
                        <a:ext cx="4359275" cy="444500"/>
                      </a:xfrm>
                      <a:prstGeom prst="rect">
                        <a:avLst/>
                      </a:prstGeom>
                    </p:spPr>
                  </p:pic>
                </p:oleObj>
              </mc:Fallback>
            </mc:AlternateContent>
          </a:graphicData>
        </a:graphic>
      </p:graphicFrame>
      <p:graphicFrame>
        <p:nvGraphicFramePr>
          <p:cNvPr id="9" name="对象 8"/>
          <p:cNvGraphicFramePr>
            <a:graphicFrameLocks noChangeAspect="1"/>
          </p:cNvGraphicFramePr>
          <p:nvPr>
            <p:custDataLst>
              <p:tags r:id="rId9"/>
            </p:custDataLst>
            <p:extLst>
              <p:ext uri="{D42A27DB-BD31-4B8C-83A1-F6EECF244321}">
                <p14:modId xmlns:p14="http://schemas.microsoft.com/office/powerpoint/2010/main" val="3891858615"/>
              </p:ext>
            </p:extLst>
          </p:nvPr>
        </p:nvGraphicFramePr>
        <p:xfrm>
          <a:off x="2827952" y="3263528"/>
          <a:ext cx="1957388" cy="415925"/>
        </p:xfrm>
        <a:graphic>
          <a:graphicData uri="http://schemas.openxmlformats.org/presentationml/2006/ole">
            <mc:AlternateContent xmlns:mc="http://schemas.openxmlformats.org/markup-compatibility/2006">
              <mc:Choice xmlns:v="urn:schemas-microsoft-com:vml" Requires="v">
                <p:oleObj spid="_x0000_s12726" name="Equation" r:id="rId43" imgW="888840" imgH="190440" progId="Equation.DSMT4">
                  <p:embed/>
                </p:oleObj>
              </mc:Choice>
              <mc:Fallback>
                <p:oleObj name="Equation" r:id="rId43" imgW="888840" imgH="190440" progId="Equation.DSMT4">
                  <p:embed/>
                  <p:pic>
                    <p:nvPicPr>
                      <p:cNvPr id="9" name="对象 8"/>
                      <p:cNvPicPr/>
                      <p:nvPr/>
                    </p:nvPicPr>
                    <p:blipFill>
                      <a:blip r:embed="rId44"/>
                      <a:stretch>
                        <a:fillRect/>
                      </a:stretch>
                    </p:blipFill>
                    <p:spPr>
                      <a:xfrm>
                        <a:off x="2827952" y="3263528"/>
                        <a:ext cx="1957388" cy="415925"/>
                      </a:xfrm>
                      <a:prstGeom prst="rect">
                        <a:avLst/>
                      </a:prstGeom>
                    </p:spPr>
                  </p:pic>
                </p:oleObj>
              </mc:Fallback>
            </mc:AlternateContent>
          </a:graphicData>
        </a:graphic>
      </p:graphicFrame>
      <p:graphicFrame>
        <p:nvGraphicFramePr>
          <p:cNvPr id="10" name="对象 9"/>
          <p:cNvGraphicFramePr>
            <a:graphicFrameLocks noChangeAspect="1"/>
          </p:cNvGraphicFramePr>
          <p:nvPr>
            <p:custDataLst>
              <p:tags r:id="rId10"/>
            </p:custDataLst>
            <p:extLst>
              <p:ext uri="{D42A27DB-BD31-4B8C-83A1-F6EECF244321}">
                <p14:modId xmlns:p14="http://schemas.microsoft.com/office/powerpoint/2010/main" val="2349318583"/>
              </p:ext>
            </p:extLst>
          </p:nvPr>
        </p:nvGraphicFramePr>
        <p:xfrm>
          <a:off x="4589589" y="2016898"/>
          <a:ext cx="837648" cy="1561690"/>
        </p:xfrm>
        <a:graphic>
          <a:graphicData uri="http://schemas.openxmlformats.org/presentationml/2006/ole">
            <mc:AlternateContent xmlns:mc="http://schemas.openxmlformats.org/markup-compatibility/2006">
              <mc:Choice xmlns:v="urn:schemas-microsoft-com:vml" Requires="v">
                <p:oleObj spid="_x0000_s12727" name="Equation" r:id="rId45" imgW="380880" imgH="711000" progId="Equation.DSMT4">
                  <p:embed/>
                </p:oleObj>
              </mc:Choice>
              <mc:Fallback>
                <p:oleObj name="Equation" r:id="rId45" imgW="380880" imgH="711000" progId="Equation.DSMT4">
                  <p:embed/>
                  <p:pic>
                    <p:nvPicPr>
                      <p:cNvPr id="10" name="对象 9"/>
                      <p:cNvPicPr/>
                      <p:nvPr/>
                    </p:nvPicPr>
                    <p:blipFill>
                      <a:blip r:embed="rId46"/>
                      <a:stretch>
                        <a:fillRect/>
                      </a:stretch>
                    </p:blipFill>
                    <p:spPr>
                      <a:xfrm>
                        <a:off x="4589589" y="2016898"/>
                        <a:ext cx="837648" cy="1561690"/>
                      </a:xfrm>
                      <a:prstGeom prst="rect">
                        <a:avLst/>
                      </a:prstGeom>
                    </p:spPr>
                  </p:pic>
                </p:oleObj>
              </mc:Fallback>
            </mc:AlternateContent>
          </a:graphicData>
        </a:graphic>
      </p:graphicFrame>
      <p:graphicFrame>
        <p:nvGraphicFramePr>
          <p:cNvPr id="11" name="对象 10"/>
          <p:cNvGraphicFramePr>
            <a:graphicFrameLocks noChangeAspect="1"/>
          </p:cNvGraphicFramePr>
          <p:nvPr>
            <p:custDataLst>
              <p:tags r:id="rId11"/>
            </p:custDataLst>
            <p:extLst>
              <p:ext uri="{D42A27DB-BD31-4B8C-83A1-F6EECF244321}">
                <p14:modId xmlns:p14="http://schemas.microsoft.com/office/powerpoint/2010/main" val="2909664079"/>
              </p:ext>
            </p:extLst>
          </p:nvPr>
        </p:nvGraphicFramePr>
        <p:xfrm>
          <a:off x="5540375" y="2535238"/>
          <a:ext cx="2124075" cy="446087"/>
        </p:xfrm>
        <a:graphic>
          <a:graphicData uri="http://schemas.openxmlformats.org/presentationml/2006/ole">
            <mc:AlternateContent xmlns:mc="http://schemas.openxmlformats.org/markup-compatibility/2006">
              <mc:Choice xmlns:v="urn:schemas-microsoft-com:vml" Requires="v">
                <p:oleObj spid="_x0000_s12728" name="Equation" r:id="rId47" imgW="965160" imgH="203040" progId="Equation.DSMT4">
                  <p:embed/>
                </p:oleObj>
              </mc:Choice>
              <mc:Fallback>
                <p:oleObj name="Equation" r:id="rId47" imgW="965160" imgH="203040" progId="Equation.DSMT4">
                  <p:embed/>
                  <p:pic>
                    <p:nvPicPr>
                      <p:cNvPr id="11" name="对象 10"/>
                      <p:cNvPicPr/>
                      <p:nvPr/>
                    </p:nvPicPr>
                    <p:blipFill>
                      <a:blip r:embed="rId48"/>
                      <a:stretch>
                        <a:fillRect/>
                      </a:stretch>
                    </p:blipFill>
                    <p:spPr>
                      <a:xfrm>
                        <a:off x="5540375" y="2535238"/>
                        <a:ext cx="2124075" cy="446087"/>
                      </a:xfrm>
                      <a:prstGeom prst="rect">
                        <a:avLst/>
                      </a:prstGeom>
                    </p:spPr>
                  </p:pic>
                </p:oleObj>
              </mc:Fallback>
            </mc:AlternateContent>
          </a:graphicData>
        </a:graphic>
      </p:graphicFrame>
      <p:graphicFrame>
        <p:nvGraphicFramePr>
          <p:cNvPr id="12" name="对象 11"/>
          <p:cNvGraphicFramePr>
            <a:graphicFrameLocks noChangeAspect="1"/>
          </p:cNvGraphicFramePr>
          <p:nvPr>
            <p:custDataLst>
              <p:tags r:id="rId12"/>
            </p:custDataLst>
            <p:extLst>
              <p:ext uri="{D42A27DB-BD31-4B8C-83A1-F6EECF244321}">
                <p14:modId xmlns:p14="http://schemas.microsoft.com/office/powerpoint/2010/main" val="81210160"/>
              </p:ext>
            </p:extLst>
          </p:nvPr>
        </p:nvGraphicFramePr>
        <p:xfrm>
          <a:off x="5511800" y="3078163"/>
          <a:ext cx="2070100" cy="444500"/>
        </p:xfrm>
        <a:graphic>
          <a:graphicData uri="http://schemas.openxmlformats.org/presentationml/2006/ole">
            <mc:AlternateContent xmlns:mc="http://schemas.openxmlformats.org/markup-compatibility/2006">
              <mc:Choice xmlns:v="urn:schemas-microsoft-com:vml" Requires="v">
                <p:oleObj spid="_x0000_s12729" name="Equation" r:id="rId49" imgW="939600" imgH="203040" progId="Equation.DSMT4">
                  <p:embed/>
                </p:oleObj>
              </mc:Choice>
              <mc:Fallback>
                <p:oleObj name="Equation" r:id="rId49" imgW="939600" imgH="203040" progId="Equation.DSMT4">
                  <p:embed/>
                  <p:pic>
                    <p:nvPicPr>
                      <p:cNvPr id="12" name="对象 11"/>
                      <p:cNvPicPr/>
                      <p:nvPr/>
                    </p:nvPicPr>
                    <p:blipFill>
                      <a:blip r:embed="rId50"/>
                      <a:stretch>
                        <a:fillRect/>
                      </a:stretch>
                    </p:blipFill>
                    <p:spPr>
                      <a:xfrm>
                        <a:off x="5511800" y="3078163"/>
                        <a:ext cx="2070100" cy="444500"/>
                      </a:xfrm>
                      <a:prstGeom prst="rect">
                        <a:avLst/>
                      </a:prstGeom>
                    </p:spPr>
                  </p:pic>
                </p:oleObj>
              </mc:Fallback>
            </mc:AlternateContent>
          </a:graphicData>
        </a:graphic>
      </p:graphicFrame>
      <p:graphicFrame>
        <p:nvGraphicFramePr>
          <p:cNvPr id="13" name="对象 12"/>
          <p:cNvGraphicFramePr>
            <a:graphicFrameLocks noChangeAspect="1"/>
          </p:cNvGraphicFramePr>
          <p:nvPr>
            <p:custDataLst>
              <p:tags r:id="rId13"/>
            </p:custDataLst>
            <p:extLst>
              <p:ext uri="{D42A27DB-BD31-4B8C-83A1-F6EECF244321}">
                <p14:modId xmlns:p14="http://schemas.microsoft.com/office/powerpoint/2010/main" val="560212555"/>
              </p:ext>
            </p:extLst>
          </p:nvPr>
        </p:nvGraphicFramePr>
        <p:xfrm>
          <a:off x="9674956" y="2614613"/>
          <a:ext cx="589889" cy="1468069"/>
        </p:xfrm>
        <a:graphic>
          <a:graphicData uri="http://schemas.openxmlformats.org/presentationml/2006/ole">
            <mc:AlternateContent xmlns:mc="http://schemas.openxmlformats.org/markup-compatibility/2006">
              <mc:Choice xmlns:v="urn:schemas-microsoft-com:vml" Requires="v">
                <p:oleObj spid="_x0000_s12730" name="Equation" r:id="rId51" imgW="380880" imgH="711000" progId="Equation.DSMT4">
                  <p:embed/>
                </p:oleObj>
              </mc:Choice>
              <mc:Fallback>
                <p:oleObj name="Equation" r:id="rId51" imgW="380880" imgH="711000" progId="Equation.DSMT4">
                  <p:embed/>
                  <p:pic>
                    <p:nvPicPr>
                      <p:cNvPr id="13" name="对象 12"/>
                      <p:cNvPicPr/>
                      <p:nvPr/>
                    </p:nvPicPr>
                    <p:blipFill>
                      <a:blip r:embed="rId52"/>
                      <a:stretch>
                        <a:fillRect/>
                      </a:stretch>
                    </p:blipFill>
                    <p:spPr>
                      <a:xfrm>
                        <a:off x="9674956" y="2614613"/>
                        <a:ext cx="589889" cy="1468069"/>
                      </a:xfrm>
                      <a:prstGeom prst="rect">
                        <a:avLst/>
                      </a:prstGeom>
                    </p:spPr>
                  </p:pic>
                </p:oleObj>
              </mc:Fallback>
            </mc:AlternateContent>
          </a:graphicData>
        </a:graphic>
      </p:graphicFrame>
      <p:graphicFrame>
        <p:nvGraphicFramePr>
          <p:cNvPr id="14" name="对象 13"/>
          <p:cNvGraphicFramePr>
            <a:graphicFrameLocks noChangeAspect="1"/>
          </p:cNvGraphicFramePr>
          <p:nvPr>
            <p:custDataLst>
              <p:tags r:id="rId14"/>
            </p:custDataLst>
            <p:extLst>
              <p:ext uri="{D42A27DB-BD31-4B8C-83A1-F6EECF244321}">
                <p14:modId xmlns:p14="http://schemas.microsoft.com/office/powerpoint/2010/main" val="651319160"/>
              </p:ext>
            </p:extLst>
          </p:nvPr>
        </p:nvGraphicFramePr>
        <p:xfrm>
          <a:off x="7940762" y="2751201"/>
          <a:ext cx="1928813" cy="388938"/>
        </p:xfrm>
        <a:graphic>
          <a:graphicData uri="http://schemas.openxmlformats.org/presentationml/2006/ole">
            <mc:AlternateContent xmlns:mc="http://schemas.openxmlformats.org/markup-compatibility/2006">
              <mc:Choice xmlns:v="urn:schemas-microsoft-com:vml" Requires="v">
                <p:oleObj spid="_x0000_s12731" name="Equation" r:id="rId53" imgW="876240" imgH="177480" progId="Equation.DSMT4">
                  <p:embed/>
                </p:oleObj>
              </mc:Choice>
              <mc:Fallback>
                <p:oleObj name="Equation" r:id="rId53" imgW="876240" imgH="177480" progId="Equation.DSMT4">
                  <p:embed/>
                  <p:pic>
                    <p:nvPicPr>
                      <p:cNvPr id="14" name="对象 13"/>
                      <p:cNvPicPr/>
                      <p:nvPr/>
                    </p:nvPicPr>
                    <p:blipFill>
                      <a:blip r:embed="rId54"/>
                      <a:stretch>
                        <a:fillRect/>
                      </a:stretch>
                    </p:blipFill>
                    <p:spPr>
                      <a:xfrm>
                        <a:off x="7940762" y="2751201"/>
                        <a:ext cx="1928813" cy="388938"/>
                      </a:xfrm>
                      <a:prstGeom prst="rect">
                        <a:avLst/>
                      </a:prstGeom>
                    </p:spPr>
                  </p:pic>
                </p:oleObj>
              </mc:Fallback>
            </mc:AlternateContent>
          </a:graphicData>
        </a:graphic>
      </p:graphicFrame>
      <p:graphicFrame>
        <p:nvGraphicFramePr>
          <p:cNvPr id="15" name="对象 14"/>
          <p:cNvGraphicFramePr>
            <a:graphicFrameLocks noChangeAspect="1"/>
          </p:cNvGraphicFramePr>
          <p:nvPr>
            <p:custDataLst>
              <p:tags r:id="rId15"/>
            </p:custDataLst>
            <p:extLst>
              <p:ext uri="{D42A27DB-BD31-4B8C-83A1-F6EECF244321}">
                <p14:modId xmlns:p14="http://schemas.microsoft.com/office/powerpoint/2010/main" val="3594640143"/>
              </p:ext>
            </p:extLst>
          </p:nvPr>
        </p:nvGraphicFramePr>
        <p:xfrm>
          <a:off x="7757061" y="3620347"/>
          <a:ext cx="2097088" cy="414338"/>
        </p:xfrm>
        <a:graphic>
          <a:graphicData uri="http://schemas.openxmlformats.org/presentationml/2006/ole">
            <mc:AlternateContent xmlns:mc="http://schemas.openxmlformats.org/markup-compatibility/2006">
              <mc:Choice xmlns:v="urn:schemas-microsoft-com:vml" Requires="v">
                <p:oleObj spid="_x0000_s12732" name="Equation" r:id="rId55" imgW="952200" imgH="190440" progId="Equation.DSMT4">
                  <p:embed/>
                </p:oleObj>
              </mc:Choice>
              <mc:Fallback>
                <p:oleObj name="Equation" r:id="rId55" imgW="952200" imgH="190440" progId="Equation.DSMT4">
                  <p:embed/>
                  <p:pic>
                    <p:nvPicPr>
                      <p:cNvPr id="15" name="对象 14"/>
                      <p:cNvPicPr/>
                      <p:nvPr/>
                    </p:nvPicPr>
                    <p:blipFill>
                      <a:blip r:embed="rId56"/>
                      <a:stretch>
                        <a:fillRect/>
                      </a:stretch>
                    </p:blipFill>
                    <p:spPr>
                      <a:xfrm>
                        <a:off x="7757061" y="3620347"/>
                        <a:ext cx="2097088" cy="414338"/>
                      </a:xfrm>
                      <a:prstGeom prst="rect">
                        <a:avLst/>
                      </a:prstGeom>
                    </p:spPr>
                  </p:pic>
                </p:oleObj>
              </mc:Fallback>
            </mc:AlternateContent>
          </a:graphicData>
        </a:graphic>
      </p:graphicFrame>
      <p:graphicFrame>
        <p:nvGraphicFramePr>
          <p:cNvPr id="16" name="对象 15"/>
          <p:cNvGraphicFramePr>
            <a:graphicFrameLocks noChangeAspect="1"/>
          </p:cNvGraphicFramePr>
          <p:nvPr>
            <p:custDataLst>
              <p:tags r:id="rId16"/>
            </p:custDataLst>
            <p:extLst>
              <p:ext uri="{D42A27DB-BD31-4B8C-83A1-F6EECF244321}">
                <p14:modId xmlns:p14="http://schemas.microsoft.com/office/powerpoint/2010/main" val="630881918"/>
              </p:ext>
            </p:extLst>
          </p:nvPr>
        </p:nvGraphicFramePr>
        <p:xfrm>
          <a:off x="7609587" y="2560087"/>
          <a:ext cx="417513" cy="971550"/>
        </p:xfrm>
        <a:graphic>
          <a:graphicData uri="http://schemas.openxmlformats.org/presentationml/2006/ole">
            <mc:AlternateContent xmlns:mc="http://schemas.openxmlformats.org/markup-compatibility/2006">
              <mc:Choice xmlns:v="urn:schemas-microsoft-com:vml" Requires="v">
                <p:oleObj spid="_x0000_s12733" name="Equation" r:id="rId57" imgW="190440" imgH="457200" progId="Equation.DSMT4">
                  <p:embed/>
                </p:oleObj>
              </mc:Choice>
              <mc:Fallback>
                <p:oleObj name="Equation" r:id="rId57" imgW="190440" imgH="457200" progId="Equation.DSMT4">
                  <p:embed/>
                  <p:pic>
                    <p:nvPicPr>
                      <p:cNvPr id="16" name="对象 15"/>
                      <p:cNvPicPr/>
                      <p:nvPr/>
                    </p:nvPicPr>
                    <p:blipFill>
                      <a:blip r:embed="rId58"/>
                      <a:stretch>
                        <a:fillRect/>
                      </a:stretch>
                    </p:blipFill>
                    <p:spPr>
                      <a:xfrm>
                        <a:off x="7609587" y="2560087"/>
                        <a:ext cx="417513" cy="971550"/>
                      </a:xfrm>
                      <a:prstGeom prst="rect">
                        <a:avLst/>
                      </a:prstGeom>
                    </p:spPr>
                  </p:pic>
                </p:oleObj>
              </mc:Fallback>
            </mc:AlternateContent>
          </a:graphicData>
        </a:graphic>
      </p:graphicFrame>
      <p:graphicFrame>
        <p:nvGraphicFramePr>
          <p:cNvPr id="17" name="对象 16"/>
          <p:cNvGraphicFramePr>
            <a:graphicFrameLocks noChangeAspect="1"/>
          </p:cNvGraphicFramePr>
          <p:nvPr>
            <p:custDataLst>
              <p:tags r:id="rId17"/>
            </p:custDataLst>
            <p:extLst>
              <p:ext uri="{D42A27DB-BD31-4B8C-83A1-F6EECF244321}">
                <p14:modId xmlns:p14="http://schemas.microsoft.com/office/powerpoint/2010/main" val="2278041463"/>
              </p:ext>
            </p:extLst>
          </p:nvPr>
        </p:nvGraphicFramePr>
        <p:xfrm>
          <a:off x="8259694" y="3195231"/>
          <a:ext cx="1506538" cy="387350"/>
        </p:xfrm>
        <a:graphic>
          <a:graphicData uri="http://schemas.openxmlformats.org/presentationml/2006/ole">
            <mc:AlternateContent xmlns:mc="http://schemas.openxmlformats.org/markup-compatibility/2006">
              <mc:Choice xmlns:v="urn:schemas-microsoft-com:vml" Requires="v">
                <p:oleObj spid="_x0000_s12734" name="Equation" r:id="rId59" imgW="685800" imgH="177480" progId="Equation.DSMT4">
                  <p:embed/>
                </p:oleObj>
              </mc:Choice>
              <mc:Fallback>
                <p:oleObj name="Equation" r:id="rId59" imgW="685800" imgH="177480" progId="Equation.DSMT4">
                  <p:embed/>
                  <p:pic>
                    <p:nvPicPr>
                      <p:cNvPr id="17" name="对象 16"/>
                      <p:cNvPicPr/>
                      <p:nvPr/>
                    </p:nvPicPr>
                    <p:blipFill>
                      <a:blip r:embed="rId60"/>
                      <a:stretch>
                        <a:fillRect/>
                      </a:stretch>
                    </p:blipFill>
                    <p:spPr>
                      <a:xfrm>
                        <a:off x="8259694" y="3195231"/>
                        <a:ext cx="1506538" cy="387350"/>
                      </a:xfrm>
                      <a:prstGeom prst="rect">
                        <a:avLst/>
                      </a:prstGeom>
                    </p:spPr>
                  </p:pic>
                </p:oleObj>
              </mc:Fallback>
            </mc:AlternateContent>
          </a:graphicData>
        </a:graphic>
      </p:graphicFrame>
      <p:graphicFrame>
        <p:nvGraphicFramePr>
          <p:cNvPr id="18" name="对象 17"/>
          <p:cNvGraphicFramePr>
            <a:graphicFrameLocks noChangeAspect="1"/>
          </p:cNvGraphicFramePr>
          <p:nvPr>
            <p:custDataLst>
              <p:tags r:id="rId18"/>
            </p:custDataLst>
            <p:extLst>
              <p:ext uri="{D42A27DB-BD31-4B8C-83A1-F6EECF244321}">
                <p14:modId xmlns:p14="http://schemas.microsoft.com/office/powerpoint/2010/main" val="1207879868"/>
              </p:ext>
            </p:extLst>
          </p:nvPr>
        </p:nvGraphicFramePr>
        <p:xfrm>
          <a:off x="10056388" y="2823612"/>
          <a:ext cx="2068513" cy="444500"/>
        </p:xfrm>
        <a:graphic>
          <a:graphicData uri="http://schemas.openxmlformats.org/presentationml/2006/ole">
            <mc:AlternateContent xmlns:mc="http://schemas.openxmlformats.org/markup-compatibility/2006">
              <mc:Choice xmlns:v="urn:schemas-microsoft-com:vml" Requires="v">
                <p:oleObj spid="_x0000_s12735" name="Equation" r:id="rId61" imgW="939600" imgH="203040" progId="Equation.DSMT4">
                  <p:embed/>
                </p:oleObj>
              </mc:Choice>
              <mc:Fallback>
                <p:oleObj name="Equation" r:id="rId61" imgW="939600" imgH="203040" progId="Equation.DSMT4">
                  <p:embed/>
                  <p:pic>
                    <p:nvPicPr>
                      <p:cNvPr id="18" name="对象 17"/>
                      <p:cNvPicPr/>
                      <p:nvPr/>
                    </p:nvPicPr>
                    <p:blipFill>
                      <a:blip r:embed="rId62"/>
                      <a:stretch>
                        <a:fillRect/>
                      </a:stretch>
                    </p:blipFill>
                    <p:spPr>
                      <a:xfrm>
                        <a:off x="10056388" y="2823612"/>
                        <a:ext cx="2068513" cy="444500"/>
                      </a:xfrm>
                      <a:prstGeom prst="rect">
                        <a:avLst/>
                      </a:prstGeom>
                    </p:spPr>
                  </p:pic>
                </p:oleObj>
              </mc:Fallback>
            </mc:AlternateContent>
          </a:graphicData>
        </a:graphic>
      </p:graphicFrame>
      <p:graphicFrame>
        <p:nvGraphicFramePr>
          <p:cNvPr id="19" name="对象 18">
            <a:extLst>
              <a:ext uri="{FF2B5EF4-FFF2-40B4-BE49-F238E27FC236}">
                <a16:creationId xmlns:a16="http://schemas.microsoft.com/office/drawing/2014/main" id="{7CB35355-618B-4799-926A-5736EB040EA8}"/>
              </a:ext>
            </a:extLst>
          </p:cNvPr>
          <p:cNvGraphicFramePr>
            <a:graphicFrameLocks noChangeAspect="1"/>
          </p:cNvGraphicFramePr>
          <p:nvPr>
            <p:custDataLst>
              <p:tags r:id="rId19"/>
            </p:custDataLst>
            <p:extLst>
              <p:ext uri="{D42A27DB-BD31-4B8C-83A1-F6EECF244321}">
                <p14:modId xmlns:p14="http://schemas.microsoft.com/office/powerpoint/2010/main" val="680082499"/>
              </p:ext>
            </p:extLst>
          </p:nvPr>
        </p:nvGraphicFramePr>
        <p:xfrm>
          <a:off x="1955800" y="4181475"/>
          <a:ext cx="3070225" cy="474663"/>
        </p:xfrm>
        <a:graphic>
          <a:graphicData uri="http://schemas.openxmlformats.org/presentationml/2006/ole">
            <mc:AlternateContent xmlns:mc="http://schemas.openxmlformats.org/markup-compatibility/2006">
              <mc:Choice xmlns:v="urn:schemas-microsoft-com:vml" Requires="v">
                <p:oleObj spid="_x0000_s12736" name="Equation" r:id="rId63" imgW="1396800" imgH="215640" progId="Equation.DSMT4">
                  <p:embed/>
                </p:oleObj>
              </mc:Choice>
              <mc:Fallback>
                <p:oleObj name="Equation" r:id="rId63" imgW="1396800" imgH="215640" progId="Equation.DSMT4">
                  <p:embed/>
                  <p:pic>
                    <p:nvPicPr>
                      <p:cNvPr id="2" name="对象 1"/>
                      <p:cNvPicPr/>
                      <p:nvPr/>
                    </p:nvPicPr>
                    <p:blipFill>
                      <a:blip r:embed="rId64"/>
                      <a:stretch>
                        <a:fillRect/>
                      </a:stretch>
                    </p:blipFill>
                    <p:spPr>
                      <a:xfrm>
                        <a:off x="1955800" y="4181475"/>
                        <a:ext cx="3070225" cy="474663"/>
                      </a:xfrm>
                      <a:prstGeom prst="rect">
                        <a:avLst/>
                      </a:prstGeom>
                    </p:spPr>
                  </p:pic>
                </p:oleObj>
              </mc:Fallback>
            </mc:AlternateContent>
          </a:graphicData>
        </a:graphic>
      </p:graphicFrame>
      <p:graphicFrame>
        <p:nvGraphicFramePr>
          <p:cNvPr id="20" name="对象 19">
            <a:extLst>
              <a:ext uri="{FF2B5EF4-FFF2-40B4-BE49-F238E27FC236}">
                <a16:creationId xmlns:a16="http://schemas.microsoft.com/office/drawing/2014/main" id="{3E19C7AA-BAF0-425A-B22B-D2D88E3185C3}"/>
              </a:ext>
            </a:extLst>
          </p:cNvPr>
          <p:cNvGraphicFramePr>
            <a:graphicFrameLocks noChangeAspect="1"/>
          </p:cNvGraphicFramePr>
          <p:nvPr>
            <p:custDataLst>
              <p:tags r:id="rId20"/>
            </p:custDataLst>
            <p:extLst>
              <p:ext uri="{D42A27DB-BD31-4B8C-83A1-F6EECF244321}">
                <p14:modId xmlns:p14="http://schemas.microsoft.com/office/powerpoint/2010/main" val="1548259493"/>
              </p:ext>
            </p:extLst>
          </p:nvPr>
        </p:nvGraphicFramePr>
        <p:xfrm>
          <a:off x="2863850" y="4689475"/>
          <a:ext cx="2036763" cy="474663"/>
        </p:xfrm>
        <a:graphic>
          <a:graphicData uri="http://schemas.openxmlformats.org/presentationml/2006/ole">
            <mc:AlternateContent xmlns:mc="http://schemas.openxmlformats.org/markup-compatibility/2006">
              <mc:Choice xmlns:v="urn:schemas-microsoft-com:vml" Requires="v">
                <p:oleObj spid="_x0000_s12737" name="Equation" r:id="rId65" imgW="927000" imgH="215640" progId="Equation.DSMT4">
                  <p:embed/>
                </p:oleObj>
              </mc:Choice>
              <mc:Fallback>
                <p:oleObj name="Equation" r:id="rId65" imgW="927000" imgH="215640" progId="Equation.DSMT4">
                  <p:embed/>
                  <p:pic>
                    <p:nvPicPr>
                      <p:cNvPr id="11" name="对象 10"/>
                      <p:cNvPicPr/>
                      <p:nvPr/>
                    </p:nvPicPr>
                    <p:blipFill>
                      <a:blip r:embed="rId66"/>
                      <a:stretch>
                        <a:fillRect/>
                      </a:stretch>
                    </p:blipFill>
                    <p:spPr>
                      <a:xfrm>
                        <a:off x="2863850" y="4689475"/>
                        <a:ext cx="2036763" cy="474663"/>
                      </a:xfrm>
                      <a:prstGeom prst="rect">
                        <a:avLst/>
                      </a:prstGeom>
                    </p:spPr>
                  </p:pic>
                </p:oleObj>
              </mc:Fallback>
            </mc:AlternateContent>
          </a:graphicData>
        </a:graphic>
      </p:graphicFrame>
      <p:graphicFrame>
        <p:nvGraphicFramePr>
          <p:cNvPr id="21" name="对象 20">
            <a:extLst>
              <a:ext uri="{FF2B5EF4-FFF2-40B4-BE49-F238E27FC236}">
                <a16:creationId xmlns:a16="http://schemas.microsoft.com/office/drawing/2014/main" id="{3E7DB69A-CCE3-4FB9-9250-3E4253409097}"/>
              </a:ext>
            </a:extLst>
          </p:cNvPr>
          <p:cNvGraphicFramePr>
            <a:graphicFrameLocks noChangeAspect="1"/>
          </p:cNvGraphicFramePr>
          <p:nvPr>
            <p:custDataLst>
              <p:tags r:id="rId21"/>
            </p:custDataLst>
            <p:extLst>
              <p:ext uri="{D42A27DB-BD31-4B8C-83A1-F6EECF244321}">
                <p14:modId xmlns:p14="http://schemas.microsoft.com/office/powerpoint/2010/main" val="737629253"/>
              </p:ext>
            </p:extLst>
          </p:nvPr>
        </p:nvGraphicFramePr>
        <p:xfrm>
          <a:off x="4809368" y="4194885"/>
          <a:ext cx="837648" cy="1004269"/>
        </p:xfrm>
        <a:graphic>
          <a:graphicData uri="http://schemas.openxmlformats.org/presentationml/2006/ole">
            <mc:AlternateContent xmlns:mc="http://schemas.openxmlformats.org/markup-compatibility/2006">
              <mc:Choice xmlns:v="urn:schemas-microsoft-com:vml" Requires="v">
                <p:oleObj spid="_x0000_s12738" name="Equation" r:id="rId67" imgW="380880" imgH="457200" progId="Equation.DSMT4">
                  <p:embed/>
                </p:oleObj>
              </mc:Choice>
              <mc:Fallback>
                <p:oleObj name="Equation" r:id="rId67" imgW="380880" imgH="457200" progId="Equation.DSMT4">
                  <p:embed/>
                  <p:pic>
                    <p:nvPicPr>
                      <p:cNvPr id="3" name="对象 2"/>
                      <p:cNvPicPr/>
                      <p:nvPr/>
                    </p:nvPicPr>
                    <p:blipFill>
                      <a:blip r:embed="rId38"/>
                      <a:stretch>
                        <a:fillRect/>
                      </a:stretch>
                    </p:blipFill>
                    <p:spPr>
                      <a:xfrm>
                        <a:off x="4809368" y="4194885"/>
                        <a:ext cx="837648" cy="1004269"/>
                      </a:xfrm>
                      <a:prstGeom prst="rect">
                        <a:avLst/>
                      </a:prstGeom>
                    </p:spPr>
                  </p:pic>
                </p:oleObj>
              </mc:Fallback>
            </mc:AlternateContent>
          </a:graphicData>
        </a:graphic>
      </p:graphicFrame>
      <p:graphicFrame>
        <p:nvGraphicFramePr>
          <p:cNvPr id="22" name="对象 21">
            <a:extLst>
              <a:ext uri="{FF2B5EF4-FFF2-40B4-BE49-F238E27FC236}">
                <a16:creationId xmlns:a16="http://schemas.microsoft.com/office/drawing/2014/main" id="{DD9D6642-B30D-42F1-A11A-B55A365B38EF}"/>
              </a:ext>
            </a:extLst>
          </p:cNvPr>
          <p:cNvGraphicFramePr>
            <a:graphicFrameLocks noChangeAspect="1"/>
          </p:cNvGraphicFramePr>
          <p:nvPr>
            <p:custDataLst>
              <p:tags r:id="rId22"/>
            </p:custDataLst>
            <p:extLst>
              <p:ext uri="{D42A27DB-BD31-4B8C-83A1-F6EECF244321}">
                <p14:modId xmlns:p14="http://schemas.microsoft.com/office/powerpoint/2010/main" val="3384261359"/>
              </p:ext>
            </p:extLst>
          </p:nvPr>
        </p:nvGraphicFramePr>
        <p:xfrm>
          <a:off x="5676183" y="4503344"/>
          <a:ext cx="1397000" cy="387350"/>
        </p:xfrm>
        <a:graphic>
          <a:graphicData uri="http://schemas.openxmlformats.org/presentationml/2006/ole">
            <mc:AlternateContent xmlns:mc="http://schemas.openxmlformats.org/markup-compatibility/2006">
              <mc:Choice xmlns:v="urn:schemas-microsoft-com:vml" Requires="v">
                <p:oleObj spid="_x0000_s12739" name="Equation" r:id="rId68" imgW="634680" imgH="177480" progId="Equation.DSMT4">
                  <p:embed/>
                </p:oleObj>
              </mc:Choice>
              <mc:Fallback>
                <p:oleObj name="Equation" r:id="rId68" imgW="634680" imgH="177480" progId="Equation.DSMT4">
                  <p:embed/>
                  <p:pic>
                    <p:nvPicPr>
                      <p:cNvPr id="4" name="对象 3"/>
                      <p:cNvPicPr/>
                      <p:nvPr/>
                    </p:nvPicPr>
                    <p:blipFill>
                      <a:blip r:embed="rId69"/>
                      <a:stretch>
                        <a:fillRect/>
                      </a:stretch>
                    </p:blipFill>
                    <p:spPr>
                      <a:xfrm>
                        <a:off x="5676183" y="4503344"/>
                        <a:ext cx="1397000" cy="387350"/>
                      </a:xfrm>
                      <a:prstGeom prst="rect">
                        <a:avLst/>
                      </a:prstGeom>
                    </p:spPr>
                  </p:pic>
                </p:oleObj>
              </mc:Fallback>
            </mc:AlternateContent>
          </a:graphicData>
        </a:graphic>
      </p:graphicFrame>
      <p:graphicFrame>
        <p:nvGraphicFramePr>
          <p:cNvPr id="23" name="对象 22">
            <a:extLst>
              <a:ext uri="{FF2B5EF4-FFF2-40B4-BE49-F238E27FC236}">
                <a16:creationId xmlns:a16="http://schemas.microsoft.com/office/drawing/2014/main" id="{A79F3513-5AA3-4D33-BDC9-74F964CB57D8}"/>
              </a:ext>
            </a:extLst>
          </p:cNvPr>
          <p:cNvGraphicFramePr>
            <a:graphicFrameLocks noChangeAspect="1"/>
          </p:cNvGraphicFramePr>
          <p:nvPr>
            <p:custDataLst>
              <p:tags r:id="rId23"/>
            </p:custDataLst>
            <p:extLst>
              <p:ext uri="{D42A27DB-BD31-4B8C-83A1-F6EECF244321}">
                <p14:modId xmlns:p14="http://schemas.microsoft.com/office/powerpoint/2010/main" val="2620104870"/>
              </p:ext>
            </p:extLst>
          </p:nvPr>
        </p:nvGraphicFramePr>
        <p:xfrm>
          <a:off x="5427237" y="5033610"/>
          <a:ext cx="1676400" cy="473075"/>
        </p:xfrm>
        <a:graphic>
          <a:graphicData uri="http://schemas.openxmlformats.org/presentationml/2006/ole">
            <mc:AlternateContent xmlns:mc="http://schemas.openxmlformats.org/markup-compatibility/2006">
              <mc:Choice xmlns:v="urn:schemas-microsoft-com:vml" Requires="v">
                <p:oleObj spid="_x0000_s12740" name="Equation" r:id="rId70" imgW="761760" imgH="215640" progId="Equation.DSMT4">
                  <p:embed/>
                </p:oleObj>
              </mc:Choice>
              <mc:Fallback>
                <p:oleObj name="Equation" r:id="rId70" imgW="761760" imgH="215640" progId="Equation.DSMT4">
                  <p:embed/>
                  <p:pic>
                    <p:nvPicPr>
                      <p:cNvPr id="5" name="对象 4"/>
                      <p:cNvPicPr/>
                      <p:nvPr/>
                    </p:nvPicPr>
                    <p:blipFill>
                      <a:blip r:embed="rId71"/>
                      <a:stretch>
                        <a:fillRect/>
                      </a:stretch>
                    </p:blipFill>
                    <p:spPr>
                      <a:xfrm>
                        <a:off x="5427237" y="5033610"/>
                        <a:ext cx="1676400" cy="473075"/>
                      </a:xfrm>
                      <a:prstGeom prst="rect">
                        <a:avLst/>
                      </a:prstGeom>
                    </p:spPr>
                  </p:pic>
                </p:oleObj>
              </mc:Fallback>
            </mc:AlternateContent>
          </a:graphicData>
        </a:graphic>
      </p:graphicFrame>
      <p:graphicFrame>
        <p:nvGraphicFramePr>
          <p:cNvPr id="24" name="对象 23">
            <a:extLst>
              <a:ext uri="{FF2B5EF4-FFF2-40B4-BE49-F238E27FC236}">
                <a16:creationId xmlns:a16="http://schemas.microsoft.com/office/drawing/2014/main" id="{DB6137B2-8284-4BD5-8018-6B93C5DCEC67}"/>
              </a:ext>
            </a:extLst>
          </p:cNvPr>
          <p:cNvGraphicFramePr>
            <a:graphicFrameLocks noChangeAspect="1"/>
          </p:cNvGraphicFramePr>
          <p:nvPr>
            <p:custDataLst>
              <p:tags r:id="rId24"/>
            </p:custDataLst>
            <p:extLst>
              <p:ext uri="{D42A27DB-BD31-4B8C-83A1-F6EECF244321}">
                <p14:modId xmlns:p14="http://schemas.microsoft.com/office/powerpoint/2010/main" val="2979460621"/>
              </p:ext>
            </p:extLst>
          </p:nvPr>
        </p:nvGraphicFramePr>
        <p:xfrm>
          <a:off x="5146250" y="5602565"/>
          <a:ext cx="1957387" cy="442912"/>
        </p:xfrm>
        <a:graphic>
          <a:graphicData uri="http://schemas.openxmlformats.org/presentationml/2006/ole">
            <mc:AlternateContent xmlns:mc="http://schemas.openxmlformats.org/markup-compatibility/2006">
              <mc:Choice xmlns:v="urn:schemas-microsoft-com:vml" Requires="v">
                <p:oleObj spid="_x0000_s12741" name="Equation" r:id="rId72" imgW="888840" imgH="203040" progId="Equation.DSMT4">
                  <p:embed/>
                </p:oleObj>
              </mc:Choice>
              <mc:Fallback>
                <p:oleObj name="Equation" r:id="rId72" imgW="888840" imgH="203040" progId="Equation.DSMT4">
                  <p:embed/>
                  <p:pic>
                    <p:nvPicPr>
                      <p:cNvPr id="6" name="对象 5"/>
                      <p:cNvPicPr/>
                      <p:nvPr/>
                    </p:nvPicPr>
                    <p:blipFill>
                      <a:blip r:embed="rId73"/>
                      <a:stretch>
                        <a:fillRect/>
                      </a:stretch>
                    </p:blipFill>
                    <p:spPr>
                      <a:xfrm>
                        <a:off x="5146250" y="5602565"/>
                        <a:ext cx="1957387" cy="442912"/>
                      </a:xfrm>
                      <a:prstGeom prst="rect">
                        <a:avLst/>
                      </a:prstGeom>
                    </p:spPr>
                  </p:pic>
                </p:oleObj>
              </mc:Fallback>
            </mc:AlternateContent>
          </a:graphicData>
        </a:graphic>
      </p:graphicFrame>
      <p:graphicFrame>
        <p:nvGraphicFramePr>
          <p:cNvPr id="25" name="对象 24">
            <a:extLst>
              <a:ext uri="{FF2B5EF4-FFF2-40B4-BE49-F238E27FC236}">
                <a16:creationId xmlns:a16="http://schemas.microsoft.com/office/drawing/2014/main" id="{71156AF0-6171-4007-97D6-E5BB8E570F58}"/>
              </a:ext>
            </a:extLst>
          </p:cNvPr>
          <p:cNvGraphicFramePr>
            <a:graphicFrameLocks noChangeAspect="1"/>
          </p:cNvGraphicFramePr>
          <p:nvPr>
            <p:custDataLst>
              <p:tags r:id="rId25"/>
            </p:custDataLst>
            <p:extLst>
              <p:ext uri="{D42A27DB-BD31-4B8C-83A1-F6EECF244321}">
                <p14:modId xmlns:p14="http://schemas.microsoft.com/office/powerpoint/2010/main" val="648809022"/>
              </p:ext>
            </p:extLst>
          </p:nvPr>
        </p:nvGraphicFramePr>
        <p:xfrm>
          <a:off x="7767218" y="5042482"/>
          <a:ext cx="1928813" cy="473075"/>
        </p:xfrm>
        <a:graphic>
          <a:graphicData uri="http://schemas.openxmlformats.org/presentationml/2006/ole">
            <mc:AlternateContent xmlns:mc="http://schemas.openxmlformats.org/markup-compatibility/2006">
              <mc:Choice xmlns:v="urn:schemas-microsoft-com:vml" Requires="v">
                <p:oleObj spid="_x0000_s12742" name="Equation" r:id="rId74" imgW="876240" imgH="215640" progId="Equation.DSMT4">
                  <p:embed/>
                </p:oleObj>
              </mc:Choice>
              <mc:Fallback>
                <p:oleObj name="Equation" r:id="rId74" imgW="876240" imgH="215640" progId="Equation.DSMT4">
                  <p:embed/>
                  <p:pic>
                    <p:nvPicPr>
                      <p:cNvPr id="8" name="对象 7"/>
                      <p:cNvPicPr/>
                      <p:nvPr/>
                    </p:nvPicPr>
                    <p:blipFill>
                      <a:blip r:embed="rId75"/>
                      <a:stretch>
                        <a:fillRect/>
                      </a:stretch>
                    </p:blipFill>
                    <p:spPr>
                      <a:xfrm>
                        <a:off x="7767218" y="5042482"/>
                        <a:ext cx="1928813" cy="473075"/>
                      </a:xfrm>
                      <a:prstGeom prst="rect">
                        <a:avLst/>
                      </a:prstGeom>
                    </p:spPr>
                  </p:pic>
                </p:oleObj>
              </mc:Fallback>
            </mc:AlternateContent>
          </a:graphicData>
        </a:graphic>
      </p:graphicFrame>
      <p:graphicFrame>
        <p:nvGraphicFramePr>
          <p:cNvPr id="26" name="对象 25">
            <a:extLst>
              <a:ext uri="{FF2B5EF4-FFF2-40B4-BE49-F238E27FC236}">
                <a16:creationId xmlns:a16="http://schemas.microsoft.com/office/drawing/2014/main" id="{DF9AC412-F245-49FA-A6F6-2E607148F376}"/>
              </a:ext>
            </a:extLst>
          </p:cNvPr>
          <p:cNvGraphicFramePr>
            <a:graphicFrameLocks noChangeAspect="1"/>
          </p:cNvGraphicFramePr>
          <p:nvPr>
            <p:custDataLst>
              <p:tags r:id="rId26"/>
            </p:custDataLst>
            <p:extLst>
              <p:ext uri="{D42A27DB-BD31-4B8C-83A1-F6EECF244321}">
                <p14:modId xmlns:p14="http://schemas.microsoft.com/office/powerpoint/2010/main" val="2919776851"/>
              </p:ext>
            </p:extLst>
          </p:nvPr>
        </p:nvGraphicFramePr>
        <p:xfrm>
          <a:off x="6958064" y="4483787"/>
          <a:ext cx="837648" cy="1561690"/>
        </p:xfrm>
        <a:graphic>
          <a:graphicData uri="http://schemas.openxmlformats.org/presentationml/2006/ole">
            <mc:AlternateContent xmlns:mc="http://schemas.openxmlformats.org/markup-compatibility/2006">
              <mc:Choice xmlns:v="urn:schemas-microsoft-com:vml" Requires="v">
                <p:oleObj spid="_x0000_s12743" name="Equation" r:id="rId45" imgW="380880" imgH="711000" progId="Equation.DSMT4">
                  <p:embed/>
                </p:oleObj>
              </mc:Choice>
              <mc:Fallback>
                <p:oleObj name="Equation" r:id="rId45" imgW="380880" imgH="711000" progId="Equation.DSMT4">
                  <p:embed/>
                  <p:pic>
                    <p:nvPicPr>
                      <p:cNvPr id="10" name="对象 9"/>
                      <p:cNvPicPr/>
                      <p:nvPr/>
                    </p:nvPicPr>
                    <p:blipFill>
                      <a:blip r:embed="rId46"/>
                      <a:stretch>
                        <a:fillRect/>
                      </a:stretch>
                    </p:blipFill>
                    <p:spPr>
                      <a:xfrm>
                        <a:off x="6958064" y="4483787"/>
                        <a:ext cx="837648" cy="1561690"/>
                      </a:xfrm>
                      <a:prstGeom prst="rect">
                        <a:avLst/>
                      </a:prstGeom>
                    </p:spPr>
                  </p:pic>
                </p:oleObj>
              </mc:Fallback>
            </mc:AlternateContent>
          </a:graphicData>
        </a:graphic>
      </p:graphicFrame>
      <p:graphicFrame>
        <p:nvGraphicFramePr>
          <p:cNvPr id="27" name="对象 26">
            <a:extLst>
              <a:ext uri="{FF2B5EF4-FFF2-40B4-BE49-F238E27FC236}">
                <a16:creationId xmlns:a16="http://schemas.microsoft.com/office/drawing/2014/main" id="{CFD57AE7-C750-4A08-ACBD-848D07D671E5}"/>
              </a:ext>
            </a:extLst>
          </p:cNvPr>
          <p:cNvGraphicFramePr>
            <a:graphicFrameLocks noChangeAspect="1"/>
          </p:cNvGraphicFramePr>
          <p:nvPr>
            <p:custDataLst>
              <p:tags r:id="rId27"/>
            </p:custDataLst>
            <p:extLst>
              <p:ext uri="{D42A27DB-BD31-4B8C-83A1-F6EECF244321}">
                <p14:modId xmlns:p14="http://schemas.microsoft.com/office/powerpoint/2010/main" val="1980576770"/>
              </p:ext>
            </p:extLst>
          </p:nvPr>
        </p:nvGraphicFramePr>
        <p:xfrm>
          <a:off x="7664450" y="5543979"/>
          <a:ext cx="2014538" cy="473075"/>
        </p:xfrm>
        <a:graphic>
          <a:graphicData uri="http://schemas.openxmlformats.org/presentationml/2006/ole">
            <mc:AlternateContent xmlns:mc="http://schemas.openxmlformats.org/markup-compatibility/2006">
              <mc:Choice xmlns:v="urn:schemas-microsoft-com:vml" Requires="v">
                <p:oleObj spid="_x0000_s12744" name="Equation" r:id="rId76" imgW="914400" imgH="215640" progId="Equation.DSMT4">
                  <p:embed/>
                </p:oleObj>
              </mc:Choice>
              <mc:Fallback>
                <p:oleObj name="Equation" r:id="rId76" imgW="914400" imgH="215640" progId="Equation.DSMT4">
                  <p:embed/>
                  <p:pic>
                    <p:nvPicPr>
                      <p:cNvPr id="9" name="对象 8"/>
                      <p:cNvPicPr/>
                      <p:nvPr/>
                    </p:nvPicPr>
                    <p:blipFill>
                      <a:blip r:embed="rId77"/>
                      <a:stretch>
                        <a:fillRect/>
                      </a:stretch>
                    </p:blipFill>
                    <p:spPr>
                      <a:xfrm>
                        <a:off x="7664450" y="5543979"/>
                        <a:ext cx="2014538" cy="473075"/>
                      </a:xfrm>
                      <a:prstGeom prst="rect">
                        <a:avLst/>
                      </a:prstGeom>
                    </p:spPr>
                  </p:pic>
                </p:oleObj>
              </mc:Fallback>
            </mc:AlternateContent>
          </a:graphicData>
        </a:graphic>
      </p:graphicFrame>
      <p:graphicFrame>
        <p:nvGraphicFramePr>
          <p:cNvPr id="28" name="对象 27">
            <a:extLst>
              <a:ext uri="{FF2B5EF4-FFF2-40B4-BE49-F238E27FC236}">
                <a16:creationId xmlns:a16="http://schemas.microsoft.com/office/drawing/2014/main" id="{FCA0EF3C-8455-4B43-B927-1E8D5EC5D2D3}"/>
              </a:ext>
            </a:extLst>
          </p:cNvPr>
          <p:cNvGraphicFramePr>
            <a:graphicFrameLocks noChangeAspect="1"/>
          </p:cNvGraphicFramePr>
          <p:nvPr>
            <p:custDataLst>
              <p:tags r:id="rId28"/>
            </p:custDataLst>
            <p:extLst>
              <p:ext uri="{D42A27DB-BD31-4B8C-83A1-F6EECF244321}">
                <p14:modId xmlns:p14="http://schemas.microsoft.com/office/powerpoint/2010/main" val="3296211041"/>
              </p:ext>
            </p:extLst>
          </p:nvPr>
        </p:nvGraphicFramePr>
        <p:xfrm>
          <a:off x="9607526" y="5045135"/>
          <a:ext cx="837648" cy="1004269"/>
        </p:xfrm>
        <a:graphic>
          <a:graphicData uri="http://schemas.openxmlformats.org/presentationml/2006/ole">
            <mc:AlternateContent xmlns:mc="http://schemas.openxmlformats.org/markup-compatibility/2006">
              <mc:Choice xmlns:v="urn:schemas-microsoft-com:vml" Requires="v">
                <p:oleObj spid="_x0000_s12745" name="Equation" r:id="rId78" imgW="380880" imgH="457200" progId="Equation.DSMT4">
                  <p:embed/>
                </p:oleObj>
              </mc:Choice>
              <mc:Fallback>
                <p:oleObj name="Equation" r:id="rId78" imgW="380880" imgH="457200" progId="Equation.DSMT4">
                  <p:embed/>
                  <p:pic>
                    <p:nvPicPr>
                      <p:cNvPr id="12" name="对象 11"/>
                      <p:cNvPicPr/>
                      <p:nvPr/>
                    </p:nvPicPr>
                    <p:blipFill>
                      <a:blip r:embed="rId38"/>
                      <a:stretch>
                        <a:fillRect/>
                      </a:stretch>
                    </p:blipFill>
                    <p:spPr>
                      <a:xfrm>
                        <a:off x="9607526" y="5045135"/>
                        <a:ext cx="837648" cy="1004269"/>
                      </a:xfrm>
                      <a:prstGeom prst="rect">
                        <a:avLst/>
                      </a:prstGeom>
                    </p:spPr>
                  </p:pic>
                </p:oleObj>
              </mc:Fallback>
            </mc:AlternateContent>
          </a:graphicData>
        </a:graphic>
      </p:graphicFrame>
      <p:graphicFrame>
        <p:nvGraphicFramePr>
          <p:cNvPr id="29" name="对象 28">
            <a:extLst>
              <a:ext uri="{FF2B5EF4-FFF2-40B4-BE49-F238E27FC236}">
                <a16:creationId xmlns:a16="http://schemas.microsoft.com/office/drawing/2014/main" id="{F019B147-653A-40FA-BC3B-FF4F8E6A2940}"/>
              </a:ext>
            </a:extLst>
          </p:cNvPr>
          <p:cNvGraphicFramePr>
            <a:graphicFrameLocks noChangeAspect="1"/>
          </p:cNvGraphicFramePr>
          <p:nvPr>
            <p:custDataLst>
              <p:tags r:id="rId29"/>
            </p:custDataLst>
            <p:extLst>
              <p:ext uri="{D42A27DB-BD31-4B8C-83A1-F6EECF244321}">
                <p14:modId xmlns:p14="http://schemas.microsoft.com/office/powerpoint/2010/main" val="2800508981"/>
              </p:ext>
            </p:extLst>
          </p:nvPr>
        </p:nvGraphicFramePr>
        <p:xfrm>
          <a:off x="10505185" y="5348830"/>
          <a:ext cx="1425575" cy="444500"/>
        </p:xfrm>
        <a:graphic>
          <a:graphicData uri="http://schemas.openxmlformats.org/presentationml/2006/ole">
            <mc:AlternateContent xmlns:mc="http://schemas.openxmlformats.org/markup-compatibility/2006">
              <mc:Choice xmlns:v="urn:schemas-microsoft-com:vml" Requires="v">
                <p:oleObj spid="_x0000_s12746" name="Equation" r:id="rId79" imgW="647640" imgH="203040" progId="Equation.DSMT4">
                  <p:embed/>
                </p:oleObj>
              </mc:Choice>
              <mc:Fallback>
                <p:oleObj name="Equation" r:id="rId79" imgW="647640" imgH="203040" progId="Equation.DSMT4">
                  <p:embed/>
                  <p:pic>
                    <p:nvPicPr>
                      <p:cNvPr id="10" name="对象 9"/>
                      <p:cNvPicPr/>
                      <p:nvPr/>
                    </p:nvPicPr>
                    <p:blipFill>
                      <a:blip r:embed="rId80"/>
                      <a:stretch>
                        <a:fillRect/>
                      </a:stretch>
                    </p:blipFill>
                    <p:spPr>
                      <a:xfrm>
                        <a:off x="10505185" y="5348830"/>
                        <a:ext cx="1425575" cy="444500"/>
                      </a:xfrm>
                      <a:prstGeom prst="rect">
                        <a:avLst/>
                      </a:prstGeom>
                    </p:spPr>
                  </p:pic>
                </p:oleObj>
              </mc:Fallback>
            </mc:AlternateContent>
          </a:graphicData>
        </a:graphic>
      </p:graphicFrame>
      <p:sp>
        <p:nvSpPr>
          <p:cNvPr id="30" name="文本框 29">
            <a:extLst>
              <a:ext uri="{FF2B5EF4-FFF2-40B4-BE49-F238E27FC236}">
                <a16:creationId xmlns:a16="http://schemas.microsoft.com/office/drawing/2014/main" id="{E3CB299A-9098-4826-879C-A8C39869BD66}"/>
              </a:ext>
            </a:extLst>
          </p:cNvPr>
          <p:cNvSpPr txBox="1"/>
          <p:nvPr>
            <p:custDataLst>
              <p:tags r:id="rId30"/>
            </p:custDataLst>
          </p:nvPr>
        </p:nvSpPr>
        <p:spPr>
          <a:xfrm>
            <a:off x="1302543" y="4114363"/>
            <a:ext cx="1624210" cy="492443"/>
          </a:xfrm>
          <a:prstGeom prst="rect">
            <a:avLst/>
          </a:prstGeom>
          <a:noFill/>
          <a:ln w="9525">
            <a:noFill/>
          </a:ln>
        </p:spPr>
        <p:txBody>
          <a:bodyPr wrap="square" rtlCol="0" anchor="t" anchorCtr="0">
            <a:spAutoFit/>
          </a:bodyPr>
          <a:lstStyle/>
          <a:p>
            <a:r>
              <a:rPr lang="en-US" altLang="zh-CN" sz="2600" b="1" dirty="0">
                <a:solidFill>
                  <a:srgbClr val="00B0F0"/>
                </a:solidFill>
                <a:latin typeface="Times New Roman" panose="02020603050405020304" pitchFamily="18" charset="0"/>
                <a:cs typeface="Times New Roman" panose="02020603050405020304" pitchFamily="18" charset="0"/>
                <a:sym typeface="+mn-ea"/>
              </a:rPr>
              <a:t>(2)</a:t>
            </a:r>
            <a:endParaRPr lang="zh-CN" altLang="en-US" sz="2600" b="1" dirty="0">
              <a:solidFill>
                <a:srgbClr val="00B0F0"/>
              </a:solidFill>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26502638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nodeType="afterGroup">
                            <p:stCondLst>
                              <p:cond delay="50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left)">
                                      <p:cBhvr>
                                        <p:cTn id="40" dur="500"/>
                                        <p:tgtEl>
                                          <p:spTgt spid="12"/>
                                        </p:tgtEl>
                                      </p:cBhvr>
                                    </p:animEffect>
                                  </p:childTnLst>
                                </p:cTn>
                              </p:par>
                            </p:childTnLst>
                          </p:cTn>
                        </p:par>
                        <p:par>
                          <p:cTn id="41" fill="hold" nodeType="afterGroup">
                            <p:stCondLst>
                              <p:cond delay="500"/>
                            </p:stCondLst>
                            <p:childTnLst>
                              <p:par>
                                <p:cTn id="42" presetID="22" presetClass="entr" presetSubtype="8" fill="hold"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left)">
                                      <p:cBhvr>
                                        <p:cTn id="44" dur="500"/>
                                        <p:tgtEl>
                                          <p:spTgt spid="16"/>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22" presetClass="entr" presetSubtype="8"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left)">
                                      <p:cBhvr>
                                        <p:cTn id="49" dur="500"/>
                                        <p:tgtEl>
                                          <p:spTgt spid="14"/>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22" presetClass="entr" presetSubtype="8" fill="hold"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500"/>
                                        <p:tgtEl>
                                          <p:spTgt spid="17"/>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22" presetClass="entr" presetSubtype="8" fill="hold" nodeType="click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childTnLst>
                          </p:cTn>
                        </p:par>
                        <p:par>
                          <p:cTn id="60" fill="hold" nodeType="afterGroup">
                            <p:stCondLst>
                              <p:cond delay="50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22" presetClass="entr" presetSubtype="8"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wipe(left)">
                                      <p:cBhvr>
                                        <p:cTn id="68" dur="500"/>
                                        <p:tgtEl>
                                          <p:spTgt spid="18"/>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nodeType="click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left)">
                                      <p:cBhvr>
                                        <p:cTn id="78" dur="500"/>
                                        <p:tgtEl>
                                          <p:spTgt spid="20"/>
                                        </p:tgtEl>
                                      </p:cBhvr>
                                    </p:animEffect>
                                  </p:childTnLst>
                                </p:cTn>
                              </p:par>
                            </p:childTnLst>
                          </p:cTn>
                        </p:par>
                        <p:par>
                          <p:cTn id="79" fill="hold">
                            <p:stCondLst>
                              <p:cond delay="500"/>
                            </p:stCondLst>
                            <p:childTnLst>
                              <p:par>
                                <p:cTn id="80" presetID="22" presetClass="entr" presetSubtype="8" fill="hold"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wipe(left)">
                                      <p:cBhvr>
                                        <p:cTn id="87" dur="500"/>
                                        <p:tgtEl>
                                          <p:spTgt spid="22"/>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wipe(left)">
                                      <p:cBhvr>
                                        <p:cTn id="92" dur="500"/>
                                        <p:tgtEl>
                                          <p:spTgt spid="23"/>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wipe(left)">
                                      <p:cBhvr>
                                        <p:cTn id="97" dur="500"/>
                                        <p:tgtEl>
                                          <p:spTgt spid="24"/>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25"/>
                                        </p:tgtEl>
                                        <p:attrNameLst>
                                          <p:attrName>style.visibility</p:attrName>
                                        </p:attrNameLst>
                                      </p:cBhvr>
                                      <p:to>
                                        <p:strVal val="visible"/>
                                      </p:to>
                                    </p:set>
                                    <p:animEffect transition="in" filter="wipe(left)">
                                      <p:cBhvr>
                                        <p:cTn id="102" dur="500"/>
                                        <p:tgtEl>
                                          <p:spTgt spid="25"/>
                                        </p:tgtEl>
                                      </p:cBhvr>
                                    </p:animEffect>
                                  </p:childTnLst>
                                </p:cTn>
                              </p:par>
                            </p:childTnLst>
                          </p:cTn>
                        </p:par>
                        <p:par>
                          <p:cTn id="103" fill="hold">
                            <p:stCondLst>
                              <p:cond delay="500"/>
                            </p:stCondLst>
                            <p:childTnLst>
                              <p:par>
                                <p:cTn id="104" presetID="22" presetClass="entr" presetSubtype="8" fill="hold" nodeType="after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wipe(left)">
                                      <p:cBhvr>
                                        <p:cTn id="106" dur="500"/>
                                        <p:tgtEl>
                                          <p:spTgt spid="26"/>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nodeType="click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wipe(left)">
                                      <p:cBhvr>
                                        <p:cTn id="111" dur="500"/>
                                        <p:tgtEl>
                                          <p:spTgt spid="27"/>
                                        </p:tgtEl>
                                      </p:cBhvr>
                                    </p:animEffect>
                                  </p:childTnLst>
                                </p:cTn>
                              </p:par>
                            </p:childTnLst>
                          </p:cTn>
                        </p:par>
                        <p:par>
                          <p:cTn id="112" fill="hold">
                            <p:stCondLst>
                              <p:cond delay="500"/>
                            </p:stCondLst>
                            <p:childTnLst>
                              <p:par>
                                <p:cTn id="113" presetID="22" presetClass="entr" presetSubtype="8"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left)">
                                      <p:cBhvr>
                                        <p:cTn id="115" dur="500"/>
                                        <p:tgtEl>
                                          <p:spTgt spid="28"/>
                                        </p:tgtEl>
                                      </p:cBhvr>
                                    </p:animEffec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nodeType="click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wipe(left)">
                                      <p:cBhvr>
                                        <p:cTn id="12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145273" y="99729"/>
            <a:ext cx="11937165" cy="1076961"/>
          </a:xfrm>
          <a:prstGeom prst="rect">
            <a:avLst/>
          </a:prstGeom>
          <a:noFill/>
          <a:ln w="9525">
            <a:noFill/>
          </a:ln>
        </p:spPr>
        <p:txBody>
          <a:bodyPr wrap="square" anchor="t" anchorCtr="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楷体" panose="02010609060101010101" pitchFamily="49" charset="-122"/>
                <a:cs typeface="Times New Roman" panose="02020603050405020304" pitchFamily="18" charset="0"/>
              </a:rPr>
              <a:t>例</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楷体" panose="02010609060101010101" pitchFamily="49" charset="-122"/>
                <a:cs typeface="Times New Roman" panose="02020603050405020304" pitchFamily="18" charset="0"/>
              </a:rPr>
              <a:t>4 </a:t>
            </a:r>
            <a:r>
              <a:rPr kumimoji="0" lang="zh-CN"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如图，已知</a:t>
            </a:r>
            <a:r>
              <a:rPr kumimoji="0" lang="zh-CN" altLang="zh-CN" sz="2800" b="1" i="1"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PA</a:t>
            </a:r>
            <a:r>
              <a:rPr kumimoji="0" lang="zh-CN"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⊥平面</a:t>
            </a:r>
            <a:r>
              <a:rPr kumimoji="0" lang="zh-CN" altLang="zh-CN" sz="2800" b="1" i="1"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ABC</a:t>
            </a:r>
            <a:r>
              <a:rPr kumimoji="0" lang="zh-CN"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，平面</a:t>
            </a:r>
            <a:r>
              <a:rPr kumimoji="0" lang="zh-CN" altLang="zh-CN" sz="2800" b="1" i="1"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PAB</a:t>
            </a:r>
            <a:r>
              <a:rPr kumimoji="0" lang="zh-CN"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⊥平面</a:t>
            </a:r>
            <a:r>
              <a:rPr kumimoji="0" lang="zh-CN" altLang="zh-CN" sz="2800" b="1" i="1"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PBC</a:t>
            </a: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a:t>
            </a:r>
            <a:r>
              <a:rPr kumimoji="0" lang="zh-CN"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求证：</a:t>
            </a:r>
            <a:r>
              <a:rPr kumimoji="0" lang="zh-CN" altLang="zh-CN" sz="2800" b="1" i="1"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BC</a:t>
            </a:r>
            <a:r>
              <a:rPr kumimoji="0" lang="zh-CN"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⊥平面</a:t>
            </a:r>
            <a:r>
              <a:rPr kumimoji="0" lang="zh-CN" altLang="zh-CN" sz="2800" b="1" i="1"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PAB</a:t>
            </a:r>
            <a:r>
              <a:rPr kumimoji="0" lang="en-US" altLang="zh-CN" sz="2800" b="1" i="1"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a:t>
            </a:r>
            <a:r>
              <a:rPr kumimoji="0" lang="zh-CN"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面</a:t>
            </a: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PAB</a:t>
            </a:r>
            <a:r>
              <a:rPr kumimoji="0" lang="zh-CN"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a:t>
            </a:r>
            <a:r>
              <a:rPr kumimoji="0" lang="zh-CN"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面</a:t>
            </a: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ABC.</a:t>
            </a:r>
            <a:r>
              <a:rPr kumimoji="0" lang="zh-CN"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a:t>
            </a:r>
            <a:r>
              <a:rPr kumimoji="0" lang="zh-CN"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楷体" panose="02010609060101010101" pitchFamily="49" charset="-122"/>
                <a:cs typeface="Times New Roman" panose="02020603050405020304" pitchFamily="18" charset="0"/>
              </a:rPr>
              <a:t>      </a:t>
            </a:r>
          </a:p>
        </p:txBody>
      </p:sp>
      <p:grpSp>
        <p:nvGrpSpPr>
          <p:cNvPr id="3" name="组合 2"/>
          <p:cNvGrpSpPr/>
          <p:nvPr>
            <p:custDataLst>
              <p:tags r:id="rId2"/>
            </p:custDataLst>
          </p:nvPr>
        </p:nvGrpSpPr>
        <p:grpSpPr>
          <a:xfrm>
            <a:off x="9106120" y="1951589"/>
            <a:ext cx="1237100" cy="935356"/>
            <a:chOff x="8716960" y="2568129"/>
            <a:chExt cx="1237100" cy="935356"/>
          </a:xfrm>
        </p:grpSpPr>
        <p:cxnSp>
          <p:nvCxnSpPr>
            <p:cNvPr id="4" name="直接连接符 3"/>
            <p:cNvCxnSpPr/>
            <p:nvPr>
              <p:custDataLst>
                <p:tags r:id="rId23"/>
              </p:custDataLst>
            </p:nvPr>
          </p:nvCxnSpPr>
          <p:spPr>
            <a:xfrm flipV="1">
              <a:off x="8716960" y="2893885"/>
              <a:ext cx="890905" cy="6096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custDataLst>
                <p:tags r:id="rId24"/>
              </p:custDataLst>
            </p:nvPr>
          </p:nvSpPr>
          <p:spPr>
            <a:xfrm>
              <a:off x="9579410" y="2568129"/>
              <a:ext cx="37465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srgbClr val="FF0000"/>
                  </a:solidFill>
                  <a:effectLst/>
                  <a:uLnTx/>
                  <a:uFillTx/>
                  <a:latin typeface="Times New Roman" panose="02020603050405020304" pitchFamily="18" charset="0"/>
                  <a:ea typeface="等线" panose="02010600030101010101" pitchFamily="2" charset="-122"/>
                  <a:cs typeface="Times New Roman" panose="02020603050405020304" pitchFamily="18" charset="0"/>
                </a:rPr>
                <a:t>D</a:t>
              </a:r>
            </a:p>
          </p:txBody>
        </p:sp>
      </p:grpSp>
      <p:sp>
        <p:nvSpPr>
          <p:cNvPr id="6" name="文本框 5"/>
          <p:cNvSpPr txBox="1"/>
          <p:nvPr>
            <p:custDataLst>
              <p:tags r:id="rId3"/>
            </p:custDataLst>
          </p:nvPr>
        </p:nvSpPr>
        <p:spPr>
          <a:xfrm>
            <a:off x="255290" y="1378880"/>
            <a:ext cx="7918309" cy="4546694"/>
          </a:xfrm>
          <a:prstGeom prst="rect">
            <a:avLst/>
          </a:prstGeom>
          <a:noFill/>
          <a:ln w="9525">
            <a:noFill/>
          </a:ln>
        </p:spPr>
        <p:txBody>
          <a:bodyPr wrap="square"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等线" panose="02010600030101010101" pitchFamily="2" charset="-122"/>
                <a:cs typeface="Times New Roman" panose="02020603050405020304" pitchFamily="18" charset="0"/>
              </a:rPr>
              <a:t>证明：</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rPr>
              <a:t>过点A作A</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rPr>
              <a:t>D</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rPr>
              <a:t>⊥PB，垂足为</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rPr>
              <a:t>D</a:t>
            </a:r>
            <a:endPar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∵面PAB⊥面PBC</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 </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面PAB∩面PBC=PB，</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∴A</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D</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⊥面PBC    </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∵BC</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Symbol" panose="05050102010706020507" pitchFamily="18" charset="2"/>
              </a:rPr>
              <a:t></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面PBC，∴BC⊥A</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D</a:t>
            </a:r>
            <a:endPar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又∵PA⊥面ABC，BC</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Symbol" panose="05050102010706020507" pitchFamily="18" charset="2"/>
              </a:rPr>
              <a:t></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面ABC，∴</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宋体" panose="02010600030101010101" pitchFamily="2" charset="-122"/>
              </a:rPr>
              <a:t>BC</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PA</a:t>
            </a:r>
            <a:endPar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又PA∩A</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D</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=A，</a:t>
            </a:r>
            <a:r>
              <a:rPr kumimoji="0" lang="zh-CN"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∴BC⊥面PAB</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又∵ BC</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Symbol" panose="05050102010706020507" pitchFamily="18" charset="2"/>
              </a:rPr>
              <a:t></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面</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A</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BC         </a:t>
            </a:r>
            <a:r>
              <a:rPr kumimoji="0" lang="zh-CN"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a:t>
            </a:r>
            <a:r>
              <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面</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A</a:t>
            </a:r>
            <a:r>
              <a:rPr kumimoji="0" lang="zh-CN"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sym typeface="+mn-ea"/>
              </a:rPr>
              <a:t>BC⊥面PAB</a:t>
            </a:r>
            <a:endParaRPr kumimoji="0" lang="zh-CN"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华文楷体" panose="02010600040101010101" pitchFamily="2" charset="-122"/>
              <a:cs typeface="Times New Roman" panose="02020603050405020304" pitchFamily="18" charset="0"/>
            </a:endParaRPr>
          </a:p>
        </p:txBody>
      </p:sp>
      <p:grpSp>
        <p:nvGrpSpPr>
          <p:cNvPr id="7" name="组合 6"/>
          <p:cNvGrpSpPr/>
          <p:nvPr>
            <p:custDataLst>
              <p:tags r:id="rId4"/>
            </p:custDataLst>
          </p:nvPr>
        </p:nvGrpSpPr>
        <p:grpSpPr>
          <a:xfrm>
            <a:off x="8646720" y="768626"/>
            <a:ext cx="3709070" cy="3571172"/>
            <a:chOff x="8261374" y="1416110"/>
            <a:chExt cx="3920466" cy="3546860"/>
          </a:xfrm>
        </p:grpSpPr>
        <p:grpSp>
          <p:nvGrpSpPr>
            <p:cNvPr id="8" name="组合 7"/>
            <p:cNvGrpSpPr/>
            <p:nvPr>
              <p:custDataLst>
                <p:tags r:id="rId5"/>
              </p:custDataLst>
            </p:nvPr>
          </p:nvGrpSpPr>
          <p:grpSpPr>
            <a:xfrm>
              <a:off x="8261374" y="1416110"/>
              <a:ext cx="3920466" cy="3436053"/>
              <a:chOff x="8073414" y="1906587"/>
              <a:chExt cx="3920466" cy="3436053"/>
            </a:xfrm>
          </p:grpSpPr>
          <p:grpSp>
            <p:nvGrpSpPr>
              <p:cNvPr id="10" name="组合 9"/>
              <p:cNvGrpSpPr/>
              <p:nvPr>
                <p:custDataLst>
                  <p:tags r:id="rId7"/>
                </p:custDataLst>
              </p:nvPr>
            </p:nvGrpSpPr>
            <p:grpSpPr>
              <a:xfrm>
                <a:off x="8235315" y="1906587"/>
                <a:ext cx="3758565" cy="3436053"/>
                <a:chOff x="12041" y="3970"/>
                <a:chExt cx="5919" cy="5419"/>
              </a:xfrm>
            </p:grpSpPr>
            <p:grpSp>
              <p:nvGrpSpPr>
                <p:cNvPr id="12" name="组合 30726"/>
                <p:cNvGrpSpPr/>
                <p:nvPr>
                  <p:custDataLst>
                    <p:tags r:id="rId9"/>
                  </p:custDataLst>
                </p:nvPr>
              </p:nvGrpSpPr>
              <p:grpSpPr>
                <a:xfrm>
                  <a:off x="12041" y="3970"/>
                  <a:ext cx="5210" cy="5419"/>
                  <a:chOff x="1522" y="1620"/>
                  <a:chExt cx="2084" cy="2167"/>
                </a:xfrm>
              </p:grpSpPr>
              <p:cxnSp>
                <p:nvCxnSpPr>
                  <p:cNvPr id="14" name="直接连接符 30727"/>
                  <p:cNvCxnSpPr/>
                  <p:nvPr>
                    <p:custDataLst>
                      <p:tags r:id="rId11"/>
                    </p:custDataLst>
                  </p:nvPr>
                </p:nvCxnSpPr>
                <p:spPr>
                  <a:xfrm>
                    <a:off x="1746" y="2931"/>
                    <a:ext cx="1860" cy="0"/>
                  </a:xfrm>
                  <a:prstGeom prst="line">
                    <a:avLst/>
                  </a:prstGeom>
                  <a:noFill/>
                  <a:ln w="28575">
                    <a:solidFill>
                      <a:schemeClr val="tx1"/>
                    </a:solidFill>
                    <a:prstDash val="sysDash"/>
                    <a:miter lim="800000"/>
                  </a:ln>
                </p:spPr>
              </p:cxnSp>
              <p:grpSp>
                <p:nvGrpSpPr>
                  <p:cNvPr id="15" name="组合 30728"/>
                  <p:cNvGrpSpPr/>
                  <p:nvPr>
                    <p:custDataLst>
                      <p:tags r:id="rId12"/>
                    </p:custDataLst>
                  </p:nvPr>
                </p:nvGrpSpPr>
                <p:grpSpPr>
                  <a:xfrm>
                    <a:off x="1522" y="1620"/>
                    <a:ext cx="2083" cy="2167"/>
                    <a:chOff x="1522" y="1620"/>
                    <a:chExt cx="2083" cy="2167"/>
                  </a:xfrm>
                </p:grpSpPr>
                <p:sp>
                  <p:nvSpPr>
                    <p:cNvPr id="16" name="文本框 30729"/>
                    <p:cNvSpPr/>
                    <p:nvPr>
                      <p:custDataLst>
                        <p:tags r:id="rId13"/>
                      </p:custDataLst>
                    </p:nvPr>
                  </p:nvSpPr>
                  <p:spPr>
                    <a:xfrm>
                      <a:off x="1546" y="1620"/>
                      <a:ext cx="262" cy="291"/>
                    </a:xfrm>
                    <a:prstGeom prst="rect">
                      <a:avLst/>
                    </a:prstGeom>
                    <a:noFill/>
                    <a:ln>
                      <a:noFill/>
                      <a:miter lim="800000"/>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en-US" altLang="zh-CN" sz="2400" b="1" i="1" u="none" strike="noStrike" kern="1200" cap="none" spc="0" normalizeH="0" baseline="0" noProof="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P</a:t>
                      </a:r>
                    </a:p>
                  </p:txBody>
                </p:sp>
                <p:sp>
                  <p:nvSpPr>
                    <p:cNvPr id="17" name="文本框 30730"/>
                    <p:cNvSpPr/>
                    <p:nvPr>
                      <p:custDataLst>
                        <p:tags r:id="rId14"/>
                      </p:custDataLst>
                    </p:nvPr>
                  </p:nvSpPr>
                  <p:spPr>
                    <a:xfrm>
                      <a:off x="1522" y="2767"/>
                      <a:ext cx="295" cy="291"/>
                    </a:xfrm>
                    <a:prstGeom prst="rect">
                      <a:avLst/>
                    </a:prstGeom>
                    <a:noFill/>
                    <a:ln>
                      <a:noFill/>
                      <a:miter lim="800000"/>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en-US" altLang="zh-CN" sz="2400" b="1" i="1" u="none" strike="noStrike" kern="1200" cap="none" spc="0" normalizeH="0" baseline="0" noProof="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A</a:t>
                      </a:r>
                    </a:p>
                  </p:txBody>
                </p:sp>
                <p:sp>
                  <p:nvSpPr>
                    <p:cNvPr id="18" name="文本框 30731"/>
                    <p:cNvSpPr/>
                    <p:nvPr>
                      <p:custDataLst>
                        <p:tags r:id="rId15"/>
                      </p:custDataLst>
                    </p:nvPr>
                  </p:nvSpPr>
                  <p:spPr>
                    <a:xfrm>
                      <a:off x="2879" y="3496"/>
                      <a:ext cx="294" cy="291"/>
                    </a:xfrm>
                    <a:prstGeom prst="rect">
                      <a:avLst/>
                    </a:prstGeom>
                    <a:noFill/>
                    <a:ln>
                      <a:noFill/>
                      <a:miter lim="800000"/>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en-US" altLang="zh-CN" sz="2400" b="1" i="1" u="none" strike="noStrike" kern="1200" cap="none" spc="0" normalizeH="0" baseline="0" noProof="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B</a:t>
                      </a:r>
                    </a:p>
                  </p:txBody>
                </p:sp>
                <p:grpSp>
                  <p:nvGrpSpPr>
                    <p:cNvPr id="19" name="组合 30732"/>
                    <p:cNvGrpSpPr/>
                    <p:nvPr>
                      <p:custDataLst>
                        <p:tags r:id="rId16"/>
                      </p:custDataLst>
                    </p:nvPr>
                  </p:nvGrpSpPr>
                  <p:grpSpPr>
                    <a:xfrm>
                      <a:off x="1746" y="1797"/>
                      <a:ext cx="1859" cy="1738"/>
                      <a:chOff x="1746" y="1797"/>
                      <a:chExt cx="1859" cy="1738"/>
                    </a:xfrm>
                  </p:grpSpPr>
                  <p:grpSp>
                    <p:nvGrpSpPr>
                      <p:cNvPr id="20" name="组合 30734"/>
                      <p:cNvGrpSpPr/>
                      <p:nvPr>
                        <p:custDataLst>
                          <p:tags r:id="rId17"/>
                        </p:custDataLst>
                      </p:nvPr>
                    </p:nvGrpSpPr>
                    <p:grpSpPr>
                      <a:xfrm>
                        <a:off x="1746" y="1797"/>
                        <a:ext cx="1859" cy="1733"/>
                        <a:chOff x="0" y="0"/>
                        <a:chExt cx="1859" cy="1733"/>
                      </a:xfrm>
                    </p:grpSpPr>
                    <p:cxnSp>
                      <p:nvCxnSpPr>
                        <p:cNvPr id="23" name="直接连接符 30736"/>
                        <p:cNvCxnSpPr/>
                        <p:nvPr>
                          <p:custDataLst>
                            <p:tags r:id="rId20"/>
                          </p:custDataLst>
                        </p:nvPr>
                      </p:nvCxnSpPr>
                      <p:spPr>
                        <a:xfrm flipH="1">
                          <a:off x="0" y="0"/>
                          <a:ext cx="0" cy="1138"/>
                        </a:xfrm>
                        <a:prstGeom prst="line">
                          <a:avLst/>
                        </a:prstGeom>
                        <a:noFill/>
                        <a:ln w="28575">
                          <a:solidFill>
                            <a:srgbClr val="00B0F0"/>
                          </a:solidFill>
                          <a:miter lim="800000"/>
                        </a:ln>
                      </p:spPr>
                    </p:cxnSp>
                    <p:cxnSp>
                      <p:nvCxnSpPr>
                        <p:cNvPr id="24" name="直接连接符 30737"/>
                        <p:cNvCxnSpPr/>
                        <p:nvPr>
                          <p:custDataLst>
                            <p:tags r:id="rId21"/>
                          </p:custDataLst>
                        </p:nvPr>
                      </p:nvCxnSpPr>
                      <p:spPr>
                        <a:xfrm>
                          <a:off x="0" y="0"/>
                          <a:ext cx="1859" cy="1134"/>
                        </a:xfrm>
                        <a:prstGeom prst="line">
                          <a:avLst/>
                        </a:prstGeom>
                        <a:noFill/>
                        <a:ln w="28575">
                          <a:solidFill>
                            <a:schemeClr val="tx1"/>
                          </a:solidFill>
                          <a:miter lim="800000"/>
                        </a:ln>
                      </p:spPr>
                    </p:cxnSp>
                    <p:cxnSp>
                      <p:nvCxnSpPr>
                        <p:cNvPr id="25" name="直接连接符 30738"/>
                        <p:cNvCxnSpPr/>
                        <p:nvPr>
                          <p:custDataLst>
                            <p:tags r:id="rId22"/>
                          </p:custDataLst>
                        </p:nvPr>
                      </p:nvCxnSpPr>
                      <p:spPr>
                        <a:xfrm>
                          <a:off x="0" y="0"/>
                          <a:ext cx="1282" cy="1733"/>
                        </a:xfrm>
                        <a:prstGeom prst="line">
                          <a:avLst/>
                        </a:prstGeom>
                        <a:noFill/>
                        <a:ln w="28575">
                          <a:solidFill>
                            <a:schemeClr val="tx1"/>
                          </a:solidFill>
                          <a:prstDash val="solid"/>
                          <a:miter lim="800000"/>
                        </a:ln>
                      </p:spPr>
                    </p:cxnSp>
                  </p:grpSp>
                  <p:cxnSp>
                    <p:nvCxnSpPr>
                      <p:cNvPr id="21" name="直接连接符 30740"/>
                      <p:cNvCxnSpPr/>
                      <p:nvPr>
                        <p:custDataLst>
                          <p:tags r:id="rId18"/>
                        </p:custDataLst>
                      </p:nvPr>
                    </p:nvCxnSpPr>
                    <p:spPr>
                      <a:xfrm flipH="1" flipV="1">
                        <a:off x="1746" y="2931"/>
                        <a:ext cx="1286" cy="604"/>
                      </a:xfrm>
                      <a:prstGeom prst="line">
                        <a:avLst/>
                      </a:prstGeom>
                      <a:noFill/>
                      <a:ln w="28575">
                        <a:solidFill>
                          <a:schemeClr val="tx1"/>
                        </a:solidFill>
                        <a:prstDash val="solid"/>
                        <a:miter lim="800000"/>
                      </a:ln>
                    </p:spPr>
                  </p:cxnSp>
                  <p:cxnSp>
                    <p:nvCxnSpPr>
                      <p:cNvPr id="22" name="直接连接符 30741"/>
                      <p:cNvCxnSpPr/>
                      <p:nvPr>
                        <p:custDataLst>
                          <p:tags r:id="rId19"/>
                        </p:custDataLst>
                      </p:nvPr>
                    </p:nvCxnSpPr>
                    <p:spPr>
                      <a:xfrm flipV="1">
                        <a:off x="3028" y="2927"/>
                        <a:ext cx="574" cy="603"/>
                      </a:xfrm>
                      <a:prstGeom prst="line">
                        <a:avLst/>
                      </a:prstGeom>
                      <a:noFill/>
                      <a:ln w="28575">
                        <a:solidFill>
                          <a:srgbClr val="FF0000"/>
                        </a:solidFill>
                        <a:prstDash val="solid"/>
                        <a:miter lim="800000"/>
                      </a:ln>
                    </p:spPr>
                  </p:cxnSp>
                </p:grpSp>
              </p:grpSp>
            </p:grpSp>
            <p:sp>
              <p:nvSpPr>
                <p:cNvPr id="13" name="文本框 30723"/>
                <p:cNvSpPr/>
                <p:nvPr>
                  <p:custDataLst>
                    <p:tags r:id="rId10"/>
                  </p:custDataLst>
                </p:nvPr>
              </p:nvSpPr>
              <p:spPr>
                <a:xfrm>
                  <a:off x="17110" y="7022"/>
                  <a:ext cx="850" cy="727"/>
                </a:xfrm>
                <a:prstGeom prst="rect">
                  <a:avLst/>
                </a:prstGeom>
                <a:noFill/>
                <a:ln>
                  <a:noFill/>
                  <a:miter lim="800000"/>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 typeface="Arial" panose="020B0604020202020204" pitchFamily="34" charset="0"/>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en-US" altLang="zh-CN" sz="2400" b="1" i="1" u="none" strike="noStrike" kern="1200" cap="none" spc="0" normalizeH="0" baseline="0" noProof="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C</a:t>
                  </a:r>
                </a:p>
              </p:txBody>
            </p:sp>
          </p:grpSp>
          <p:sp>
            <p:nvSpPr>
              <p:cNvPr id="11" name="等腰三角形 10"/>
              <p:cNvSpPr/>
              <p:nvPr>
                <p:custDataLst>
                  <p:tags r:id="rId8"/>
                </p:custDataLst>
              </p:nvPr>
            </p:nvSpPr>
            <p:spPr>
              <a:xfrm rot="14021698">
                <a:off x="7867566" y="2562734"/>
                <a:ext cx="1465219" cy="1053523"/>
              </a:xfrm>
              <a:prstGeom prst="triangle">
                <a:avLst>
                  <a:gd name="adj" fmla="val 0"/>
                </a:avLst>
              </a:prstGeom>
              <a:solidFill>
                <a:schemeClr val="accent4">
                  <a:lumMod val="60000"/>
                  <a:lumOff val="40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9" name="等腰三角形 8"/>
            <p:cNvSpPr/>
            <p:nvPr>
              <p:custDataLst>
                <p:tags r:id="rId6"/>
              </p:custDataLst>
            </p:nvPr>
          </p:nvSpPr>
          <p:spPr>
            <a:xfrm rot="14021698" flipH="1">
              <a:off x="8824488" y="3453152"/>
              <a:ext cx="1966112" cy="1053523"/>
            </a:xfrm>
            <a:prstGeom prst="triangle">
              <a:avLst>
                <a:gd name="adj" fmla="val 0"/>
              </a:avLst>
            </a:prstGeom>
            <a:solidFill>
              <a:schemeClr val="accent4">
                <a:lumMod val="60000"/>
                <a:lumOff val="40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Tree>
    <p:extLst>
      <p:ext uri="{BB962C8B-B14F-4D97-AF65-F5344CB8AC3E}">
        <p14:creationId xmlns:p14="http://schemas.microsoft.com/office/powerpoint/2010/main" val="38522454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直接连接符 20"/>
          <p:cNvCxnSpPr>
            <a:cxnSpLocks/>
          </p:cNvCxnSpPr>
          <p:nvPr>
            <p:custDataLst>
              <p:tags r:id="rId3"/>
            </p:custDataLst>
          </p:nvPr>
        </p:nvCxnSpPr>
        <p:spPr>
          <a:xfrm flipV="1">
            <a:off x="940584" y="5935571"/>
            <a:ext cx="1656842" cy="16620"/>
          </a:xfrm>
          <a:prstGeom prst="line">
            <a:avLst/>
          </a:prstGeom>
          <a:noFill/>
          <a:ln w="28575">
            <a:solidFill>
              <a:srgbClr val="FF0000"/>
            </a:solidFill>
            <a:prstDash val="dash"/>
            <a:miter lim="800000"/>
          </a:ln>
        </p:spPr>
      </p:cxnSp>
      <p:cxnSp>
        <p:nvCxnSpPr>
          <p:cNvPr id="17" name="直接连接符 21"/>
          <p:cNvCxnSpPr>
            <a:cxnSpLocks/>
          </p:cNvCxnSpPr>
          <p:nvPr>
            <p:custDataLst>
              <p:tags r:id="rId4"/>
            </p:custDataLst>
          </p:nvPr>
        </p:nvCxnSpPr>
        <p:spPr>
          <a:xfrm flipV="1">
            <a:off x="944939" y="5380383"/>
            <a:ext cx="1652487" cy="560784"/>
          </a:xfrm>
          <a:prstGeom prst="line">
            <a:avLst/>
          </a:prstGeom>
          <a:noFill/>
          <a:ln w="28575">
            <a:solidFill>
              <a:srgbClr val="FF0000"/>
            </a:solidFill>
            <a:miter lim="800000"/>
          </a:ln>
        </p:spPr>
      </p:cxnSp>
      <p:graphicFrame>
        <p:nvGraphicFramePr>
          <p:cNvPr id="30" name="对象 29">
            <a:hlinkClick r:id="" action="ppaction://ole?verb=0"/>
          </p:cNvPr>
          <p:cNvGraphicFramePr>
            <a:graphicFrameLocks noChangeAspect="1"/>
          </p:cNvGraphicFramePr>
          <p:nvPr>
            <p:custDataLst>
              <p:tags r:id="rId5"/>
            </p:custDataLst>
            <p:extLst>
              <p:ext uri="{D42A27DB-BD31-4B8C-83A1-F6EECF244321}">
                <p14:modId xmlns:p14="http://schemas.microsoft.com/office/powerpoint/2010/main" val="3330955188"/>
              </p:ext>
            </p:extLst>
          </p:nvPr>
        </p:nvGraphicFramePr>
        <p:xfrm>
          <a:off x="440194" y="5699221"/>
          <a:ext cx="437227" cy="422621"/>
        </p:xfrm>
        <a:graphic>
          <a:graphicData uri="http://schemas.openxmlformats.org/presentationml/2006/ole">
            <mc:AlternateContent xmlns:mc="http://schemas.openxmlformats.org/markup-compatibility/2006">
              <mc:Choice xmlns:v="urn:schemas-microsoft-com:vml" Requires="v">
                <p:oleObj spid="_x0000_s15436" r:id="rId51" imgW="152400" imgH="177165" progId="Equation.DSMT4">
                  <p:embed/>
                </p:oleObj>
              </mc:Choice>
              <mc:Fallback>
                <p:oleObj r:id="rId51" imgW="152400" imgH="177165" progId="Equation.DSMT4">
                  <p:embed/>
                  <p:pic>
                    <p:nvPicPr>
                      <p:cNvPr id="30" name="对象 29">
                        <a:hlinkClick r:id="" action="ppaction://ole?verb=0"/>
                      </p:cNvPr>
                      <p:cNvPicPr/>
                      <p:nvPr/>
                    </p:nvPicPr>
                    <p:blipFill>
                      <a:blip r:embed="rId52"/>
                      <a:stretch>
                        <a:fillRect/>
                      </a:stretch>
                    </p:blipFill>
                    <p:spPr>
                      <a:xfrm>
                        <a:off x="440194" y="5699221"/>
                        <a:ext cx="437227" cy="422621"/>
                      </a:xfrm>
                      <a:prstGeom prst="rect">
                        <a:avLst/>
                      </a:prstGeom>
                    </p:spPr>
                  </p:pic>
                </p:oleObj>
              </mc:Fallback>
            </mc:AlternateContent>
          </a:graphicData>
        </a:graphic>
      </p:graphicFrame>
      <p:grpSp>
        <p:nvGrpSpPr>
          <p:cNvPr id="14" name="组合 13"/>
          <p:cNvGrpSpPr/>
          <p:nvPr>
            <p:custDataLst>
              <p:tags r:id="rId6"/>
            </p:custDataLst>
          </p:nvPr>
        </p:nvGrpSpPr>
        <p:grpSpPr>
          <a:xfrm>
            <a:off x="428982" y="4505740"/>
            <a:ext cx="3812282" cy="2034172"/>
            <a:chOff x="11486" y="2519"/>
            <a:chExt cx="6701" cy="4172"/>
          </a:xfrm>
        </p:grpSpPr>
        <p:cxnSp>
          <p:nvCxnSpPr>
            <p:cNvPr id="8" name="直接连接符 15"/>
            <p:cNvCxnSpPr/>
            <p:nvPr>
              <p:custDataLst>
                <p:tags r:id="rId38"/>
              </p:custDataLst>
            </p:nvPr>
          </p:nvCxnSpPr>
          <p:spPr>
            <a:xfrm flipV="1">
              <a:off x="13468" y="2530"/>
              <a:ext cx="3919" cy="1483"/>
            </a:xfrm>
            <a:prstGeom prst="line">
              <a:avLst/>
            </a:prstGeom>
            <a:noFill/>
            <a:ln w="28575">
              <a:solidFill>
                <a:schemeClr val="tx1"/>
              </a:solidFill>
              <a:miter lim="800000"/>
            </a:ln>
          </p:spPr>
        </p:cxnSp>
        <p:cxnSp>
          <p:nvCxnSpPr>
            <p:cNvPr id="9" name="直接连接符 16"/>
            <p:cNvCxnSpPr/>
            <p:nvPr>
              <p:custDataLst>
                <p:tags r:id="rId39"/>
              </p:custDataLst>
            </p:nvPr>
          </p:nvCxnSpPr>
          <p:spPr>
            <a:xfrm flipV="1">
              <a:off x="15394" y="2519"/>
              <a:ext cx="2015" cy="2695"/>
            </a:xfrm>
            <a:prstGeom prst="line">
              <a:avLst/>
            </a:prstGeom>
            <a:noFill/>
            <a:ln w="28575">
              <a:solidFill>
                <a:schemeClr val="tx1"/>
              </a:solidFill>
              <a:miter lim="800000"/>
            </a:ln>
          </p:spPr>
        </p:cxnSp>
        <p:graphicFrame>
          <p:nvGraphicFramePr>
            <p:cNvPr id="21" name="对象 20">
              <a:hlinkClick r:id="" action="ppaction://ole?verb=0"/>
            </p:cNvPr>
            <p:cNvGraphicFramePr>
              <a:graphicFrameLocks noChangeAspect="1"/>
            </p:cNvGraphicFramePr>
            <p:nvPr>
              <p:custDataLst>
                <p:tags r:id="rId40"/>
              </p:custDataLst>
              <p:extLst>
                <p:ext uri="{D42A27DB-BD31-4B8C-83A1-F6EECF244321}">
                  <p14:modId xmlns:p14="http://schemas.microsoft.com/office/powerpoint/2010/main" val="1162564949"/>
                </p:ext>
              </p:extLst>
            </p:nvPr>
          </p:nvGraphicFramePr>
          <p:xfrm>
            <a:off x="17170" y="4034"/>
            <a:ext cx="816" cy="624"/>
          </p:xfrm>
          <a:graphic>
            <a:graphicData uri="http://schemas.openxmlformats.org/presentationml/2006/ole">
              <mc:AlternateContent xmlns:mc="http://schemas.openxmlformats.org/markup-compatibility/2006">
                <mc:Choice xmlns:v="urn:schemas-microsoft-com:vml" Requires="v">
                  <p:oleObj spid="_x0000_s15437" name="Equation" r:id="rId53" imgW="152280" imgH="139680" progId="Equation.DSMT4">
                    <p:embed/>
                  </p:oleObj>
                </mc:Choice>
                <mc:Fallback>
                  <p:oleObj name="Equation" r:id="rId53" imgW="152280" imgH="139680" progId="Equation.DSMT4">
                    <p:embed/>
                    <p:pic>
                      <p:nvPicPr>
                        <p:cNvPr id="21" name="对象 20">
                          <a:hlinkClick r:id="" action="ppaction://ole?verb=0"/>
                        </p:cNvPr>
                        <p:cNvPicPr/>
                        <p:nvPr/>
                      </p:nvPicPr>
                      <p:blipFill>
                        <a:blip r:embed="rId54"/>
                        <a:stretch>
                          <a:fillRect/>
                        </a:stretch>
                      </p:blipFill>
                      <p:spPr>
                        <a:xfrm>
                          <a:off x="17170" y="4034"/>
                          <a:ext cx="816" cy="624"/>
                        </a:xfrm>
                        <a:prstGeom prst="rect">
                          <a:avLst/>
                        </a:prstGeom>
                      </p:spPr>
                    </p:pic>
                  </p:oleObj>
                </mc:Fallback>
              </mc:AlternateContent>
            </a:graphicData>
          </a:graphic>
        </p:graphicFrame>
        <p:graphicFrame>
          <p:nvGraphicFramePr>
            <p:cNvPr id="23" name="对象 22">
              <a:hlinkClick r:id="" action="ppaction://ole?verb=0"/>
            </p:cNvPr>
            <p:cNvGraphicFramePr>
              <a:graphicFrameLocks noChangeAspect="1"/>
            </p:cNvGraphicFramePr>
            <p:nvPr>
              <p:custDataLst>
                <p:tags r:id="rId41"/>
              </p:custDataLst>
            </p:nvPr>
          </p:nvGraphicFramePr>
          <p:xfrm>
            <a:off x="16050" y="2891"/>
            <a:ext cx="665" cy="737"/>
          </p:xfrm>
          <a:graphic>
            <a:graphicData uri="http://schemas.openxmlformats.org/presentationml/2006/ole">
              <mc:AlternateContent xmlns:mc="http://schemas.openxmlformats.org/markup-compatibility/2006">
                <mc:Choice xmlns:v="urn:schemas-microsoft-com:vml" Requires="v">
                  <p:oleObj spid="_x0000_s15438" r:id="rId55" imgW="152400" imgH="203200" progId="Equation.DSMT4">
                    <p:embed/>
                  </p:oleObj>
                </mc:Choice>
                <mc:Fallback>
                  <p:oleObj r:id="rId55" imgW="152400" imgH="203200" progId="Equation.DSMT4">
                    <p:embed/>
                    <p:pic>
                      <p:nvPicPr>
                        <p:cNvPr id="23" name="对象 22">
                          <a:hlinkClick r:id="" action="ppaction://ole?verb=0"/>
                        </p:cNvPr>
                        <p:cNvPicPr/>
                        <p:nvPr/>
                      </p:nvPicPr>
                      <p:blipFill>
                        <a:blip r:embed="rId56"/>
                        <a:stretch>
                          <a:fillRect/>
                        </a:stretch>
                      </p:blipFill>
                      <p:spPr>
                        <a:xfrm>
                          <a:off x="16050" y="2891"/>
                          <a:ext cx="665" cy="737"/>
                        </a:xfrm>
                        <a:prstGeom prst="rect">
                          <a:avLst/>
                        </a:prstGeom>
                      </p:spPr>
                    </p:pic>
                  </p:oleObj>
                </mc:Fallback>
              </mc:AlternateContent>
            </a:graphicData>
          </a:graphic>
        </p:graphicFrame>
        <p:cxnSp>
          <p:nvCxnSpPr>
            <p:cNvPr id="25" name="直接连接符 16"/>
            <p:cNvCxnSpPr/>
            <p:nvPr>
              <p:custDataLst>
                <p:tags r:id="rId42"/>
              </p:custDataLst>
            </p:nvPr>
          </p:nvCxnSpPr>
          <p:spPr>
            <a:xfrm flipV="1">
              <a:off x="11486" y="3996"/>
              <a:ext cx="2015" cy="2693"/>
            </a:xfrm>
            <a:prstGeom prst="line">
              <a:avLst/>
            </a:prstGeom>
            <a:noFill/>
            <a:ln w="28575">
              <a:solidFill>
                <a:schemeClr val="tx1"/>
              </a:solidFill>
              <a:miter lim="800000"/>
            </a:ln>
          </p:spPr>
        </p:cxnSp>
        <p:cxnSp>
          <p:nvCxnSpPr>
            <p:cNvPr id="26" name="直接连接符 15"/>
            <p:cNvCxnSpPr/>
            <p:nvPr>
              <p:custDataLst>
                <p:tags r:id="rId43"/>
              </p:custDataLst>
            </p:nvPr>
          </p:nvCxnSpPr>
          <p:spPr>
            <a:xfrm flipV="1">
              <a:off x="11486" y="5188"/>
              <a:ext cx="3919" cy="1483"/>
            </a:xfrm>
            <a:prstGeom prst="line">
              <a:avLst/>
            </a:prstGeom>
            <a:noFill/>
            <a:ln w="28575">
              <a:solidFill>
                <a:schemeClr val="tx1"/>
              </a:solidFill>
              <a:miter lim="800000"/>
            </a:ln>
          </p:spPr>
        </p:cxnSp>
        <p:cxnSp>
          <p:nvCxnSpPr>
            <p:cNvPr id="27" name="直接连接符 16"/>
            <p:cNvCxnSpPr/>
            <p:nvPr>
              <p:custDataLst>
                <p:tags r:id="rId44"/>
              </p:custDataLst>
            </p:nvPr>
          </p:nvCxnSpPr>
          <p:spPr>
            <a:xfrm flipV="1">
              <a:off x="11486" y="6664"/>
              <a:ext cx="4644" cy="0"/>
            </a:xfrm>
            <a:prstGeom prst="line">
              <a:avLst/>
            </a:prstGeom>
            <a:noFill/>
            <a:ln w="28575">
              <a:solidFill>
                <a:schemeClr val="tx1"/>
              </a:solidFill>
              <a:miter lim="800000"/>
            </a:ln>
          </p:spPr>
        </p:cxnSp>
        <p:cxnSp>
          <p:nvCxnSpPr>
            <p:cNvPr id="28" name="直接连接符 16"/>
            <p:cNvCxnSpPr/>
            <p:nvPr>
              <p:custDataLst>
                <p:tags r:id="rId45"/>
              </p:custDataLst>
            </p:nvPr>
          </p:nvCxnSpPr>
          <p:spPr>
            <a:xfrm flipV="1">
              <a:off x="13523" y="3986"/>
              <a:ext cx="4644" cy="0"/>
            </a:xfrm>
            <a:prstGeom prst="line">
              <a:avLst/>
            </a:prstGeom>
            <a:noFill/>
            <a:ln w="28575">
              <a:solidFill>
                <a:schemeClr val="tx1"/>
              </a:solidFill>
              <a:prstDash val="dash"/>
              <a:miter lim="800000"/>
            </a:ln>
          </p:spPr>
        </p:cxnSp>
        <p:cxnSp>
          <p:nvCxnSpPr>
            <p:cNvPr id="29" name="直接连接符 16"/>
            <p:cNvCxnSpPr/>
            <p:nvPr>
              <p:custDataLst>
                <p:tags r:id="rId46"/>
              </p:custDataLst>
            </p:nvPr>
          </p:nvCxnSpPr>
          <p:spPr>
            <a:xfrm flipV="1">
              <a:off x="16130" y="3998"/>
              <a:ext cx="2015" cy="2693"/>
            </a:xfrm>
            <a:prstGeom prst="line">
              <a:avLst/>
            </a:prstGeom>
            <a:noFill/>
            <a:ln w="28575">
              <a:solidFill>
                <a:schemeClr val="tx1"/>
              </a:solidFill>
              <a:miter lim="800000"/>
            </a:ln>
          </p:spPr>
        </p:cxnSp>
        <p:graphicFrame>
          <p:nvGraphicFramePr>
            <p:cNvPr id="32" name="对象 31">
              <a:hlinkClick r:id="" action="ppaction://ole?verb=0"/>
            </p:cNvPr>
            <p:cNvGraphicFramePr>
              <a:graphicFrameLocks noChangeAspect="1"/>
            </p:cNvGraphicFramePr>
            <p:nvPr>
              <p:custDataLst>
                <p:tags r:id="rId47"/>
              </p:custDataLst>
              <p:extLst>
                <p:ext uri="{D42A27DB-BD31-4B8C-83A1-F6EECF244321}">
                  <p14:modId xmlns:p14="http://schemas.microsoft.com/office/powerpoint/2010/main" val="3818970186"/>
                </p:ext>
              </p:extLst>
            </p:nvPr>
          </p:nvGraphicFramePr>
          <p:xfrm>
            <a:off x="12609" y="3706"/>
            <a:ext cx="539" cy="897"/>
          </p:xfrm>
          <a:graphic>
            <a:graphicData uri="http://schemas.openxmlformats.org/presentationml/2006/ole">
              <mc:AlternateContent xmlns:mc="http://schemas.openxmlformats.org/markup-compatibility/2006">
                <mc:Choice xmlns:v="urn:schemas-microsoft-com:vml" Requires="v">
                  <p:oleObj spid="_x0000_s15439" name="Equation" r:id="rId57" imgW="88560" imgH="177480" progId="Equation.DSMT4">
                    <p:embed/>
                  </p:oleObj>
                </mc:Choice>
                <mc:Fallback>
                  <p:oleObj name="Equation" r:id="rId57" imgW="88560" imgH="177480" progId="Equation.DSMT4">
                    <p:embed/>
                    <p:pic>
                      <p:nvPicPr>
                        <p:cNvPr id="32" name="对象 31">
                          <a:hlinkClick r:id="" action="ppaction://ole?verb=0"/>
                        </p:cNvPr>
                        <p:cNvPicPr/>
                        <p:nvPr/>
                      </p:nvPicPr>
                      <p:blipFill>
                        <a:blip r:embed="rId58"/>
                        <a:stretch>
                          <a:fillRect/>
                        </a:stretch>
                      </p:blipFill>
                      <p:spPr>
                        <a:xfrm>
                          <a:off x="12609" y="3706"/>
                          <a:ext cx="539" cy="897"/>
                        </a:xfrm>
                        <a:prstGeom prst="rect">
                          <a:avLst/>
                        </a:prstGeom>
                      </p:spPr>
                    </p:pic>
                  </p:oleObj>
                </mc:Fallback>
              </mc:AlternateContent>
            </a:graphicData>
          </a:graphic>
        </p:graphicFrame>
        <p:cxnSp>
          <p:nvCxnSpPr>
            <p:cNvPr id="34" name="直接连接符 16"/>
            <p:cNvCxnSpPr/>
            <p:nvPr>
              <p:custDataLst>
                <p:tags r:id="rId48"/>
              </p:custDataLst>
            </p:nvPr>
          </p:nvCxnSpPr>
          <p:spPr>
            <a:xfrm flipV="1">
              <a:off x="16432" y="3993"/>
              <a:ext cx="1755" cy="0"/>
            </a:xfrm>
            <a:prstGeom prst="line">
              <a:avLst/>
            </a:prstGeom>
            <a:noFill/>
            <a:ln w="28575">
              <a:solidFill>
                <a:schemeClr val="tx1"/>
              </a:solidFill>
              <a:miter lim="800000"/>
            </a:ln>
          </p:spPr>
        </p:cxnSp>
      </p:grpSp>
      <mc:AlternateContent xmlns:mc="http://schemas.openxmlformats.org/markup-compatibility/2006" xmlns:a14="http://schemas.microsoft.com/office/drawing/2010/main">
        <mc:Choice Requires="a14">
          <p:sp>
            <p:nvSpPr>
              <p:cNvPr id="7" name="TextBox 2"/>
              <p:cNvSpPr txBox="1"/>
              <p:nvPr>
                <p:custDataLst>
                  <p:tags r:id="rId7"/>
                </p:custDataLst>
              </p:nvPr>
            </p:nvSpPr>
            <p:spPr>
              <a:xfrm>
                <a:off x="210765" y="2058614"/>
                <a:ext cx="11981235" cy="2441887"/>
              </a:xfrm>
              <a:prstGeom prst="rect">
                <a:avLst/>
              </a:prstGeom>
              <a:noFill/>
              <a:ln w="31750">
                <a:noFill/>
                <a:prstDash val="dash"/>
              </a:ln>
            </p:spPr>
            <p:txBody>
              <a:bodyPr wrap="square" lIns="0" tIns="0" rIns="0" bIns="0" rtlCol="0">
                <a:spAutoFit/>
              </a:bodyPr>
              <a:lstStyle/>
              <a:p>
                <a:pPr marL="0" indent="0" eaLnBrk="0" fontAlgn="auto" latinLnBrk="1" hangingPunct="0">
                  <a:lnSpc>
                    <a:spcPct val="130000"/>
                  </a:lnSpc>
                  <a:spcBef>
                    <a:spcPts val="100"/>
                  </a:spcBef>
                  <a:buNone/>
                </a:pPr>
                <a:r>
                  <a:rPr lang="zh-CN" altLang="zh-CN" sz="2000" kern="0" dirty="0">
                    <a:solidFill>
                      <a:srgbClr val="0070C0"/>
                    </a:solidFill>
                    <a:latin typeface="黑体" panose="02010609060101010101" charset="-122"/>
                    <a:ea typeface="黑体" panose="02010609060101010101" charset="-122"/>
                    <a:cs typeface="Times New Roman" panose="02020603050405020304" pitchFamily="18" charset="0"/>
                  </a:rPr>
                  <a:t>用</a:t>
                </a:r>
                <a:r>
                  <a:rPr lang="zh-CN" altLang="zh-CN" sz="2000" kern="0" dirty="0">
                    <a:solidFill>
                      <a:srgbClr val="C00000"/>
                    </a:solidFill>
                    <a:latin typeface="黑体" panose="02010609060101010101" charset="-122"/>
                    <a:ea typeface="黑体" panose="02010609060101010101" charset="-122"/>
                    <a:cs typeface="Times New Roman" panose="02020603050405020304" pitchFamily="18" charset="0"/>
                  </a:rPr>
                  <a:t>三垂法</a:t>
                </a:r>
                <a:r>
                  <a:rPr lang="zh-CN" altLang="zh-CN" sz="2000" kern="0" dirty="0">
                    <a:solidFill>
                      <a:srgbClr val="0070C0"/>
                    </a:solidFill>
                    <a:latin typeface="黑体" panose="02010609060101010101" charset="-122"/>
                    <a:ea typeface="黑体" panose="02010609060101010101" charset="-122"/>
                    <a:cs typeface="Times New Roman" panose="02020603050405020304" pitchFamily="18" charset="0"/>
                  </a:rPr>
                  <a:t>作二面角的平面角的一般步骤：</a:t>
                </a:r>
                <a:endParaRPr lang="en-US" altLang="zh-CN" sz="2000" kern="0" dirty="0">
                  <a:solidFill>
                    <a:srgbClr val="0070C0"/>
                  </a:solidFill>
                  <a:latin typeface="黑体" panose="02010609060101010101" charset="-122"/>
                  <a:ea typeface="黑体" panose="02010609060101010101" charset="-122"/>
                  <a:cs typeface="Times New Roman" panose="02020603050405020304" pitchFamily="18" charset="0"/>
                </a:endParaRPr>
              </a:p>
              <a:p>
                <a:pPr eaLnBrk="0" latinLnBrk="1" hangingPunct="0">
                  <a:lnSpc>
                    <a:spcPct val="130000"/>
                  </a:lnSpc>
                  <a:spcBef>
                    <a:spcPts val="100"/>
                  </a:spcBef>
                </a:pPr>
                <a:r>
                  <a:rPr lang="en-US" altLang="zh-CN" sz="28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 </a:t>
                </a: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1</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．在其中一个半平面内取一点</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rPr>
                  <a:t>P</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a:t>
                </a: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 </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过点</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P </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作另一个平面的垂线（</a:t>
                </a: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PQ</a:t>
                </a:r>
                <a:r>
                  <a:rPr lang="zh-CN" altLang="zh-CN" sz="2400" dirty="0">
                    <a:latin typeface="Times New Roman" panose="02020603050405020304" pitchFamily="18" charset="0"/>
                    <a:ea typeface="华文楷体" panose="02010600040101010101" pitchFamily="2" charset="-122"/>
                    <a:cs typeface="Times New Roman" panose="02020603050405020304" pitchFamily="18" charset="0"/>
                    <a:sym typeface="+mn-ea"/>
                  </a:rPr>
                  <a:t>⊥</a:t>
                </a:r>
                <a14:m>
                  <m:oMath xmlns:m="http://schemas.openxmlformats.org/officeDocument/2006/math">
                    <m:r>
                      <a:rPr lang="zh-CN" altLang="en-US" sz="2400" i="1" dirty="0">
                        <a:latin typeface="Cambria Math" panose="02040503050406030204" pitchFamily="18" charset="0"/>
                        <a:sym typeface="+mn-ea"/>
                      </a:rPr>
                      <m:t>面</m:t>
                    </m:r>
                    <m:r>
                      <a:rPr lang="zh-CN" altLang="en-US" sz="2400" b="1" i="1">
                        <a:latin typeface="Cambria Math" panose="02040503050406030204" pitchFamily="18" charset="0"/>
                      </a:rPr>
                      <m:t>𝜶</m:t>
                    </m:r>
                  </m:oMath>
                </a14:m>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），垂足为</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Q</a:t>
                </a:r>
                <a:endParaRPr lang="zh-CN" altLang="en-US" sz="2400" dirty="0">
                  <a:latin typeface="Times New Roman" panose="02020603050405020304" pitchFamily="18" charset="0"/>
                  <a:ea typeface="楷体" panose="02010609060101010101" charset="-122"/>
                  <a:cs typeface="Times New Roman" panose="02020603050405020304" pitchFamily="18" charset="0"/>
                </a:endParaRPr>
              </a:p>
              <a:p>
                <a:pPr eaLnBrk="0" latinLnBrk="1" hangingPunct="0">
                  <a:lnSpc>
                    <a:spcPct val="130000"/>
                  </a:lnSpc>
                  <a:spcBef>
                    <a:spcPct val="0"/>
                  </a:spcBef>
                </a:pP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 2</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．过点</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Q</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作棱</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l</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的垂线，垂足为</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O</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，连接</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OP     (l</a:t>
                </a:r>
                <a:r>
                  <a:rPr lang="zh-CN" altLang="zh-CN" sz="2400" i="1" dirty="0">
                    <a:latin typeface="Times New Roman" panose="02020603050405020304" pitchFamily="18" charset="0"/>
                    <a:ea typeface="华文楷体" panose="02010600040101010101" pitchFamily="2" charset="-122"/>
                    <a:cs typeface="Times New Roman" panose="02020603050405020304" pitchFamily="18" charset="0"/>
                    <a:sym typeface="+mn-ea"/>
                  </a:rPr>
                  <a:t> ⊥ </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OQ)</a:t>
                </a:r>
                <a:endParaRPr lang="zh-CN" altLang="en-US" sz="2400" i="1" dirty="0">
                  <a:solidFill>
                    <a:srgbClr val="C00000"/>
                  </a:solidFill>
                  <a:latin typeface="Times New Roman" panose="02020603050405020304" pitchFamily="18" charset="0"/>
                  <a:ea typeface="楷体" panose="02010609060101010101" charset="-122"/>
                  <a:cs typeface="Times New Roman" panose="02020603050405020304" pitchFamily="18" charset="0"/>
                </a:endParaRPr>
              </a:p>
              <a:p>
                <a:pPr eaLnBrk="0" latinLnBrk="1" hangingPunct="0">
                  <a:lnSpc>
                    <a:spcPct val="130000"/>
                  </a:lnSpc>
                  <a:spcBef>
                    <a:spcPct val="0"/>
                  </a:spcBef>
                </a:pP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rPr>
                  <a:t> 3</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．由</a:t>
                </a: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PQ</a:t>
                </a:r>
                <a:r>
                  <a:rPr lang="zh-CN" altLang="zh-CN" sz="2400" dirty="0">
                    <a:latin typeface="Times New Roman" panose="02020603050405020304" pitchFamily="18" charset="0"/>
                    <a:ea typeface="华文楷体" panose="02010600040101010101" pitchFamily="2" charset="-122"/>
                    <a:cs typeface="Times New Roman" panose="02020603050405020304" pitchFamily="18" charset="0"/>
                    <a:sym typeface="+mn-ea"/>
                  </a:rPr>
                  <a:t>⊥</a:t>
                </a:r>
                <a:r>
                  <a:rPr lang="zh-CN" altLang="en-US" sz="2400" dirty="0">
                    <a:latin typeface="Times New Roman" panose="02020603050405020304" pitchFamily="18" charset="0"/>
                    <a:ea typeface="华文楷体" panose="02010600040101010101" pitchFamily="2" charset="-122"/>
                    <a:cs typeface="Times New Roman" panose="02020603050405020304" pitchFamily="18" charset="0"/>
                    <a:sym typeface="+mn-ea"/>
                  </a:rPr>
                  <a:t>面</a:t>
                </a:r>
                <a:r>
                  <a:rPr lang="el-GR" altLang="zh-CN" sz="2400" b="1" dirty="0">
                    <a:latin typeface="Times New Roman" panose="02020603050405020304" pitchFamily="18" charset="0"/>
                    <a:cs typeface="Times New Roman" panose="02020603050405020304" pitchFamily="18" charset="0"/>
                  </a:rPr>
                  <a:t>α</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 得</a:t>
                </a: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PQ</a:t>
                </a:r>
                <a:r>
                  <a:rPr lang="zh-CN" altLang="zh-CN" sz="2400" dirty="0">
                    <a:latin typeface="Times New Roman" panose="02020603050405020304" pitchFamily="18" charset="0"/>
                    <a:ea typeface="华文楷体" panose="02010600040101010101" pitchFamily="2" charset="-122"/>
                    <a:cs typeface="Times New Roman" panose="02020603050405020304" pitchFamily="18" charset="0"/>
                    <a:sym typeface="+mn-ea"/>
                  </a:rPr>
                  <a:t>⊥ </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l </a:t>
                </a: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 </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又</a:t>
                </a: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PQ</a:t>
                </a:r>
                <a:r>
                  <a:rPr lang="zh-CN" altLang="en-US" sz="2400" dirty="0">
                    <a:latin typeface="Times New Roman" panose="02020603050405020304" pitchFamily="18" charset="0"/>
                    <a:ea typeface="华文楷体" panose="02010600040101010101" pitchFamily="2" charset="-122"/>
                    <a:cs typeface="Times New Roman" panose="02020603050405020304" pitchFamily="18" charset="0"/>
                    <a:sym typeface="+mn-ea"/>
                  </a:rPr>
                  <a:t> ∩</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 OQ </a:t>
                </a:r>
                <a:r>
                  <a:rPr lang="zh-CN" altLang="en-US" sz="2400" dirty="0">
                    <a:latin typeface="Times New Roman" panose="02020603050405020304" pitchFamily="18" charset="0"/>
                    <a:ea typeface="华文楷体" panose="02010600040101010101" pitchFamily="2" charset="-122"/>
                    <a:cs typeface="Times New Roman" panose="02020603050405020304" pitchFamily="18" charset="0"/>
                    <a:sym typeface="+mn-ea"/>
                  </a:rPr>
                  <a:t>=</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 Q</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得</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l </a:t>
                </a:r>
                <a:r>
                  <a:rPr lang="zh-CN" altLang="zh-CN" sz="2400" dirty="0">
                    <a:latin typeface="Times New Roman" panose="02020603050405020304" pitchFamily="18" charset="0"/>
                    <a:ea typeface="华文楷体" panose="02010600040101010101" pitchFamily="2" charset="-122"/>
                    <a:cs typeface="Times New Roman" panose="02020603050405020304" pitchFamily="18" charset="0"/>
                    <a:sym typeface="+mn-ea"/>
                  </a:rPr>
                  <a:t>⊥</a:t>
                </a:r>
                <a:r>
                  <a:rPr lang="zh-CN" altLang="en-US" sz="2400" dirty="0">
                    <a:latin typeface="Times New Roman" panose="02020603050405020304" pitchFamily="18" charset="0"/>
                    <a:ea typeface="华文楷体" panose="02010600040101010101" pitchFamily="2" charset="-122"/>
                    <a:cs typeface="Times New Roman" panose="02020603050405020304" pitchFamily="18" charset="0"/>
                    <a:sym typeface="+mn-ea"/>
                  </a:rPr>
                  <a:t>面</a:t>
                </a:r>
                <a:r>
                  <a:rPr lang="en-US" altLang="zh-CN" sz="2400" dirty="0">
                    <a:latin typeface="Times New Roman" panose="02020603050405020304" pitchFamily="18" charset="0"/>
                    <a:cs typeface="Times New Roman" panose="02020603050405020304" pitchFamily="18" charset="0"/>
                    <a:sym typeface="+mn-ea"/>
                  </a:rPr>
                  <a:t>POQ,</a:t>
                </a:r>
                <a:r>
                  <a:rPr lang="zh-CN" altLang="en-US" sz="2400" dirty="0">
                    <a:latin typeface="Times New Roman" panose="02020603050405020304" pitchFamily="18" charset="0"/>
                    <a:ea typeface="华文楷体" panose="02010600040101010101" pitchFamily="2" charset="-122"/>
                    <a:cs typeface="Times New Roman" panose="02020603050405020304" pitchFamily="18" charset="0"/>
                    <a:sym typeface="+mn-ea"/>
                  </a:rPr>
                  <a:t> ∴ </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l</a:t>
                </a:r>
                <a:r>
                  <a:rPr lang="zh-CN" altLang="zh-CN" sz="2400" dirty="0">
                    <a:latin typeface="Times New Roman" panose="02020603050405020304" pitchFamily="18" charset="0"/>
                    <a:ea typeface="华文楷体" panose="02010600040101010101" pitchFamily="2" charset="-122"/>
                    <a:cs typeface="Times New Roman" panose="02020603050405020304" pitchFamily="18" charset="0"/>
                    <a:sym typeface="+mn-ea"/>
                  </a:rPr>
                  <a:t> ⊥ </a:t>
                </a:r>
                <a:r>
                  <a:rPr lang="en-US" altLang="zh-CN" sz="2400" i="1"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OP</a:t>
                </a:r>
                <a:r>
                  <a:rPr lang="en-US" altLang="zh-CN"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a:t>
                </a:r>
                <a:r>
                  <a:rPr lang="zh-CN" altLang="en-US" sz="2400" kern="0" dirty="0">
                    <a:solidFill>
                      <a:srgbClr val="000000"/>
                    </a:solidFill>
                    <a:latin typeface="Times New Roman" panose="02020603050405020304" pitchFamily="18" charset="0"/>
                    <a:ea typeface="楷体" panose="02010609060101010101" charset="-122"/>
                    <a:cs typeface="Times New Roman" panose="02020603050405020304" pitchFamily="18" charset="0"/>
                    <a:sym typeface="+mn-ea"/>
                  </a:rPr>
                  <a:t>则</a:t>
                </a:r>
                <a:r>
                  <a:rPr lang="zh-CN" altLang="en-US" sz="2400" dirty="0">
                    <a:solidFill>
                      <a:srgbClr val="C00000"/>
                    </a:solidFill>
                    <a:latin typeface="Times New Roman" panose="02020603050405020304" pitchFamily="18" charset="0"/>
                    <a:ea typeface="楷体" panose="02010609060101010101" charset="-122"/>
                    <a:cs typeface="Times New Roman" panose="02020603050405020304" pitchFamily="18" charset="0"/>
                    <a:sym typeface="+mn-ea"/>
                  </a:rPr>
                  <a:t>∠</a:t>
                </a:r>
                <a:r>
                  <a:rPr lang="en-US" altLang="zh-CN" sz="2400" i="1" kern="0" dirty="0">
                    <a:solidFill>
                      <a:srgbClr val="C00000"/>
                    </a:solidFill>
                    <a:latin typeface="Times New Roman" panose="02020603050405020304" pitchFamily="18" charset="0"/>
                    <a:ea typeface="楷体" panose="02010609060101010101" charset="-122"/>
                    <a:cs typeface="Times New Roman" panose="02020603050405020304" pitchFamily="18" charset="0"/>
                    <a:sym typeface="+mn-ea"/>
                  </a:rPr>
                  <a:t>P</a:t>
                </a:r>
                <a:r>
                  <a:rPr lang="zh-CN" altLang="en-US" sz="2400" i="1" dirty="0">
                    <a:solidFill>
                      <a:srgbClr val="C00000"/>
                    </a:solidFill>
                    <a:latin typeface="Times New Roman" panose="02020603050405020304" pitchFamily="18" charset="0"/>
                    <a:ea typeface="楷体" panose="02010609060101010101" charset="-122"/>
                    <a:cs typeface="Times New Roman" panose="02020603050405020304" pitchFamily="18" charset="0"/>
                    <a:sym typeface="+mn-ea"/>
                  </a:rPr>
                  <a:t>O</a:t>
                </a:r>
                <a:r>
                  <a:rPr lang="en-US" altLang="zh-CN" sz="2400" i="1" dirty="0">
                    <a:solidFill>
                      <a:srgbClr val="C00000"/>
                    </a:solidFill>
                    <a:latin typeface="Times New Roman" panose="02020603050405020304" pitchFamily="18" charset="0"/>
                    <a:ea typeface="楷体" panose="02010609060101010101" charset="-122"/>
                    <a:cs typeface="Times New Roman" panose="02020603050405020304" pitchFamily="18" charset="0"/>
                    <a:sym typeface="+mn-ea"/>
                  </a:rPr>
                  <a:t>Q</a:t>
                </a:r>
                <a:r>
                  <a:rPr lang="zh-CN" altLang="en-US" sz="2400" dirty="0">
                    <a:latin typeface="Times New Roman" panose="02020603050405020304" pitchFamily="18" charset="0"/>
                    <a:ea typeface="楷体" panose="02010609060101010101" charset="-122"/>
                    <a:cs typeface="Times New Roman" panose="02020603050405020304" pitchFamily="18" charset="0"/>
                    <a:sym typeface="+mn-ea"/>
                  </a:rPr>
                  <a:t>为二面角</a:t>
                </a:r>
                <a:r>
                  <a:rPr lang="zh-CN" altLang="en-US" sz="2400" b="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α</a:t>
                </a:r>
                <a:r>
                  <a:rPr lang="zh-CN" altLang="en-US" sz="2400" b="1" dirty="0">
                    <a:solidFill>
                      <a:srgbClr val="FF0000"/>
                    </a:solidFill>
                    <a:latin typeface="黑体" panose="02010609060101010101" pitchFamily="49" charset="-122"/>
                    <a:ea typeface="黑体" panose="02010609060101010101" pitchFamily="49" charset="-122"/>
                  </a:rPr>
                  <a:t>-</a:t>
                </a:r>
                <a:r>
                  <a:rPr lang="zh-CN" altLang="en-US" sz="2400" b="1" i="1" dirty="0">
                    <a:solidFill>
                      <a:srgbClr val="FF0000"/>
                    </a:solidFill>
                    <a:latin typeface="Times New Roman" panose="02020603050405020304" pitchFamily="18" charset="0"/>
                    <a:ea typeface="黑体" panose="02010609060101010101" pitchFamily="49" charset="-122"/>
                  </a:rPr>
                  <a:t>l</a:t>
                </a:r>
                <a:r>
                  <a:rPr lang="zh-CN" altLang="en-US" sz="2400" b="1" dirty="0">
                    <a:solidFill>
                      <a:srgbClr val="FF0000"/>
                    </a:solidFill>
                    <a:latin typeface="黑体" panose="02010609060101010101" pitchFamily="49" charset="-122"/>
                    <a:ea typeface="黑体" panose="02010609060101010101" pitchFamily="49" charset="-122"/>
                  </a:rPr>
                  <a:t>-β</a:t>
                </a:r>
                <a:r>
                  <a:rPr lang="zh-CN" altLang="en-US" sz="2400" dirty="0">
                    <a:latin typeface="Times New Roman" panose="02020603050405020304" pitchFamily="18" charset="0"/>
                    <a:ea typeface="楷体" panose="02010609060101010101" charset="-122"/>
                    <a:cs typeface="Times New Roman" panose="02020603050405020304" pitchFamily="18" charset="0"/>
                    <a:sym typeface="+mn-ea"/>
                  </a:rPr>
                  <a:t>的平面角</a:t>
                </a:r>
                <a:endParaRPr lang="zh-CN" altLang="en-US" sz="2400" dirty="0">
                  <a:latin typeface="Times New Roman" panose="02020603050405020304" pitchFamily="18" charset="0"/>
                  <a:ea typeface="楷体" panose="02010609060101010101" charset="-122"/>
                  <a:cs typeface="Times New Roman" panose="02020603050405020304" pitchFamily="18" charset="0"/>
                </a:endParaRPr>
              </a:p>
            </p:txBody>
          </p:sp>
        </mc:Choice>
        <mc:Fallback xmlns="">
          <p:sp>
            <p:nvSpPr>
              <p:cNvPr id="7" name="TextBox 2"/>
              <p:cNvSpPr txBox="1">
                <a:spLocks noRot="1" noChangeAspect="1" noMove="1" noResize="1" noEditPoints="1" noAdjustHandles="1" noChangeArrowheads="1" noChangeShapeType="1" noTextEdit="1"/>
              </p:cNvSpPr>
              <p:nvPr>
                <p:custDataLst>
                  <p:tags r:id="rId59"/>
                </p:custDataLst>
              </p:nvPr>
            </p:nvSpPr>
            <p:spPr>
              <a:xfrm>
                <a:off x="210765" y="2058614"/>
                <a:ext cx="11981235" cy="2441887"/>
              </a:xfrm>
              <a:prstGeom prst="rect">
                <a:avLst/>
              </a:prstGeom>
              <a:blipFill>
                <a:blip r:embed="rId60"/>
                <a:stretch>
                  <a:fillRect l="-1578" t="-1750" b="-2750"/>
                </a:stretch>
              </a:blipFill>
              <a:ln w="31750">
                <a:noFill/>
                <a:prstDash val="dash"/>
              </a:ln>
            </p:spPr>
            <p:txBody>
              <a:bodyPr/>
              <a:lstStyle/>
              <a:p>
                <a:r>
                  <a:rPr lang="zh-CN" altLang="en-US">
                    <a:noFill/>
                  </a:rPr>
                  <a:t> </a:t>
                </a:r>
              </a:p>
            </p:txBody>
          </p:sp>
        </mc:Fallback>
      </mc:AlternateContent>
      <p:grpSp>
        <p:nvGrpSpPr>
          <p:cNvPr id="11" name="组合 10"/>
          <p:cNvGrpSpPr/>
          <p:nvPr>
            <p:custDataLst>
              <p:tags r:id="rId8"/>
            </p:custDataLst>
          </p:nvPr>
        </p:nvGrpSpPr>
        <p:grpSpPr>
          <a:xfrm>
            <a:off x="2324029" y="5022575"/>
            <a:ext cx="590531" cy="393712"/>
            <a:chOff x="15176" y="3573"/>
            <a:chExt cx="736" cy="742"/>
          </a:xfrm>
        </p:grpSpPr>
        <p:graphicFrame>
          <p:nvGraphicFramePr>
            <p:cNvPr id="20" name="对象 19">
              <a:hlinkClick r:id="" action="ppaction://ole?verb=0"/>
            </p:cNvPr>
            <p:cNvGraphicFramePr>
              <a:graphicFrameLocks noChangeAspect="1"/>
            </p:cNvGraphicFramePr>
            <p:nvPr>
              <p:custDataLst>
                <p:tags r:id="rId36"/>
              </p:custDataLst>
            </p:nvPr>
          </p:nvGraphicFramePr>
          <p:xfrm>
            <a:off x="15176" y="3573"/>
            <a:ext cx="737" cy="664"/>
          </p:xfrm>
          <a:graphic>
            <a:graphicData uri="http://schemas.openxmlformats.org/presentationml/2006/ole">
              <mc:AlternateContent xmlns:mc="http://schemas.openxmlformats.org/markup-compatibility/2006">
                <mc:Choice xmlns:v="urn:schemas-microsoft-com:vml" Requires="v">
                  <p:oleObj spid="_x0000_s15440" r:id="rId61" imgW="152400" imgH="165100" progId="Equation.DSMT4">
                    <p:embed/>
                  </p:oleObj>
                </mc:Choice>
                <mc:Fallback>
                  <p:oleObj r:id="rId61" imgW="152400" imgH="165100" progId="Equation.DSMT4">
                    <p:embed/>
                    <p:pic>
                      <p:nvPicPr>
                        <p:cNvPr id="20" name="对象 19">
                          <a:hlinkClick r:id="" action="ppaction://ole?verb=0"/>
                        </p:cNvPr>
                        <p:cNvPicPr/>
                        <p:nvPr/>
                      </p:nvPicPr>
                      <p:blipFill>
                        <a:blip r:embed="rId62"/>
                        <a:stretch>
                          <a:fillRect/>
                        </a:stretch>
                      </p:blipFill>
                      <p:spPr>
                        <a:xfrm>
                          <a:off x="15176" y="3573"/>
                          <a:ext cx="737" cy="664"/>
                        </a:xfrm>
                        <a:prstGeom prst="rect">
                          <a:avLst/>
                        </a:prstGeom>
                      </p:spPr>
                    </p:pic>
                  </p:oleObj>
                </mc:Fallback>
              </mc:AlternateContent>
            </a:graphicData>
          </a:graphic>
        </p:graphicFrame>
        <p:sp>
          <p:nvSpPr>
            <p:cNvPr id="3" name="椭圆 2"/>
            <p:cNvSpPr/>
            <p:nvPr>
              <p:custDataLst>
                <p:tags r:id="rId37"/>
              </p:custDataLst>
            </p:nvPr>
          </p:nvSpPr>
          <p:spPr>
            <a:xfrm>
              <a:off x="15579" y="4145"/>
              <a:ext cx="170" cy="170"/>
            </a:xfrm>
            <a:prstGeom prst="ellipse">
              <a:avLst/>
            </a:prstGeom>
            <a:solidFill>
              <a:srgbClr val="0000FE"/>
            </a:solidFill>
            <a:ln>
              <a:solidFill>
                <a:srgbClr val="0000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custDataLst>
              <p:tags r:id="rId9"/>
            </p:custDataLst>
          </p:nvPr>
        </p:nvGrpSpPr>
        <p:grpSpPr>
          <a:xfrm>
            <a:off x="2707418" y="5394039"/>
            <a:ext cx="45719" cy="511472"/>
            <a:chOff x="15678" y="4194"/>
            <a:chExt cx="0" cy="1262"/>
          </a:xfrm>
        </p:grpSpPr>
        <p:cxnSp>
          <p:nvCxnSpPr>
            <p:cNvPr id="5" name="直接连接符 4"/>
            <p:cNvCxnSpPr/>
            <p:nvPr>
              <p:custDataLst>
                <p:tags r:id="rId34"/>
              </p:custDataLst>
            </p:nvPr>
          </p:nvCxnSpPr>
          <p:spPr>
            <a:xfrm flipH="1">
              <a:off x="15678" y="4194"/>
              <a:ext cx="0" cy="1254"/>
            </a:xfrm>
            <a:prstGeom prst="line">
              <a:avLst/>
            </a:prstGeom>
            <a:ln w="31750">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custDataLst>
                <p:tags r:id="rId35"/>
              </p:custDataLst>
            </p:nvPr>
          </p:nvCxnSpPr>
          <p:spPr>
            <a:xfrm flipH="1">
              <a:off x="15678" y="4832"/>
              <a:ext cx="0" cy="624"/>
            </a:xfrm>
            <a:prstGeom prst="line">
              <a:avLst/>
            </a:prstGeom>
            <a:ln w="31750">
              <a:prstDash val="soli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custDataLst>
              <p:tags r:id="rId10"/>
            </p:custDataLst>
          </p:nvPr>
        </p:nvGrpSpPr>
        <p:grpSpPr>
          <a:xfrm>
            <a:off x="2637617" y="5806490"/>
            <a:ext cx="488134" cy="368706"/>
            <a:chOff x="15611" y="5119"/>
            <a:chExt cx="784" cy="736"/>
          </a:xfrm>
        </p:grpSpPr>
        <p:graphicFrame>
          <p:nvGraphicFramePr>
            <p:cNvPr id="19" name="对象 18">
              <a:hlinkClick r:id="" action="ppaction://ole?verb=0"/>
            </p:cNvPr>
            <p:cNvGraphicFramePr>
              <a:graphicFrameLocks noChangeAspect="1"/>
            </p:cNvGraphicFramePr>
            <p:nvPr>
              <p:custDataLst>
                <p:tags r:id="rId32"/>
              </p:custDataLst>
            </p:nvPr>
          </p:nvGraphicFramePr>
          <p:xfrm>
            <a:off x="15731" y="5119"/>
            <a:ext cx="665" cy="737"/>
          </p:xfrm>
          <a:graphic>
            <a:graphicData uri="http://schemas.openxmlformats.org/presentationml/2006/ole">
              <mc:AlternateContent xmlns:mc="http://schemas.openxmlformats.org/markup-compatibility/2006">
                <mc:Choice xmlns:v="urn:schemas-microsoft-com:vml" Requires="v">
                  <p:oleObj spid="_x0000_s15441" r:id="rId63" imgW="152400" imgH="203200" progId="Equation.DSMT4">
                    <p:embed/>
                  </p:oleObj>
                </mc:Choice>
                <mc:Fallback>
                  <p:oleObj r:id="rId63" imgW="152400" imgH="203200" progId="Equation.DSMT4">
                    <p:embed/>
                    <p:pic>
                      <p:nvPicPr>
                        <p:cNvPr id="19" name="对象 18">
                          <a:hlinkClick r:id="" action="ppaction://ole?verb=0"/>
                        </p:cNvPr>
                        <p:cNvPicPr/>
                        <p:nvPr/>
                      </p:nvPicPr>
                      <p:blipFill>
                        <a:blip r:embed="rId64"/>
                        <a:stretch>
                          <a:fillRect/>
                        </a:stretch>
                      </p:blipFill>
                      <p:spPr>
                        <a:xfrm>
                          <a:off x="15731" y="5119"/>
                          <a:ext cx="665" cy="737"/>
                        </a:xfrm>
                        <a:prstGeom prst="rect">
                          <a:avLst/>
                        </a:prstGeom>
                      </p:spPr>
                    </p:pic>
                  </p:oleObj>
                </mc:Fallback>
              </mc:AlternateContent>
            </a:graphicData>
          </a:graphic>
        </p:graphicFrame>
        <p:sp>
          <p:nvSpPr>
            <p:cNvPr id="12" name="椭圆 11"/>
            <p:cNvSpPr/>
            <p:nvPr>
              <p:custDataLst>
                <p:tags r:id="rId33"/>
              </p:custDataLst>
            </p:nvPr>
          </p:nvSpPr>
          <p:spPr>
            <a:xfrm>
              <a:off x="15611" y="5333"/>
              <a:ext cx="170" cy="170"/>
            </a:xfrm>
            <a:prstGeom prst="ellipse">
              <a:avLst/>
            </a:prstGeom>
            <a:solidFill>
              <a:srgbClr val="0000FE"/>
            </a:solidFill>
            <a:ln>
              <a:solidFill>
                <a:srgbClr val="0000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26">
            <a:extLst>
              <a:ext uri="{FF2B5EF4-FFF2-40B4-BE49-F238E27FC236}">
                <a16:creationId xmlns:a16="http://schemas.microsoft.com/office/drawing/2014/main" id="{10E376FD-D897-4006-B4E4-08F6C48FC12D}"/>
              </a:ext>
            </a:extLst>
          </p:cNvPr>
          <p:cNvGrpSpPr/>
          <p:nvPr>
            <p:custDataLst>
              <p:tags r:id="rId11"/>
            </p:custDataLst>
          </p:nvPr>
        </p:nvGrpSpPr>
        <p:grpSpPr>
          <a:xfrm>
            <a:off x="8778989" y="26977"/>
            <a:ext cx="3225460" cy="2181541"/>
            <a:chOff x="877807" y="1671750"/>
            <a:chExt cx="2929193" cy="1878422"/>
          </a:xfrm>
        </p:grpSpPr>
        <p:grpSp>
          <p:nvGrpSpPr>
            <p:cNvPr id="35" name="组合 23">
              <a:extLst>
                <a:ext uri="{FF2B5EF4-FFF2-40B4-BE49-F238E27FC236}">
                  <a16:creationId xmlns:a16="http://schemas.microsoft.com/office/drawing/2014/main" id="{3994C283-0F6D-4350-9FF1-9FB60E03A4C1}"/>
                </a:ext>
              </a:extLst>
            </p:cNvPr>
            <p:cNvGrpSpPr/>
            <p:nvPr>
              <p:custDataLst>
                <p:tags r:id="rId16"/>
              </p:custDataLst>
            </p:nvPr>
          </p:nvGrpSpPr>
          <p:grpSpPr>
            <a:xfrm>
              <a:off x="877807" y="1671750"/>
              <a:ext cx="2929193" cy="1878422"/>
              <a:chOff x="464045" y="1851750"/>
              <a:chExt cx="2929193" cy="1878422"/>
            </a:xfrm>
          </p:grpSpPr>
          <p:grpSp>
            <p:nvGrpSpPr>
              <p:cNvPr id="37" name="组合 4">
                <a:extLst>
                  <a:ext uri="{FF2B5EF4-FFF2-40B4-BE49-F238E27FC236}">
                    <a16:creationId xmlns:a16="http://schemas.microsoft.com/office/drawing/2014/main" id="{3A8E0351-CE34-43AA-B8D9-77B4B1F8F958}"/>
                  </a:ext>
                </a:extLst>
              </p:cNvPr>
              <p:cNvGrpSpPr/>
              <p:nvPr>
                <p:custDataLst>
                  <p:tags r:id="rId18"/>
                </p:custDataLst>
              </p:nvPr>
            </p:nvGrpSpPr>
            <p:grpSpPr>
              <a:xfrm>
                <a:off x="464045" y="1851750"/>
                <a:ext cx="2929193" cy="1878422"/>
                <a:chOff x="554045" y="2706749"/>
                <a:chExt cx="2929193" cy="1878422"/>
              </a:xfrm>
            </p:grpSpPr>
            <p:grpSp>
              <p:nvGrpSpPr>
                <p:cNvPr id="40" name="组合 5">
                  <a:extLst>
                    <a:ext uri="{FF2B5EF4-FFF2-40B4-BE49-F238E27FC236}">
                      <a16:creationId xmlns:a16="http://schemas.microsoft.com/office/drawing/2014/main" id="{3CB1809B-7602-4454-8D2A-0EF4631E2303}"/>
                    </a:ext>
                  </a:extLst>
                </p:cNvPr>
                <p:cNvGrpSpPr/>
                <p:nvPr>
                  <p:custDataLst>
                    <p:tags r:id="rId21"/>
                  </p:custDataLst>
                </p:nvPr>
              </p:nvGrpSpPr>
              <p:grpSpPr>
                <a:xfrm>
                  <a:off x="557371" y="2706749"/>
                  <a:ext cx="2925867" cy="1835259"/>
                  <a:chOff x="647371" y="2850546"/>
                  <a:chExt cx="2925953" cy="1836313"/>
                </a:xfrm>
              </p:grpSpPr>
              <p:grpSp>
                <p:nvGrpSpPr>
                  <p:cNvPr id="43" name="组合 18">
                    <a:extLst>
                      <a:ext uri="{FF2B5EF4-FFF2-40B4-BE49-F238E27FC236}">
                        <a16:creationId xmlns:a16="http://schemas.microsoft.com/office/drawing/2014/main" id="{27BD9139-8BE5-466B-892B-91573CF55931}"/>
                      </a:ext>
                    </a:extLst>
                  </p:cNvPr>
                  <p:cNvGrpSpPr/>
                  <p:nvPr>
                    <p:custDataLst>
                      <p:tags r:id="rId24"/>
                    </p:custDataLst>
                  </p:nvPr>
                </p:nvGrpSpPr>
                <p:grpSpPr>
                  <a:xfrm>
                    <a:off x="647371" y="2850546"/>
                    <a:ext cx="2925953" cy="1836313"/>
                    <a:chOff x="1574039" y="2895786"/>
                    <a:chExt cx="2925953" cy="1836313"/>
                  </a:xfrm>
                </p:grpSpPr>
                <p:sp>
                  <p:nvSpPr>
                    <p:cNvPr id="47" name="平行四边形 14">
                      <a:extLst>
                        <a:ext uri="{FF2B5EF4-FFF2-40B4-BE49-F238E27FC236}">
                          <a16:creationId xmlns:a16="http://schemas.microsoft.com/office/drawing/2014/main" id="{D66B5115-2400-4917-A4D0-9D4C013C4A2E}"/>
                        </a:ext>
                      </a:extLst>
                    </p:cNvPr>
                    <p:cNvSpPr/>
                    <p:nvPr>
                      <p:custDataLst>
                        <p:tags r:id="rId28"/>
                      </p:custDataLst>
                    </p:nvPr>
                  </p:nvSpPr>
                  <p:spPr>
                    <a:xfrm>
                      <a:off x="2412368" y="3796468"/>
                      <a:ext cx="2087624" cy="935631"/>
                    </a:xfrm>
                    <a:prstGeom prst="parallelogram">
                      <a:avLst>
                        <a:gd name="adj" fmla="val 54965"/>
                      </a:avLst>
                    </a:prstGeom>
                    <a:noFill/>
                    <a:ln w="15875">
                      <a:solidFill>
                        <a:schemeClr val="tx1"/>
                      </a:solid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5pPr>
                    </a:lstStyle>
                    <a:p>
                      <a:pPr marL="0" marR="0" lvl="0" indent="0" algn="ctr" eaLnBrk="0" fontAlgn="base" hangingPunct="0">
                        <a:lnSpc>
                          <a:spcPct val="100000"/>
                        </a:lnSpc>
                        <a:spcBef>
                          <a:spcPct val="0"/>
                        </a:spcBef>
                        <a:spcAft>
                          <a:spcPct val="0"/>
                        </a:spcAft>
                        <a:buClrTx/>
                        <a:buNone/>
                      </a:pPr>
                      <a:endParaRPr lang="zh-CN" altLang="en-US" sz="2400" u="none" baseline="0">
                        <a:solidFill>
                          <a:srgbClr val="FFFFFF"/>
                        </a:solidFill>
                      </a:endParaRPr>
                    </a:p>
                  </p:txBody>
                </p:sp>
                <p:cxnSp>
                  <p:nvCxnSpPr>
                    <p:cNvPr id="48" name="直接连接符 15">
                      <a:extLst>
                        <a:ext uri="{FF2B5EF4-FFF2-40B4-BE49-F238E27FC236}">
                          <a16:creationId xmlns:a16="http://schemas.microsoft.com/office/drawing/2014/main" id="{120A00BD-6A55-4317-9081-28CF6AAD0A31}"/>
                        </a:ext>
                      </a:extLst>
                    </p:cNvPr>
                    <p:cNvCxnSpPr/>
                    <p:nvPr>
                      <p:custDataLst>
                        <p:tags r:id="rId29"/>
                      </p:custDataLst>
                    </p:nvPr>
                  </p:nvCxnSpPr>
                  <p:spPr>
                    <a:xfrm flipH="1" flipV="1">
                      <a:off x="2088508" y="2895786"/>
                      <a:ext cx="827112" cy="900682"/>
                    </a:xfrm>
                    <a:prstGeom prst="line">
                      <a:avLst/>
                    </a:prstGeom>
                    <a:noFill/>
                    <a:ln w="15875">
                      <a:solidFill>
                        <a:schemeClr val="tx1"/>
                      </a:solidFill>
                      <a:miter lim="800000"/>
                    </a:ln>
                  </p:spPr>
                </p:cxnSp>
                <p:cxnSp>
                  <p:nvCxnSpPr>
                    <p:cNvPr id="49" name="直接连接符 16">
                      <a:extLst>
                        <a:ext uri="{FF2B5EF4-FFF2-40B4-BE49-F238E27FC236}">
                          <a16:creationId xmlns:a16="http://schemas.microsoft.com/office/drawing/2014/main" id="{FFD98605-FCDE-4289-AA3A-0D91D1497448}"/>
                        </a:ext>
                      </a:extLst>
                    </p:cNvPr>
                    <p:cNvCxnSpPr/>
                    <p:nvPr>
                      <p:custDataLst>
                        <p:tags r:id="rId30"/>
                      </p:custDataLst>
                    </p:nvPr>
                  </p:nvCxnSpPr>
                  <p:spPr>
                    <a:xfrm flipV="1">
                      <a:off x="1574039" y="2916823"/>
                      <a:ext cx="504840" cy="935630"/>
                    </a:xfrm>
                    <a:prstGeom prst="line">
                      <a:avLst/>
                    </a:prstGeom>
                    <a:noFill/>
                    <a:ln w="15875">
                      <a:solidFill>
                        <a:schemeClr val="tx1"/>
                      </a:solidFill>
                      <a:miter lim="800000"/>
                    </a:ln>
                  </p:spPr>
                </p:cxnSp>
                <p:cxnSp>
                  <p:nvCxnSpPr>
                    <p:cNvPr id="50" name="直接连接符 17">
                      <a:extLst>
                        <a:ext uri="{FF2B5EF4-FFF2-40B4-BE49-F238E27FC236}">
                          <a16:creationId xmlns:a16="http://schemas.microsoft.com/office/drawing/2014/main" id="{DA82C25E-DA61-4257-8517-E40D96F94B84}"/>
                        </a:ext>
                      </a:extLst>
                    </p:cNvPr>
                    <p:cNvCxnSpPr/>
                    <p:nvPr>
                      <p:custDataLst>
                        <p:tags r:id="rId31"/>
                      </p:custDataLst>
                    </p:nvPr>
                  </p:nvCxnSpPr>
                  <p:spPr>
                    <a:xfrm flipH="1" flipV="1">
                      <a:off x="1583668" y="3831416"/>
                      <a:ext cx="828700" cy="900683"/>
                    </a:xfrm>
                    <a:prstGeom prst="line">
                      <a:avLst/>
                    </a:prstGeom>
                    <a:noFill/>
                    <a:ln w="15875">
                      <a:solidFill>
                        <a:schemeClr val="tx1"/>
                      </a:solidFill>
                      <a:miter lim="800000"/>
                    </a:ln>
                  </p:spPr>
                </p:cxnSp>
              </p:grpSp>
              <p:sp>
                <p:nvSpPr>
                  <p:cNvPr id="44" name="文本框 23">
                    <a:extLst>
                      <a:ext uri="{FF2B5EF4-FFF2-40B4-BE49-F238E27FC236}">
                        <a16:creationId xmlns:a16="http://schemas.microsoft.com/office/drawing/2014/main" id="{9847D71B-FDBF-4DC9-ACDB-4CB11F6CA920}"/>
                      </a:ext>
                    </a:extLst>
                  </p:cNvPr>
                  <p:cNvSpPr/>
                  <p:nvPr>
                    <p:custDataLst>
                      <p:tags r:id="rId25"/>
                    </p:custDataLst>
                  </p:nvPr>
                </p:nvSpPr>
                <p:spPr>
                  <a:xfrm>
                    <a:off x="1647029" y="4201323"/>
                    <a:ext cx="303363" cy="39663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5pPr>
                  </a:lstStyle>
                  <a:p>
                    <a:pPr marL="0" lvl="0" indent="0" eaLnBrk="0" fontAlgn="base" hangingPunct="0">
                      <a:spcBef>
                        <a:spcPct val="0"/>
                      </a:spcBef>
                      <a:spcAft>
                        <a:spcPct val="0"/>
                      </a:spcAft>
                      <a:buNone/>
                    </a:pPr>
                    <a:r>
                      <a:rPr lang="en-US" altLang="zh-CN" sz="2400" i="1" dirty="0">
                        <a:latin typeface="Times New Roman" panose="02020603050405020304" pitchFamily="18" charset="0"/>
                        <a:ea typeface="宋体" panose="02010600030101010101" pitchFamily="2" charset="-122"/>
                      </a:rPr>
                      <a:t>O</a:t>
                    </a:r>
                    <a:endParaRPr lang="zh-CN" altLang="en-US" sz="2400" i="1" dirty="0">
                      <a:latin typeface="Times New Roman" panose="02020603050405020304" pitchFamily="18" charset="0"/>
                      <a:ea typeface="宋体" panose="02010600030101010101" pitchFamily="2" charset="-122"/>
                    </a:endParaRPr>
                  </a:p>
                </p:txBody>
              </p:sp>
              <p:sp>
                <p:nvSpPr>
                  <p:cNvPr id="45" name="文本框 24">
                    <a:extLst>
                      <a:ext uri="{FF2B5EF4-FFF2-40B4-BE49-F238E27FC236}">
                        <a16:creationId xmlns:a16="http://schemas.microsoft.com/office/drawing/2014/main" id="{0AF65845-37EB-4DF9-9654-7905BB35D291}"/>
                      </a:ext>
                    </a:extLst>
                  </p:cNvPr>
                  <p:cNvSpPr/>
                  <p:nvPr>
                    <p:custDataLst>
                      <p:tags r:id="rId26"/>
                    </p:custDataLst>
                  </p:nvPr>
                </p:nvSpPr>
                <p:spPr>
                  <a:xfrm>
                    <a:off x="2693706" y="3940293"/>
                    <a:ext cx="303363" cy="39663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5pPr>
                  </a:lstStyle>
                  <a:p>
                    <a:pPr marL="0" lvl="0" indent="0" eaLnBrk="0" fontAlgn="base" hangingPunct="0">
                      <a:spcBef>
                        <a:spcPct val="0"/>
                      </a:spcBef>
                      <a:spcAft>
                        <a:spcPct val="0"/>
                      </a:spcAft>
                      <a:buNone/>
                    </a:pPr>
                    <a:r>
                      <a:rPr lang="en-US" altLang="zh-CN" sz="2400" i="1">
                        <a:latin typeface="Times New Roman" panose="02020603050405020304" pitchFamily="18" charset="0"/>
                        <a:ea typeface="宋体" panose="02010600030101010101" pitchFamily="2" charset="-122"/>
                      </a:rPr>
                      <a:t>A</a:t>
                    </a:r>
                    <a:endParaRPr lang="zh-CN" altLang="en-US" sz="2400" i="1">
                      <a:latin typeface="Times New Roman" panose="02020603050405020304" pitchFamily="18" charset="0"/>
                      <a:ea typeface="宋体" panose="02010600030101010101" pitchFamily="2" charset="-122"/>
                    </a:endParaRPr>
                  </a:p>
                </p:txBody>
              </p:sp>
              <p:sp>
                <p:nvSpPr>
                  <p:cNvPr id="46" name="文本框 25">
                    <a:extLst>
                      <a:ext uri="{FF2B5EF4-FFF2-40B4-BE49-F238E27FC236}">
                        <a16:creationId xmlns:a16="http://schemas.microsoft.com/office/drawing/2014/main" id="{9BB79383-3900-4371-AE40-2E06C0626B2A}"/>
                      </a:ext>
                    </a:extLst>
                  </p:cNvPr>
                  <p:cNvSpPr/>
                  <p:nvPr>
                    <p:custDataLst>
                      <p:tags r:id="rId27"/>
                    </p:custDataLst>
                  </p:nvPr>
                </p:nvSpPr>
                <p:spPr>
                  <a:xfrm>
                    <a:off x="927008" y="3354957"/>
                    <a:ext cx="303363" cy="39663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5pPr>
                  </a:lstStyle>
                  <a:p>
                    <a:pPr marL="0" lvl="0" indent="0" eaLnBrk="0" fontAlgn="base" hangingPunct="0">
                      <a:spcBef>
                        <a:spcPct val="0"/>
                      </a:spcBef>
                      <a:spcAft>
                        <a:spcPct val="0"/>
                      </a:spcAft>
                      <a:buNone/>
                    </a:pPr>
                    <a:r>
                      <a:rPr lang="en-US" altLang="zh-CN" sz="2400" i="1">
                        <a:latin typeface="Times New Roman" panose="02020603050405020304" pitchFamily="18" charset="0"/>
                        <a:ea typeface="宋体" panose="02010600030101010101" pitchFamily="2" charset="-122"/>
                      </a:rPr>
                      <a:t>B</a:t>
                    </a:r>
                    <a:endParaRPr lang="zh-CN" altLang="en-US" sz="2400" i="1">
                      <a:latin typeface="Times New Roman" panose="02020603050405020304" pitchFamily="18" charset="0"/>
                      <a:ea typeface="宋体" panose="02010600030101010101" pitchFamily="2" charset="-122"/>
                    </a:endParaRPr>
                  </a:p>
                </p:txBody>
              </p:sp>
            </p:grpSp>
            <p:sp>
              <p:nvSpPr>
                <p:cNvPr id="41" name="文本框 23">
                  <a:extLst>
                    <a:ext uri="{FF2B5EF4-FFF2-40B4-BE49-F238E27FC236}">
                      <a16:creationId xmlns:a16="http://schemas.microsoft.com/office/drawing/2014/main" id="{9806B9B0-2119-4628-BF26-E8202E6195F5}"/>
                    </a:ext>
                  </a:extLst>
                </p:cNvPr>
                <p:cNvSpPr/>
                <p:nvPr>
                  <p:custDataLst>
                    <p:tags r:id="rId22"/>
                  </p:custDataLst>
                </p:nvPr>
              </p:nvSpPr>
              <p:spPr>
                <a:xfrm>
                  <a:off x="554045" y="3427858"/>
                  <a:ext cx="303354" cy="39640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5pPr>
                </a:lstStyle>
                <a:p>
                  <a:pPr marL="0" lvl="0" indent="0" eaLnBrk="0" fontAlgn="base" hangingPunct="0">
                    <a:spcBef>
                      <a:spcPct val="0"/>
                    </a:spcBef>
                    <a:spcAft>
                      <a:spcPct val="0"/>
                    </a:spcAft>
                    <a:buNone/>
                  </a:pPr>
                  <a:r>
                    <a:rPr lang="en-US" altLang="zh-CN" sz="2400" i="1" dirty="0">
                      <a:latin typeface="Times New Roman" panose="02020603050405020304" pitchFamily="18" charset="0"/>
                      <a:ea typeface="宋体" panose="02010600030101010101" pitchFamily="2" charset="-122"/>
                    </a:rPr>
                    <a:t>β</a:t>
                  </a:r>
                  <a:endParaRPr lang="zh-CN" altLang="en-US" sz="2400" i="1" dirty="0">
                    <a:latin typeface="Times New Roman" panose="02020603050405020304" pitchFamily="18" charset="0"/>
                    <a:ea typeface="宋体" panose="02010600030101010101" pitchFamily="2" charset="-122"/>
                  </a:endParaRPr>
                </a:p>
              </p:txBody>
            </p:sp>
            <p:sp>
              <p:nvSpPr>
                <p:cNvPr id="42" name="文本框 23">
                  <a:extLst>
                    <a:ext uri="{FF2B5EF4-FFF2-40B4-BE49-F238E27FC236}">
                      <a16:creationId xmlns:a16="http://schemas.microsoft.com/office/drawing/2014/main" id="{6A48D713-3697-4BCD-8E56-65508AB612BD}"/>
                    </a:ext>
                  </a:extLst>
                </p:cNvPr>
                <p:cNvSpPr/>
                <p:nvPr>
                  <p:custDataLst>
                    <p:tags r:id="rId23"/>
                  </p:custDataLst>
                </p:nvPr>
              </p:nvSpPr>
              <p:spPr>
                <a:xfrm>
                  <a:off x="2645171" y="4188764"/>
                  <a:ext cx="303354" cy="39640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5pPr>
                </a:lstStyle>
                <a:p>
                  <a:pPr marL="0" lvl="0" indent="0" eaLnBrk="0" fontAlgn="base" hangingPunct="0">
                    <a:spcBef>
                      <a:spcPct val="0"/>
                    </a:spcBef>
                    <a:spcAft>
                      <a:spcPct val="0"/>
                    </a:spcAft>
                    <a:buNone/>
                  </a:pPr>
                  <a:r>
                    <a:rPr lang="en-US" altLang="zh-CN" sz="2400" i="1">
                      <a:latin typeface="Times New Roman" panose="02020603050405020304" pitchFamily="18" charset="0"/>
                      <a:ea typeface="宋体" panose="02010600030101010101" pitchFamily="2" charset="-122"/>
                    </a:rPr>
                    <a:t>α</a:t>
                  </a:r>
                  <a:endParaRPr lang="zh-CN" altLang="en-US" sz="2400" i="1">
                    <a:latin typeface="Times New Roman" panose="02020603050405020304" pitchFamily="18" charset="0"/>
                    <a:ea typeface="宋体" panose="02010600030101010101" pitchFamily="2" charset="-122"/>
                  </a:endParaRPr>
                </a:p>
              </p:txBody>
            </p:sp>
          </p:grpSp>
          <p:cxnSp>
            <p:nvCxnSpPr>
              <p:cNvPr id="38" name="直接连接符 20">
                <a:extLst>
                  <a:ext uri="{FF2B5EF4-FFF2-40B4-BE49-F238E27FC236}">
                    <a16:creationId xmlns:a16="http://schemas.microsoft.com/office/drawing/2014/main" id="{ABE89106-68F2-46A3-98F5-D62160A2D0F2}"/>
                  </a:ext>
                </a:extLst>
              </p:cNvPr>
              <p:cNvCxnSpPr>
                <a:cxnSpLocks/>
                <a:stCxn id="47" idx="5"/>
              </p:cNvCxnSpPr>
              <p:nvPr>
                <p:custDataLst>
                  <p:tags r:id="rId19"/>
                </p:custDataLst>
              </p:nvPr>
            </p:nvCxnSpPr>
            <p:spPr>
              <a:xfrm flipV="1">
                <a:off x="1562850" y="3210731"/>
                <a:ext cx="984250" cy="7937"/>
              </a:xfrm>
              <a:prstGeom prst="line">
                <a:avLst/>
              </a:prstGeom>
              <a:noFill/>
              <a:ln w="22225">
                <a:solidFill>
                  <a:srgbClr val="FF0000"/>
                </a:solidFill>
                <a:miter lim="800000"/>
              </a:ln>
            </p:spPr>
          </p:cxnSp>
          <p:cxnSp>
            <p:nvCxnSpPr>
              <p:cNvPr id="39" name="直接连接符 21">
                <a:extLst>
                  <a:ext uri="{FF2B5EF4-FFF2-40B4-BE49-F238E27FC236}">
                    <a16:creationId xmlns:a16="http://schemas.microsoft.com/office/drawing/2014/main" id="{7AB713B1-60BE-4D49-B0C5-99DCBD2937CB}"/>
                  </a:ext>
                </a:extLst>
              </p:cNvPr>
              <p:cNvCxnSpPr>
                <a:cxnSpLocks/>
                <a:stCxn id="47" idx="5"/>
              </p:cNvCxnSpPr>
              <p:nvPr>
                <p:custDataLst>
                  <p:tags r:id="rId20"/>
                </p:custDataLst>
              </p:nvPr>
            </p:nvCxnSpPr>
            <p:spPr>
              <a:xfrm flipH="1" flipV="1">
                <a:off x="981825" y="2636022"/>
                <a:ext cx="581025" cy="592172"/>
              </a:xfrm>
              <a:prstGeom prst="line">
                <a:avLst/>
              </a:prstGeom>
              <a:noFill/>
              <a:ln w="22225">
                <a:solidFill>
                  <a:srgbClr val="FF0000"/>
                </a:solidFill>
                <a:miter lim="800000"/>
              </a:ln>
            </p:spPr>
          </p:cxnSp>
        </p:grpSp>
        <p:sp>
          <p:nvSpPr>
            <p:cNvPr id="36" name="文本框 23">
              <a:extLst>
                <a:ext uri="{FF2B5EF4-FFF2-40B4-BE49-F238E27FC236}">
                  <a16:creationId xmlns:a16="http://schemas.microsoft.com/office/drawing/2014/main" id="{78F744A9-63AE-4B07-8327-0E50832A0A4D}"/>
                </a:ext>
              </a:extLst>
            </p:cNvPr>
            <p:cNvSpPr/>
            <p:nvPr>
              <p:custDataLst>
                <p:tags r:id="rId17"/>
              </p:custDataLst>
            </p:nvPr>
          </p:nvSpPr>
          <p:spPr>
            <a:xfrm>
              <a:off x="1602000" y="3066750"/>
              <a:ext cx="303354" cy="39640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anose="020B0604020202020204" pitchFamily="34" charset="0"/>
                  <a:ea typeface="微软雅黑" panose="020B0503020204020204" pitchFamily="34" charset="-122"/>
                </a:defRPr>
              </a:lvl5pPr>
            </a:lstStyle>
            <a:p>
              <a:pPr marL="0" lvl="0" indent="0" eaLnBrk="0" fontAlgn="base" hangingPunct="0">
                <a:spcBef>
                  <a:spcPct val="0"/>
                </a:spcBef>
                <a:spcAft>
                  <a:spcPct val="0"/>
                </a:spcAft>
                <a:buNone/>
              </a:pPr>
              <a:r>
                <a:rPr lang="en-US" altLang="zh-CN" sz="2400" i="1">
                  <a:latin typeface="Times New Roman" panose="02020603050405020304" pitchFamily="18" charset="0"/>
                  <a:ea typeface="宋体" panose="02010600030101010101" pitchFamily="2" charset="-122"/>
                </a:rPr>
                <a:t>l</a:t>
              </a:r>
              <a:endParaRPr lang="zh-CN" altLang="en-US" sz="2400" i="1">
                <a:latin typeface="Times New Roman" panose="02020603050405020304" pitchFamily="18" charset="0"/>
                <a:ea typeface="宋体" panose="02010600030101010101" pitchFamily="2" charset="-122"/>
              </a:endParaRPr>
            </a:p>
          </p:txBody>
        </p:sp>
      </p:grpSp>
      <p:sp>
        <p:nvSpPr>
          <p:cNvPr id="61" name="文本框 15">
            <a:extLst>
              <a:ext uri="{FF2B5EF4-FFF2-40B4-BE49-F238E27FC236}">
                <a16:creationId xmlns:a16="http://schemas.microsoft.com/office/drawing/2014/main" id="{BE8AD5DA-E298-4149-BE40-A2B84ABFB6D6}"/>
              </a:ext>
            </a:extLst>
          </p:cNvPr>
          <p:cNvSpPr/>
          <p:nvPr>
            <p:custDataLst>
              <p:tags r:id="rId12"/>
            </p:custDataLst>
          </p:nvPr>
        </p:nvSpPr>
        <p:spPr>
          <a:xfrm>
            <a:off x="102485" y="240072"/>
            <a:ext cx="8291378" cy="1481111"/>
          </a:xfrm>
          <a:prstGeom prst="rect">
            <a:avLst/>
          </a:prstGeom>
          <a:noFill/>
          <a:ln w="28575">
            <a:solidFill>
              <a:schemeClr val="accent1"/>
            </a:solidFill>
            <a:prstDash val="dash"/>
          </a:ln>
        </p:spPr>
        <p:txBody>
          <a:bodyPr wrap="square">
            <a:spAutoFit/>
          </a:bodyPr>
          <a:lstStyle/>
          <a:p>
            <a:pPr eaLnBrk="0" fontAlgn="auto" hangingPunct="0">
              <a:lnSpc>
                <a:spcPct val="130000"/>
              </a:lnSpc>
            </a:pPr>
            <a:r>
              <a:rPr lang="zh-CN" altLang="en-US" sz="2400" dirty="0">
                <a:solidFill>
                  <a:srgbClr val="C00000"/>
                </a:solidFill>
                <a:latin typeface="Times New Roman" panose="02020603050405020304" pitchFamily="18" charset="0"/>
                <a:ea typeface="黑体" panose="02010609060101010101" charset="-122"/>
                <a:cs typeface="Times New Roman" panose="02020603050405020304" pitchFamily="18" charset="0"/>
                <a:sym typeface="+mn-ea"/>
              </a:rPr>
              <a:t>二面角的平面角的定义：</a:t>
            </a:r>
            <a:r>
              <a:rPr lang="en-US" altLang="zh-CN" sz="2400" dirty="0">
                <a:latin typeface="Times New Roman" panose="02020603050405020304" pitchFamily="18" charset="0"/>
                <a:ea typeface="黑体" panose="02010609060101010101" charset="-122"/>
                <a:cs typeface="Times New Roman" panose="02020603050405020304" pitchFamily="18" charset="0"/>
              </a:rPr>
              <a:t> </a:t>
            </a:r>
            <a:r>
              <a:rPr lang="zh-CN" altLang="en-US" sz="2400" dirty="0">
                <a:latin typeface="Times New Roman" panose="02020603050405020304" pitchFamily="18" charset="0"/>
                <a:ea typeface="黑体" panose="02010609060101010101" charset="-122"/>
                <a:cs typeface="Times New Roman" panose="02020603050405020304" pitchFamily="18" charset="0"/>
              </a:rPr>
              <a:t>在二面角</a:t>
            </a:r>
            <a:r>
              <a:rPr lang="zh-CN" altLang="en-US" sz="2400" i="1" dirty="0">
                <a:latin typeface="Times New Roman" panose="02020603050405020304" pitchFamily="18" charset="0"/>
                <a:ea typeface="黑体" panose="02010609060101010101" charset="-122"/>
                <a:cs typeface="Times New Roman" panose="02020603050405020304" pitchFamily="18" charset="0"/>
              </a:rPr>
              <a:t>α</a:t>
            </a:r>
            <a:r>
              <a:rPr lang="en-US" altLang="zh-CN" sz="2400" dirty="0">
                <a:latin typeface="Times New Roman" panose="02020603050405020304" pitchFamily="18" charset="0"/>
                <a:ea typeface="黑体" panose="02010609060101010101" charset="-122"/>
                <a:cs typeface="Times New Roman" panose="02020603050405020304" pitchFamily="18" charset="0"/>
              </a:rPr>
              <a:t>-</a:t>
            </a:r>
            <a:r>
              <a:rPr lang="zh-CN" altLang="en-US" sz="2400" i="1" dirty="0">
                <a:latin typeface="Times New Roman" panose="02020603050405020304" pitchFamily="18" charset="0"/>
                <a:ea typeface="黑体" panose="02010609060101010101" charset="-122"/>
                <a:cs typeface="Times New Roman" panose="02020603050405020304" pitchFamily="18" charset="0"/>
              </a:rPr>
              <a:t>l</a:t>
            </a:r>
            <a:r>
              <a:rPr lang="zh-CN" altLang="en-US" sz="2400" dirty="0">
                <a:latin typeface="Times New Roman" panose="02020603050405020304" pitchFamily="18" charset="0"/>
                <a:ea typeface="黑体" panose="02010609060101010101" charset="-122"/>
                <a:cs typeface="Times New Roman" panose="02020603050405020304" pitchFamily="18" charset="0"/>
              </a:rPr>
              <a:t>-</a:t>
            </a:r>
            <a:r>
              <a:rPr lang="zh-CN" altLang="en-US" sz="2400" i="1" dirty="0">
                <a:latin typeface="Times New Roman" panose="02020603050405020304" pitchFamily="18" charset="0"/>
                <a:ea typeface="黑体" panose="02010609060101010101" charset="-122"/>
                <a:cs typeface="Times New Roman" panose="02020603050405020304" pitchFamily="18" charset="0"/>
              </a:rPr>
              <a:t>β</a:t>
            </a:r>
            <a:r>
              <a:rPr lang="zh-CN" altLang="en-US" sz="2400" dirty="0">
                <a:latin typeface="Times New Roman" panose="02020603050405020304" pitchFamily="18" charset="0"/>
                <a:ea typeface="黑体" panose="02010609060101010101" charset="-122"/>
                <a:cs typeface="Times New Roman" panose="02020603050405020304" pitchFamily="18" charset="0"/>
              </a:rPr>
              <a:t>的棱</a:t>
            </a:r>
            <a:r>
              <a:rPr lang="zh-CN" altLang="en-US" sz="2400" i="1" dirty="0">
                <a:latin typeface="Times New Roman" panose="02020603050405020304" pitchFamily="18" charset="0"/>
                <a:ea typeface="黑体" panose="02010609060101010101" charset="-122"/>
                <a:cs typeface="Times New Roman" panose="02020603050405020304" pitchFamily="18" charset="0"/>
              </a:rPr>
              <a:t>l</a:t>
            </a:r>
            <a:r>
              <a:rPr lang="zh-CN" altLang="en-US" sz="2400" dirty="0">
                <a:latin typeface="Times New Roman" panose="02020603050405020304" pitchFamily="18" charset="0"/>
                <a:ea typeface="黑体" panose="02010609060101010101" charset="-122"/>
                <a:cs typeface="Times New Roman" panose="02020603050405020304" pitchFamily="18" charset="0"/>
              </a:rPr>
              <a:t>上任取一点</a:t>
            </a:r>
            <a:r>
              <a:rPr lang="zh-CN" altLang="en-US" sz="2400" i="1" dirty="0">
                <a:latin typeface="Times New Roman" panose="02020603050405020304" pitchFamily="18" charset="0"/>
                <a:ea typeface="黑体" panose="02010609060101010101" charset="-122"/>
                <a:cs typeface="Times New Roman" panose="02020603050405020304" pitchFamily="18" charset="0"/>
              </a:rPr>
              <a:t>O</a:t>
            </a:r>
            <a:r>
              <a:rPr lang="zh-CN" altLang="en-US" sz="2400" dirty="0">
                <a:latin typeface="Times New Roman" panose="02020603050405020304" pitchFamily="18" charset="0"/>
                <a:ea typeface="黑体" panose="02010609060101010101" charset="-122"/>
                <a:cs typeface="Times New Roman" panose="02020603050405020304" pitchFamily="18" charset="0"/>
              </a:rPr>
              <a:t>，以点</a:t>
            </a:r>
            <a:r>
              <a:rPr lang="zh-CN" altLang="en-US" sz="2400" i="1" dirty="0">
                <a:latin typeface="Times New Roman" panose="02020603050405020304" pitchFamily="18" charset="0"/>
                <a:ea typeface="黑体" panose="02010609060101010101" charset="-122"/>
                <a:cs typeface="Times New Roman" panose="02020603050405020304" pitchFamily="18" charset="0"/>
              </a:rPr>
              <a:t>O</a:t>
            </a:r>
            <a:r>
              <a:rPr lang="zh-CN" altLang="en-US" sz="2400" dirty="0">
                <a:latin typeface="Times New Roman" panose="02020603050405020304" pitchFamily="18" charset="0"/>
                <a:ea typeface="黑体" panose="02010609060101010101" charset="-122"/>
                <a:cs typeface="Times New Roman" panose="02020603050405020304" pitchFamily="18" charset="0"/>
              </a:rPr>
              <a:t>为垂足，在半平面</a:t>
            </a:r>
            <a:r>
              <a:rPr lang="zh-CN" altLang="en-US" sz="2400" i="1" dirty="0">
                <a:latin typeface="Times New Roman" panose="02020603050405020304" pitchFamily="18" charset="0"/>
                <a:ea typeface="黑体" panose="02010609060101010101" charset="-122"/>
                <a:cs typeface="Times New Roman" panose="02020603050405020304" pitchFamily="18" charset="0"/>
              </a:rPr>
              <a:t>α</a:t>
            </a:r>
            <a:r>
              <a:rPr lang="zh-CN" altLang="en-US" sz="2400" dirty="0">
                <a:latin typeface="Times New Roman" panose="02020603050405020304" pitchFamily="18" charset="0"/>
                <a:ea typeface="黑体" panose="02010609060101010101" charset="-122"/>
                <a:cs typeface="Times New Roman" panose="02020603050405020304" pitchFamily="18" charset="0"/>
              </a:rPr>
              <a:t>和</a:t>
            </a:r>
            <a:r>
              <a:rPr lang="zh-CN" altLang="en-US" sz="2400" i="1" dirty="0">
                <a:latin typeface="Times New Roman" panose="02020603050405020304" pitchFamily="18" charset="0"/>
                <a:ea typeface="黑体" panose="02010609060101010101" charset="-122"/>
                <a:cs typeface="Times New Roman" panose="02020603050405020304" pitchFamily="18" charset="0"/>
              </a:rPr>
              <a:t>β</a:t>
            </a:r>
            <a:r>
              <a:rPr lang="zh-CN" altLang="en-US" sz="2400" dirty="0">
                <a:latin typeface="Times New Roman" panose="02020603050405020304" pitchFamily="18" charset="0"/>
                <a:ea typeface="黑体" panose="02010609060101010101" charset="-122"/>
                <a:cs typeface="Times New Roman" panose="02020603050405020304" pitchFamily="18" charset="0"/>
              </a:rPr>
              <a:t>内分别作垂直于棱</a:t>
            </a:r>
            <a:r>
              <a:rPr lang="zh-CN" altLang="en-US" sz="2400" i="1" dirty="0">
                <a:latin typeface="Times New Roman" panose="02020603050405020304" pitchFamily="18" charset="0"/>
                <a:ea typeface="黑体" panose="02010609060101010101" charset="-122"/>
                <a:cs typeface="Times New Roman" panose="02020603050405020304" pitchFamily="18" charset="0"/>
              </a:rPr>
              <a:t>l</a:t>
            </a:r>
            <a:r>
              <a:rPr lang="zh-CN" altLang="en-US" sz="2400" dirty="0">
                <a:latin typeface="Times New Roman" panose="02020603050405020304" pitchFamily="18" charset="0"/>
                <a:ea typeface="黑体" panose="02010609060101010101" charset="-122"/>
                <a:cs typeface="Times New Roman" panose="02020603050405020304" pitchFamily="18" charset="0"/>
              </a:rPr>
              <a:t>的射线</a:t>
            </a:r>
            <a:r>
              <a:rPr lang="zh-CN" altLang="en-US" sz="2400" i="1" dirty="0">
                <a:latin typeface="Times New Roman" panose="02020603050405020304" pitchFamily="18" charset="0"/>
                <a:ea typeface="黑体" panose="02010609060101010101" charset="-122"/>
                <a:cs typeface="Times New Roman" panose="02020603050405020304" pitchFamily="18" charset="0"/>
              </a:rPr>
              <a:t>OA</a:t>
            </a:r>
            <a:r>
              <a:rPr lang="zh-CN" altLang="en-US" sz="2400" dirty="0">
                <a:latin typeface="Times New Roman" panose="02020603050405020304" pitchFamily="18" charset="0"/>
                <a:ea typeface="黑体" panose="02010609060101010101" charset="-122"/>
                <a:cs typeface="Times New Roman" panose="02020603050405020304" pitchFamily="18" charset="0"/>
              </a:rPr>
              <a:t>和</a:t>
            </a:r>
            <a:r>
              <a:rPr lang="zh-CN" altLang="en-US" sz="2400" i="1" dirty="0">
                <a:latin typeface="Times New Roman" panose="02020603050405020304" pitchFamily="18" charset="0"/>
                <a:ea typeface="黑体" panose="02010609060101010101" charset="-122"/>
                <a:cs typeface="Times New Roman" panose="02020603050405020304" pitchFamily="18" charset="0"/>
              </a:rPr>
              <a:t>OB</a:t>
            </a:r>
            <a:r>
              <a:rPr lang="zh-CN" altLang="en-US" sz="2400" dirty="0">
                <a:latin typeface="Times New Roman" panose="02020603050405020304" pitchFamily="18" charset="0"/>
                <a:ea typeface="黑体" panose="02010609060101010101" charset="-122"/>
                <a:cs typeface="Times New Roman" panose="02020603050405020304" pitchFamily="18" charset="0"/>
              </a:rPr>
              <a:t>，则射线</a:t>
            </a:r>
            <a:r>
              <a:rPr lang="zh-CN" altLang="en-US" sz="2400" i="1" dirty="0">
                <a:latin typeface="Times New Roman" panose="02020603050405020304" pitchFamily="18" charset="0"/>
                <a:ea typeface="黑体" panose="02010609060101010101" charset="-122"/>
                <a:cs typeface="Times New Roman" panose="02020603050405020304" pitchFamily="18" charset="0"/>
              </a:rPr>
              <a:t>OA</a:t>
            </a:r>
            <a:r>
              <a:rPr lang="zh-CN" altLang="en-US" sz="2400" dirty="0">
                <a:latin typeface="Times New Roman" panose="02020603050405020304" pitchFamily="18" charset="0"/>
                <a:ea typeface="黑体" panose="02010609060101010101" charset="-122"/>
                <a:cs typeface="Times New Roman" panose="02020603050405020304" pitchFamily="18" charset="0"/>
              </a:rPr>
              <a:t>和</a:t>
            </a:r>
            <a:r>
              <a:rPr lang="zh-CN" altLang="en-US" sz="2400" i="1" dirty="0">
                <a:latin typeface="Times New Roman" panose="02020603050405020304" pitchFamily="18" charset="0"/>
                <a:ea typeface="黑体" panose="02010609060101010101" charset="-122"/>
                <a:cs typeface="Times New Roman" panose="02020603050405020304" pitchFamily="18" charset="0"/>
              </a:rPr>
              <a:t>OB</a:t>
            </a:r>
            <a:r>
              <a:rPr lang="zh-CN" altLang="en-US" sz="2400" dirty="0">
                <a:latin typeface="Times New Roman" panose="02020603050405020304" pitchFamily="18" charset="0"/>
                <a:ea typeface="黑体" panose="02010609060101010101" charset="-122"/>
                <a:cs typeface="Times New Roman" panose="02020603050405020304" pitchFamily="18" charset="0"/>
              </a:rPr>
              <a:t>构成的∠</a:t>
            </a:r>
            <a:r>
              <a:rPr lang="zh-CN" altLang="en-US" sz="2400" i="1" dirty="0">
                <a:latin typeface="Times New Roman" panose="02020603050405020304" pitchFamily="18" charset="0"/>
                <a:ea typeface="黑体" panose="02010609060101010101" charset="-122"/>
                <a:cs typeface="Times New Roman" panose="02020603050405020304" pitchFamily="18" charset="0"/>
              </a:rPr>
              <a:t>AOB</a:t>
            </a:r>
            <a:r>
              <a:rPr lang="zh-CN" altLang="en-US" sz="2400" dirty="0">
                <a:latin typeface="Times New Roman" panose="02020603050405020304" pitchFamily="18" charset="0"/>
                <a:ea typeface="黑体" panose="02010609060101010101" charset="-122"/>
                <a:cs typeface="Times New Roman" panose="02020603050405020304" pitchFamily="18" charset="0"/>
              </a:rPr>
              <a:t>叫做</a:t>
            </a:r>
            <a:r>
              <a:rPr lang="zh-CN" altLang="en-US" sz="2400" dirty="0">
                <a:solidFill>
                  <a:srgbClr val="FF0000"/>
                </a:solidFill>
                <a:latin typeface="Times New Roman" panose="02020603050405020304" pitchFamily="18" charset="0"/>
                <a:ea typeface="黑体" panose="02010609060101010101" charset="-122"/>
                <a:cs typeface="Times New Roman" panose="02020603050405020304" pitchFamily="18" charset="0"/>
              </a:rPr>
              <a:t>二面角的平面角</a:t>
            </a:r>
            <a:r>
              <a:rPr lang="zh-CN" altLang="en-US" sz="2400" dirty="0">
                <a:latin typeface="黑体" panose="02010609060101010101" charset="-122"/>
                <a:ea typeface="黑体" panose="02010609060101010101" charset="-122"/>
                <a:sym typeface="+mn-ea"/>
              </a:rPr>
              <a:t>．</a:t>
            </a:r>
            <a:endParaRPr lang="zh-CN" altLang="en-US" sz="2400" dirty="0">
              <a:latin typeface="Times New Roman" panose="02020603050405020304" pitchFamily="18" charset="0"/>
              <a:ea typeface="黑体" panose="02010609060101010101" charset="-122"/>
              <a:cs typeface="Times New Roman" panose="02020603050405020304" pitchFamily="18" charset="0"/>
            </a:endParaRPr>
          </a:p>
        </p:txBody>
      </p:sp>
      <p:grpSp>
        <p:nvGrpSpPr>
          <p:cNvPr id="62" name="组合 61">
            <a:extLst>
              <a:ext uri="{FF2B5EF4-FFF2-40B4-BE49-F238E27FC236}">
                <a16:creationId xmlns:a16="http://schemas.microsoft.com/office/drawing/2014/main" id="{75E6A568-61C9-4B02-B1D1-6677118A5132}"/>
              </a:ext>
            </a:extLst>
          </p:cNvPr>
          <p:cNvGrpSpPr/>
          <p:nvPr>
            <p:custDataLst>
              <p:tags r:id="rId13"/>
            </p:custDataLst>
          </p:nvPr>
        </p:nvGrpSpPr>
        <p:grpSpPr>
          <a:xfrm>
            <a:off x="9184644" y="881744"/>
            <a:ext cx="1140450" cy="1372382"/>
            <a:chOff x="12200" y="8268"/>
            <a:chExt cx="1699" cy="2155"/>
          </a:xfrm>
        </p:grpSpPr>
        <p:sp>
          <p:nvSpPr>
            <p:cNvPr id="63" name="弧形 62">
              <a:extLst>
                <a:ext uri="{FF2B5EF4-FFF2-40B4-BE49-F238E27FC236}">
                  <a16:creationId xmlns:a16="http://schemas.microsoft.com/office/drawing/2014/main" id="{C96D5A3B-7896-4AB8-92CF-4321F03AB0A2}"/>
                </a:ext>
              </a:extLst>
            </p:cNvPr>
            <p:cNvSpPr/>
            <p:nvPr>
              <p:custDataLst>
                <p:tags r:id="rId14"/>
              </p:custDataLst>
            </p:nvPr>
          </p:nvSpPr>
          <p:spPr>
            <a:xfrm rot="21120000">
              <a:off x="12200" y="8871"/>
              <a:ext cx="1699" cy="1552"/>
            </a:xfrm>
            <a:prstGeom prst="arc">
              <a:avLst/>
            </a:prstGeom>
            <a:ln w="34925">
              <a:solidFill>
                <a:srgbClr val="0000F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aphicFrame>
          <p:nvGraphicFramePr>
            <p:cNvPr id="64" name="对象 63">
              <a:hlinkClick r:id="" action="ppaction://ole?verb=0"/>
              <a:extLst>
                <a:ext uri="{FF2B5EF4-FFF2-40B4-BE49-F238E27FC236}">
                  <a16:creationId xmlns:a16="http://schemas.microsoft.com/office/drawing/2014/main" id="{D76F6170-DFAE-4F07-B195-2729D7AE296F}"/>
                </a:ext>
              </a:extLst>
            </p:cNvPr>
            <p:cNvGraphicFramePr>
              <a:graphicFrameLocks noChangeAspect="1"/>
            </p:cNvGraphicFramePr>
            <p:nvPr>
              <p:custDataLst>
                <p:tags r:id="rId15"/>
              </p:custDataLst>
              <p:extLst>
                <p:ext uri="{D42A27DB-BD31-4B8C-83A1-F6EECF244321}">
                  <p14:modId xmlns:p14="http://schemas.microsoft.com/office/powerpoint/2010/main" val="2350471274"/>
                </p:ext>
              </p:extLst>
            </p:nvPr>
          </p:nvGraphicFramePr>
          <p:xfrm>
            <a:off x="13321" y="8268"/>
            <a:ext cx="567" cy="791"/>
          </p:xfrm>
          <a:graphic>
            <a:graphicData uri="http://schemas.openxmlformats.org/presentationml/2006/ole">
              <mc:AlternateContent xmlns:mc="http://schemas.openxmlformats.org/markup-compatibility/2006">
                <mc:Choice xmlns:v="urn:schemas-microsoft-com:vml" Requires="v">
                  <p:oleObj spid="_x0000_s15442" name="Equation" r:id="rId65" imgW="126720" imgH="177480" progId="Equation.DSMT4">
                    <p:embed/>
                  </p:oleObj>
                </mc:Choice>
                <mc:Fallback>
                  <p:oleObj name="Equation" r:id="rId65" imgW="126720" imgH="177480" progId="Equation.DSMT4">
                    <p:embed/>
                    <p:pic>
                      <p:nvPicPr>
                        <p:cNvPr id="8" name="对象 7">
                          <a:hlinkClick r:id="" action="ppaction://ole?verb=0"/>
                        </p:cNvPr>
                        <p:cNvPicPr/>
                        <p:nvPr/>
                      </p:nvPicPr>
                      <p:blipFill>
                        <a:blip r:embed="rId66"/>
                        <a:stretch>
                          <a:fillRect/>
                        </a:stretch>
                      </p:blipFill>
                      <p:spPr>
                        <a:xfrm>
                          <a:off x="13321" y="8268"/>
                          <a:ext cx="567" cy="791"/>
                        </a:xfrm>
                        <a:prstGeom prst="rect">
                          <a:avLst/>
                        </a:prstGeom>
                      </p:spPr>
                    </p:pic>
                  </p:oleObj>
                </mc:Fallback>
              </mc:AlternateContent>
            </a:graphicData>
          </a:graphic>
        </p:graphicFrame>
      </p:grpSp>
      <p:sp>
        <p:nvSpPr>
          <p:cNvPr id="65" name="文本框 64">
            <a:extLst>
              <a:ext uri="{FF2B5EF4-FFF2-40B4-BE49-F238E27FC236}">
                <a16:creationId xmlns:a16="http://schemas.microsoft.com/office/drawing/2014/main" id="{4AFE0F99-A8B9-4B47-816B-9C0D14EF3122}"/>
              </a:ext>
            </a:extLst>
          </p:cNvPr>
          <p:cNvSpPr txBox="1"/>
          <p:nvPr/>
        </p:nvSpPr>
        <p:spPr>
          <a:xfrm>
            <a:off x="10031208" y="20653"/>
            <a:ext cx="2631185" cy="523220"/>
          </a:xfrm>
          <a:prstGeom prst="rect">
            <a:avLst/>
          </a:prstGeom>
          <a:noFill/>
        </p:spPr>
        <p:txBody>
          <a:bodyPr wrap="square" rtlCol="0" anchor="t">
            <a:spAutoFit/>
          </a:bodyPr>
          <a:lstStyle/>
          <a:p>
            <a:r>
              <a:rPr lang="zh-CN" altLang="en-US" sz="2800" dirty="0">
                <a:solidFill>
                  <a:srgbClr val="FF0000"/>
                </a:solidFill>
                <a:latin typeface="黑体" panose="02010609060101010101" pitchFamily="49" charset="-122"/>
                <a:ea typeface="黑体" panose="02010609060101010101" pitchFamily="49" charset="-122"/>
                <a:sym typeface="+mn-ea"/>
              </a:rPr>
              <a:t>0</a:t>
            </a:r>
            <a:r>
              <a:rPr lang="zh-CN" altLang="en-US" sz="2800" dirty="0">
                <a:solidFill>
                  <a:srgbClr val="FF0000"/>
                </a:solidFill>
                <a:latin typeface="微软雅黑 Light" panose="020B0502040204020203" charset="-122"/>
                <a:ea typeface="微软雅黑 Light" panose="020B0502040204020203" charset="-122"/>
                <a:sym typeface="+mn-ea"/>
              </a:rPr>
              <a:t>°</a:t>
            </a:r>
            <a:r>
              <a:rPr lang="zh-CN" altLang="en-US" sz="2800" dirty="0">
                <a:solidFill>
                  <a:srgbClr val="FF0000"/>
                </a:solidFill>
                <a:latin typeface="黑体" panose="02010609060101010101" pitchFamily="49" charset="-122"/>
                <a:ea typeface="黑体" panose="02010609060101010101" pitchFamily="49" charset="-122"/>
                <a:sym typeface="+mn-ea"/>
              </a:rPr>
              <a:t>≤</a:t>
            </a:r>
            <a:r>
              <a:rPr lang="el-GR" altLang="zh-CN" sz="2800" dirty="0">
                <a:solidFill>
                  <a:srgbClr val="FF0000"/>
                </a:solidFill>
                <a:latin typeface="Times New Roman" panose="02020603050405020304" pitchFamily="18" charset="0"/>
                <a:ea typeface="黑体" panose="02010609060101010101" pitchFamily="49" charset="-122"/>
                <a:sym typeface="+mn-ea"/>
              </a:rPr>
              <a:t>θ</a:t>
            </a:r>
            <a:r>
              <a:rPr lang="zh-CN" altLang="en-US" sz="2800" dirty="0">
                <a:solidFill>
                  <a:srgbClr val="FF0000"/>
                </a:solidFill>
                <a:latin typeface="黑体" panose="02010609060101010101" pitchFamily="49" charset="-122"/>
                <a:ea typeface="黑体" panose="02010609060101010101" pitchFamily="49" charset="-122"/>
                <a:sym typeface="+mn-ea"/>
              </a:rPr>
              <a:t>≤180</a:t>
            </a:r>
            <a:r>
              <a:rPr lang="zh-CN" altLang="en-US" sz="2800" dirty="0">
                <a:solidFill>
                  <a:srgbClr val="FF0000"/>
                </a:solidFill>
                <a:latin typeface="微软雅黑 Light" panose="020B0502040204020203" charset="-122"/>
                <a:ea typeface="微软雅黑 Light" panose="020B0502040204020203" charset="-122"/>
                <a:sym typeface="+mn-ea"/>
              </a:rPr>
              <a:t>°</a:t>
            </a:r>
            <a:r>
              <a:rPr lang="zh-CN" altLang="en-US" sz="2800" dirty="0">
                <a:latin typeface="黑体" panose="02010609060101010101" pitchFamily="49" charset="-122"/>
                <a:ea typeface="黑体" panose="02010609060101010101" pitchFamily="49" charset="-122"/>
                <a:sym typeface="+mn-ea"/>
              </a:rPr>
              <a:t> </a:t>
            </a:r>
            <a:endParaRPr lang="zh-CN" altLang="en-US" sz="2800" dirty="0"/>
          </a:p>
        </p:txBody>
      </p:sp>
    </p:spTree>
    <p:custDataLst>
      <p:tags r:id="rId2"/>
    </p:custDataLst>
  </p:cSld>
  <p:clrMapOvr>
    <a:masterClrMapping/>
  </p:clrMapOvr>
  <mc:AlternateContent xmlns:mc="http://schemas.openxmlformats.org/markup-compatibility/2006" xmlns:p14="http://schemas.microsoft.com/office/powerpoint/2010/main">
    <mc:Choice Requires="p14">
      <p:transition spd="slow" p14:dur="1500"/>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childTnLst>
                          </p:cTn>
                        </p:par>
                        <p:par>
                          <p:cTn id="12" fill="hold" nodeType="afterGroup">
                            <p:stCondLst>
                              <p:cond delay="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nodeType="afterGroup">
                            <p:stCondLst>
                              <p:cond delay="500"/>
                            </p:stCondLst>
                            <p:childTnLst>
                              <p:par>
                                <p:cTn id="17" presetID="1"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Effect transition="in" filter="wipe(left)">
                                      <p:cBhvr>
                                        <p:cTn id="23" dur="500"/>
                                        <p:tgtEl>
                                          <p:spTgt spid="7">
                                            <p:txEl>
                                              <p:pRg st="2" end="2"/>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2"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nodeType="afterGroup">
                            <p:stCondLst>
                              <p:cond delay="500"/>
                            </p:stCondLst>
                            <p:childTnLst>
                              <p:par>
                                <p:cTn id="30" presetID="1" presetClass="entr" presetSubtype="0"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childTnLst>
                                </p:cTn>
                              </p:par>
                            </p:childTnLst>
                          </p:cTn>
                        </p:par>
                        <p:par>
                          <p:cTn id="32" fill="hold" nodeType="afterGroup">
                            <p:stCondLst>
                              <p:cond delay="501"/>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7">
                                            <p:txEl>
                                              <p:pRg st="3" end="3"/>
                                            </p:txEl>
                                          </p:spTgt>
                                        </p:tgtEl>
                                        <p:attrNameLst>
                                          <p:attrName>style.visibility</p:attrName>
                                        </p:attrNameLst>
                                      </p:cBhvr>
                                      <p:to>
                                        <p:strVal val="visible"/>
                                      </p:to>
                                    </p:set>
                                    <p:animEffect transition="in" filter="wipe(left)">
                                      <p:cBhvr>
                                        <p:cTn id="40" dur="500"/>
                                        <p:tgtEl>
                                          <p:spTgt spid="7">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wipe(down)">
                                      <p:cBhvr>
                                        <p:cTn id="45" dur="500"/>
                                        <p:tgtEl>
                                          <p:spTgt spid="6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65"/>
                                        </p:tgtEl>
                                        <p:attrNameLst>
                                          <p:attrName>style.visibility</p:attrName>
                                        </p:attrNameLst>
                                      </p:cBhvr>
                                      <p:to>
                                        <p:strVal val="visible"/>
                                      </p:to>
                                    </p:set>
                                    <p:animEffect transition="in" filter="wipe(down)">
                                      <p:cBhvr>
                                        <p:cTn id="50"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091" name="Rectangle 2055"/>
          <p:cNvSpPr/>
          <p:nvPr>
            <p:custDataLst>
              <p:tags r:id="rId3"/>
            </p:custDataLst>
          </p:nvPr>
        </p:nvSpPr>
        <p:spPr>
          <a:xfrm>
            <a:off x="-106017" y="160669"/>
            <a:ext cx="12828104" cy="93634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黑体" panose="02010609060101010101" charset="-122"/>
                <a:ea typeface="黑体" panose="02010609060101010101"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黑体" panose="02010609060101010101" charset="-122"/>
                <a:ea typeface="黑体" panose="02010609060101010101"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800" kern="1200">
                <a:solidFill>
                  <a:schemeClr val="tx1"/>
                </a:solidFill>
                <a:latin typeface="黑体" panose="02010609060101010101" charset="-122"/>
                <a:ea typeface="黑体" panose="02010609060101010101"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800" kern="1200">
                <a:solidFill>
                  <a:schemeClr val="tx1"/>
                </a:solidFill>
                <a:latin typeface="黑体" panose="02010609060101010101" charset="-122"/>
                <a:ea typeface="黑体" panose="02010609060101010101"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800" kern="1200">
                <a:solidFill>
                  <a:schemeClr val="tx1"/>
                </a:solidFill>
                <a:latin typeface="黑体" panose="02010609060101010101" charset="-122"/>
                <a:ea typeface="黑体" panose="02010609060101010101" charset="-122"/>
                <a:cs typeface="+mn-cs"/>
              </a:defRPr>
            </a:lvl5pPr>
          </a:lstStyle>
          <a:p>
            <a:pPr marL="0" lvl="0" indent="0" defTabSz="342900" eaLnBrk="1" hangingPunct="1">
              <a:lnSpc>
                <a:spcPct val="120000"/>
              </a:lnSpc>
              <a:spcBef>
                <a:spcPct val="0"/>
              </a:spcBef>
              <a:buFontTx/>
              <a:buNone/>
            </a:pPr>
            <a:r>
              <a:rPr lang="zh-CN" altLang="en-US" sz="2400" dirty="0">
                <a:latin typeface="Times New Roman" panose="02020603050405020304" pitchFamily="18" charset="0"/>
                <a:cs typeface="Times New Roman" panose="02020603050405020304" pitchFamily="18" charset="0"/>
              </a:rPr>
              <a:t>【练习】如图，四棱锥</a:t>
            </a:r>
            <a:r>
              <a:rPr lang="en-US" altLang="zh-CN" sz="2400" dirty="0">
                <a:latin typeface="Times New Roman" panose="02020603050405020304" pitchFamily="18" charset="0"/>
                <a:cs typeface="Times New Roman" panose="02020603050405020304" pitchFamily="18" charset="0"/>
              </a:rPr>
              <a:t>P-ABCD</a:t>
            </a:r>
            <a:r>
              <a:rPr lang="zh-CN" altLang="en-US" sz="2400" dirty="0">
                <a:latin typeface="Times New Roman" panose="02020603050405020304" pitchFamily="18" charset="0"/>
                <a:cs typeface="Times New Roman" panose="02020603050405020304" pitchFamily="18" charset="0"/>
              </a:rPr>
              <a:t>的底面是正方形，且</a:t>
            </a:r>
            <a:r>
              <a:rPr lang="zh-CN" altLang="en-US" sz="2400" dirty="0">
                <a:latin typeface="Times New Roman" panose="02020603050405020304" pitchFamily="18" charset="0"/>
                <a:cs typeface="Times New Roman" panose="02020603050405020304" pitchFamily="18" charset="0"/>
                <a:sym typeface="+mn-ea"/>
              </a:rPr>
              <a:t>平面</a:t>
            </a:r>
            <a:r>
              <a:rPr lang="en-US" altLang="zh-CN" sz="2400" dirty="0">
                <a:latin typeface="Times New Roman" panose="02020603050405020304" pitchFamily="18" charset="0"/>
                <a:cs typeface="Times New Roman" panose="02020603050405020304" pitchFamily="18" charset="0"/>
              </a:rPr>
              <a:t>PAB⊥</a:t>
            </a:r>
            <a:r>
              <a:rPr lang="zh-CN" altLang="en-US" sz="2400" dirty="0">
                <a:latin typeface="Times New Roman" panose="02020603050405020304" pitchFamily="18" charset="0"/>
                <a:cs typeface="Times New Roman" panose="02020603050405020304" pitchFamily="18" charset="0"/>
                <a:sym typeface="+mn-ea"/>
              </a:rPr>
              <a:t>平面</a:t>
            </a:r>
            <a:r>
              <a:rPr lang="en-US" altLang="zh-CN" sz="2400" dirty="0">
                <a:latin typeface="Times New Roman" panose="02020603050405020304" pitchFamily="18" charset="0"/>
                <a:cs typeface="Times New Roman" panose="02020603050405020304" pitchFamily="18" charset="0"/>
              </a:rPr>
              <a:t>ABCD</a:t>
            </a:r>
            <a:r>
              <a:rPr lang="zh-CN" altLang="en-US" sz="2400" dirty="0">
                <a:latin typeface="Times New Roman" panose="02020603050405020304" pitchFamily="18" charset="0"/>
                <a:cs typeface="Times New Roman" panose="02020603050405020304" pitchFamily="18" charset="0"/>
              </a:rPr>
              <a:t>．</a:t>
            </a:r>
            <a:r>
              <a:rPr lang="en-US" altLang="zh-CN" sz="2400" dirty="0">
                <a:latin typeface="Times New Roman" panose="02020603050405020304" pitchFamily="18" charset="0"/>
                <a:cs typeface="Times New Roman" panose="02020603050405020304" pitchFamily="18" charset="0"/>
                <a:sym typeface="+mn-ea"/>
              </a:rPr>
              <a:t>PA=PB=AB=2</a:t>
            </a:r>
            <a:r>
              <a:rPr lang="zh-CN" altLang="en-US" sz="2400" dirty="0">
                <a:latin typeface="Times New Roman" panose="02020603050405020304" pitchFamily="18" charset="0"/>
                <a:cs typeface="Times New Roman" panose="02020603050405020304" pitchFamily="18" charset="0"/>
                <a:sym typeface="+mn-ea"/>
              </a:rPr>
              <a:t>，</a:t>
            </a:r>
            <a:endParaRPr lang="en-US" altLang="zh-CN" sz="2400" dirty="0">
              <a:latin typeface="Times New Roman" panose="02020603050405020304" pitchFamily="18" charset="0"/>
              <a:cs typeface="Times New Roman" panose="02020603050405020304" pitchFamily="18" charset="0"/>
              <a:sym typeface="+mn-ea"/>
            </a:endParaRPr>
          </a:p>
          <a:p>
            <a:pPr marL="0" lvl="0" indent="0" defTabSz="342900" eaLnBrk="1" hangingPunct="1">
              <a:lnSpc>
                <a:spcPct val="120000"/>
              </a:lnSpc>
              <a:spcBef>
                <a:spcPct val="0"/>
              </a:spcBef>
              <a:buFontTx/>
              <a:buNone/>
            </a:pPr>
            <a:r>
              <a:rPr lang="zh-CN" altLang="en-US" sz="2400" dirty="0">
                <a:latin typeface="Times New Roman" panose="02020603050405020304" pitchFamily="18" charset="0"/>
                <a:cs typeface="Times New Roman" panose="02020603050405020304" pitchFamily="18" charset="0"/>
                <a:sym typeface="+mn-ea"/>
              </a:rPr>
              <a:t>求二面角</a:t>
            </a:r>
            <a:r>
              <a:rPr lang="en-US" altLang="zh-CN" sz="2400" dirty="0">
                <a:latin typeface="Times New Roman" panose="02020603050405020304" pitchFamily="18" charset="0"/>
                <a:cs typeface="Times New Roman" panose="02020603050405020304" pitchFamily="18" charset="0"/>
                <a:sym typeface="+mn-ea"/>
              </a:rPr>
              <a:t>P</a:t>
            </a:r>
            <a:r>
              <a:rPr lang="en-US" altLang="en-US" sz="2400" dirty="0">
                <a:latin typeface="Times New Roman" panose="02020603050405020304" pitchFamily="18" charset="0"/>
                <a:cs typeface="Times New Roman" panose="02020603050405020304" pitchFamily="18" charset="0"/>
                <a:sym typeface="+mn-ea"/>
              </a:rPr>
              <a:t>-AC</a:t>
            </a:r>
            <a:r>
              <a:rPr lang="en-US" altLang="zh-CN" sz="2400" dirty="0">
                <a:latin typeface="Times New Roman" panose="02020603050405020304" pitchFamily="18" charset="0"/>
                <a:cs typeface="Times New Roman" panose="02020603050405020304" pitchFamily="18" charset="0"/>
                <a:sym typeface="+mn-ea"/>
              </a:rPr>
              <a:t>-B</a:t>
            </a:r>
            <a:r>
              <a:rPr lang="zh-CN" altLang="en-US" sz="2400" dirty="0">
                <a:latin typeface="Times New Roman" panose="02020603050405020304" pitchFamily="18" charset="0"/>
                <a:cs typeface="Times New Roman" panose="02020603050405020304" pitchFamily="18" charset="0"/>
                <a:sym typeface="+mn-ea"/>
              </a:rPr>
              <a:t>的余弦值</a:t>
            </a:r>
            <a:r>
              <a:rPr lang="zh-CN" altLang="en-US" sz="2400" dirty="0">
                <a:latin typeface="Times New Roman" panose="02020603050405020304" pitchFamily="18" charset="0"/>
                <a:cs typeface="Times New Roman" panose="02020603050405020304" pitchFamily="18" charset="0"/>
              </a:rPr>
              <a:t>．</a:t>
            </a:r>
          </a:p>
        </p:txBody>
      </p:sp>
      <p:pic>
        <p:nvPicPr>
          <p:cNvPr id="473092" name="图片 2"/>
          <p:cNvPicPr>
            <a:picLocks noChangeAspect="1"/>
          </p:cNvPicPr>
          <p:nvPr>
            <p:custDataLst>
              <p:tags r:id="rId4"/>
            </p:custDataLst>
          </p:nvPr>
        </p:nvPicPr>
        <p:blipFill>
          <a:blip r:embed="rId37">
            <a:clrChange>
              <a:clrFrom>
                <a:srgbClr val="FFFFFF"/>
              </a:clrFrom>
              <a:clrTo>
                <a:srgbClr val="FFFFFF">
                  <a:alpha val="0"/>
                </a:srgbClr>
              </a:clrTo>
            </a:clrChange>
          </a:blip>
          <a:stretch>
            <a:fillRect/>
          </a:stretch>
        </p:blipFill>
        <p:spPr>
          <a:xfrm>
            <a:off x="8513194" y="1226889"/>
            <a:ext cx="3596030" cy="2608333"/>
          </a:xfrm>
          <a:prstGeom prst="rect">
            <a:avLst/>
          </a:prstGeom>
          <a:noFill/>
          <a:ln w="9525">
            <a:noFill/>
          </a:ln>
        </p:spPr>
      </p:pic>
      <p:cxnSp>
        <p:nvCxnSpPr>
          <p:cNvPr id="43" name="直接连接符 42"/>
          <p:cNvCxnSpPr>
            <a:cxnSpLocks/>
          </p:cNvCxnSpPr>
          <p:nvPr>
            <p:custDataLst>
              <p:tags r:id="rId5"/>
            </p:custDataLst>
          </p:nvPr>
        </p:nvCxnSpPr>
        <p:spPr>
          <a:xfrm>
            <a:off x="9698990" y="2782624"/>
            <a:ext cx="1234053" cy="685684"/>
          </a:xfrm>
          <a:prstGeom prst="line">
            <a:avLst/>
          </a:prstGeom>
          <a:ln w="349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 name="直接连接符 1"/>
          <p:cNvCxnSpPr>
            <a:cxnSpLocks/>
          </p:cNvCxnSpPr>
          <p:nvPr>
            <p:custDataLst>
              <p:tags r:id="rId6"/>
            </p:custDataLst>
          </p:nvPr>
        </p:nvCxnSpPr>
        <p:spPr>
          <a:xfrm flipV="1">
            <a:off x="9302362" y="1437584"/>
            <a:ext cx="0" cy="1687882"/>
          </a:xfrm>
          <a:prstGeom prst="line">
            <a:avLst/>
          </a:prstGeom>
          <a:ln w="31750">
            <a:solidFill>
              <a:srgbClr val="FF0000"/>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38" name="对象 37">
            <a:hlinkClick r:id="" action="ppaction://ole?verb=0"/>
          </p:cNvPr>
          <p:cNvGraphicFramePr>
            <a:graphicFrameLocks noChangeAspect="1"/>
          </p:cNvGraphicFramePr>
          <p:nvPr>
            <p:custDataLst>
              <p:tags r:id="rId7"/>
            </p:custDataLst>
            <p:extLst>
              <p:ext uri="{D42A27DB-BD31-4B8C-83A1-F6EECF244321}">
                <p14:modId xmlns:p14="http://schemas.microsoft.com/office/powerpoint/2010/main" val="326141900"/>
              </p:ext>
            </p:extLst>
          </p:nvPr>
        </p:nvGraphicFramePr>
        <p:xfrm>
          <a:off x="9002518" y="2961636"/>
          <a:ext cx="332105" cy="327660"/>
        </p:xfrm>
        <a:graphic>
          <a:graphicData uri="http://schemas.openxmlformats.org/presentationml/2006/ole">
            <mc:AlternateContent xmlns:mc="http://schemas.openxmlformats.org/markup-compatibility/2006">
              <mc:Choice xmlns:v="urn:schemas-microsoft-com:vml" Requires="v">
                <p:oleObj spid="_x0000_s19494" r:id="rId38" imgW="152400" imgH="165100" progId="Equation.DSMT4">
                  <p:embed/>
                </p:oleObj>
              </mc:Choice>
              <mc:Fallback>
                <p:oleObj r:id="rId38" imgW="152400" imgH="165100" progId="Equation.DSMT4">
                  <p:embed/>
                  <p:pic>
                    <p:nvPicPr>
                      <p:cNvPr id="38" name="对象 37">
                        <a:hlinkClick r:id="" action="ppaction://ole?verb=0"/>
                      </p:cNvPr>
                      <p:cNvPicPr/>
                      <p:nvPr/>
                    </p:nvPicPr>
                    <p:blipFill>
                      <a:blip r:embed="rId39"/>
                      <a:stretch>
                        <a:fillRect/>
                      </a:stretch>
                    </p:blipFill>
                    <p:spPr>
                      <a:xfrm>
                        <a:off x="9002518" y="2961636"/>
                        <a:ext cx="332105" cy="327660"/>
                      </a:xfrm>
                      <a:prstGeom prst="rect">
                        <a:avLst/>
                      </a:prstGeom>
                    </p:spPr>
                  </p:pic>
                </p:oleObj>
              </mc:Fallback>
            </mc:AlternateContent>
          </a:graphicData>
        </a:graphic>
      </p:graphicFrame>
      <p:cxnSp>
        <p:nvCxnSpPr>
          <p:cNvPr id="3" name="直接连接符 2"/>
          <p:cNvCxnSpPr>
            <a:cxnSpLocks/>
          </p:cNvCxnSpPr>
          <p:nvPr>
            <p:custDataLst>
              <p:tags r:id="rId8"/>
            </p:custDataLst>
          </p:nvPr>
        </p:nvCxnSpPr>
        <p:spPr>
          <a:xfrm flipH="1" flipV="1">
            <a:off x="9302362" y="1471502"/>
            <a:ext cx="789169" cy="1530589"/>
          </a:xfrm>
          <a:prstGeom prst="line">
            <a:avLst/>
          </a:prstGeom>
          <a:ln w="317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4" name="直接连接符 3"/>
          <p:cNvCxnSpPr>
            <a:cxnSpLocks/>
          </p:cNvCxnSpPr>
          <p:nvPr>
            <p:custDataLst>
              <p:tags r:id="rId9"/>
            </p:custDataLst>
          </p:nvPr>
        </p:nvCxnSpPr>
        <p:spPr>
          <a:xfrm flipV="1">
            <a:off x="9302361" y="3002091"/>
            <a:ext cx="789170" cy="170231"/>
          </a:xfrm>
          <a:prstGeom prst="line">
            <a:avLst/>
          </a:prstGeom>
          <a:ln w="31750">
            <a:solidFill>
              <a:srgbClr val="FF0000"/>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5" name="对象 4">
            <a:hlinkClick r:id="" action="ppaction://ole?verb=0"/>
          </p:cNvPr>
          <p:cNvGraphicFramePr>
            <a:graphicFrameLocks noChangeAspect="1"/>
          </p:cNvGraphicFramePr>
          <p:nvPr>
            <p:custDataLst>
              <p:tags r:id="rId10"/>
            </p:custDataLst>
            <p:extLst>
              <p:ext uri="{D42A27DB-BD31-4B8C-83A1-F6EECF244321}">
                <p14:modId xmlns:p14="http://schemas.microsoft.com/office/powerpoint/2010/main" val="1402430862"/>
              </p:ext>
            </p:extLst>
          </p:nvPr>
        </p:nvGraphicFramePr>
        <p:xfrm>
          <a:off x="9925478" y="2978964"/>
          <a:ext cx="332105" cy="351790"/>
        </p:xfrm>
        <a:graphic>
          <a:graphicData uri="http://schemas.openxmlformats.org/presentationml/2006/ole">
            <mc:AlternateContent xmlns:mc="http://schemas.openxmlformats.org/markup-compatibility/2006">
              <mc:Choice xmlns:v="urn:schemas-microsoft-com:vml" Requires="v">
                <p:oleObj spid="_x0000_s19495" r:id="rId40" imgW="152400" imgH="177165" progId="Equation.DSMT4">
                  <p:embed/>
                </p:oleObj>
              </mc:Choice>
              <mc:Fallback>
                <p:oleObj r:id="rId40" imgW="152400" imgH="177165" progId="Equation.DSMT4">
                  <p:embed/>
                  <p:pic>
                    <p:nvPicPr>
                      <p:cNvPr id="5" name="对象 4">
                        <a:hlinkClick r:id="" action="ppaction://ole?verb=0"/>
                      </p:cNvPr>
                      <p:cNvPicPr/>
                      <p:nvPr/>
                    </p:nvPicPr>
                    <p:blipFill>
                      <a:blip r:embed="rId41"/>
                      <a:stretch>
                        <a:fillRect/>
                      </a:stretch>
                    </p:blipFill>
                    <p:spPr>
                      <a:xfrm>
                        <a:off x="9925478" y="2978964"/>
                        <a:ext cx="332105" cy="351790"/>
                      </a:xfrm>
                      <a:prstGeom prst="rect">
                        <a:avLst/>
                      </a:prstGeom>
                    </p:spPr>
                  </p:pic>
                </p:oleObj>
              </mc:Fallback>
            </mc:AlternateContent>
          </a:graphicData>
        </a:graphic>
      </p:graphicFrame>
      <p:sp>
        <p:nvSpPr>
          <p:cNvPr id="7" name="文本框 6"/>
          <p:cNvSpPr txBox="1"/>
          <p:nvPr>
            <p:custDataLst>
              <p:tags r:id="rId11"/>
            </p:custDataLst>
          </p:nvPr>
        </p:nvSpPr>
        <p:spPr>
          <a:xfrm>
            <a:off x="8487978" y="713739"/>
            <a:ext cx="3587842" cy="461665"/>
          </a:xfrm>
          <a:prstGeom prst="rect">
            <a:avLst/>
          </a:prstGeom>
          <a:noFill/>
        </p:spPr>
        <p:txBody>
          <a:bodyPr wrap="none" rtlCol="0">
            <a:spAutoFit/>
          </a:bodyPr>
          <a:lstStyle/>
          <a:p>
            <a:r>
              <a:rPr lang="zh-CN" altLang="en-US" sz="2400" b="1" dirty="0">
                <a:solidFill>
                  <a:srgbClr val="FF0000"/>
                </a:solidFill>
                <a:latin typeface="楷体" panose="02010609060101010101" charset="-122"/>
                <a:ea typeface="楷体" panose="02010609060101010101" charset="-122"/>
              </a:rPr>
              <a:t>三垂法作二面角的平面角</a:t>
            </a:r>
          </a:p>
        </p:txBody>
      </p:sp>
      <p:sp>
        <p:nvSpPr>
          <p:cNvPr id="11" name="文本框 10">
            <a:extLst>
              <a:ext uri="{FF2B5EF4-FFF2-40B4-BE49-F238E27FC236}">
                <a16:creationId xmlns:a16="http://schemas.microsoft.com/office/drawing/2014/main" id="{FC590F3C-FF64-4D89-8D54-A2B3A7B091F2}"/>
              </a:ext>
            </a:extLst>
          </p:cNvPr>
          <p:cNvSpPr txBox="1"/>
          <p:nvPr>
            <p:custDataLst>
              <p:tags r:id="rId12"/>
            </p:custDataLst>
          </p:nvPr>
        </p:nvSpPr>
        <p:spPr>
          <a:xfrm>
            <a:off x="-3645" y="3728454"/>
            <a:ext cx="12443791" cy="520848"/>
          </a:xfrm>
          <a:prstGeom prst="rect">
            <a:avLst/>
          </a:prstGeom>
          <a:noFill/>
        </p:spPr>
        <p:txBody>
          <a:bodyPr wrap="square" rtlCol="0" anchor="t">
            <a:spAutoFit/>
          </a:bodyPr>
          <a:lstStyle/>
          <a:p>
            <a:pPr fontAlgn="auto">
              <a:lnSpc>
                <a:spcPct val="130000"/>
              </a:lnSpc>
            </a:pPr>
            <a:r>
              <a:rPr lang="zh-CN" altLang="en-US" sz="2400" dirty="0">
                <a:latin typeface="Times New Roman" panose="02020603050405020304" pitchFamily="18" charset="0"/>
                <a:ea typeface="黑体" panose="02010609060101010101" charset="-122"/>
                <a:cs typeface="Times New Roman" panose="02020603050405020304" pitchFamily="18" charset="0"/>
              </a:rPr>
              <a:t>【练习】如图，在正方体ABCD-A</a:t>
            </a:r>
            <a:r>
              <a:rPr lang="en-US" altLang="en-US" sz="2400" dirty="0">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400" dirty="0">
                <a:latin typeface="Times New Roman" panose="02020603050405020304" pitchFamily="18" charset="0"/>
                <a:ea typeface="黑体" panose="02010609060101010101" charset="-122"/>
                <a:cs typeface="Times New Roman" panose="02020603050405020304" pitchFamily="18" charset="0"/>
              </a:rPr>
              <a:t>B</a:t>
            </a:r>
            <a:r>
              <a:rPr lang="en-US" altLang="en-US" sz="2400" dirty="0">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400" dirty="0">
                <a:latin typeface="Times New Roman" panose="02020603050405020304" pitchFamily="18" charset="0"/>
                <a:ea typeface="黑体" panose="02010609060101010101" charset="-122"/>
                <a:cs typeface="Times New Roman" panose="02020603050405020304" pitchFamily="18" charset="0"/>
              </a:rPr>
              <a:t>C</a:t>
            </a:r>
            <a:r>
              <a:rPr lang="en-US" altLang="en-US" sz="2400" dirty="0">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400" dirty="0">
                <a:latin typeface="Times New Roman" panose="02020603050405020304" pitchFamily="18" charset="0"/>
                <a:ea typeface="黑体" panose="02010609060101010101" charset="-122"/>
                <a:cs typeface="Times New Roman" panose="02020603050405020304" pitchFamily="18" charset="0"/>
                <a:sym typeface="+mn-ea"/>
              </a:rPr>
              <a:t>D</a:t>
            </a:r>
            <a:r>
              <a:rPr lang="en-US" altLang="en-US" sz="2400" dirty="0">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400" dirty="0">
                <a:latin typeface="Times New Roman" panose="02020603050405020304" pitchFamily="18" charset="0"/>
                <a:ea typeface="黑体" panose="02010609060101010101" charset="-122"/>
                <a:cs typeface="Times New Roman" panose="02020603050405020304" pitchFamily="18" charset="0"/>
              </a:rPr>
              <a:t>中，</a:t>
            </a:r>
            <a:r>
              <a:rPr lang="en-US" altLang="zh-CN" sz="2400" dirty="0">
                <a:latin typeface="Times New Roman" panose="02020603050405020304" pitchFamily="18" charset="0"/>
                <a:ea typeface="黑体" panose="02010609060101010101" charset="-122"/>
                <a:cs typeface="Times New Roman" panose="02020603050405020304" pitchFamily="18" charset="0"/>
              </a:rPr>
              <a:t>E</a:t>
            </a:r>
            <a:r>
              <a:rPr lang="zh-CN" altLang="zh-CN" sz="2400" dirty="0">
                <a:latin typeface="Times New Roman" panose="02020603050405020304" pitchFamily="18" charset="0"/>
                <a:ea typeface="黑体" panose="02010609060101010101" charset="-122"/>
                <a:cs typeface="Times New Roman" panose="02020603050405020304" pitchFamily="18" charset="0"/>
              </a:rPr>
              <a:t>为棱</a:t>
            </a:r>
            <a:r>
              <a:rPr lang="en-US" altLang="zh-CN" sz="2400" dirty="0">
                <a:latin typeface="Times New Roman" panose="02020603050405020304" pitchFamily="18" charset="0"/>
                <a:ea typeface="黑体" panose="02010609060101010101" charset="-122"/>
                <a:cs typeface="Times New Roman" panose="02020603050405020304" pitchFamily="18" charset="0"/>
              </a:rPr>
              <a:t>C</a:t>
            </a:r>
            <a:r>
              <a:rPr lang="zh-CN" altLang="en-US" sz="2400" dirty="0">
                <a:latin typeface="Times New Roman" panose="02020603050405020304" pitchFamily="18" charset="0"/>
                <a:ea typeface="黑体" panose="02010609060101010101" charset="-122"/>
                <a:cs typeface="Times New Roman" panose="02020603050405020304" pitchFamily="18" charset="0"/>
                <a:sym typeface="+mn-ea"/>
              </a:rPr>
              <a:t>C</a:t>
            </a:r>
            <a:r>
              <a:rPr lang="en-US" altLang="en-US" sz="2400" dirty="0">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400" dirty="0">
                <a:latin typeface="Times New Roman" panose="02020603050405020304" pitchFamily="18" charset="0"/>
                <a:ea typeface="黑体" panose="02010609060101010101" charset="-122"/>
                <a:cs typeface="Times New Roman" panose="02020603050405020304" pitchFamily="18" charset="0"/>
              </a:rPr>
              <a:t>中点，求二面角</a:t>
            </a:r>
            <a:r>
              <a:rPr lang="zh-CN" altLang="en-US" sz="2400" dirty="0">
                <a:latin typeface="Times New Roman" panose="02020603050405020304" pitchFamily="18" charset="0"/>
                <a:ea typeface="黑体" panose="02010609060101010101" charset="-122"/>
                <a:cs typeface="Times New Roman" panose="02020603050405020304" pitchFamily="18" charset="0"/>
                <a:sym typeface="+mn-ea"/>
              </a:rPr>
              <a:t>A</a:t>
            </a:r>
            <a:r>
              <a:rPr lang="en-US" altLang="en-US" sz="2400" dirty="0">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dirty="0">
                <a:latin typeface="Times New Roman" panose="02020603050405020304" pitchFamily="18" charset="0"/>
                <a:ea typeface="黑体" panose="02010609060101010101" charset="-122"/>
                <a:cs typeface="Times New Roman" panose="02020603050405020304" pitchFamily="18" charset="0"/>
                <a:sym typeface="+mn-ea"/>
              </a:rPr>
              <a:t>B</a:t>
            </a:r>
            <a:r>
              <a:rPr lang="zh-CN" altLang="en-US" sz="2400" dirty="0">
                <a:latin typeface="Times New Roman" panose="02020603050405020304" pitchFamily="18" charset="0"/>
                <a:ea typeface="黑体" panose="02010609060101010101" charset="-122"/>
                <a:cs typeface="Times New Roman" panose="02020603050405020304" pitchFamily="18" charset="0"/>
                <a:sym typeface="+mn-ea"/>
              </a:rPr>
              <a:t>D</a:t>
            </a:r>
            <a:r>
              <a:rPr lang="en-US" altLang="zh-CN" sz="2400" dirty="0">
                <a:latin typeface="Times New Roman" panose="02020603050405020304" pitchFamily="18" charset="0"/>
                <a:ea typeface="黑体" panose="02010609060101010101" charset="-122"/>
                <a:cs typeface="Times New Roman" panose="02020603050405020304" pitchFamily="18" charset="0"/>
                <a:sym typeface="+mn-ea"/>
              </a:rPr>
              <a:t>-E</a:t>
            </a:r>
            <a:r>
              <a:rPr lang="zh-CN" altLang="en-US" sz="2400" dirty="0">
                <a:latin typeface="Times New Roman" panose="02020603050405020304" pitchFamily="18" charset="0"/>
                <a:ea typeface="黑体" panose="02010609060101010101" charset="-122"/>
                <a:cs typeface="Times New Roman" panose="02020603050405020304" pitchFamily="18" charset="0"/>
                <a:sym typeface="+mn-ea"/>
              </a:rPr>
              <a:t>的大小</a:t>
            </a:r>
            <a:r>
              <a:rPr lang="zh-CN" altLang="en-US" sz="2400" dirty="0">
                <a:latin typeface="Times New Roman" panose="02020603050405020304" pitchFamily="18" charset="0"/>
                <a:ea typeface="黑体" panose="02010609060101010101" charset="-122"/>
                <a:cs typeface="Times New Roman" panose="02020603050405020304" pitchFamily="18" charset="0"/>
              </a:rPr>
              <a:t>．</a:t>
            </a:r>
          </a:p>
        </p:txBody>
      </p:sp>
      <p:grpSp>
        <p:nvGrpSpPr>
          <p:cNvPr id="23" name="组合 22">
            <a:extLst>
              <a:ext uri="{FF2B5EF4-FFF2-40B4-BE49-F238E27FC236}">
                <a16:creationId xmlns:a16="http://schemas.microsoft.com/office/drawing/2014/main" id="{56266131-611A-46B0-A79F-D7B3B24D5250}"/>
              </a:ext>
            </a:extLst>
          </p:cNvPr>
          <p:cNvGrpSpPr/>
          <p:nvPr>
            <p:custDataLst>
              <p:tags r:id="rId13"/>
            </p:custDataLst>
          </p:nvPr>
        </p:nvGrpSpPr>
        <p:grpSpPr>
          <a:xfrm>
            <a:off x="8678909" y="4173468"/>
            <a:ext cx="3456419" cy="2660376"/>
            <a:chOff x="12794" y="2479"/>
            <a:chExt cx="5652" cy="4731"/>
          </a:xfrm>
        </p:grpSpPr>
        <p:grpSp>
          <p:nvGrpSpPr>
            <p:cNvPr id="24" name="组合 23">
              <a:extLst>
                <a:ext uri="{FF2B5EF4-FFF2-40B4-BE49-F238E27FC236}">
                  <a16:creationId xmlns:a16="http://schemas.microsoft.com/office/drawing/2014/main" id="{CB65A15F-545C-4A56-BCF8-17FFF36D6120}"/>
                </a:ext>
              </a:extLst>
            </p:cNvPr>
            <p:cNvGrpSpPr/>
            <p:nvPr>
              <p:custDataLst>
                <p:tags r:id="rId14"/>
              </p:custDataLst>
            </p:nvPr>
          </p:nvGrpSpPr>
          <p:grpSpPr>
            <a:xfrm>
              <a:off x="12794" y="2479"/>
              <a:ext cx="5652" cy="4731"/>
              <a:chOff x="12207" y="2328"/>
              <a:chExt cx="6573" cy="5715"/>
            </a:xfrm>
          </p:grpSpPr>
          <p:grpSp>
            <p:nvGrpSpPr>
              <p:cNvPr id="27" name="组合 26">
                <a:extLst>
                  <a:ext uri="{FF2B5EF4-FFF2-40B4-BE49-F238E27FC236}">
                    <a16:creationId xmlns:a16="http://schemas.microsoft.com/office/drawing/2014/main" id="{1D12B7F6-DDC8-40E5-A3E9-774ECA03608D}"/>
                  </a:ext>
                </a:extLst>
              </p:cNvPr>
              <p:cNvGrpSpPr/>
              <p:nvPr>
                <p:custDataLst>
                  <p:tags r:id="rId17"/>
                </p:custDataLst>
              </p:nvPr>
            </p:nvGrpSpPr>
            <p:grpSpPr>
              <a:xfrm>
                <a:off x="12207" y="2328"/>
                <a:ext cx="6573" cy="5715"/>
                <a:chOff x="11506" y="3759"/>
                <a:chExt cx="5618" cy="4546"/>
              </a:xfrm>
            </p:grpSpPr>
            <p:cxnSp>
              <p:nvCxnSpPr>
                <p:cNvPr id="30" name="直接连接符 29">
                  <a:extLst>
                    <a:ext uri="{FF2B5EF4-FFF2-40B4-BE49-F238E27FC236}">
                      <a16:creationId xmlns:a16="http://schemas.microsoft.com/office/drawing/2014/main" id="{2EF9C7D2-121F-4870-B0D8-A18B64D3B391}"/>
                    </a:ext>
                  </a:extLst>
                </p:cNvPr>
                <p:cNvCxnSpPr/>
                <p:nvPr>
                  <p:custDataLst>
                    <p:tags r:id="rId20"/>
                  </p:custDataLst>
                </p:nvPr>
              </p:nvCxnSpPr>
              <p:spPr>
                <a:xfrm>
                  <a:off x="12154" y="5255"/>
                  <a:ext cx="992" cy="1930"/>
                </a:xfrm>
                <a:prstGeom prst="line">
                  <a:avLst/>
                </a:prstGeom>
                <a:ln w="34925">
                  <a:solidFill>
                    <a:srgbClr val="00B0F0"/>
                  </a:solidFill>
                  <a:prstDash val="dash"/>
                </a:ln>
              </p:spPr>
              <p:style>
                <a:lnRef idx="1">
                  <a:schemeClr val="accent1"/>
                </a:lnRef>
                <a:fillRef idx="0">
                  <a:schemeClr val="accent1"/>
                </a:fillRef>
                <a:effectRef idx="0">
                  <a:schemeClr val="accent1"/>
                </a:effectRef>
                <a:fontRef idx="minor">
                  <a:schemeClr val="tx1"/>
                </a:fontRef>
              </p:style>
            </p:cxnSp>
            <p:grpSp>
              <p:nvGrpSpPr>
                <p:cNvPr id="31" name="组合 30">
                  <a:extLst>
                    <a:ext uri="{FF2B5EF4-FFF2-40B4-BE49-F238E27FC236}">
                      <a16:creationId xmlns:a16="http://schemas.microsoft.com/office/drawing/2014/main" id="{C03BE764-277B-43B2-8499-4354259E2F6A}"/>
                    </a:ext>
                  </a:extLst>
                </p:cNvPr>
                <p:cNvGrpSpPr/>
                <p:nvPr>
                  <p:custDataLst>
                    <p:tags r:id="rId21"/>
                  </p:custDataLst>
                </p:nvPr>
              </p:nvGrpSpPr>
              <p:grpSpPr>
                <a:xfrm>
                  <a:off x="11506" y="4262"/>
                  <a:ext cx="5071" cy="3904"/>
                  <a:chOff x="3128" y="6551"/>
                  <a:chExt cx="3231" cy="2816"/>
                </a:xfrm>
              </p:grpSpPr>
              <p:grpSp>
                <p:nvGrpSpPr>
                  <p:cNvPr id="40" name="组合 39">
                    <a:extLst>
                      <a:ext uri="{FF2B5EF4-FFF2-40B4-BE49-F238E27FC236}">
                        <a16:creationId xmlns:a16="http://schemas.microsoft.com/office/drawing/2014/main" id="{7C23A05F-AA5B-4B33-8532-23903F560E67}"/>
                      </a:ext>
                    </a:extLst>
                  </p:cNvPr>
                  <p:cNvGrpSpPr/>
                  <p:nvPr>
                    <p:custDataLst>
                      <p:tags r:id="rId29"/>
                    </p:custDataLst>
                  </p:nvPr>
                </p:nvGrpSpPr>
                <p:grpSpPr>
                  <a:xfrm>
                    <a:off x="3524" y="6551"/>
                    <a:ext cx="2835" cy="2776"/>
                    <a:chOff x="2835" y="6947"/>
                    <a:chExt cx="2351" cy="2382"/>
                  </a:xfrm>
                </p:grpSpPr>
                <p:sp>
                  <p:nvSpPr>
                    <p:cNvPr id="42" name="立方体 41">
                      <a:extLst>
                        <a:ext uri="{FF2B5EF4-FFF2-40B4-BE49-F238E27FC236}">
                          <a16:creationId xmlns:a16="http://schemas.microsoft.com/office/drawing/2014/main" id="{116088C2-0170-4309-A8BE-0D0AA07D763B}"/>
                        </a:ext>
                      </a:extLst>
                    </p:cNvPr>
                    <p:cNvSpPr/>
                    <p:nvPr>
                      <p:custDataLst>
                        <p:tags r:id="rId31"/>
                      </p:custDataLst>
                    </p:nvPr>
                  </p:nvSpPr>
                  <p:spPr>
                    <a:xfrm>
                      <a:off x="2844" y="6962"/>
                      <a:ext cx="2342" cy="2360"/>
                    </a:xfrm>
                    <a:prstGeom prst="cube">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p>
                  </p:txBody>
                </p:sp>
                <p:cxnSp>
                  <p:nvCxnSpPr>
                    <p:cNvPr id="44" name="直接连接符 43">
                      <a:extLst>
                        <a:ext uri="{FF2B5EF4-FFF2-40B4-BE49-F238E27FC236}">
                          <a16:creationId xmlns:a16="http://schemas.microsoft.com/office/drawing/2014/main" id="{D553698C-D0F6-4157-9947-AB6D5D1D625D}"/>
                        </a:ext>
                      </a:extLst>
                    </p:cNvPr>
                    <p:cNvCxnSpPr/>
                    <p:nvPr>
                      <p:custDataLst>
                        <p:tags r:id="rId32"/>
                      </p:custDataLst>
                    </p:nvPr>
                  </p:nvCxnSpPr>
                  <p:spPr>
                    <a:xfrm flipH="1">
                      <a:off x="3375" y="6947"/>
                      <a:ext cx="0" cy="1789"/>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id="{1DF774EC-6052-4D26-A5B7-A4ABD18EBB40}"/>
                        </a:ext>
                      </a:extLst>
                    </p:cNvPr>
                    <p:cNvCxnSpPr/>
                    <p:nvPr>
                      <p:custDataLst>
                        <p:tags r:id="rId33"/>
                      </p:custDataLst>
                    </p:nvPr>
                  </p:nvCxnSpPr>
                  <p:spPr>
                    <a:xfrm>
                      <a:off x="3376" y="8740"/>
                      <a:ext cx="1792" cy="0"/>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id="{8D75ECA5-7ED7-4043-9F11-0FC36751DE03}"/>
                        </a:ext>
                      </a:extLst>
                    </p:cNvPr>
                    <p:cNvCxnSpPr/>
                    <p:nvPr>
                      <p:custDataLst>
                        <p:tags r:id="rId34"/>
                      </p:custDataLst>
                    </p:nvPr>
                  </p:nvCxnSpPr>
                  <p:spPr>
                    <a:xfrm flipH="1">
                      <a:off x="2835" y="8744"/>
                      <a:ext cx="549" cy="585"/>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aphicFrame>
                <p:nvGraphicFramePr>
                  <p:cNvPr id="41" name="对象 40">
                    <a:hlinkClick r:id="" action="ppaction://ole?verb=0"/>
                    <a:extLst>
                      <a:ext uri="{FF2B5EF4-FFF2-40B4-BE49-F238E27FC236}">
                        <a16:creationId xmlns:a16="http://schemas.microsoft.com/office/drawing/2014/main" id="{8740F801-1FF2-4EF1-8ECF-8CC0E6B98ECA}"/>
                      </a:ext>
                    </a:extLst>
                  </p:cNvPr>
                  <p:cNvGraphicFramePr>
                    <a:graphicFrameLocks noChangeAspect="1"/>
                  </p:cNvGraphicFramePr>
                  <p:nvPr>
                    <p:custDataLst>
                      <p:tags r:id="rId30"/>
                    </p:custDataLst>
                  </p:nvPr>
                </p:nvGraphicFramePr>
                <p:xfrm>
                  <a:off x="3128" y="9009"/>
                  <a:ext cx="331" cy="358"/>
                </p:xfrm>
                <a:graphic>
                  <a:graphicData uri="http://schemas.openxmlformats.org/presentationml/2006/ole">
                    <mc:AlternateContent xmlns:mc="http://schemas.openxmlformats.org/markup-compatibility/2006">
                      <mc:Choice xmlns:v="urn:schemas-microsoft-com:vml" Requires="v">
                        <p:oleObj spid="_x0000_s19496" r:id="rId42" imgW="152400" imgH="165100" progId="Equation.DSMT4">
                          <p:embed/>
                        </p:oleObj>
                      </mc:Choice>
                      <mc:Fallback>
                        <p:oleObj r:id="rId42" imgW="152400" imgH="165100" progId="Equation.DSMT4">
                          <p:embed/>
                          <p:pic>
                            <p:nvPicPr>
                              <p:cNvPr id="38" name="对象 37">
                                <a:hlinkClick r:id="" action="ppaction://ole?verb=0"/>
                              </p:cNvPr>
                              <p:cNvPicPr/>
                              <p:nvPr/>
                            </p:nvPicPr>
                            <p:blipFill>
                              <a:blip r:embed="rId43"/>
                              <a:stretch>
                                <a:fillRect/>
                              </a:stretch>
                            </p:blipFill>
                            <p:spPr>
                              <a:xfrm>
                                <a:off x="3128" y="9009"/>
                                <a:ext cx="331" cy="358"/>
                              </a:xfrm>
                              <a:prstGeom prst="rect">
                                <a:avLst/>
                              </a:prstGeom>
                            </p:spPr>
                          </p:pic>
                        </p:oleObj>
                      </mc:Fallback>
                    </mc:AlternateContent>
                  </a:graphicData>
                </a:graphic>
              </p:graphicFrame>
            </p:grpSp>
            <p:graphicFrame>
              <p:nvGraphicFramePr>
                <p:cNvPr id="32" name="对象 31">
                  <a:hlinkClick r:id="" action="ppaction://ole?verb=0"/>
                  <a:extLst>
                    <a:ext uri="{FF2B5EF4-FFF2-40B4-BE49-F238E27FC236}">
                      <a16:creationId xmlns:a16="http://schemas.microsoft.com/office/drawing/2014/main" id="{4566BA3A-F5A8-4E34-99C6-50C7FAE47306}"/>
                    </a:ext>
                  </a:extLst>
                </p:cNvPr>
                <p:cNvGraphicFramePr>
                  <a:graphicFrameLocks noChangeAspect="1"/>
                </p:cNvGraphicFramePr>
                <p:nvPr>
                  <p:custDataLst>
                    <p:tags r:id="rId22"/>
                  </p:custDataLst>
                </p:nvPr>
              </p:nvGraphicFramePr>
              <p:xfrm>
                <a:off x="15829" y="7809"/>
                <a:ext cx="519" cy="496"/>
              </p:xfrm>
              <a:graphic>
                <a:graphicData uri="http://schemas.openxmlformats.org/presentationml/2006/ole">
                  <mc:AlternateContent xmlns:mc="http://schemas.openxmlformats.org/markup-compatibility/2006">
                    <mc:Choice xmlns:v="urn:schemas-microsoft-com:vml" Requires="v">
                      <p:oleObj spid="_x0000_s19497" r:id="rId44" imgW="152400" imgH="165100" progId="Equation.DSMT4">
                        <p:embed/>
                      </p:oleObj>
                    </mc:Choice>
                    <mc:Fallback>
                      <p:oleObj r:id="rId44" imgW="152400" imgH="165100" progId="Equation.DSMT4">
                        <p:embed/>
                        <p:pic>
                          <p:nvPicPr>
                            <p:cNvPr id="3" name="对象 2">
                              <a:hlinkClick r:id="" action="ppaction://ole?verb=0"/>
                            </p:cNvPr>
                            <p:cNvPicPr/>
                            <p:nvPr/>
                          </p:nvPicPr>
                          <p:blipFill>
                            <a:blip r:embed="rId45"/>
                            <a:stretch>
                              <a:fillRect/>
                            </a:stretch>
                          </p:blipFill>
                          <p:spPr>
                            <a:xfrm>
                              <a:off x="15829" y="7809"/>
                              <a:ext cx="519" cy="496"/>
                            </a:xfrm>
                            <a:prstGeom prst="rect">
                              <a:avLst/>
                            </a:prstGeom>
                          </p:spPr>
                        </p:pic>
                      </p:oleObj>
                    </mc:Fallback>
                  </mc:AlternateContent>
                </a:graphicData>
              </a:graphic>
            </p:graphicFrame>
            <p:graphicFrame>
              <p:nvGraphicFramePr>
                <p:cNvPr id="33" name="对象 32">
                  <a:hlinkClick r:id="" action="ppaction://ole?verb=0"/>
                  <a:extLst>
                    <a:ext uri="{FF2B5EF4-FFF2-40B4-BE49-F238E27FC236}">
                      <a16:creationId xmlns:a16="http://schemas.microsoft.com/office/drawing/2014/main" id="{D6A464FC-800E-4B7D-99B3-351CF5AA7740}"/>
                    </a:ext>
                  </a:extLst>
                </p:cNvPr>
                <p:cNvGraphicFramePr>
                  <a:graphicFrameLocks noChangeAspect="1"/>
                </p:cNvGraphicFramePr>
                <p:nvPr>
                  <p:custDataLst>
                    <p:tags r:id="rId23"/>
                  </p:custDataLst>
                </p:nvPr>
              </p:nvGraphicFramePr>
              <p:xfrm>
                <a:off x="12550" y="6894"/>
                <a:ext cx="512" cy="451"/>
              </p:xfrm>
              <a:graphic>
                <a:graphicData uri="http://schemas.openxmlformats.org/presentationml/2006/ole">
                  <mc:AlternateContent xmlns:mc="http://schemas.openxmlformats.org/markup-compatibility/2006">
                    <mc:Choice xmlns:v="urn:schemas-microsoft-com:vml" Requires="v">
                      <p:oleObj spid="_x0000_s19498" r:id="rId46" imgW="165100" imgH="165100" progId="Equation.DSMT4">
                        <p:embed/>
                      </p:oleObj>
                    </mc:Choice>
                    <mc:Fallback>
                      <p:oleObj r:id="rId46" imgW="165100" imgH="165100" progId="Equation.DSMT4">
                        <p:embed/>
                        <p:pic>
                          <p:nvPicPr>
                            <p:cNvPr id="7" name="对象 6">
                              <a:hlinkClick r:id="" action="ppaction://ole?verb=0"/>
                            </p:cNvPr>
                            <p:cNvPicPr/>
                            <p:nvPr/>
                          </p:nvPicPr>
                          <p:blipFill>
                            <a:blip r:embed="rId47"/>
                            <a:stretch>
                              <a:fillRect/>
                            </a:stretch>
                          </p:blipFill>
                          <p:spPr>
                            <a:xfrm>
                              <a:off x="12550" y="6894"/>
                              <a:ext cx="512" cy="451"/>
                            </a:xfrm>
                            <a:prstGeom prst="rect">
                              <a:avLst/>
                            </a:prstGeom>
                          </p:spPr>
                        </p:pic>
                      </p:oleObj>
                    </mc:Fallback>
                  </mc:AlternateContent>
                </a:graphicData>
              </a:graphic>
            </p:graphicFrame>
            <p:graphicFrame>
              <p:nvGraphicFramePr>
                <p:cNvPr id="34" name="对象 33">
                  <a:hlinkClick r:id="" action="ppaction://ole?verb=0"/>
                  <a:extLst>
                    <a:ext uri="{FF2B5EF4-FFF2-40B4-BE49-F238E27FC236}">
                      <a16:creationId xmlns:a16="http://schemas.microsoft.com/office/drawing/2014/main" id="{0F609CB2-41B1-4898-9B8E-454B612B59C3}"/>
                    </a:ext>
                  </a:extLst>
                </p:cNvPr>
                <p:cNvGraphicFramePr>
                  <a:graphicFrameLocks noChangeAspect="1"/>
                </p:cNvGraphicFramePr>
                <p:nvPr>
                  <p:custDataLst>
                    <p:tags r:id="rId24"/>
                  </p:custDataLst>
                </p:nvPr>
              </p:nvGraphicFramePr>
              <p:xfrm>
                <a:off x="11617" y="5004"/>
                <a:ext cx="556" cy="457"/>
              </p:xfrm>
              <a:graphic>
                <a:graphicData uri="http://schemas.openxmlformats.org/presentationml/2006/ole">
                  <mc:AlternateContent xmlns:mc="http://schemas.openxmlformats.org/markup-compatibility/2006">
                    <mc:Choice xmlns:v="urn:schemas-microsoft-com:vml" Requires="v">
                      <p:oleObj spid="_x0000_s19499" r:id="rId48" imgW="177165" imgH="165100" progId="Equation.DSMT4">
                        <p:embed/>
                      </p:oleObj>
                    </mc:Choice>
                    <mc:Fallback>
                      <p:oleObj r:id="rId48" imgW="177165" imgH="165100" progId="Equation.DSMT4">
                        <p:embed/>
                        <p:pic>
                          <p:nvPicPr>
                            <p:cNvPr id="9" name="对象 8">
                              <a:hlinkClick r:id="" action="ppaction://ole?verb=0"/>
                            </p:cNvPr>
                            <p:cNvPicPr/>
                            <p:nvPr/>
                          </p:nvPicPr>
                          <p:blipFill>
                            <a:blip r:embed="rId49"/>
                            <a:stretch>
                              <a:fillRect/>
                            </a:stretch>
                          </p:blipFill>
                          <p:spPr>
                            <a:xfrm>
                              <a:off x="11617" y="5004"/>
                              <a:ext cx="556" cy="457"/>
                            </a:xfrm>
                            <a:prstGeom prst="rect">
                              <a:avLst/>
                            </a:prstGeom>
                          </p:spPr>
                        </p:pic>
                      </p:oleObj>
                    </mc:Fallback>
                  </mc:AlternateContent>
                </a:graphicData>
              </a:graphic>
            </p:graphicFrame>
            <p:graphicFrame>
              <p:nvGraphicFramePr>
                <p:cNvPr id="35" name="对象 34">
                  <a:hlinkClick r:id="" action="ppaction://ole?verb=0"/>
                  <a:extLst>
                    <a:ext uri="{FF2B5EF4-FFF2-40B4-BE49-F238E27FC236}">
                      <a16:creationId xmlns:a16="http://schemas.microsoft.com/office/drawing/2014/main" id="{764D55A5-D6C3-4FEA-B8AC-0F6BB5634A54}"/>
                    </a:ext>
                  </a:extLst>
                </p:cNvPr>
                <p:cNvGraphicFramePr>
                  <a:graphicFrameLocks noChangeAspect="1"/>
                </p:cNvGraphicFramePr>
                <p:nvPr>
                  <p:custDataLst>
                    <p:tags r:id="rId25"/>
                  </p:custDataLst>
                </p:nvPr>
              </p:nvGraphicFramePr>
              <p:xfrm>
                <a:off x="12510" y="3912"/>
                <a:ext cx="592" cy="422"/>
              </p:xfrm>
              <a:graphic>
                <a:graphicData uri="http://schemas.openxmlformats.org/presentationml/2006/ole">
                  <mc:AlternateContent xmlns:mc="http://schemas.openxmlformats.org/markup-compatibility/2006">
                    <mc:Choice xmlns:v="urn:schemas-microsoft-com:vml" Requires="v">
                      <p:oleObj spid="_x0000_s19500" r:id="rId50" imgW="203200" imgH="165100" progId="Equation.DSMT4">
                        <p:embed/>
                      </p:oleObj>
                    </mc:Choice>
                    <mc:Fallback>
                      <p:oleObj r:id="rId50" imgW="203200" imgH="165100" progId="Equation.DSMT4">
                        <p:embed/>
                        <p:pic>
                          <p:nvPicPr>
                            <p:cNvPr id="11" name="对象 10">
                              <a:hlinkClick r:id="" action="ppaction://ole?verb=0"/>
                            </p:cNvPr>
                            <p:cNvPicPr/>
                            <p:nvPr/>
                          </p:nvPicPr>
                          <p:blipFill>
                            <a:blip r:embed="rId51"/>
                            <a:stretch>
                              <a:fillRect/>
                            </a:stretch>
                          </p:blipFill>
                          <p:spPr>
                            <a:xfrm>
                              <a:off x="12510" y="3912"/>
                              <a:ext cx="592" cy="422"/>
                            </a:xfrm>
                            <a:prstGeom prst="rect">
                              <a:avLst/>
                            </a:prstGeom>
                          </p:spPr>
                        </p:pic>
                      </p:oleObj>
                    </mc:Fallback>
                  </mc:AlternateContent>
                </a:graphicData>
              </a:graphic>
            </p:graphicFrame>
            <p:graphicFrame>
              <p:nvGraphicFramePr>
                <p:cNvPr id="36" name="对象 35">
                  <a:hlinkClick r:id="" action="ppaction://ole?verb=0"/>
                  <a:extLst>
                    <a:ext uri="{FF2B5EF4-FFF2-40B4-BE49-F238E27FC236}">
                      <a16:creationId xmlns:a16="http://schemas.microsoft.com/office/drawing/2014/main" id="{F05E0481-804F-4C46-8569-7E0A418E844A}"/>
                    </a:ext>
                  </a:extLst>
                </p:cNvPr>
                <p:cNvGraphicFramePr>
                  <a:graphicFrameLocks noChangeAspect="1"/>
                </p:cNvGraphicFramePr>
                <p:nvPr>
                  <p:custDataLst>
                    <p:tags r:id="rId26"/>
                  </p:custDataLst>
                </p:nvPr>
              </p:nvGraphicFramePr>
              <p:xfrm>
                <a:off x="16641" y="6812"/>
                <a:ext cx="483" cy="496"/>
              </p:xfrm>
              <a:graphic>
                <a:graphicData uri="http://schemas.openxmlformats.org/presentationml/2006/ole">
                  <mc:AlternateContent xmlns:mc="http://schemas.openxmlformats.org/markup-compatibility/2006">
                    <mc:Choice xmlns:v="urn:schemas-microsoft-com:vml" Requires="v">
                      <p:oleObj spid="_x0000_s19501" r:id="rId52" imgW="152400" imgH="177165" progId="Equation.DSMT4">
                        <p:embed/>
                      </p:oleObj>
                    </mc:Choice>
                    <mc:Fallback>
                      <p:oleObj r:id="rId52" imgW="152400" imgH="177165" progId="Equation.DSMT4">
                        <p:embed/>
                        <p:pic>
                          <p:nvPicPr>
                            <p:cNvPr id="13" name="对象 12">
                              <a:hlinkClick r:id="" action="ppaction://ole?verb=0"/>
                            </p:cNvPr>
                            <p:cNvPicPr/>
                            <p:nvPr/>
                          </p:nvPicPr>
                          <p:blipFill>
                            <a:blip r:embed="rId53"/>
                            <a:stretch>
                              <a:fillRect/>
                            </a:stretch>
                          </p:blipFill>
                          <p:spPr>
                            <a:xfrm>
                              <a:off x="16641" y="6812"/>
                              <a:ext cx="483" cy="496"/>
                            </a:xfrm>
                            <a:prstGeom prst="rect">
                              <a:avLst/>
                            </a:prstGeom>
                          </p:spPr>
                        </p:pic>
                      </p:oleObj>
                    </mc:Fallback>
                  </mc:AlternateContent>
                </a:graphicData>
              </a:graphic>
            </p:graphicFrame>
            <p:graphicFrame>
              <p:nvGraphicFramePr>
                <p:cNvPr id="37" name="对象 36">
                  <a:hlinkClick r:id="" action="ppaction://ole?verb=0"/>
                  <a:extLst>
                    <a:ext uri="{FF2B5EF4-FFF2-40B4-BE49-F238E27FC236}">
                      <a16:creationId xmlns:a16="http://schemas.microsoft.com/office/drawing/2014/main" id="{B026AD37-7B5B-4D7B-AE08-A637C3222A1B}"/>
                    </a:ext>
                  </a:extLst>
                </p:cNvPr>
                <p:cNvGraphicFramePr>
                  <a:graphicFrameLocks noChangeAspect="1"/>
                </p:cNvGraphicFramePr>
                <p:nvPr>
                  <p:custDataLst>
                    <p:tags r:id="rId27"/>
                  </p:custDataLst>
                </p:nvPr>
              </p:nvGraphicFramePr>
              <p:xfrm>
                <a:off x="14948" y="4699"/>
                <a:ext cx="597" cy="488"/>
              </p:xfrm>
              <a:graphic>
                <a:graphicData uri="http://schemas.openxmlformats.org/presentationml/2006/ole">
                  <mc:AlternateContent xmlns:mc="http://schemas.openxmlformats.org/markup-compatibility/2006">
                    <mc:Choice xmlns:v="urn:schemas-microsoft-com:vml" Requires="v">
                      <p:oleObj spid="_x0000_s19502" r:id="rId54" imgW="177165" imgH="165100" progId="Equation.DSMT4">
                        <p:embed/>
                      </p:oleObj>
                    </mc:Choice>
                    <mc:Fallback>
                      <p:oleObj r:id="rId54" imgW="177165" imgH="165100" progId="Equation.DSMT4">
                        <p:embed/>
                        <p:pic>
                          <p:nvPicPr>
                            <p:cNvPr id="15" name="对象 14">
                              <a:hlinkClick r:id="" action="ppaction://ole?verb=0"/>
                            </p:cNvPr>
                            <p:cNvPicPr/>
                            <p:nvPr/>
                          </p:nvPicPr>
                          <p:blipFill>
                            <a:blip r:embed="rId55"/>
                            <a:stretch>
                              <a:fillRect/>
                            </a:stretch>
                          </p:blipFill>
                          <p:spPr>
                            <a:xfrm>
                              <a:off x="14948" y="4699"/>
                              <a:ext cx="597" cy="488"/>
                            </a:xfrm>
                            <a:prstGeom prst="rect">
                              <a:avLst/>
                            </a:prstGeom>
                          </p:spPr>
                        </p:pic>
                      </p:oleObj>
                    </mc:Fallback>
                  </mc:AlternateContent>
                </a:graphicData>
              </a:graphic>
            </p:graphicFrame>
            <p:graphicFrame>
              <p:nvGraphicFramePr>
                <p:cNvPr id="39" name="对象 38">
                  <a:hlinkClick r:id="" action="ppaction://ole?verb=0"/>
                  <a:extLst>
                    <a:ext uri="{FF2B5EF4-FFF2-40B4-BE49-F238E27FC236}">
                      <a16:creationId xmlns:a16="http://schemas.microsoft.com/office/drawing/2014/main" id="{44C61D7A-04A0-4397-A450-A874DD86462B}"/>
                    </a:ext>
                  </a:extLst>
                </p:cNvPr>
                <p:cNvGraphicFramePr>
                  <a:graphicFrameLocks noChangeAspect="1"/>
                </p:cNvGraphicFramePr>
                <p:nvPr>
                  <p:custDataLst>
                    <p:tags r:id="rId28"/>
                  </p:custDataLst>
                </p:nvPr>
              </p:nvGraphicFramePr>
              <p:xfrm>
                <a:off x="16348" y="3759"/>
                <a:ext cx="554" cy="453"/>
              </p:xfrm>
              <a:graphic>
                <a:graphicData uri="http://schemas.openxmlformats.org/presentationml/2006/ole">
                  <mc:AlternateContent xmlns:mc="http://schemas.openxmlformats.org/markup-compatibility/2006">
                    <mc:Choice xmlns:v="urn:schemas-microsoft-com:vml" Requires="v">
                      <p:oleObj spid="_x0000_s19503" r:id="rId56" imgW="190500" imgH="177165" progId="Equation.DSMT4">
                        <p:embed/>
                      </p:oleObj>
                    </mc:Choice>
                    <mc:Fallback>
                      <p:oleObj r:id="rId56" imgW="190500" imgH="177165" progId="Equation.DSMT4">
                        <p:embed/>
                        <p:pic>
                          <p:nvPicPr>
                            <p:cNvPr id="17" name="对象 16">
                              <a:hlinkClick r:id="" action="ppaction://ole?verb=0"/>
                            </p:cNvPr>
                            <p:cNvPicPr/>
                            <p:nvPr/>
                          </p:nvPicPr>
                          <p:blipFill>
                            <a:blip r:embed="rId57"/>
                            <a:stretch>
                              <a:fillRect/>
                            </a:stretch>
                          </p:blipFill>
                          <p:spPr>
                            <a:xfrm>
                              <a:off x="16348" y="3759"/>
                              <a:ext cx="554" cy="453"/>
                            </a:xfrm>
                            <a:prstGeom prst="rect">
                              <a:avLst/>
                            </a:prstGeom>
                          </p:spPr>
                        </p:pic>
                      </p:oleObj>
                    </mc:Fallback>
                  </mc:AlternateContent>
                </a:graphicData>
              </a:graphic>
            </p:graphicFrame>
          </p:grpSp>
          <p:cxnSp>
            <p:nvCxnSpPr>
              <p:cNvPr id="28" name="直接连接符 27">
                <a:extLst>
                  <a:ext uri="{FF2B5EF4-FFF2-40B4-BE49-F238E27FC236}">
                    <a16:creationId xmlns:a16="http://schemas.microsoft.com/office/drawing/2014/main" id="{3F3181B1-CB78-487E-89D7-AA693C11FF56}"/>
                  </a:ext>
                </a:extLst>
              </p:cNvPr>
              <p:cNvCxnSpPr/>
              <p:nvPr>
                <p:custDataLst>
                  <p:tags r:id="rId18"/>
                </p:custDataLst>
              </p:nvPr>
            </p:nvCxnSpPr>
            <p:spPr>
              <a:xfrm>
                <a:off x="12934" y="4211"/>
                <a:ext cx="4005" cy="3553"/>
              </a:xfrm>
              <a:prstGeom prst="line">
                <a:avLst/>
              </a:prstGeom>
              <a:ln w="34925">
                <a:solidFill>
                  <a:srgbClr val="00B0F0"/>
                </a:solidFill>
                <a:prstDash val="solid"/>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id="{50FF29D0-F4B6-421D-A615-A7160219204F}"/>
                  </a:ext>
                </a:extLst>
              </p:cNvPr>
              <p:cNvCxnSpPr/>
              <p:nvPr>
                <p:custDataLst>
                  <p:tags r:id="rId19"/>
                </p:custDataLst>
              </p:nvPr>
            </p:nvCxnSpPr>
            <p:spPr>
              <a:xfrm>
                <a:off x="14152" y="6617"/>
                <a:ext cx="2801" cy="1172"/>
              </a:xfrm>
              <a:prstGeom prst="line">
                <a:avLst/>
              </a:prstGeom>
              <a:ln w="34925">
                <a:solidFill>
                  <a:srgbClr val="00B0F0"/>
                </a:solidFill>
                <a:prstDash val="dash"/>
              </a:ln>
            </p:spPr>
            <p:style>
              <a:lnRef idx="1">
                <a:schemeClr val="accent1"/>
              </a:lnRef>
              <a:fillRef idx="0">
                <a:schemeClr val="accent1"/>
              </a:fillRef>
              <a:effectRef idx="0">
                <a:schemeClr val="accent1"/>
              </a:effectRef>
              <a:fontRef idx="minor">
                <a:schemeClr val="tx1"/>
              </a:fontRef>
            </p:style>
          </p:cxnSp>
        </p:grpSp>
        <p:cxnSp>
          <p:nvCxnSpPr>
            <p:cNvPr id="25" name="直接连接符 24">
              <a:extLst>
                <a:ext uri="{FF2B5EF4-FFF2-40B4-BE49-F238E27FC236}">
                  <a16:creationId xmlns:a16="http://schemas.microsoft.com/office/drawing/2014/main" id="{239ECBD8-77B3-4AF9-A18D-335901084D34}"/>
                </a:ext>
              </a:extLst>
            </p:cNvPr>
            <p:cNvCxnSpPr>
              <a:endCxn id="42" idx="5"/>
            </p:cNvCxnSpPr>
            <p:nvPr>
              <p:custDataLst>
                <p:tags r:id="rId15"/>
              </p:custDataLst>
            </p:nvPr>
          </p:nvCxnSpPr>
          <p:spPr>
            <a:xfrm flipV="1">
              <a:off x="14466" y="4516"/>
              <a:ext cx="3429" cy="1464"/>
            </a:xfrm>
            <a:prstGeom prst="line">
              <a:avLst/>
            </a:prstGeom>
            <a:ln w="317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293B2A3E-8E33-4656-A300-B6F28E0E3486}"/>
                </a:ext>
              </a:extLst>
            </p:cNvPr>
            <p:cNvCxnSpPr>
              <a:endCxn id="42" idx="5"/>
            </p:cNvCxnSpPr>
            <p:nvPr>
              <p:custDataLst>
                <p:tags r:id="rId16"/>
              </p:custDataLst>
            </p:nvPr>
          </p:nvCxnSpPr>
          <p:spPr>
            <a:xfrm flipV="1">
              <a:off x="16926" y="4516"/>
              <a:ext cx="969" cy="2472"/>
            </a:xfrm>
            <a:prstGeom prst="line">
              <a:avLst/>
            </a:prstGeom>
            <a:ln w="31750">
              <a:solidFill>
                <a:srgbClr val="FF0000"/>
              </a:solidFill>
              <a:prstDash val="solid"/>
            </a:ln>
          </p:spPr>
          <p:style>
            <a:lnRef idx="1">
              <a:schemeClr val="accent1"/>
            </a:lnRef>
            <a:fillRef idx="0">
              <a:schemeClr val="accent1"/>
            </a:fillRef>
            <a:effectRef idx="0">
              <a:schemeClr val="accent1"/>
            </a:effectRef>
            <a:fontRef idx="minor">
              <a:schemeClr val="tx1"/>
            </a:fontRef>
          </p:style>
        </p:cxnSp>
      </p:grpSp>
    </p:spTree>
    <p:custDataLst>
      <p:tags r:id="rId2"/>
    </p:custDataLst>
  </p:cSld>
  <p:clrMapOvr>
    <a:masterClrMapping/>
  </p:clrMapOvr>
  <mc:AlternateContent xmlns:mc="http://schemas.openxmlformats.org/markup-compatibility/2006" xmlns:p14="http://schemas.microsoft.com/office/powerpoint/2010/main">
    <mc:Choice Requires="p14">
      <p:transition spd="slow" p14:dur="1500"/>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2" presetClass="entr" presetSubtype="1"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par>
                          <p:cTn id="17" fill="hold" nodeType="afterGroup">
                            <p:stCondLst>
                              <p:cond delay="500"/>
                            </p:stCondLst>
                            <p:childTnLst>
                              <p:par>
                                <p:cTn id="18" presetID="1"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par>
                          <p:cTn id="20" fill="hold" nodeType="afterGroup">
                            <p:stCondLst>
                              <p:cond delay="501"/>
                            </p:stCondLst>
                            <p:childTnLst>
                              <p:par>
                                <p:cTn id="21" presetID="22" presetClass="entr" presetSubtype="4"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文本框 2568193"/>
          <p:cNvSpPr/>
          <p:nvPr>
            <p:custDataLst>
              <p:tags r:id="rId1"/>
            </p:custDataLst>
          </p:nvPr>
        </p:nvSpPr>
        <p:spPr>
          <a:xfrm>
            <a:off x="92765" y="157480"/>
            <a:ext cx="12351027" cy="1501487"/>
          </a:xfrm>
          <a:prstGeom prst="rect">
            <a:avLst/>
          </a:prstGeom>
          <a:noFill/>
          <a:ln>
            <a:noFill/>
            <a:miter lim="800000"/>
          </a:ln>
        </p:spPr>
        <p:txBody>
          <a:bodyPr wrap="square" lIns="117143" tIns="58572" rIns="117143" bIns="58572">
            <a:spAutoFit/>
          </a:bodyPr>
          <a:lstStyle/>
          <a:p>
            <a:pPr defTabSz="1171575">
              <a:lnSpc>
                <a:spcPct val="110000"/>
              </a:lnSpc>
            </a:pPr>
            <a:r>
              <a:rPr lang="zh-CN" altLang="en-US" sz="2800" dirty="0">
                <a:solidFill>
                  <a:srgbClr val="00B0F0"/>
                </a:solidFill>
                <a:latin typeface="Times New Roman" panose="02020603050405020304" pitchFamily="18" charset="0"/>
                <a:ea typeface="楷体" panose="02010609060101010101" pitchFamily="49" charset="-122"/>
                <a:cs typeface="Times New Roman" panose="02020603050405020304" pitchFamily="18" charset="0"/>
              </a:rPr>
              <a:t>例</a:t>
            </a:r>
            <a:r>
              <a:rPr lang="en-US" altLang="zh-CN" sz="2800" dirty="0">
                <a:solidFill>
                  <a:srgbClr val="00B0F0"/>
                </a:solidFill>
                <a:latin typeface="Times New Roman" panose="02020603050405020304" pitchFamily="18" charset="0"/>
                <a:ea typeface="楷体" panose="02010609060101010101" pitchFamily="49" charset="-122"/>
                <a:cs typeface="Times New Roman" panose="02020603050405020304" pitchFamily="18" charset="0"/>
              </a:rPr>
              <a:t>5</a:t>
            </a:r>
            <a:r>
              <a:rPr lang="en-US" altLang="zh-CN" sz="2800" dirty="0">
                <a:latin typeface="Times New Roman" panose="02020603050405020304" pitchFamily="18" charset="0"/>
                <a:ea typeface="黑体" panose="02010609060101010101" charset="-122"/>
                <a:cs typeface="Times New Roman" panose="02020603050405020304" pitchFamily="18" charset="0"/>
              </a:rPr>
              <a:t>.</a:t>
            </a:r>
            <a:r>
              <a:rPr lang="zh-CN" altLang="en-US" sz="2800" dirty="0">
                <a:latin typeface="Times New Roman" panose="02020603050405020304" pitchFamily="18" charset="0"/>
                <a:ea typeface="黑体" panose="02010609060101010101" charset="-122"/>
                <a:cs typeface="Times New Roman" panose="02020603050405020304" pitchFamily="18" charset="0"/>
              </a:rPr>
              <a:t>在平面四边形</a:t>
            </a:r>
            <a:r>
              <a:rPr lang="en-US" altLang="zh-CN" sz="2800" dirty="0">
                <a:latin typeface="Times New Roman" panose="02020603050405020304" pitchFamily="18" charset="0"/>
                <a:ea typeface="黑体" panose="02010609060101010101" charset="-122"/>
                <a:cs typeface="Times New Roman" panose="02020603050405020304" pitchFamily="18" charset="0"/>
              </a:rPr>
              <a:t>ABCD</a:t>
            </a:r>
            <a:r>
              <a:rPr lang="zh-CN" altLang="en-US" sz="2800" dirty="0">
                <a:latin typeface="Times New Roman" panose="02020603050405020304" pitchFamily="18" charset="0"/>
                <a:ea typeface="黑体" panose="02010609060101010101" charset="-122"/>
                <a:cs typeface="Times New Roman" panose="02020603050405020304" pitchFamily="18" charset="0"/>
              </a:rPr>
              <a:t>中</a:t>
            </a:r>
            <a:r>
              <a:rPr lang="en-US" altLang="zh-CN" sz="2800" dirty="0">
                <a:latin typeface="Times New Roman" panose="02020603050405020304" pitchFamily="18" charset="0"/>
                <a:ea typeface="黑体" panose="02010609060101010101" charset="-122"/>
                <a:cs typeface="Times New Roman" panose="02020603050405020304" pitchFamily="18" charset="0"/>
              </a:rPr>
              <a:t>, </a:t>
            </a:r>
            <a:r>
              <a:rPr lang="zh-CN" altLang="en-US" sz="2800" dirty="0">
                <a:latin typeface="Times New Roman" panose="02020603050405020304" pitchFamily="18" charset="0"/>
                <a:ea typeface="黑体" panose="02010609060101010101" charset="-122"/>
                <a:cs typeface="Times New Roman" panose="02020603050405020304" pitchFamily="18" charset="0"/>
              </a:rPr>
              <a:t>已知</a:t>
            </a:r>
            <a:r>
              <a:rPr lang="en-US" altLang="zh-CN" sz="2800" dirty="0">
                <a:latin typeface="Times New Roman" panose="02020603050405020304" pitchFamily="18" charset="0"/>
                <a:ea typeface="黑体" panose="02010609060101010101" charset="-122"/>
                <a:cs typeface="Times New Roman" panose="02020603050405020304" pitchFamily="18" charset="0"/>
              </a:rPr>
              <a:t>AB=BC=CD=a, ∠ABC=90°,∠BCD=135°, </a:t>
            </a:r>
            <a:r>
              <a:rPr lang="zh-CN" altLang="en-US" sz="2800" dirty="0">
                <a:latin typeface="Times New Roman" panose="02020603050405020304" pitchFamily="18" charset="0"/>
                <a:ea typeface="黑体" panose="02010609060101010101" charset="-122"/>
                <a:cs typeface="Times New Roman" panose="02020603050405020304" pitchFamily="18" charset="0"/>
              </a:rPr>
              <a:t>沿</a:t>
            </a:r>
            <a:r>
              <a:rPr lang="en-US" altLang="zh-CN" sz="2800" dirty="0">
                <a:latin typeface="Times New Roman" panose="02020603050405020304" pitchFamily="18" charset="0"/>
                <a:ea typeface="黑体" panose="02010609060101010101" charset="-122"/>
                <a:cs typeface="Times New Roman" panose="02020603050405020304" pitchFamily="18" charset="0"/>
              </a:rPr>
              <a:t>AC</a:t>
            </a:r>
            <a:r>
              <a:rPr lang="zh-CN" altLang="en-US" sz="2800" dirty="0">
                <a:latin typeface="Times New Roman" panose="02020603050405020304" pitchFamily="18" charset="0"/>
                <a:ea typeface="黑体" panose="02010609060101010101" charset="-122"/>
                <a:cs typeface="Times New Roman" panose="02020603050405020304" pitchFamily="18" charset="0"/>
              </a:rPr>
              <a:t>将四边形折成直二面角</a:t>
            </a:r>
            <a:r>
              <a:rPr lang="en-US" altLang="zh-CN" sz="2800" dirty="0">
                <a:latin typeface="Times New Roman" panose="02020603050405020304" pitchFamily="18" charset="0"/>
                <a:ea typeface="黑体" panose="02010609060101010101" charset="-122"/>
                <a:cs typeface="Times New Roman" panose="02020603050405020304" pitchFamily="18" charset="0"/>
              </a:rPr>
              <a:t>B-AC -D.         (1)</a:t>
            </a:r>
            <a:r>
              <a:rPr lang="zh-CN" altLang="en-US" sz="2800" dirty="0">
                <a:latin typeface="Times New Roman" panose="02020603050405020304" pitchFamily="18" charset="0"/>
                <a:ea typeface="黑体" panose="02010609060101010101" charset="-122"/>
                <a:cs typeface="Times New Roman" panose="02020603050405020304" pitchFamily="18" charset="0"/>
              </a:rPr>
              <a:t>求证</a:t>
            </a:r>
            <a:r>
              <a:rPr lang="en-US" altLang="zh-CN" sz="2800" dirty="0">
                <a:latin typeface="Times New Roman" panose="02020603050405020304" pitchFamily="18" charset="0"/>
                <a:ea typeface="黑体" panose="02010609060101010101" charset="-122"/>
                <a:cs typeface="Times New Roman" panose="02020603050405020304" pitchFamily="18" charset="0"/>
              </a:rPr>
              <a:t>: </a:t>
            </a:r>
            <a:r>
              <a:rPr lang="zh-CN" altLang="en-US" sz="2800" dirty="0">
                <a:latin typeface="Times New Roman" panose="02020603050405020304" pitchFamily="18" charset="0"/>
                <a:ea typeface="黑体" panose="02010609060101010101" charset="-122"/>
                <a:cs typeface="Times New Roman" panose="02020603050405020304" pitchFamily="18" charset="0"/>
              </a:rPr>
              <a:t>平面</a:t>
            </a:r>
            <a:r>
              <a:rPr lang="en-US" altLang="zh-CN" sz="2800" dirty="0">
                <a:latin typeface="Times New Roman" panose="02020603050405020304" pitchFamily="18" charset="0"/>
                <a:ea typeface="黑体" panose="02010609060101010101" charset="-122"/>
                <a:cs typeface="Times New Roman" panose="02020603050405020304" pitchFamily="18" charset="0"/>
              </a:rPr>
              <a:t>ABC⊥</a:t>
            </a:r>
            <a:r>
              <a:rPr lang="zh-CN" altLang="en-US" sz="2800" dirty="0">
                <a:latin typeface="Times New Roman" panose="02020603050405020304" pitchFamily="18" charset="0"/>
                <a:ea typeface="黑体" panose="02010609060101010101" charset="-122"/>
                <a:cs typeface="Times New Roman" panose="02020603050405020304" pitchFamily="18" charset="0"/>
              </a:rPr>
              <a:t>平面</a:t>
            </a:r>
            <a:r>
              <a:rPr lang="en-US" altLang="zh-CN" sz="2800" dirty="0">
                <a:latin typeface="Times New Roman" panose="02020603050405020304" pitchFamily="18" charset="0"/>
                <a:ea typeface="黑体" panose="02010609060101010101" charset="-122"/>
                <a:cs typeface="Times New Roman" panose="02020603050405020304" pitchFamily="18" charset="0"/>
              </a:rPr>
              <a:t>BCD.</a:t>
            </a:r>
          </a:p>
          <a:p>
            <a:pPr defTabSz="1171575">
              <a:lnSpc>
                <a:spcPct val="110000"/>
              </a:lnSpc>
            </a:pPr>
            <a:r>
              <a:rPr lang="en-US" altLang="zh-CN" sz="2800" dirty="0">
                <a:latin typeface="Times New Roman" panose="02020603050405020304" pitchFamily="18" charset="0"/>
                <a:ea typeface="黑体" panose="02010609060101010101" charset="-122"/>
                <a:cs typeface="Times New Roman" panose="02020603050405020304" pitchFamily="18" charset="0"/>
              </a:rPr>
              <a:t>(2)</a:t>
            </a:r>
            <a:r>
              <a:rPr lang="zh-CN" altLang="en-US" sz="2800" dirty="0">
                <a:latin typeface="Times New Roman" panose="02020603050405020304" pitchFamily="18" charset="0"/>
                <a:ea typeface="黑体" panose="02010609060101010101" charset="-122"/>
                <a:cs typeface="Times New Roman" panose="02020603050405020304" pitchFamily="18" charset="0"/>
              </a:rPr>
              <a:t>求平面</a:t>
            </a:r>
            <a:r>
              <a:rPr lang="en-US" altLang="zh-CN" sz="2800" dirty="0">
                <a:latin typeface="Times New Roman" panose="02020603050405020304" pitchFamily="18" charset="0"/>
                <a:ea typeface="黑体" panose="02010609060101010101" charset="-122"/>
                <a:cs typeface="Times New Roman" panose="02020603050405020304" pitchFamily="18" charset="0"/>
              </a:rPr>
              <a:t>ABD</a:t>
            </a:r>
            <a:r>
              <a:rPr lang="zh-CN" altLang="en-US" sz="2800" dirty="0">
                <a:latin typeface="Times New Roman" panose="02020603050405020304" pitchFamily="18" charset="0"/>
                <a:ea typeface="黑体" panose="02010609060101010101" charset="-122"/>
                <a:cs typeface="Times New Roman" panose="02020603050405020304" pitchFamily="18" charset="0"/>
              </a:rPr>
              <a:t>与平面</a:t>
            </a:r>
            <a:r>
              <a:rPr lang="en-US" altLang="zh-CN" sz="2800" dirty="0">
                <a:latin typeface="Times New Roman" panose="02020603050405020304" pitchFamily="18" charset="0"/>
                <a:ea typeface="黑体" panose="02010609060101010101" charset="-122"/>
                <a:cs typeface="Times New Roman" panose="02020603050405020304" pitchFamily="18" charset="0"/>
              </a:rPr>
              <a:t>ACD</a:t>
            </a:r>
            <a:r>
              <a:rPr lang="zh-CN" altLang="en-US" sz="2800" dirty="0">
                <a:latin typeface="Times New Roman" panose="02020603050405020304" pitchFamily="18" charset="0"/>
                <a:ea typeface="黑体" panose="02010609060101010101" charset="-122"/>
                <a:cs typeface="Times New Roman" panose="02020603050405020304" pitchFamily="18" charset="0"/>
              </a:rPr>
              <a:t>所成的角的度数</a:t>
            </a:r>
            <a:r>
              <a:rPr lang="en-US" altLang="zh-CN" sz="2800" dirty="0">
                <a:latin typeface="Times New Roman" panose="02020603050405020304" pitchFamily="18" charset="0"/>
                <a:ea typeface="黑体" panose="02010609060101010101" charset="-122"/>
                <a:cs typeface="Times New Roman" panose="02020603050405020304" pitchFamily="18" charset="0"/>
              </a:rPr>
              <a:t>.</a:t>
            </a:r>
          </a:p>
        </p:txBody>
      </p:sp>
      <p:pic>
        <p:nvPicPr>
          <p:cNvPr id="36867" name="17j2sxa280.jpg" descr="id:2147511030;FounderCES"/>
          <p:cNvPicPr>
            <a:picLocks noChangeAspect="1"/>
          </p:cNvPicPr>
          <p:nvPr>
            <p:custDataLst>
              <p:tags r:id="rId2"/>
            </p:custDataLst>
          </p:nvPr>
        </p:nvPicPr>
        <p:blipFill>
          <a:blip r:embed="rId5">
            <a:clrChange>
              <a:clrFrom>
                <a:srgbClr val="FFFFFF">
                  <a:alpha val="100000"/>
                </a:srgbClr>
              </a:clrFrom>
              <a:clrTo>
                <a:srgbClr val="FFFFFF">
                  <a:alpha val="100000"/>
                  <a:alpha val="0"/>
                </a:srgbClr>
              </a:clrTo>
            </a:clrChange>
          </a:blip>
          <a:stretch>
            <a:fillRect/>
          </a:stretch>
        </p:blipFill>
        <p:spPr>
          <a:xfrm>
            <a:off x="7624777" y="1230133"/>
            <a:ext cx="4819015" cy="2501900"/>
          </a:xfrm>
          <a:prstGeom prst="rect">
            <a:avLst/>
          </a:prstGeom>
          <a:noFill/>
          <a:ln w="9525">
            <a:noFill/>
          </a:ln>
        </p:spPr>
      </p:pic>
      <p:sp>
        <p:nvSpPr>
          <p:cNvPr id="37890" name="文本框 2569217"/>
          <p:cNvSpPr/>
          <p:nvPr>
            <p:custDataLst>
              <p:tags r:id="rId3"/>
            </p:custDataLst>
          </p:nvPr>
        </p:nvSpPr>
        <p:spPr>
          <a:xfrm>
            <a:off x="92765" y="1658967"/>
            <a:ext cx="9037983" cy="5165119"/>
          </a:xfrm>
          <a:prstGeom prst="rect">
            <a:avLst/>
          </a:prstGeom>
          <a:noFill/>
          <a:ln>
            <a:noFill/>
            <a:miter lim="800000"/>
          </a:ln>
        </p:spPr>
        <p:txBody>
          <a:bodyPr wrap="square" lIns="117143" tIns="58572" rIns="117143" bIns="58572">
            <a:spAutoFit/>
          </a:bodyPr>
          <a:lstStyle>
            <a:defPPr>
              <a:defRPr lang="zh-CN"/>
            </a:defPPr>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5pPr>
          </a:lstStyle>
          <a:p>
            <a:pPr marR="0" lvl="0" indent="0" eaLnBrk="1" fontAlgn="base" hangingPunct="1">
              <a:lnSpc>
                <a:spcPct val="200000"/>
              </a:lnSpc>
              <a:spcBef>
                <a:spcPct val="0"/>
              </a:spcBef>
              <a:spcAft>
                <a:spcPct val="0"/>
              </a:spcAft>
              <a:buClrTx/>
              <a:buSzTx/>
              <a:buFontTx/>
              <a:buNone/>
            </a:pP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 (1)</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在四边形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ABCD</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中</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t>
            </a:r>
            <a:r>
              <a:rPr sz="2800" b="0" dirty="0">
                <a:latin typeface="Times New Roman" panose="02020603050405020304" pitchFamily="18" charset="0"/>
                <a:ea typeface="华文楷体" panose="02010600040101010101" pitchFamily="2" charset="-122"/>
                <a:cs typeface="Times New Roman" panose="02020603050405020304" pitchFamily="18" charset="0"/>
                <a:sym typeface="+mn-ea"/>
              </a:rPr>
              <a:t>∵</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AB=BC,AB⊥BC,</a:t>
            </a:r>
          </a:p>
          <a:p>
            <a:pPr marR="0" lvl="0" indent="0" eaLnBrk="1" fontAlgn="base" hangingPunct="1">
              <a:lnSpc>
                <a:spcPct val="200000"/>
              </a:lnSpc>
              <a:spcBef>
                <a:spcPct val="0"/>
              </a:spcBef>
              <a:spcAft>
                <a:spcPct val="0"/>
              </a:spcAft>
              <a:buClrTx/>
              <a:buSzTx/>
              <a:buFontTx/>
              <a:buNone/>
            </a:pPr>
            <a:r>
              <a:rPr sz="2800" b="0" dirty="0">
                <a:latin typeface="Times New Roman" panose="02020603050405020304" pitchFamily="18" charset="0"/>
                <a:ea typeface="华文楷体" panose="02010600040101010101" pitchFamily="2" charset="-122"/>
                <a:cs typeface="Times New Roman" panose="02020603050405020304" pitchFamily="18" charset="0"/>
                <a:sym typeface="+mn-ea"/>
              </a:rPr>
              <a:t>∴</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∠ACB=45°,</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而</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∠BCD=∠ACB+∠ACD=135°,</a:t>
            </a:r>
          </a:p>
          <a:p>
            <a:pPr marR="0" lvl="0" indent="0" eaLnBrk="1" fontAlgn="base" hangingPunct="1">
              <a:lnSpc>
                <a:spcPct val="200000"/>
              </a:lnSpc>
              <a:spcBef>
                <a:spcPct val="0"/>
              </a:spcBef>
              <a:spcAft>
                <a:spcPct val="0"/>
              </a:spcAft>
              <a:buClrTx/>
              <a:buSzTx/>
              <a:buFontTx/>
              <a:buNone/>
            </a:pPr>
            <a:r>
              <a:rPr sz="2800" b="0" dirty="0">
                <a:latin typeface="Times New Roman" panose="02020603050405020304" pitchFamily="18" charset="0"/>
                <a:ea typeface="华文楷体" panose="02010600040101010101" pitchFamily="2" charset="-122"/>
                <a:cs typeface="Times New Roman" panose="02020603050405020304" pitchFamily="18" charset="0"/>
                <a:sym typeface="+mn-ea"/>
              </a:rPr>
              <a:t>∴</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∠ACD=90°,</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即</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CD⊥AC</a:t>
            </a:r>
          </a:p>
          <a:p>
            <a:pPr marR="0" lvl="0" indent="0" eaLnBrk="1" fontAlgn="base" hangingPunct="1">
              <a:lnSpc>
                <a:spcPct val="200000"/>
              </a:lnSpc>
              <a:spcBef>
                <a:spcPct val="0"/>
              </a:spcBef>
              <a:spcAft>
                <a:spcPct val="0"/>
              </a:spcAft>
              <a:buClrTx/>
              <a:buSzTx/>
              <a:buFontTx/>
              <a:buNone/>
            </a:pP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又</a:t>
            </a:r>
            <a:r>
              <a:rPr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平面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ABC⊥</a:t>
            </a:r>
            <a:r>
              <a:rPr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平面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ACD,</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且平面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ABC∩</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平面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ACD=AC,</a:t>
            </a:r>
          </a:p>
          <a:p>
            <a:pPr marR="0" lvl="0" indent="0" eaLnBrk="1" fontAlgn="base" hangingPunct="1">
              <a:lnSpc>
                <a:spcPct val="200000"/>
              </a:lnSpc>
              <a:spcBef>
                <a:spcPct val="0"/>
              </a:spcBef>
              <a:spcAft>
                <a:spcPct val="0"/>
              </a:spcAft>
              <a:buClrTx/>
              <a:buSzTx/>
              <a:buFontTx/>
              <a:buNone/>
            </a:pPr>
            <a:r>
              <a:rPr sz="2800" b="0" dirty="0">
                <a:latin typeface="Times New Roman" panose="02020603050405020304" pitchFamily="18" charset="0"/>
                <a:ea typeface="华文楷体" panose="02010600040101010101" pitchFamily="2" charset="-122"/>
                <a:cs typeface="Times New Roman" panose="02020603050405020304" pitchFamily="18" charset="0"/>
                <a:sym typeface="+mn-ea"/>
              </a:rPr>
              <a:t>∴</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CD⊥</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平面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ABC,</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又</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CD⊂</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平面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BCD,</a:t>
            </a:r>
          </a:p>
          <a:p>
            <a:pPr marR="0" lvl="0" indent="0" eaLnBrk="1" fontAlgn="base" hangingPunct="1">
              <a:lnSpc>
                <a:spcPct val="200000"/>
              </a:lnSpc>
              <a:spcBef>
                <a:spcPct val="0"/>
              </a:spcBef>
              <a:spcAft>
                <a:spcPct val="0"/>
              </a:spcAft>
              <a:buClrTx/>
              <a:buSzTx/>
              <a:buFontTx/>
              <a:buNone/>
            </a:pPr>
            <a:r>
              <a:rPr sz="2800" b="0" dirty="0">
                <a:latin typeface="Times New Roman" panose="02020603050405020304" pitchFamily="18" charset="0"/>
                <a:ea typeface="华文楷体" panose="02010600040101010101" pitchFamily="2" charset="-122"/>
                <a:cs typeface="Times New Roman" panose="02020603050405020304" pitchFamily="18" charset="0"/>
                <a:sym typeface="+mn-ea"/>
              </a:rPr>
              <a:t>∴</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平面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ABC⊥</a:t>
            </a:r>
            <a:r>
              <a:rPr lang="zh-CN" altLang="en-US"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平面</a:t>
            </a:r>
            <a:r>
              <a:rPr lang="en-US" altLang="zh-CN" sz="2800" b="0" dirty="0">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a:rPr>
              <a:t>BCD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animEffect transition="in" filter="blinds(horizontal)">
                                      <p:cBhvr>
                                        <p:cTn id="7" dur="500"/>
                                        <p:tgtEl>
                                          <p:spTgt spid="37890">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7890">
                                            <p:txEl>
                                              <p:pRg st="1" end="1"/>
                                            </p:txEl>
                                          </p:spTgt>
                                        </p:tgtEl>
                                        <p:attrNameLst>
                                          <p:attrName>style.visibility</p:attrName>
                                        </p:attrNameLst>
                                      </p:cBhvr>
                                      <p:to>
                                        <p:strVal val="visible"/>
                                      </p:to>
                                    </p:set>
                                    <p:animEffect transition="in" filter="blinds(horizontal)">
                                      <p:cBhvr>
                                        <p:cTn id="12" dur="500"/>
                                        <p:tgtEl>
                                          <p:spTgt spid="37890">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7890">
                                            <p:txEl>
                                              <p:pRg st="2" end="2"/>
                                            </p:txEl>
                                          </p:spTgt>
                                        </p:tgtEl>
                                        <p:attrNameLst>
                                          <p:attrName>style.visibility</p:attrName>
                                        </p:attrNameLst>
                                      </p:cBhvr>
                                      <p:to>
                                        <p:strVal val="visible"/>
                                      </p:to>
                                    </p:set>
                                    <p:animEffect transition="in" filter="blinds(horizontal)">
                                      <p:cBhvr>
                                        <p:cTn id="17" dur="500"/>
                                        <p:tgtEl>
                                          <p:spTgt spid="37890">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7890">
                                            <p:txEl>
                                              <p:pRg st="3" end="3"/>
                                            </p:txEl>
                                          </p:spTgt>
                                        </p:tgtEl>
                                        <p:attrNameLst>
                                          <p:attrName>style.visibility</p:attrName>
                                        </p:attrNameLst>
                                      </p:cBhvr>
                                      <p:to>
                                        <p:strVal val="visible"/>
                                      </p:to>
                                    </p:set>
                                    <p:animEffect transition="in" filter="blinds(horizontal)">
                                      <p:cBhvr>
                                        <p:cTn id="22" dur="500"/>
                                        <p:tgtEl>
                                          <p:spTgt spid="37890">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7890">
                                            <p:txEl>
                                              <p:pRg st="4" end="4"/>
                                            </p:txEl>
                                          </p:spTgt>
                                        </p:tgtEl>
                                        <p:attrNameLst>
                                          <p:attrName>style.visibility</p:attrName>
                                        </p:attrNameLst>
                                      </p:cBhvr>
                                      <p:to>
                                        <p:strVal val="visible"/>
                                      </p:to>
                                    </p:set>
                                    <p:animEffect transition="in" filter="blinds(horizontal)">
                                      <p:cBhvr>
                                        <p:cTn id="27" dur="500"/>
                                        <p:tgtEl>
                                          <p:spTgt spid="37890">
                                            <p:txEl>
                                              <p:pRg st="4" end="4"/>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37890">
                                            <p:txEl>
                                              <p:pRg st="5" end="5"/>
                                            </p:txEl>
                                          </p:spTgt>
                                        </p:tgtEl>
                                        <p:attrNameLst>
                                          <p:attrName>style.visibility</p:attrName>
                                        </p:attrNameLst>
                                      </p:cBhvr>
                                      <p:to>
                                        <p:strVal val="visible"/>
                                      </p:to>
                                    </p:set>
                                    <p:animEffect transition="in" filter="blinds(horizontal)">
                                      <p:cBhvr>
                                        <p:cTn id="32" dur="500"/>
                                        <p:tgtEl>
                                          <p:spTgt spid="3789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文本框 2570241"/>
          <p:cNvSpPr/>
          <p:nvPr>
            <p:custDataLst>
              <p:tags r:id="rId2"/>
            </p:custDataLst>
          </p:nvPr>
        </p:nvSpPr>
        <p:spPr>
          <a:xfrm>
            <a:off x="40798" y="110088"/>
            <a:ext cx="11815127" cy="2956694"/>
          </a:xfrm>
          <a:prstGeom prst="rect">
            <a:avLst/>
          </a:prstGeom>
          <a:noFill/>
          <a:ln>
            <a:noFill/>
            <a:miter lim="800000"/>
          </a:ln>
        </p:spPr>
        <p:txBody>
          <a:bodyPr wrap="square" lIns="117143" tIns="58572" rIns="117143" bIns="58572">
            <a:spAutoFit/>
          </a:bodyPr>
          <a:lstStyle>
            <a:defPPr>
              <a:defRPr lang="zh-CN"/>
            </a:defPPr>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effectLst/>
                <a:latin typeface="宋体" panose="02010600030101010101" pitchFamily="2" charset="-122"/>
                <a:ea typeface="微软雅黑" panose="020B0503020204020204" charset="-122"/>
              </a:defRPr>
            </a:lvl5pPr>
          </a:lstStyle>
          <a:p>
            <a:pPr marL="0" marR="0" lvl="0" indent="0" algn="l" defTabSz="1171575" rtl="0" eaLnBrk="1" fontAlgn="base" latinLnBrk="0" hangingPunct="1">
              <a:lnSpc>
                <a:spcPct val="200000"/>
              </a:lnSpc>
              <a:spcBef>
                <a:spcPct val="0"/>
              </a:spcBef>
              <a:spcAft>
                <a:spcPct val="0"/>
              </a:spcAft>
              <a:buClrTx/>
              <a:buSzTx/>
              <a:buFontTx/>
              <a:buNone/>
            </a:pP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(2)</a:t>
            </a:r>
            <a:r>
              <a:rPr kumimoji="0" lang="zh-CN" altLang="en-US"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过点</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a:t>
            </a:r>
            <a:r>
              <a:rPr kumimoji="0" lang="zh-CN" altLang="en-US"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作</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BE⊥AC</a:t>
            </a:r>
            <a:r>
              <a:rPr kumimoji="0"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交</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AC</a:t>
            </a:r>
            <a:r>
              <a:rPr kumimoji="0"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于</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E</a:t>
            </a:r>
            <a:r>
              <a:rPr kumimoji="0" lang="zh-CN" altLang="en-US"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，又过点</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E</a:t>
            </a:r>
            <a:r>
              <a:rPr kumimoji="0" lang="zh-CN" altLang="en-US"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在平面</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ACD</a:t>
            </a:r>
            <a:r>
              <a:rPr kumimoji="0" lang="zh-CN" altLang="en-US"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内作</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EF⊥AD</a:t>
            </a:r>
            <a:r>
              <a:rPr kumimoji="0"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交</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AD</a:t>
            </a:r>
            <a:r>
              <a:rPr kumimoji="0"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于</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F,</a:t>
            </a:r>
            <a:r>
              <a:rPr kumimoji="0" lang="zh-CN" altLang="en-US"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连接</a:t>
            </a:r>
            <a:r>
              <a:rPr kumimoji="0" lang="en-US" altLang="zh-CN" sz="2400" b="0" i="0" u="none" strike="noStrike" kern="1200" cap="none" spc="0" normalizeH="0" baseline="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BF</a:t>
            </a:r>
          </a:p>
          <a:p>
            <a:pPr marL="0" marR="0" lvl="0" indent="0" algn="l" defTabSz="1171575" rtl="0" eaLnBrk="1" fontAlgn="base" latinLnBrk="0" hangingPunct="1">
              <a:lnSpc>
                <a:spcPct val="200000"/>
              </a:lnSpc>
              <a:spcBef>
                <a:spcPct val="0"/>
              </a:spcBef>
              <a:spcAft>
                <a:spcPct val="0"/>
              </a:spcAft>
              <a:buClrTx/>
              <a:buSzTx/>
              <a:buFontTx/>
              <a:buNone/>
            </a:pPr>
            <a:r>
              <a:rPr sz="2400" b="0" dirty="0">
                <a:latin typeface="Times New Roman" panose="02020603050405020304" pitchFamily="18" charset="0"/>
                <a:ea typeface="楷体" panose="02010609060101010101" pitchFamily="49" charset="-122"/>
                <a:cs typeface="Times New Roman" panose="02020603050405020304" pitchFamily="18" charset="0"/>
                <a:sym typeface="+mn-ea"/>
              </a:rPr>
              <a:t>∵</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平面</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ABC⊥</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平面</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ACD,</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且平面</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ABC∩</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平面</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ACD=AC     </a:t>
            </a:r>
            <a:r>
              <a:rPr sz="2400" b="0" dirty="0">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BE⊥</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平面</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ACD</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 </a:t>
            </a:r>
            <a:r>
              <a:rPr lang="en-US" sz="2400" b="0" noProof="0" dirty="0">
                <a:latin typeface="Times New Roman" panose="02020603050405020304" pitchFamily="18" charset="0"/>
                <a:ea typeface="楷体" panose="02010609060101010101" pitchFamily="49" charset="-122"/>
                <a:cs typeface="Times New Roman" panose="02020603050405020304" pitchFamily="18" charset="0"/>
                <a:sym typeface="+mn-ea"/>
              </a:rPr>
              <a:t>, </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BE⊥AD   </a:t>
            </a:r>
          </a:p>
          <a:p>
            <a:pPr marL="0" marR="0" lvl="0" indent="0" algn="l" defTabSz="1171575" rtl="0" eaLnBrk="1" fontAlgn="base" latinLnBrk="0" hangingPunct="1">
              <a:lnSpc>
                <a:spcPct val="200000"/>
              </a:lnSpc>
              <a:spcBef>
                <a:spcPct val="0"/>
              </a:spcBef>
              <a:spcAft>
                <a:spcPct val="0"/>
              </a:spcAft>
              <a:buClrTx/>
              <a:buSzTx/>
              <a:buFontTx/>
              <a:buNone/>
            </a:pP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又</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EF⊥AD</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，且</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EF∩BE=E</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 </a:t>
            </a:r>
            <a:r>
              <a:rPr sz="2400" b="0" dirty="0">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400" b="0" dirty="0">
                <a:latin typeface="Times New Roman" panose="02020603050405020304" pitchFamily="18" charset="0"/>
                <a:ea typeface="楷体" panose="02010609060101010101" pitchFamily="49" charset="-122"/>
                <a:cs typeface="Times New Roman" panose="02020603050405020304" pitchFamily="18" charset="0"/>
                <a:sym typeface="+mn-ea"/>
              </a:rPr>
              <a:t>AD</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t>
            </a:r>
            <a:r>
              <a:rPr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平面</a:t>
            </a:r>
            <a:r>
              <a:rPr lang="en-US" altLang="zh-CN" sz="2400" b="0" noProof="0" dirty="0">
                <a:ln w="9525" cap="flat" cmpd="sng" algn="ctr">
                  <a:noFill/>
                  <a:prstDash val="solid"/>
                  <a:round/>
                  <a:headEnd type="none" w="med" len="med"/>
                  <a:tailEnd type="none" w="med" len="med"/>
                </a:ln>
                <a:solidFill>
                  <a:srgbClr val="000000"/>
                </a:solidFill>
                <a:uLnTx/>
                <a:uFillTx/>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BEF</a:t>
            </a:r>
          </a:p>
          <a:p>
            <a:pPr defTabSz="1171575" eaLnBrk="1" hangingPunct="1">
              <a:lnSpc>
                <a:spcPct val="200000"/>
              </a:lnSpc>
            </a:pPr>
            <a:r>
              <a:rPr lang="zh-CN" altLang="en-US" sz="2400" b="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400" b="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BF⊥AD,</a:t>
            </a:r>
            <a:r>
              <a:rPr lang="zh-CN" altLang="en-US" sz="2400" b="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故</a:t>
            </a:r>
            <a:r>
              <a:rPr lang="en-US" altLang="zh-CN" sz="2400" b="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∠BFE</a:t>
            </a:r>
            <a:r>
              <a:rPr lang="zh-CN" altLang="en-US" sz="2400" b="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是二面角</a:t>
            </a:r>
            <a:r>
              <a:rPr lang="en-US" altLang="zh-CN" sz="2400" b="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B-AD-C</a:t>
            </a:r>
            <a:r>
              <a:rPr lang="zh-CN" altLang="en-US" sz="2400" b="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的平面角</a:t>
            </a:r>
            <a:endParaRPr lang="en-US" altLang="zh-CN" sz="2400" b="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endParaRPr>
          </a:p>
        </p:txBody>
      </p:sp>
      <p:pic>
        <p:nvPicPr>
          <p:cNvPr id="38915" name="17j2sxa280a.jpg" descr="id:2147511037;FounderCES"/>
          <p:cNvPicPr>
            <a:picLocks noChangeAspect="1"/>
          </p:cNvPicPr>
          <p:nvPr>
            <p:custDataLst>
              <p:tags r:id="rId3"/>
            </p:custDataLst>
          </p:nvPr>
        </p:nvPicPr>
        <p:blipFill>
          <a:blip r:embed="rId22">
            <a:clrChange>
              <a:clrFrom>
                <a:srgbClr val="FFFFFF">
                  <a:alpha val="100000"/>
                </a:srgbClr>
              </a:clrFrom>
              <a:clrTo>
                <a:srgbClr val="FFFFFF">
                  <a:alpha val="100000"/>
                  <a:alpha val="0"/>
                </a:srgbClr>
              </a:clrTo>
            </a:clrChange>
          </a:blip>
          <a:stretch>
            <a:fillRect/>
          </a:stretch>
        </p:blipFill>
        <p:spPr>
          <a:xfrm>
            <a:off x="9228137" y="1248616"/>
            <a:ext cx="2872105" cy="3512820"/>
          </a:xfrm>
          <a:prstGeom prst="rect">
            <a:avLst/>
          </a:prstGeom>
          <a:noFill/>
          <a:ln w="9525">
            <a:noFill/>
          </a:ln>
        </p:spPr>
      </p:pic>
      <p:sp>
        <p:nvSpPr>
          <p:cNvPr id="3" name="文本框 2"/>
          <p:cNvSpPr txBox="1"/>
          <p:nvPr>
            <p:custDataLst>
              <p:tags r:id="rId4"/>
            </p:custDataLst>
          </p:nvPr>
        </p:nvSpPr>
        <p:spPr>
          <a:xfrm>
            <a:off x="175321" y="6236078"/>
            <a:ext cx="6487673" cy="461665"/>
          </a:xfrm>
          <a:prstGeom prst="rect">
            <a:avLst/>
          </a:prstGeom>
          <a:noFill/>
        </p:spPr>
        <p:txBody>
          <a:bodyPr wrap="none" rtlCol="0" anchor="t">
            <a:spAutoFit/>
          </a:bodyPr>
          <a:lstStyle/>
          <a:p>
            <a:pPr algn="l" defTabSz="1171575" fontAlgn="base">
              <a:lnSpc>
                <a:spcPct val="100000"/>
              </a:lnSpc>
              <a:buClrTx/>
              <a:buSzTx/>
              <a:buFontTx/>
            </a:pP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故平面</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ABD</a:t>
            </a: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与平面</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ACD</a:t>
            </a: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所成的角的度数为</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60°</a:t>
            </a:r>
            <a:endPar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4" name="文本框 3"/>
          <p:cNvSpPr txBox="1"/>
          <p:nvPr>
            <p:custDataLst>
              <p:tags r:id="rId5"/>
            </p:custDataLst>
          </p:nvPr>
        </p:nvSpPr>
        <p:spPr>
          <a:xfrm>
            <a:off x="4167391" y="5487657"/>
            <a:ext cx="2230098" cy="461665"/>
          </a:xfrm>
          <a:prstGeom prst="rect">
            <a:avLst/>
          </a:prstGeom>
          <a:noFill/>
        </p:spPr>
        <p:txBody>
          <a:bodyPr wrap="none" rtlCol="0" anchor="t">
            <a:spAutoFit/>
          </a:bodyPr>
          <a:lstStyle/>
          <a:p>
            <a:pPr algn="l" defTabSz="1171575" fontAlgn="base">
              <a:lnSpc>
                <a:spcPct val="100000"/>
              </a:lnSpc>
              <a:buClrTx/>
              <a:buSzTx/>
              <a:buFontTx/>
            </a:pP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∠BFE=60°</a:t>
            </a:r>
            <a:endPar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3" name="组合 22"/>
          <p:cNvGrpSpPr/>
          <p:nvPr>
            <p:custDataLst>
              <p:tags r:id="rId6"/>
            </p:custDataLst>
          </p:nvPr>
        </p:nvGrpSpPr>
        <p:grpSpPr>
          <a:xfrm>
            <a:off x="91758" y="3196908"/>
            <a:ext cx="6026785" cy="758190"/>
            <a:chOff x="8191" y="7526"/>
            <a:chExt cx="9491" cy="1194"/>
          </a:xfrm>
        </p:grpSpPr>
        <p:graphicFrame>
          <p:nvGraphicFramePr>
            <p:cNvPr id="39941" name="对象 2571268"/>
            <p:cNvGraphicFramePr>
              <a:graphicFrameLocks noChangeAspect="1"/>
            </p:cNvGraphicFramePr>
            <p:nvPr>
              <p:custDataLst>
                <p:tags r:id="rId19"/>
              </p:custDataLst>
              <p:extLst>
                <p:ext uri="{D42A27DB-BD31-4B8C-83A1-F6EECF244321}">
                  <p14:modId xmlns:p14="http://schemas.microsoft.com/office/powerpoint/2010/main" val="1149857317"/>
                </p:ext>
              </p:extLst>
            </p:nvPr>
          </p:nvGraphicFramePr>
          <p:xfrm>
            <a:off x="11475" y="7528"/>
            <a:ext cx="1813" cy="1192"/>
          </p:xfrm>
          <a:graphic>
            <a:graphicData uri="http://schemas.openxmlformats.org/presentationml/2006/ole">
              <mc:AlternateContent xmlns:mc="http://schemas.openxmlformats.org/markup-compatibility/2006">
                <mc:Choice xmlns:v="urn:schemas-microsoft-com:vml" Requires="v">
                  <p:oleObj spid="_x0000_s21531" r:id="rId23" imgW="1244600" imgH="800100" progId="Equation.DSMT4">
                    <p:embed/>
                  </p:oleObj>
                </mc:Choice>
                <mc:Fallback>
                  <p:oleObj r:id="rId23" imgW="1244600" imgH="800100" progId="Equation.DSMT4">
                    <p:embed/>
                    <p:pic>
                      <p:nvPicPr>
                        <p:cNvPr id="39941" name="对象 2571268"/>
                        <p:cNvPicPr/>
                        <p:nvPr/>
                      </p:nvPicPr>
                      <p:blipFill>
                        <a:blip r:embed="rId24"/>
                        <a:stretch>
                          <a:fillRect/>
                        </a:stretch>
                      </p:blipFill>
                      <p:spPr>
                        <a:xfrm>
                          <a:off x="11475" y="7528"/>
                          <a:ext cx="1813" cy="1192"/>
                        </a:xfrm>
                        <a:prstGeom prst="rect">
                          <a:avLst/>
                        </a:prstGeom>
                        <a:noFill/>
                        <a:ln w="38100">
                          <a:noFill/>
                          <a:miter/>
                        </a:ln>
                      </p:spPr>
                    </p:pic>
                  </p:oleObj>
                </mc:Fallback>
              </mc:AlternateContent>
            </a:graphicData>
          </a:graphic>
        </p:graphicFrame>
        <p:sp>
          <p:nvSpPr>
            <p:cNvPr id="9" name="文本框 8"/>
            <p:cNvSpPr txBox="1"/>
            <p:nvPr>
              <p:custDataLst>
                <p:tags r:id="rId20"/>
              </p:custDataLst>
            </p:nvPr>
          </p:nvSpPr>
          <p:spPr>
            <a:xfrm>
              <a:off x="8191" y="7526"/>
              <a:ext cx="9491" cy="951"/>
            </a:xfrm>
            <a:prstGeom prst="rect">
              <a:avLst/>
            </a:prstGeom>
            <a:noFill/>
          </p:spPr>
          <p:txBody>
            <a:bodyPr wrap="square" rtlCol="0" anchor="t">
              <a:spAutoFit/>
            </a:bodyPr>
            <a:lstStyle/>
            <a:p>
              <a:pPr algn="l" defTabSz="1171575" fontAlgn="base">
                <a:lnSpc>
                  <a:spcPct val="160000"/>
                </a:lnSpc>
                <a:buClrTx/>
                <a:buSzTx/>
                <a:buFontTx/>
              </a:pP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又</a:t>
              </a:r>
              <a:r>
                <a:rPr lang="en-US" altLang="zh-CN" sz="2400" dirty="0" err="1">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sin∠DAC</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                  = </a:t>
              </a:r>
              <a:r>
                <a:rPr lang="en-US" altLang="zh-CN" sz="2400" dirty="0" err="1">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sin∠EAF</a:t>
              </a:r>
              <a:endPar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grpSp>
        <p:nvGrpSpPr>
          <p:cNvPr id="2" name="组合 1"/>
          <p:cNvGrpSpPr/>
          <p:nvPr>
            <p:custDataLst>
              <p:tags r:id="rId7"/>
            </p:custDataLst>
          </p:nvPr>
        </p:nvGrpSpPr>
        <p:grpSpPr>
          <a:xfrm>
            <a:off x="119063" y="4018633"/>
            <a:ext cx="5028565" cy="571500"/>
            <a:chOff x="-3187" y="4613"/>
            <a:chExt cx="7919" cy="900"/>
          </a:xfrm>
        </p:grpSpPr>
        <p:grpSp>
          <p:nvGrpSpPr>
            <p:cNvPr id="12" name="组合 11"/>
            <p:cNvGrpSpPr/>
            <p:nvPr>
              <p:custDataLst>
                <p:tags r:id="rId14"/>
              </p:custDataLst>
            </p:nvPr>
          </p:nvGrpSpPr>
          <p:grpSpPr>
            <a:xfrm>
              <a:off x="863" y="4613"/>
              <a:ext cx="2950" cy="900"/>
              <a:chOff x="5780" y="587"/>
              <a:chExt cx="2950" cy="900"/>
            </a:xfrm>
          </p:grpSpPr>
          <p:graphicFrame>
            <p:nvGraphicFramePr>
              <p:cNvPr id="39939" name="对象 2571266"/>
              <p:cNvGraphicFramePr>
                <a:graphicFrameLocks noChangeAspect="1"/>
              </p:cNvGraphicFramePr>
              <p:nvPr>
                <p:custDataLst>
                  <p:tags r:id="rId16"/>
                </p:custDataLst>
                <p:extLst>
                  <p:ext uri="{D42A27DB-BD31-4B8C-83A1-F6EECF244321}">
                    <p14:modId xmlns:p14="http://schemas.microsoft.com/office/powerpoint/2010/main" val="4046251051"/>
                  </p:ext>
                </p:extLst>
              </p:nvPr>
            </p:nvGraphicFramePr>
            <p:xfrm>
              <a:off x="6734" y="587"/>
              <a:ext cx="341" cy="900"/>
            </p:xfrm>
            <a:graphic>
              <a:graphicData uri="http://schemas.openxmlformats.org/presentationml/2006/ole">
                <mc:AlternateContent xmlns:mc="http://schemas.openxmlformats.org/markup-compatibility/2006">
                  <mc:Choice xmlns:v="urn:schemas-microsoft-com:vml" Requires="v">
                    <p:oleObj spid="_x0000_s21532" r:id="rId25" imgW="241300" imgH="723900" progId="Equation.DSMT4">
                      <p:embed/>
                    </p:oleObj>
                  </mc:Choice>
                  <mc:Fallback>
                    <p:oleObj r:id="rId25" imgW="241300" imgH="723900" progId="Equation.DSMT4">
                      <p:embed/>
                      <p:pic>
                        <p:nvPicPr>
                          <p:cNvPr id="39939" name="对象 2571266"/>
                          <p:cNvPicPr/>
                          <p:nvPr/>
                        </p:nvPicPr>
                        <p:blipFill>
                          <a:blip r:embed="rId26"/>
                          <a:stretch>
                            <a:fillRect/>
                          </a:stretch>
                        </p:blipFill>
                        <p:spPr>
                          <a:xfrm>
                            <a:off x="6734" y="587"/>
                            <a:ext cx="341" cy="900"/>
                          </a:xfrm>
                          <a:prstGeom prst="rect">
                            <a:avLst/>
                          </a:prstGeom>
                          <a:noFill/>
                          <a:ln w="38100">
                            <a:noFill/>
                            <a:miter/>
                          </a:ln>
                        </p:spPr>
                      </p:pic>
                    </p:oleObj>
                  </mc:Fallback>
                </mc:AlternateContent>
              </a:graphicData>
            </a:graphic>
          </p:graphicFrame>
          <p:graphicFrame>
            <p:nvGraphicFramePr>
              <p:cNvPr id="39940" name="对象 2571267"/>
              <p:cNvGraphicFramePr>
                <a:graphicFrameLocks noChangeAspect="1"/>
              </p:cNvGraphicFramePr>
              <p:nvPr>
                <p:custDataLst>
                  <p:tags r:id="rId17"/>
                </p:custDataLst>
                <p:extLst>
                  <p:ext uri="{D42A27DB-BD31-4B8C-83A1-F6EECF244321}">
                    <p14:modId xmlns:p14="http://schemas.microsoft.com/office/powerpoint/2010/main" val="837541941"/>
                  </p:ext>
                </p:extLst>
              </p:nvPr>
            </p:nvGraphicFramePr>
            <p:xfrm>
              <a:off x="7798" y="636"/>
              <a:ext cx="583" cy="820"/>
            </p:xfrm>
            <a:graphic>
              <a:graphicData uri="http://schemas.openxmlformats.org/presentationml/2006/ole">
                <mc:AlternateContent xmlns:mc="http://schemas.openxmlformats.org/markup-compatibility/2006">
                  <mc:Choice xmlns:v="urn:schemas-microsoft-com:vml" Requires="v">
                    <p:oleObj spid="_x0000_s21533" r:id="rId27" imgW="469900" imgH="787400" progId="Equation.DSMT4">
                      <p:embed/>
                    </p:oleObj>
                  </mc:Choice>
                  <mc:Fallback>
                    <p:oleObj r:id="rId27" imgW="469900" imgH="787400" progId="Equation.DSMT4">
                      <p:embed/>
                      <p:pic>
                        <p:nvPicPr>
                          <p:cNvPr id="39940" name="对象 2571267"/>
                          <p:cNvPicPr/>
                          <p:nvPr/>
                        </p:nvPicPr>
                        <p:blipFill>
                          <a:blip r:embed="rId28"/>
                          <a:stretch>
                            <a:fillRect/>
                          </a:stretch>
                        </p:blipFill>
                        <p:spPr>
                          <a:xfrm>
                            <a:off x="7798" y="636"/>
                            <a:ext cx="583" cy="820"/>
                          </a:xfrm>
                          <a:prstGeom prst="rect">
                            <a:avLst/>
                          </a:prstGeom>
                          <a:noFill/>
                          <a:ln w="38100">
                            <a:noFill/>
                            <a:miter/>
                          </a:ln>
                        </p:spPr>
                      </p:pic>
                    </p:oleObj>
                  </mc:Fallback>
                </mc:AlternateContent>
              </a:graphicData>
            </a:graphic>
          </p:graphicFrame>
          <p:sp>
            <p:nvSpPr>
              <p:cNvPr id="11" name="文本框 10"/>
              <p:cNvSpPr txBox="1"/>
              <p:nvPr>
                <p:custDataLst>
                  <p:tags r:id="rId18"/>
                </p:custDataLst>
              </p:nvPr>
            </p:nvSpPr>
            <p:spPr>
              <a:xfrm>
                <a:off x="5780" y="722"/>
                <a:ext cx="2950" cy="727"/>
              </a:xfrm>
              <a:prstGeom prst="rect">
                <a:avLst/>
              </a:prstGeom>
              <a:noFill/>
            </p:spPr>
            <p:txBody>
              <a:bodyPr wrap="none" rtlCol="0" anchor="t">
                <a:spAutoFit/>
              </a:bodyPr>
              <a:lstStyle/>
              <a:p>
                <a:pPr algn="l"/>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AE=  AC=   a</a:t>
                </a:r>
                <a:endPar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sp>
          <p:nvSpPr>
            <p:cNvPr id="13" name="文本框 12"/>
            <p:cNvSpPr txBox="1"/>
            <p:nvPr>
              <p:custDataLst>
                <p:tags r:id="rId15"/>
              </p:custDataLst>
            </p:nvPr>
          </p:nvSpPr>
          <p:spPr>
            <a:xfrm>
              <a:off x="-3187" y="4720"/>
              <a:ext cx="7919" cy="727"/>
            </a:xfrm>
            <a:prstGeom prst="rect">
              <a:avLst/>
            </a:prstGeom>
            <a:noFill/>
          </p:spPr>
          <p:txBody>
            <a:bodyPr wrap="square" rtlCol="0" anchor="t">
              <a:spAutoFit/>
            </a:bodyPr>
            <a:lstStyle/>
            <a:p>
              <a:pPr defTabSz="1171575" fontAlgn="base"/>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E</a:t>
              </a: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为</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AC</a:t>
              </a: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的中点</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t>
              </a: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            </a:t>
              </a:r>
              <a:endPar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grpSp>
      <p:grpSp>
        <p:nvGrpSpPr>
          <p:cNvPr id="18" name="组合 17"/>
          <p:cNvGrpSpPr/>
          <p:nvPr>
            <p:custDataLst>
              <p:tags r:id="rId8"/>
            </p:custDataLst>
          </p:nvPr>
        </p:nvGrpSpPr>
        <p:grpSpPr>
          <a:xfrm>
            <a:off x="119063" y="5349484"/>
            <a:ext cx="3013075" cy="647700"/>
            <a:chOff x="9570" y="7029"/>
            <a:chExt cx="4745" cy="1020"/>
          </a:xfrm>
        </p:grpSpPr>
        <p:sp>
          <p:nvSpPr>
            <p:cNvPr id="15" name="文本框 14"/>
            <p:cNvSpPr txBox="1"/>
            <p:nvPr>
              <p:custDataLst>
                <p:tags r:id="rId12"/>
              </p:custDataLst>
            </p:nvPr>
          </p:nvSpPr>
          <p:spPr>
            <a:xfrm>
              <a:off x="9570" y="7182"/>
              <a:ext cx="3012" cy="727"/>
            </a:xfrm>
            <a:prstGeom prst="rect">
              <a:avLst/>
            </a:prstGeom>
            <a:noFill/>
          </p:spPr>
          <p:txBody>
            <a:bodyPr wrap="none" rtlCol="0" anchor="t">
              <a:spAutoFit/>
            </a:bodyPr>
            <a:lstStyle/>
            <a:p>
              <a:pPr algn="l"/>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2400" dirty="0" err="1">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tan∠BFE</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a:t>
              </a:r>
              <a:endPar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graphicFrame>
          <p:nvGraphicFramePr>
            <p:cNvPr id="16" name="对象 2571273"/>
            <p:cNvGraphicFramePr>
              <a:graphicFrameLocks noChangeAspect="1"/>
            </p:cNvGraphicFramePr>
            <p:nvPr>
              <p:custDataLst>
                <p:tags r:id="rId13"/>
              </p:custDataLst>
              <p:extLst>
                <p:ext uri="{D42A27DB-BD31-4B8C-83A1-F6EECF244321}">
                  <p14:modId xmlns:p14="http://schemas.microsoft.com/office/powerpoint/2010/main" val="1283470295"/>
                </p:ext>
              </p:extLst>
            </p:nvPr>
          </p:nvGraphicFramePr>
          <p:xfrm>
            <a:off x="12621" y="7029"/>
            <a:ext cx="1694" cy="1020"/>
          </p:xfrm>
          <a:graphic>
            <a:graphicData uri="http://schemas.openxmlformats.org/presentationml/2006/ole">
              <mc:AlternateContent xmlns:mc="http://schemas.openxmlformats.org/markup-compatibility/2006">
                <mc:Choice xmlns:v="urn:schemas-microsoft-com:vml" Requires="v">
                  <p:oleObj spid="_x0000_s21534" r:id="rId29" imgW="1155700" imgH="723900" progId="Equation.DSMT4">
                    <p:embed/>
                  </p:oleObj>
                </mc:Choice>
                <mc:Fallback>
                  <p:oleObj r:id="rId29" imgW="1155700" imgH="723900" progId="Equation.DSMT4">
                    <p:embed/>
                    <p:pic>
                      <p:nvPicPr>
                        <p:cNvPr id="16" name="对象 2571273"/>
                        <p:cNvPicPr/>
                        <p:nvPr/>
                      </p:nvPicPr>
                      <p:blipFill>
                        <a:blip r:embed="rId30"/>
                        <a:stretch>
                          <a:fillRect/>
                        </a:stretch>
                      </p:blipFill>
                      <p:spPr>
                        <a:xfrm>
                          <a:off x="12621" y="7029"/>
                          <a:ext cx="1694" cy="1020"/>
                        </a:xfrm>
                        <a:prstGeom prst="rect">
                          <a:avLst/>
                        </a:prstGeom>
                        <a:noFill/>
                        <a:ln w="38100">
                          <a:noFill/>
                          <a:miter/>
                        </a:ln>
                      </p:spPr>
                    </p:pic>
                  </p:oleObj>
                </mc:Fallback>
              </mc:AlternateContent>
            </a:graphicData>
          </a:graphic>
        </p:graphicFrame>
      </p:grpSp>
      <p:grpSp>
        <p:nvGrpSpPr>
          <p:cNvPr id="26" name="组合 25"/>
          <p:cNvGrpSpPr/>
          <p:nvPr>
            <p:custDataLst>
              <p:tags r:id="rId9"/>
            </p:custDataLst>
          </p:nvPr>
        </p:nvGrpSpPr>
        <p:grpSpPr>
          <a:xfrm>
            <a:off x="92021" y="4624558"/>
            <a:ext cx="8688387" cy="680085"/>
            <a:chOff x="691" y="6236"/>
            <a:chExt cx="10950" cy="1071"/>
          </a:xfrm>
        </p:grpSpPr>
        <p:sp>
          <p:nvSpPr>
            <p:cNvPr id="22" name="文本框 21"/>
            <p:cNvSpPr txBox="1"/>
            <p:nvPr>
              <p:custDataLst>
                <p:tags r:id="rId10"/>
              </p:custDataLst>
            </p:nvPr>
          </p:nvSpPr>
          <p:spPr>
            <a:xfrm>
              <a:off x="691" y="6494"/>
              <a:ext cx="10950" cy="725"/>
            </a:xfrm>
            <a:prstGeom prst="rect">
              <a:avLst/>
            </a:prstGeom>
            <a:noFill/>
          </p:spPr>
          <p:txBody>
            <a:bodyPr wrap="square" rtlCol="0" anchor="t">
              <a:spAutoFit/>
            </a:bodyPr>
            <a:lstStyle/>
            <a:p>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∴在</a:t>
              </a:r>
              <a:r>
                <a:rPr lang="en-US" altLang="zh-CN" sz="2400" dirty="0" err="1">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Rt∆ABC</a:t>
              </a:r>
              <a:r>
                <a:rPr lang="zh-CN" altLang="en-US"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中，</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EF=</a:t>
              </a:r>
              <a:r>
                <a:rPr lang="en-US" altLang="zh-CN" sz="2400" dirty="0" err="1">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AE·</a:t>
              </a:r>
              <a:r>
                <a:rPr lang="en-US" altLang="zh-CN" sz="2400" dirty="0" err="1">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sin∠EAF</a:t>
              </a:r>
              <a:r>
                <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a:rPr>
                <a:t>=          a</a:t>
              </a:r>
              <a:endParaRPr lang="en-US" altLang="zh-CN" sz="2400" dirty="0">
                <a:ln w="9525" cap="flat" cmpd="sng" algn="ctr">
                  <a:noFill/>
                  <a:prstDash val="solid"/>
                  <a:round/>
                  <a:headEnd type="none" w="med" len="med"/>
                  <a:tailEnd type="none" w="med" len="med"/>
                </a:ln>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graphicFrame>
          <p:nvGraphicFramePr>
            <p:cNvPr id="24" name="对象 2571272"/>
            <p:cNvGraphicFramePr>
              <a:graphicFrameLocks noChangeAspect="1"/>
            </p:cNvGraphicFramePr>
            <p:nvPr>
              <p:custDataLst>
                <p:tags r:id="rId11"/>
              </p:custDataLst>
              <p:extLst>
                <p:ext uri="{D42A27DB-BD31-4B8C-83A1-F6EECF244321}">
                  <p14:modId xmlns:p14="http://schemas.microsoft.com/office/powerpoint/2010/main" val="3891339246"/>
                </p:ext>
              </p:extLst>
            </p:nvPr>
          </p:nvGraphicFramePr>
          <p:xfrm>
            <a:off x="6858" y="6236"/>
            <a:ext cx="749" cy="1071"/>
          </p:xfrm>
          <a:graphic>
            <a:graphicData uri="http://schemas.openxmlformats.org/presentationml/2006/ole">
              <mc:AlternateContent xmlns:mc="http://schemas.openxmlformats.org/markup-compatibility/2006">
                <mc:Choice xmlns:v="urn:schemas-microsoft-com:vml" Requires="v">
                  <p:oleObj spid="_x0000_s21535" r:id="rId31" imgW="469900" imgH="799465" progId="Equation.DSMT4">
                    <p:embed/>
                  </p:oleObj>
                </mc:Choice>
                <mc:Fallback>
                  <p:oleObj r:id="rId31" imgW="469900" imgH="799465" progId="Equation.DSMT4">
                    <p:embed/>
                    <p:pic>
                      <p:nvPicPr>
                        <p:cNvPr id="24" name="对象 2571272"/>
                        <p:cNvPicPr/>
                        <p:nvPr/>
                      </p:nvPicPr>
                      <p:blipFill>
                        <a:blip r:embed="rId32"/>
                        <a:stretch>
                          <a:fillRect/>
                        </a:stretch>
                      </p:blipFill>
                      <p:spPr>
                        <a:xfrm>
                          <a:off x="6858" y="6236"/>
                          <a:ext cx="749" cy="1071"/>
                        </a:xfrm>
                        <a:prstGeom prst="rect">
                          <a:avLst/>
                        </a:prstGeom>
                        <a:noFill/>
                        <a:ln w="38100">
                          <a:noFill/>
                          <a:miter/>
                        </a:ln>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8914">
                                            <p:txEl>
                                              <p:pRg st="0" end="0"/>
                                            </p:txEl>
                                          </p:spTgt>
                                        </p:tgtEl>
                                        <p:attrNameLst>
                                          <p:attrName>style.visibility</p:attrName>
                                        </p:attrNameLst>
                                      </p:cBhvr>
                                      <p:to>
                                        <p:strVal val="visible"/>
                                      </p:to>
                                    </p:set>
                                    <p:animEffect transition="in" filter="blinds(horizontal)">
                                      <p:cBhvr>
                                        <p:cTn id="7" dur="500"/>
                                        <p:tgtEl>
                                          <p:spTgt spid="3891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8914">
                                            <p:txEl>
                                              <p:pRg st="1" end="1"/>
                                            </p:txEl>
                                          </p:spTgt>
                                        </p:tgtEl>
                                        <p:attrNameLst>
                                          <p:attrName>style.visibility</p:attrName>
                                        </p:attrNameLst>
                                      </p:cBhvr>
                                      <p:to>
                                        <p:strVal val="visible"/>
                                      </p:to>
                                    </p:set>
                                    <p:animEffect transition="in" filter="blinds(horizontal)">
                                      <p:cBhvr>
                                        <p:cTn id="12" dur="500"/>
                                        <p:tgtEl>
                                          <p:spTgt spid="389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8914">
                                            <p:txEl>
                                              <p:pRg st="2" end="2"/>
                                            </p:txEl>
                                          </p:spTgt>
                                        </p:tgtEl>
                                        <p:attrNameLst>
                                          <p:attrName>style.visibility</p:attrName>
                                        </p:attrNameLst>
                                      </p:cBhvr>
                                      <p:to>
                                        <p:strVal val="visible"/>
                                      </p:to>
                                    </p:set>
                                    <p:animEffect transition="in" filter="blinds(horizontal)">
                                      <p:cBhvr>
                                        <p:cTn id="17" dur="500"/>
                                        <p:tgtEl>
                                          <p:spTgt spid="38914">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8914">
                                            <p:txEl>
                                              <p:pRg st="3" end="3"/>
                                            </p:txEl>
                                          </p:spTgt>
                                        </p:tgtEl>
                                        <p:attrNameLst>
                                          <p:attrName>style.visibility</p:attrName>
                                        </p:attrNameLst>
                                      </p:cBhvr>
                                      <p:to>
                                        <p:strVal val="visible"/>
                                      </p:to>
                                    </p:set>
                                    <p:animEffect transition="in" filter="blinds(horizontal)">
                                      <p:cBhvr>
                                        <p:cTn id="22" dur="500"/>
                                        <p:tgtEl>
                                          <p:spTgt spid="38914">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linds(horizontal)">
                                      <p:cBhvr>
                                        <p:cTn id="32" dur="500"/>
                                        <p:tgtEl>
                                          <p:spTgt spid="2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blinds(horizontal)">
                                      <p:cBhvr>
                                        <p:cTn id="37" dur="500"/>
                                        <p:tgtEl>
                                          <p:spTgt spid="2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horizontal)">
                                      <p:cBhvr>
                                        <p:cTn id="42" dur="500"/>
                                        <p:tgtEl>
                                          <p:spTgt spid="18"/>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linds(horizontal)">
                                      <p:cBhvr>
                                        <p:cTn id="47" dur="500"/>
                                        <p:tgtEl>
                                          <p:spTgt spid="4"/>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blinds(horizontal)">
                                      <p:cBhvr>
                                        <p:cTn id="5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 val="[&quot;general&quot;,&quot;navigation&quot;]"/>
  <p:tag name="KSO_WM_SLIDE_ID" val="custom20204426_8"/>
  <p:tag name="KSO_WM_SLIDE_INDEX" val="8"/>
  <p:tag name="KSO_WM_SLIDE_ITEM_CNT" val="0"/>
  <p:tag name="KSO_WM_SLIDE_LAYOUT" val="a_f_i"/>
  <p:tag name="KSO_WM_SLIDE_LAYOUT_CNT" val="1_1_1"/>
  <p:tag name="KSO_WM_SLIDE_LAYOUT_INFO" val="{&quot;direction&quot;:0,&quot;horizontalAlign&quot;:-1,&quot;verticalAlign&quot;:-1,&quot;type&quot;:0,&quot;diagramDirection&quot;:0,&quot;canSetOverLayout&quot;:0,&quot;isOverLayout&quot;:0,&quot;normalSize&quot;:{&quot;size1&quot;:13.3},&quot;minSize&quot;:{&quot;size1&quot;:13.3},&quot;maxSize&quot;:{&quot;size1&quot;:13.3},&quot;edge&quot;:{&quot;left&quot;:true,&quot;top&quot;:true,&quot;right&quot;:true,&quot;bottom&quot;:true},&quot;backgroundInfo&quot;:[{&quot;type&quot;:&quot;general&quot;,&quot;left&quot;:0.0,&quot;top&quot;:0.0,&quot;right&quot;:0.0,&quot;bottom&quot;:0.0,&quot;leftAbs&quot;:false,&quot;topAbs&quot;:false,&quot;rightAbs&quot;:false,&quot;bottomAbs&quot;:false},{&quot;type&quot;:&quot;navigation&quot;,&quot;left&quot;:0.0,&quot;top&quot;:0.0,&quot;right&quot;:0.0,&quot;bottom&quot;:0.0,&quot;leftAbs&quot;:false,&quot;topAbs&quot;:false,&quot;rightAbs&quot;:false,&quot;bottomAbs&quot;:false}],&quot;subLayout&quot;:[{&quot;direction&quot;:0,&quot;horizontalAlign&quot;:-1,&quot;verticalAlign&quot;:-1,&quot;type&quot;:0,&quot;diagramDirection&quot;:0,&quot;canSetOverLayout&quot;:0,&quot;isOverLayout&quot;:0,&quot;margin&quot;:{&quot;left&quot;:1.69,&quot;top&quot;:0.425,&quot;right&quot;:1.692,&quot;bottom&quot;:0.425},&quot;edge&quot;:{&quot;left&quot;:true,&quot;top&quot;:true,&quot;right&quot;:true,&quot;bottom&quot;:false}},{&quot;direction&quot;:0,&quot;horizontalAlign&quot;:-1,&quot;verticalAlign&quot;:-1,&quot;type&quot;:0,&quot;diagramDirection&quot;:0,&quot;canSetOverLayout&quot;:0,&quot;isOverLayout&quot;:0,&quot;margin&quot;:{&quot;left&quot;:2.12,&quot;top&quot;:1.69,&quot;right&quot;:2.12,&quot;bottom&quot;:2.96},&quot;edge&quot;:{&quot;left&quot;:true,&quot;top&quot;:false,&quot;right&quot;:true,&quot;bottom&quot;:true}}]}"/>
  <p:tag name="KSO_WM_SLIDE_POSITION" val="0*0"/>
  <p:tag name="KSO_WM_SLIDE_RATIO" val="1.777778"/>
  <p:tag name="KSO_WM_SLIDE_SIZE" val="960*524"/>
  <p:tag name="KSO_WM_SLIDE_SUBTYPE" val="pureTxt"/>
  <p:tag name="KSO_WM_SLIDE_TYPE" val="text"/>
  <p:tag name="KSO_WM_SPECIAL_SOURCE" val="bdnull"/>
  <p:tag name="KSO_WM_TAG_VERSION" val="1.0"/>
  <p:tag name="KSO_WM_TEMPLATE_CATEGORY" val="custom"/>
  <p:tag name="KSO_WM_TEMPLATE_COLOR_TYPE" val="1"/>
  <p:tag name="KSO_WM_TEMPLATE_INDEX" val="20204426"/>
  <p:tag name="KSO_WM_TEMPLATE_MASTER_TYPE" val="1"/>
  <p:tag name="KSO_WM_TEMPLATE_SUBCATEGORY" val="0"/>
</p:tagLst>
</file>

<file path=ppt/tags/tag2.xml><?xml version="1.0" encoding="utf-8"?>
<p:tagLst xmlns:a="http://schemas.openxmlformats.org/drawingml/2006/main" xmlns:r="http://schemas.openxmlformats.org/officeDocument/2006/relationships" xmlns:p="http://schemas.openxmlformats.org/presentationml/2006/main">
  <p:tag name="AS_UNIQUEID" val="235"/>
</p:tagLst>
</file>

<file path=ppt/tags/tag3.xml><?xml version="1.0" encoding="utf-8"?>
<p:tagLst xmlns:a="http://schemas.openxmlformats.org/drawingml/2006/main" xmlns:r="http://schemas.openxmlformats.org/officeDocument/2006/relationships" xmlns:p="http://schemas.openxmlformats.org/presentationml/2006/main">
  <p:tag name="AS_UNIQUEID" val="235"/>
</p:tagLst>
</file>

<file path=ppt/tags/tag4.xml><?xml version="1.0" encoding="utf-8"?>
<p:tagLst xmlns:a="http://schemas.openxmlformats.org/drawingml/2006/main" xmlns:r="http://schemas.openxmlformats.org/officeDocument/2006/relationships" xmlns:p="http://schemas.openxmlformats.org/presentationml/2006/main">
  <p:tag name="AS_UNIQUEID" val="235"/>
</p:tagLst>
</file>

<file path=ppt/tags/tag5.xml><?xml version="1.0" encoding="utf-8"?>
<p:tagLst xmlns:a="http://schemas.openxmlformats.org/drawingml/2006/main" xmlns:r="http://schemas.openxmlformats.org/officeDocument/2006/relationships" xmlns:p="http://schemas.openxmlformats.org/presentationml/2006/main">
  <p:tag name="AS_UNIQUEID" val="235"/>
</p:tagLst>
</file>

<file path=ppt/tags/tag6.xml><?xml version="1.0" encoding="utf-8"?>
<p:tagLst xmlns:a="http://schemas.openxmlformats.org/drawingml/2006/main" xmlns:r="http://schemas.openxmlformats.org/officeDocument/2006/relationships" xmlns:p="http://schemas.openxmlformats.org/presentationml/2006/main">
  <p:tag name="AS_UNIQUEID" val="235"/>
</p:tagLst>
</file>

<file path=ppt/tags/tag7.xml><?xml version="1.0" encoding="utf-8"?>
<p:tagLst xmlns:a="http://schemas.openxmlformats.org/drawingml/2006/main" xmlns:r="http://schemas.openxmlformats.org/officeDocument/2006/relationships" xmlns:p="http://schemas.openxmlformats.org/presentationml/2006/main">
  <p:tag name="AS_UNIQUEID" val="235"/>
</p:tagLst>
</file>

<file path=ppt/tags/tag8.xml><?xml version="1.0" encoding="utf-8"?>
<p:tagLst xmlns:a="http://schemas.openxmlformats.org/drawingml/2006/main" xmlns:r="http://schemas.openxmlformats.org/officeDocument/2006/relationships" xmlns:p="http://schemas.openxmlformats.org/presentationml/2006/main">
  <p:tag name="AS_UNIQUEID" val="445"/>
</p:tagLst>
</file>

<file path=ppt/tags/tag9.xml><?xml version="1.0" encoding="utf-8"?>
<p:tagLst xmlns:a="http://schemas.openxmlformats.org/drawingml/2006/main" xmlns:r="http://schemas.openxmlformats.org/officeDocument/2006/relationships" xmlns:p="http://schemas.openxmlformats.org/presentationml/2006/main">
  <p:tag name="AS_UNIQUEID" val="446"/>
</p:tagLst>
</file>

<file path=ppt/tags/tag10.xml><?xml version="1.0" encoding="utf-8"?>
<p:tagLst xmlns:a="http://schemas.openxmlformats.org/drawingml/2006/main" xmlns:r="http://schemas.openxmlformats.org/officeDocument/2006/relationships" xmlns:p="http://schemas.openxmlformats.org/presentationml/2006/main">
  <p:tag name="AS_UNIQUEID" val="447"/>
</p:tagLst>
</file>

<file path=ppt/tags/tag11.xml><?xml version="1.0" encoding="utf-8"?>
<p:tagLst xmlns:a="http://schemas.openxmlformats.org/drawingml/2006/main" xmlns:r="http://schemas.openxmlformats.org/officeDocument/2006/relationships" xmlns:p="http://schemas.openxmlformats.org/presentationml/2006/main">
  <p:tag name="AS_UNIQUEID" val="434"/>
</p:tagLst>
</file>

<file path=ppt/tags/tag12.xml><?xml version="1.0" encoding="utf-8"?>
<p:tagLst xmlns:a="http://schemas.openxmlformats.org/drawingml/2006/main" xmlns:r="http://schemas.openxmlformats.org/officeDocument/2006/relationships" xmlns:p="http://schemas.openxmlformats.org/presentationml/2006/main">
  <p:tag name="AS_UNIQUEID" val="435"/>
</p:tagLst>
</file>

<file path=ppt/tags/tag13.xml><?xml version="1.0" encoding="utf-8"?>
<p:tagLst xmlns:a="http://schemas.openxmlformats.org/drawingml/2006/main" xmlns:r="http://schemas.openxmlformats.org/officeDocument/2006/relationships" xmlns:p="http://schemas.openxmlformats.org/presentationml/2006/main">
  <p:tag name="AS_UNIQUEID" val="436"/>
</p:tagLst>
</file>

<file path=ppt/tags/tag14.xml><?xml version="1.0" encoding="utf-8"?>
<p:tagLst xmlns:a="http://schemas.openxmlformats.org/drawingml/2006/main" xmlns:r="http://schemas.openxmlformats.org/officeDocument/2006/relationships" xmlns:p="http://schemas.openxmlformats.org/presentationml/2006/main">
  <p:tag name="AS_UNIQUEID" val="2933"/>
</p:tagLst>
</file>

<file path=ppt/tags/tag15.xml><?xml version="1.0" encoding="utf-8"?>
<p:tagLst xmlns:a="http://schemas.openxmlformats.org/drawingml/2006/main" xmlns:r="http://schemas.openxmlformats.org/officeDocument/2006/relationships" xmlns:p="http://schemas.openxmlformats.org/presentationml/2006/main">
  <p:tag name="AS_UNIQUEID" val="490"/>
</p:tagLst>
</file>

<file path=ppt/tags/tag16.xml><?xml version="1.0" encoding="utf-8"?>
<p:tagLst xmlns:a="http://schemas.openxmlformats.org/drawingml/2006/main" xmlns:r="http://schemas.openxmlformats.org/officeDocument/2006/relationships" xmlns:p="http://schemas.openxmlformats.org/presentationml/2006/main">
  <p:tag name="AS_UNIQUEID" val="2253"/>
</p:tagLst>
</file>

<file path=ppt/tags/tag17.xml><?xml version="1.0" encoding="utf-8"?>
<p:tagLst xmlns:a="http://schemas.openxmlformats.org/drawingml/2006/main" xmlns:r="http://schemas.openxmlformats.org/officeDocument/2006/relationships" xmlns:p="http://schemas.openxmlformats.org/presentationml/2006/main">
  <p:tag name="AS_UNIQUEID" val="2278"/>
</p:tagLst>
</file>

<file path=ppt/tags/tag18.xml><?xml version="1.0" encoding="utf-8"?>
<p:tagLst xmlns:a="http://schemas.openxmlformats.org/drawingml/2006/main" xmlns:r="http://schemas.openxmlformats.org/officeDocument/2006/relationships" xmlns:p="http://schemas.openxmlformats.org/presentationml/2006/main">
  <p:tag name="AS_UNIQUEID" val="2277"/>
</p:tagLst>
</file>

<file path=ppt/tags/tag19.xml><?xml version="1.0" encoding="utf-8"?>
<p:tagLst xmlns:a="http://schemas.openxmlformats.org/drawingml/2006/main" xmlns:r="http://schemas.openxmlformats.org/officeDocument/2006/relationships" xmlns:p="http://schemas.openxmlformats.org/presentationml/2006/main">
  <p:tag name="AS_UNIQUEID" val="2275"/>
</p:tagLst>
</file>

<file path=ppt/tags/tag20.xml><?xml version="1.0" encoding="utf-8"?>
<p:tagLst xmlns:a="http://schemas.openxmlformats.org/drawingml/2006/main" xmlns:r="http://schemas.openxmlformats.org/officeDocument/2006/relationships" xmlns:p="http://schemas.openxmlformats.org/presentationml/2006/main">
  <p:tag name="AS_UNIQUEID" val="2280"/>
</p:tagLst>
</file>

<file path=ppt/tags/tag21.xml><?xml version="1.0" encoding="utf-8"?>
<p:tagLst xmlns:a="http://schemas.openxmlformats.org/drawingml/2006/main" xmlns:r="http://schemas.openxmlformats.org/officeDocument/2006/relationships" xmlns:p="http://schemas.openxmlformats.org/presentationml/2006/main">
  <p:tag name="AS_UNIQUEID" val="2279"/>
</p:tagLst>
</file>

<file path=ppt/tags/tag22.xml><?xml version="1.0" encoding="utf-8"?>
<p:tagLst xmlns:a="http://schemas.openxmlformats.org/drawingml/2006/main" xmlns:r="http://schemas.openxmlformats.org/officeDocument/2006/relationships" xmlns:p="http://schemas.openxmlformats.org/presentationml/2006/main">
  <p:tag name="AS_UNIQUEID" val="2276"/>
</p:tagLst>
</file>

<file path=ppt/tags/tag23.xml><?xml version="1.0" encoding="utf-8"?>
<p:tagLst xmlns:a="http://schemas.openxmlformats.org/drawingml/2006/main" xmlns:r="http://schemas.openxmlformats.org/officeDocument/2006/relationships" xmlns:p="http://schemas.openxmlformats.org/presentationml/2006/main">
  <p:tag name="AS_UNIQUEID" val="2279"/>
</p:tagLst>
</file>

<file path=ppt/tags/tag24.xml><?xml version="1.0" encoding="utf-8"?>
<p:tagLst xmlns:a="http://schemas.openxmlformats.org/drawingml/2006/main" xmlns:r="http://schemas.openxmlformats.org/officeDocument/2006/relationships" xmlns:p="http://schemas.openxmlformats.org/presentationml/2006/main">
  <p:tag name="AS_UNIQUEID" val="2279"/>
</p:tagLst>
</file>

<file path=ppt/tags/tag25.xml><?xml version="1.0" encoding="utf-8"?>
<p:tagLst xmlns:a="http://schemas.openxmlformats.org/drawingml/2006/main" xmlns:r="http://schemas.openxmlformats.org/officeDocument/2006/relationships" xmlns:p="http://schemas.openxmlformats.org/presentationml/2006/main">
  <p:tag name="AS_UNIQUEID" val="2254"/>
</p:tagLst>
</file>

<file path=ppt/tags/tag26.xml><?xml version="1.0" encoding="utf-8"?>
<p:tagLst xmlns:a="http://schemas.openxmlformats.org/drawingml/2006/main" xmlns:r="http://schemas.openxmlformats.org/officeDocument/2006/relationships" xmlns:p="http://schemas.openxmlformats.org/presentationml/2006/main">
  <p:tag name="AS_UNIQUEID" val="2270"/>
</p:tagLst>
</file>

<file path=ppt/tags/tag27.xml><?xml version="1.0" encoding="utf-8"?>
<p:tagLst xmlns:a="http://schemas.openxmlformats.org/drawingml/2006/main" xmlns:r="http://schemas.openxmlformats.org/officeDocument/2006/relationships" xmlns:p="http://schemas.openxmlformats.org/presentationml/2006/main">
  <p:tag name="AS_UNIQUEID" val="2255"/>
</p:tagLst>
</file>

<file path=ppt/tags/tag28.xml><?xml version="1.0" encoding="utf-8"?>
<p:tagLst xmlns:a="http://schemas.openxmlformats.org/drawingml/2006/main" xmlns:r="http://schemas.openxmlformats.org/officeDocument/2006/relationships" xmlns:p="http://schemas.openxmlformats.org/presentationml/2006/main">
  <p:tag name="AS_UNIQUEID" val="2256"/>
</p:tagLst>
</file>

<file path=ppt/tags/tag29.xml><?xml version="1.0" encoding="utf-8"?>
<p:tagLst xmlns:a="http://schemas.openxmlformats.org/drawingml/2006/main" xmlns:r="http://schemas.openxmlformats.org/officeDocument/2006/relationships" xmlns:p="http://schemas.openxmlformats.org/presentationml/2006/main">
  <p:tag name="AS_UNIQUEID" val="2267"/>
</p:tagLst>
</file>

<file path=ppt/tags/tag30.xml><?xml version="1.0" encoding="utf-8"?>
<p:tagLst xmlns:a="http://schemas.openxmlformats.org/drawingml/2006/main" xmlns:r="http://schemas.openxmlformats.org/officeDocument/2006/relationships" xmlns:p="http://schemas.openxmlformats.org/presentationml/2006/main">
  <p:tag name="AS_UNIQUEID" val="2268"/>
</p:tagLst>
</file>

<file path=ppt/tags/tag31.xml><?xml version="1.0" encoding="utf-8"?>
<p:tagLst xmlns:a="http://schemas.openxmlformats.org/drawingml/2006/main" xmlns:r="http://schemas.openxmlformats.org/officeDocument/2006/relationships" xmlns:p="http://schemas.openxmlformats.org/presentationml/2006/main">
  <p:tag name="AS_UNIQUEID" val="2269"/>
</p:tagLst>
</file>

<file path=ppt/tags/tag32.xml><?xml version="1.0" encoding="utf-8"?>
<p:tagLst xmlns:a="http://schemas.openxmlformats.org/drawingml/2006/main" xmlns:r="http://schemas.openxmlformats.org/officeDocument/2006/relationships" xmlns:p="http://schemas.openxmlformats.org/presentationml/2006/main">
  <p:tag name="AS_UNIQUEID" val="2257"/>
</p:tagLst>
</file>

<file path=ppt/tags/tag33.xml><?xml version="1.0" encoding="utf-8"?>
<p:tagLst xmlns:a="http://schemas.openxmlformats.org/drawingml/2006/main" xmlns:r="http://schemas.openxmlformats.org/officeDocument/2006/relationships" xmlns:p="http://schemas.openxmlformats.org/presentationml/2006/main">
  <p:tag name="AS_UNIQUEID" val="2260"/>
</p:tagLst>
</file>

<file path=ppt/tags/tag34.xml><?xml version="1.0" encoding="utf-8"?>
<p:tagLst xmlns:a="http://schemas.openxmlformats.org/drawingml/2006/main" xmlns:r="http://schemas.openxmlformats.org/officeDocument/2006/relationships" xmlns:p="http://schemas.openxmlformats.org/presentationml/2006/main">
  <p:tag name="AS_UNIQUEID" val="2261"/>
</p:tagLst>
</file>

<file path=ppt/tags/tag35.xml><?xml version="1.0" encoding="utf-8"?>
<p:tagLst xmlns:a="http://schemas.openxmlformats.org/drawingml/2006/main" xmlns:r="http://schemas.openxmlformats.org/officeDocument/2006/relationships" xmlns:p="http://schemas.openxmlformats.org/presentationml/2006/main">
  <p:tag name="AS_UNIQUEID" val="2262"/>
</p:tagLst>
</file>

<file path=ppt/tags/tag36.xml><?xml version="1.0" encoding="utf-8"?>
<p:tagLst xmlns:a="http://schemas.openxmlformats.org/drawingml/2006/main" xmlns:r="http://schemas.openxmlformats.org/officeDocument/2006/relationships" xmlns:p="http://schemas.openxmlformats.org/presentationml/2006/main">
  <p:tag name="AS_UNIQUEID" val="2263"/>
</p:tagLst>
</file>

<file path=ppt/tags/tag37.xml><?xml version="1.0" encoding="utf-8"?>
<p:tagLst xmlns:a="http://schemas.openxmlformats.org/drawingml/2006/main" xmlns:r="http://schemas.openxmlformats.org/officeDocument/2006/relationships" xmlns:p="http://schemas.openxmlformats.org/presentationml/2006/main">
  <p:tag name="AS_UNIQUEID" val="2264"/>
</p:tagLst>
</file>

<file path=ppt/tags/tag38.xml><?xml version="1.0" encoding="utf-8"?>
<p:tagLst xmlns:a="http://schemas.openxmlformats.org/drawingml/2006/main" xmlns:r="http://schemas.openxmlformats.org/officeDocument/2006/relationships" xmlns:p="http://schemas.openxmlformats.org/presentationml/2006/main">
  <p:tag name="AS_UNIQUEID" val="2265"/>
</p:tagLst>
</file>

<file path=ppt/tags/tag39.xml><?xml version="1.0" encoding="utf-8"?>
<p:tagLst xmlns:a="http://schemas.openxmlformats.org/drawingml/2006/main" xmlns:r="http://schemas.openxmlformats.org/officeDocument/2006/relationships" xmlns:p="http://schemas.openxmlformats.org/presentationml/2006/main">
  <p:tag name="AS_UNIQUEID" val="2266"/>
</p:tagLst>
</file>

<file path=ppt/tags/tag40.xml><?xml version="1.0" encoding="utf-8"?>
<p:tagLst xmlns:a="http://schemas.openxmlformats.org/drawingml/2006/main" xmlns:r="http://schemas.openxmlformats.org/officeDocument/2006/relationships" xmlns:p="http://schemas.openxmlformats.org/presentationml/2006/main">
  <p:tag name="AS_UNIQUEID" val="2258"/>
</p:tagLst>
</file>

<file path=ppt/tags/tag41.xml><?xml version="1.0" encoding="utf-8"?>
<p:tagLst xmlns:a="http://schemas.openxmlformats.org/drawingml/2006/main" xmlns:r="http://schemas.openxmlformats.org/officeDocument/2006/relationships" xmlns:p="http://schemas.openxmlformats.org/presentationml/2006/main">
  <p:tag name="AS_UNIQUEID" val="2259"/>
</p:tagLst>
</file>

<file path=ppt/tags/tag42.xml><?xml version="1.0" encoding="utf-8"?>
<p:tagLst xmlns:a="http://schemas.openxmlformats.org/drawingml/2006/main" xmlns:r="http://schemas.openxmlformats.org/officeDocument/2006/relationships" xmlns:p="http://schemas.openxmlformats.org/presentationml/2006/main">
  <p:tag name="AS_UNIQUEID" val="2097"/>
</p:tagLst>
</file>

<file path=ppt/tags/tag43.xml><?xml version="1.0" encoding="utf-8"?>
<p:tagLst xmlns:a="http://schemas.openxmlformats.org/drawingml/2006/main" xmlns:r="http://schemas.openxmlformats.org/officeDocument/2006/relationships" xmlns:p="http://schemas.openxmlformats.org/presentationml/2006/main">
  <p:tag name="AS_UNIQUEID" val="2187"/>
</p:tagLst>
</file>

<file path=ppt/tags/tag44.xml><?xml version="1.0" encoding="utf-8"?>
<p:tagLst xmlns:a="http://schemas.openxmlformats.org/drawingml/2006/main" xmlns:r="http://schemas.openxmlformats.org/officeDocument/2006/relationships" xmlns:p="http://schemas.openxmlformats.org/presentationml/2006/main">
  <p:tag name="AS_UNIQUEID" val="2328"/>
</p:tagLst>
</file>

<file path=ppt/tags/tag45.xml><?xml version="1.0" encoding="utf-8"?>
<p:tagLst xmlns:a="http://schemas.openxmlformats.org/drawingml/2006/main" xmlns:r="http://schemas.openxmlformats.org/officeDocument/2006/relationships" xmlns:p="http://schemas.openxmlformats.org/presentationml/2006/main">
  <p:tag name="AS_UNIQUEID" val="2326"/>
</p:tagLst>
</file>

<file path=ppt/tags/tag46.xml><?xml version="1.0" encoding="utf-8"?>
<p:tagLst xmlns:a="http://schemas.openxmlformats.org/drawingml/2006/main" xmlns:r="http://schemas.openxmlformats.org/officeDocument/2006/relationships" xmlns:p="http://schemas.openxmlformats.org/presentationml/2006/main">
  <p:tag name="AS_UNIQUEID" val="2188"/>
</p:tagLst>
</file>

<file path=ppt/tags/tag47.xml><?xml version="1.0" encoding="utf-8"?>
<p:tagLst xmlns:a="http://schemas.openxmlformats.org/drawingml/2006/main" xmlns:r="http://schemas.openxmlformats.org/officeDocument/2006/relationships" xmlns:p="http://schemas.openxmlformats.org/presentationml/2006/main">
  <p:tag name="AS_UNIQUEID" val="2203"/>
</p:tagLst>
</file>

<file path=ppt/tags/tag48.xml><?xml version="1.0" encoding="utf-8"?>
<p:tagLst xmlns:a="http://schemas.openxmlformats.org/drawingml/2006/main" xmlns:r="http://schemas.openxmlformats.org/officeDocument/2006/relationships" xmlns:p="http://schemas.openxmlformats.org/presentationml/2006/main">
  <p:tag name="AS_UNIQUEID" val="2189"/>
</p:tagLst>
</file>

<file path=ppt/tags/tag49.xml><?xml version="1.0" encoding="utf-8"?>
<p:tagLst xmlns:a="http://schemas.openxmlformats.org/drawingml/2006/main" xmlns:r="http://schemas.openxmlformats.org/officeDocument/2006/relationships" xmlns:p="http://schemas.openxmlformats.org/presentationml/2006/main">
  <p:tag name="AS_UNIQUEID" val="2190"/>
</p:tagLst>
</file>

<file path=ppt/tags/tag50.xml><?xml version="1.0" encoding="utf-8"?>
<p:tagLst xmlns:a="http://schemas.openxmlformats.org/drawingml/2006/main" xmlns:r="http://schemas.openxmlformats.org/officeDocument/2006/relationships" xmlns:p="http://schemas.openxmlformats.org/presentationml/2006/main">
  <p:tag name="AS_UNIQUEID" val="2196"/>
</p:tagLst>
</file>

<file path=ppt/tags/tag51.xml><?xml version="1.0" encoding="utf-8"?>
<p:tagLst xmlns:a="http://schemas.openxmlformats.org/drawingml/2006/main" xmlns:r="http://schemas.openxmlformats.org/officeDocument/2006/relationships" xmlns:p="http://schemas.openxmlformats.org/presentationml/2006/main">
  <p:tag name="AS_UNIQUEID" val="2201"/>
</p:tagLst>
</file>

<file path=ppt/tags/tag52.xml><?xml version="1.0" encoding="utf-8"?>
<p:tagLst xmlns:a="http://schemas.openxmlformats.org/drawingml/2006/main" xmlns:r="http://schemas.openxmlformats.org/officeDocument/2006/relationships" xmlns:p="http://schemas.openxmlformats.org/presentationml/2006/main">
  <p:tag name="AS_UNIQUEID" val="2202"/>
</p:tagLst>
</file>

<file path=ppt/tags/tag53.xml><?xml version="1.0" encoding="utf-8"?>
<p:tagLst xmlns:a="http://schemas.openxmlformats.org/drawingml/2006/main" xmlns:r="http://schemas.openxmlformats.org/officeDocument/2006/relationships" xmlns:p="http://schemas.openxmlformats.org/presentationml/2006/main">
  <p:tag name="AS_UNIQUEID" val="2197"/>
</p:tagLst>
</file>

<file path=ppt/tags/tag54.xml><?xml version="1.0" encoding="utf-8"?>
<p:tagLst xmlns:a="http://schemas.openxmlformats.org/drawingml/2006/main" xmlns:r="http://schemas.openxmlformats.org/officeDocument/2006/relationships" xmlns:p="http://schemas.openxmlformats.org/presentationml/2006/main">
  <p:tag name="AS_UNIQUEID" val="2198"/>
</p:tagLst>
</file>

<file path=ppt/tags/tag55.xml><?xml version="1.0" encoding="utf-8"?>
<p:tagLst xmlns:a="http://schemas.openxmlformats.org/drawingml/2006/main" xmlns:r="http://schemas.openxmlformats.org/officeDocument/2006/relationships" xmlns:p="http://schemas.openxmlformats.org/presentationml/2006/main">
  <p:tag name="AS_UNIQUEID" val="2199"/>
</p:tagLst>
</file>

<file path=ppt/tags/tag56.xml><?xml version="1.0" encoding="utf-8"?>
<p:tagLst xmlns:a="http://schemas.openxmlformats.org/drawingml/2006/main" xmlns:r="http://schemas.openxmlformats.org/officeDocument/2006/relationships" xmlns:p="http://schemas.openxmlformats.org/presentationml/2006/main">
  <p:tag name="AS_UNIQUEID" val="2200"/>
</p:tagLst>
</file>

<file path=ppt/tags/tag57.xml><?xml version="1.0" encoding="utf-8"?>
<p:tagLst xmlns:a="http://schemas.openxmlformats.org/drawingml/2006/main" xmlns:r="http://schemas.openxmlformats.org/officeDocument/2006/relationships" xmlns:p="http://schemas.openxmlformats.org/presentationml/2006/main">
  <p:tag name="AS_UNIQUEID" val="2191"/>
</p:tagLst>
</file>

<file path=ppt/tags/tag58.xml><?xml version="1.0" encoding="utf-8"?>
<p:tagLst xmlns:a="http://schemas.openxmlformats.org/drawingml/2006/main" xmlns:r="http://schemas.openxmlformats.org/officeDocument/2006/relationships" xmlns:p="http://schemas.openxmlformats.org/presentationml/2006/main">
  <p:tag name="AS_UNIQUEID" val="2192"/>
</p:tagLst>
</file>

<file path=ppt/tags/tag59.xml><?xml version="1.0" encoding="utf-8"?>
<p:tagLst xmlns:a="http://schemas.openxmlformats.org/drawingml/2006/main" xmlns:r="http://schemas.openxmlformats.org/officeDocument/2006/relationships" xmlns:p="http://schemas.openxmlformats.org/presentationml/2006/main">
  <p:tag name="AS_UNIQUEID" val="2193"/>
</p:tagLst>
</file>

<file path=ppt/tags/tag60.xml><?xml version="1.0" encoding="utf-8"?>
<p:tagLst xmlns:a="http://schemas.openxmlformats.org/drawingml/2006/main" xmlns:r="http://schemas.openxmlformats.org/officeDocument/2006/relationships" xmlns:p="http://schemas.openxmlformats.org/presentationml/2006/main">
  <p:tag name="AS_UNIQUEID" val="2194"/>
</p:tagLst>
</file>

<file path=ppt/tags/tag61.xml><?xml version="1.0" encoding="utf-8"?>
<p:tagLst xmlns:a="http://schemas.openxmlformats.org/drawingml/2006/main" xmlns:r="http://schemas.openxmlformats.org/officeDocument/2006/relationships" xmlns:p="http://schemas.openxmlformats.org/presentationml/2006/main">
  <p:tag name="AS_UNIQUEID" val="2195"/>
</p:tagLst>
</file>

<file path=ppt/tags/tag62.xml><?xml version="1.0" encoding="utf-8"?>
<p:tagLst xmlns:a="http://schemas.openxmlformats.org/drawingml/2006/main" xmlns:r="http://schemas.openxmlformats.org/officeDocument/2006/relationships" xmlns:p="http://schemas.openxmlformats.org/presentationml/2006/main">
  <p:tag name="AS_UNIQUEID" val="2098"/>
</p:tagLst>
</file>

<file path=ppt/tags/tag63.xml><?xml version="1.0" encoding="utf-8"?>
<p:tagLst xmlns:a="http://schemas.openxmlformats.org/drawingml/2006/main" xmlns:r="http://schemas.openxmlformats.org/officeDocument/2006/relationships" xmlns:p="http://schemas.openxmlformats.org/presentationml/2006/main">
  <p:tag name="AS_UNIQUEID" val="2099"/>
</p:tagLst>
</file>

<file path=ppt/tags/tag64.xml><?xml version="1.0" encoding="utf-8"?>
<p:tagLst xmlns:a="http://schemas.openxmlformats.org/drawingml/2006/main" xmlns:r="http://schemas.openxmlformats.org/officeDocument/2006/relationships" xmlns:p="http://schemas.openxmlformats.org/presentationml/2006/main">
  <p:tag name="AS_UNIQUEID" val="2100"/>
</p:tagLst>
</file>

<file path=ppt/tags/tag65.xml><?xml version="1.0" encoding="utf-8"?>
<p:tagLst xmlns:a="http://schemas.openxmlformats.org/drawingml/2006/main" xmlns:r="http://schemas.openxmlformats.org/officeDocument/2006/relationships" xmlns:p="http://schemas.openxmlformats.org/presentationml/2006/main">
  <p:tag name="AS_UNIQUEID" val="2101"/>
</p:tagLst>
</file>

<file path=ppt/tags/tag66.xml><?xml version="1.0" encoding="utf-8"?>
<p:tagLst xmlns:a="http://schemas.openxmlformats.org/drawingml/2006/main" xmlns:r="http://schemas.openxmlformats.org/officeDocument/2006/relationships" xmlns:p="http://schemas.openxmlformats.org/presentationml/2006/main">
  <p:tag name="AS_UNIQUEID" val="2102"/>
</p:tagLst>
</file>

<file path=ppt/tags/tag67.xml><?xml version="1.0" encoding="utf-8"?>
<p:tagLst xmlns:a="http://schemas.openxmlformats.org/drawingml/2006/main" xmlns:r="http://schemas.openxmlformats.org/officeDocument/2006/relationships" xmlns:p="http://schemas.openxmlformats.org/presentationml/2006/main">
  <p:tag name="AS_UNIQUEID" val="2103"/>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 val="[&quot;general&quot;,&quot;navigation&quot;]"/>
  <p:tag name="KSO_WM_SLIDE_ID" val="custom20204426_8"/>
  <p:tag name="KSO_WM_SLIDE_INDEX" val="8"/>
  <p:tag name="KSO_WM_SLIDE_ITEM_CNT" val="0"/>
  <p:tag name="KSO_WM_SLIDE_LAYOUT" val="a_f_i"/>
  <p:tag name="KSO_WM_SLIDE_LAYOUT_CNT" val="1_1_1"/>
  <p:tag name="KSO_WM_SLIDE_LAYOUT_INFO" val="{&quot;direction&quot;:0,&quot;horizontalAlign&quot;:-1,&quot;verticalAlign&quot;:-1,&quot;type&quot;:0,&quot;diagramDirection&quot;:0,&quot;canSetOverLayout&quot;:0,&quot;isOverLayout&quot;:0,&quot;normalSize&quot;:{&quot;size1&quot;:13.3},&quot;minSize&quot;:{&quot;size1&quot;:13.3},&quot;maxSize&quot;:{&quot;size1&quot;:13.3},&quot;edge&quot;:{&quot;left&quot;:true,&quot;top&quot;:true,&quot;right&quot;:true,&quot;bottom&quot;:true},&quot;backgroundInfo&quot;:[{&quot;type&quot;:&quot;general&quot;,&quot;left&quot;:0.0,&quot;top&quot;:0.0,&quot;right&quot;:0.0,&quot;bottom&quot;:0.0,&quot;leftAbs&quot;:false,&quot;topAbs&quot;:false,&quot;rightAbs&quot;:false,&quot;bottomAbs&quot;:false},{&quot;type&quot;:&quot;navigation&quot;,&quot;left&quot;:0.0,&quot;top&quot;:0.0,&quot;right&quot;:0.0,&quot;bottom&quot;:0.0,&quot;leftAbs&quot;:false,&quot;topAbs&quot;:false,&quot;rightAbs&quot;:false,&quot;bottomAbs&quot;:false}],&quot;subLayout&quot;:[{&quot;direction&quot;:0,&quot;horizontalAlign&quot;:-1,&quot;verticalAlign&quot;:-1,&quot;type&quot;:0,&quot;diagramDirection&quot;:0,&quot;canSetOverLayout&quot;:0,&quot;isOverLayout&quot;:0,&quot;margin&quot;:{&quot;left&quot;:1.69,&quot;top&quot;:0.425,&quot;right&quot;:1.692,&quot;bottom&quot;:0.425},&quot;edge&quot;:{&quot;left&quot;:true,&quot;top&quot;:true,&quot;right&quot;:true,&quot;bottom&quot;:false}},{&quot;direction&quot;:0,&quot;horizontalAlign&quot;:-1,&quot;verticalAlign&quot;:-1,&quot;type&quot;:0,&quot;diagramDirection&quot;:0,&quot;canSetOverLayout&quot;:0,&quot;isOverLayout&quot;:0,&quot;margin&quot;:{&quot;left&quot;:2.12,&quot;top&quot;:1.69,&quot;right&quot;:2.12,&quot;bottom&quot;:2.96},&quot;edge&quot;:{&quot;left&quot;:true,&quot;top&quot;:false,&quot;right&quot;:true,&quot;bottom&quot;:true}}]}"/>
  <p:tag name="KSO_WM_SLIDE_POSITION" val="0*0"/>
  <p:tag name="KSO_WM_SLIDE_RATIO" val="1.777778"/>
  <p:tag name="KSO_WM_SLIDE_SIZE" val="960*524"/>
  <p:tag name="KSO_WM_SLIDE_SUBTYPE" val="pureTxt"/>
  <p:tag name="KSO_WM_SLIDE_TYPE" val="text"/>
  <p:tag name="KSO_WM_SPECIAL_SOURCE" val="bdnull"/>
  <p:tag name="KSO_WM_TAG_VERSION" val="1.0"/>
  <p:tag name="KSO_WM_TEMPLATE_CATEGORY" val="custom"/>
  <p:tag name="KSO_WM_TEMPLATE_COLOR_TYPE" val="1"/>
  <p:tag name="KSO_WM_TEMPLATE_INDEX" val="20204426"/>
  <p:tag name="KSO_WM_TEMPLATE_MASTER_TYPE" val="1"/>
  <p:tag name="KSO_WM_TEMPLATE_SUBCATEGORY" val="0"/>
</p:tagLst>
</file>

<file path=ppt/tags/tag69.xml><?xml version="1.0" encoding="utf-8"?>
<p:tagLst xmlns:a="http://schemas.openxmlformats.org/drawingml/2006/main" xmlns:r="http://schemas.openxmlformats.org/officeDocument/2006/relationships" xmlns:p="http://schemas.openxmlformats.org/presentationml/2006/main">
  <p:tag name="AS_UNIQUEID" val="2604"/>
</p:tagLst>
</file>

<file path=ppt/tags/tag70.xml><?xml version="1.0" encoding="utf-8"?>
<p:tagLst xmlns:a="http://schemas.openxmlformats.org/drawingml/2006/main" xmlns:r="http://schemas.openxmlformats.org/officeDocument/2006/relationships" xmlns:p="http://schemas.openxmlformats.org/presentationml/2006/main">
  <p:tag name="AS_UNIQUEID" val="2606"/>
</p:tagLst>
</file>

<file path=ppt/tags/tag71.xml><?xml version="1.0" encoding="utf-8"?>
<p:tagLst xmlns:a="http://schemas.openxmlformats.org/drawingml/2006/main" xmlns:r="http://schemas.openxmlformats.org/officeDocument/2006/relationships" xmlns:p="http://schemas.openxmlformats.org/presentationml/2006/main">
  <p:tag name="AS_UNIQUEID" val="2607"/>
</p:tagLst>
</file>

<file path=ppt/tags/tag72.xml><?xml version="1.0" encoding="utf-8"?>
<p:tagLst xmlns:a="http://schemas.openxmlformats.org/drawingml/2006/main" xmlns:r="http://schemas.openxmlformats.org/officeDocument/2006/relationships" xmlns:p="http://schemas.openxmlformats.org/presentationml/2006/main">
  <p:tag name="AS_UNIQUEID" val="2608"/>
</p:tagLst>
</file>

<file path=ppt/tags/tag73.xml><?xml version="1.0" encoding="utf-8"?>
<p:tagLst xmlns:a="http://schemas.openxmlformats.org/drawingml/2006/main" xmlns:r="http://schemas.openxmlformats.org/officeDocument/2006/relationships" xmlns:p="http://schemas.openxmlformats.org/presentationml/2006/main">
  <p:tag name="AS_UNIQUEID" val="2609"/>
</p:tagLst>
</file>

<file path=ppt/tags/tag74.xml><?xml version="1.0" encoding="utf-8"?>
<p:tagLst xmlns:a="http://schemas.openxmlformats.org/drawingml/2006/main" xmlns:r="http://schemas.openxmlformats.org/officeDocument/2006/relationships" xmlns:p="http://schemas.openxmlformats.org/presentationml/2006/main">
  <p:tag name="AS_UNIQUEID" val="2610"/>
</p:tagLst>
</file>

<file path=ppt/tags/tag75.xml><?xml version="1.0" encoding="utf-8"?>
<p:tagLst xmlns:a="http://schemas.openxmlformats.org/drawingml/2006/main" xmlns:r="http://schemas.openxmlformats.org/officeDocument/2006/relationships" xmlns:p="http://schemas.openxmlformats.org/presentationml/2006/main">
  <p:tag name="AS_UNIQUEID" val="2611"/>
</p:tagLst>
</file>

<file path=ppt/tags/tag76.xml><?xml version="1.0" encoding="utf-8"?>
<p:tagLst xmlns:a="http://schemas.openxmlformats.org/drawingml/2006/main" xmlns:r="http://schemas.openxmlformats.org/officeDocument/2006/relationships" xmlns:p="http://schemas.openxmlformats.org/presentationml/2006/main">
  <p:tag name="AS_UNIQUEID" val="2612"/>
</p:tagLst>
</file>

<file path=ppt/tags/tag77.xml><?xml version="1.0" encoding="utf-8"?>
<p:tagLst xmlns:a="http://schemas.openxmlformats.org/drawingml/2006/main" xmlns:r="http://schemas.openxmlformats.org/officeDocument/2006/relationships" xmlns:p="http://schemas.openxmlformats.org/presentationml/2006/main">
  <p:tag name="AS_UNIQUEID" val="2558"/>
</p:tagLst>
</file>

<file path=ppt/tags/tag78.xml><?xml version="1.0" encoding="utf-8"?>
<p:tagLst xmlns:a="http://schemas.openxmlformats.org/drawingml/2006/main" xmlns:r="http://schemas.openxmlformats.org/officeDocument/2006/relationships" xmlns:p="http://schemas.openxmlformats.org/presentationml/2006/main">
  <p:tag name="AS_UNIQUEID" val="2568"/>
</p:tagLst>
</file>

<file path=ppt/tags/tag79.xml><?xml version="1.0" encoding="utf-8"?>
<p:tagLst xmlns:a="http://schemas.openxmlformats.org/drawingml/2006/main" xmlns:r="http://schemas.openxmlformats.org/officeDocument/2006/relationships" xmlns:p="http://schemas.openxmlformats.org/presentationml/2006/main">
  <p:tag name="AS_UNIQUEID" val="2607"/>
</p:tagLst>
</file>

<file path=ppt/tags/tag80.xml><?xml version="1.0" encoding="utf-8"?>
<p:tagLst xmlns:a="http://schemas.openxmlformats.org/drawingml/2006/main" xmlns:r="http://schemas.openxmlformats.org/officeDocument/2006/relationships" xmlns:p="http://schemas.openxmlformats.org/presentationml/2006/main">
  <p:tag name="AS_UNIQUEID" val="2559"/>
</p:tagLst>
</file>

<file path=ppt/tags/tag81.xml><?xml version="1.0" encoding="utf-8"?>
<p:tagLst xmlns:a="http://schemas.openxmlformats.org/drawingml/2006/main" xmlns:r="http://schemas.openxmlformats.org/officeDocument/2006/relationships" xmlns:p="http://schemas.openxmlformats.org/presentationml/2006/main">
  <p:tag name="AS_UNIQUEID" val="2565"/>
</p:tagLst>
</file>

<file path=ppt/tags/tag82.xml><?xml version="1.0" encoding="utf-8"?>
<p:tagLst xmlns:a="http://schemas.openxmlformats.org/drawingml/2006/main" xmlns:r="http://schemas.openxmlformats.org/officeDocument/2006/relationships" xmlns:p="http://schemas.openxmlformats.org/presentationml/2006/main">
  <p:tag name="AS_UNIQUEID" val="2560"/>
</p:tagLst>
</file>

<file path=ppt/tags/tag83.xml><?xml version="1.0" encoding="utf-8"?>
<p:tagLst xmlns:a="http://schemas.openxmlformats.org/drawingml/2006/main" xmlns:r="http://schemas.openxmlformats.org/officeDocument/2006/relationships" xmlns:p="http://schemas.openxmlformats.org/presentationml/2006/main">
  <p:tag name="AS_UNIQUEID" val="2564"/>
</p:tagLst>
</file>

<file path=ppt/tags/tag84.xml><?xml version="1.0" encoding="utf-8"?>
<p:tagLst xmlns:a="http://schemas.openxmlformats.org/drawingml/2006/main" xmlns:r="http://schemas.openxmlformats.org/officeDocument/2006/relationships" xmlns:p="http://schemas.openxmlformats.org/presentationml/2006/main">
  <p:tag name="AS_UNIQUEID" val="2561"/>
</p:tagLst>
</file>

<file path=ppt/tags/tag85.xml><?xml version="1.0" encoding="utf-8"?>
<p:tagLst xmlns:a="http://schemas.openxmlformats.org/drawingml/2006/main" xmlns:r="http://schemas.openxmlformats.org/officeDocument/2006/relationships" xmlns:p="http://schemas.openxmlformats.org/presentationml/2006/main">
  <p:tag name="AS_UNIQUEID" val="2562"/>
</p:tagLst>
</file>

<file path=ppt/tags/tag86.xml><?xml version="1.0" encoding="utf-8"?>
<p:tagLst xmlns:a="http://schemas.openxmlformats.org/drawingml/2006/main" xmlns:r="http://schemas.openxmlformats.org/officeDocument/2006/relationships" xmlns:p="http://schemas.openxmlformats.org/presentationml/2006/main">
  <p:tag name="AS_UNIQUEID" val="2563"/>
</p:tagLst>
</file>

<file path=ppt/tags/tag87.xml><?xml version="1.0" encoding="utf-8"?>
<p:tagLst xmlns:a="http://schemas.openxmlformats.org/drawingml/2006/main" xmlns:r="http://schemas.openxmlformats.org/officeDocument/2006/relationships" xmlns:p="http://schemas.openxmlformats.org/presentationml/2006/main">
  <p:tag name="AS_UNIQUEID" val="1742"/>
</p:tagLst>
</file>

<file path=ppt/tags/tag88.xml><?xml version="1.0" encoding="utf-8"?>
<p:tagLst xmlns:a="http://schemas.openxmlformats.org/drawingml/2006/main" xmlns:r="http://schemas.openxmlformats.org/officeDocument/2006/relationships" xmlns:p="http://schemas.openxmlformats.org/presentationml/2006/main">
  <p:tag name="AS_UNIQUEID" val="1505"/>
</p:tagLst>
</file>

<file path=ppt/tags/tag89.xml><?xml version="1.0" encoding="utf-8"?>
<p:tagLst xmlns:a="http://schemas.openxmlformats.org/drawingml/2006/main" xmlns:r="http://schemas.openxmlformats.org/officeDocument/2006/relationships" xmlns:p="http://schemas.openxmlformats.org/presentationml/2006/main">
  <p:tag name="AS_UNIQUEID" val="1503"/>
</p:tagLst>
</file>

<file path=ppt/tags/tag90.xml><?xml version="1.0" encoding="utf-8"?>
<p:tagLst xmlns:a="http://schemas.openxmlformats.org/drawingml/2006/main" xmlns:r="http://schemas.openxmlformats.org/officeDocument/2006/relationships" xmlns:p="http://schemas.openxmlformats.org/presentationml/2006/main">
  <p:tag name="AS_UNIQUEID" val="1504"/>
</p:tagLst>
</file>

<file path=ppt/tags/tag91.xml><?xml version="1.0" encoding="utf-8"?>
<p:tagLst xmlns:a="http://schemas.openxmlformats.org/drawingml/2006/main" xmlns:r="http://schemas.openxmlformats.org/officeDocument/2006/relationships" xmlns:p="http://schemas.openxmlformats.org/presentationml/2006/main">
  <p:tag name="AS_UNIQUEID" val="1505"/>
</p:tagLst>
</file>

<file path=ppt/tags/tag92.xml><?xml version="1.0" encoding="utf-8"?>
<p:tagLst xmlns:a="http://schemas.openxmlformats.org/drawingml/2006/main" xmlns:r="http://schemas.openxmlformats.org/officeDocument/2006/relationships" xmlns:p="http://schemas.openxmlformats.org/presentationml/2006/main">
  <p:tag name="AS_UNIQUEID" val="1506"/>
</p:tagLst>
</file>

<file path=ppt/tags/tag93.xml><?xml version="1.0" encoding="utf-8"?>
<p:tagLst xmlns:a="http://schemas.openxmlformats.org/drawingml/2006/main" xmlns:r="http://schemas.openxmlformats.org/officeDocument/2006/relationships" xmlns:p="http://schemas.openxmlformats.org/presentationml/2006/main">
  <p:tag name="AS_UNIQUEID" val="1507"/>
</p:tagLst>
</file>

<file path=ppt/tags/tag94.xml><?xml version="1.0" encoding="utf-8"?>
<p:tagLst xmlns:a="http://schemas.openxmlformats.org/drawingml/2006/main" xmlns:r="http://schemas.openxmlformats.org/officeDocument/2006/relationships" xmlns:p="http://schemas.openxmlformats.org/presentationml/2006/main">
  <p:tag name="AS_UNIQUEID" val="1508"/>
</p:tagLst>
</file>

<file path=ppt/tags/tag95.xml><?xml version="1.0" encoding="utf-8"?>
<p:tagLst xmlns:a="http://schemas.openxmlformats.org/drawingml/2006/main" xmlns:r="http://schemas.openxmlformats.org/officeDocument/2006/relationships" xmlns:p="http://schemas.openxmlformats.org/presentationml/2006/main">
  <p:tag name="AS_UNIQUEID" val="1509"/>
</p:tagLst>
</file>

<file path=ppt/tags/tag96.xml><?xml version="1.0" encoding="utf-8"?>
<p:tagLst xmlns:a="http://schemas.openxmlformats.org/drawingml/2006/main" xmlns:r="http://schemas.openxmlformats.org/officeDocument/2006/relationships" xmlns:p="http://schemas.openxmlformats.org/presentationml/2006/main">
  <p:tag name="AS_UNIQUEID" val="1510"/>
</p:tagLst>
</file>

<file path=ppt/tags/tag97.xml><?xml version="1.0" encoding="utf-8"?>
<p:tagLst xmlns:a="http://schemas.openxmlformats.org/drawingml/2006/main" xmlns:r="http://schemas.openxmlformats.org/officeDocument/2006/relationships" xmlns:p="http://schemas.openxmlformats.org/presentationml/2006/main">
  <p:tag name="AS_UNIQUEID" val="1511"/>
</p:tagLst>
</file>

<file path=ppt/tags/tag98.xml><?xml version="1.0" encoding="utf-8"?>
<p:tagLst xmlns:a="http://schemas.openxmlformats.org/drawingml/2006/main" xmlns:r="http://schemas.openxmlformats.org/officeDocument/2006/relationships" xmlns:p="http://schemas.openxmlformats.org/presentationml/2006/main">
  <p:tag name="AS_UNIQUEID" val="1512"/>
</p:tagLst>
</file>

<file path=ppt/tags/tag99.xml><?xml version="1.0" encoding="utf-8"?>
<p:tagLst xmlns:a="http://schemas.openxmlformats.org/drawingml/2006/main" xmlns:r="http://schemas.openxmlformats.org/officeDocument/2006/relationships" xmlns:p="http://schemas.openxmlformats.org/presentationml/2006/main">
  <p:tag name="AS_UNIQUEID" val="1515"/>
</p:tagLst>
</file>

<file path=ppt/tags/tag100.xml><?xml version="1.0" encoding="utf-8"?>
<p:tagLst xmlns:a="http://schemas.openxmlformats.org/drawingml/2006/main" xmlns:r="http://schemas.openxmlformats.org/officeDocument/2006/relationships" xmlns:p="http://schemas.openxmlformats.org/presentationml/2006/main">
  <p:tag name="AS_UNIQUEID" val="1516"/>
</p:tagLst>
</file>

<file path=ppt/tags/tag101.xml><?xml version="1.0" encoding="utf-8"?>
<p:tagLst xmlns:a="http://schemas.openxmlformats.org/drawingml/2006/main" xmlns:r="http://schemas.openxmlformats.org/officeDocument/2006/relationships" xmlns:p="http://schemas.openxmlformats.org/presentationml/2006/main">
  <p:tag name="AS_UNIQUEID" val="1517"/>
</p:tagLst>
</file>

<file path=ppt/tags/tag102.xml><?xml version="1.0" encoding="utf-8"?>
<p:tagLst xmlns:a="http://schemas.openxmlformats.org/drawingml/2006/main" xmlns:r="http://schemas.openxmlformats.org/officeDocument/2006/relationships" xmlns:p="http://schemas.openxmlformats.org/presentationml/2006/main">
  <p:tag name="AS_UNIQUEID" val="2078"/>
</p:tagLst>
</file>

<file path=ppt/tags/tag103.xml><?xml version="1.0" encoding="utf-8"?>
<p:tagLst xmlns:a="http://schemas.openxmlformats.org/drawingml/2006/main" xmlns:r="http://schemas.openxmlformats.org/officeDocument/2006/relationships" xmlns:p="http://schemas.openxmlformats.org/presentationml/2006/main">
  <p:tag name="AS_UNIQUEID" val="2079"/>
</p:tagLst>
</file>

<file path=ppt/tags/tag104.xml><?xml version="1.0" encoding="utf-8"?>
<p:tagLst xmlns:a="http://schemas.openxmlformats.org/drawingml/2006/main" xmlns:r="http://schemas.openxmlformats.org/officeDocument/2006/relationships" xmlns:p="http://schemas.openxmlformats.org/presentationml/2006/main">
  <p:tag name="AS_UNIQUEID" val="2081"/>
</p:tagLst>
</file>

<file path=ppt/tags/tag105.xml><?xml version="1.0" encoding="utf-8"?>
<p:tagLst xmlns:a="http://schemas.openxmlformats.org/drawingml/2006/main" xmlns:r="http://schemas.openxmlformats.org/officeDocument/2006/relationships" xmlns:p="http://schemas.openxmlformats.org/presentationml/2006/main">
  <p:tag name="AS_UNIQUEID" val="2084"/>
</p:tagLst>
</file>

<file path=ppt/tags/tag106.xml><?xml version="1.0" encoding="utf-8"?>
<p:tagLst xmlns:a="http://schemas.openxmlformats.org/drawingml/2006/main" xmlns:r="http://schemas.openxmlformats.org/officeDocument/2006/relationships" xmlns:p="http://schemas.openxmlformats.org/presentationml/2006/main">
  <p:tag name="AS_UNIQUEID" val="2089"/>
</p:tagLst>
</file>

<file path=ppt/tags/tag107.xml><?xml version="1.0" encoding="utf-8"?>
<p:tagLst xmlns:a="http://schemas.openxmlformats.org/drawingml/2006/main" xmlns:r="http://schemas.openxmlformats.org/officeDocument/2006/relationships" xmlns:p="http://schemas.openxmlformats.org/presentationml/2006/main">
  <p:tag name="AS_UNIQUEID" val="2090"/>
</p:tagLst>
</file>

<file path=ppt/tags/tag108.xml><?xml version="1.0" encoding="utf-8"?>
<p:tagLst xmlns:a="http://schemas.openxmlformats.org/drawingml/2006/main" xmlns:r="http://schemas.openxmlformats.org/officeDocument/2006/relationships" xmlns:p="http://schemas.openxmlformats.org/presentationml/2006/main">
  <p:tag name="AS_UNIQUEID" val="1509"/>
</p:tagLst>
</file>

<file path=ppt/tags/tag109.xml><?xml version="1.0" encoding="utf-8"?>
<p:tagLst xmlns:a="http://schemas.openxmlformats.org/drawingml/2006/main" xmlns:r="http://schemas.openxmlformats.org/officeDocument/2006/relationships" xmlns:p="http://schemas.openxmlformats.org/presentationml/2006/main">
  <p:tag name="AS_UNIQUEID" val="2092"/>
</p:tagLst>
</file>

<file path=ppt/tags/tag110.xml><?xml version="1.0" encoding="utf-8"?>
<p:tagLst xmlns:a="http://schemas.openxmlformats.org/drawingml/2006/main" xmlns:r="http://schemas.openxmlformats.org/officeDocument/2006/relationships" xmlns:p="http://schemas.openxmlformats.org/presentationml/2006/main">
  <p:tag name="AS_UNIQUEID" val="2312"/>
</p:tagLst>
</file>

<file path=ppt/tags/tag111.xml><?xml version="1.0" encoding="utf-8"?>
<p:tagLst xmlns:a="http://schemas.openxmlformats.org/drawingml/2006/main" xmlns:r="http://schemas.openxmlformats.org/officeDocument/2006/relationships" xmlns:p="http://schemas.openxmlformats.org/presentationml/2006/main">
  <p:tag name="AS_UNIQUEID" val="2313"/>
</p:tagLst>
</file>

<file path=ppt/tags/tag112.xml><?xml version="1.0" encoding="utf-8"?>
<p:tagLst xmlns:a="http://schemas.openxmlformats.org/drawingml/2006/main" xmlns:r="http://schemas.openxmlformats.org/officeDocument/2006/relationships" xmlns:p="http://schemas.openxmlformats.org/presentationml/2006/main">
  <p:tag name="AS_UNIQUEID" val="2315"/>
</p:tagLst>
</file>

<file path=ppt/tags/tag113.xml><?xml version="1.0" encoding="utf-8"?>
<p:tagLst xmlns:a="http://schemas.openxmlformats.org/drawingml/2006/main" xmlns:r="http://schemas.openxmlformats.org/officeDocument/2006/relationships" xmlns:p="http://schemas.openxmlformats.org/presentationml/2006/main">
  <p:tag name="AS_UNIQUEID" val="2316"/>
</p:tagLst>
</file>

<file path=ppt/tags/tag114.xml><?xml version="1.0" encoding="utf-8"?>
<p:tagLst xmlns:a="http://schemas.openxmlformats.org/drawingml/2006/main" xmlns:r="http://schemas.openxmlformats.org/officeDocument/2006/relationships" xmlns:p="http://schemas.openxmlformats.org/presentationml/2006/main">
  <p:tag name="AS_UNIQUEID" val="2317"/>
</p:tagLst>
</file>

<file path=ppt/tags/tag115.xml><?xml version="1.0" encoding="utf-8"?>
<p:tagLst xmlns:a="http://schemas.openxmlformats.org/drawingml/2006/main" xmlns:r="http://schemas.openxmlformats.org/officeDocument/2006/relationships" xmlns:p="http://schemas.openxmlformats.org/presentationml/2006/main">
  <p:tag name="AS_UNIQUEID" val="2319"/>
</p:tagLst>
</file>

<file path=ppt/tags/tag116.xml><?xml version="1.0" encoding="utf-8"?>
<p:tagLst xmlns:a="http://schemas.openxmlformats.org/drawingml/2006/main" xmlns:r="http://schemas.openxmlformats.org/officeDocument/2006/relationships" xmlns:p="http://schemas.openxmlformats.org/presentationml/2006/main">
  <p:tag name="AS_UNIQUEID" val="1509"/>
</p:tagLst>
</file>

<file path=ppt/tags/tag117.xml><?xml version="1.0" encoding="utf-8"?>
<p:tagLst xmlns:a="http://schemas.openxmlformats.org/drawingml/2006/main" xmlns:r="http://schemas.openxmlformats.org/officeDocument/2006/relationships" xmlns:p="http://schemas.openxmlformats.org/presentationml/2006/main">
  <p:tag name="AS_UNIQUEID" val="1505"/>
</p:tagLst>
</file>

<file path=ppt/tags/tag118.xml><?xml version="1.0" encoding="utf-8"?>
<p:tagLst xmlns:a="http://schemas.openxmlformats.org/drawingml/2006/main" xmlns:r="http://schemas.openxmlformats.org/officeDocument/2006/relationships" xmlns:p="http://schemas.openxmlformats.org/presentationml/2006/main">
  <p:tag name="AS_UNIQUEID" val="1507"/>
</p:tagLst>
</file>

<file path=ppt/tags/tag119.xml><?xml version="1.0" encoding="utf-8"?>
<p:tagLst xmlns:a="http://schemas.openxmlformats.org/drawingml/2006/main" xmlns:r="http://schemas.openxmlformats.org/officeDocument/2006/relationships" xmlns:p="http://schemas.openxmlformats.org/presentationml/2006/main">
  <p:tag name="AS_UNIQUEID" val="1508"/>
</p:tagLst>
</file>

<file path=ppt/tags/tag120.xml><?xml version="1.0" encoding="utf-8"?>
<p:tagLst xmlns:a="http://schemas.openxmlformats.org/drawingml/2006/main" xmlns:r="http://schemas.openxmlformats.org/officeDocument/2006/relationships" xmlns:p="http://schemas.openxmlformats.org/presentationml/2006/main">
  <p:tag name="AS_UNIQUEID" val="1511"/>
</p:tagLst>
</file>

<file path=ppt/tags/tag121.xml><?xml version="1.0" encoding="utf-8"?>
<p:tagLst xmlns:a="http://schemas.openxmlformats.org/drawingml/2006/main" xmlns:r="http://schemas.openxmlformats.org/officeDocument/2006/relationships" xmlns:p="http://schemas.openxmlformats.org/presentationml/2006/main">
  <p:tag name="AS_UNIQUEID" val="1512"/>
</p:tagLst>
</file>

<file path=ppt/tags/tag122.xml><?xml version="1.0" encoding="utf-8"?>
<p:tagLst xmlns:a="http://schemas.openxmlformats.org/drawingml/2006/main" xmlns:r="http://schemas.openxmlformats.org/officeDocument/2006/relationships" xmlns:p="http://schemas.openxmlformats.org/presentationml/2006/main">
  <p:tag name="AS_UNIQUEID" val="1515"/>
</p:tagLst>
</file>

<file path=ppt/tags/tag123.xml><?xml version="1.0" encoding="utf-8"?>
<p:tagLst xmlns:a="http://schemas.openxmlformats.org/drawingml/2006/main" xmlns:r="http://schemas.openxmlformats.org/officeDocument/2006/relationships" xmlns:p="http://schemas.openxmlformats.org/presentationml/2006/main">
  <p:tag name="AS_UNIQUEID" val="1505"/>
</p:tagLst>
</file>

<file path=ppt/tags/tag124.xml><?xml version="1.0" encoding="utf-8"?>
<p:tagLst xmlns:a="http://schemas.openxmlformats.org/drawingml/2006/main" xmlns:r="http://schemas.openxmlformats.org/officeDocument/2006/relationships" xmlns:p="http://schemas.openxmlformats.org/presentationml/2006/main">
  <p:tag name="AS_UNIQUEID" val="1505"/>
</p:tagLst>
</file>

<file path=ppt/tags/tag125.xml><?xml version="1.0" encoding="utf-8"?>
<p:tagLst xmlns:a="http://schemas.openxmlformats.org/drawingml/2006/main" xmlns:r="http://schemas.openxmlformats.org/officeDocument/2006/relationships" xmlns:p="http://schemas.openxmlformats.org/presentationml/2006/main">
  <p:tag name="AS_UNIQUEID" val="1505"/>
</p:tagLst>
</file>

<file path=ppt/tags/tag126.xml><?xml version="1.0" encoding="utf-8"?>
<p:tagLst xmlns:a="http://schemas.openxmlformats.org/drawingml/2006/main" xmlns:r="http://schemas.openxmlformats.org/officeDocument/2006/relationships" xmlns:p="http://schemas.openxmlformats.org/presentationml/2006/main">
  <p:tag name="AS_UNIQUEID" val="1511"/>
</p:tagLst>
</file>

<file path=ppt/tags/tag127.xml><?xml version="1.0" encoding="utf-8"?>
<p:tagLst xmlns:a="http://schemas.openxmlformats.org/drawingml/2006/main" xmlns:r="http://schemas.openxmlformats.org/officeDocument/2006/relationships" xmlns:p="http://schemas.openxmlformats.org/presentationml/2006/main">
  <p:tag name="AS_UNIQUEID" val="1505"/>
</p:tagLst>
</file>

<file path=ppt/tags/tag128.xml><?xml version="1.0" encoding="utf-8"?>
<p:tagLst xmlns:a="http://schemas.openxmlformats.org/drawingml/2006/main" xmlns:r="http://schemas.openxmlformats.org/officeDocument/2006/relationships" xmlns:p="http://schemas.openxmlformats.org/presentationml/2006/main">
  <p:tag name="AS_UNIQUEID" val="1505"/>
</p:tagLst>
</file>

<file path=ppt/tags/tag129.xml><?xml version="1.0" encoding="utf-8"?>
<p:tagLst xmlns:a="http://schemas.openxmlformats.org/drawingml/2006/main" xmlns:r="http://schemas.openxmlformats.org/officeDocument/2006/relationships" xmlns:p="http://schemas.openxmlformats.org/presentationml/2006/main">
  <p:tag name="AS_UNIQUEID" val="2318"/>
</p:tagLst>
</file>

<file path=ppt/tags/tag130.xml><?xml version="1.0" encoding="utf-8"?>
<p:tagLst xmlns:a="http://schemas.openxmlformats.org/drawingml/2006/main" xmlns:r="http://schemas.openxmlformats.org/officeDocument/2006/relationships" xmlns:p="http://schemas.openxmlformats.org/presentationml/2006/main">
  <p:tag name="AS_UNIQUEID" val="2085"/>
</p:tagLst>
</file>

<file path=ppt/tags/tag131.xml><?xml version="1.0" encoding="utf-8"?>
<p:tagLst xmlns:a="http://schemas.openxmlformats.org/drawingml/2006/main" xmlns:r="http://schemas.openxmlformats.org/officeDocument/2006/relationships" xmlns:p="http://schemas.openxmlformats.org/presentationml/2006/main">
  <p:tag name="AS_UNIQUEID" val="2087"/>
</p:tagLst>
</file>

<file path=ppt/tags/tag132.xml><?xml version="1.0" encoding="utf-8"?>
<p:tagLst xmlns:a="http://schemas.openxmlformats.org/drawingml/2006/main" xmlns:r="http://schemas.openxmlformats.org/officeDocument/2006/relationships" xmlns:p="http://schemas.openxmlformats.org/presentationml/2006/main">
  <p:tag name="AS_UNIQUEID" val="2088"/>
</p:tagLst>
</file>

<file path=ppt/tags/tag133.xml><?xml version="1.0" encoding="utf-8"?>
<p:tagLst xmlns:a="http://schemas.openxmlformats.org/drawingml/2006/main" xmlns:r="http://schemas.openxmlformats.org/officeDocument/2006/relationships" xmlns:p="http://schemas.openxmlformats.org/presentationml/2006/main">
  <p:tag name="AS_UNIQUEID" val="2086"/>
</p:tagLst>
</file>

<file path=ppt/tags/tag134.xml><?xml version="1.0" encoding="utf-8"?>
<p:tagLst xmlns:a="http://schemas.openxmlformats.org/drawingml/2006/main" xmlns:r="http://schemas.openxmlformats.org/officeDocument/2006/relationships" xmlns:p="http://schemas.openxmlformats.org/presentationml/2006/main">
  <p:tag name="AS_UNIQUEID" val="1505"/>
</p:tagLst>
</file>

<file path=ppt/tags/tag135.xml><?xml version="1.0" encoding="utf-8"?>
<p:tagLst xmlns:a="http://schemas.openxmlformats.org/drawingml/2006/main" xmlns:r="http://schemas.openxmlformats.org/officeDocument/2006/relationships" xmlns:p="http://schemas.openxmlformats.org/presentationml/2006/main">
  <p:tag name="AS_UNIQUEID" val="1505"/>
</p:tagLst>
</file>

<file path=ppt/tags/tag136.xml><?xml version="1.0" encoding="utf-8"?>
<p:tagLst xmlns:a="http://schemas.openxmlformats.org/drawingml/2006/main" xmlns:r="http://schemas.openxmlformats.org/officeDocument/2006/relationships" xmlns:p="http://schemas.openxmlformats.org/presentationml/2006/main">
  <p:tag name="AS_UNIQUEID" val="1511"/>
</p:tagLst>
</file>

<file path=ppt/tags/tag137.xml><?xml version="1.0" encoding="utf-8"?>
<p:tagLst xmlns:a="http://schemas.openxmlformats.org/drawingml/2006/main" xmlns:r="http://schemas.openxmlformats.org/officeDocument/2006/relationships" xmlns:p="http://schemas.openxmlformats.org/presentationml/2006/main">
  <p:tag name="AS_UNIQUEID" val="1505"/>
</p:tagLst>
</file>

<file path=ppt/tags/tag138.xml><?xml version="1.0" encoding="utf-8"?>
<p:tagLst xmlns:a="http://schemas.openxmlformats.org/drawingml/2006/main" xmlns:r="http://schemas.openxmlformats.org/officeDocument/2006/relationships" xmlns:p="http://schemas.openxmlformats.org/presentationml/2006/main">
  <p:tag name="AS_UNIQUEID" val="1505"/>
</p:tagLst>
</file>

<file path=ppt/tags/tag139.xml><?xml version="1.0" encoding="utf-8"?>
<p:tagLst xmlns:a="http://schemas.openxmlformats.org/drawingml/2006/main" xmlns:r="http://schemas.openxmlformats.org/officeDocument/2006/relationships" xmlns:p="http://schemas.openxmlformats.org/presentationml/2006/main">
  <p:tag name="AS_UNIQUEID" val="1742"/>
</p:tagLst>
</file>

<file path=ppt/tags/tag140.xml><?xml version="1.0" encoding="utf-8"?>
<p:tagLst xmlns:a="http://schemas.openxmlformats.org/drawingml/2006/main" xmlns:r="http://schemas.openxmlformats.org/officeDocument/2006/relationships" xmlns:p="http://schemas.openxmlformats.org/presentationml/2006/main">
  <p:tag name="AS_UNIQUEID" val="1505"/>
</p:tagLst>
</file>

<file path=ppt/tags/tag141.xml><?xml version="1.0" encoding="utf-8"?>
<p:tagLst xmlns:a="http://schemas.openxmlformats.org/drawingml/2006/main" xmlns:r="http://schemas.openxmlformats.org/officeDocument/2006/relationships" xmlns:p="http://schemas.openxmlformats.org/presentationml/2006/main">
  <p:tag name="AS_UNIQUEID" val="1503"/>
</p:tagLst>
</file>

<file path=ppt/tags/tag142.xml><?xml version="1.0" encoding="utf-8"?>
<p:tagLst xmlns:a="http://schemas.openxmlformats.org/drawingml/2006/main" xmlns:r="http://schemas.openxmlformats.org/officeDocument/2006/relationships" xmlns:p="http://schemas.openxmlformats.org/presentationml/2006/main">
  <p:tag name="AS_UNIQUEID" val="1505"/>
</p:tagLst>
</file>

<file path=ppt/tags/tag143.xml><?xml version="1.0" encoding="utf-8"?>
<p:tagLst xmlns:a="http://schemas.openxmlformats.org/drawingml/2006/main" xmlns:r="http://schemas.openxmlformats.org/officeDocument/2006/relationships" xmlns:p="http://schemas.openxmlformats.org/presentationml/2006/main">
  <p:tag name="AS_UNIQUEID" val="1507"/>
</p:tagLst>
</file>

<file path=ppt/tags/tag144.xml><?xml version="1.0" encoding="utf-8"?>
<p:tagLst xmlns:a="http://schemas.openxmlformats.org/drawingml/2006/main" xmlns:r="http://schemas.openxmlformats.org/officeDocument/2006/relationships" xmlns:p="http://schemas.openxmlformats.org/presentationml/2006/main">
  <p:tag name="AS_UNIQUEID" val="1508"/>
</p:tagLst>
</file>

<file path=ppt/tags/tag145.xml><?xml version="1.0" encoding="utf-8"?>
<p:tagLst xmlns:a="http://schemas.openxmlformats.org/drawingml/2006/main" xmlns:r="http://schemas.openxmlformats.org/officeDocument/2006/relationships" xmlns:p="http://schemas.openxmlformats.org/presentationml/2006/main">
  <p:tag name="AS_UNIQUEID" val="1509"/>
</p:tagLst>
</file>

<file path=ppt/tags/tag146.xml><?xml version="1.0" encoding="utf-8"?>
<p:tagLst xmlns:a="http://schemas.openxmlformats.org/drawingml/2006/main" xmlns:r="http://schemas.openxmlformats.org/officeDocument/2006/relationships" xmlns:p="http://schemas.openxmlformats.org/presentationml/2006/main">
  <p:tag name="AS_UNIQUEID" val="1511"/>
</p:tagLst>
</file>

<file path=ppt/tags/tag147.xml><?xml version="1.0" encoding="utf-8"?>
<p:tagLst xmlns:a="http://schemas.openxmlformats.org/drawingml/2006/main" xmlns:r="http://schemas.openxmlformats.org/officeDocument/2006/relationships" xmlns:p="http://schemas.openxmlformats.org/presentationml/2006/main">
  <p:tag name="AS_UNIQUEID" val="1512"/>
</p:tagLst>
</file>

<file path=ppt/tags/tag148.xml><?xml version="1.0" encoding="utf-8"?>
<p:tagLst xmlns:a="http://schemas.openxmlformats.org/drawingml/2006/main" xmlns:r="http://schemas.openxmlformats.org/officeDocument/2006/relationships" xmlns:p="http://schemas.openxmlformats.org/presentationml/2006/main">
  <p:tag name="AS_UNIQUEID" val="1515"/>
</p:tagLst>
</file>

<file path=ppt/tags/tag149.xml><?xml version="1.0" encoding="utf-8"?>
<p:tagLst xmlns:a="http://schemas.openxmlformats.org/drawingml/2006/main" xmlns:r="http://schemas.openxmlformats.org/officeDocument/2006/relationships" xmlns:p="http://schemas.openxmlformats.org/presentationml/2006/main">
  <p:tag name="AS_UNIQUEID" val="2127"/>
</p:tagLst>
</file>

<file path=ppt/tags/tag150.xml><?xml version="1.0" encoding="utf-8"?>
<p:tagLst xmlns:a="http://schemas.openxmlformats.org/drawingml/2006/main" xmlns:r="http://schemas.openxmlformats.org/officeDocument/2006/relationships" xmlns:p="http://schemas.openxmlformats.org/presentationml/2006/main">
  <p:tag name="AS_UNIQUEID" val="2128"/>
</p:tagLst>
</file>

<file path=ppt/tags/tag151.xml><?xml version="1.0" encoding="utf-8"?>
<p:tagLst xmlns:a="http://schemas.openxmlformats.org/drawingml/2006/main" xmlns:r="http://schemas.openxmlformats.org/officeDocument/2006/relationships" xmlns:p="http://schemas.openxmlformats.org/presentationml/2006/main">
  <p:tag name="AS_UNIQUEID" val="2129"/>
</p:tagLst>
</file>

<file path=ppt/tags/tag152.xml><?xml version="1.0" encoding="utf-8"?>
<p:tagLst xmlns:a="http://schemas.openxmlformats.org/drawingml/2006/main" xmlns:r="http://schemas.openxmlformats.org/officeDocument/2006/relationships" xmlns:p="http://schemas.openxmlformats.org/presentationml/2006/main">
  <p:tag name="AS_UNIQUEID" val="2068"/>
</p:tagLst>
</file>

<file path=ppt/tags/tag153.xml><?xml version="1.0" encoding="utf-8"?>
<p:tagLst xmlns:a="http://schemas.openxmlformats.org/drawingml/2006/main" xmlns:r="http://schemas.openxmlformats.org/officeDocument/2006/relationships" xmlns:p="http://schemas.openxmlformats.org/presentationml/2006/main">
  <p:tag name="AS_UNIQUEID" val="2069"/>
</p:tagLst>
</file>

<file path=ppt/tags/tag154.xml><?xml version="1.0" encoding="utf-8"?>
<p:tagLst xmlns:a="http://schemas.openxmlformats.org/drawingml/2006/main" xmlns:r="http://schemas.openxmlformats.org/officeDocument/2006/relationships" xmlns:p="http://schemas.openxmlformats.org/presentationml/2006/main">
  <p:tag name="AS_UNIQUEID" val="2071"/>
</p:tagLst>
</file>

<file path=ppt/tags/tag155.xml><?xml version="1.0" encoding="utf-8"?>
<p:tagLst xmlns:a="http://schemas.openxmlformats.org/drawingml/2006/main" xmlns:r="http://schemas.openxmlformats.org/officeDocument/2006/relationships" xmlns:p="http://schemas.openxmlformats.org/presentationml/2006/main">
  <p:tag name="AS_UNIQUEID" val="2070"/>
</p:tagLst>
</file>

<file path=ppt/tags/tag156.xml><?xml version="1.0" encoding="utf-8"?>
<p:tagLst xmlns:a="http://schemas.openxmlformats.org/drawingml/2006/main" xmlns:r="http://schemas.openxmlformats.org/officeDocument/2006/relationships" xmlns:p="http://schemas.openxmlformats.org/presentationml/2006/main">
  <p:tag name="AS_UNIQUEID" val="1504"/>
</p:tagLst>
</file>

<file path=ppt/tags/tag157.xml><?xml version="1.0" encoding="utf-8"?>
<p:tagLst xmlns:a="http://schemas.openxmlformats.org/drawingml/2006/main" xmlns:r="http://schemas.openxmlformats.org/officeDocument/2006/relationships" xmlns:p="http://schemas.openxmlformats.org/presentationml/2006/main">
  <p:tag name="AS_UNIQUEID" val="1504"/>
</p:tagLst>
</file>

<file path=ppt/tags/tag158.xml><?xml version="1.0" encoding="utf-8"?>
<p:tagLst xmlns:a="http://schemas.openxmlformats.org/drawingml/2006/main" xmlns:r="http://schemas.openxmlformats.org/officeDocument/2006/relationships" xmlns:p="http://schemas.openxmlformats.org/presentationml/2006/main">
  <p:tag name="AS_UNIQUEID" val="1504"/>
</p:tagLst>
</file>

<file path=ppt/tags/tag159.xml><?xml version="1.0" encoding="utf-8"?>
<p:tagLst xmlns:a="http://schemas.openxmlformats.org/drawingml/2006/main" xmlns:r="http://schemas.openxmlformats.org/officeDocument/2006/relationships" xmlns:p="http://schemas.openxmlformats.org/presentationml/2006/main">
  <p:tag name="AS_UNIQUEID" val="1506"/>
</p:tagLst>
</file>

<file path=ppt/tags/tag160.xml><?xml version="1.0" encoding="utf-8"?>
<p:tagLst xmlns:a="http://schemas.openxmlformats.org/drawingml/2006/main" xmlns:r="http://schemas.openxmlformats.org/officeDocument/2006/relationships" xmlns:p="http://schemas.openxmlformats.org/presentationml/2006/main">
  <p:tag name="AS_UNIQUEID" val="1506"/>
</p:tagLst>
</file>

<file path=ppt/tags/tag161.xml><?xml version="1.0" encoding="utf-8"?>
<p:tagLst xmlns:a="http://schemas.openxmlformats.org/drawingml/2006/main" xmlns:r="http://schemas.openxmlformats.org/officeDocument/2006/relationships" xmlns:p="http://schemas.openxmlformats.org/presentationml/2006/main">
  <p:tag name="AS_UNIQUEID" val="1742"/>
</p:tagLst>
</file>

<file path=ppt/tags/tag162.xml><?xml version="1.0" encoding="utf-8"?>
<p:tagLst xmlns:a="http://schemas.openxmlformats.org/drawingml/2006/main" xmlns:r="http://schemas.openxmlformats.org/officeDocument/2006/relationships" xmlns:p="http://schemas.openxmlformats.org/presentationml/2006/main">
  <p:tag name="AS_UNIQUEID" val="1505"/>
</p:tagLst>
</file>

<file path=ppt/tags/tag163.xml><?xml version="1.0" encoding="utf-8"?>
<p:tagLst xmlns:a="http://schemas.openxmlformats.org/drawingml/2006/main" xmlns:r="http://schemas.openxmlformats.org/officeDocument/2006/relationships" xmlns:p="http://schemas.openxmlformats.org/presentationml/2006/main">
  <p:tag name="AS_UNIQUEID" val="1503"/>
</p:tagLst>
</file>

<file path=ppt/tags/tag164.xml><?xml version="1.0" encoding="utf-8"?>
<p:tagLst xmlns:a="http://schemas.openxmlformats.org/drawingml/2006/main" xmlns:r="http://schemas.openxmlformats.org/officeDocument/2006/relationships" xmlns:p="http://schemas.openxmlformats.org/presentationml/2006/main">
  <p:tag name="AS_UNIQUEID" val="1504"/>
</p:tagLst>
</file>

<file path=ppt/tags/tag165.xml><?xml version="1.0" encoding="utf-8"?>
<p:tagLst xmlns:a="http://schemas.openxmlformats.org/drawingml/2006/main" xmlns:r="http://schemas.openxmlformats.org/officeDocument/2006/relationships" xmlns:p="http://schemas.openxmlformats.org/presentationml/2006/main">
  <p:tag name="AS_UNIQUEID" val="1505"/>
</p:tagLst>
</file>

<file path=ppt/tags/tag166.xml><?xml version="1.0" encoding="utf-8"?>
<p:tagLst xmlns:a="http://schemas.openxmlformats.org/drawingml/2006/main" xmlns:r="http://schemas.openxmlformats.org/officeDocument/2006/relationships" xmlns:p="http://schemas.openxmlformats.org/presentationml/2006/main">
  <p:tag name="AS_UNIQUEID" val="1506"/>
</p:tagLst>
</file>

<file path=ppt/tags/tag167.xml><?xml version="1.0" encoding="utf-8"?>
<p:tagLst xmlns:a="http://schemas.openxmlformats.org/drawingml/2006/main" xmlns:r="http://schemas.openxmlformats.org/officeDocument/2006/relationships" xmlns:p="http://schemas.openxmlformats.org/presentationml/2006/main">
  <p:tag name="AS_UNIQUEID" val="1507"/>
</p:tagLst>
</file>

<file path=ppt/tags/tag168.xml><?xml version="1.0" encoding="utf-8"?>
<p:tagLst xmlns:a="http://schemas.openxmlformats.org/drawingml/2006/main" xmlns:r="http://schemas.openxmlformats.org/officeDocument/2006/relationships" xmlns:p="http://schemas.openxmlformats.org/presentationml/2006/main">
  <p:tag name="AS_UNIQUEID" val="1508"/>
</p:tagLst>
</file>

<file path=ppt/tags/tag169.xml><?xml version="1.0" encoding="utf-8"?>
<p:tagLst xmlns:a="http://schemas.openxmlformats.org/drawingml/2006/main" xmlns:r="http://schemas.openxmlformats.org/officeDocument/2006/relationships" xmlns:p="http://schemas.openxmlformats.org/presentationml/2006/main">
  <p:tag name="AS_UNIQUEID" val="1509"/>
</p:tagLst>
</file>

<file path=ppt/tags/tag170.xml><?xml version="1.0" encoding="utf-8"?>
<p:tagLst xmlns:a="http://schemas.openxmlformats.org/drawingml/2006/main" xmlns:r="http://schemas.openxmlformats.org/officeDocument/2006/relationships" xmlns:p="http://schemas.openxmlformats.org/presentationml/2006/main">
  <p:tag name="AS_UNIQUEID" val="1510"/>
</p:tagLst>
</file>

<file path=ppt/tags/tag171.xml><?xml version="1.0" encoding="utf-8"?>
<p:tagLst xmlns:a="http://schemas.openxmlformats.org/drawingml/2006/main" xmlns:r="http://schemas.openxmlformats.org/officeDocument/2006/relationships" xmlns:p="http://schemas.openxmlformats.org/presentationml/2006/main">
  <p:tag name="AS_UNIQUEID" val="1511"/>
</p:tagLst>
</file>

<file path=ppt/tags/tag172.xml><?xml version="1.0" encoding="utf-8"?>
<p:tagLst xmlns:a="http://schemas.openxmlformats.org/drawingml/2006/main" xmlns:r="http://schemas.openxmlformats.org/officeDocument/2006/relationships" xmlns:p="http://schemas.openxmlformats.org/presentationml/2006/main">
  <p:tag name="AS_UNIQUEID" val="1512"/>
</p:tagLst>
</file>

<file path=ppt/tags/tag173.xml><?xml version="1.0" encoding="utf-8"?>
<p:tagLst xmlns:a="http://schemas.openxmlformats.org/drawingml/2006/main" xmlns:r="http://schemas.openxmlformats.org/officeDocument/2006/relationships" xmlns:p="http://schemas.openxmlformats.org/presentationml/2006/main">
  <p:tag name="AS_UNIQUEID" val="1515"/>
</p:tagLst>
</file>

<file path=ppt/tags/tag174.xml><?xml version="1.0" encoding="utf-8"?>
<p:tagLst xmlns:a="http://schemas.openxmlformats.org/drawingml/2006/main" xmlns:r="http://schemas.openxmlformats.org/officeDocument/2006/relationships" xmlns:p="http://schemas.openxmlformats.org/presentationml/2006/main">
  <p:tag name="AS_UNIQUEID" val="1516"/>
</p:tagLst>
</file>

<file path=ppt/tags/tag175.xml><?xml version="1.0" encoding="utf-8"?>
<p:tagLst xmlns:a="http://schemas.openxmlformats.org/drawingml/2006/main" xmlns:r="http://schemas.openxmlformats.org/officeDocument/2006/relationships" xmlns:p="http://schemas.openxmlformats.org/presentationml/2006/main">
  <p:tag name="AS_UNIQUEID" val="2589"/>
</p:tagLst>
</file>

<file path=ppt/tags/tag176.xml><?xml version="1.0" encoding="utf-8"?>
<p:tagLst xmlns:a="http://schemas.openxmlformats.org/drawingml/2006/main" xmlns:r="http://schemas.openxmlformats.org/officeDocument/2006/relationships" xmlns:p="http://schemas.openxmlformats.org/presentationml/2006/main">
  <p:tag name="AS_UNIQUEID" val="2590"/>
</p:tagLst>
</file>

<file path=ppt/tags/tag177.xml><?xml version="1.0" encoding="utf-8"?>
<p:tagLst xmlns:a="http://schemas.openxmlformats.org/drawingml/2006/main" xmlns:r="http://schemas.openxmlformats.org/officeDocument/2006/relationships" xmlns:p="http://schemas.openxmlformats.org/presentationml/2006/main">
  <p:tag name="AS_UNIQUEID" val="2591"/>
</p:tagLst>
</file>

<file path=ppt/tags/tag178.xml><?xml version="1.0" encoding="utf-8"?>
<p:tagLst xmlns:a="http://schemas.openxmlformats.org/drawingml/2006/main" xmlns:r="http://schemas.openxmlformats.org/officeDocument/2006/relationships" xmlns:p="http://schemas.openxmlformats.org/presentationml/2006/main">
  <p:tag name="AS_UNIQUEID" val="2592"/>
</p:tagLst>
</file>

<file path=ppt/tags/tag179.xml><?xml version="1.0" encoding="utf-8"?>
<p:tagLst xmlns:a="http://schemas.openxmlformats.org/drawingml/2006/main" xmlns:r="http://schemas.openxmlformats.org/officeDocument/2006/relationships" xmlns:p="http://schemas.openxmlformats.org/presentationml/2006/main">
  <p:tag name="AS_UNIQUEID" val="2593"/>
</p:tagLst>
</file>

<file path=ppt/tags/tag180.xml><?xml version="1.0" encoding="utf-8"?>
<p:tagLst xmlns:a="http://schemas.openxmlformats.org/drawingml/2006/main" xmlns:r="http://schemas.openxmlformats.org/officeDocument/2006/relationships" xmlns:p="http://schemas.openxmlformats.org/presentationml/2006/main">
  <p:tag name="AS_UNIQUEID" val="2596"/>
</p:tagLst>
</file>

<file path=ppt/tags/tag181.xml><?xml version="1.0" encoding="utf-8"?>
<p:tagLst xmlns:a="http://schemas.openxmlformats.org/drawingml/2006/main" xmlns:r="http://schemas.openxmlformats.org/officeDocument/2006/relationships" xmlns:p="http://schemas.openxmlformats.org/presentationml/2006/main">
  <p:tag name="AS_UNIQUEID" val="2597"/>
</p:tagLst>
</file>

<file path=ppt/tags/tag182.xml><?xml version="1.0" encoding="utf-8"?>
<p:tagLst xmlns:a="http://schemas.openxmlformats.org/drawingml/2006/main" xmlns:r="http://schemas.openxmlformats.org/officeDocument/2006/relationships" xmlns:p="http://schemas.openxmlformats.org/presentationml/2006/main">
  <p:tag name="AS_UNIQUEID" val="2598"/>
</p:tagLst>
</file>

<file path=ppt/tags/tag183.xml><?xml version="1.0" encoding="utf-8"?>
<p:tagLst xmlns:a="http://schemas.openxmlformats.org/drawingml/2006/main" xmlns:r="http://schemas.openxmlformats.org/officeDocument/2006/relationships" xmlns:p="http://schemas.openxmlformats.org/presentationml/2006/main">
  <p:tag name="AS_UNIQUEID" val="2599"/>
</p:tagLst>
</file>

<file path=ppt/tags/tag184.xml><?xml version="1.0" encoding="utf-8"?>
<p:tagLst xmlns:a="http://schemas.openxmlformats.org/drawingml/2006/main" xmlns:r="http://schemas.openxmlformats.org/officeDocument/2006/relationships" xmlns:p="http://schemas.openxmlformats.org/presentationml/2006/main">
  <p:tag name="AS_UNIQUEID" val="1988"/>
</p:tagLst>
</file>

<file path=ppt/tags/tag185.xml><?xml version="1.0" encoding="utf-8"?>
<p:tagLst xmlns:a="http://schemas.openxmlformats.org/drawingml/2006/main" xmlns:r="http://schemas.openxmlformats.org/officeDocument/2006/relationships" xmlns:p="http://schemas.openxmlformats.org/presentationml/2006/main">
  <p:tag name="AS_UNIQUEID" val="1989"/>
</p:tagLst>
</file>

<file path=ppt/tags/tag186.xml><?xml version="1.0" encoding="utf-8"?>
<p:tagLst xmlns:a="http://schemas.openxmlformats.org/drawingml/2006/main" xmlns:r="http://schemas.openxmlformats.org/officeDocument/2006/relationships" xmlns:p="http://schemas.openxmlformats.org/presentationml/2006/main">
  <p:tag name="AS_UNIQUEID" val="1990"/>
</p:tagLst>
</file>

<file path=ppt/tags/tag187.xml><?xml version="1.0" encoding="utf-8"?>
<p:tagLst xmlns:a="http://schemas.openxmlformats.org/drawingml/2006/main" xmlns:r="http://schemas.openxmlformats.org/officeDocument/2006/relationships" xmlns:p="http://schemas.openxmlformats.org/presentationml/2006/main">
  <p:tag name="AS_UNIQUEID" val="1991"/>
</p:tagLst>
</file>

<file path=ppt/tags/tag188.xml><?xml version="1.0" encoding="utf-8"?>
<p:tagLst xmlns:a="http://schemas.openxmlformats.org/drawingml/2006/main" xmlns:r="http://schemas.openxmlformats.org/officeDocument/2006/relationships" xmlns:p="http://schemas.openxmlformats.org/presentationml/2006/main">
  <p:tag name="AS_UNIQUEID" val="1992"/>
</p:tagLst>
</file>

<file path=ppt/tags/tag189.xml><?xml version="1.0" encoding="utf-8"?>
<p:tagLst xmlns:a="http://schemas.openxmlformats.org/drawingml/2006/main" xmlns:r="http://schemas.openxmlformats.org/officeDocument/2006/relationships" xmlns:p="http://schemas.openxmlformats.org/presentationml/2006/main">
  <p:tag name="AS_UNIQUEID" val="1993"/>
</p:tagLst>
</file>

<file path=ppt/tags/tag190.xml><?xml version="1.0" encoding="utf-8"?>
<p:tagLst xmlns:a="http://schemas.openxmlformats.org/drawingml/2006/main" xmlns:r="http://schemas.openxmlformats.org/officeDocument/2006/relationships" xmlns:p="http://schemas.openxmlformats.org/presentationml/2006/main">
  <p:tag name="AS_UNIQUEID" val="1994"/>
</p:tagLst>
</file>

<file path=ppt/tags/tag191.xml><?xml version="1.0" encoding="utf-8"?>
<p:tagLst xmlns:a="http://schemas.openxmlformats.org/drawingml/2006/main" xmlns:r="http://schemas.openxmlformats.org/officeDocument/2006/relationships" xmlns:p="http://schemas.openxmlformats.org/presentationml/2006/main">
  <p:tag name="AS_UNIQUEID" val="1995"/>
</p:tagLst>
</file>

<file path=ppt/tags/tag192.xml><?xml version="1.0" encoding="utf-8"?>
<p:tagLst xmlns:a="http://schemas.openxmlformats.org/drawingml/2006/main" xmlns:r="http://schemas.openxmlformats.org/officeDocument/2006/relationships" xmlns:p="http://schemas.openxmlformats.org/presentationml/2006/main">
  <p:tag name="AS_UNIQUEID" val="1996"/>
</p:tagLst>
</file>

<file path=ppt/tags/tag193.xml><?xml version="1.0" encoding="utf-8"?>
<p:tagLst xmlns:a="http://schemas.openxmlformats.org/drawingml/2006/main" xmlns:r="http://schemas.openxmlformats.org/officeDocument/2006/relationships" xmlns:p="http://schemas.openxmlformats.org/presentationml/2006/main">
  <p:tag name="AS_UNIQUEID" val="1997"/>
</p:tagLst>
</file>

<file path=ppt/tags/tag194.xml><?xml version="1.0" encoding="utf-8"?>
<p:tagLst xmlns:a="http://schemas.openxmlformats.org/drawingml/2006/main" xmlns:r="http://schemas.openxmlformats.org/officeDocument/2006/relationships" xmlns:p="http://schemas.openxmlformats.org/presentationml/2006/main">
  <p:tag name="AS_UNIQUEID" val="1998"/>
</p:tagLst>
</file>

<file path=ppt/tags/tag195.xml><?xml version="1.0" encoding="utf-8"?>
<p:tagLst xmlns:a="http://schemas.openxmlformats.org/drawingml/2006/main" xmlns:r="http://schemas.openxmlformats.org/officeDocument/2006/relationships" xmlns:p="http://schemas.openxmlformats.org/presentationml/2006/main">
  <p:tag name="AS_UNIQUEID" val="1999"/>
</p:tagLst>
</file>

<file path=ppt/tags/tag196.xml><?xml version="1.0" encoding="utf-8"?>
<p:tagLst xmlns:a="http://schemas.openxmlformats.org/drawingml/2006/main" xmlns:r="http://schemas.openxmlformats.org/officeDocument/2006/relationships" xmlns:p="http://schemas.openxmlformats.org/presentationml/2006/main">
  <p:tag name="AS_UNIQUEID" val="2000"/>
</p:tagLst>
</file>

<file path=ppt/tags/tag197.xml><?xml version="1.0" encoding="utf-8"?>
<p:tagLst xmlns:a="http://schemas.openxmlformats.org/drawingml/2006/main" xmlns:r="http://schemas.openxmlformats.org/officeDocument/2006/relationships" xmlns:p="http://schemas.openxmlformats.org/presentationml/2006/main">
  <p:tag name="AS_UNIQUEID" val="2001"/>
</p:tagLst>
</file>

<file path=ppt/tags/tag198.xml><?xml version="1.0" encoding="utf-8"?>
<p:tagLst xmlns:a="http://schemas.openxmlformats.org/drawingml/2006/main" xmlns:r="http://schemas.openxmlformats.org/officeDocument/2006/relationships" xmlns:p="http://schemas.openxmlformats.org/presentationml/2006/main">
  <p:tag name="AS_UNIQUEID" val="2002"/>
</p:tagLst>
</file>

<file path=ppt/tags/tag199.xml><?xml version="1.0" encoding="utf-8"?>
<p:tagLst xmlns:a="http://schemas.openxmlformats.org/drawingml/2006/main" xmlns:r="http://schemas.openxmlformats.org/officeDocument/2006/relationships" xmlns:p="http://schemas.openxmlformats.org/presentationml/2006/main">
  <p:tag name="AS_UNIQUEID" val="2003"/>
</p:tagLst>
</file>

<file path=ppt/tags/tag200.xml><?xml version="1.0" encoding="utf-8"?>
<p:tagLst xmlns:a="http://schemas.openxmlformats.org/drawingml/2006/main" xmlns:r="http://schemas.openxmlformats.org/officeDocument/2006/relationships" xmlns:p="http://schemas.openxmlformats.org/presentationml/2006/main">
  <p:tag name="AS_UNIQUEID" val="2004"/>
</p:tagLst>
</file>

<file path=ppt/tags/tag201.xml><?xml version="1.0" encoding="utf-8"?>
<p:tagLst xmlns:a="http://schemas.openxmlformats.org/drawingml/2006/main" xmlns:r="http://schemas.openxmlformats.org/officeDocument/2006/relationships" xmlns:p="http://schemas.openxmlformats.org/presentationml/2006/main">
  <p:tag name="AS_UNIQUEID" val="2006"/>
</p:tagLst>
</file>

<file path=ppt/tags/tag202.xml><?xml version="1.0" encoding="utf-8"?>
<p:tagLst xmlns:a="http://schemas.openxmlformats.org/drawingml/2006/main" xmlns:r="http://schemas.openxmlformats.org/officeDocument/2006/relationships" xmlns:p="http://schemas.openxmlformats.org/presentationml/2006/main">
  <p:tag name="AS_UNIQUEID" val="2015"/>
</p:tagLst>
</file>

<file path=ppt/tags/tag203.xml><?xml version="1.0" encoding="utf-8"?>
<p:tagLst xmlns:a="http://schemas.openxmlformats.org/drawingml/2006/main" xmlns:r="http://schemas.openxmlformats.org/officeDocument/2006/relationships" xmlns:p="http://schemas.openxmlformats.org/presentationml/2006/main">
  <p:tag name="AS_UNIQUEID" val="2007"/>
</p:tagLst>
</file>

<file path=ppt/tags/tag204.xml><?xml version="1.0" encoding="utf-8"?>
<p:tagLst xmlns:a="http://schemas.openxmlformats.org/drawingml/2006/main" xmlns:r="http://schemas.openxmlformats.org/officeDocument/2006/relationships" xmlns:p="http://schemas.openxmlformats.org/presentationml/2006/main">
  <p:tag name="AS_UNIQUEID" val="2008"/>
</p:tagLst>
</file>

<file path=ppt/tags/tag205.xml><?xml version="1.0" encoding="utf-8"?>
<p:tagLst xmlns:a="http://schemas.openxmlformats.org/drawingml/2006/main" xmlns:r="http://schemas.openxmlformats.org/officeDocument/2006/relationships" xmlns:p="http://schemas.openxmlformats.org/presentationml/2006/main">
  <p:tag name="AS_UNIQUEID" val="2009"/>
</p:tagLst>
</file>

<file path=ppt/tags/tag206.xml><?xml version="1.0" encoding="utf-8"?>
<p:tagLst xmlns:a="http://schemas.openxmlformats.org/drawingml/2006/main" xmlns:r="http://schemas.openxmlformats.org/officeDocument/2006/relationships" xmlns:p="http://schemas.openxmlformats.org/presentationml/2006/main">
  <p:tag name="AS_UNIQUEID" val="2010"/>
</p:tagLst>
</file>

<file path=ppt/tags/tag207.xml><?xml version="1.0" encoding="utf-8"?>
<p:tagLst xmlns:a="http://schemas.openxmlformats.org/drawingml/2006/main" xmlns:r="http://schemas.openxmlformats.org/officeDocument/2006/relationships" xmlns:p="http://schemas.openxmlformats.org/presentationml/2006/main">
  <p:tag name="AS_UNIQUEID" val="2012"/>
</p:tagLst>
</file>

<file path=ppt/tags/tag208.xml><?xml version="1.0" encoding="utf-8"?>
<p:tagLst xmlns:a="http://schemas.openxmlformats.org/drawingml/2006/main" xmlns:r="http://schemas.openxmlformats.org/officeDocument/2006/relationships" xmlns:p="http://schemas.openxmlformats.org/presentationml/2006/main">
  <p:tag name="AS_UNIQUEID" val="1996"/>
</p:tagLst>
</file>

<file path=ppt/tags/tag209.xml><?xml version="1.0" encoding="utf-8"?>
<p:tagLst xmlns:a="http://schemas.openxmlformats.org/drawingml/2006/main" xmlns:r="http://schemas.openxmlformats.org/officeDocument/2006/relationships" xmlns:p="http://schemas.openxmlformats.org/presentationml/2006/main">
  <p:tag name="AS_UNIQUEID" val="2013"/>
</p:tagLst>
</file>

<file path=ppt/tags/tag210.xml><?xml version="1.0" encoding="utf-8"?>
<p:tagLst xmlns:a="http://schemas.openxmlformats.org/drawingml/2006/main" xmlns:r="http://schemas.openxmlformats.org/officeDocument/2006/relationships" xmlns:p="http://schemas.openxmlformats.org/presentationml/2006/main">
  <p:tag name="AS_UNIQUEID" val="2016"/>
</p:tagLst>
</file>

<file path=ppt/tags/tag211.xml><?xml version="1.0" encoding="utf-8"?>
<p:tagLst xmlns:a="http://schemas.openxmlformats.org/drawingml/2006/main" xmlns:r="http://schemas.openxmlformats.org/officeDocument/2006/relationships" xmlns:p="http://schemas.openxmlformats.org/presentationml/2006/main">
  <p:tag name="AS_UNIQUEID" val="2014"/>
</p:tagLst>
</file>

<file path=ppt/tags/tag212.xml><?xml version="1.0" encoding="utf-8"?>
<p:tagLst xmlns:a="http://schemas.openxmlformats.org/drawingml/2006/main" xmlns:r="http://schemas.openxmlformats.org/officeDocument/2006/relationships" xmlns:p="http://schemas.openxmlformats.org/presentationml/2006/main">
  <p:tag name="AS_UNIQUEID" val="1990"/>
</p:tagLst>
</file>

<file path=ppt/tags/tag213.xml><?xml version="1.0" encoding="utf-8"?>
<p:tagLst xmlns:a="http://schemas.openxmlformats.org/drawingml/2006/main" xmlns:r="http://schemas.openxmlformats.org/officeDocument/2006/relationships" xmlns:p="http://schemas.openxmlformats.org/presentationml/2006/main">
  <p:tag name="AS_UNIQUEID" val="2364"/>
</p:tagLst>
</file>

<file path=ppt/tags/tag214.xml><?xml version="1.0" encoding="utf-8"?>
<p:tagLst xmlns:a="http://schemas.openxmlformats.org/drawingml/2006/main" xmlns:r="http://schemas.openxmlformats.org/officeDocument/2006/relationships" xmlns:p="http://schemas.openxmlformats.org/presentationml/2006/main">
  <p:tag name="AS_UNIQUEID" val="2365"/>
</p:tagLst>
</file>

<file path=ppt/tags/tag215.xml><?xml version="1.0" encoding="utf-8"?>
<p:tagLst xmlns:a="http://schemas.openxmlformats.org/drawingml/2006/main" xmlns:r="http://schemas.openxmlformats.org/officeDocument/2006/relationships" xmlns:p="http://schemas.openxmlformats.org/presentationml/2006/main">
  <p:tag name="AS_UNIQUEID" val="2368"/>
</p:tagLst>
</file>

<file path=ppt/tags/tag216.xml><?xml version="1.0" encoding="utf-8"?>
<p:tagLst xmlns:a="http://schemas.openxmlformats.org/drawingml/2006/main" xmlns:r="http://schemas.openxmlformats.org/officeDocument/2006/relationships" xmlns:p="http://schemas.openxmlformats.org/presentationml/2006/main">
  <p:tag name="AS_UNIQUEID" val="2369"/>
</p:tagLst>
</file>

<file path=ppt/tags/tag217.xml><?xml version="1.0" encoding="utf-8"?>
<p:tagLst xmlns:a="http://schemas.openxmlformats.org/drawingml/2006/main" xmlns:r="http://schemas.openxmlformats.org/officeDocument/2006/relationships" xmlns:p="http://schemas.openxmlformats.org/presentationml/2006/main">
  <p:tag name="AS_UNIQUEID" val="2370"/>
</p:tagLst>
</file>

<file path=ppt/tags/tag218.xml><?xml version="1.0" encoding="utf-8"?>
<p:tagLst xmlns:a="http://schemas.openxmlformats.org/drawingml/2006/main" xmlns:r="http://schemas.openxmlformats.org/officeDocument/2006/relationships" xmlns:p="http://schemas.openxmlformats.org/presentationml/2006/main">
  <p:tag name="AS_UNIQUEID" val="2387"/>
</p:tagLst>
</file>

<file path=ppt/tags/tag219.xml><?xml version="1.0" encoding="utf-8"?>
<p:tagLst xmlns:a="http://schemas.openxmlformats.org/drawingml/2006/main" xmlns:r="http://schemas.openxmlformats.org/officeDocument/2006/relationships" xmlns:p="http://schemas.openxmlformats.org/presentationml/2006/main">
  <p:tag name="AS_UNIQUEID" val="2371"/>
</p:tagLst>
</file>

<file path=ppt/tags/tag220.xml><?xml version="1.0" encoding="utf-8"?>
<p:tagLst xmlns:a="http://schemas.openxmlformats.org/drawingml/2006/main" xmlns:r="http://schemas.openxmlformats.org/officeDocument/2006/relationships" xmlns:p="http://schemas.openxmlformats.org/presentationml/2006/main">
  <p:tag name="AS_UNIQUEID" val="2386"/>
</p:tagLst>
</file>

<file path=ppt/tags/tag221.xml><?xml version="1.0" encoding="utf-8"?>
<p:tagLst xmlns:a="http://schemas.openxmlformats.org/drawingml/2006/main" xmlns:r="http://schemas.openxmlformats.org/officeDocument/2006/relationships" xmlns:p="http://schemas.openxmlformats.org/presentationml/2006/main">
  <p:tag name="AS_UNIQUEID" val="2372"/>
</p:tagLst>
</file>

<file path=ppt/tags/tag222.xml><?xml version="1.0" encoding="utf-8"?>
<p:tagLst xmlns:a="http://schemas.openxmlformats.org/drawingml/2006/main" xmlns:r="http://schemas.openxmlformats.org/officeDocument/2006/relationships" xmlns:p="http://schemas.openxmlformats.org/presentationml/2006/main">
  <p:tag name="AS_UNIQUEID" val="2385"/>
</p:tagLst>
</file>

<file path=ppt/tags/tag223.xml><?xml version="1.0" encoding="utf-8"?>
<p:tagLst xmlns:a="http://schemas.openxmlformats.org/drawingml/2006/main" xmlns:r="http://schemas.openxmlformats.org/officeDocument/2006/relationships" xmlns:p="http://schemas.openxmlformats.org/presentationml/2006/main">
  <p:tag name="AS_UNIQUEID" val="2373"/>
</p:tagLst>
</file>

<file path=ppt/tags/tag224.xml><?xml version="1.0" encoding="utf-8"?>
<p:tagLst xmlns:a="http://schemas.openxmlformats.org/drawingml/2006/main" xmlns:r="http://schemas.openxmlformats.org/officeDocument/2006/relationships" xmlns:p="http://schemas.openxmlformats.org/presentationml/2006/main">
  <p:tag name="AS_UNIQUEID" val="2374"/>
</p:tagLst>
</file>

<file path=ppt/tags/tag225.xml><?xml version="1.0" encoding="utf-8"?>
<p:tagLst xmlns:a="http://schemas.openxmlformats.org/drawingml/2006/main" xmlns:r="http://schemas.openxmlformats.org/officeDocument/2006/relationships" xmlns:p="http://schemas.openxmlformats.org/presentationml/2006/main">
  <p:tag name="AS_UNIQUEID" val="2375"/>
</p:tagLst>
</file>

<file path=ppt/tags/tag226.xml><?xml version="1.0" encoding="utf-8"?>
<p:tagLst xmlns:a="http://schemas.openxmlformats.org/drawingml/2006/main" xmlns:r="http://schemas.openxmlformats.org/officeDocument/2006/relationships" xmlns:p="http://schemas.openxmlformats.org/presentationml/2006/main">
  <p:tag name="AS_UNIQUEID" val="2376"/>
</p:tagLst>
</file>

<file path=ppt/tags/tag227.xml><?xml version="1.0" encoding="utf-8"?>
<p:tagLst xmlns:a="http://schemas.openxmlformats.org/drawingml/2006/main" xmlns:r="http://schemas.openxmlformats.org/officeDocument/2006/relationships" xmlns:p="http://schemas.openxmlformats.org/presentationml/2006/main">
  <p:tag name="AS_UNIQUEID" val="2377"/>
</p:tagLst>
</file>

<file path=ppt/tags/tag228.xml><?xml version="1.0" encoding="utf-8"?>
<p:tagLst xmlns:a="http://schemas.openxmlformats.org/drawingml/2006/main" xmlns:r="http://schemas.openxmlformats.org/officeDocument/2006/relationships" xmlns:p="http://schemas.openxmlformats.org/presentationml/2006/main">
  <p:tag name="AS_UNIQUEID" val="2378"/>
</p:tagLst>
</file>

<file path=ppt/tags/tag229.xml><?xml version="1.0" encoding="utf-8"?>
<p:tagLst xmlns:a="http://schemas.openxmlformats.org/drawingml/2006/main" xmlns:r="http://schemas.openxmlformats.org/officeDocument/2006/relationships" xmlns:p="http://schemas.openxmlformats.org/presentationml/2006/main">
  <p:tag name="AS_UNIQUEID" val="2379"/>
</p:tagLst>
</file>

<file path=ppt/tags/tag230.xml><?xml version="1.0" encoding="utf-8"?>
<p:tagLst xmlns:a="http://schemas.openxmlformats.org/drawingml/2006/main" xmlns:r="http://schemas.openxmlformats.org/officeDocument/2006/relationships" xmlns:p="http://schemas.openxmlformats.org/presentationml/2006/main">
  <p:tag name="AS_UNIQUEID" val="2383"/>
</p:tagLst>
</file>

<file path=ppt/tags/tag231.xml><?xml version="1.0" encoding="utf-8"?>
<p:tagLst xmlns:a="http://schemas.openxmlformats.org/drawingml/2006/main" xmlns:r="http://schemas.openxmlformats.org/officeDocument/2006/relationships" xmlns:p="http://schemas.openxmlformats.org/presentationml/2006/main">
  <p:tag name="AS_UNIQUEID" val="2384"/>
</p:tagLst>
</file>

<file path=ppt/tags/tag232.xml><?xml version="1.0" encoding="utf-8"?>
<p:tagLst xmlns:a="http://schemas.openxmlformats.org/drawingml/2006/main" xmlns:r="http://schemas.openxmlformats.org/officeDocument/2006/relationships" xmlns:p="http://schemas.openxmlformats.org/presentationml/2006/main">
  <p:tag name="AS_UNIQUEID" val="2380"/>
</p:tagLst>
</file>

<file path=ppt/tags/tag233.xml><?xml version="1.0" encoding="utf-8"?>
<p:tagLst xmlns:a="http://schemas.openxmlformats.org/drawingml/2006/main" xmlns:r="http://schemas.openxmlformats.org/officeDocument/2006/relationships" xmlns:p="http://schemas.openxmlformats.org/presentationml/2006/main">
  <p:tag name="AS_UNIQUEID" val="2381"/>
</p:tagLst>
</file>

<file path=ppt/tags/tag234.xml><?xml version="1.0" encoding="utf-8"?>
<p:tagLst xmlns:a="http://schemas.openxmlformats.org/drawingml/2006/main" xmlns:r="http://schemas.openxmlformats.org/officeDocument/2006/relationships" xmlns:p="http://schemas.openxmlformats.org/presentationml/2006/main">
  <p:tag name="AS_UNIQUEID" val="2382"/>
</p:tagLst>
</file>

<file path=ppt/tags/tag235.xml><?xml version="1.0" encoding="utf-8"?>
<p:tagLst xmlns:a="http://schemas.openxmlformats.org/drawingml/2006/main" xmlns:r="http://schemas.openxmlformats.org/officeDocument/2006/relationships" xmlns:p="http://schemas.openxmlformats.org/presentationml/2006/main">
  <p:tag name="AS_UNIQUEID" val="2366"/>
</p:tagLst>
</file>

<file path=ppt/tags/tag236.xml><?xml version="1.0" encoding="utf-8"?>
<p:tagLst xmlns:a="http://schemas.openxmlformats.org/drawingml/2006/main" xmlns:r="http://schemas.openxmlformats.org/officeDocument/2006/relationships" xmlns:p="http://schemas.openxmlformats.org/presentationml/2006/main">
  <p:tag name="AS_UNIQUEID" val="2367"/>
</p:tagLst>
</file>

<file path=ppt/tags/tag237.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3"/>
  <p:tag name="KSO_WM_SLIDE_COLORSCHEME_VERSION" val="3.2"/>
  <p:tag name="KSO_WM_SLIDE_DIAGTYPE" val="l"/>
  <p:tag name="KSO_WM_SLIDE_ID" val="custom20204426_26"/>
  <p:tag name="KSO_WM_SLIDE_INDEX" val="26"/>
  <p:tag name="KSO_WM_SLIDE_ITEM_CNT" val="3"/>
  <p:tag name="KSO_WM_SLIDE_LAYOUT" val="a_i_l"/>
  <p:tag name="KSO_WM_SLIDE_LAYOUT_CNT" val="1_1_1"/>
  <p:tag name="KSO_WM_SLIDE_POSITION" val="54.3*115.4"/>
  <p:tag name="KSO_WM_SLIDE_SIZE" val="851.397*345.2"/>
  <p:tag name="KSO_WM_SLIDE_SUBTYPE" val="diag"/>
  <p:tag name="KSO_WM_SLIDE_TYPE" val="text"/>
  <p:tag name="KSO_WM_SPECIAL_SOURCE" val="bdnull"/>
  <p:tag name="KSO_WM_TAG_VERSION" val="1.0"/>
  <p:tag name="KSO_WM_TEMPLATE_CATEGORY" val="custom"/>
  <p:tag name="KSO_WM_TEMPLATE_COLOR_TYPE" val="1"/>
  <p:tag name="KSO_WM_TEMPLATE_INDEX" val="20204426"/>
  <p:tag name="KSO_WM_TEMPLATE_MASTER_TYPE" val="1"/>
  <p:tag name="KSO_WM_TEMPLATE_SUBCATEGORY" val="0"/>
</p:tagLst>
</file>

<file path=ppt/tags/tag238.xml><?xml version="1.0" encoding="utf-8"?>
<p:tagLst xmlns:a="http://schemas.openxmlformats.org/drawingml/2006/main" xmlns:r="http://schemas.openxmlformats.org/officeDocument/2006/relationships" xmlns:p="http://schemas.openxmlformats.org/presentationml/2006/main">
  <p:tag name="AS_UNIQUEID" val="2250"/>
</p:tagLst>
</file>

<file path=ppt/tags/tag239.xml><?xml version="1.0" encoding="utf-8"?>
<p:tagLst xmlns:a="http://schemas.openxmlformats.org/drawingml/2006/main" xmlns:r="http://schemas.openxmlformats.org/officeDocument/2006/relationships" xmlns:p="http://schemas.openxmlformats.org/presentationml/2006/main">
  <p:tag name="AS_UNIQUEID" val="2251"/>
</p:tagLst>
</file>

<file path=ppt/tags/tag240.xml><?xml version="1.0" encoding="utf-8"?>
<p:tagLst xmlns:a="http://schemas.openxmlformats.org/drawingml/2006/main" xmlns:r="http://schemas.openxmlformats.org/officeDocument/2006/relationships" xmlns:p="http://schemas.openxmlformats.org/presentationml/2006/main">
  <p:tag name="AS_UNIQUEID" val="2252"/>
</p:tagLst>
</file>

<file path=ppt/tags/tag241.xml><?xml version="1.0" encoding="utf-8"?>
<p:tagLst xmlns:a="http://schemas.openxmlformats.org/drawingml/2006/main" xmlns:r="http://schemas.openxmlformats.org/officeDocument/2006/relationships" xmlns:p="http://schemas.openxmlformats.org/presentationml/2006/main">
  <p:tag name="AS_UNIQUEID" val="2253"/>
</p:tagLst>
</file>

<file path=ppt/tags/tag242.xml><?xml version="1.0" encoding="utf-8"?>
<p:tagLst xmlns:a="http://schemas.openxmlformats.org/drawingml/2006/main" xmlns:r="http://schemas.openxmlformats.org/officeDocument/2006/relationships" xmlns:p="http://schemas.openxmlformats.org/presentationml/2006/main">
  <p:tag name="AS_UNIQUEID" val="2265"/>
</p:tagLst>
</file>

<file path=ppt/tags/tag243.xml><?xml version="1.0" encoding="utf-8"?>
<p:tagLst xmlns:a="http://schemas.openxmlformats.org/drawingml/2006/main" xmlns:r="http://schemas.openxmlformats.org/officeDocument/2006/relationships" xmlns:p="http://schemas.openxmlformats.org/presentationml/2006/main">
  <p:tag name="AS_UNIQUEID" val="2266"/>
</p:tagLst>
</file>

<file path=ppt/tags/tag244.xml><?xml version="1.0" encoding="utf-8"?>
<p:tagLst xmlns:a="http://schemas.openxmlformats.org/drawingml/2006/main" xmlns:r="http://schemas.openxmlformats.org/officeDocument/2006/relationships" xmlns:p="http://schemas.openxmlformats.org/presentationml/2006/main">
  <p:tag name="AS_UNIQUEID" val="2269"/>
</p:tagLst>
</file>

<file path=ppt/tags/tag245.xml><?xml version="1.0" encoding="utf-8"?>
<p:tagLst xmlns:a="http://schemas.openxmlformats.org/drawingml/2006/main" xmlns:r="http://schemas.openxmlformats.org/officeDocument/2006/relationships" xmlns:p="http://schemas.openxmlformats.org/presentationml/2006/main">
  <p:tag name="AS_UNIQUEID" val="2272"/>
</p:tagLst>
</file>

<file path=ppt/tags/tag246.xml><?xml version="1.0" encoding="utf-8"?>
<p:tagLst xmlns:a="http://schemas.openxmlformats.org/drawingml/2006/main" xmlns:r="http://schemas.openxmlformats.org/officeDocument/2006/relationships" xmlns:p="http://schemas.openxmlformats.org/presentationml/2006/main">
  <p:tag name="AS_UNIQUEID" val="1972"/>
</p:tagLst>
</file>

<file path=ppt/tags/tag247.xml><?xml version="1.0" encoding="utf-8"?>
<p:tagLst xmlns:a="http://schemas.openxmlformats.org/drawingml/2006/main" xmlns:r="http://schemas.openxmlformats.org/officeDocument/2006/relationships" xmlns:p="http://schemas.openxmlformats.org/presentationml/2006/main">
  <p:tag name="AS_UNIQUEID" val="1523"/>
</p:tagLst>
</file>

<file path=ppt/tags/tag248.xml><?xml version="1.0" encoding="utf-8"?>
<p:tagLst xmlns:a="http://schemas.openxmlformats.org/drawingml/2006/main" xmlns:r="http://schemas.openxmlformats.org/officeDocument/2006/relationships" xmlns:p="http://schemas.openxmlformats.org/presentationml/2006/main">
  <p:tag name="AS_UNIQUEID" val="2027"/>
</p:tagLst>
</file>

<file path=ppt/tags/tag249.xml><?xml version="1.0" encoding="utf-8"?>
<p:tagLst xmlns:a="http://schemas.openxmlformats.org/drawingml/2006/main" xmlns:r="http://schemas.openxmlformats.org/officeDocument/2006/relationships" xmlns:p="http://schemas.openxmlformats.org/presentationml/2006/main">
  <p:tag name="AS_UNIQUEID" val="2028"/>
</p:tagLst>
</file>

<file path=ppt/tags/tag250.xml><?xml version="1.0" encoding="utf-8"?>
<p:tagLst xmlns:a="http://schemas.openxmlformats.org/drawingml/2006/main" xmlns:r="http://schemas.openxmlformats.org/officeDocument/2006/relationships" xmlns:p="http://schemas.openxmlformats.org/presentationml/2006/main">
  <p:tag name="AS_UNIQUEID" val="2029"/>
</p:tagLst>
</file>

<file path=ppt/tags/tag251.xml><?xml version="1.0" encoding="utf-8"?>
<p:tagLst xmlns:a="http://schemas.openxmlformats.org/drawingml/2006/main" xmlns:r="http://schemas.openxmlformats.org/officeDocument/2006/relationships" xmlns:p="http://schemas.openxmlformats.org/presentationml/2006/main">
  <p:tag name="AS_UNIQUEID" val="1973"/>
</p:tagLst>
</file>

<file path=ppt/tags/tag252.xml><?xml version="1.0" encoding="utf-8"?>
<p:tagLst xmlns:a="http://schemas.openxmlformats.org/drawingml/2006/main" xmlns:r="http://schemas.openxmlformats.org/officeDocument/2006/relationships" xmlns:p="http://schemas.openxmlformats.org/presentationml/2006/main">
  <p:tag name="AS_UNIQUEID" val="1988"/>
</p:tagLst>
</file>

<file path=ppt/tags/tag253.xml><?xml version="1.0" encoding="utf-8"?>
<p:tagLst xmlns:a="http://schemas.openxmlformats.org/drawingml/2006/main" xmlns:r="http://schemas.openxmlformats.org/officeDocument/2006/relationships" xmlns:p="http://schemas.openxmlformats.org/presentationml/2006/main">
  <p:tag name="AS_UNIQUEID" val="1974"/>
</p:tagLst>
</file>

<file path=ppt/tags/tag254.xml><?xml version="1.0" encoding="utf-8"?>
<p:tagLst xmlns:a="http://schemas.openxmlformats.org/drawingml/2006/main" xmlns:r="http://schemas.openxmlformats.org/officeDocument/2006/relationships" xmlns:p="http://schemas.openxmlformats.org/presentationml/2006/main">
  <p:tag name="AS_UNIQUEID" val="1986"/>
</p:tagLst>
</file>

<file path=ppt/tags/tag255.xml><?xml version="1.0" encoding="utf-8"?>
<p:tagLst xmlns:a="http://schemas.openxmlformats.org/drawingml/2006/main" xmlns:r="http://schemas.openxmlformats.org/officeDocument/2006/relationships" xmlns:p="http://schemas.openxmlformats.org/presentationml/2006/main">
  <p:tag name="AS_UNIQUEID" val="1987"/>
</p:tagLst>
</file>

<file path=ppt/tags/tag256.xml><?xml version="1.0" encoding="utf-8"?>
<p:tagLst xmlns:a="http://schemas.openxmlformats.org/drawingml/2006/main" xmlns:r="http://schemas.openxmlformats.org/officeDocument/2006/relationships" xmlns:p="http://schemas.openxmlformats.org/presentationml/2006/main">
  <p:tag name="AS_UNIQUEID" val="1975"/>
</p:tagLst>
</file>

<file path=ppt/tags/tag257.xml><?xml version="1.0" encoding="utf-8"?>
<p:tagLst xmlns:a="http://schemas.openxmlformats.org/drawingml/2006/main" xmlns:r="http://schemas.openxmlformats.org/officeDocument/2006/relationships" xmlns:p="http://schemas.openxmlformats.org/presentationml/2006/main">
  <p:tag name="AS_UNIQUEID" val="1984"/>
</p:tagLst>
</file>

<file path=ppt/tags/tag258.xml><?xml version="1.0" encoding="utf-8"?>
<p:tagLst xmlns:a="http://schemas.openxmlformats.org/drawingml/2006/main" xmlns:r="http://schemas.openxmlformats.org/officeDocument/2006/relationships" xmlns:p="http://schemas.openxmlformats.org/presentationml/2006/main">
  <p:tag name="AS_UNIQUEID" val="1985"/>
</p:tagLst>
</file>

<file path=ppt/tags/tag259.xml><?xml version="1.0" encoding="utf-8"?>
<p:tagLst xmlns:a="http://schemas.openxmlformats.org/drawingml/2006/main" xmlns:r="http://schemas.openxmlformats.org/officeDocument/2006/relationships" xmlns:p="http://schemas.openxmlformats.org/presentationml/2006/main">
  <p:tag name="AS_UNIQUEID" val="1976"/>
</p:tagLst>
</file>

<file path=ppt/tags/tag260.xml><?xml version="1.0" encoding="utf-8"?>
<p:tagLst xmlns:a="http://schemas.openxmlformats.org/drawingml/2006/main" xmlns:r="http://schemas.openxmlformats.org/officeDocument/2006/relationships" xmlns:p="http://schemas.openxmlformats.org/presentationml/2006/main">
  <p:tag name="AS_UNIQUEID" val="1981"/>
</p:tagLst>
</file>

<file path=ppt/tags/tag261.xml><?xml version="1.0" encoding="utf-8"?>
<p:tagLst xmlns:a="http://schemas.openxmlformats.org/drawingml/2006/main" xmlns:r="http://schemas.openxmlformats.org/officeDocument/2006/relationships" xmlns:p="http://schemas.openxmlformats.org/presentationml/2006/main">
  <p:tag name="AS_UNIQUEID" val="1982"/>
</p:tagLst>
</file>

<file path=ppt/tags/tag262.xml><?xml version="1.0" encoding="utf-8"?>
<p:tagLst xmlns:a="http://schemas.openxmlformats.org/drawingml/2006/main" xmlns:r="http://schemas.openxmlformats.org/officeDocument/2006/relationships" xmlns:p="http://schemas.openxmlformats.org/presentationml/2006/main">
  <p:tag name="AS_UNIQUEID" val="1983"/>
</p:tagLst>
</file>

<file path=ppt/tags/tag263.xml><?xml version="1.0" encoding="utf-8"?>
<p:tagLst xmlns:a="http://schemas.openxmlformats.org/drawingml/2006/main" xmlns:r="http://schemas.openxmlformats.org/officeDocument/2006/relationships" xmlns:p="http://schemas.openxmlformats.org/presentationml/2006/main">
  <p:tag name="AS_UNIQUEID" val="1977"/>
</p:tagLst>
</file>

<file path=ppt/tags/tag264.xml><?xml version="1.0" encoding="utf-8"?>
<p:tagLst xmlns:a="http://schemas.openxmlformats.org/drawingml/2006/main" xmlns:r="http://schemas.openxmlformats.org/officeDocument/2006/relationships" xmlns:p="http://schemas.openxmlformats.org/presentationml/2006/main">
  <p:tag name="AS_UNIQUEID" val="1978"/>
</p:tagLst>
</file>

<file path=ppt/tags/tag265.xml><?xml version="1.0" encoding="utf-8"?>
<p:tagLst xmlns:a="http://schemas.openxmlformats.org/drawingml/2006/main" xmlns:r="http://schemas.openxmlformats.org/officeDocument/2006/relationships" xmlns:p="http://schemas.openxmlformats.org/presentationml/2006/main">
  <p:tag name="AS_UNIQUEID" val="1979"/>
</p:tagLst>
</file>

<file path=ppt/tags/tag266.xml><?xml version="1.0" encoding="utf-8"?>
<p:tagLst xmlns:a="http://schemas.openxmlformats.org/drawingml/2006/main" xmlns:r="http://schemas.openxmlformats.org/officeDocument/2006/relationships" xmlns:p="http://schemas.openxmlformats.org/presentationml/2006/main">
  <p:tag name="AS_UNIQUEID" val="1980"/>
</p:tagLst>
</file>

<file path=ppt/tags/tag267.xml><?xml version="1.0" encoding="utf-8"?>
<p:tagLst xmlns:a="http://schemas.openxmlformats.org/drawingml/2006/main" xmlns:r="http://schemas.openxmlformats.org/officeDocument/2006/relationships" xmlns:p="http://schemas.openxmlformats.org/presentationml/2006/main">
  <p:tag name="AS_UNIQUEID" val="2273"/>
</p:tagLst>
</file>

<file path=ppt/tags/tag268.xml><?xml version="1.0" encoding="utf-8"?>
<p:tagLst xmlns:a="http://schemas.openxmlformats.org/drawingml/2006/main" xmlns:r="http://schemas.openxmlformats.org/officeDocument/2006/relationships" xmlns:p="http://schemas.openxmlformats.org/presentationml/2006/main">
  <p:tag name="AS_UNIQUEID" val="2274"/>
</p:tagLst>
</file>

<file path=ppt/tags/tag269.xml><?xml version="1.0" encoding="utf-8"?>
<p:tagLst xmlns:a="http://schemas.openxmlformats.org/drawingml/2006/main" xmlns:r="http://schemas.openxmlformats.org/officeDocument/2006/relationships" xmlns:p="http://schemas.openxmlformats.org/presentationml/2006/main">
  <p:tag name="AS_UNIQUEID" val="2270"/>
</p:tagLst>
</file>

<file path=ppt/tags/tag270.xml><?xml version="1.0" encoding="utf-8"?>
<p:tagLst xmlns:a="http://schemas.openxmlformats.org/drawingml/2006/main" xmlns:r="http://schemas.openxmlformats.org/officeDocument/2006/relationships" xmlns:p="http://schemas.openxmlformats.org/presentationml/2006/main">
  <p:tag name="AS_UNIQUEID" val="2271"/>
</p:tagLst>
</file>

<file path=ppt/tags/tag271.xml><?xml version="1.0" encoding="utf-8"?>
<p:tagLst xmlns:a="http://schemas.openxmlformats.org/drawingml/2006/main" xmlns:r="http://schemas.openxmlformats.org/officeDocument/2006/relationships" xmlns:p="http://schemas.openxmlformats.org/presentationml/2006/main">
  <p:tag name="AS_UNIQUEID" val="2267"/>
</p:tagLst>
</file>

<file path=ppt/tags/tag272.xml><?xml version="1.0" encoding="utf-8"?>
<p:tagLst xmlns:a="http://schemas.openxmlformats.org/drawingml/2006/main" xmlns:r="http://schemas.openxmlformats.org/officeDocument/2006/relationships" xmlns:p="http://schemas.openxmlformats.org/presentationml/2006/main">
  <p:tag name="AS_UNIQUEID" val="2268"/>
</p:tagLst>
</file>

<file path=ppt/tags/tag273.xml><?xml version="1.0" encoding="utf-8"?>
<p:tagLst xmlns:a="http://schemas.openxmlformats.org/drawingml/2006/main" xmlns:r="http://schemas.openxmlformats.org/officeDocument/2006/relationships" xmlns:p="http://schemas.openxmlformats.org/presentationml/2006/main">
  <p:tag name="AS_UNIQUEID" val="2254"/>
</p:tagLst>
</file>

<file path=ppt/tags/tag274.xml><?xml version="1.0" encoding="utf-8"?>
<p:tagLst xmlns:a="http://schemas.openxmlformats.org/drawingml/2006/main" xmlns:r="http://schemas.openxmlformats.org/officeDocument/2006/relationships" xmlns:p="http://schemas.openxmlformats.org/presentationml/2006/main">
  <p:tag name="AS_UNIQUEID" val="2255"/>
</p:tagLst>
</file>

<file path=ppt/tags/tag275.xml><?xml version="1.0" encoding="utf-8"?>
<p:tagLst xmlns:a="http://schemas.openxmlformats.org/drawingml/2006/main" xmlns:r="http://schemas.openxmlformats.org/officeDocument/2006/relationships" xmlns:p="http://schemas.openxmlformats.org/presentationml/2006/main">
  <p:tag name="AS_UNIQUEID" val="2256"/>
</p:tagLst>
</file>

<file path=ppt/tags/tag276.xml><?xml version="1.0" encoding="utf-8"?>
<p:tagLst xmlns:a="http://schemas.openxmlformats.org/drawingml/2006/main" xmlns:r="http://schemas.openxmlformats.org/officeDocument/2006/relationships" xmlns:p="http://schemas.openxmlformats.org/presentationml/2006/main">
  <p:tag name="AS_UNIQUEID" val="2257"/>
</p:tagLst>
</file>

<file path=ppt/tags/tag277.xml><?xml version="1.0" encoding="utf-8"?>
<p:tagLst xmlns:a="http://schemas.openxmlformats.org/drawingml/2006/main" xmlns:r="http://schemas.openxmlformats.org/officeDocument/2006/relationships" xmlns:p="http://schemas.openxmlformats.org/presentationml/2006/main">
  <p:tag name="AS_UNIQUEID" val="2258"/>
</p:tagLst>
</file>

<file path=ppt/tags/tag278.xml><?xml version="1.0" encoding="utf-8"?>
<p:tagLst xmlns:a="http://schemas.openxmlformats.org/drawingml/2006/main" xmlns:r="http://schemas.openxmlformats.org/officeDocument/2006/relationships" xmlns:p="http://schemas.openxmlformats.org/presentationml/2006/main">
  <p:tag name="AS_UNIQUEID" val="2259"/>
</p:tagLst>
</file>

<file path=ppt/tags/tag279.xml><?xml version="1.0" encoding="utf-8"?>
<p:tagLst xmlns:a="http://schemas.openxmlformats.org/drawingml/2006/main" xmlns:r="http://schemas.openxmlformats.org/officeDocument/2006/relationships" xmlns:p="http://schemas.openxmlformats.org/presentationml/2006/main">
  <p:tag name="AS_UNIQUEID" val="2260"/>
</p:tagLst>
</file>

<file path=ppt/tags/tag280.xml><?xml version="1.0" encoding="utf-8"?>
<p:tagLst xmlns:a="http://schemas.openxmlformats.org/drawingml/2006/main" xmlns:r="http://schemas.openxmlformats.org/officeDocument/2006/relationships" xmlns:p="http://schemas.openxmlformats.org/presentationml/2006/main">
  <p:tag name="AS_UNIQUEID" val="2261"/>
</p:tagLst>
</file>

<file path=ppt/tags/tag281.xml><?xml version="1.0" encoding="utf-8"?>
<p:tagLst xmlns:a="http://schemas.openxmlformats.org/drawingml/2006/main" xmlns:r="http://schemas.openxmlformats.org/officeDocument/2006/relationships" xmlns:p="http://schemas.openxmlformats.org/presentationml/2006/main">
  <p:tag name="AS_UNIQUEID" val="2262"/>
</p:tagLst>
</file>

<file path=ppt/tags/tag282.xml><?xml version="1.0" encoding="utf-8"?>
<p:tagLst xmlns:a="http://schemas.openxmlformats.org/drawingml/2006/main" xmlns:r="http://schemas.openxmlformats.org/officeDocument/2006/relationships" xmlns:p="http://schemas.openxmlformats.org/presentationml/2006/main">
  <p:tag name="AS_UNIQUEID" val="2263"/>
</p:tagLst>
</file>

<file path=ppt/tags/tag283.xml><?xml version="1.0" encoding="utf-8"?>
<p:tagLst xmlns:a="http://schemas.openxmlformats.org/drawingml/2006/main" xmlns:r="http://schemas.openxmlformats.org/officeDocument/2006/relationships" xmlns:p="http://schemas.openxmlformats.org/presentationml/2006/main">
  <p:tag name="AS_UNIQUEID" val="2264"/>
</p:tagLst>
</file>

<file path=ppt/tags/tag284.xml><?xml version="1.0" encoding="utf-8"?>
<p:tagLst xmlns:a="http://schemas.openxmlformats.org/drawingml/2006/main" xmlns:r="http://schemas.openxmlformats.org/officeDocument/2006/relationships" xmlns:p="http://schemas.openxmlformats.org/presentationml/2006/main">
  <p:tag name="AS_UNIQUEID" val="2246"/>
</p:tagLst>
</file>

<file path=ppt/tags/tag285.xml><?xml version="1.0" encoding="utf-8"?>
<p:tagLst xmlns:a="http://schemas.openxmlformats.org/drawingml/2006/main" xmlns:r="http://schemas.openxmlformats.org/officeDocument/2006/relationships" xmlns:p="http://schemas.openxmlformats.org/presentationml/2006/main">
  <p:tag name="AS_UNIQUEID" val="2247"/>
</p:tagLst>
</file>

<file path=ppt/tags/tag286.xml><?xml version="1.0" encoding="utf-8"?>
<p:tagLst xmlns:a="http://schemas.openxmlformats.org/drawingml/2006/main" xmlns:r="http://schemas.openxmlformats.org/officeDocument/2006/relationships" xmlns:p="http://schemas.openxmlformats.org/presentationml/2006/main">
  <p:tag name="AS_UNIQUEID" val="2248"/>
</p:tagLst>
</file>

<file path=ppt/tags/tag287.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3"/>
  <p:tag name="KSO_WM_SLIDE_COLORSCHEME_VERSION" val="3.2"/>
  <p:tag name="KSO_WM_SLIDE_DIAGTYPE" val="l"/>
  <p:tag name="KSO_WM_SLIDE_ID" val="custom20204426_26"/>
  <p:tag name="KSO_WM_SLIDE_INDEX" val="26"/>
  <p:tag name="KSO_WM_SLIDE_ITEM_CNT" val="3"/>
  <p:tag name="KSO_WM_SLIDE_LAYOUT" val="a_i_l"/>
  <p:tag name="KSO_WM_SLIDE_LAYOUT_CNT" val="1_1_1"/>
  <p:tag name="KSO_WM_SLIDE_POSITION" val="54.3*115.4"/>
  <p:tag name="KSO_WM_SLIDE_SIZE" val="851.397*345.2"/>
  <p:tag name="KSO_WM_SLIDE_SUBTYPE" val="diag"/>
  <p:tag name="KSO_WM_SLIDE_TYPE" val="text"/>
  <p:tag name="KSO_WM_SPECIAL_SOURCE" val="bdnull"/>
  <p:tag name="KSO_WM_TAG_VERSION" val="1.0"/>
  <p:tag name="KSO_WM_TEMPLATE_CATEGORY" val="custom"/>
  <p:tag name="KSO_WM_TEMPLATE_COLOR_TYPE" val="1"/>
  <p:tag name="KSO_WM_TEMPLATE_INDEX" val="20204426"/>
  <p:tag name="KSO_WM_TEMPLATE_MASTER_TYPE" val="1"/>
  <p:tag name="KSO_WM_TEMPLATE_SUBCATEGORY" val="0"/>
</p:tagLst>
</file>

<file path=ppt/tags/tag288.xml><?xml version="1.0" encoding="utf-8"?>
<p:tagLst xmlns:a="http://schemas.openxmlformats.org/drawingml/2006/main" xmlns:r="http://schemas.openxmlformats.org/officeDocument/2006/relationships" xmlns:p="http://schemas.openxmlformats.org/presentationml/2006/main">
  <p:tag name="AS_UNIQUEID" val="2280"/>
</p:tagLst>
</file>

<file path=ppt/tags/tag289.xml><?xml version="1.0" encoding="utf-8"?>
<p:tagLst xmlns:a="http://schemas.openxmlformats.org/drawingml/2006/main" xmlns:r="http://schemas.openxmlformats.org/officeDocument/2006/relationships" xmlns:p="http://schemas.openxmlformats.org/presentationml/2006/main">
  <p:tag name="AS_UNIQUEID" val="2281"/>
</p:tagLst>
</file>

<file path=ppt/tags/tag290.xml><?xml version="1.0" encoding="utf-8"?>
<p:tagLst xmlns:a="http://schemas.openxmlformats.org/drawingml/2006/main" xmlns:r="http://schemas.openxmlformats.org/officeDocument/2006/relationships" xmlns:p="http://schemas.openxmlformats.org/presentationml/2006/main">
  <p:tag name="AS_UNIQUEID" val="2282"/>
</p:tagLst>
</file>

<file path=ppt/tags/tag291.xml><?xml version="1.0" encoding="utf-8"?>
<p:tagLst xmlns:a="http://schemas.openxmlformats.org/drawingml/2006/main" xmlns:r="http://schemas.openxmlformats.org/officeDocument/2006/relationships" xmlns:p="http://schemas.openxmlformats.org/presentationml/2006/main">
  <p:tag name="AS_UNIQUEID" val="2283"/>
</p:tagLst>
</file>

<file path=ppt/tags/tag292.xml><?xml version="1.0" encoding="utf-8"?>
<p:tagLst xmlns:a="http://schemas.openxmlformats.org/drawingml/2006/main" xmlns:r="http://schemas.openxmlformats.org/officeDocument/2006/relationships" xmlns:p="http://schemas.openxmlformats.org/presentationml/2006/main">
  <p:tag name="AS_UNIQUEID" val="2284"/>
</p:tagLst>
</file>

<file path=ppt/tags/tag293.xml><?xml version="1.0" encoding="utf-8"?>
<p:tagLst xmlns:a="http://schemas.openxmlformats.org/drawingml/2006/main" xmlns:r="http://schemas.openxmlformats.org/officeDocument/2006/relationships" xmlns:p="http://schemas.openxmlformats.org/presentationml/2006/main">
  <p:tag name="AS_UNIQUEID" val="2285"/>
</p:tagLst>
</file>

<file path=ppt/tags/tag294.xml><?xml version="1.0" encoding="utf-8"?>
<p:tagLst xmlns:a="http://schemas.openxmlformats.org/drawingml/2006/main" xmlns:r="http://schemas.openxmlformats.org/officeDocument/2006/relationships" xmlns:p="http://schemas.openxmlformats.org/presentationml/2006/main">
  <p:tag name="AS_UNIQUEID" val="2286"/>
</p:tagLst>
</file>

<file path=ppt/tags/tag295.xml><?xml version="1.0" encoding="utf-8"?>
<p:tagLst xmlns:a="http://schemas.openxmlformats.org/drawingml/2006/main" xmlns:r="http://schemas.openxmlformats.org/officeDocument/2006/relationships" xmlns:p="http://schemas.openxmlformats.org/presentationml/2006/main">
  <p:tag name="AS_UNIQUEID" val="2287"/>
</p:tagLst>
</file>

<file path=ppt/tags/tag296.xml><?xml version="1.0" encoding="utf-8"?>
<p:tagLst xmlns:a="http://schemas.openxmlformats.org/drawingml/2006/main" xmlns:r="http://schemas.openxmlformats.org/officeDocument/2006/relationships" xmlns:p="http://schemas.openxmlformats.org/presentationml/2006/main">
  <p:tag name="AS_UNIQUEID" val="2288"/>
</p:tagLst>
</file>

<file path=ppt/tags/tag297.xml><?xml version="1.0" encoding="utf-8"?>
<p:tagLst xmlns:a="http://schemas.openxmlformats.org/drawingml/2006/main" xmlns:r="http://schemas.openxmlformats.org/officeDocument/2006/relationships" xmlns:p="http://schemas.openxmlformats.org/presentationml/2006/main">
  <p:tag name="AS_UNIQUEID" val="2200"/>
</p:tagLst>
</file>

<file path=ppt/tags/tag298.xml><?xml version="1.0" encoding="utf-8"?>
<p:tagLst xmlns:a="http://schemas.openxmlformats.org/drawingml/2006/main" xmlns:r="http://schemas.openxmlformats.org/officeDocument/2006/relationships" xmlns:p="http://schemas.openxmlformats.org/presentationml/2006/main">
  <p:tag name="AS_UNIQUEID" val="2201"/>
</p:tagLst>
</file>

<file path=ppt/tags/tag299.xml><?xml version="1.0" encoding="utf-8"?>
<p:tagLst xmlns:a="http://schemas.openxmlformats.org/drawingml/2006/main" xmlns:r="http://schemas.openxmlformats.org/officeDocument/2006/relationships" xmlns:p="http://schemas.openxmlformats.org/presentationml/2006/main">
  <p:tag name="AS_UNIQUEID" val="2202"/>
</p:tagLst>
</file>

<file path=ppt/tags/tag300.xml><?xml version="1.0" encoding="utf-8"?>
<p:tagLst xmlns:a="http://schemas.openxmlformats.org/drawingml/2006/main" xmlns:r="http://schemas.openxmlformats.org/officeDocument/2006/relationships" xmlns:p="http://schemas.openxmlformats.org/presentationml/2006/main">
  <p:tag name="AS_UNIQUEID" val="2221"/>
</p:tagLst>
</file>

<file path=ppt/tags/tag301.xml><?xml version="1.0" encoding="utf-8"?>
<p:tagLst xmlns:a="http://schemas.openxmlformats.org/drawingml/2006/main" xmlns:r="http://schemas.openxmlformats.org/officeDocument/2006/relationships" xmlns:p="http://schemas.openxmlformats.org/presentationml/2006/main">
  <p:tag name="AS_UNIQUEID" val="2222"/>
</p:tagLst>
</file>

<file path=ppt/tags/tag302.xml><?xml version="1.0" encoding="utf-8"?>
<p:tagLst xmlns:a="http://schemas.openxmlformats.org/drawingml/2006/main" xmlns:r="http://schemas.openxmlformats.org/officeDocument/2006/relationships" xmlns:p="http://schemas.openxmlformats.org/presentationml/2006/main">
  <p:tag name="AS_UNIQUEID" val="2203"/>
</p:tagLst>
</file>

<file path=ppt/tags/tag303.xml><?xml version="1.0" encoding="utf-8"?>
<p:tagLst xmlns:a="http://schemas.openxmlformats.org/drawingml/2006/main" xmlns:r="http://schemas.openxmlformats.org/officeDocument/2006/relationships" xmlns:p="http://schemas.openxmlformats.org/presentationml/2006/main">
  <p:tag name="AS_UNIQUEID" val="2219"/>
</p:tagLst>
</file>

<file path=ppt/tags/tag304.xml><?xml version="1.0" encoding="utf-8"?>
<p:tagLst xmlns:a="http://schemas.openxmlformats.org/drawingml/2006/main" xmlns:r="http://schemas.openxmlformats.org/officeDocument/2006/relationships" xmlns:p="http://schemas.openxmlformats.org/presentationml/2006/main">
  <p:tag name="AS_UNIQUEID" val="2220"/>
</p:tagLst>
</file>

<file path=ppt/tags/tag305.xml><?xml version="1.0" encoding="utf-8"?>
<p:tagLst xmlns:a="http://schemas.openxmlformats.org/drawingml/2006/main" xmlns:r="http://schemas.openxmlformats.org/officeDocument/2006/relationships" xmlns:p="http://schemas.openxmlformats.org/presentationml/2006/main">
  <p:tag name="AS_UNIQUEID" val="2204"/>
</p:tagLst>
</file>

<file path=ppt/tags/tag306.xml><?xml version="1.0" encoding="utf-8"?>
<p:tagLst xmlns:a="http://schemas.openxmlformats.org/drawingml/2006/main" xmlns:r="http://schemas.openxmlformats.org/officeDocument/2006/relationships" xmlns:p="http://schemas.openxmlformats.org/presentationml/2006/main">
  <p:tag name="AS_UNIQUEID" val="2205"/>
</p:tagLst>
</file>

<file path=ppt/tags/tag307.xml><?xml version="1.0" encoding="utf-8"?>
<p:tagLst xmlns:a="http://schemas.openxmlformats.org/drawingml/2006/main" xmlns:r="http://schemas.openxmlformats.org/officeDocument/2006/relationships" xmlns:p="http://schemas.openxmlformats.org/presentationml/2006/main">
  <p:tag name="AS_UNIQUEID" val="2212"/>
</p:tagLst>
</file>

<file path=ppt/tags/tag308.xml><?xml version="1.0" encoding="utf-8"?>
<p:tagLst xmlns:a="http://schemas.openxmlformats.org/drawingml/2006/main" xmlns:r="http://schemas.openxmlformats.org/officeDocument/2006/relationships" xmlns:p="http://schemas.openxmlformats.org/presentationml/2006/main">
  <p:tag name="AS_UNIQUEID" val="2213"/>
</p:tagLst>
</file>

<file path=ppt/tags/tag309.xml><?xml version="1.0" encoding="utf-8"?>
<p:tagLst xmlns:a="http://schemas.openxmlformats.org/drawingml/2006/main" xmlns:r="http://schemas.openxmlformats.org/officeDocument/2006/relationships" xmlns:p="http://schemas.openxmlformats.org/presentationml/2006/main">
  <p:tag name="AS_UNIQUEID" val="2214"/>
</p:tagLst>
</file>

<file path=ppt/tags/tag310.xml><?xml version="1.0" encoding="utf-8"?>
<p:tagLst xmlns:a="http://schemas.openxmlformats.org/drawingml/2006/main" xmlns:r="http://schemas.openxmlformats.org/officeDocument/2006/relationships" xmlns:p="http://schemas.openxmlformats.org/presentationml/2006/main">
  <p:tag name="AS_UNIQUEID" val="2215"/>
</p:tagLst>
</file>

<file path=ppt/tags/tag311.xml><?xml version="1.0" encoding="utf-8"?>
<p:tagLst xmlns:a="http://schemas.openxmlformats.org/drawingml/2006/main" xmlns:r="http://schemas.openxmlformats.org/officeDocument/2006/relationships" xmlns:p="http://schemas.openxmlformats.org/presentationml/2006/main">
  <p:tag name="AS_UNIQUEID" val="2216"/>
</p:tagLst>
</file>

<file path=ppt/tags/tag312.xml><?xml version="1.0" encoding="utf-8"?>
<p:tagLst xmlns:a="http://schemas.openxmlformats.org/drawingml/2006/main" xmlns:r="http://schemas.openxmlformats.org/officeDocument/2006/relationships" xmlns:p="http://schemas.openxmlformats.org/presentationml/2006/main">
  <p:tag name="AS_UNIQUEID" val="2217"/>
</p:tagLst>
</file>

<file path=ppt/tags/tag313.xml><?xml version="1.0" encoding="utf-8"?>
<p:tagLst xmlns:a="http://schemas.openxmlformats.org/drawingml/2006/main" xmlns:r="http://schemas.openxmlformats.org/officeDocument/2006/relationships" xmlns:p="http://schemas.openxmlformats.org/presentationml/2006/main">
  <p:tag name="AS_UNIQUEID" val="2218"/>
</p:tagLst>
</file>

<file path=ppt/tags/tag314.xml><?xml version="1.0" encoding="utf-8"?>
<p:tagLst xmlns:a="http://schemas.openxmlformats.org/drawingml/2006/main" xmlns:r="http://schemas.openxmlformats.org/officeDocument/2006/relationships" xmlns:p="http://schemas.openxmlformats.org/presentationml/2006/main">
  <p:tag name="AS_UNIQUEID" val="2206"/>
</p:tagLst>
</file>

<file path=ppt/tags/tag315.xml><?xml version="1.0" encoding="utf-8"?>
<p:tagLst xmlns:a="http://schemas.openxmlformats.org/drawingml/2006/main" xmlns:r="http://schemas.openxmlformats.org/officeDocument/2006/relationships" xmlns:p="http://schemas.openxmlformats.org/presentationml/2006/main">
  <p:tag name="AS_UNIQUEID" val="2211"/>
</p:tagLst>
</file>

<file path=ppt/tags/tag316.xml><?xml version="1.0" encoding="utf-8"?>
<p:tagLst xmlns:a="http://schemas.openxmlformats.org/drawingml/2006/main" xmlns:r="http://schemas.openxmlformats.org/officeDocument/2006/relationships" xmlns:p="http://schemas.openxmlformats.org/presentationml/2006/main">
  <p:tag name="AS_UNIQUEID" val="2207"/>
</p:tagLst>
</file>

<file path=ppt/tags/tag317.xml><?xml version="1.0" encoding="utf-8"?>
<p:tagLst xmlns:a="http://schemas.openxmlformats.org/drawingml/2006/main" xmlns:r="http://schemas.openxmlformats.org/officeDocument/2006/relationships" xmlns:p="http://schemas.openxmlformats.org/presentationml/2006/main">
  <p:tag name="AS_UNIQUEID" val="2208"/>
</p:tagLst>
</file>

<file path=ppt/tags/tag318.xml><?xml version="1.0" encoding="utf-8"?>
<p:tagLst xmlns:a="http://schemas.openxmlformats.org/drawingml/2006/main" xmlns:r="http://schemas.openxmlformats.org/officeDocument/2006/relationships" xmlns:p="http://schemas.openxmlformats.org/presentationml/2006/main">
  <p:tag name="AS_UNIQUEID" val="2209"/>
</p:tagLst>
</file>

<file path=ppt/tags/tag319.xml><?xml version="1.0" encoding="utf-8"?>
<p:tagLst xmlns:a="http://schemas.openxmlformats.org/drawingml/2006/main" xmlns:r="http://schemas.openxmlformats.org/officeDocument/2006/relationships" xmlns:p="http://schemas.openxmlformats.org/presentationml/2006/main">
  <p:tag name="AS_UNIQUEID" val="2210"/>
</p:tagLst>
</file>

<file path=ppt/tags/tag320.xml><?xml version="1.0" encoding="utf-8"?>
<p:tagLst xmlns:a="http://schemas.openxmlformats.org/drawingml/2006/main" xmlns:r="http://schemas.openxmlformats.org/officeDocument/2006/relationships" xmlns:p="http://schemas.openxmlformats.org/presentationml/2006/main">
  <p:tag name="AS_UNIQUEID" val="2276"/>
</p:tagLst>
</file>

<file path=ppt/tags/tag321.xml><?xml version="1.0" encoding="utf-8"?>
<p:tagLst xmlns:a="http://schemas.openxmlformats.org/drawingml/2006/main" xmlns:r="http://schemas.openxmlformats.org/officeDocument/2006/relationships" xmlns:p="http://schemas.openxmlformats.org/presentationml/2006/main">
  <p:tag name="AS_UNIQUEID" val="2277"/>
</p:tagLst>
</file>

<file path=ppt/tags/tag322.xml><?xml version="1.0" encoding="utf-8"?>
<p:tagLst xmlns:a="http://schemas.openxmlformats.org/drawingml/2006/main" xmlns:r="http://schemas.openxmlformats.org/officeDocument/2006/relationships" xmlns:p="http://schemas.openxmlformats.org/presentationml/2006/main">
  <p:tag name="AS_UNIQUEID" val="2278"/>
</p:tagLst>
</file>

<file path=ppt/tags/tag323.xml><?xml version="1.0" encoding="utf-8"?>
<p:tagLst xmlns:a="http://schemas.openxmlformats.org/drawingml/2006/main" xmlns:r="http://schemas.openxmlformats.org/officeDocument/2006/relationships" xmlns:p="http://schemas.openxmlformats.org/presentationml/2006/main">
  <p:tag name="AS_UNIQUEID" val="1984"/>
</p:tagLst>
</file>

<file path=ppt/tags/tag324.xml><?xml version="1.0" encoding="utf-8"?>
<p:tagLst xmlns:a="http://schemas.openxmlformats.org/drawingml/2006/main" xmlns:r="http://schemas.openxmlformats.org/officeDocument/2006/relationships" xmlns:p="http://schemas.openxmlformats.org/presentationml/2006/main">
  <p:tag name="AS_UNIQUEID" val="1985"/>
</p:tagLst>
</file>

<file path=ppt/tags/tag325.xml><?xml version="1.0" encoding="utf-8"?>
<p:tagLst xmlns:a="http://schemas.openxmlformats.org/drawingml/2006/main" xmlns:r="http://schemas.openxmlformats.org/officeDocument/2006/relationships" xmlns:p="http://schemas.openxmlformats.org/presentationml/2006/main">
  <p:tag name="AS_UNIQUEID" val="1989"/>
</p:tagLst>
</file>

<file path=ppt/tags/tag326.xml><?xml version="1.0" encoding="utf-8"?>
<p:tagLst xmlns:a="http://schemas.openxmlformats.org/drawingml/2006/main" xmlns:r="http://schemas.openxmlformats.org/officeDocument/2006/relationships" xmlns:p="http://schemas.openxmlformats.org/presentationml/2006/main">
  <p:tag name="AS_UNIQUEID" val="1991"/>
</p:tagLst>
</file>

<file path=ppt/tags/tag327.xml><?xml version="1.0" encoding="utf-8"?>
<p:tagLst xmlns:a="http://schemas.openxmlformats.org/drawingml/2006/main" xmlns:r="http://schemas.openxmlformats.org/officeDocument/2006/relationships" xmlns:p="http://schemas.openxmlformats.org/presentationml/2006/main">
  <p:tag name="AS_UNIQUEID" val="1992"/>
</p:tagLst>
</file>

<file path=ppt/tags/tag328.xml><?xml version="1.0" encoding="utf-8"?>
<p:tagLst xmlns:a="http://schemas.openxmlformats.org/drawingml/2006/main" xmlns:r="http://schemas.openxmlformats.org/officeDocument/2006/relationships" xmlns:p="http://schemas.openxmlformats.org/presentationml/2006/main">
  <p:tag name="AS_UNIQUEID" val="1993"/>
</p:tagLst>
</file>

<file path=ppt/tags/tag329.xml><?xml version="1.0" encoding="utf-8"?>
<p:tagLst xmlns:a="http://schemas.openxmlformats.org/drawingml/2006/main" xmlns:r="http://schemas.openxmlformats.org/officeDocument/2006/relationships" xmlns:p="http://schemas.openxmlformats.org/presentationml/2006/main">
  <p:tag name="AS_UNIQUEID" val="1994"/>
</p:tagLst>
</file>

<file path=ppt/tags/tag330.xml><?xml version="1.0" encoding="utf-8"?>
<p:tagLst xmlns:a="http://schemas.openxmlformats.org/drawingml/2006/main" xmlns:r="http://schemas.openxmlformats.org/officeDocument/2006/relationships" xmlns:p="http://schemas.openxmlformats.org/presentationml/2006/main">
  <p:tag name="AS_UNIQUEID" val="1995"/>
</p:tagLst>
</file>

<file path=ppt/tags/tag331.xml><?xml version="1.0" encoding="utf-8"?>
<p:tagLst xmlns:a="http://schemas.openxmlformats.org/drawingml/2006/main" xmlns:r="http://schemas.openxmlformats.org/officeDocument/2006/relationships" xmlns:p="http://schemas.openxmlformats.org/presentationml/2006/main">
  <p:tag name="AS_UNIQUEID" val="1998"/>
</p:tagLst>
</file>

<file path=ppt/tags/tag332.xml><?xml version="1.0" encoding="utf-8"?>
<p:tagLst xmlns:a="http://schemas.openxmlformats.org/drawingml/2006/main" xmlns:r="http://schemas.openxmlformats.org/officeDocument/2006/relationships" xmlns:p="http://schemas.openxmlformats.org/presentationml/2006/main">
  <p:tag name="AS_UNIQUEID" val="2004"/>
</p:tagLst>
</file>

<file path=ppt/tags/tag333.xml><?xml version="1.0" encoding="utf-8"?>
<p:tagLst xmlns:a="http://schemas.openxmlformats.org/drawingml/2006/main" xmlns:r="http://schemas.openxmlformats.org/officeDocument/2006/relationships" xmlns:p="http://schemas.openxmlformats.org/presentationml/2006/main">
  <p:tag name="AS_UNIQUEID" val="2007"/>
</p:tagLst>
</file>

<file path=ppt/tags/tag334.xml><?xml version="1.0" encoding="utf-8"?>
<p:tagLst xmlns:a="http://schemas.openxmlformats.org/drawingml/2006/main" xmlns:r="http://schemas.openxmlformats.org/officeDocument/2006/relationships" xmlns:p="http://schemas.openxmlformats.org/presentationml/2006/main">
  <p:tag name="AS_UNIQUEID" val="2008"/>
</p:tagLst>
</file>

<file path=ppt/tags/tag335.xml><?xml version="1.0" encoding="utf-8"?>
<p:tagLst xmlns:a="http://schemas.openxmlformats.org/drawingml/2006/main" xmlns:r="http://schemas.openxmlformats.org/officeDocument/2006/relationships" xmlns:p="http://schemas.openxmlformats.org/presentationml/2006/main">
  <p:tag name="AS_UNIQUEID" val="2009"/>
</p:tagLst>
</file>

<file path=ppt/tags/tag336.xml><?xml version="1.0" encoding="utf-8"?>
<p:tagLst xmlns:a="http://schemas.openxmlformats.org/drawingml/2006/main" xmlns:r="http://schemas.openxmlformats.org/officeDocument/2006/relationships" xmlns:p="http://schemas.openxmlformats.org/presentationml/2006/main">
  <p:tag name="AS_UNIQUEID" val="2005"/>
</p:tagLst>
</file>

<file path=ppt/tags/tag337.xml><?xml version="1.0" encoding="utf-8"?>
<p:tagLst xmlns:a="http://schemas.openxmlformats.org/drawingml/2006/main" xmlns:r="http://schemas.openxmlformats.org/officeDocument/2006/relationships" xmlns:p="http://schemas.openxmlformats.org/presentationml/2006/main">
  <p:tag name="AS_UNIQUEID" val="2006"/>
</p:tagLst>
</file>

<file path=ppt/tags/tag338.xml><?xml version="1.0" encoding="utf-8"?>
<p:tagLst xmlns:a="http://schemas.openxmlformats.org/drawingml/2006/main" xmlns:r="http://schemas.openxmlformats.org/officeDocument/2006/relationships" xmlns:p="http://schemas.openxmlformats.org/presentationml/2006/main">
  <p:tag name="AS_UNIQUEID" val="1999"/>
</p:tagLst>
</file>

<file path=ppt/tags/tag339.xml><?xml version="1.0" encoding="utf-8"?>
<p:tagLst xmlns:a="http://schemas.openxmlformats.org/drawingml/2006/main" xmlns:r="http://schemas.openxmlformats.org/officeDocument/2006/relationships" xmlns:p="http://schemas.openxmlformats.org/presentationml/2006/main">
  <p:tag name="AS_UNIQUEID" val="2003"/>
</p:tagLst>
</file>

<file path=ppt/tags/tag340.xml><?xml version="1.0" encoding="utf-8"?>
<p:tagLst xmlns:a="http://schemas.openxmlformats.org/drawingml/2006/main" xmlns:r="http://schemas.openxmlformats.org/officeDocument/2006/relationships" xmlns:p="http://schemas.openxmlformats.org/presentationml/2006/main">
  <p:tag name="AS_UNIQUEID" val="2000"/>
</p:tagLst>
</file>

<file path=ppt/tags/tag341.xml><?xml version="1.0" encoding="utf-8"?>
<p:tagLst xmlns:a="http://schemas.openxmlformats.org/drawingml/2006/main" xmlns:r="http://schemas.openxmlformats.org/officeDocument/2006/relationships" xmlns:p="http://schemas.openxmlformats.org/presentationml/2006/main">
  <p:tag name="AS_UNIQUEID" val="2001"/>
</p:tagLst>
</file>

<file path=ppt/tags/tag342.xml><?xml version="1.0" encoding="utf-8"?>
<p:tagLst xmlns:a="http://schemas.openxmlformats.org/drawingml/2006/main" xmlns:r="http://schemas.openxmlformats.org/officeDocument/2006/relationships" xmlns:p="http://schemas.openxmlformats.org/presentationml/2006/main">
  <p:tag name="AS_UNIQUEID" val="2002"/>
</p:tagLst>
</file>

<file path=ppt/tags/tag343.xml><?xml version="1.0" encoding="utf-8"?>
<p:tagLst xmlns:a="http://schemas.openxmlformats.org/drawingml/2006/main" xmlns:r="http://schemas.openxmlformats.org/officeDocument/2006/relationships" xmlns:p="http://schemas.openxmlformats.org/presentationml/2006/main">
  <p:tag name="AS_UNIQUEID" val="1996"/>
</p:tagLst>
</file>

<file path=ppt/tags/tag344.xml><?xml version="1.0" encoding="utf-8"?>
<p:tagLst xmlns:a="http://schemas.openxmlformats.org/drawingml/2006/main" xmlns:r="http://schemas.openxmlformats.org/officeDocument/2006/relationships" xmlns:p="http://schemas.openxmlformats.org/presentationml/2006/main">
  <p:tag name="AS_UNIQUEID" val="1997"/>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1063</TotalTime>
  <Words>1517</Words>
  <Application>Microsoft Office PowerPoint</Application>
  <PresentationFormat>宽屏</PresentationFormat>
  <Paragraphs>200</Paragraphs>
  <Slides>17</Slides>
  <Notes>4</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7</vt:i4>
      </vt:variant>
      <vt:variant>
        <vt:lpstr>幻灯片标题</vt:lpstr>
      </vt:variant>
      <vt:variant>
        <vt:i4>17</vt:i4>
      </vt:variant>
    </vt:vector>
  </HeadingPairs>
  <TitlesOfParts>
    <vt:vector size="35" baseType="lpstr">
      <vt:lpstr>等线</vt:lpstr>
      <vt:lpstr>等线 Light</vt:lpstr>
      <vt:lpstr>黑体</vt:lpstr>
      <vt:lpstr>楷体</vt:lpstr>
      <vt:lpstr>宋体</vt:lpstr>
      <vt:lpstr>微软雅黑</vt:lpstr>
      <vt:lpstr>微软雅黑 Light</vt:lpstr>
      <vt:lpstr>Arial</vt:lpstr>
      <vt:lpstr>Cambria Math</vt:lpstr>
      <vt:lpstr>Times New Roman</vt:lpstr>
      <vt:lpstr>Office 主题​​</vt:lpstr>
      <vt:lpstr>MathType 6.0 Equation</vt:lpstr>
      <vt:lpstr>Equation</vt:lpstr>
      <vt:lpstr>Equation.KSEE3</vt:lpstr>
      <vt:lpstr>BMP 图像</vt:lpstr>
      <vt:lpstr>公式</vt:lpstr>
      <vt:lpstr>Equation.3</vt:lpstr>
      <vt:lpstr>Document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1614558937@qq.com</dc:creator>
  <cp:lastModifiedBy>1614558937@qq.com</cp:lastModifiedBy>
  <cp:revision>30</cp:revision>
  <dcterms:created xsi:type="dcterms:W3CDTF">2022-04-21T06:29:14Z</dcterms:created>
  <dcterms:modified xsi:type="dcterms:W3CDTF">2022-05-16T15:31:43Z</dcterms:modified>
</cp:coreProperties>
</file>