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79" r:id="rId3"/>
    <p:sldId id="290" r:id="rId4"/>
    <p:sldId id="291" r:id="rId5"/>
    <p:sldId id="292" r:id="rId6"/>
    <p:sldId id="293" r:id="rId7"/>
    <p:sldId id="295" r:id="rId8"/>
    <p:sldId id="294" r:id="rId9"/>
    <p:sldId id="29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84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208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823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502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437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855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106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09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537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二次根式与拓展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742839"/>
              </p:ext>
            </p:extLst>
          </p:nvPr>
        </p:nvGraphicFramePr>
        <p:xfrm>
          <a:off x="380534" y="253628"/>
          <a:ext cx="5674179" cy="6604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4" imgW="2323800" imgH="2705040" progId="Equation.DSMT4">
                  <p:embed/>
                </p:oleObj>
              </mc:Choice>
              <mc:Fallback>
                <p:oleObj name="Equation" r:id="rId4" imgW="2323800" imgH="2705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0534" y="253628"/>
                        <a:ext cx="5674179" cy="66043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890279"/>
              </p:ext>
            </p:extLst>
          </p:nvPr>
        </p:nvGraphicFramePr>
        <p:xfrm>
          <a:off x="5307980" y="1778021"/>
          <a:ext cx="6640347" cy="2002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6" imgW="3327120" imgH="1002960" progId="Equation.DSMT4">
                  <p:embed/>
                </p:oleObj>
              </mc:Choice>
              <mc:Fallback>
                <p:oleObj name="Equation" r:id="rId6" imgW="3327120" imgH="1002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07980" y="1778021"/>
                        <a:ext cx="6640347" cy="20022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5878862"/>
              </p:ext>
            </p:extLst>
          </p:nvPr>
        </p:nvGraphicFramePr>
        <p:xfrm>
          <a:off x="587878" y="475824"/>
          <a:ext cx="10293351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4" imgW="4152600" imgH="482400" progId="Equation.DSMT4">
                  <p:embed/>
                </p:oleObj>
              </mc:Choice>
              <mc:Fallback>
                <p:oleObj name="Equation" r:id="rId4" imgW="415260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7878" y="475824"/>
                        <a:ext cx="10293351" cy="1196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685147"/>
              </p:ext>
            </p:extLst>
          </p:nvPr>
        </p:nvGraphicFramePr>
        <p:xfrm>
          <a:off x="587878" y="3275168"/>
          <a:ext cx="6394450" cy="8206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6" imgW="2374560" imgH="304560" progId="Equation.DSMT4">
                  <p:embed/>
                </p:oleObj>
              </mc:Choice>
              <mc:Fallback>
                <p:oleObj name="Equation" r:id="rId6" imgW="237456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87878" y="3275168"/>
                        <a:ext cx="6394450" cy="8206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175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030506"/>
              </p:ext>
            </p:extLst>
          </p:nvPr>
        </p:nvGraphicFramePr>
        <p:xfrm>
          <a:off x="6032500" y="3211513"/>
          <a:ext cx="127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4" imgW="126720" imgH="431640" progId="Equation.DSMT4">
                  <p:embed/>
                </p:oleObj>
              </mc:Choice>
              <mc:Fallback>
                <p:oleObj name="Equation" r:id="rId4" imgW="12672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32500" y="3211513"/>
                        <a:ext cx="1270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716696" y="222636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5830838"/>
              </p:ext>
            </p:extLst>
          </p:nvPr>
        </p:nvGraphicFramePr>
        <p:xfrm>
          <a:off x="700358" y="364770"/>
          <a:ext cx="7858898" cy="188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6" imgW="2971800" imgH="711000" progId="Equation.DSMT4">
                  <p:embed/>
                </p:oleObj>
              </mc:Choice>
              <mc:Fallback>
                <p:oleObj name="Equation" r:id="rId6" imgW="297180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0358" y="364770"/>
                        <a:ext cx="7858898" cy="1880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94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7034" y="1091709"/>
            <a:ext cx="105341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已知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+5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，且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7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xy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+9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y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24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xy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的值为（　　）</a:t>
            </a:r>
            <a:endParaRPr lang="zh-CN" altLang="zh-CN" sz="28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173355">
              <a:lnSpc>
                <a:spcPct val="150000"/>
              </a:lnSpc>
              <a:tabLst>
                <a:tab pos="1460500" algn="l"/>
                <a:tab pos="2794000" algn="l"/>
                <a:tab pos="4064000" algn="l"/>
              </a:tabLst>
            </a:pP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en-US" altLang="zh-CN" sz="28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5</a:t>
            </a:r>
            <a:r>
              <a:rPr lang="en-US" altLang="zh-CN" sz="28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12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6244" y="2737844"/>
            <a:ext cx="1021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已知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实数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满足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a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+5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b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+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c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+4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ab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b</a:t>
            </a:r>
            <a:r>
              <a:rPr lang="en-US" altLang="zh-CN" sz="2800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+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）﹣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c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+5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0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i="1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b</a:t>
            </a:r>
            <a:r>
              <a:rPr lang="en-US" altLang="zh-CN" sz="2800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+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新宋体" panose="02010609030101010101" pitchFamily="49" charset="-122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的值为</a:t>
            </a:r>
            <a:r>
              <a:rPr lang="zh-CN" altLang="zh-CN" sz="28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800" u="sng" kern="100" dirty="0">
                <a:latin typeface="Times New Roman" panose="02020603050405020304" pitchFamily="18" charset="0"/>
                <a:ea typeface="新宋体" panose="02010609030101010101" pitchFamily="49" charset="-122"/>
              </a:rPr>
              <a:t>   </a:t>
            </a:r>
            <a:r>
              <a:rPr lang="zh-CN" altLang="zh-CN" sz="28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865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10" y="1091708"/>
            <a:ext cx="10937915" cy="4520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7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3419" y="1091709"/>
            <a:ext cx="92294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阅读材料：把形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bx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的二次三项式（或其一部分）配成完全平方式的方法叫配方法．配方法的基本形式是完全平方公式的逆写，即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±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＝（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±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．请根据阅读材料解决下列问题：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）填空：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+10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</a:t>
            </a:r>
            <a:r>
              <a:rPr lang="en-US" altLang="zh-CN" sz="2400" i="1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分别是△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的三边，且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，试判断△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的形状，并说明理由．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31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1970" y="1091709"/>
            <a:ext cx="10210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因式分解是把多项式变形为几个整式乘积的形式的过程．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）设有多项式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分解后有一个因式是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）若有甲、乙两个等容积的长方体容器，甲容器长为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，宽为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．体积为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，（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为整数），乙容器的底面是正方形．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求出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②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分别求出甲、乙两容器的高．（用含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的代数式表示）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7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720" y="1320308"/>
            <a:ext cx="10132788" cy="476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17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251</Words>
  <Application>Microsoft Office PowerPoint</Application>
  <PresentationFormat>宽屏</PresentationFormat>
  <Paragraphs>27</Paragraphs>
  <Slides>9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宋体</vt:lpstr>
      <vt:lpstr>微软雅黑</vt:lpstr>
      <vt:lpstr>新宋体</vt:lpstr>
      <vt:lpstr>Arial</vt:lpstr>
      <vt:lpstr>Arial Black</vt:lpstr>
      <vt:lpstr>Calibri</vt:lpstr>
      <vt:lpstr>Times New Roman</vt:lpstr>
      <vt:lpstr>Office 主题</vt:lpstr>
      <vt:lpstr>Equation</vt:lpstr>
      <vt:lpstr>MathType 6.0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admin</cp:lastModifiedBy>
  <cp:revision>17</cp:revision>
  <dcterms:created xsi:type="dcterms:W3CDTF">2015-05-05T08:02:00Z</dcterms:created>
  <dcterms:modified xsi:type="dcterms:W3CDTF">2022-02-23T05:28:18Z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