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E3985-34F2-4DF0-B98B-04BBCF0F073F}" type="datetimeFigureOut">
              <a:rPr lang="zh-CN" altLang="en-US" smtClean="0"/>
              <a:t>2016/2/12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B2B67-0208-4E56-ADD1-F94A321D1C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673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E3985-34F2-4DF0-B98B-04BBCF0F073F}" type="datetimeFigureOut">
              <a:rPr lang="zh-CN" altLang="en-US" smtClean="0"/>
              <a:t>2016/2/12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B2B67-0208-4E56-ADD1-F94A321D1C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0858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E3985-34F2-4DF0-B98B-04BBCF0F073F}" type="datetimeFigureOut">
              <a:rPr lang="zh-CN" altLang="en-US" smtClean="0"/>
              <a:t>2016/2/12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B2B67-0208-4E56-ADD1-F94A321D1C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657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E3985-34F2-4DF0-B98B-04BBCF0F073F}" type="datetimeFigureOut">
              <a:rPr lang="zh-CN" altLang="en-US" smtClean="0"/>
              <a:t>2016/2/12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B2B67-0208-4E56-ADD1-F94A321D1C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3195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E3985-34F2-4DF0-B98B-04BBCF0F073F}" type="datetimeFigureOut">
              <a:rPr lang="zh-CN" altLang="en-US" smtClean="0"/>
              <a:t>2016/2/12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B2B67-0208-4E56-ADD1-F94A321D1C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024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E3985-34F2-4DF0-B98B-04BBCF0F073F}" type="datetimeFigureOut">
              <a:rPr lang="zh-CN" altLang="en-US" smtClean="0"/>
              <a:t>2016/2/12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B2B67-0208-4E56-ADD1-F94A321D1C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5215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E3985-34F2-4DF0-B98B-04BBCF0F073F}" type="datetimeFigureOut">
              <a:rPr lang="zh-CN" altLang="en-US" smtClean="0"/>
              <a:t>2016/2/12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B2B67-0208-4E56-ADD1-F94A321D1C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7609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E3985-34F2-4DF0-B98B-04BBCF0F073F}" type="datetimeFigureOut">
              <a:rPr lang="zh-CN" altLang="en-US" smtClean="0"/>
              <a:t>2016/2/12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B2B67-0208-4E56-ADD1-F94A321D1C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3704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E3985-34F2-4DF0-B98B-04BBCF0F073F}" type="datetimeFigureOut">
              <a:rPr lang="zh-CN" altLang="en-US" smtClean="0"/>
              <a:t>2016/2/12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B2B67-0208-4E56-ADD1-F94A321D1C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4362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E3985-34F2-4DF0-B98B-04BBCF0F073F}" type="datetimeFigureOut">
              <a:rPr lang="zh-CN" altLang="en-US" smtClean="0"/>
              <a:t>2016/2/12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B2B67-0208-4E56-ADD1-F94A321D1C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6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E3985-34F2-4DF0-B98B-04BBCF0F073F}" type="datetimeFigureOut">
              <a:rPr lang="zh-CN" altLang="en-US" smtClean="0"/>
              <a:t>2016/2/12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B2B67-0208-4E56-ADD1-F94A321D1C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031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E3985-34F2-4DF0-B98B-04BBCF0F073F}" type="datetimeFigureOut">
              <a:rPr lang="zh-CN" altLang="en-US" smtClean="0"/>
              <a:t>2016/2/12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BB2B67-0208-4E56-ADD1-F94A321D1C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7935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3" Type="http://schemas.openxmlformats.org/officeDocument/2006/relationships/audio" Target="../media/media2.wma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" Type="http://schemas.microsoft.com/office/2007/relationships/media" Target="../media/media2.wma"/><Relationship Id="rId16" Type="http://schemas.openxmlformats.org/officeDocument/2006/relationships/image" Target="../media/image13.png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jp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639909" y="349631"/>
            <a:ext cx="9144000" cy="2387600"/>
          </a:xfrm>
        </p:spPr>
        <p:txBody>
          <a:bodyPr>
            <a:normAutofit/>
          </a:bodyPr>
          <a:lstStyle/>
          <a:p>
            <a:r>
              <a:rPr lang="zh-CN" altLang="en-US" sz="7200" dirty="0" smtClean="0">
                <a:solidFill>
                  <a:srgbClr val="FF0000"/>
                </a:solidFill>
              </a:rPr>
              <a:t>无机化学</a:t>
            </a:r>
            <a:endParaRPr lang="zh-CN" altLang="en-US" sz="7200" dirty="0">
              <a:solidFill>
                <a:srgbClr val="FF000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4400" dirty="0" smtClean="0"/>
              <a:t>元素化合物价类二维图微课集</a:t>
            </a:r>
            <a:endParaRPr lang="en-US" altLang="zh-CN" sz="4400" dirty="0" smtClean="0"/>
          </a:p>
          <a:p>
            <a:r>
              <a:rPr lang="zh-CN" altLang="en-US" sz="4400" dirty="0">
                <a:solidFill>
                  <a:srgbClr val="C00000"/>
                </a:solidFill>
              </a:rPr>
              <a:t>中大</a:t>
            </a:r>
            <a:r>
              <a:rPr lang="zh-CN" altLang="en-US" sz="4400" dirty="0" smtClean="0">
                <a:solidFill>
                  <a:srgbClr val="C00000"/>
                </a:solidFill>
              </a:rPr>
              <a:t>附中  张伟</a:t>
            </a:r>
            <a:endParaRPr lang="zh-CN" altLang="en-US" sz="4400" dirty="0">
              <a:solidFill>
                <a:srgbClr val="C00000"/>
              </a:solidFill>
            </a:endParaRPr>
          </a:p>
        </p:txBody>
      </p:sp>
      <p:pic>
        <p:nvPicPr>
          <p:cNvPr id="4" name="音频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405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64"/>
    </mc:Choice>
    <mc:Fallback>
      <p:transition spd="slow" advTm="71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160539" cy="481669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463" y="4375929"/>
            <a:ext cx="1991401" cy="68666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530" y="4397606"/>
            <a:ext cx="2680270" cy="73255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004" y="6260514"/>
            <a:ext cx="2458947" cy="70033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0539" y="4062961"/>
            <a:ext cx="4170867" cy="74702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0539" y="5277526"/>
            <a:ext cx="4902328" cy="591392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584" y="5022532"/>
            <a:ext cx="3790089" cy="63875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60" y="5565206"/>
            <a:ext cx="1991404" cy="7186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0539" y="875302"/>
            <a:ext cx="3781796" cy="560266"/>
          </a:xfrm>
          <a:prstGeom prst="rect">
            <a:avLst/>
          </a:prstGeom>
        </p:spPr>
      </p:pic>
      <p:cxnSp>
        <p:nvCxnSpPr>
          <p:cNvPr id="14" name="直接箭头连接符 13"/>
          <p:cNvCxnSpPr/>
          <p:nvPr/>
        </p:nvCxnSpPr>
        <p:spPr>
          <a:xfrm flipV="1">
            <a:off x="1403798" y="2171767"/>
            <a:ext cx="927278" cy="984162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 flipV="1">
            <a:off x="1403798" y="2171767"/>
            <a:ext cx="2756366" cy="1165136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/>
          <p:nvPr/>
        </p:nvCxnSpPr>
        <p:spPr>
          <a:xfrm flipV="1">
            <a:off x="1596022" y="2171767"/>
            <a:ext cx="4354017" cy="116513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图片 2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030" y="1209641"/>
            <a:ext cx="1032398" cy="379558"/>
          </a:xfrm>
          <a:prstGeom prst="rect">
            <a:avLst/>
          </a:prstGeom>
        </p:spPr>
      </p:pic>
      <p:cxnSp>
        <p:nvCxnSpPr>
          <p:cNvPr id="26" name="直接箭头连接符 25"/>
          <p:cNvCxnSpPr/>
          <p:nvPr/>
        </p:nvCxnSpPr>
        <p:spPr>
          <a:xfrm flipV="1">
            <a:off x="1557319" y="1589199"/>
            <a:ext cx="4225598" cy="1724059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/>
          <p:nvPr/>
        </p:nvCxnSpPr>
        <p:spPr>
          <a:xfrm flipH="1">
            <a:off x="1324647" y="2148121"/>
            <a:ext cx="1282194" cy="108647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/>
          <p:nvPr/>
        </p:nvCxnSpPr>
        <p:spPr>
          <a:xfrm flipV="1">
            <a:off x="2920951" y="1996225"/>
            <a:ext cx="2878202" cy="4958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图片 3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788" y="1793357"/>
            <a:ext cx="3065903" cy="373511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477" y="2387879"/>
            <a:ext cx="2972523" cy="606955"/>
          </a:xfrm>
          <a:prstGeom prst="rect">
            <a:avLst/>
          </a:prstGeom>
        </p:spPr>
      </p:pic>
      <p:cxnSp>
        <p:nvCxnSpPr>
          <p:cNvPr id="37" name="直接箭头连接符 36"/>
          <p:cNvCxnSpPr/>
          <p:nvPr/>
        </p:nvCxnSpPr>
        <p:spPr>
          <a:xfrm flipH="1" flipV="1">
            <a:off x="2781981" y="2069458"/>
            <a:ext cx="1106414" cy="23644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箭头连接符 40"/>
          <p:cNvCxnSpPr/>
          <p:nvPr/>
        </p:nvCxnSpPr>
        <p:spPr>
          <a:xfrm>
            <a:off x="4722133" y="1907306"/>
            <a:ext cx="1060784" cy="25941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图片 43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0539" y="3332898"/>
            <a:ext cx="3844052" cy="420200"/>
          </a:xfrm>
          <a:prstGeom prst="rect">
            <a:avLst/>
          </a:prstGeom>
        </p:spPr>
      </p:pic>
      <p:cxnSp>
        <p:nvCxnSpPr>
          <p:cNvPr id="45" name="直接箭头连接符 44"/>
          <p:cNvCxnSpPr/>
          <p:nvPr/>
        </p:nvCxnSpPr>
        <p:spPr>
          <a:xfrm flipH="1">
            <a:off x="1541083" y="2090575"/>
            <a:ext cx="4756686" cy="1373842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箭头连接符 47"/>
          <p:cNvCxnSpPr/>
          <p:nvPr/>
        </p:nvCxnSpPr>
        <p:spPr>
          <a:xfrm flipH="1">
            <a:off x="4746414" y="2077488"/>
            <a:ext cx="1036503" cy="26174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" name="图片 50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672" y="5786791"/>
            <a:ext cx="3019637" cy="456091"/>
          </a:xfrm>
          <a:prstGeom prst="rect">
            <a:avLst/>
          </a:prstGeom>
        </p:spPr>
      </p:pic>
      <p:pic>
        <p:nvPicPr>
          <p:cNvPr id="2" name="音频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77872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5607"/>
    </mc:Choice>
    <mc:Fallback>
      <p:transition spd="slow" advTm="2256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decel="100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decel="100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" decel="10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" decel="100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" decel="100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" decel="100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" decel="100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" decel="100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" decel="100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" decel="100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11.2|18.7|1|2.7|11|0.9|2.8|5.5|4.2|1.7|6.7|22.8|0.9|3.8|44.1|1|2.6|3|1|2.7|2.9|0.8|1.1|2.9|6.3|4.1|26.3|1.2|3.1|7.4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16</Words>
  <Application>Microsoft Office PowerPoint</Application>
  <PresentationFormat>宽屏</PresentationFormat>
  <Paragraphs>3</Paragraphs>
  <Slides>2</Slides>
  <Notes>0</Notes>
  <HiddenSlides>0</HiddenSlides>
  <MMClips>2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7" baseType="lpstr">
      <vt:lpstr>宋体</vt:lpstr>
      <vt:lpstr>Arial</vt:lpstr>
      <vt:lpstr>Calibri</vt:lpstr>
      <vt:lpstr>Calibri Light</vt:lpstr>
      <vt:lpstr>Office 主题</vt:lpstr>
      <vt:lpstr>无机化学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无机化学</dc:title>
  <dc:creator>oscarfox</dc:creator>
  <cp:lastModifiedBy>oscarfox</cp:lastModifiedBy>
  <cp:revision>8</cp:revision>
  <dcterms:created xsi:type="dcterms:W3CDTF">2016-02-11T15:16:35Z</dcterms:created>
  <dcterms:modified xsi:type="dcterms:W3CDTF">2016-02-12T14:56:31Z</dcterms:modified>
</cp:coreProperties>
</file>