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52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6545" y="544195"/>
            <a:ext cx="11609705" cy="589978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en-US" altLang="zh-CN" sz="36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en-US" altLang="zh-CN" sz="3600" b="1">
                <a:latin typeface="Calibri" panose="020F0502020204030204" charset="0"/>
                <a:ea typeface="仿宋" panose="02010609060101010101" charset="-122"/>
                <a:cs typeface="仿宋" panose="02010609060101010101" charset="-122"/>
              </a:rPr>
              <a:t>①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早在三千多年前我国西周时期，当时学校的教学内容为</a:t>
            </a:r>
            <a:r>
              <a:rPr lang="en-US" altLang="zh-CN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六艺</a:t>
            </a:r>
            <a:r>
              <a:rPr lang="en-US" altLang="zh-CN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，即礼、乐、射、御、书、数。德智体全面发展的</a:t>
            </a:r>
            <a:r>
              <a:rPr lang="en-US" altLang="zh-CN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三好</a:t>
            </a:r>
            <a:r>
              <a:rPr lang="en-US" altLang="zh-CN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，长期以来亦是我们学校评价学生的重要标准。今天，国家又提出了</a:t>
            </a:r>
            <a:r>
              <a:rPr lang="en-US" altLang="zh-CN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培养德智体美劳全面发展的社会主义建设者和接班人</a:t>
            </a:r>
            <a:r>
              <a:rPr lang="en-US" altLang="zh-CN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”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的要求。然而实际中仍然存在未能做到全面培养、全面重视、全面发展的现象，这引起了人们的深思。</a:t>
            </a:r>
            <a:endParaRPr lang="zh-CN" altLang="en-US" sz="36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marL="0" indent="0">
              <a:buNone/>
            </a:pPr>
            <a:r>
              <a:rPr lang="zh-CN" altLang="en-US" sz="36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3600" b="1">
                <a:latin typeface="Calibri" panose="020F0502020204030204" charset="0"/>
                <a:ea typeface="仿宋" panose="02010609060101010101" charset="-122"/>
                <a:cs typeface="仿宋" panose="02010609060101010101" charset="-122"/>
              </a:rPr>
              <a:t>②</a:t>
            </a:r>
            <a:r>
              <a:rPr lang="zh-CN" altLang="en-US" sz="36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请你结合材料内容，撰写一份你在班会课上的主题发言稿，体现你的认识与思考，并提出希望与建议。</a:t>
            </a:r>
            <a:endParaRPr lang="zh-CN" altLang="en-US" sz="36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marL="0" indent="0">
              <a:buNone/>
            </a:pPr>
            <a:r>
              <a:rPr lang="zh-CN" altLang="en-US" sz="36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3600" b="1">
                <a:latin typeface="Calibri" panose="020F0502020204030204" charset="0"/>
                <a:ea typeface="仿宋" panose="02010609060101010101" charset="-122"/>
                <a:cs typeface="仿宋" panose="02010609060101010101" charset="-122"/>
              </a:rPr>
              <a:t>③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要求：自拟标题，自选角度，确定立意；不要套作，不得抄袭；不得泄露个人信息；不少于</a:t>
            </a:r>
            <a:r>
              <a:rPr lang="en-US" altLang="zh-CN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800</a:t>
            </a:r>
            <a:r>
              <a:rPr lang="zh-CN" altLang="en-US" sz="3600" b="1">
                <a:solidFill>
                  <a:srgbClr val="1552D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字。</a:t>
            </a:r>
            <a:endParaRPr lang="zh-CN" altLang="en-US" sz="3600" b="1">
              <a:solidFill>
                <a:srgbClr val="1552D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259</Words>
  <Application>WPS 演示</Application>
  <PresentationFormat>宽屏</PresentationFormat>
  <Paragraphs>4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Arial</vt:lpstr>
      <vt:lpstr>宋体</vt:lpstr>
      <vt:lpstr>Wingdings</vt:lpstr>
      <vt:lpstr>仿宋</vt:lpstr>
      <vt:lpstr>微软雅黑</vt:lpstr>
      <vt:lpstr>Arial Unicode MS</vt:lpstr>
      <vt:lpstr>Calibri</vt:lpstr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梁浩蕾</dc:creator>
  <cp:lastModifiedBy>梁浩蕾</cp:lastModifiedBy>
  <cp:revision>4</cp:revision>
  <dcterms:created xsi:type="dcterms:W3CDTF">2019-09-10T00:49:00Z</dcterms:created>
  <dcterms:modified xsi:type="dcterms:W3CDTF">2019-09-10T01:52:47Z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