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1179" r:id="rId3"/>
    <p:sldId id="256" r:id="rId4"/>
    <p:sldId id="1146" r:id="rId5"/>
    <p:sldId id="1152" r:id="rId6"/>
    <p:sldId id="1153" r:id="rId7"/>
    <p:sldId id="1154" r:id="rId8"/>
    <p:sldId id="1155" r:id="rId9"/>
    <p:sldId id="1156" r:id="rId10"/>
    <p:sldId id="1157" r:id="rId11"/>
    <p:sldId id="1158" r:id="rId12"/>
    <p:sldId id="1159" r:id="rId13"/>
    <p:sldId id="1160" r:id="rId14"/>
    <p:sldId id="1161" r:id="rId15"/>
    <p:sldId id="1162" r:id="rId16"/>
    <p:sldId id="1163" r:id="rId17"/>
    <p:sldId id="1164" r:id="rId18"/>
    <p:sldId id="1165" r:id="rId19"/>
    <p:sldId id="1166" r:id="rId20"/>
    <p:sldId id="1167" r:id="rId21"/>
    <p:sldId id="1168" r:id="rId22"/>
    <p:sldId id="1169" r:id="rId23"/>
    <p:sldId id="1170" r:id="rId24"/>
    <p:sldId id="1171" r:id="rId25"/>
    <p:sldId id="1172" r:id="rId26"/>
    <p:sldId id="1173" r:id="rId27"/>
    <p:sldId id="1174" r:id="rId28"/>
    <p:sldId id="1175" r:id="rId29"/>
    <p:sldId id="1176" r:id="rId30"/>
    <p:sldId id="1177" r:id="rId31"/>
    <p:sldId id="1178" r:id="rId32"/>
  </p:sldIdLst>
  <p:sldSz cx="12192000" cy="6858000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gs" Target="tags/tag278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7" Type="http://schemas.openxmlformats.org/officeDocument/2006/relationships/image" Target="../media/image12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8.wmf"/><Relationship Id="rId4" Type="http://schemas.openxmlformats.org/officeDocument/2006/relationships/image" Target="../media/image17.wmf"/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9" Type="http://schemas.openxmlformats.org/officeDocument/2006/relationships/image" Target="../media/image34.wmf"/><Relationship Id="rId8" Type="http://schemas.openxmlformats.org/officeDocument/2006/relationships/image" Target="../media/image33.wmf"/><Relationship Id="rId7" Type="http://schemas.openxmlformats.org/officeDocument/2006/relationships/image" Target="../media/image32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8" Type="http://schemas.openxmlformats.org/officeDocument/2006/relationships/image" Target="../media/image45.wmf"/><Relationship Id="rId17" Type="http://schemas.openxmlformats.org/officeDocument/2006/relationships/image" Target="../media/image44.wmf"/><Relationship Id="rId16" Type="http://schemas.openxmlformats.org/officeDocument/2006/relationships/image" Target="../media/image43.wmf"/><Relationship Id="rId15" Type="http://schemas.openxmlformats.org/officeDocument/2006/relationships/image" Target="../media/image42.wmf"/><Relationship Id="rId14" Type="http://schemas.openxmlformats.org/officeDocument/2006/relationships/image" Target="../media/image41.wmf"/><Relationship Id="rId13" Type="http://schemas.openxmlformats.org/officeDocument/2006/relationships/image" Target="../media/image38.wmf"/><Relationship Id="rId12" Type="http://schemas.openxmlformats.org/officeDocument/2006/relationships/image" Target="../media/image37.wmf"/><Relationship Id="rId11" Type="http://schemas.openxmlformats.org/officeDocument/2006/relationships/image" Target="../media/image36.wmf"/><Relationship Id="rId10" Type="http://schemas.openxmlformats.org/officeDocument/2006/relationships/image" Target="../media/image35.wmf"/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0.vml.rels><?xml version="1.0" encoding="UTF-8" standalone="yes"?>
<Relationships xmlns="http://schemas.openxmlformats.org/package/2006/relationships"><Relationship Id="rId7" Type="http://schemas.openxmlformats.org/officeDocument/2006/relationships/image" Target="../media/image53.wmf"/><Relationship Id="rId6" Type="http://schemas.openxmlformats.org/officeDocument/2006/relationships/image" Target="../media/image52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2.vml.rels><?xml version="1.0" encoding="UTF-8" standalone="yes"?>
<Relationships xmlns="http://schemas.openxmlformats.org/package/2006/relationships"><Relationship Id="rId9" Type="http://schemas.openxmlformats.org/officeDocument/2006/relationships/image" Target="../media/image62.wmf"/><Relationship Id="rId8" Type="http://schemas.openxmlformats.org/officeDocument/2006/relationships/image" Target="../media/image61.wmf"/><Relationship Id="rId7" Type="http://schemas.openxmlformats.org/officeDocument/2006/relationships/image" Target="../media/image60.wmf"/><Relationship Id="rId6" Type="http://schemas.openxmlformats.org/officeDocument/2006/relationships/image" Target="../media/image59.wmf"/><Relationship Id="rId5" Type="http://schemas.openxmlformats.org/officeDocument/2006/relationships/image" Target="../media/image32.wmf"/><Relationship Id="rId4" Type="http://schemas.openxmlformats.org/officeDocument/2006/relationships/image" Target="../media/image30.wmf"/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7" Type="http://schemas.openxmlformats.org/officeDocument/2006/relationships/image" Target="../media/image69.wmf"/><Relationship Id="rId16" Type="http://schemas.openxmlformats.org/officeDocument/2006/relationships/image" Target="../media/image68.wmf"/><Relationship Id="rId15" Type="http://schemas.openxmlformats.org/officeDocument/2006/relationships/image" Target="../media/image67.wmf"/><Relationship Id="rId14" Type="http://schemas.openxmlformats.org/officeDocument/2006/relationships/image" Target="../media/image66.wmf"/><Relationship Id="rId13" Type="http://schemas.openxmlformats.org/officeDocument/2006/relationships/image" Target="../media/image65.wmf"/><Relationship Id="rId12" Type="http://schemas.openxmlformats.org/officeDocument/2006/relationships/image" Target="../media/image64.wmf"/><Relationship Id="rId11" Type="http://schemas.openxmlformats.org/officeDocument/2006/relationships/image" Target="../media/image63.wmf"/><Relationship Id="rId10" Type="http://schemas.openxmlformats.org/officeDocument/2006/relationships/image" Target="../media/image31.wmf"/><Relationship Id="rId1" Type="http://schemas.openxmlformats.org/officeDocument/2006/relationships/image" Target="../media/image2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14.vml.rels><?xml version="1.0" encoding="UTF-8" standalone="yes"?>
<Relationships xmlns="http://schemas.openxmlformats.org/package/2006/relationships"><Relationship Id="rId9" Type="http://schemas.openxmlformats.org/officeDocument/2006/relationships/image" Target="../media/image87.wmf"/><Relationship Id="rId8" Type="http://schemas.openxmlformats.org/officeDocument/2006/relationships/image" Target="../media/image86.wmf"/><Relationship Id="rId7" Type="http://schemas.openxmlformats.org/officeDocument/2006/relationships/image" Target="../media/image85.wmf"/><Relationship Id="rId6" Type="http://schemas.openxmlformats.org/officeDocument/2006/relationships/image" Target="../media/image84.wmf"/><Relationship Id="rId5" Type="http://schemas.openxmlformats.org/officeDocument/2006/relationships/image" Target="../media/image83.wmf"/><Relationship Id="rId4" Type="http://schemas.openxmlformats.org/officeDocument/2006/relationships/image" Target="../media/image82.wmf"/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0" Type="http://schemas.openxmlformats.org/officeDocument/2006/relationships/image" Target="../media/image88.wmf"/><Relationship Id="rId1" Type="http://schemas.openxmlformats.org/officeDocument/2006/relationships/image" Target="../media/image79.wmf"/></Relationships>
</file>

<file path=ppt/drawings/_rels/vmlDrawing15.vml.rels><?xml version="1.0" encoding="UTF-8" standalone="yes"?>
<Relationships xmlns="http://schemas.openxmlformats.org/package/2006/relationships"><Relationship Id="rId9" Type="http://schemas.openxmlformats.org/officeDocument/2006/relationships/image" Target="../media/image91.wmf"/><Relationship Id="rId8" Type="http://schemas.openxmlformats.org/officeDocument/2006/relationships/image" Target="../media/image90.wmf"/><Relationship Id="rId7" Type="http://schemas.openxmlformats.org/officeDocument/2006/relationships/image" Target="../media/image32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0" Type="http://schemas.openxmlformats.org/officeDocument/2006/relationships/image" Target="../media/image92.wmf"/><Relationship Id="rId1" Type="http://schemas.openxmlformats.org/officeDocument/2006/relationships/image" Target="../media/image89.wmf"/></Relationships>
</file>

<file path=ppt/drawings/_rels/vmlDrawing16.vml.rels><?xml version="1.0" encoding="UTF-8" standalone="yes"?>
<Relationships xmlns="http://schemas.openxmlformats.org/package/2006/relationships"><Relationship Id="rId9" Type="http://schemas.openxmlformats.org/officeDocument/2006/relationships/image" Target="../media/image98.wmf"/><Relationship Id="rId8" Type="http://schemas.openxmlformats.org/officeDocument/2006/relationships/image" Target="../media/image97.wmf"/><Relationship Id="rId7" Type="http://schemas.openxmlformats.org/officeDocument/2006/relationships/image" Target="../media/image32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8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5" Type="http://schemas.openxmlformats.org/officeDocument/2006/relationships/slideLayout" Target="../slideLayouts/slideLayout1.xml"/><Relationship Id="rId24" Type="http://schemas.openxmlformats.org/officeDocument/2006/relationships/tags" Target="../tags/tag24.xml"/><Relationship Id="rId23" Type="http://schemas.openxmlformats.org/officeDocument/2006/relationships/tags" Target="../tags/tag23.xml"/><Relationship Id="rId22" Type="http://schemas.openxmlformats.org/officeDocument/2006/relationships/tags" Target="../tags/tag22.xml"/><Relationship Id="rId21" Type="http://schemas.openxmlformats.org/officeDocument/2006/relationships/tags" Target="../tags/tag21.xml"/><Relationship Id="rId20" Type="http://schemas.openxmlformats.org/officeDocument/2006/relationships/tags" Target="../tags/tag20.xml"/><Relationship Id="rId2" Type="http://schemas.openxmlformats.org/officeDocument/2006/relationships/tags" Target="../tags/tag2.xml"/><Relationship Id="rId19" Type="http://schemas.openxmlformats.org/officeDocument/2006/relationships/tags" Target="../tags/tag19.xml"/><Relationship Id="rId18" Type="http://schemas.openxmlformats.org/officeDocument/2006/relationships/tags" Target="../tags/tag18.xml"/><Relationship Id="rId17" Type="http://schemas.openxmlformats.org/officeDocument/2006/relationships/tags" Target="../tags/tag17.xml"/><Relationship Id="rId16" Type="http://schemas.openxmlformats.org/officeDocument/2006/relationships/tags" Target="../tags/tag16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32.xml"/><Relationship Id="rId84" Type="http://schemas.openxmlformats.org/officeDocument/2006/relationships/vmlDrawing" Target="../drawings/vmlDrawing1.vml"/><Relationship Id="rId83" Type="http://schemas.openxmlformats.org/officeDocument/2006/relationships/slideLayout" Target="../slideLayouts/slideLayout1.xml"/><Relationship Id="rId82" Type="http://schemas.openxmlformats.org/officeDocument/2006/relationships/tags" Target="../tags/tag89.xml"/><Relationship Id="rId81" Type="http://schemas.openxmlformats.org/officeDocument/2006/relationships/tags" Target="../tags/tag88.xml"/><Relationship Id="rId80" Type="http://schemas.openxmlformats.org/officeDocument/2006/relationships/tags" Target="../tags/tag87.xml"/><Relationship Id="rId8" Type="http://schemas.openxmlformats.org/officeDocument/2006/relationships/tags" Target="../tags/tag31.xml"/><Relationship Id="rId79" Type="http://schemas.openxmlformats.org/officeDocument/2006/relationships/tags" Target="../tags/tag86.xml"/><Relationship Id="rId78" Type="http://schemas.openxmlformats.org/officeDocument/2006/relationships/image" Target="../media/image13.wmf"/><Relationship Id="rId77" Type="http://schemas.openxmlformats.org/officeDocument/2006/relationships/oleObject" Target="../embeddings/oleObject8.bin"/><Relationship Id="rId76" Type="http://schemas.openxmlformats.org/officeDocument/2006/relationships/tags" Target="../tags/tag85.xml"/><Relationship Id="rId75" Type="http://schemas.openxmlformats.org/officeDocument/2006/relationships/image" Target="../media/image12.wmf"/><Relationship Id="rId74" Type="http://schemas.openxmlformats.org/officeDocument/2006/relationships/oleObject" Target="../embeddings/oleObject7.bin"/><Relationship Id="rId73" Type="http://schemas.openxmlformats.org/officeDocument/2006/relationships/tags" Target="../tags/tag84.xml"/><Relationship Id="rId72" Type="http://schemas.openxmlformats.org/officeDocument/2006/relationships/image" Target="../media/image11.wmf"/><Relationship Id="rId71" Type="http://schemas.openxmlformats.org/officeDocument/2006/relationships/oleObject" Target="../embeddings/oleObject6.bin"/><Relationship Id="rId70" Type="http://schemas.openxmlformats.org/officeDocument/2006/relationships/tags" Target="../tags/tag83.xml"/><Relationship Id="rId7" Type="http://schemas.openxmlformats.org/officeDocument/2006/relationships/tags" Target="../tags/tag30.xml"/><Relationship Id="rId69" Type="http://schemas.openxmlformats.org/officeDocument/2006/relationships/image" Target="../media/image10.wmf"/><Relationship Id="rId68" Type="http://schemas.openxmlformats.org/officeDocument/2006/relationships/oleObject" Target="../embeddings/oleObject5.bin"/><Relationship Id="rId67" Type="http://schemas.openxmlformats.org/officeDocument/2006/relationships/tags" Target="../tags/tag82.xml"/><Relationship Id="rId66" Type="http://schemas.openxmlformats.org/officeDocument/2006/relationships/image" Target="../media/image9.wmf"/><Relationship Id="rId65" Type="http://schemas.openxmlformats.org/officeDocument/2006/relationships/oleObject" Target="../embeddings/oleObject4.bin"/><Relationship Id="rId64" Type="http://schemas.openxmlformats.org/officeDocument/2006/relationships/tags" Target="../tags/tag81.xml"/><Relationship Id="rId63" Type="http://schemas.openxmlformats.org/officeDocument/2006/relationships/image" Target="../media/image8.wmf"/><Relationship Id="rId62" Type="http://schemas.openxmlformats.org/officeDocument/2006/relationships/oleObject" Target="../embeddings/oleObject3.bin"/><Relationship Id="rId61" Type="http://schemas.openxmlformats.org/officeDocument/2006/relationships/tags" Target="../tags/tag80.xml"/><Relationship Id="rId60" Type="http://schemas.openxmlformats.org/officeDocument/2006/relationships/image" Target="../media/image7.wmf"/><Relationship Id="rId6" Type="http://schemas.openxmlformats.org/officeDocument/2006/relationships/tags" Target="../tags/tag29.xml"/><Relationship Id="rId59" Type="http://schemas.openxmlformats.org/officeDocument/2006/relationships/oleObject" Target="../embeddings/oleObject2.bin"/><Relationship Id="rId58" Type="http://schemas.openxmlformats.org/officeDocument/2006/relationships/tags" Target="../tags/tag79.xml"/><Relationship Id="rId57" Type="http://schemas.openxmlformats.org/officeDocument/2006/relationships/image" Target="../media/image6.wmf"/><Relationship Id="rId56" Type="http://schemas.openxmlformats.org/officeDocument/2006/relationships/oleObject" Target="../embeddings/oleObject1.bin"/><Relationship Id="rId55" Type="http://schemas.openxmlformats.org/officeDocument/2006/relationships/tags" Target="../tags/tag78.xml"/><Relationship Id="rId54" Type="http://schemas.openxmlformats.org/officeDocument/2006/relationships/tags" Target="../tags/tag77.xml"/><Relationship Id="rId53" Type="http://schemas.openxmlformats.org/officeDocument/2006/relationships/tags" Target="../tags/tag76.xml"/><Relationship Id="rId52" Type="http://schemas.openxmlformats.org/officeDocument/2006/relationships/tags" Target="../tags/tag75.xml"/><Relationship Id="rId51" Type="http://schemas.openxmlformats.org/officeDocument/2006/relationships/tags" Target="../tags/tag74.xml"/><Relationship Id="rId50" Type="http://schemas.openxmlformats.org/officeDocument/2006/relationships/tags" Target="../tags/tag73.xml"/><Relationship Id="rId5" Type="http://schemas.openxmlformats.org/officeDocument/2006/relationships/tags" Target="../tags/tag28.xml"/><Relationship Id="rId49" Type="http://schemas.openxmlformats.org/officeDocument/2006/relationships/tags" Target="../tags/tag72.xml"/><Relationship Id="rId48" Type="http://schemas.openxmlformats.org/officeDocument/2006/relationships/tags" Target="../tags/tag71.xml"/><Relationship Id="rId47" Type="http://schemas.openxmlformats.org/officeDocument/2006/relationships/tags" Target="../tags/tag70.xml"/><Relationship Id="rId46" Type="http://schemas.openxmlformats.org/officeDocument/2006/relationships/tags" Target="../tags/tag69.xml"/><Relationship Id="rId45" Type="http://schemas.openxmlformats.org/officeDocument/2006/relationships/tags" Target="../tags/tag68.xml"/><Relationship Id="rId44" Type="http://schemas.openxmlformats.org/officeDocument/2006/relationships/tags" Target="../tags/tag67.xml"/><Relationship Id="rId43" Type="http://schemas.openxmlformats.org/officeDocument/2006/relationships/tags" Target="../tags/tag66.xml"/><Relationship Id="rId42" Type="http://schemas.openxmlformats.org/officeDocument/2006/relationships/tags" Target="../tags/tag65.xml"/><Relationship Id="rId41" Type="http://schemas.openxmlformats.org/officeDocument/2006/relationships/tags" Target="../tags/tag64.xml"/><Relationship Id="rId40" Type="http://schemas.openxmlformats.org/officeDocument/2006/relationships/tags" Target="../tags/tag63.xml"/><Relationship Id="rId4" Type="http://schemas.openxmlformats.org/officeDocument/2006/relationships/tags" Target="../tags/tag27.xml"/><Relationship Id="rId39" Type="http://schemas.openxmlformats.org/officeDocument/2006/relationships/tags" Target="../tags/tag62.xml"/><Relationship Id="rId38" Type="http://schemas.openxmlformats.org/officeDocument/2006/relationships/tags" Target="../tags/tag61.xml"/><Relationship Id="rId37" Type="http://schemas.openxmlformats.org/officeDocument/2006/relationships/tags" Target="../tags/tag60.xml"/><Relationship Id="rId36" Type="http://schemas.openxmlformats.org/officeDocument/2006/relationships/tags" Target="../tags/tag59.xml"/><Relationship Id="rId35" Type="http://schemas.openxmlformats.org/officeDocument/2006/relationships/tags" Target="../tags/tag58.xml"/><Relationship Id="rId34" Type="http://schemas.openxmlformats.org/officeDocument/2006/relationships/tags" Target="../tags/tag57.xml"/><Relationship Id="rId33" Type="http://schemas.openxmlformats.org/officeDocument/2006/relationships/tags" Target="../tags/tag56.xml"/><Relationship Id="rId32" Type="http://schemas.openxmlformats.org/officeDocument/2006/relationships/tags" Target="../tags/tag55.xml"/><Relationship Id="rId31" Type="http://schemas.openxmlformats.org/officeDocument/2006/relationships/tags" Target="../tags/tag54.xml"/><Relationship Id="rId30" Type="http://schemas.openxmlformats.org/officeDocument/2006/relationships/tags" Target="../tags/tag53.xml"/><Relationship Id="rId3" Type="http://schemas.openxmlformats.org/officeDocument/2006/relationships/tags" Target="../tags/tag26.xml"/><Relationship Id="rId29" Type="http://schemas.openxmlformats.org/officeDocument/2006/relationships/tags" Target="../tags/tag52.xml"/><Relationship Id="rId28" Type="http://schemas.openxmlformats.org/officeDocument/2006/relationships/tags" Target="../tags/tag51.xml"/><Relationship Id="rId27" Type="http://schemas.openxmlformats.org/officeDocument/2006/relationships/tags" Target="../tags/tag50.xml"/><Relationship Id="rId26" Type="http://schemas.openxmlformats.org/officeDocument/2006/relationships/tags" Target="../tags/tag49.xml"/><Relationship Id="rId25" Type="http://schemas.openxmlformats.org/officeDocument/2006/relationships/tags" Target="../tags/tag48.xml"/><Relationship Id="rId24" Type="http://schemas.openxmlformats.org/officeDocument/2006/relationships/tags" Target="../tags/tag47.xml"/><Relationship Id="rId23" Type="http://schemas.openxmlformats.org/officeDocument/2006/relationships/tags" Target="../tags/tag46.xml"/><Relationship Id="rId22" Type="http://schemas.openxmlformats.org/officeDocument/2006/relationships/tags" Target="../tags/tag45.xml"/><Relationship Id="rId21" Type="http://schemas.openxmlformats.org/officeDocument/2006/relationships/tags" Target="../tags/tag44.xml"/><Relationship Id="rId20" Type="http://schemas.openxmlformats.org/officeDocument/2006/relationships/tags" Target="../tags/tag43.xml"/><Relationship Id="rId2" Type="http://schemas.openxmlformats.org/officeDocument/2006/relationships/tags" Target="../tags/tag25.xml"/><Relationship Id="rId19" Type="http://schemas.openxmlformats.org/officeDocument/2006/relationships/tags" Target="../tags/tag42.xml"/><Relationship Id="rId18" Type="http://schemas.openxmlformats.org/officeDocument/2006/relationships/tags" Target="../tags/tag41.xml"/><Relationship Id="rId17" Type="http://schemas.openxmlformats.org/officeDocument/2006/relationships/tags" Target="../tags/tag40.xml"/><Relationship Id="rId16" Type="http://schemas.openxmlformats.org/officeDocument/2006/relationships/tags" Target="../tags/tag39.xml"/><Relationship Id="rId15" Type="http://schemas.openxmlformats.org/officeDocument/2006/relationships/tags" Target="../tags/tag38.xml"/><Relationship Id="rId14" Type="http://schemas.openxmlformats.org/officeDocument/2006/relationships/tags" Target="../tags/tag37.xml"/><Relationship Id="rId13" Type="http://schemas.openxmlformats.org/officeDocument/2006/relationships/tags" Target="../tags/tag36.xml"/><Relationship Id="rId12" Type="http://schemas.openxmlformats.org/officeDocument/2006/relationships/tags" Target="../tags/tag35.xml"/><Relationship Id="rId11" Type="http://schemas.openxmlformats.org/officeDocument/2006/relationships/tags" Target="../tags/tag34.xml"/><Relationship Id="rId10" Type="http://schemas.openxmlformats.org/officeDocument/2006/relationships/tags" Target="../tags/tag33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0.bin"/><Relationship Id="rId8" Type="http://schemas.openxmlformats.org/officeDocument/2006/relationships/tags" Target="../tags/tag94.xml"/><Relationship Id="rId7" Type="http://schemas.openxmlformats.org/officeDocument/2006/relationships/tags" Target="../tags/tag93.x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9.bin"/><Relationship Id="rId43" Type="http://schemas.openxmlformats.org/officeDocument/2006/relationships/vmlDrawing" Target="../drawings/vmlDrawing2.vml"/><Relationship Id="rId42" Type="http://schemas.openxmlformats.org/officeDocument/2006/relationships/slideLayout" Target="../slideLayouts/slideLayout1.xml"/><Relationship Id="rId41" Type="http://schemas.openxmlformats.org/officeDocument/2006/relationships/tags" Target="../tags/tag119.xml"/><Relationship Id="rId40" Type="http://schemas.openxmlformats.org/officeDocument/2006/relationships/tags" Target="../tags/tag118.xml"/><Relationship Id="rId4" Type="http://schemas.openxmlformats.org/officeDocument/2006/relationships/tags" Target="../tags/tag92.xml"/><Relationship Id="rId39" Type="http://schemas.openxmlformats.org/officeDocument/2006/relationships/tags" Target="../tags/tag117.xml"/><Relationship Id="rId38" Type="http://schemas.openxmlformats.org/officeDocument/2006/relationships/tags" Target="../tags/tag116.xml"/><Relationship Id="rId37" Type="http://schemas.openxmlformats.org/officeDocument/2006/relationships/tags" Target="../tags/tag115.xml"/><Relationship Id="rId36" Type="http://schemas.openxmlformats.org/officeDocument/2006/relationships/tags" Target="../tags/tag114.xml"/><Relationship Id="rId35" Type="http://schemas.openxmlformats.org/officeDocument/2006/relationships/tags" Target="../tags/tag113.xml"/><Relationship Id="rId34" Type="http://schemas.openxmlformats.org/officeDocument/2006/relationships/tags" Target="../tags/tag112.xml"/><Relationship Id="rId33" Type="http://schemas.openxmlformats.org/officeDocument/2006/relationships/tags" Target="../tags/tag111.xml"/><Relationship Id="rId32" Type="http://schemas.openxmlformats.org/officeDocument/2006/relationships/tags" Target="../tags/tag110.xml"/><Relationship Id="rId31" Type="http://schemas.openxmlformats.org/officeDocument/2006/relationships/tags" Target="../tags/tag109.xml"/><Relationship Id="rId30" Type="http://schemas.openxmlformats.org/officeDocument/2006/relationships/tags" Target="../tags/tag108.xml"/><Relationship Id="rId3" Type="http://schemas.openxmlformats.org/officeDocument/2006/relationships/tags" Target="../tags/tag91.xml"/><Relationship Id="rId29" Type="http://schemas.openxmlformats.org/officeDocument/2006/relationships/tags" Target="../tags/tag107.xml"/><Relationship Id="rId28" Type="http://schemas.openxmlformats.org/officeDocument/2006/relationships/tags" Target="../tags/tag106.xml"/><Relationship Id="rId27" Type="http://schemas.openxmlformats.org/officeDocument/2006/relationships/tags" Target="../tags/tag105.xml"/><Relationship Id="rId26" Type="http://schemas.openxmlformats.org/officeDocument/2006/relationships/tags" Target="../tags/tag104.xml"/><Relationship Id="rId25" Type="http://schemas.openxmlformats.org/officeDocument/2006/relationships/tags" Target="../tags/tag103.xml"/><Relationship Id="rId24" Type="http://schemas.openxmlformats.org/officeDocument/2006/relationships/tags" Target="../tags/tag102.xml"/><Relationship Id="rId23" Type="http://schemas.openxmlformats.org/officeDocument/2006/relationships/image" Target="../media/image18.wmf"/><Relationship Id="rId22" Type="http://schemas.openxmlformats.org/officeDocument/2006/relationships/oleObject" Target="../embeddings/oleObject13.bin"/><Relationship Id="rId21" Type="http://schemas.openxmlformats.org/officeDocument/2006/relationships/tags" Target="../tags/tag101.xml"/><Relationship Id="rId20" Type="http://schemas.openxmlformats.org/officeDocument/2006/relationships/tags" Target="../tags/tag100.xml"/><Relationship Id="rId2" Type="http://schemas.openxmlformats.org/officeDocument/2006/relationships/tags" Target="../tags/tag90.xml"/><Relationship Id="rId19" Type="http://schemas.openxmlformats.org/officeDocument/2006/relationships/tags" Target="../tags/tag99.xml"/><Relationship Id="rId18" Type="http://schemas.openxmlformats.org/officeDocument/2006/relationships/image" Target="../media/image17.wmf"/><Relationship Id="rId17" Type="http://schemas.openxmlformats.org/officeDocument/2006/relationships/oleObject" Target="../embeddings/oleObject12.bin"/><Relationship Id="rId16" Type="http://schemas.openxmlformats.org/officeDocument/2006/relationships/tags" Target="../tags/tag98.xml"/><Relationship Id="rId15" Type="http://schemas.openxmlformats.org/officeDocument/2006/relationships/image" Target="../media/image16.wmf"/><Relationship Id="rId14" Type="http://schemas.openxmlformats.org/officeDocument/2006/relationships/oleObject" Target="../embeddings/oleObject11.bin"/><Relationship Id="rId13" Type="http://schemas.openxmlformats.org/officeDocument/2006/relationships/tags" Target="../tags/tag97.xml"/><Relationship Id="rId12" Type="http://schemas.openxmlformats.org/officeDocument/2006/relationships/tags" Target="../tags/tag96.xml"/><Relationship Id="rId11" Type="http://schemas.openxmlformats.org/officeDocument/2006/relationships/tags" Target="../tags/tag95.xml"/><Relationship Id="rId10" Type="http://schemas.openxmlformats.org/officeDocument/2006/relationships/image" Target="../media/image15.wmf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5.bin"/><Relationship Id="rId8" Type="http://schemas.openxmlformats.org/officeDocument/2006/relationships/tags" Target="../tags/tag124.xml"/><Relationship Id="rId7" Type="http://schemas.openxmlformats.org/officeDocument/2006/relationships/tags" Target="../tags/tag123.xml"/><Relationship Id="rId6" Type="http://schemas.openxmlformats.org/officeDocument/2006/relationships/tags" Target="../tags/tag122.x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4.bin"/><Relationship Id="rId37" Type="http://schemas.openxmlformats.org/officeDocument/2006/relationships/vmlDrawing" Target="../drawings/vmlDrawing3.vml"/><Relationship Id="rId36" Type="http://schemas.openxmlformats.org/officeDocument/2006/relationships/slideLayout" Target="../slideLayouts/slideLayout1.xml"/><Relationship Id="rId35" Type="http://schemas.openxmlformats.org/officeDocument/2006/relationships/tags" Target="../tags/tag149.xml"/><Relationship Id="rId34" Type="http://schemas.openxmlformats.org/officeDocument/2006/relationships/tags" Target="../tags/tag148.xml"/><Relationship Id="rId33" Type="http://schemas.openxmlformats.org/officeDocument/2006/relationships/tags" Target="../tags/tag147.xml"/><Relationship Id="rId32" Type="http://schemas.openxmlformats.org/officeDocument/2006/relationships/tags" Target="../tags/tag146.xml"/><Relationship Id="rId31" Type="http://schemas.openxmlformats.org/officeDocument/2006/relationships/tags" Target="../tags/tag145.xml"/><Relationship Id="rId30" Type="http://schemas.openxmlformats.org/officeDocument/2006/relationships/tags" Target="../tags/tag144.xml"/><Relationship Id="rId3" Type="http://schemas.openxmlformats.org/officeDocument/2006/relationships/tags" Target="../tags/tag121.xml"/><Relationship Id="rId29" Type="http://schemas.openxmlformats.org/officeDocument/2006/relationships/tags" Target="../tags/tag143.xml"/><Relationship Id="rId28" Type="http://schemas.openxmlformats.org/officeDocument/2006/relationships/tags" Target="../tags/tag142.xml"/><Relationship Id="rId27" Type="http://schemas.openxmlformats.org/officeDocument/2006/relationships/tags" Target="../tags/tag141.xml"/><Relationship Id="rId26" Type="http://schemas.openxmlformats.org/officeDocument/2006/relationships/tags" Target="../tags/tag140.xml"/><Relationship Id="rId25" Type="http://schemas.openxmlformats.org/officeDocument/2006/relationships/tags" Target="../tags/tag139.xml"/><Relationship Id="rId24" Type="http://schemas.openxmlformats.org/officeDocument/2006/relationships/tags" Target="../tags/tag138.xml"/><Relationship Id="rId23" Type="http://schemas.openxmlformats.org/officeDocument/2006/relationships/tags" Target="../tags/tag137.xml"/><Relationship Id="rId22" Type="http://schemas.openxmlformats.org/officeDocument/2006/relationships/tags" Target="../tags/tag136.xml"/><Relationship Id="rId21" Type="http://schemas.openxmlformats.org/officeDocument/2006/relationships/tags" Target="../tags/tag135.xml"/><Relationship Id="rId20" Type="http://schemas.openxmlformats.org/officeDocument/2006/relationships/tags" Target="../tags/tag134.xml"/><Relationship Id="rId2" Type="http://schemas.openxmlformats.org/officeDocument/2006/relationships/tags" Target="../tags/tag120.xml"/><Relationship Id="rId19" Type="http://schemas.openxmlformats.org/officeDocument/2006/relationships/tags" Target="../tags/tag133.xml"/><Relationship Id="rId18" Type="http://schemas.openxmlformats.org/officeDocument/2006/relationships/tags" Target="../tags/tag132.xml"/><Relationship Id="rId17" Type="http://schemas.openxmlformats.org/officeDocument/2006/relationships/tags" Target="../tags/tag131.xml"/><Relationship Id="rId16" Type="http://schemas.openxmlformats.org/officeDocument/2006/relationships/tags" Target="../tags/tag130.xml"/><Relationship Id="rId15" Type="http://schemas.openxmlformats.org/officeDocument/2006/relationships/tags" Target="../tags/tag129.xml"/><Relationship Id="rId14" Type="http://schemas.openxmlformats.org/officeDocument/2006/relationships/tags" Target="../tags/tag128.xml"/><Relationship Id="rId13" Type="http://schemas.openxmlformats.org/officeDocument/2006/relationships/tags" Target="../tags/tag127.xml"/><Relationship Id="rId12" Type="http://schemas.openxmlformats.org/officeDocument/2006/relationships/tags" Target="../tags/tag126.xml"/><Relationship Id="rId11" Type="http://schemas.openxmlformats.org/officeDocument/2006/relationships/tags" Target="../tags/tag125.xml"/><Relationship Id="rId10" Type="http://schemas.openxmlformats.org/officeDocument/2006/relationships/image" Target="../media/image20.wmf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57.xml"/><Relationship Id="rId8" Type="http://schemas.openxmlformats.org/officeDocument/2006/relationships/tags" Target="../tags/tag156.xml"/><Relationship Id="rId7" Type="http://schemas.openxmlformats.org/officeDocument/2006/relationships/tags" Target="../tags/tag155.xml"/><Relationship Id="rId6" Type="http://schemas.openxmlformats.org/officeDocument/2006/relationships/tags" Target="../tags/tag154.xml"/><Relationship Id="rId5" Type="http://schemas.openxmlformats.org/officeDocument/2006/relationships/tags" Target="../tags/tag153.xml"/><Relationship Id="rId4" Type="http://schemas.openxmlformats.org/officeDocument/2006/relationships/tags" Target="../tags/tag152.xml"/><Relationship Id="rId3" Type="http://schemas.openxmlformats.org/officeDocument/2006/relationships/tags" Target="../tags/tag151.xml"/><Relationship Id="rId21" Type="http://schemas.openxmlformats.org/officeDocument/2006/relationships/slideLayout" Target="../slideLayouts/slideLayout1.xml"/><Relationship Id="rId20" Type="http://schemas.openxmlformats.org/officeDocument/2006/relationships/tags" Target="../tags/tag168.xml"/><Relationship Id="rId2" Type="http://schemas.openxmlformats.org/officeDocument/2006/relationships/tags" Target="../tags/tag150.xml"/><Relationship Id="rId19" Type="http://schemas.openxmlformats.org/officeDocument/2006/relationships/tags" Target="../tags/tag167.xml"/><Relationship Id="rId18" Type="http://schemas.openxmlformats.org/officeDocument/2006/relationships/tags" Target="../tags/tag166.xml"/><Relationship Id="rId17" Type="http://schemas.openxmlformats.org/officeDocument/2006/relationships/tags" Target="../tags/tag165.xml"/><Relationship Id="rId16" Type="http://schemas.openxmlformats.org/officeDocument/2006/relationships/tags" Target="../tags/tag164.xml"/><Relationship Id="rId15" Type="http://schemas.openxmlformats.org/officeDocument/2006/relationships/tags" Target="../tags/tag163.xml"/><Relationship Id="rId14" Type="http://schemas.openxmlformats.org/officeDocument/2006/relationships/tags" Target="../tags/tag162.xml"/><Relationship Id="rId13" Type="http://schemas.openxmlformats.org/officeDocument/2006/relationships/tags" Target="../tags/tag161.xml"/><Relationship Id="rId12" Type="http://schemas.openxmlformats.org/officeDocument/2006/relationships/tags" Target="../tags/tag160.xml"/><Relationship Id="rId11" Type="http://schemas.openxmlformats.org/officeDocument/2006/relationships/tags" Target="../tags/tag159.xml"/><Relationship Id="rId10" Type="http://schemas.openxmlformats.org/officeDocument/2006/relationships/tags" Target="../tags/tag158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76.xml"/><Relationship Id="rId8" Type="http://schemas.openxmlformats.org/officeDocument/2006/relationships/tags" Target="../tags/tag175.xml"/><Relationship Id="rId7" Type="http://schemas.openxmlformats.org/officeDocument/2006/relationships/tags" Target="../tags/tag174.xml"/><Relationship Id="rId6" Type="http://schemas.openxmlformats.org/officeDocument/2006/relationships/tags" Target="../tags/tag173.xml"/><Relationship Id="rId5" Type="http://schemas.openxmlformats.org/officeDocument/2006/relationships/tags" Target="../tags/tag172.xml"/><Relationship Id="rId4" Type="http://schemas.openxmlformats.org/officeDocument/2006/relationships/tags" Target="../tags/tag171.xml"/><Relationship Id="rId34" Type="http://schemas.openxmlformats.org/officeDocument/2006/relationships/vmlDrawing" Target="../drawings/vmlDrawing4.vml"/><Relationship Id="rId33" Type="http://schemas.openxmlformats.org/officeDocument/2006/relationships/slideLayout" Target="../slideLayouts/slideLayout1.xml"/><Relationship Id="rId32" Type="http://schemas.openxmlformats.org/officeDocument/2006/relationships/image" Target="../media/image21.wmf"/><Relationship Id="rId31" Type="http://schemas.openxmlformats.org/officeDocument/2006/relationships/oleObject" Target="../embeddings/oleObject16.bin"/><Relationship Id="rId30" Type="http://schemas.openxmlformats.org/officeDocument/2006/relationships/tags" Target="../tags/tag197.xml"/><Relationship Id="rId3" Type="http://schemas.openxmlformats.org/officeDocument/2006/relationships/tags" Target="../tags/tag170.xml"/><Relationship Id="rId29" Type="http://schemas.openxmlformats.org/officeDocument/2006/relationships/tags" Target="../tags/tag196.xml"/><Relationship Id="rId28" Type="http://schemas.openxmlformats.org/officeDocument/2006/relationships/tags" Target="../tags/tag195.xml"/><Relationship Id="rId27" Type="http://schemas.openxmlformats.org/officeDocument/2006/relationships/tags" Target="../tags/tag194.xml"/><Relationship Id="rId26" Type="http://schemas.openxmlformats.org/officeDocument/2006/relationships/tags" Target="../tags/tag193.xml"/><Relationship Id="rId25" Type="http://schemas.openxmlformats.org/officeDocument/2006/relationships/tags" Target="../tags/tag192.xml"/><Relationship Id="rId24" Type="http://schemas.openxmlformats.org/officeDocument/2006/relationships/tags" Target="../tags/tag191.xml"/><Relationship Id="rId23" Type="http://schemas.openxmlformats.org/officeDocument/2006/relationships/tags" Target="../tags/tag190.xml"/><Relationship Id="rId22" Type="http://schemas.openxmlformats.org/officeDocument/2006/relationships/tags" Target="../tags/tag189.xml"/><Relationship Id="rId21" Type="http://schemas.openxmlformats.org/officeDocument/2006/relationships/tags" Target="../tags/tag188.xml"/><Relationship Id="rId20" Type="http://schemas.openxmlformats.org/officeDocument/2006/relationships/tags" Target="../tags/tag187.xml"/><Relationship Id="rId2" Type="http://schemas.openxmlformats.org/officeDocument/2006/relationships/tags" Target="../tags/tag169.xml"/><Relationship Id="rId19" Type="http://schemas.openxmlformats.org/officeDocument/2006/relationships/tags" Target="../tags/tag186.xml"/><Relationship Id="rId18" Type="http://schemas.openxmlformats.org/officeDocument/2006/relationships/tags" Target="../tags/tag185.xml"/><Relationship Id="rId17" Type="http://schemas.openxmlformats.org/officeDocument/2006/relationships/tags" Target="../tags/tag184.xml"/><Relationship Id="rId16" Type="http://schemas.openxmlformats.org/officeDocument/2006/relationships/tags" Target="../tags/tag183.xml"/><Relationship Id="rId15" Type="http://schemas.openxmlformats.org/officeDocument/2006/relationships/tags" Target="../tags/tag182.xml"/><Relationship Id="rId14" Type="http://schemas.openxmlformats.org/officeDocument/2006/relationships/tags" Target="../tags/tag181.xml"/><Relationship Id="rId13" Type="http://schemas.openxmlformats.org/officeDocument/2006/relationships/tags" Target="../tags/tag180.xml"/><Relationship Id="rId12" Type="http://schemas.openxmlformats.org/officeDocument/2006/relationships/tags" Target="../tags/tag179.xml"/><Relationship Id="rId11" Type="http://schemas.openxmlformats.org/officeDocument/2006/relationships/tags" Target="../tags/tag178.xml"/><Relationship Id="rId10" Type="http://schemas.openxmlformats.org/officeDocument/2006/relationships/tags" Target="../tags/tag177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203.xml"/><Relationship Id="rId8" Type="http://schemas.openxmlformats.org/officeDocument/2006/relationships/tags" Target="../tags/tag202.xml"/><Relationship Id="rId7" Type="http://schemas.openxmlformats.org/officeDocument/2006/relationships/image" Target="../media/image22.wmf"/><Relationship Id="rId6" Type="http://schemas.openxmlformats.org/officeDocument/2006/relationships/oleObject" Target="../embeddings/oleObject17.bin"/><Relationship Id="rId5" Type="http://schemas.openxmlformats.org/officeDocument/2006/relationships/tags" Target="../tags/tag201.xml"/><Relationship Id="rId4" Type="http://schemas.openxmlformats.org/officeDocument/2006/relationships/tags" Target="../tags/tag200.xml"/><Relationship Id="rId3" Type="http://schemas.openxmlformats.org/officeDocument/2006/relationships/tags" Target="../tags/tag199.xml"/><Relationship Id="rId28" Type="http://schemas.openxmlformats.org/officeDocument/2006/relationships/vmlDrawing" Target="../drawings/vmlDrawing5.vml"/><Relationship Id="rId27" Type="http://schemas.openxmlformats.org/officeDocument/2006/relationships/slideLayout" Target="../slideLayouts/slideLayout1.xml"/><Relationship Id="rId26" Type="http://schemas.openxmlformats.org/officeDocument/2006/relationships/tags" Target="../tags/tag220.xml"/><Relationship Id="rId25" Type="http://schemas.openxmlformats.org/officeDocument/2006/relationships/tags" Target="../tags/tag219.xml"/><Relationship Id="rId24" Type="http://schemas.openxmlformats.org/officeDocument/2006/relationships/tags" Target="../tags/tag218.xml"/><Relationship Id="rId23" Type="http://schemas.openxmlformats.org/officeDocument/2006/relationships/tags" Target="../tags/tag217.xml"/><Relationship Id="rId22" Type="http://schemas.openxmlformats.org/officeDocument/2006/relationships/tags" Target="../tags/tag216.xml"/><Relationship Id="rId21" Type="http://schemas.openxmlformats.org/officeDocument/2006/relationships/tags" Target="../tags/tag215.xml"/><Relationship Id="rId20" Type="http://schemas.openxmlformats.org/officeDocument/2006/relationships/tags" Target="../tags/tag214.xml"/><Relationship Id="rId2" Type="http://schemas.openxmlformats.org/officeDocument/2006/relationships/tags" Target="../tags/tag198.xml"/><Relationship Id="rId19" Type="http://schemas.openxmlformats.org/officeDocument/2006/relationships/tags" Target="../tags/tag213.xml"/><Relationship Id="rId18" Type="http://schemas.openxmlformats.org/officeDocument/2006/relationships/tags" Target="../tags/tag212.xml"/><Relationship Id="rId17" Type="http://schemas.openxmlformats.org/officeDocument/2006/relationships/tags" Target="../tags/tag211.xml"/><Relationship Id="rId16" Type="http://schemas.openxmlformats.org/officeDocument/2006/relationships/tags" Target="../tags/tag210.xml"/><Relationship Id="rId15" Type="http://schemas.openxmlformats.org/officeDocument/2006/relationships/tags" Target="../tags/tag209.xml"/><Relationship Id="rId14" Type="http://schemas.openxmlformats.org/officeDocument/2006/relationships/tags" Target="../tags/tag208.xml"/><Relationship Id="rId13" Type="http://schemas.openxmlformats.org/officeDocument/2006/relationships/tags" Target="../tags/tag207.xml"/><Relationship Id="rId12" Type="http://schemas.openxmlformats.org/officeDocument/2006/relationships/tags" Target="../tags/tag206.xml"/><Relationship Id="rId11" Type="http://schemas.openxmlformats.org/officeDocument/2006/relationships/tags" Target="../tags/tag205.xml"/><Relationship Id="rId10" Type="http://schemas.openxmlformats.org/officeDocument/2006/relationships/tags" Target="../tags/tag204.xm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226.xml"/><Relationship Id="rId8" Type="http://schemas.openxmlformats.org/officeDocument/2006/relationships/tags" Target="../tags/tag225.xml"/><Relationship Id="rId7" Type="http://schemas.openxmlformats.org/officeDocument/2006/relationships/image" Target="../media/image23.wmf"/><Relationship Id="rId6" Type="http://schemas.openxmlformats.org/officeDocument/2006/relationships/oleObject" Target="../embeddings/oleObject18.bin"/><Relationship Id="rId5" Type="http://schemas.openxmlformats.org/officeDocument/2006/relationships/tags" Target="../tags/tag224.xml"/><Relationship Id="rId4" Type="http://schemas.openxmlformats.org/officeDocument/2006/relationships/tags" Target="../tags/tag223.xml"/><Relationship Id="rId31" Type="http://schemas.openxmlformats.org/officeDocument/2006/relationships/vmlDrawing" Target="../drawings/vmlDrawing6.vml"/><Relationship Id="rId30" Type="http://schemas.openxmlformats.org/officeDocument/2006/relationships/slideLayout" Target="../slideLayouts/slideLayout1.xml"/><Relationship Id="rId3" Type="http://schemas.openxmlformats.org/officeDocument/2006/relationships/tags" Target="../tags/tag222.xml"/><Relationship Id="rId29" Type="http://schemas.openxmlformats.org/officeDocument/2006/relationships/tags" Target="../tags/tag246.xml"/><Relationship Id="rId28" Type="http://schemas.openxmlformats.org/officeDocument/2006/relationships/tags" Target="../tags/tag245.xml"/><Relationship Id="rId27" Type="http://schemas.openxmlformats.org/officeDocument/2006/relationships/tags" Target="../tags/tag244.xml"/><Relationship Id="rId26" Type="http://schemas.openxmlformats.org/officeDocument/2006/relationships/tags" Target="../tags/tag243.xml"/><Relationship Id="rId25" Type="http://schemas.openxmlformats.org/officeDocument/2006/relationships/tags" Target="../tags/tag242.xml"/><Relationship Id="rId24" Type="http://schemas.openxmlformats.org/officeDocument/2006/relationships/tags" Target="../tags/tag241.xml"/><Relationship Id="rId23" Type="http://schemas.openxmlformats.org/officeDocument/2006/relationships/tags" Target="../tags/tag240.xml"/><Relationship Id="rId22" Type="http://schemas.openxmlformats.org/officeDocument/2006/relationships/tags" Target="../tags/tag239.xml"/><Relationship Id="rId21" Type="http://schemas.openxmlformats.org/officeDocument/2006/relationships/tags" Target="../tags/tag238.xml"/><Relationship Id="rId20" Type="http://schemas.openxmlformats.org/officeDocument/2006/relationships/tags" Target="../tags/tag237.xml"/><Relationship Id="rId2" Type="http://schemas.openxmlformats.org/officeDocument/2006/relationships/tags" Target="../tags/tag221.xml"/><Relationship Id="rId19" Type="http://schemas.openxmlformats.org/officeDocument/2006/relationships/tags" Target="../tags/tag236.xml"/><Relationship Id="rId18" Type="http://schemas.openxmlformats.org/officeDocument/2006/relationships/tags" Target="../tags/tag235.xml"/><Relationship Id="rId17" Type="http://schemas.openxmlformats.org/officeDocument/2006/relationships/tags" Target="../tags/tag234.xml"/><Relationship Id="rId16" Type="http://schemas.openxmlformats.org/officeDocument/2006/relationships/tags" Target="../tags/tag233.xml"/><Relationship Id="rId15" Type="http://schemas.openxmlformats.org/officeDocument/2006/relationships/tags" Target="../tags/tag232.xml"/><Relationship Id="rId14" Type="http://schemas.openxmlformats.org/officeDocument/2006/relationships/tags" Target="../tags/tag231.xml"/><Relationship Id="rId13" Type="http://schemas.openxmlformats.org/officeDocument/2006/relationships/tags" Target="../tags/tag230.xml"/><Relationship Id="rId12" Type="http://schemas.openxmlformats.org/officeDocument/2006/relationships/tags" Target="../tags/tag229.xml"/><Relationship Id="rId11" Type="http://schemas.openxmlformats.org/officeDocument/2006/relationships/tags" Target="../tags/tag228.xml"/><Relationship Id="rId10" Type="http://schemas.openxmlformats.org/officeDocument/2006/relationships/tags" Target="../tags/tag227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254.xml"/><Relationship Id="rId8" Type="http://schemas.openxmlformats.org/officeDocument/2006/relationships/tags" Target="../tags/tag253.xml"/><Relationship Id="rId7" Type="http://schemas.openxmlformats.org/officeDocument/2006/relationships/tags" Target="../tags/tag252.xml"/><Relationship Id="rId6" Type="http://schemas.openxmlformats.org/officeDocument/2006/relationships/tags" Target="../tags/tag251.xml"/><Relationship Id="rId5" Type="http://schemas.openxmlformats.org/officeDocument/2006/relationships/tags" Target="../tags/tag250.xml"/><Relationship Id="rId4" Type="http://schemas.openxmlformats.org/officeDocument/2006/relationships/tags" Target="../tags/tag249.xml"/><Relationship Id="rId38" Type="http://schemas.openxmlformats.org/officeDocument/2006/relationships/vmlDrawing" Target="../drawings/vmlDrawing7.vml"/><Relationship Id="rId37" Type="http://schemas.openxmlformats.org/officeDocument/2006/relationships/slideLayout" Target="../slideLayouts/slideLayout1.xml"/><Relationship Id="rId36" Type="http://schemas.openxmlformats.org/officeDocument/2006/relationships/audio" Target="../media/audio1.wav"/><Relationship Id="rId35" Type="http://schemas.openxmlformats.org/officeDocument/2006/relationships/image" Target="../media/image25.wmf"/><Relationship Id="rId34" Type="http://schemas.openxmlformats.org/officeDocument/2006/relationships/oleObject" Target="../embeddings/oleObject20.bin"/><Relationship Id="rId33" Type="http://schemas.openxmlformats.org/officeDocument/2006/relationships/tags" Target="../tags/tag276.xml"/><Relationship Id="rId32" Type="http://schemas.openxmlformats.org/officeDocument/2006/relationships/image" Target="../media/image24.wmf"/><Relationship Id="rId31" Type="http://schemas.openxmlformats.org/officeDocument/2006/relationships/oleObject" Target="../embeddings/oleObject19.bin"/><Relationship Id="rId30" Type="http://schemas.openxmlformats.org/officeDocument/2006/relationships/tags" Target="../tags/tag275.xml"/><Relationship Id="rId3" Type="http://schemas.openxmlformats.org/officeDocument/2006/relationships/tags" Target="../tags/tag248.xml"/><Relationship Id="rId29" Type="http://schemas.openxmlformats.org/officeDocument/2006/relationships/tags" Target="../tags/tag274.xml"/><Relationship Id="rId28" Type="http://schemas.openxmlformats.org/officeDocument/2006/relationships/tags" Target="../tags/tag273.xml"/><Relationship Id="rId27" Type="http://schemas.openxmlformats.org/officeDocument/2006/relationships/tags" Target="../tags/tag272.xml"/><Relationship Id="rId26" Type="http://schemas.openxmlformats.org/officeDocument/2006/relationships/tags" Target="../tags/tag271.xml"/><Relationship Id="rId25" Type="http://schemas.openxmlformats.org/officeDocument/2006/relationships/tags" Target="../tags/tag270.xml"/><Relationship Id="rId24" Type="http://schemas.openxmlformats.org/officeDocument/2006/relationships/tags" Target="../tags/tag269.xml"/><Relationship Id="rId23" Type="http://schemas.openxmlformats.org/officeDocument/2006/relationships/tags" Target="../tags/tag268.xml"/><Relationship Id="rId22" Type="http://schemas.openxmlformats.org/officeDocument/2006/relationships/tags" Target="../tags/tag267.xml"/><Relationship Id="rId21" Type="http://schemas.openxmlformats.org/officeDocument/2006/relationships/tags" Target="../tags/tag266.xml"/><Relationship Id="rId20" Type="http://schemas.openxmlformats.org/officeDocument/2006/relationships/tags" Target="../tags/tag265.xml"/><Relationship Id="rId2" Type="http://schemas.openxmlformats.org/officeDocument/2006/relationships/tags" Target="../tags/tag247.xml"/><Relationship Id="rId19" Type="http://schemas.openxmlformats.org/officeDocument/2006/relationships/tags" Target="../tags/tag264.xml"/><Relationship Id="rId18" Type="http://schemas.openxmlformats.org/officeDocument/2006/relationships/tags" Target="../tags/tag263.xml"/><Relationship Id="rId17" Type="http://schemas.openxmlformats.org/officeDocument/2006/relationships/tags" Target="../tags/tag262.xml"/><Relationship Id="rId16" Type="http://schemas.openxmlformats.org/officeDocument/2006/relationships/tags" Target="../tags/tag261.xml"/><Relationship Id="rId15" Type="http://schemas.openxmlformats.org/officeDocument/2006/relationships/tags" Target="../tags/tag260.xml"/><Relationship Id="rId14" Type="http://schemas.openxmlformats.org/officeDocument/2006/relationships/tags" Target="../tags/tag259.xml"/><Relationship Id="rId13" Type="http://schemas.openxmlformats.org/officeDocument/2006/relationships/tags" Target="../tags/tag258.xml"/><Relationship Id="rId12" Type="http://schemas.openxmlformats.org/officeDocument/2006/relationships/tags" Target="../tags/tag257.xml"/><Relationship Id="rId11" Type="http://schemas.openxmlformats.org/officeDocument/2006/relationships/tags" Target="../tags/tag256.xml"/><Relationship Id="rId10" Type="http://schemas.openxmlformats.org/officeDocument/2006/relationships/tags" Target="../tags/tag255.xml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.wmf"/><Relationship Id="rId8" Type="http://schemas.openxmlformats.org/officeDocument/2006/relationships/oleObject" Target="../embeddings/oleObject24.bin"/><Relationship Id="rId7" Type="http://schemas.openxmlformats.org/officeDocument/2006/relationships/image" Target="../media/image28.wmf"/><Relationship Id="rId6" Type="http://schemas.openxmlformats.org/officeDocument/2006/relationships/oleObject" Target="../embeddings/oleObject23.bin"/><Relationship Id="rId5" Type="http://schemas.openxmlformats.org/officeDocument/2006/relationships/image" Target="../media/image27.wmf"/><Relationship Id="rId43" Type="http://schemas.openxmlformats.org/officeDocument/2006/relationships/vmlDrawing" Target="../drawings/vmlDrawing8.vml"/><Relationship Id="rId42" Type="http://schemas.openxmlformats.org/officeDocument/2006/relationships/slideLayout" Target="../slideLayouts/slideLayout1.xml"/><Relationship Id="rId41" Type="http://schemas.openxmlformats.org/officeDocument/2006/relationships/image" Target="../media/image45.wmf"/><Relationship Id="rId40" Type="http://schemas.openxmlformats.org/officeDocument/2006/relationships/oleObject" Target="../embeddings/oleObject40.bin"/><Relationship Id="rId4" Type="http://schemas.openxmlformats.org/officeDocument/2006/relationships/oleObject" Target="../embeddings/oleObject22.bin"/><Relationship Id="rId39" Type="http://schemas.openxmlformats.org/officeDocument/2006/relationships/image" Target="../media/image44.wmf"/><Relationship Id="rId38" Type="http://schemas.openxmlformats.org/officeDocument/2006/relationships/oleObject" Target="../embeddings/oleObject39.bin"/><Relationship Id="rId37" Type="http://schemas.openxmlformats.org/officeDocument/2006/relationships/image" Target="../media/image43.wmf"/><Relationship Id="rId36" Type="http://schemas.openxmlformats.org/officeDocument/2006/relationships/oleObject" Target="../embeddings/oleObject38.bin"/><Relationship Id="rId35" Type="http://schemas.openxmlformats.org/officeDocument/2006/relationships/image" Target="../media/image42.wmf"/><Relationship Id="rId34" Type="http://schemas.openxmlformats.org/officeDocument/2006/relationships/oleObject" Target="../embeddings/oleObject37.bin"/><Relationship Id="rId33" Type="http://schemas.openxmlformats.org/officeDocument/2006/relationships/image" Target="../media/image41.wmf"/><Relationship Id="rId32" Type="http://schemas.openxmlformats.org/officeDocument/2006/relationships/oleObject" Target="../embeddings/oleObject36.bin"/><Relationship Id="rId31" Type="http://schemas.openxmlformats.org/officeDocument/2006/relationships/oleObject" Target="../embeddings/oleObject35.bin"/><Relationship Id="rId30" Type="http://schemas.openxmlformats.org/officeDocument/2006/relationships/oleObject" Target="../embeddings/oleObject34.bin"/><Relationship Id="rId3" Type="http://schemas.openxmlformats.org/officeDocument/2006/relationships/image" Target="../media/image26.wmf"/><Relationship Id="rId29" Type="http://schemas.openxmlformats.org/officeDocument/2006/relationships/image" Target="../media/image40.png"/><Relationship Id="rId28" Type="http://schemas.openxmlformats.org/officeDocument/2006/relationships/image" Target="../media/image39.png"/><Relationship Id="rId27" Type="http://schemas.openxmlformats.org/officeDocument/2006/relationships/image" Target="../media/image38.wmf"/><Relationship Id="rId26" Type="http://schemas.openxmlformats.org/officeDocument/2006/relationships/oleObject" Target="../embeddings/oleObject33.bin"/><Relationship Id="rId25" Type="http://schemas.openxmlformats.org/officeDocument/2006/relationships/image" Target="../media/image37.wmf"/><Relationship Id="rId24" Type="http://schemas.openxmlformats.org/officeDocument/2006/relationships/oleObject" Target="../embeddings/oleObject32.bin"/><Relationship Id="rId23" Type="http://schemas.openxmlformats.org/officeDocument/2006/relationships/image" Target="../media/image36.wmf"/><Relationship Id="rId22" Type="http://schemas.openxmlformats.org/officeDocument/2006/relationships/oleObject" Target="../embeddings/oleObject31.bin"/><Relationship Id="rId21" Type="http://schemas.openxmlformats.org/officeDocument/2006/relationships/image" Target="../media/image35.wmf"/><Relationship Id="rId20" Type="http://schemas.openxmlformats.org/officeDocument/2006/relationships/oleObject" Target="../embeddings/oleObject30.bin"/><Relationship Id="rId2" Type="http://schemas.openxmlformats.org/officeDocument/2006/relationships/oleObject" Target="../embeddings/oleObject21.bin"/><Relationship Id="rId19" Type="http://schemas.openxmlformats.org/officeDocument/2006/relationships/image" Target="../media/image34.wmf"/><Relationship Id="rId18" Type="http://schemas.openxmlformats.org/officeDocument/2006/relationships/oleObject" Target="../embeddings/oleObject29.bin"/><Relationship Id="rId17" Type="http://schemas.openxmlformats.org/officeDocument/2006/relationships/image" Target="../media/image33.wmf"/><Relationship Id="rId16" Type="http://schemas.openxmlformats.org/officeDocument/2006/relationships/oleObject" Target="../embeddings/oleObject28.bin"/><Relationship Id="rId15" Type="http://schemas.openxmlformats.org/officeDocument/2006/relationships/image" Target="../media/image32.wmf"/><Relationship Id="rId14" Type="http://schemas.openxmlformats.org/officeDocument/2006/relationships/oleObject" Target="../embeddings/oleObject27.bin"/><Relationship Id="rId13" Type="http://schemas.openxmlformats.org/officeDocument/2006/relationships/image" Target="../media/image31.wmf"/><Relationship Id="rId12" Type="http://schemas.openxmlformats.org/officeDocument/2006/relationships/oleObject" Target="../embeddings/oleObject26.bin"/><Relationship Id="rId11" Type="http://schemas.openxmlformats.org/officeDocument/2006/relationships/image" Target="../media/image30.wmf"/><Relationship Id="rId10" Type="http://schemas.openxmlformats.org/officeDocument/2006/relationships/oleObject" Target="../embeddings/oleObject25.bin"/><Relationship Id="rId1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6.wmf"/><Relationship Id="rId2" Type="http://schemas.openxmlformats.org/officeDocument/2006/relationships/oleObject" Target="../embeddings/oleObject41.bin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50.wmf"/><Relationship Id="rId8" Type="http://schemas.openxmlformats.org/officeDocument/2006/relationships/oleObject" Target="../embeddings/oleObject45.bin"/><Relationship Id="rId7" Type="http://schemas.openxmlformats.org/officeDocument/2006/relationships/image" Target="../media/image49.wmf"/><Relationship Id="rId6" Type="http://schemas.openxmlformats.org/officeDocument/2006/relationships/oleObject" Target="../embeddings/oleObject44.bin"/><Relationship Id="rId5" Type="http://schemas.openxmlformats.org/officeDocument/2006/relationships/image" Target="../media/image48.wmf"/><Relationship Id="rId4" Type="http://schemas.openxmlformats.org/officeDocument/2006/relationships/oleObject" Target="../embeddings/oleObject43.bin"/><Relationship Id="rId3" Type="http://schemas.openxmlformats.org/officeDocument/2006/relationships/image" Target="../media/image47.wmf"/><Relationship Id="rId2" Type="http://schemas.openxmlformats.org/officeDocument/2006/relationships/oleObject" Target="../embeddings/oleObject42.bin"/><Relationship Id="rId17" Type="http://schemas.openxmlformats.org/officeDocument/2006/relationships/vmlDrawing" Target="../drawings/vmlDrawing10.vml"/><Relationship Id="rId16" Type="http://schemas.openxmlformats.org/officeDocument/2006/relationships/slideLayout" Target="../slideLayouts/slideLayout1.xml"/><Relationship Id="rId15" Type="http://schemas.openxmlformats.org/officeDocument/2006/relationships/image" Target="../media/image53.wmf"/><Relationship Id="rId14" Type="http://schemas.openxmlformats.org/officeDocument/2006/relationships/oleObject" Target="../embeddings/oleObject48.bin"/><Relationship Id="rId13" Type="http://schemas.openxmlformats.org/officeDocument/2006/relationships/image" Target="../media/image52.wmf"/><Relationship Id="rId12" Type="http://schemas.openxmlformats.org/officeDocument/2006/relationships/oleObject" Target="../embeddings/oleObject47.bin"/><Relationship Id="rId11" Type="http://schemas.openxmlformats.org/officeDocument/2006/relationships/image" Target="../media/image51.wmf"/><Relationship Id="rId10" Type="http://schemas.openxmlformats.org/officeDocument/2006/relationships/oleObject" Target="../embeddings/oleObject46.bin"/><Relationship Id="rId1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6.emf"/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1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8.wmf"/><Relationship Id="rId4" Type="http://schemas.openxmlformats.org/officeDocument/2006/relationships/oleObject" Target="../embeddings/oleObject50.bin"/><Relationship Id="rId3" Type="http://schemas.openxmlformats.org/officeDocument/2006/relationships/image" Target="../media/image57.wmf"/><Relationship Id="rId2" Type="http://schemas.openxmlformats.org/officeDocument/2006/relationships/oleObject" Target="../embeddings/oleObject49.bin"/><Relationship Id="rId1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wmf"/><Relationship Id="rId8" Type="http://schemas.openxmlformats.org/officeDocument/2006/relationships/oleObject" Target="../embeddings/oleObject54.bin"/><Relationship Id="rId7" Type="http://schemas.openxmlformats.org/officeDocument/2006/relationships/image" Target="../media/image29.wmf"/><Relationship Id="rId6" Type="http://schemas.openxmlformats.org/officeDocument/2006/relationships/oleObject" Target="../embeddings/oleObject53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52.bin"/><Relationship Id="rId38" Type="http://schemas.openxmlformats.org/officeDocument/2006/relationships/vmlDrawing" Target="../drawings/vmlDrawing12.vml"/><Relationship Id="rId37" Type="http://schemas.openxmlformats.org/officeDocument/2006/relationships/slideLayout" Target="../slideLayouts/slideLayout1.xml"/><Relationship Id="rId36" Type="http://schemas.openxmlformats.org/officeDocument/2006/relationships/image" Target="../media/image70.png"/><Relationship Id="rId35" Type="http://schemas.openxmlformats.org/officeDocument/2006/relationships/image" Target="../media/image69.wmf"/><Relationship Id="rId34" Type="http://schemas.openxmlformats.org/officeDocument/2006/relationships/oleObject" Target="../embeddings/oleObject67.bin"/><Relationship Id="rId33" Type="http://schemas.openxmlformats.org/officeDocument/2006/relationships/image" Target="../media/image68.wmf"/><Relationship Id="rId32" Type="http://schemas.openxmlformats.org/officeDocument/2006/relationships/oleObject" Target="../embeddings/oleObject66.bin"/><Relationship Id="rId31" Type="http://schemas.openxmlformats.org/officeDocument/2006/relationships/image" Target="../media/image67.wmf"/><Relationship Id="rId30" Type="http://schemas.openxmlformats.org/officeDocument/2006/relationships/oleObject" Target="../embeddings/oleObject65.bin"/><Relationship Id="rId3" Type="http://schemas.openxmlformats.org/officeDocument/2006/relationships/image" Target="../media/image27.wmf"/><Relationship Id="rId29" Type="http://schemas.openxmlformats.org/officeDocument/2006/relationships/image" Target="../media/image66.wmf"/><Relationship Id="rId28" Type="http://schemas.openxmlformats.org/officeDocument/2006/relationships/oleObject" Target="../embeddings/oleObject64.bin"/><Relationship Id="rId27" Type="http://schemas.openxmlformats.org/officeDocument/2006/relationships/image" Target="../media/image65.wmf"/><Relationship Id="rId26" Type="http://schemas.openxmlformats.org/officeDocument/2006/relationships/oleObject" Target="../embeddings/oleObject63.bin"/><Relationship Id="rId25" Type="http://schemas.openxmlformats.org/officeDocument/2006/relationships/image" Target="../media/image64.wmf"/><Relationship Id="rId24" Type="http://schemas.openxmlformats.org/officeDocument/2006/relationships/oleObject" Target="../embeddings/oleObject62.bin"/><Relationship Id="rId23" Type="http://schemas.openxmlformats.org/officeDocument/2006/relationships/image" Target="../media/image63.wmf"/><Relationship Id="rId22" Type="http://schemas.openxmlformats.org/officeDocument/2006/relationships/oleObject" Target="../embeddings/oleObject61.bin"/><Relationship Id="rId21" Type="http://schemas.openxmlformats.org/officeDocument/2006/relationships/image" Target="../media/image31.wmf"/><Relationship Id="rId20" Type="http://schemas.openxmlformats.org/officeDocument/2006/relationships/oleObject" Target="../embeddings/oleObject60.bin"/><Relationship Id="rId2" Type="http://schemas.openxmlformats.org/officeDocument/2006/relationships/oleObject" Target="../embeddings/oleObject51.bin"/><Relationship Id="rId19" Type="http://schemas.openxmlformats.org/officeDocument/2006/relationships/image" Target="../media/image62.wmf"/><Relationship Id="rId18" Type="http://schemas.openxmlformats.org/officeDocument/2006/relationships/oleObject" Target="../embeddings/oleObject59.bin"/><Relationship Id="rId17" Type="http://schemas.openxmlformats.org/officeDocument/2006/relationships/image" Target="../media/image61.wmf"/><Relationship Id="rId16" Type="http://schemas.openxmlformats.org/officeDocument/2006/relationships/oleObject" Target="../embeddings/oleObject58.bin"/><Relationship Id="rId15" Type="http://schemas.openxmlformats.org/officeDocument/2006/relationships/image" Target="../media/image60.wmf"/><Relationship Id="rId14" Type="http://schemas.openxmlformats.org/officeDocument/2006/relationships/oleObject" Target="../embeddings/oleObject57.bin"/><Relationship Id="rId13" Type="http://schemas.openxmlformats.org/officeDocument/2006/relationships/image" Target="../media/image59.wmf"/><Relationship Id="rId12" Type="http://schemas.openxmlformats.org/officeDocument/2006/relationships/oleObject" Target="../embeddings/oleObject56.bin"/><Relationship Id="rId11" Type="http://schemas.openxmlformats.org/officeDocument/2006/relationships/image" Target="../media/image32.wmf"/><Relationship Id="rId10" Type="http://schemas.openxmlformats.org/officeDocument/2006/relationships/oleObject" Target="../embeddings/oleObject55.bin"/><Relationship Id="rId1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2.emf"/><Relationship Id="rId2" Type="http://schemas.openxmlformats.org/officeDocument/2006/relationships/image" Target="../media/image5.jpeg"/><Relationship Id="rId1" Type="http://schemas.openxmlformats.org/officeDocument/2006/relationships/image" Target="../media/image71.emf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3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77.emf"/><Relationship Id="rId6" Type="http://schemas.openxmlformats.org/officeDocument/2006/relationships/image" Target="../media/image76.emf"/><Relationship Id="rId5" Type="http://schemas.openxmlformats.org/officeDocument/2006/relationships/image" Target="../media/image75.emf"/><Relationship Id="rId4" Type="http://schemas.openxmlformats.org/officeDocument/2006/relationships/image" Target="../media/image74.emf"/><Relationship Id="rId3" Type="http://schemas.openxmlformats.org/officeDocument/2006/relationships/image" Target="../media/image73.wmf"/><Relationship Id="rId2" Type="http://schemas.openxmlformats.org/officeDocument/2006/relationships/oleObject" Target="../embeddings/oleObject68.bin"/><Relationship Id="rId1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2.bin"/><Relationship Id="rId8" Type="http://schemas.openxmlformats.org/officeDocument/2006/relationships/image" Target="../media/image81.wmf"/><Relationship Id="rId7" Type="http://schemas.openxmlformats.org/officeDocument/2006/relationships/oleObject" Target="../embeddings/oleObject71.bin"/><Relationship Id="rId6" Type="http://schemas.openxmlformats.org/officeDocument/2006/relationships/image" Target="../media/image80.wmf"/><Relationship Id="rId5" Type="http://schemas.openxmlformats.org/officeDocument/2006/relationships/oleObject" Target="../embeddings/oleObject70.bin"/><Relationship Id="rId4" Type="http://schemas.openxmlformats.org/officeDocument/2006/relationships/image" Target="../media/image79.wmf"/><Relationship Id="rId3" Type="http://schemas.openxmlformats.org/officeDocument/2006/relationships/oleObject" Target="../embeddings/oleObject69.bin"/><Relationship Id="rId24" Type="http://schemas.openxmlformats.org/officeDocument/2006/relationships/vmlDrawing" Target="../drawings/vmlDrawing14.vml"/><Relationship Id="rId23" Type="http://schemas.openxmlformats.org/officeDocument/2006/relationships/slideLayout" Target="../slideLayouts/slideLayout1.xml"/><Relationship Id="rId22" Type="http://schemas.openxmlformats.org/officeDocument/2006/relationships/image" Target="../media/image88.wmf"/><Relationship Id="rId21" Type="http://schemas.openxmlformats.org/officeDocument/2006/relationships/oleObject" Target="../embeddings/oleObject78.bin"/><Relationship Id="rId20" Type="http://schemas.openxmlformats.org/officeDocument/2006/relationships/image" Target="../media/image87.wmf"/><Relationship Id="rId2" Type="http://schemas.openxmlformats.org/officeDocument/2006/relationships/image" Target="../media/image78.png"/><Relationship Id="rId19" Type="http://schemas.openxmlformats.org/officeDocument/2006/relationships/oleObject" Target="../embeddings/oleObject77.bin"/><Relationship Id="rId18" Type="http://schemas.openxmlformats.org/officeDocument/2006/relationships/image" Target="../media/image86.wmf"/><Relationship Id="rId17" Type="http://schemas.openxmlformats.org/officeDocument/2006/relationships/oleObject" Target="../embeddings/oleObject76.bin"/><Relationship Id="rId16" Type="http://schemas.openxmlformats.org/officeDocument/2006/relationships/image" Target="../media/image85.wmf"/><Relationship Id="rId15" Type="http://schemas.openxmlformats.org/officeDocument/2006/relationships/oleObject" Target="../embeddings/oleObject75.bin"/><Relationship Id="rId14" Type="http://schemas.openxmlformats.org/officeDocument/2006/relationships/image" Target="../media/image84.wmf"/><Relationship Id="rId13" Type="http://schemas.openxmlformats.org/officeDocument/2006/relationships/oleObject" Target="../embeddings/oleObject74.bin"/><Relationship Id="rId12" Type="http://schemas.openxmlformats.org/officeDocument/2006/relationships/image" Target="../media/image83.wmf"/><Relationship Id="rId11" Type="http://schemas.openxmlformats.org/officeDocument/2006/relationships/oleObject" Target="../embeddings/oleObject73.bin"/><Relationship Id="rId10" Type="http://schemas.openxmlformats.org/officeDocument/2006/relationships/image" Target="../media/image82.wmf"/><Relationship Id="rId1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.wmf"/><Relationship Id="rId8" Type="http://schemas.openxmlformats.org/officeDocument/2006/relationships/oleObject" Target="../embeddings/oleObject82.bin"/><Relationship Id="rId7" Type="http://schemas.openxmlformats.org/officeDocument/2006/relationships/image" Target="../media/image28.wmf"/><Relationship Id="rId6" Type="http://schemas.openxmlformats.org/officeDocument/2006/relationships/oleObject" Target="../embeddings/oleObject81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80.bin"/><Relationship Id="rId3" Type="http://schemas.openxmlformats.org/officeDocument/2006/relationships/image" Target="../media/image89.wmf"/><Relationship Id="rId23" Type="http://schemas.openxmlformats.org/officeDocument/2006/relationships/vmlDrawing" Target="../drawings/vmlDrawing15.vml"/><Relationship Id="rId22" Type="http://schemas.openxmlformats.org/officeDocument/2006/relationships/slideLayout" Target="../slideLayouts/slideLayout1.xml"/><Relationship Id="rId21" Type="http://schemas.openxmlformats.org/officeDocument/2006/relationships/image" Target="../media/image92.wmf"/><Relationship Id="rId20" Type="http://schemas.openxmlformats.org/officeDocument/2006/relationships/oleObject" Target="../embeddings/oleObject88.bin"/><Relationship Id="rId2" Type="http://schemas.openxmlformats.org/officeDocument/2006/relationships/oleObject" Target="../embeddings/oleObject79.bin"/><Relationship Id="rId19" Type="http://schemas.openxmlformats.org/officeDocument/2006/relationships/image" Target="../media/image91.wmf"/><Relationship Id="rId18" Type="http://schemas.openxmlformats.org/officeDocument/2006/relationships/oleObject" Target="../embeddings/oleObject87.bin"/><Relationship Id="rId17" Type="http://schemas.openxmlformats.org/officeDocument/2006/relationships/image" Target="../media/image90.wmf"/><Relationship Id="rId16" Type="http://schemas.openxmlformats.org/officeDocument/2006/relationships/oleObject" Target="../embeddings/oleObject86.bin"/><Relationship Id="rId15" Type="http://schemas.openxmlformats.org/officeDocument/2006/relationships/image" Target="../media/image32.wmf"/><Relationship Id="rId14" Type="http://schemas.openxmlformats.org/officeDocument/2006/relationships/oleObject" Target="../embeddings/oleObject85.bin"/><Relationship Id="rId13" Type="http://schemas.openxmlformats.org/officeDocument/2006/relationships/image" Target="../media/image31.wmf"/><Relationship Id="rId12" Type="http://schemas.openxmlformats.org/officeDocument/2006/relationships/oleObject" Target="../embeddings/oleObject84.bin"/><Relationship Id="rId11" Type="http://schemas.openxmlformats.org/officeDocument/2006/relationships/image" Target="../media/image30.wmf"/><Relationship Id="rId10" Type="http://schemas.openxmlformats.org/officeDocument/2006/relationships/oleObject" Target="../embeddings/oleObject83.bin"/><Relationship Id="rId1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wmf"/><Relationship Id="rId8" Type="http://schemas.openxmlformats.org/officeDocument/2006/relationships/oleObject" Target="../embeddings/oleObject90.bin"/><Relationship Id="rId7" Type="http://schemas.openxmlformats.org/officeDocument/2006/relationships/image" Target="../media/image96.png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Relationship Id="rId3" Type="http://schemas.openxmlformats.org/officeDocument/2006/relationships/image" Target="../media/image89.wmf"/><Relationship Id="rId25" Type="http://schemas.openxmlformats.org/officeDocument/2006/relationships/vmlDrawing" Target="../drawings/vmlDrawing16.vml"/><Relationship Id="rId24" Type="http://schemas.openxmlformats.org/officeDocument/2006/relationships/slideLayout" Target="../slideLayouts/slideLayout1.xml"/><Relationship Id="rId23" Type="http://schemas.openxmlformats.org/officeDocument/2006/relationships/image" Target="../media/image98.wmf"/><Relationship Id="rId22" Type="http://schemas.openxmlformats.org/officeDocument/2006/relationships/oleObject" Target="../embeddings/oleObject97.bin"/><Relationship Id="rId21" Type="http://schemas.openxmlformats.org/officeDocument/2006/relationships/image" Target="../media/image97.wmf"/><Relationship Id="rId20" Type="http://schemas.openxmlformats.org/officeDocument/2006/relationships/oleObject" Target="../embeddings/oleObject96.bin"/><Relationship Id="rId2" Type="http://schemas.openxmlformats.org/officeDocument/2006/relationships/oleObject" Target="../embeddings/oleObject89.bin"/><Relationship Id="rId19" Type="http://schemas.openxmlformats.org/officeDocument/2006/relationships/image" Target="../media/image32.wmf"/><Relationship Id="rId18" Type="http://schemas.openxmlformats.org/officeDocument/2006/relationships/oleObject" Target="../embeddings/oleObject95.bin"/><Relationship Id="rId17" Type="http://schemas.openxmlformats.org/officeDocument/2006/relationships/image" Target="../media/image31.wmf"/><Relationship Id="rId16" Type="http://schemas.openxmlformats.org/officeDocument/2006/relationships/oleObject" Target="../embeddings/oleObject94.bin"/><Relationship Id="rId15" Type="http://schemas.openxmlformats.org/officeDocument/2006/relationships/image" Target="../media/image30.wmf"/><Relationship Id="rId14" Type="http://schemas.openxmlformats.org/officeDocument/2006/relationships/oleObject" Target="../embeddings/oleObject93.bin"/><Relationship Id="rId13" Type="http://schemas.openxmlformats.org/officeDocument/2006/relationships/image" Target="../media/image29.wmf"/><Relationship Id="rId12" Type="http://schemas.openxmlformats.org/officeDocument/2006/relationships/oleObject" Target="../embeddings/oleObject92.bin"/><Relationship Id="rId11" Type="http://schemas.openxmlformats.org/officeDocument/2006/relationships/image" Target="../media/image28.wmf"/><Relationship Id="rId10" Type="http://schemas.openxmlformats.org/officeDocument/2006/relationships/oleObject" Target="../embeddings/oleObject91.bin"/><Relationship Id="rId1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0.emf"/><Relationship Id="rId2" Type="http://schemas.openxmlformats.org/officeDocument/2006/relationships/image" Target="../media/image5.jpeg"/><Relationship Id="rId1" Type="http://schemas.openxmlformats.org/officeDocument/2006/relationships/image" Target="../media/image99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7.vml"/><Relationship Id="rId7" Type="http://schemas.openxmlformats.org/officeDocument/2006/relationships/slideLayout" Target="../slideLayouts/slideLayout1.xml"/><Relationship Id="rId6" Type="http://schemas.openxmlformats.org/officeDocument/2006/relationships/image" Target="NULL" TargetMode="External"/><Relationship Id="rId5" Type="http://schemas.openxmlformats.org/officeDocument/2006/relationships/image" Target="../media/image103.png"/><Relationship Id="rId4" Type="http://schemas.openxmlformats.org/officeDocument/2006/relationships/image" Target="../media/image102.wmf"/><Relationship Id="rId3" Type="http://schemas.openxmlformats.org/officeDocument/2006/relationships/oleObject" Target="../embeddings/oleObject98.bin"/><Relationship Id="rId2" Type="http://schemas.openxmlformats.org/officeDocument/2006/relationships/image" Target="../media/image101.emf"/><Relationship Id="rId1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NULL" TargetMode="External"/><Relationship Id="rId6" Type="http://schemas.openxmlformats.org/officeDocument/2006/relationships/image" Target="../media/image103.png"/><Relationship Id="rId5" Type="http://schemas.openxmlformats.org/officeDocument/2006/relationships/image" Target="../media/image106.emf"/><Relationship Id="rId4" Type="http://schemas.openxmlformats.org/officeDocument/2006/relationships/image" Target="../media/image105.emf"/><Relationship Id="rId3" Type="http://schemas.openxmlformats.org/officeDocument/2006/relationships/image" Target="../media/image101.emf"/><Relationship Id="rId2" Type="http://schemas.openxmlformats.org/officeDocument/2006/relationships/image" Target="../media/image5.jpeg"/><Relationship Id="rId1" Type="http://schemas.openxmlformats.org/officeDocument/2006/relationships/image" Target="../media/image104.emf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8.emf"/><Relationship Id="rId2" Type="http://schemas.openxmlformats.org/officeDocument/2006/relationships/image" Target="../media/image5.jpeg"/><Relationship Id="rId1" Type="http://schemas.openxmlformats.org/officeDocument/2006/relationships/image" Target="../media/image10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13.png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png"/><Relationship Id="rId3" Type="http://schemas.openxmlformats.org/officeDocument/2006/relationships/image" Target="../media/image109.png"/><Relationship Id="rId2" Type="http://schemas.openxmlformats.org/officeDocument/2006/relationships/tags" Target="../tags/tag277.xml"/><Relationship Id="rId1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3482" t="12641" r="4783" b="17609"/>
          <a:stretch>
            <a:fillRect/>
          </a:stretch>
        </p:blipFill>
        <p:spPr>
          <a:xfrm>
            <a:off x="0" y="150495"/>
            <a:ext cx="3258820" cy="588073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3970" t="17474" r="4354" b="19264"/>
          <a:stretch>
            <a:fillRect/>
          </a:stretch>
        </p:blipFill>
        <p:spPr>
          <a:xfrm>
            <a:off x="3500120" y="256540"/>
            <a:ext cx="3354705" cy="490093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rcRect t="37447" b="12482"/>
          <a:stretch>
            <a:fillRect/>
          </a:stretch>
        </p:blipFill>
        <p:spPr>
          <a:xfrm>
            <a:off x="6970395" y="0"/>
            <a:ext cx="3762375" cy="418655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rcRect t="48157" b="15342"/>
          <a:stretch>
            <a:fillRect/>
          </a:stretch>
        </p:blipFill>
        <p:spPr>
          <a:xfrm>
            <a:off x="7877810" y="3634105"/>
            <a:ext cx="3839210" cy="31146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84860" y="1648460"/>
            <a:ext cx="10696575" cy="3519170"/>
          </a:xfrm>
        </p:spPr>
        <p:txBody>
          <a:bodyPr>
            <a:normAutofit/>
          </a:bodyPr>
          <a:lstStyle/>
          <a:p>
            <a:pPr algn="ctr">
              <a:lnSpc>
                <a:spcPct val="130000"/>
              </a:lnSpc>
            </a:pPr>
            <a:r>
              <a:rPr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3.3.2 抛物线的简单几何性质1</a:t>
            </a:r>
            <a:br>
              <a:rPr altLang="zh-CN" b="1">
                <a:latin typeface="黑体" panose="02010609060101010101" charset="-122"/>
                <a:ea typeface="黑体" panose="02010609060101010101" charset="-122"/>
              </a:rPr>
            </a:br>
            <a:endParaRPr lang="zh-CN" b="1">
              <a:solidFill>
                <a:srgbClr val="7030A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60375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170" name="Text Box 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38505" y="3324860"/>
            <a:ext cx="745172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Tx/>
              <a:buNone/>
            </a:pP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其中定点</a:t>
            </a:r>
            <a:r>
              <a:rPr lang="en-US" altLang="zh-CN" sz="2800" i="1">
                <a:solidFill>
                  <a:srgbClr val="FF0000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F</a:t>
            </a: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叫做抛物线的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焦点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>
              <a:spcBef>
                <a:spcPct val="50000"/>
              </a:spcBef>
              <a:buFontTx/>
              <a:buNone/>
            </a:pP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定直线 </a:t>
            </a:r>
            <a:r>
              <a:rPr lang="en-US" altLang="zh-CN" sz="2800" i="1">
                <a:solidFill>
                  <a:srgbClr val="FF0000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l</a:t>
            </a:r>
            <a:r>
              <a:rPr lang="en-US" altLang="zh-CN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叫做抛物线的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准线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83" name="Text Box 6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69900" y="4489450"/>
            <a:ext cx="324040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定义告诉我们：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84" name="Text Box 6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2460" y="5002530"/>
            <a:ext cx="65817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Tx/>
              <a:buNone/>
            </a:pPr>
            <a:r>
              <a:rPr lang="en-US" altLang="zh-CN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(1)</a:t>
            </a: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判断抛物线的一种方法</a:t>
            </a:r>
            <a:endParaRPr lang="zh-CN" altLang="en-US" sz="28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85" name="Text Box 6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32460" y="5476240"/>
            <a:ext cx="82708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Tx/>
              <a:buNone/>
            </a:pPr>
            <a:r>
              <a:rPr lang="en-US" altLang="zh-CN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(2)</a:t>
            </a: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抛物线上任一点的性质：</a:t>
            </a:r>
            <a:r>
              <a:rPr lang="en-US" altLang="zh-CN" sz="2800" i="1">
                <a:solidFill>
                  <a:srgbClr val="FF0000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|MF|=d</a:t>
            </a:r>
            <a:endParaRPr lang="en-US" altLang="zh-CN" sz="2800" i="1">
              <a:solidFill>
                <a:srgbClr val="FF0000"/>
              </a:solidFill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8210" name="矩形 7186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67995" y="1661795"/>
            <a:ext cx="334391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抛物线的定义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11" name="矩形 7187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72440" y="1946275"/>
            <a:ext cx="8709025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      平面内与一个定点</a:t>
            </a:r>
            <a:r>
              <a:rPr lang="en-US" altLang="zh-CN" sz="2800" i="1">
                <a:solidFill>
                  <a:srgbClr val="FF0000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F </a:t>
            </a: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和一条定直线</a:t>
            </a:r>
            <a:r>
              <a:rPr lang="en-US" altLang="zh-CN" sz="2800" i="1">
                <a:solidFill>
                  <a:srgbClr val="FF0000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l </a:t>
            </a:r>
            <a:r>
              <a:rPr lang="en-US" altLang="zh-CN" sz="2800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(</a:t>
            </a:r>
            <a:r>
              <a:rPr lang="en-US" altLang="zh-CN" sz="2800" i="1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l </a:t>
            </a: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不经过点</a:t>
            </a:r>
            <a:r>
              <a:rPr lang="en-US" altLang="zh-CN" sz="2800" i="1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F</a:t>
            </a:r>
            <a:r>
              <a:rPr lang="en-US" altLang="zh-CN" sz="2800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距离相等</a:t>
            </a: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的点的轨迹叫做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抛物线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"/>
          <p:cNvGrpSpPr/>
          <p:nvPr>
            <p:custDataLst>
              <p:tags r:id="rId8"/>
            </p:custDataLst>
          </p:nvPr>
        </p:nvGrpSpPr>
        <p:grpSpPr>
          <a:xfrm>
            <a:off x="9478132" y="1293012"/>
            <a:ext cx="2785321" cy="2392080"/>
            <a:chOff x="8313130" y="2173883"/>
            <a:chExt cx="3722954" cy="3197334"/>
          </a:xfrm>
        </p:grpSpPr>
        <p:grpSp>
          <p:nvGrpSpPr>
            <p:cNvPr id="2" name="组合 1"/>
            <p:cNvGrpSpPr/>
            <p:nvPr>
              <p:custDataLst>
                <p:tags r:id="rId9"/>
              </p:custDataLst>
            </p:nvPr>
          </p:nvGrpSpPr>
          <p:grpSpPr>
            <a:xfrm>
              <a:off x="8517194" y="2173883"/>
              <a:ext cx="3518890" cy="3197334"/>
              <a:chOff x="1884951" y="1794592"/>
              <a:chExt cx="5570283" cy="5030617"/>
            </a:xfrm>
          </p:grpSpPr>
          <p:sp>
            <p:nvSpPr>
              <p:cNvPr id="31" name="任意多边形 133125"/>
              <p:cNvSpPr/>
              <p:nvPr>
                <p:custDataLst>
                  <p:tags r:id="rId10"/>
                </p:custDataLst>
              </p:nvPr>
            </p:nvSpPr>
            <p:spPr bwMode="auto">
              <a:xfrm flipH="1">
                <a:off x="2990777" y="2189124"/>
                <a:ext cx="4464457" cy="4462480"/>
              </a:xfrm>
              <a:custGeom>
                <a:avLst/>
                <a:gdLst>
                  <a:gd name="T0" fmla="*/ 10502 w 21600"/>
                  <a:gd name="T1" fmla="*/ 0 h 37753"/>
                  <a:gd name="T2" fmla="*/ 21600 w 21600"/>
                  <a:gd name="T3" fmla="*/ 18875 h 37753"/>
                  <a:gd name="T4" fmla="*/ 10504 w 21600"/>
                  <a:gd name="T5" fmla="*/ 37753 h 37753"/>
                  <a:gd name="T6" fmla="*/ 10502 w 21600"/>
                  <a:gd name="T7" fmla="*/ 0 h 37753"/>
                  <a:gd name="T8" fmla="*/ 21600 w 21600"/>
                  <a:gd name="T9" fmla="*/ 18875 h 37753"/>
                  <a:gd name="T10" fmla="*/ 10504 w 21600"/>
                  <a:gd name="T11" fmla="*/ 37753 h 37753"/>
                  <a:gd name="T12" fmla="*/ 0 w 21600"/>
                  <a:gd name="T13" fmla="*/ 18875 h 37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600" h="37753" fill="none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</a:path>
                  <a:path w="21600" h="37753" stroke="0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  <a:lnTo>
                      <a:pt x="0" y="18875"/>
                    </a:lnTo>
                    <a:close/>
                  </a:path>
                </a:pathLst>
              </a:custGeom>
              <a:noFill/>
              <a:ln w="50800" algn="ctr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2800"/>
              </a:p>
            </p:txBody>
          </p:sp>
          <p:grpSp>
            <p:nvGrpSpPr>
              <p:cNvPr id="32" name="组合 133126"/>
              <p:cNvGrpSpPr/>
              <p:nvPr>
                <p:custDataLst>
                  <p:tags r:id="rId11"/>
                </p:custDataLst>
              </p:nvPr>
            </p:nvGrpSpPr>
            <p:grpSpPr>
              <a:xfrm>
                <a:off x="2209508" y="2071117"/>
                <a:ext cx="1971676" cy="2379666"/>
                <a:chOff x="443" y="1025"/>
                <a:chExt cx="1242" cy="1499"/>
              </a:xfrm>
            </p:grpSpPr>
            <p:sp>
              <p:nvSpPr>
                <p:cNvPr id="33" name="直接连接符 133127"/>
                <p:cNvSpPr>
                  <a:spLocks noChangeShapeType="1"/>
                </p:cNvSpPr>
                <p:nvPr>
                  <p:custDataLst>
                    <p:tags r:id="rId12"/>
                  </p:custDataLst>
                </p:nvPr>
              </p:nvSpPr>
              <p:spPr bwMode="auto">
                <a:xfrm>
                  <a:off x="528" y="1415"/>
                  <a:ext cx="1157" cy="0"/>
                </a:xfrm>
                <a:prstGeom prst="line">
                  <a:avLst/>
                </a:prstGeom>
                <a:noFill/>
                <a:ln w="38100" algn="ctr">
                  <a:solidFill>
                    <a:schemeClr val="tx1"/>
                  </a:solidFill>
                  <a:prstDash val="dash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sp>
              <p:nvSpPr>
                <p:cNvPr id="34" name="文本框 133128"/>
                <p:cNvSpPr/>
                <p:nvPr>
                  <p:custDataLst>
                    <p:tags r:id="rId13"/>
                  </p:custDataLst>
                </p:nvPr>
              </p:nvSpPr>
              <p:spPr>
                <a:xfrm>
                  <a:off x="443" y="1025"/>
                  <a:ext cx="292" cy="69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</a:lstStyle>
                <a:p>
                  <a:pPr eaLnBrk="0" hangingPunct="0"/>
                  <a:r>
                    <a:rPr lang="en-US" altLang="zh-CN" sz="2800" b="1">
                      <a:ln w="9525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仿宋_GB2312" pitchFamily="49" charset="-122"/>
                      <a:sym typeface="Wingdings" panose="05000000000000000000"/>
                    </a:rPr>
                    <a:t>┑</a:t>
                  </a:r>
                  <a:endParaRPr lang="en-US" altLang="zh-CN" sz="2800" b="1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000000"/>
                    </a:solidFill>
                    <a:latin typeface="Times New Roman" panose="02020603050405020304" pitchFamily="18" charset="0"/>
                    <a:ea typeface="仿宋_GB2312" pitchFamily="49" charset="-122"/>
                    <a:sym typeface="Wingdings" panose="05000000000000000000"/>
                  </a:endParaRPr>
                </a:p>
              </p:txBody>
            </p:sp>
            <p:sp>
              <p:nvSpPr>
                <p:cNvPr id="35" name="直接连接符 133129"/>
                <p:cNvSpPr>
                  <a:spLocks noChangeShapeType="1"/>
                </p:cNvSpPr>
                <p:nvPr>
                  <p:custDataLst>
                    <p:tags r:id="rId14"/>
                  </p:custDataLst>
                </p:nvPr>
              </p:nvSpPr>
              <p:spPr bwMode="auto">
                <a:xfrm rot="17340000" flipV="1">
                  <a:off x="897" y="1946"/>
                  <a:ext cx="1155" cy="1"/>
                </a:xfrm>
                <a:prstGeom prst="line">
                  <a:avLst/>
                </a:prstGeom>
                <a:noFill/>
                <a:ln w="38100" algn="ctr">
                  <a:solidFill>
                    <a:schemeClr val="tx1"/>
                  </a:solidFill>
                  <a:prstDash val="dash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</p:grpSp>
          <p:grpSp>
            <p:nvGrpSpPr>
              <p:cNvPr id="40" name="组合 133134"/>
              <p:cNvGrpSpPr/>
              <p:nvPr>
                <p:custDataLst>
                  <p:tags r:id="rId15"/>
                </p:custDataLst>
              </p:nvPr>
            </p:nvGrpSpPr>
            <p:grpSpPr>
              <a:xfrm>
                <a:off x="1884951" y="1794592"/>
                <a:ext cx="533400" cy="5030617"/>
                <a:chOff x="397" y="284"/>
                <a:chExt cx="336" cy="3795"/>
              </a:xfrm>
            </p:grpSpPr>
            <p:sp>
              <p:nvSpPr>
                <p:cNvPr id="41" name="直接连接符 133135"/>
                <p:cNvSpPr>
                  <a:spLocks noChangeShapeType="1"/>
                </p:cNvSpPr>
                <p:nvPr>
                  <p:custDataLst>
                    <p:tags r:id="rId16"/>
                  </p:custDataLst>
                </p:nvPr>
              </p:nvSpPr>
              <p:spPr bwMode="auto">
                <a:xfrm flipH="1">
                  <a:off x="672" y="284"/>
                  <a:ext cx="0" cy="3364"/>
                </a:xfrm>
                <a:prstGeom prst="line">
                  <a:avLst/>
                </a:prstGeom>
                <a:noFill/>
                <a:ln w="50800" algn="ctr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sp>
              <p:nvSpPr>
                <p:cNvPr id="42" name="文本框 133136"/>
                <p:cNvSpPr>
                  <a:spLocks noChangeArrowheads="1"/>
                </p:cNvSpPr>
                <p:nvPr>
                  <p:custDataLst>
                    <p:tags r:id="rId17"/>
                  </p:custDataLst>
                </p:nvPr>
              </p:nvSpPr>
              <p:spPr bwMode="auto">
                <a:xfrm>
                  <a:off x="397" y="3251"/>
                  <a:ext cx="336" cy="82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/>
                    <a:t>l</a:t>
                  </a:r>
                  <a:endParaRPr lang="en-US" altLang="zh-CN" sz="2800" i="1"/>
                </a:p>
              </p:txBody>
            </p:sp>
          </p:grpSp>
          <p:sp>
            <p:nvSpPr>
              <p:cNvPr id="48" name="文本框 133145"/>
              <p:cNvSpPr>
                <a:spLocks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3262314" y="4323545"/>
                <a:ext cx="722314" cy="1097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/>
                  <a:t>F</a:t>
                </a:r>
                <a:endParaRPr lang="en-US" altLang="zh-CN" sz="2800" i="1"/>
              </a:p>
            </p:txBody>
          </p:sp>
          <p:sp>
            <p:nvSpPr>
              <p:cNvPr id="53" name="椭圆 133137"/>
              <p:cNvSpPr>
                <a:spLocks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 flipH="1">
                <a:off x="3479085" y="4359851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2800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  <p:sp>
            <p:nvSpPr>
              <p:cNvPr id="54" name="矩形 53"/>
              <p:cNvSpPr>
                <a:spLocks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 flipH="1">
                <a:off x="4123968" y="2503524"/>
                <a:ext cx="930274" cy="1097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buFontTx/>
                  <a:buNone/>
                </a:pPr>
                <a:r>
                  <a:rPr lang="en-US" altLang="zh-CN" sz="2800" i="1"/>
                  <a:t>M</a:t>
                </a:r>
                <a:endParaRPr lang="en-US" altLang="zh-CN" sz="2800" i="1" baseline="-25000"/>
              </a:p>
            </p:txBody>
          </p:sp>
          <p:sp>
            <p:nvSpPr>
              <p:cNvPr id="55" name="椭圆 133137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 flipH="1">
                <a:off x="4036168" y="2631499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2800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  <p:sp>
            <p:nvSpPr>
              <p:cNvPr id="56" name="文本框 55"/>
              <p:cNvSpPr txBox="1"/>
              <p:nvPr>
                <p:custDataLst>
                  <p:tags r:id="rId22"/>
                </p:custDataLst>
              </p:nvPr>
            </p:nvSpPr>
            <p:spPr>
              <a:xfrm>
                <a:off x="3118741" y="1962525"/>
                <a:ext cx="475661" cy="10977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2800" i="1">
                    <a:solidFill>
                      <a:srgbClr val="FF0000"/>
                    </a:solidFill>
                    <a:ea typeface="等线" panose="02010600030101010101" charset="-122"/>
                  </a:rPr>
                  <a:t>d</a:t>
                </a:r>
                <a:endParaRPr lang="en-US" altLang="zh-CN" sz="2800" i="1">
                  <a:solidFill>
                    <a:srgbClr val="FF0000"/>
                  </a:solidFill>
                  <a:ea typeface="等线" panose="02010600030101010101" charset="-122"/>
                </a:endParaRPr>
              </a:p>
            </p:txBody>
          </p:sp>
        </p:grpSp>
        <p:sp>
          <p:nvSpPr>
            <p:cNvPr id="59" name="矩形 58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 flipH="1">
              <a:off x="8313130" y="2498190"/>
              <a:ext cx="587678" cy="697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buFontTx/>
                <a:buNone/>
              </a:pPr>
              <a:r>
                <a:rPr lang="en-US" altLang="zh-CN" sz="2800" i="1"/>
                <a:t>H</a:t>
              </a:r>
              <a:endParaRPr lang="en-US" altLang="zh-CN" sz="2800" i="1" baseline="-25000"/>
            </a:p>
          </p:txBody>
        </p:sp>
      </p:grpSp>
      <p:sp>
        <p:nvSpPr>
          <p:cNvPr id="5" name="圆角矩形 11"/>
          <p:cNvSpPr/>
          <p:nvPr>
            <p:custDataLst>
              <p:tags r:id="rId24"/>
            </p:custDataLst>
          </p:nvPr>
        </p:nvSpPr>
        <p:spPr>
          <a:xfrm>
            <a:off x="563649" y="1120310"/>
            <a:ext cx="1750877" cy="4492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FF0000"/>
                </a:solidFill>
              </a:rPr>
              <a:t>知识回顾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83" grpId="0"/>
      <p:bldP spid="7184" grpId="0"/>
      <p:bldP spid="7185" grpId="0"/>
      <p:bldP spid="82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" name="表格 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231900" y="1089660"/>
          <a:ext cx="8499475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0720"/>
                <a:gridCol w="1748790"/>
                <a:gridCol w="1588770"/>
                <a:gridCol w="1574165"/>
                <a:gridCol w="1637030"/>
              </a:tblGrid>
              <a:tr h="384810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18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图形</a:t>
                      </a:r>
                      <a:endParaRPr lang="zh-CN" altLang="en-US" sz="18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1" marR="68411" marT="34205" marB="34205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18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标准方程</a:t>
                      </a:r>
                      <a:endParaRPr lang="zh-CN" altLang="en-US" sz="18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1" marR="68411" marT="34205" marB="34205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18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焦点坐标</a:t>
                      </a:r>
                      <a:endParaRPr lang="zh-CN" altLang="en-US" sz="18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1" marR="68411" marT="34205" marB="34205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18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准线方程</a:t>
                      </a:r>
                      <a:endParaRPr lang="zh-CN" altLang="en-US" sz="18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1" marR="68411" marT="34205" marB="34205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18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焦点位置</a:t>
                      </a:r>
                      <a:endParaRPr lang="zh-CN" altLang="en-US" sz="180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1" marR="68411" marT="34205" marB="34205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117600"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7460"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6825"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6825"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000"/>
                    </a:p>
                  </a:txBody>
                  <a:tcPr marL="68411" marR="68411" marT="34205" marB="34205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00" name="组合 137280"/>
          <p:cNvGrpSpPr/>
          <p:nvPr>
            <p:custDataLst>
              <p:tags r:id="rId3"/>
            </p:custDataLst>
          </p:nvPr>
        </p:nvGrpSpPr>
        <p:grpSpPr>
          <a:xfrm>
            <a:off x="1693545" y="1400175"/>
            <a:ext cx="1443355" cy="1210310"/>
            <a:chOff x="367" y="371"/>
            <a:chExt cx="1117" cy="975"/>
          </a:xfrm>
        </p:grpSpPr>
        <p:sp>
          <p:nvSpPr>
            <p:cNvPr id="101" name="直接连接符 137281"/>
            <p:cNvSpPr>
              <a:spLocks noChangeShapeType="1"/>
            </p:cNvSpPr>
            <p:nvPr>
              <p:custDataLst>
                <p:tags r:id="rId4"/>
              </p:custDataLst>
            </p:nvPr>
          </p:nvSpPr>
          <p:spPr bwMode="auto">
            <a:xfrm flipH="1">
              <a:off x="656" y="542"/>
              <a:ext cx="0" cy="804"/>
            </a:xfrm>
            <a:prstGeom prst="line">
              <a:avLst/>
            </a:prstGeom>
            <a:noFill/>
            <a:ln w="28575" algn="ctr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02" name="任意多边形 137282"/>
            <p:cNvSpPr/>
            <p:nvPr>
              <p:custDataLst>
                <p:tags r:id="rId5"/>
              </p:custDataLst>
            </p:nvPr>
          </p:nvSpPr>
          <p:spPr bwMode="auto">
            <a:xfrm flipH="1">
              <a:off x="784" y="626"/>
              <a:ext cx="592" cy="670"/>
            </a:xfrm>
            <a:custGeom>
              <a:avLst/>
              <a:gdLst>
                <a:gd name="T0" fmla="*/ 11152 w 21600"/>
                <a:gd name="T1" fmla="*/ 0 h 37376"/>
                <a:gd name="T2" fmla="*/ 21600 w 21600"/>
                <a:gd name="T3" fmla="*/ 18498 h 37376"/>
                <a:gd name="T4" fmla="*/ 10504 w 21600"/>
                <a:gd name="T5" fmla="*/ 37376 h 37376"/>
                <a:gd name="T6" fmla="*/ 11152 w 21600"/>
                <a:gd name="T7" fmla="*/ 0 h 37376"/>
                <a:gd name="T8" fmla="*/ 21600 w 21600"/>
                <a:gd name="T9" fmla="*/ 18498 h 37376"/>
                <a:gd name="T10" fmla="*/ 10504 w 21600"/>
                <a:gd name="T11" fmla="*/ 37376 h 37376"/>
                <a:gd name="T12" fmla="*/ 0 w 21600"/>
                <a:gd name="T13" fmla="*/ 18498 h 37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37376" fill="none">
                  <a:moveTo>
                    <a:pt x="11152" y="0"/>
                  </a:moveTo>
                  <a:cubicBezTo>
                    <a:pt x="17415" y="3781"/>
                    <a:pt x="21600" y="10651"/>
                    <a:pt x="21600" y="18498"/>
                  </a:cubicBezTo>
                  <a:cubicBezTo>
                    <a:pt x="21600" y="26615"/>
                    <a:pt x="17123" y="33686"/>
                    <a:pt x="10504" y="37376"/>
                  </a:cubicBezTo>
                </a:path>
                <a:path w="21600" h="37376" stroke="0">
                  <a:moveTo>
                    <a:pt x="11152" y="0"/>
                  </a:moveTo>
                  <a:cubicBezTo>
                    <a:pt x="17415" y="3781"/>
                    <a:pt x="21600" y="10651"/>
                    <a:pt x="21600" y="18498"/>
                  </a:cubicBezTo>
                  <a:cubicBezTo>
                    <a:pt x="21600" y="26615"/>
                    <a:pt x="17123" y="33686"/>
                    <a:pt x="10504" y="37376"/>
                  </a:cubicBezTo>
                  <a:lnTo>
                    <a:pt x="0" y="18498"/>
                  </a:lnTo>
                  <a:close/>
                </a:path>
              </a:pathLst>
            </a:custGeom>
            <a:noFill/>
            <a:ln w="38100" algn="ctr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03" name="直接连接符 137283"/>
            <p:cNvSpPr>
              <a:spLocks noChangeShapeType="1"/>
            </p:cNvSpPr>
            <p:nvPr>
              <p:custDataLst>
                <p:tags r:id="rId6"/>
              </p:custDataLst>
            </p:nvPr>
          </p:nvSpPr>
          <p:spPr bwMode="auto">
            <a:xfrm>
              <a:off x="367" y="962"/>
              <a:ext cx="991" cy="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04" name="直接连接符 137284"/>
            <p:cNvSpPr>
              <a:spLocks noChangeShapeType="1"/>
            </p:cNvSpPr>
            <p:nvPr>
              <p:custDataLst>
                <p:tags r:id="rId7"/>
              </p:custDataLst>
            </p:nvPr>
          </p:nvSpPr>
          <p:spPr bwMode="auto">
            <a:xfrm flipH="1" flipV="1">
              <a:off x="784" y="467"/>
              <a:ext cx="0" cy="877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05" name="椭圆 137285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880" y="943"/>
              <a:ext cx="32" cy="37"/>
            </a:xfrm>
            <a:prstGeom prst="ellipse">
              <a:avLst/>
            </a:prstGeom>
            <a:solidFill>
              <a:srgbClr val="000099"/>
            </a:solidFill>
            <a:ln w="9525" algn="ctr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/>
              <a:endParaRPr lang="zh-CN" altLang="zh-CN" sz="1795">
                <a:solidFill>
                  <a:srgbClr val="A50021"/>
                </a:solidFill>
              </a:endParaRPr>
            </a:p>
          </p:txBody>
        </p:sp>
        <p:sp>
          <p:nvSpPr>
            <p:cNvPr id="106" name="文本框 137286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517" y="517"/>
              <a:ext cx="159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l</a:t>
              </a:r>
              <a:endParaRPr lang="en-US" altLang="zh-CN" sz="1495" i="1"/>
            </a:p>
          </p:txBody>
        </p:sp>
        <p:sp>
          <p:nvSpPr>
            <p:cNvPr id="107" name="文本框 137287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817" y="919"/>
              <a:ext cx="191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F</a:t>
              </a:r>
              <a:endParaRPr lang="en-US" altLang="zh-CN" sz="1495" i="1"/>
            </a:p>
          </p:txBody>
        </p:sp>
        <p:sp>
          <p:nvSpPr>
            <p:cNvPr id="108" name="文本框 137288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759" y="371"/>
              <a:ext cx="161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y</a:t>
              </a:r>
              <a:endParaRPr lang="en-US" altLang="zh-CN" sz="1495" i="1"/>
            </a:p>
          </p:txBody>
        </p:sp>
        <p:sp>
          <p:nvSpPr>
            <p:cNvPr id="109" name="文本框 137289"/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1228" y="895"/>
              <a:ext cx="256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x</a:t>
              </a:r>
              <a:endParaRPr lang="en-US" altLang="zh-CN" sz="1495" i="1"/>
            </a:p>
          </p:txBody>
        </p:sp>
        <p:sp>
          <p:nvSpPr>
            <p:cNvPr id="110" name="文本框 137290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595" y="914"/>
              <a:ext cx="225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O</a:t>
              </a:r>
              <a:endParaRPr lang="en-US" altLang="zh-CN" sz="1495" i="1"/>
            </a:p>
          </p:txBody>
        </p:sp>
      </p:grpSp>
      <p:grpSp>
        <p:nvGrpSpPr>
          <p:cNvPr id="111" name="组合 137291"/>
          <p:cNvGrpSpPr/>
          <p:nvPr>
            <p:custDataLst>
              <p:tags r:id="rId14"/>
            </p:custDataLst>
          </p:nvPr>
        </p:nvGrpSpPr>
        <p:grpSpPr>
          <a:xfrm>
            <a:off x="1411605" y="2461260"/>
            <a:ext cx="1654175" cy="1315720"/>
            <a:chOff x="184" y="1312"/>
            <a:chExt cx="1192" cy="987"/>
          </a:xfrm>
        </p:grpSpPr>
        <p:sp>
          <p:nvSpPr>
            <p:cNvPr id="112" name="直接连接符 137292"/>
            <p:cNvSpPr>
              <a:spLocks noChangeShapeType="1"/>
            </p:cNvSpPr>
            <p:nvPr>
              <p:custDataLst>
                <p:tags r:id="rId15"/>
              </p:custDataLst>
            </p:nvPr>
          </p:nvSpPr>
          <p:spPr bwMode="auto">
            <a:xfrm flipH="1">
              <a:off x="912" y="1440"/>
              <a:ext cx="0" cy="834"/>
            </a:xfrm>
            <a:prstGeom prst="line">
              <a:avLst/>
            </a:prstGeom>
            <a:noFill/>
            <a:ln w="28575" algn="ctr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13" name="任意多边形 137293"/>
            <p:cNvSpPr/>
            <p:nvPr>
              <p:custDataLst>
                <p:tags r:id="rId16"/>
              </p:custDataLst>
            </p:nvPr>
          </p:nvSpPr>
          <p:spPr bwMode="auto">
            <a:xfrm rot="10800000" flipH="1">
              <a:off x="184" y="1536"/>
              <a:ext cx="592" cy="670"/>
            </a:xfrm>
            <a:custGeom>
              <a:avLst/>
              <a:gdLst>
                <a:gd name="T0" fmla="*/ 11152 w 21600"/>
                <a:gd name="T1" fmla="*/ 0 h 37376"/>
                <a:gd name="T2" fmla="*/ 21600 w 21600"/>
                <a:gd name="T3" fmla="*/ 18498 h 37376"/>
                <a:gd name="T4" fmla="*/ 10504 w 21600"/>
                <a:gd name="T5" fmla="*/ 37376 h 37376"/>
                <a:gd name="T6" fmla="*/ 11152 w 21600"/>
                <a:gd name="T7" fmla="*/ 0 h 37376"/>
                <a:gd name="T8" fmla="*/ 21600 w 21600"/>
                <a:gd name="T9" fmla="*/ 18498 h 37376"/>
                <a:gd name="T10" fmla="*/ 10504 w 21600"/>
                <a:gd name="T11" fmla="*/ 37376 h 37376"/>
                <a:gd name="T12" fmla="*/ 0 w 21600"/>
                <a:gd name="T13" fmla="*/ 18498 h 37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37376" fill="none">
                  <a:moveTo>
                    <a:pt x="11152" y="0"/>
                  </a:moveTo>
                  <a:cubicBezTo>
                    <a:pt x="17415" y="3781"/>
                    <a:pt x="21600" y="10651"/>
                    <a:pt x="21600" y="18498"/>
                  </a:cubicBezTo>
                  <a:cubicBezTo>
                    <a:pt x="21600" y="26615"/>
                    <a:pt x="17123" y="33686"/>
                    <a:pt x="10504" y="37376"/>
                  </a:cubicBezTo>
                </a:path>
                <a:path w="21600" h="37376" stroke="0">
                  <a:moveTo>
                    <a:pt x="11152" y="0"/>
                  </a:moveTo>
                  <a:cubicBezTo>
                    <a:pt x="17415" y="3781"/>
                    <a:pt x="21600" y="10651"/>
                    <a:pt x="21600" y="18498"/>
                  </a:cubicBezTo>
                  <a:cubicBezTo>
                    <a:pt x="21600" y="26615"/>
                    <a:pt x="17123" y="33686"/>
                    <a:pt x="10504" y="37376"/>
                  </a:cubicBezTo>
                  <a:lnTo>
                    <a:pt x="0" y="18498"/>
                  </a:lnTo>
                  <a:close/>
                </a:path>
              </a:pathLst>
            </a:custGeom>
            <a:noFill/>
            <a:ln w="38100" algn="ctr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14" name="直接连接符 137294"/>
            <p:cNvSpPr>
              <a:spLocks noChangeShapeType="1"/>
            </p:cNvSpPr>
            <p:nvPr>
              <p:custDataLst>
                <p:tags r:id="rId17"/>
              </p:custDataLst>
            </p:nvPr>
          </p:nvSpPr>
          <p:spPr bwMode="auto">
            <a:xfrm>
              <a:off x="363" y="1871"/>
              <a:ext cx="930" cy="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15" name="直接连接符 137295"/>
            <p:cNvSpPr>
              <a:spLocks noChangeShapeType="1"/>
            </p:cNvSpPr>
            <p:nvPr>
              <p:custDataLst>
                <p:tags r:id="rId18"/>
              </p:custDataLst>
            </p:nvPr>
          </p:nvSpPr>
          <p:spPr bwMode="auto">
            <a:xfrm flipH="1" flipV="1">
              <a:off x="776" y="1392"/>
              <a:ext cx="0" cy="907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16" name="椭圆 137296"/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624" y="1853"/>
              <a:ext cx="32" cy="37"/>
            </a:xfrm>
            <a:prstGeom prst="ellipse">
              <a:avLst/>
            </a:prstGeom>
            <a:solidFill>
              <a:srgbClr val="000099"/>
            </a:solidFill>
            <a:ln w="9525" algn="ctr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/>
              <a:endParaRPr lang="zh-CN" altLang="zh-CN" sz="1795">
                <a:solidFill>
                  <a:srgbClr val="A50021"/>
                </a:solidFill>
              </a:endParaRPr>
            </a:p>
          </p:txBody>
        </p:sp>
        <p:sp>
          <p:nvSpPr>
            <p:cNvPr id="117" name="文本框 137297"/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877" y="1361"/>
              <a:ext cx="115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l</a:t>
              </a:r>
              <a:endParaRPr lang="en-US" altLang="zh-CN" sz="1495" i="1"/>
            </a:p>
          </p:txBody>
        </p:sp>
        <p:sp>
          <p:nvSpPr>
            <p:cNvPr id="118" name="文本框 137298"/>
            <p:cNvSpPr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469" y="1860"/>
              <a:ext cx="191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F</a:t>
              </a:r>
              <a:endParaRPr lang="en-US" altLang="zh-CN" sz="1495" i="1"/>
            </a:p>
          </p:txBody>
        </p:sp>
        <p:sp>
          <p:nvSpPr>
            <p:cNvPr id="119" name="文本框 137299"/>
            <p:cNvSpPr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600" y="1312"/>
              <a:ext cx="161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y</a:t>
              </a:r>
              <a:endParaRPr lang="en-US" altLang="zh-CN" sz="1495" i="1"/>
            </a:p>
          </p:txBody>
        </p:sp>
        <p:sp>
          <p:nvSpPr>
            <p:cNvPr id="120" name="文本框 137300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1120" y="1813"/>
              <a:ext cx="256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x</a:t>
              </a:r>
              <a:endParaRPr lang="en-US" altLang="zh-CN" sz="1495" i="1"/>
            </a:p>
          </p:txBody>
        </p:sp>
        <p:sp>
          <p:nvSpPr>
            <p:cNvPr id="121" name="文本框 137301"/>
            <p:cNvSpPr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711" y="1815"/>
              <a:ext cx="225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O</a:t>
              </a:r>
              <a:endParaRPr lang="en-US" altLang="zh-CN" sz="1495" i="1"/>
            </a:p>
          </p:txBody>
        </p:sp>
      </p:grpSp>
      <p:grpSp>
        <p:nvGrpSpPr>
          <p:cNvPr id="122" name="组合 137302"/>
          <p:cNvGrpSpPr/>
          <p:nvPr>
            <p:custDataLst>
              <p:tags r:id="rId25"/>
            </p:custDataLst>
          </p:nvPr>
        </p:nvGrpSpPr>
        <p:grpSpPr>
          <a:xfrm>
            <a:off x="1533525" y="3672205"/>
            <a:ext cx="1698625" cy="1384935"/>
            <a:chOff x="285" y="2206"/>
            <a:chExt cx="1224" cy="1039"/>
          </a:xfrm>
        </p:grpSpPr>
        <p:sp>
          <p:nvSpPr>
            <p:cNvPr id="123" name="直接连接符 137303"/>
            <p:cNvSpPr>
              <a:spLocks noChangeShapeType="1"/>
            </p:cNvSpPr>
            <p:nvPr>
              <p:custDataLst>
                <p:tags r:id="rId26"/>
              </p:custDataLst>
            </p:nvPr>
          </p:nvSpPr>
          <p:spPr bwMode="auto">
            <a:xfrm rot="16200000">
              <a:off x="817" y="2394"/>
              <a:ext cx="1" cy="1066"/>
            </a:xfrm>
            <a:prstGeom prst="line">
              <a:avLst/>
            </a:prstGeom>
            <a:noFill/>
            <a:ln w="28575" algn="ctr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24" name="任意多边形 137304"/>
            <p:cNvSpPr/>
            <p:nvPr>
              <p:custDataLst>
                <p:tags r:id="rId27"/>
              </p:custDataLst>
            </p:nvPr>
          </p:nvSpPr>
          <p:spPr bwMode="auto">
            <a:xfrm rot="16260000" flipH="1">
              <a:off x="512" y="2167"/>
              <a:ext cx="592" cy="670"/>
            </a:xfrm>
            <a:custGeom>
              <a:avLst/>
              <a:gdLst>
                <a:gd name="T0" fmla="*/ 11152 w 21600"/>
                <a:gd name="T1" fmla="*/ 0 h 37376"/>
                <a:gd name="T2" fmla="*/ 21600 w 21600"/>
                <a:gd name="T3" fmla="*/ 18498 h 37376"/>
                <a:gd name="T4" fmla="*/ 10504 w 21600"/>
                <a:gd name="T5" fmla="*/ 37376 h 37376"/>
                <a:gd name="T6" fmla="*/ 11152 w 21600"/>
                <a:gd name="T7" fmla="*/ 0 h 37376"/>
                <a:gd name="T8" fmla="*/ 21600 w 21600"/>
                <a:gd name="T9" fmla="*/ 18498 h 37376"/>
                <a:gd name="T10" fmla="*/ 10504 w 21600"/>
                <a:gd name="T11" fmla="*/ 37376 h 37376"/>
                <a:gd name="T12" fmla="*/ 0 w 21600"/>
                <a:gd name="T13" fmla="*/ 18498 h 37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37376" fill="none">
                  <a:moveTo>
                    <a:pt x="11152" y="0"/>
                  </a:moveTo>
                  <a:cubicBezTo>
                    <a:pt x="17415" y="3781"/>
                    <a:pt x="21600" y="10651"/>
                    <a:pt x="21600" y="18498"/>
                  </a:cubicBezTo>
                  <a:cubicBezTo>
                    <a:pt x="21600" y="26615"/>
                    <a:pt x="17123" y="33686"/>
                    <a:pt x="10504" y="37376"/>
                  </a:cubicBezTo>
                </a:path>
                <a:path w="21600" h="37376" stroke="0">
                  <a:moveTo>
                    <a:pt x="11152" y="0"/>
                  </a:moveTo>
                  <a:cubicBezTo>
                    <a:pt x="17415" y="3781"/>
                    <a:pt x="21600" y="10651"/>
                    <a:pt x="21600" y="18498"/>
                  </a:cubicBezTo>
                  <a:cubicBezTo>
                    <a:pt x="21600" y="26615"/>
                    <a:pt x="17123" y="33686"/>
                    <a:pt x="10504" y="37376"/>
                  </a:cubicBezTo>
                  <a:lnTo>
                    <a:pt x="0" y="18498"/>
                  </a:lnTo>
                  <a:close/>
                </a:path>
              </a:pathLst>
            </a:custGeom>
            <a:noFill/>
            <a:ln w="38100" algn="ctr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25" name="直接连接符 137305"/>
            <p:cNvSpPr>
              <a:spLocks noChangeShapeType="1"/>
            </p:cNvSpPr>
            <p:nvPr>
              <p:custDataLst>
                <p:tags r:id="rId28"/>
              </p:custDataLst>
            </p:nvPr>
          </p:nvSpPr>
          <p:spPr bwMode="auto">
            <a:xfrm>
              <a:off x="299" y="2798"/>
              <a:ext cx="1120" cy="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26" name="直接连接符 137306"/>
            <p:cNvSpPr>
              <a:spLocks noChangeShapeType="1"/>
            </p:cNvSpPr>
            <p:nvPr>
              <p:custDataLst>
                <p:tags r:id="rId29"/>
              </p:custDataLst>
            </p:nvPr>
          </p:nvSpPr>
          <p:spPr bwMode="auto">
            <a:xfrm flipH="1" flipV="1">
              <a:off x="791" y="2318"/>
              <a:ext cx="0" cy="927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27" name="椭圆 137307"/>
            <p:cNvSpPr>
              <a:spLocks noChangeArrowheads="1"/>
            </p:cNvSpPr>
            <p:nvPr>
              <p:custDataLst>
                <p:tags r:id="rId30"/>
              </p:custDataLst>
            </p:nvPr>
          </p:nvSpPr>
          <p:spPr bwMode="auto">
            <a:xfrm>
              <a:off x="775" y="2640"/>
              <a:ext cx="32" cy="37"/>
            </a:xfrm>
            <a:prstGeom prst="ellipse">
              <a:avLst/>
            </a:prstGeom>
            <a:solidFill>
              <a:srgbClr val="000099"/>
            </a:solidFill>
            <a:ln w="9525" algn="ctr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/>
              <a:endParaRPr lang="zh-CN" altLang="zh-CN" sz="1795">
                <a:solidFill>
                  <a:srgbClr val="A50021"/>
                </a:solidFill>
              </a:endParaRPr>
            </a:p>
          </p:txBody>
        </p:sp>
        <p:sp>
          <p:nvSpPr>
            <p:cNvPr id="128" name="文本框 137308"/>
            <p:cNvSpPr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1174" y="2862"/>
              <a:ext cx="159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l</a:t>
              </a:r>
              <a:endParaRPr lang="en-US" altLang="zh-CN" sz="1495" i="1"/>
            </a:p>
          </p:txBody>
        </p:sp>
        <p:sp>
          <p:nvSpPr>
            <p:cNvPr id="129" name="文本框 137309"/>
            <p:cNvSpPr>
              <a:spLocks noChangeArrowheads="1"/>
            </p:cNvSpPr>
            <p:nvPr>
              <p:custDataLst>
                <p:tags r:id="rId32"/>
              </p:custDataLst>
            </p:nvPr>
          </p:nvSpPr>
          <p:spPr bwMode="auto">
            <a:xfrm>
              <a:off x="768" y="2558"/>
              <a:ext cx="191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F</a:t>
              </a:r>
              <a:endParaRPr lang="en-US" altLang="zh-CN" sz="1495" i="1"/>
            </a:p>
          </p:txBody>
        </p:sp>
        <p:sp>
          <p:nvSpPr>
            <p:cNvPr id="130" name="文本框 137310"/>
            <p:cNvSpPr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623" y="2254"/>
              <a:ext cx="161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y</a:t>
              </a:r>
              <a:endParaRPr lang="en-US" altLang="zh-CN" sz="1495" i="1"/>
            </a:p>
          </p:txBody>
        </p:sp>
        <p:sp>
          <p:nvSpPr>
            <p:cNvPr id="131" name="文本框 137311"/>
            <p:cNvSpPr>
              <a:spLocks noChangeArrowheads="1"/>
            </p:cNvSpPr>
            <p:nvPr>
              <p:custDataLst>
                <p:tags r:id="rId34"/>
              </p:custDataLst>
            </p:nvPr>
          </p:nvSpPr>
          <p:spPr bwMode="auto">
            <a:xfrm>
              <a:off x="1253" y="2726"/>
              <a:ext cx="256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x</a:t>
              </a:r>
              <a:endParaRPr lang="en-US" altLang="zh-CN" sz="1495" i="1"/>
            </a:p>
          </p:txBody>
        </p:sp>
        <p:sp>
          <p:nvSpPr>
            <p:cNvPr id="132" name="文本框 137312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607" y="2742"/>
              <a:ext cx="225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O</a:t>
              </a:r>
              <a:endParaRPr lang="en-US" altLang="zh-CN" sz="1495" i="1"/>
            </a:p>
          </p:txBody>
        </p:sp>
      </p:grpSp>
      <p:grpSp>
        <p:nvGrpSpPr>
          <p:cNvPr id="133" name="组合 137313"/>
          <p:cNvGrpSpPr/>
          <p:nvPr>
            <p:custDataLst>
              <p:tags r:id="rId36"/>
            </p:custDataLst>
          </p:nvPr>
        </p:nvGrpSpPr>
        <p:grpSpPr>
          <a:xfrm>
            <a:off x="1492885" y="5029200"/>
            <a:ext cx="1708150" cy="1546860"/>
            <a:chOff x="281" y="3184"/>
            <a:chExt cx="1231" cy="1160"/>
          </a:xfrm>
        </p:grpSpPr>
        <p:sp>
          <p:nvSpPr>
            <p:cNvPr id="134" name="直接连接符 137314"/>
            <p:cNvSpPr>
              <a:spLocks noChangeShapeType="1"/>
            </p:cNvSpPr>
            <p:nvPr>
              <p:custDataLst>
                <p:tags r:id="rId37"/>
              </p:custDataLst>
            </p:nvPr>
          </p:nvSpPr>
          <p:spPr bwMode="auto">
            <a:xfrm rot="16200000">
              <a:off x="829" y="3143"/>
              <a:ext cx="1" cy="975"/>
            </a:xfrm>
            <a:prstGeom prst="line">
              <a:avLst/>
            </a:prstGeom>
            <a:noFill/>
            <a:ln w="28575" algn="ctr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35" name="任意多边形 137315"/>
            <p:cNvSpPr/>
            <p:nvPr>
              <p:custDataLst>
                <p:tags r:id="rId38"/>
              </p:custDataLst>
            </p:nvPr>
          </p:nvSpPr>
          <p:spPr bwMode="auto">
            <a:xfrm rot="5460000" flipH="1">
              <a:off x="528" y="3713"/>
              <a:ext cx="592" cy="670"/>
            </a:xfrm>
            <a:custGeom>
              <a:avLst/>
              <a:gdLst>
                <a:gd name="T0" fmla="*/ 11152 w 21600"/>
                <a:gd name="T1" fmla="*/ 0 h 37376"/>
                <a:gd name="T2" fmla="*/ 21600 w 21600"/>
                <a:gd name="T3" fmla="*/ 18498 h 37376"/>
                <a:gd name="T4" fmla="*/ 10504 w 21600"/>
                <a:gd name="T5" fmla="*/ 37376 h 37376"/>
                <a:gd name="T6" fmla="*/ 11152 w 21600"/>
                <a:gd name="T7" fmla="*/ 0 h 37376"/>
                <a:gd name="T8" fmla="*/ 21600 w 21600"/>
                <a:gd name="T9" fmla="*/ 18498 h 37376"/>
                <a:gd name="T10" fmla="*/ 10504 w 21600"/>
                <a:gd name="T11" fmla="*/ 37376 h 37376"/>
                <a:gd name="T12" fmla="*/ 0 w 21600"/>
                <a:gd name="T13" fmla="*/ 18498 h 37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37376" fill="none">
                  <a:moveTo>
                    <a:pt x="11152" y="0"/>
                  </a:moveTo>
                  <a:cubicBezTo>
                    <a:pt x="17415" y="3781"/>
                    <a:pt x="21600" y="10651"/>
                    <a:pt x="21600" y="18498"/>
                  </a:cubicBezTo>
                  <a:cubicBezTo>
                    <a:pt x="21600" y="26615"/>
                    <a:pt x="17123" y="33686"/>
                    <a:pt x="10504" y="37376"/>
                  </a:cubicBezTo>
                </a:path>
                <a:path w="21600" h="37376" stroke="0">
                  <a:moveTo>
                    <a:pt x="11152" y="0"/>
                  </a:moveTo>
                  <a:cubicBezTo>
                    <a:pt x="17415" y="3781"/>
                    <a:pt x="21600" y="10651"/>
                    <a:pt x="21600" y="18498"/>
                  </a:cubicBezTo>
                  <a:cubicBezTo>
                    <a:pt x="21600" y="26615"/>
                    <a:pt x="17123" y="33686"/>
                    <a:pt x="10504" y="37376"/>
                  </a:cubicBezTo>
                  <a:lnTo>
                    <a:pt x="0" y="18498"/>
                  </a:lnTo>
                  <a:close/>
                </a:path>
              </a:pathLst>
            </a:custGeom>
            <a:noFill/>
            <a:ln w="38100" algn="ctr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36" name="直接连接符 137316"/>
            <p:cNvSpPr>
              <a:spLocks noChangeShapeType="1"/>
            </p:cNvSpPr>
            <p:nvPr>
              <p:custDataLst>
                <p:tags r:id="rId39"/>
              </p:custDataLst>
            </p:nvPr>
          </p:nvSpPr>
          <p:spPr bwMode="auto">
            <a:xfrm>
              <a:off x="281" y="3752"/>
              <a:ext cx="1120" cy="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37" name="直接连接符 137317"/>
            <p:cNvSpPr>
              <a:spLocks noChangeShapeType="1"/>
            </p:cNvSpPr>
            <p:nvPr>
              <p:custDataLst>
                <p:tags r:id="rId40"/>
              </p:custDataLst>
            </p:nvPr>
          </p:nvSpPr>
          <p:spPr bwMode="auto">
            <a:xfrm flipH="1" flipV="1">
              <a:off x="824" y="3272"/>
              <a:ext cx="0" cy="927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345"/>
            </a:p>
          </p:txBody>
        </p:sp>
        <p:sp>
          <p:nvSpPr>
            <p:cNvPr id="138" name="椭圆 137318"/>
            <p:cNvSpPr>
              <a:spLocks noChangeArrowheads="1"/>
            </p:cNvSpPr>
            <p:nvPr>
              <p:custDataLst>
                <p:tags r:id="rId41"/>
              </p:custDataLst>
            </p:nvPr>
          </p:nvSpPr>
          <p:spPr bwMode="auto">
            <a:xfrm>
              <a:off x="801" y="3851"/>
              <a:ext cx="32" cy="37"/>
            </a:xfrm>
            <a:prstGeom prst="ellipse">
              <a:avLst/>
            </a:prstGeom>
            <a:solidFill>
              <a:srgbClr val="000099"/>
            </a:solidFill>
            <a:ln w="9525" algn="ctr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/>
              <a:endParaRPr lang="zh-CN" altLang="zh-CN" sz="1795">
                <a:solidFill>
                  <a:srgbClr val="A50021"/>
                </a:solidFill>
              </a:endParaRPr>
            </a:p>
          </p:txBody>
        </p:sp>
        <p:sp>
          <p:nvSpPr>
            <p:cNvPr id="139" name="文本框 137319"/>
            <p:cNvSpPr>
              <a:spLocks noChangeArrowheads="1"/>
            </p:cNvSpPr>
            <p:nvPr>
              <p:custDataLst>
                <p:tags r:id="rId42"/>
              </p:custDataLst>
            </p:nvPr>
          </p:nvSpPr>
          <p:spPr bwMode="auto">
            <a:xfrm>
              <a:off x="1258" y="3510"/>
              <a:ext cx="159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l</a:t>
              </a:r>
              <a:endParaRPr lang="en-US" altLang="zh-CN" sz="1495" i="1"/>
            </a:p>
          </p:txBody>
        </p:sp>
        <p:sp>
          <p:nvSpPr>
            <p:cNvPr id="140" name="文本框 137320"/>
            <p:cNvSpPr>
              <a:spLocks noChangeArrowheads="1"/>
            </p:cNvSpPr>
            <p:nvPr>
              <p:custDataLst>
                <p:tags r:id="rId43"/>
              </p:custDataLst>
            </p:nvPr>
          </p:nvSpPr>
          <p:spPr bwMode="auto">
            <a:xfrm>
              <a:off x="817" y="3792"/>
              <a:ext cx="191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F</a:t>
              </a:r>
              <a:endParaRPr lang="en-US" altLang="zh-CN" sz="1495" i="1"/>
            </a:p>
          </p:txBody>
        </p:sp>
        <p:sp>
          <p:nvSpPr>
            <p:cNvPr id="141" name="文本框 137321"/>
            <p:cNvSpPr>
              <a:spLocks noChangeArrowheads="1"/>
            </p:cNvSpPr>
            <p:nvPr>
              <p:custDataLst>
                <p:tags r:id="rId44"/>
              </p:custDataLst>
            </p:nvPr>
          </p:nvSpPr>
          <p:spPr bwMode="auto">
            <a:xfrm>
              <a:off x="664" y="3184"/>
              <a:ext cx="161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y</a:t>
              </a:r>
              <a:endParaRPr lang="en-US" altLang="zh-CN" sz="1495" i="1"/>
            </a:p>
          </p:txBody>
        </p:sp>
        <p:sp>
          <p:nvSpPr>
            <p:cNvPr id="142" name="文本框 137322"/>
            <p:cNvSpPr>
              <a:spLocks noChangeArrowheads="1"/>
            </p:cNvSpPr>
            <p:nvPr>
              <p:custDataLst>
                <p:tags r:id="rId45"/>
              </p:custDataLst>
            </p:nvPr>
          </p:nvSpPr>
          <p:spPr bwMode="auto">
            <a:xfrm>
              <a:off x="1256" y="3691"/>
              <a:ext cx="256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x</a:t>
              </a:r>
              <a:endParaRPr lang="en-US" altLang="zh-CN" sz="1495" i="1"/>
            </a:p>
          </p:txBody>
        </p:sp>
        <p:sp>
          <p:nvSpPr>
            <p:cNvPr id="143" name="文本框 137323"/>
            <p:cNvSpPr>
              <a:spLocks noChangeArrowheads="1"/>
            </p:cNvSpPr>
            <p:nvPr>
              <p:custDataLst>
                <p:tags r:id="rId46"/>
              </p:custDataLst>
            </p:nvPr>
          </p:nvSpPr>
          <p:spPr bwMode="auto">
            <a:xfrm>
              <a:off x="624" y="3707"/>
              <a:ext cx="225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i="1"/>
                <a:t>O</a:t>
              </a:r>
              <a:endParaRPr lang="en-US" altLang="zh-CN" sz="1495" i="1"/>
            </a:p>
          </p:txBody>
        </p:sp>
      </p:grpSp>
      <p:sp>
        <p:nvSpPr>
          <p:cNvPr id="151" name="矩形 137229"/>
          <p:cNvSpPr>
            <a:spLocks noChangeArrowheads="1"/>
          </p:cNvSpPr>
          <p:nvPr>
            <p:custDataLst>
              <p:tags r:id="rId47"/>
            </p:custDataLst>
          </p:nvPr>
        </p:nvSpPr>
        <p:spPr bwMode="auto">
          <a:xfrm>
            <a:off x="6666865" y="3771265"/>
            <a:ext cx="1398905" cy="839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endParaRPr lang="zh-CN" altLang="zh-CN" sz="1945"/>
          </a:p>
        </p:txBody>
      </p:sp>
      <p:sp>
        <p:nvSpPr>
          <p:cNvPr id="152" name="矩形 137230"/>
          <p:cNvSpPr>
            <a:spLocks noChangeArrowheads="1"/>
          </p:cNvSpPr>
          <p:nvPr>
            <p:custDataLst>
              <p:tags r:id="rId48"/>
            </p:custDataLst>
          </p:nvPr>
        </p:nvSpPr>
        <p:spPr bwMode="auto">
          <a:xfrm>
            <a:off x="5241925" y="3771265"/>
            <a:ext cx="1664970" cy="839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endParaRPr lang="zh-CN" altLang="zh-CN" sz="1945"/>
          </a:p>
        </p:txBody>
      </p:sp>
      <p:sp>
        <p:nvSpPr>
          <p:cNvPr id="153" name="矩形 137231"/>
          <p:cNvSpPr>
            <a:spLocks noChangeArrowheads="1"/>
          </p:cNvSpPr>
          <p:nvPr>
            <p:custDataLst>
              <p:tags r:id="rId49"/>
            </p:custDataLst>
          </p:nvPr>
        </p:nvSpPr>
        <p:spPr bwMode="auto">
          <a:xfrm>
            <a:off x="3873500" y="3771265"/>
            <a:ext cx="1598930" cy="839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endParaRPr lang="zh-CN" altLang="zh-CN" sz="1945"/>
          </a:p>
        </p:txBody>
      </p:sp>
      <p:sp>
        <p:nvSpPr>
          <p:cNvPr id="154" name="文本框 137324"/>
          <p:cNvSpPr/>
          <p:nvPr>
            <p:custDataLst>
              <p:tags r:id="rId50"/>
            </p:custDataLst>
          </p:nvPr>
        </p:nvSpPr>
        <p:spPr>
          <a:xfrm>
            <a:off x="3535680" y="1831975"/>
            <a:ext cx="1065530" cy="11893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/>
              </a:rPr>
              <a:t>y</a:t>
            </a:r>
            <a:r>
              <a:rPr lang="en-US" altLang="zh-CN" sz="2095" b="1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/>
              </a:rPr>
              <a:t>2</a:t>
            </a:r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/>
              </a:rPr>
              <a:t>=2</a:t>
            </a:r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/>
              </a:rPr>
              <a:t>px</a:t>
            </a:r>
            <a:endParaRPr lang="en-US" altLang="zh-CN" sz="2095" b="1" i="1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Times New Roman" panose="02020603050405020304" pitchFamily="18" charset="0"/>
              <a:sym typeface="Wingdings" panose="05000000000000000000"/>
            </a:endParaRPr>
          </a:p>
          <a:p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/>
              </a:rPr>
              <a:t>(</a:t>
            </a:r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/>
              </a:rPr>
              <a:t>p</a:t>
            </a:r>
            <a:r>
              <a:rPr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/>
              </a:rPr>
              <a:t>＞</a:t>
            </a:r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/>
              </a:rPr>
              <a:t>0)</a:t>
            </a:r>
            <a:endParaRPr lang="en-US" altLang="zh-CN" sz="2095" b="1">
              <a:latin typeface="Times New Roman" panose="02020603050405020304" pitchFamily="18" charset="0"/>
            </a:endParaRPr>
          </a:p>
        </p:txBody>
      </p:sp>
      <p:sp>
        <p:nvSpPr>
          <p:cNvPr id="155" name="文本框 137325"/>
          <p:cNvSpPr/>
          <p:nvPr>
            <p:custDataLst>
              <p:tags r:id="rId51"/>
            </p:custDataLst>
          </p:nvPr>
        </p:nvSpPr>
        <p:spPr>
          <a:xfrm>
            <a:off x="3529965" y="2843530"/>
            <a:ext cx="1265555" cy="82740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y</a:t>
            </a:r>
            <a:r>
              <a:rPr lang="en-US" altLang="zh-CN" sz="2095" b="1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2</a:t>
            </a:r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=-2</a:t>
            </a:r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px</a:t>
            </a:r>
            <a:endParaRPr lang="en-US" altLang="zh-CN" sz="2095" b="1" i="1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FF"/>
              </a:solidFill>
              <a:latin typeface="Times New Roman" panose="02020603050405020304" pitchFamily="18" charset="0"/>
              <a:sym typeface="Wingdings" panose="05000000000000000000"/>
            </a:endParaRPr>
          </a:p>
          <a:p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(</a:t>
            </a:r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p</a:t>
            </a:r>
            <a:r>
              <a:rPr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＞</a:t>
            </a:r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0)</a:t>
            </a:r>
            <a:endParaRPr lang="en-US" altLang="zh-CN" sz="2095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6" name="文本框 137326"/>
          <p:cNvSpPr/>
          <p:nvPr>
            <p:custDataLst>
              <p:tags r:id="rId52"/>
            </p:custDataLst>
          </p:nvPr>
        </p:nvSpPr>
        <p:spPr>
          <a:xfrm>
            <a:off x="3568065" y="4127500"/>
            <a:ext cx="1132205" cy="82740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x</a:t>
            </a:r>
            <a:r>
              <a:rPr lang="en-US" altLang="zh-CN" sz="2095" b="1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2</a:t>
            </a:r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=2</a:t>
            </a:r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py</a:t>
            </a:r>
            <a:endParaRPr lang="en-US" altLang="zh-CN" sz="2095" b="1" i="1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FF"/>
              </a:solidFill>
              <a:latin typeface="Times New Roman" panose="02020603050405020304" pitchFamily="18" charset="0"/>
              <a:sym typeface="Wingdings" panose="05000000000000000000"/>
            </a:endParaRPr>
          </a:p>
          <a:p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(</a:t>
            </a:r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p</a:t>
            </a:r>
            <a:r>
              <a:rPr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＞</a:t>
            </a:r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0)</a:t>
            </a:r>
            <a:endParaRPr lang="en-US" altLang="zh-CN" sz="2095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7" name="文本框 137327"/>
          <p:cNvSpPr/>
          <p:nvPr>
            <p:custDataLst>
              <p:tags r:id="rId53"/>
            </p:custDataLst>
          </p:nvPr>
        </p:nvSpPr>
        <p:spPr>
          <a:xfrm>
            <a:off x="3608705" y="5361305"/>
            <a:ext cx="1265555" cy="82740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x</a:t>
            </a:r>
            <a:r>
              <a:rPr lang="en-US" altLang="zh-CN" sz="2095" b="1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2</a:t>
            </a:r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=-2</a:t>
            </a:r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py</a:t>
            </a:r>
            <a:endParaRPr lang="en-US" altLang="zh-CN" sz="2095" b="1" i="1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FF"/>
              </a:solidFill>
              <a:latin typeface="Times New Roman" panose="02020603050405020304" pitchFamily="18" charset="0"/>
              <a:sym typeface="Wingdings" panose="05000000000000000000"/>
            </a:endParaRPr>
          </a:p>
          <a:p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(</a:t>
            </a:r>
            <a:r>
              <a:rPr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p</a:t>
            </a:r>
            <a:r>
              <a:rPr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＞</a:t>
            </a:r>
            <a:r>
              <a:rPr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sym typeface="Wingdings" panose="05000000000000000000"/>
              </a:rPr>
              <a:t>0)</a:t>
            </a:r>
            <a:endParaRPr lang="en-US" altLang="zh-CN" sz="2095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8" name="文本框 137255"/>
          <p:cNvSpPr>
            <a:spLocks noChangeArrowheads="1"/>
          </p:cNvSpPr>
          <p:nvPr>
            <p:custDataLst>
              <p:tags r:id="rId54"/>
            </p:custDataLst>
          </p:nvPr>
        </p:nvSpPr>
        <p:spPr bwMode="auto">
          <a:xfrm>
            <a:off x="491490" y="1604010"/>
            <a:ext cx="537845" cy="4446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>
            <a:noAutofit/>
          </a:bodyPr>
          <a:lstStyle/>
          <a:p>
            <a:pPr algn="dist"/>
            <a:r>
              <a:rPr lang="en-US" altLang="zh-CN" sz="2400" b="1">
                <a:solidFill>
                  <a:srgbClr val="FF0000"/>
                </a:solidFill>
                <a:ea typeface="黑体" panose="02010609060101010101" charset="-122"/>
              </a:rPr>
              <a:t>2.</a:t>
            </a:r>
            <a:r>
              <a:rPr lang="zh-CN" altLang="en-US" sz="2400" b="1">
                <a:solidFill>
                  <a:srgbClr val="FF0000"/>
                </a:solidFill>
                <a:ea typeface="黑体" panose="02010609060101010101" charset="-122"/>
              </a:rPr>
              <a:t>四种抛物线及其标准方程</a:t>
            </a:r>
            <a:endParaRPr lang="zh-CN" altLang="en-US" sz="2400" b="1">
              <a:solidFill>
                <a:srgbClr val="FF0000"/>
              </a:solidFill>
              <a:ea typeface="黑体" panose="02010609060101010101" charset="-122"/>
            </a:endParaRPr>
          </a:p>
        </p:txBody>
      </p:sp>
      <p:graphicFrame>
        <p:nvGraphicFramePr>
          <p:cNvPr id="159" name="对象 137329"/>
          <p:cNvGraphicFramePr>
            <a:graphicFrameLocks noChangeAspect="1"/>
          </p:cNvGraphicFramePr>
          <p:nvPr>
            <p:custDataLst>
              <p:tags r:id="rId55"/>
            </p:custDataLst>
          </p:nvPr>
        </p:nvGraphicFramePr>
        <p:xfrm>
          <a:off x="5281295" y="1729105"/>
          <a:ext cx="975360" cy="786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56" imgW="13106400" imgH="9448800" progId="Equation.DSMT4">
                  <p:embed/>
                </p:oleObj>
              </mc:Choice>
              <mc:Fallback>
                <p:oleObj name="Equation" r:id="rId56" imgW="131064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7"/>
                      <a:stretch>
                        <a:fillRect/>
                      </a:stretch>
                    </p:blipFill>
                    <p:spPr>
                      <a:xfrm>
                        <a:off x="5281295" y="1729105"/>
                        <a:ext cx="975360" cy="78613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0" name="对象 137331"/>
          <p:cNvGraphicFramePr>
            <a:graphicFrameLocks noChangeAspect="1"/>
          </p:cNvGraphicFramePr>
          <p:nvPr>
            <p:custDataLst>
              <p:tags r:id="rId58"/>
            </p:custDataLst>
          </p:nvPr>
        </p:nvGraphicFramePr>
        <p:xfrm>
          <a:off x="5300345" y="2769235"/>
          <a:ext cx="1049020" cy="786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59" imgW="15544800" imgH="9448800" progId="Equation.DSMT4">
                  <p:embed/>
                </p:oleObj>
              </mc:Choice>
              <mc:Fallback>
                <p:oleObj name="Equation" r:id="rId59" imgW="155448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0"/>
                      <a:stretch>
                        <a:fillRect/>
                      </a:stretch>
                    </p:blipFill>
                    <p:spPr>
                      <a:xfrm>
                        <a:off x="5300345" y="2769235"/>
                        <a:ext cx="1049020" cy="78613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" name="对象 137333"/>
          <p:cNvGraphicFramePr>
            <a:graphicFrameLocks noChangeAspect="1"/>
          </p:cNvGraphicFramePr>
          <p:nvPr>
            <p:custDataLst>
              <p:tags r:id="rId61"/>
            </p:custDataLst>
          </p:nvPr>
        </p:nvGraphicFramePr>
        <p:xfrm>
          <a:off x="5278755" y="4154170"/>
          <a:ext cx="1007110" cy="786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62" imgW="12801600" imgH="9448800" progId="Equation.DSMT4">
                  <p:embed/>
                </p:oleObj>
              </mc:Choice>
              <mc:Fallback>
                <p:oleObj name="Equation" r:id="rId62" imgW="128016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3"/>
                      <a:stretch>
                        <a:fillRect/>
                      </a:stretch>
                    </p:blipFill>
                    <p:spPr>
                      <a:xfrm>
                        <a:off x="5278755" y="4154170"/>
                        <a:ext cx="1007110" cy="7867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" name="对象 137335"/>
          <p:cNvGraphicFramePr>
            <a:graphicFrameLocks noChangeAspect="1"/>
          </p:cNvGraphicFramePr>
          <p:nvPr>
            <p:custDataLst>
              <p:tags r:id="rId64"/>
            </p:custDataLst>
          </p:nvPr>
        </p:nvGraphicFramePr>
        <p:xfrm>
          <a:off x="5271770" y="5334635"/>
          <a:ext cx="1069975" cy="786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65" imgW="15240000" imgH="9448800" progId="Equation.DSMT4">
                  <p:embed/>
                </p:oleObj>
              </mc:Choice>
              <mc:Fallback>
                <p:oleObj name="Equation" r:id="rId65" imgW="152400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6"/>
                      <a:stretch>
                        <a:fillRect/>
                      </a:stretch>
                    </p:blipFill>
                    <p:spPr>
                      <a:xfrm>
                        <a:off x="5271770" y="5334635"/>
                        <a:ext cx="1069975" cy="7867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" name="对象 137328"/>
          <p:cNvGraphicFramePr>
            <a:graphicFrameLocks noChangeAspect="1"/>
          </p:cNvGraphicFramePr>
          <p:nvPr>
            <p:custDataLst>
              <p:tags r:id="rId67"/>
            </p:custDataLst>
          </p:nvPr>
        </p:nvGraphicFramePr>
        <p:xfrm>
          <a:off x="6715760" y="1692910"/>
          <a:ext cx="937260" cy="8185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68" imgW="12496800" imgH="9448800" progId="Equation.DSMT4">
                  <p:embed/>
                </p:oleObj>
              </mc:Choice>
              <mc:Fallback>
                <p:oleObj name="Equation" r:id="rId68" imgW="124968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9"/>
                      <a:stretch>
                        <a:fillRect/>
                      </a:stretch>
                    </p:blipFill>
                    <p:spPr>
                      <a:xfrm>
                        <a:off x="6715760" y="1692910"/>
                        <a:ext cx="937260" cy="8185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" name="对象 137330"/>
          <p:cNvGraphicFramePr>
            <a:graphicFrameLocks noChangeAspect="1"/>
          </p:cNvGraphicFramePr>
          <p:nvPr>
            <p:custDataLst>
              <p:tags r:id="rId70"/>
            </p:custDataLst>
          </p:nvPr>
        </p:nvGraphicFramePr>
        <p:xfrm>
          <a:off x="6721475" y="2674620"/>
          <a:ext cx="912495" cy="849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71" imgW="10058400" imgH="9448800" progId="Equation.DSMT4">
                  <p:embed/>
                </p:oleObj>
              </mc:Choice>
              <mc:Fallback>
                <p:oleObj name="Equation" r:id="rId71" imgW="100584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2"/>
                      <a:stretch>
                        <a:fillRect/>
                      </a:stretch>
                    </p:blipFill>
                    <p:spPr>
                      <a:xfrm>
                        <a:off x="6721475" y="2674620"/>
                        <a:ext cx="912495" cy="84963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5" name="对象 137332"/>
          <p:cNvGraphicFramePr>
            <a:graphicFrameLocks noChangeAspect="1"/>
          </p:cNvGraphicFramePr>
          <p:nvPr>
            <p:custDataLst>
              <p:tags r:id="rId73"/>
            </p:custDataLst>
          </p:nvPr>
        </p:nvGraphicFramePr>
        <p:xfrm>
          <a:off x="6806565" y="4027170"/>
          <a:ext cx="912495" cy="849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Equation" r:id="rId74" imgW="12496800" imgH="9448800" progId="Equation.DSMT4">
                  <p:embed/>
                </p:oleObj>
              </mc:Choice>
              <mc:Fallback>
                <p:oleObj name="Equation" r:id="rId74" imgW="124968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5"/>
                      <a:stretch>
                        <a:fillRect/>
                      </a:stretch>
                    </p:blipFill>
                    <p:spPr>
                      <a:xfrm>
                        <a:off x="6806565" y="4027170"/>
                        <a:ext cx="912495" cy="84963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" name="对象 137334"/>
          <p:cNvGraphicFramePr>
            <a:graphicFrameLocks noChangeAspect="1"/>
          </p:cNvGraphicFramePr>
          <p:nvPr>
            <p:custDataLst>
              <p:tags r:id="rId76"/>
            </p:custDataLst>
          </p:nvPr>
        </p:nvGraphicFramePr>
        <p:xfrm>
          <a:off x="6960235" y="5384165"/>
          <a:ext cx="755650" cy="848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Equation" r:id="rId77" imgW="10058400" imgH="9448800" progId="Equation.DSMT4">
                  <p:embed/>
                </p:oleObj>
              </mc:Choice>
              <mc:Fallback>
                <p:oleObj name="Equation" r:id="rId77" imgW="100584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8"/>
                      <a:stretch>
                        <a:fillRect/>
                      </a:stretch>
                    </p:blipFill>
                    <p:spPr>
                      <a:xfrm>
                        <a:off x="6960235" y="5384165"/>
                        <a:ext cx="755650" cy="8489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" name="文本框 137256"/>
          <p:cNvSpPr/>
          <p:nvPr>
            <p:custDataLst>
              <p:tags r:id="rId79"/>
            </p:custDataLst>
          </p:nvPr>
        </p:nvSpPr>
        <p:spPr>
          <a:xfrm>
            <a:off x="8121015" y="1825625"/>
            <a:ext cx="1447800" cy="7232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algn="ctr"/>
            <a:r>
              <a:rPr lang="en-US" altLang="zh-CN"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 </a:t>
            </a:r>
            <a:r>
              <a:rPr lang="en-US" altLang="zh-CN" sz="17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x</a:t>
            </a:r>
            <a:r>
              <a:rPr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轴的</a:t>
            </a:r>
            <a:endParaRPr sz="1795" b="1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latin typeface="Times New Roman" panose="02020603050405020304" pitchFamily="18" charset="0"/>
              <a:ea typeface="黑体" panose="02010609060101010101" charset="-122"/>
              <a:sym typeface="Wingdings" panose="05000000000000000000"/>
            </a:endParaRPr>
          </a:p>
          <a:p>
            <a:pPr algn="ctr"/>
            <a:r>
              <a:rPr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正半轴上</a:t>
            </a:r>
            <a:endParaRPr sz="1795" b="1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68" name="文本框 137257"/>
          <p:cNvSpPr/>
          <p:nvPr>
            <p:custDataLst>
              <p:tags r:id="rId80"/>
            </p:custDataLst>
          </p:nvPr>
        </p:nvSpPr>
        <p:spPr>
          <a:xfrm>
            <a:off x="8216900" y="2934970"/>
            <a:ext cx="1401445" cy="7232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algn="ctr"/>
            <a:r>
              <a:rPr lang="en-US" altLang="zh-CN"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 </a:t>
            </a:r>
            <a:r>
              <a:rPr lang="en-US" altLang="zh-CN" sz="17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x</a:t>
            </a:r>
            <a:r>
              <a:rPr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轴的</a:t>
            </a:r>
            <a:endParaRPr sz="1795" b="1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charset="-122"/>
              <a:sym typeface="Wingdings" panose="05000000000000000000"/>
            </a:endParaRPr>
          </a:p>
          <a:p>
            <a:pPr algn="ctr"/>
            <a:r>
              <a:rPr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负半轴上</a:t>
            </a:r>
            <a:endParaRPr sz="1795" b="1"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69" name="文本框 137258"/>
          <p:cNvSpPr/>
          <p:nvPr>
            <p:custDataLst>
              <p:tags r:id="rId81"/>
            </p:custDataLst>
          </p:nvPr>
        </p:nvSpPr>
        <p:spPr>
          <a:xfrm>
            <a:off x="8143875" y="4269105"/>
            <a:ext cx="1559560" cy="7232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algn="ctr"/>
            <a:r>
              <a:rPr lang="en-US" altLang="zh-CN"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 </a:t>
            </a:r>
            <a:r>
              <a:rPr lang="en-US" altLang="zh-CN" sz="17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y</a:t>
            </a:r>
            <a:r>
              <a:rPr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轴的</a:t>
            </a:r>
            <a:endParaRPr sz="1795" b="1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charset="-122"/>
              <a:sym typeface="Wingdings" panose="05000000000000000000"/>
            </a:endParaRPr>
          </a:p>
          <a:p>
            <a:pPr algn="ctr"/>
            <a:r>
              <a:rPr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正半轴上</a:t>
            </a:r>
            <a:endParaRPr sz="1795" b="1"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70" name="文本框 137259"/>
          <p:cNvSpPr/>
          <p:nvPr>
            <p:custDataLst>
              <p:tags r:id="rId82"/>
            </p:custDataLst>
          </p:nvPr>
        </p:nvSpPr>
        <p:spPr>
          <a:xfrm>
            <a:off x="8179435" y="5412105"/>
            <a:ext cx="1294765" cy="7232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algn="ctr"/>
            <a:r>
              <a:rPr lang="en-US" altLang="zh-CN"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 </a:t>
            </a:r>
            <a:r>
              <a:rPr lang="en-US" altLang="zh-CN" sz="17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y</a:t>
            </a:r>
            <a:r>
              <a:rPr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轴的</a:t>
            </a:r>
            <a:endParaRPr sz="1795" b="1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charset="-122"/>
              <a:sym typeface="Wingdings" panose="05000000000000000000"/>
            </a:endParaRPr>
          </a:p>
          <a:p>
            <a:pPr algn="ctr"/>
            <a:r>
              <a:rPr sz="17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Wingdings" panose="05000000000000000000"/>
              </a:rPr>
              <a:t>负半轴上</a:t>
            </a:r>
            <a:endParaRPr sz="1795" b="1"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  <p:bldP spid="156" grpId="0"/>
      <p:bldP spid="157" grpId="0"/>
      <p:bldP spid="168" grpId="0"/>
      <p:bldP spid="169" grpId="0"/>
      <p:bldP spid="1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1216" name="Rectangle 3"/>
          <p:cNvSpPr/>
          <p:nvPr>
            <p:custDataLst>
              <p:tags r:id="rId2"/>
            </p:custDataLst>
          </p:nvPr>
        </p:nvSpPr>
        <p:spPr>
          <a:xfrm>
            <a:off x="1646667" y="2780910"/>
            <a:ext cx="3717455" cy="38709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kumimoji="1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由抛物线 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y</a:t>
            </a:r>
            <a:r>
              <a:rPr kumimoji="1" lang="en-US" altLang="zh-CN" sz="2395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2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 =2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px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&gt;0)</a:t>
            </a:r>
            <a:endParaRPr kumimoji="1" sz="2395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148" name="Group 4"/>
          <p:cNvGrpSpPr/>
          <p:nvPr>
            <p:custDataLst>
              <p:tags r:id="rId3"/>
            </p:custDataLst>
          </p:nvPr>
        </p:nvGrpSpPr>
        <p:grpSpPr>
          <a:xfrm>
            <a:off x="1646667" y="3408007"/>
            <a:ext cx="2964462" cy="1029826"/>
            <a:chOff x="476" y="1931"/>
            <a:chExt cx="2086" cy="777"/>
          </a:xfrm>
        </p:grpSpPr>
        <p:graphicFrame>
          <p:nvGraphicFramePr>
            <p:cNvPr id="6149" name="Object 5"/>
            <p:cNvGraphicFramePr>
              <a:graphicFrameLocks noChangeAspect="1"/>
            </p:cNvGraphicFramePr>
            <p:nvPr>
              <p:custDataLst>
                <p:tags r:id="rId4"/>
              </p:custDataLst>
            </p:nvPr>
          </p:nvGraphicFramePr>
          <p:xfrm>
            <a:off x="900" y="1931"/>
            <a:ext cx="1527" cy="4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6" name="Equation" r:id="rId5" imgW="825500" imgH="228600" progId="Equation.DSMT4">
                    <p:embed/>
                  </p:oleObj>
                </mc:Choice>
                <mc:Fallback>
                  <p:oleObj name="Equation" r:id="rId5" imgW="8255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900" y="1931"/>
                          <a:ext cx="1527" cy="42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50" name="Rectangle 6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476" y="1938"/>
              <a:ext cx="323" cy="3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2695">
                  <a:solidFill>
                    <a:srgbClr val="0000FF"/>
                  </a:solidFill>
                </a:rPr>
                <a:t>有</a:t>
              </a:r>
              <a:r>
                <a:rPr lang="zh-CN" altLang="en-US" sz="2095"/>
                <a:t> </a:t>
              </a:r>
              <a:endParaRPr lang="zh-CN" altLang="en-US" sz="2095"/>
            </a:p>
          </p:txBody>
        </p:sp>
        <p:graphicFrame>
          <p:nvGraphicFramePr>
            <p:cNvPr id="6151" name="Object 7"/>
            <p:cNvGraphicFramePr>
              <a:graphicFrameLocks noChangeAspect="1"/>
            </p:cNvGraphicFramePr>
            <p:nvPr>
              <p:custDataLst>
                <p:tags r:id="rId8"/>
              </p:custDataLst>
            </p:nvPr>
          </p:nvGraphicFramePr>
          <p:xfrm>
            <a:off x="1697" y="2346"/>
            <a:ext cx="657" cy="3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7" name="Equation" r:id="rId9" imgW="368300" imgH="203200" progId="Equation.DSMT4">
                    <p:embed/>
                  </p:oleObj>
                </mc:Choice>
                <mc:Fallback>
                  <p:oleObj name="Equation" r:id="rId9" imgW="3683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697" y="2346"/>
                          <a:ext cx="657" cy="3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52" name="AutoShape 8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2472" y="2054"/>
              <a:ext cx="90" cy="560"/>
            </a:xfrm>
            <a:prstGeom prst="rightBrace">
              <a:avLst>
                <a:gd name="adj1" fmla="val 51852"/>
                <a:gd name="adj2" fmla="val 50000"/>
              </a:avLst>
            </a:prstGeom>
            <a:noFill/>
            <a:ln w="38100" algn="ctr">
              <a:solidFill>
                <a:srgbClr val="3366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345"/>
            </a:p>
          </p:txBody>
        </p:sp>
      </p:grpSp>
      <p:grpSp>
        <p:nvGrpSpPr>
          <p:cNvPr id="6153" name="Group 9"/>
          <p:cNvGrpSpPr/>
          <p:nvPr>
            <p:custDataLst>
              <p:tags r:id="rId12"/>
            </p:custDataLst>
          </p:nvPr>
        </p:nvGrpSpPr>
        <p:grpSpPr>
          <a:xfrm>
            <a:off x="2609335" y="4571046"/>
            <a:ext cx="1545046" cy="505879"/>
            <a:chOff x="1146" y="2716"/>
            <a:chExt cx="1192" cy="388"/>
          </a:xfrm>
        </p:grpSpPr>
        <p:graphicFrame>
          <p:nvGraphicFramePr>
            <p:cNvPr id="6154" name="Object 10"/>
            <p:cNvGraphicFramePr>
              <a:graphicFrameLocks noChangeAspect="1"/>
            </p:cNvGraphicFramePr>
            <p:nvPr>
              <p:custDataLst>
                <p:tags r:id="rId13"/>
              </p:custDataLst>
            </p:nvPr>
          </p:nvGraphicFramePr>
          <p:xfrm>
            <a:off x="1146" y="2759"/>
            <a:ext cx="683" cy="3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8" name="Equation" r:id="rId14" imgW="190500" imgH="152400" progId="Equation.DSMT4">
                    <p:embed/>
                  </p:oleObj>
                </mc:Choice>
                <mc:Fallback>
                  <p:oleObj name="Equation" r:id="rId14" imgW="190500" imgH="152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146" y="2759"/>
                          <a:ext cx="683" cy="3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5" name="Object 11"/>
            <p:cNvGraphicFramePr>
              <a:graphicFrameLocks noChangeAspect="1"/>
            </p:cNvGraphicFramePr>
            <p:nvPr>
              <p:custDataLst>
                <p:tags r:id="rId16"/>
              </p:custDataLst>
            </p:nvPr>
          </p:nvGraphicFramePr>
          <p:xfrm>
            <a:off x="1618" y="2716"/>
            <a:ext cx="720" cy="3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name="Equation" r:id="rId17" imgW="354965" imgH="177800" progId="Equation.DSMT4">
                    <p:embed/>
                  </p:oleObj>
                </mc:Choice>
                <mc:Fallback>
                  <p:oleObj name="Equation" r:id="rId17" imgW="354965" imgH="177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618" y="2716"/>
                          <a:ext cx="720" cy="3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156" name="Group 12"/>
          <p:cNvGrpSpPr/>
          <p:nvPr>
            <p:custDataLst>
              <p:tags r:id="rId19"/>
            </p:custDataLst>
          </p:nvPr>
        </p:nvGrpSpPr>
        <p:grpSpPr>
          <a:xfrm>
            <a:off x="1646667" y="5181984"/>
            <a:ext cx="4596596" cy="542580"/>
            <a:chOff x="703" y="3612"/>
            <a:chExt cx="3659" cy="408"/>
          </a:xfrm>
        </p:grpSpPr>
        <p:sp>
          <p:nvSpPr>
            <p:cNvPr id="6157" name="Rectangle 13"/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703" y="3612"/>
              <a:ext cx="3062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2395">
                  <a:solidFill>
                    <a:srgbClr val="0000FF"/>
                  </a:solidFill>
                  <a:ea typeface="微软雅黑" panose="020B0503020204020204" charset="-122"/>
                </a:rPr>
                <a:t>所以抛物线的范围为</a:t>
              </a:r>
              <a:endParaRPr lang="zh-CN" altLang="en-US" sz="2395">
                <a:solidFill>
                  <a:srgbClr val="0000FF"/>
                </a:solidFill>
                <a:ea typeface="微软雅黑" panose="020B0503020204020204" charset="-122"/>
              </a:endParaRPr>
            </a:p>
          </p:txBody>
        </p:sp>
        <p:graphicFrame>
          <p:nvGraphicFramePr>
            <p:cNvPr id="6158" name="Object 14"/>
            <p:cNvGraphicFramePr>
              <a:graphicFrameLocks noChangeAspect="1"/>
            </p:cNvGraphicFramePr>
            <p:nvPr>
              <p:custDataLst>
                <p:tags r:id="rId21"/>
              </p:custDataLst>
            </p:nvPr>
          </p:nvGraphicFramePr>
          <p:xfrm>
            <a:off x="2908" y="3619"/>
            <a:ext cx="1454" cy="4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0" name="Equation" r:id="rId22" imgW="736600" imgH="203200" progId="Equation.DSMT4">
                    <p:embed/>
                  </p:oleObj>
                </mc:Choice>
                <mc:Fallback>
                  <p:oleObj name="Equation" r:id="rId22" imgW="7366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908" y="3619"/>
                          <a:ext cx="1454" cy="4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229" name="Rectangle 15"/>
          <p:cNvSpPr/>
          <p:nvPr>
            <p:custDataLst>
              <p:tags r:id="rId24"/>
            </p:custDataLst>
          </p:nvPr>
        </p:nvSpPr>
        <p:spPr>
          <a:xfrm>
            <a:off x="1430240" y="1723014"/>
            <a:ext cx="5743328" cy="460767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如何研究抛物线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y</a:t>
            </a:r>
            <a:r>
              <a:rPr kumimoji="1" lang="en-US" altLang="zh-CN" sz="2395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2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 =2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px</a:t>
            </a:r>
            <a:r>
              <a:rPr kumimoji="1" lang="en-US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&gt;0</a:t>
            </a:r>
            <a:r>
              <a:rPr kumimoji="1" lang="en-US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)</a:t>
            </a:r>
            <a:r>
              <a:rPr kumimoji="1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的几何性质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?</a:t>
            </a:r>
            <a:endParaRPr kumimoji="1" lang="en-US" altLang="zh-CN" sz="2395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61" name="Rectangle 17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960606" y="2251233"/>
            <a:ext cx="1482231" cy="46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范围</a:t>
            </a:r>
            <a:endParaRPr lang="zh-CN" altLang="en-US" sz="2395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" name="组合 1"/>
          <p:cNvGrpSpPr/>
          <p:nvPr>
            <p:custDataLst>
              <p:tags r:id="rId26"/>
            </p:custDataLst>
          </p:nvPr>
        </p:nvGrpSpPr>
        <p:grpSpPr>
          <a:xfrm>
            <a:off x="5810995" y="2327022"/>
            <a:ext cx="3202285" cy="2854962"/>
            <a:chOff x="7433139" y="1578263"/>
            <a:chExt cx="4615135" cy="4114573"/>
          </a:xfrm>
        </p:grpSpPr>
        <p:grpSp>
          <p:nvGrpSpPr>
            <p:cNvPr id="50" name="组合 49"/>
            <p:cNvGrpSpPr/>
            <p:nvPr>
              <p:custDataLst>
                <p:tags r:id="rId27"/>
              </p:custDataLst>
            </p:nvPr>
          </p:nvGrpSpPr>
          <p:grpSpPr>
            <a:xfrm>
              <a:off x="7433139" y="4020705"/>
              <a:ext cx="3520210" cy="597707"/>
              <a:chOff x="7248128" y="3207146"/>
              <a:chExt cx="3520210" cy="597707"/>
            </a:xfrm>
          </p:grpSpPr>
          <p:sp>
            <p:nvSpPr>
              <p:cNvPr id="51" name="直接连接符 117762"/>
              <p:cNvSpPr>
                <a:spLocks noChangeShapeType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7248128" y="3313646"/>
                <a:ext cx="3269615" cy="0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tail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52" name="文本框 117765"/>
              <p:cNvSpPr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0308137" y="3207146"/>
                <a:ext cx="460201" cy="5977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x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54" name="组合 53"/>
            <p:cNvGrpSpPr/>
            <p:nvPr>
              <p:custDataLst>
                <p:tags r:id="rId30"/>
              </p:custDataLst>
            </p:nvPr>
          </p:nvGrpSpPr>
          <p:grpSpPr>
            <a:xfrm>
              <a:off x="8100732" y="2229800"/>
              <a:ext cx="3947542" cy="3463036"/>
              <a:chOff x="1884951" y="1794592"/>
              <a:chExt cx="5570283" cy="4857012"/>
            </a:xfrm>
          </p:grpSpPr>
          <p:sp>
            <p:nvSpPr>
              <p:cNvPr id="56" name="任意多边形 133125"/>
              <p:cNvSpPr/>
              <p:nvPr>
                <p:custDataLst>
                  <p:tags r:id="rId31"/>
                </p:custDataLst>
              </p:nvPr>
            </p:nvSpPr>
            <p:spPr bwMode="auto">
              <a:xfrm flipH="1">
                <a:off x="2990777" y="2189124"/>
                <a:ext cx="4464457" cy="4462480"/>
              </a:xfrm>
              <a:custGeom>
                <a:avLst/>
                <a:gdLst>
                  <a:gd name="T0" fmla="*/ 10502 w 21600"/>
                  <a:gd name="T1" fmla="*/ 0 h 37753"/>
                  <a:gd name="T2" fmla="*/ 21600 w 21600"/>
                  <a:gd name="T3" fmla="*/ 18875 h 37753"/>
                  <a:gd name="T4" fmla="*/ 10504 w 21600"/>
                  <a:gd name="T5" fmla="*/ 37753 h 37753"/>
                  <a:gd name="T6" fmla="*/ 10502 w 21600"/>
                  <a:gd name="T7" fmla="*/ 0 h 37753"/>
                  <a:gd name="T8" fmla="*/ 21600 w 21600"/>
                  <a:gd name="T9" fmla="*/ 18875 h 37753"/>
                  <a:gd name="T10" fmla="*/ 10504 w 21600"/>
                  <a:gd name="T11" fmla="*/ 37753 h 37753"/>
                  <a:gd name="T12" fmla="*/ 0 w 21600"/>
                  <a:gd name="T13" fmla="*/ 18875 h 37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600" h="37753" fill="none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</a:path>
                  <a:path w="21600" h="37753" stroke="0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  <a:lnTo>
                      <a:pt x="0" y="18875"/>
                    </a:lnTo>
                    <a:close/>
                  </a:path>
                </a:pathLst>
              </a:custGeom>
              <a:noFill/>
              <a:ln w="50800" algn="ctr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grpSp>
            <p:nvGrpSpPr>
              <p:cNvPr id="58" name="组合 133134"/>
              <p:cNvGrpSpPr/>
              <p:nvPr>
                <p:custDataLst>
                  <p:tags r:id="rId32"/>
                </p:custDataLst>
              </p:nvPr>
            </p:nvGrpSpPr>
            <p:grpSpPr>
              <a:xfrm>
                <a:off x="1884951" y="1794592"/>
                <a:ext cx="533400" cy="4770802"/>
                <a:chOff x="397" y="284"/>
                <a:chExt cx="336" cy="3599"/>
              </a:xfrm>
            </p:grpSpPr>
            <p:sp>
              <p:nvSpPr>
                <p:cNvPr id="64" name="直接连接符 133135"/>
                <p:cNvSpPr>
                  <a:spLocks noChangeShapeType="1"/>
                </p:cNvSpPr>
                <p:nvPr>
                  <p:custDataLst>
                    <p:tags r:id="rId33"/>
                  </p:custDataLst>
                </p:nvPr>
              </p:nvSpPr>
              <p:spPr bwMode="auto">
                <a:xfrm flipH="1">
                  <a:off x="672" y="284"/>
                  <a:ext cx="0" cy="3364"/>
                </a:xfrm>
                <a:prstGeom prst="line">
                  <a:avLst/>
                </a:prstGeom>
                <a:noFill/>
                <a:ln w="50800" algn="ctr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sp>
              <p:nvSpPr>
                <p:cNvPr id="65" name="文本框 133136"/>
                <p:cNvSpPr>
                  <a:spLocks noChangeArrowheads="1"/>
                </p:cNvSpPr>
                <p:nvPr>
                  <p:custDataLst>
                    <p:tags r:id="rId34"/>
                  </p:custDataLst>
                </p:nvPr>
              </p:nvSpPr>
              <p:spPr bwMode="auto">
                <a:xfrm>
                  <a:off x="397" y="3251"/>
                  <a:ext cx="336" cy="6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095" b="1" i="1">
                      <a:latin typeface="Times New Roman" panose="02020603050405020304" pitchFamily="18" charset="0"/>
                    </a:rPr>
                    <a:t>l</a:t>
                  </a:r>
                  <a:endParaRPr lang="en-US" altLang="zh-CN" sz="2095" i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59" name="文本框 133145"/>
              <p:cNvSpPr>
                <a:spLocks noChangeArrowheads="1"/>
              </p:cNvSpPr>
              <p:nvPr>
                <p:custDataLst>
                  <p:tags r:id="rId35"/>
                </p:custDataLst>
              </p:nvPr>
            </p:nvSpPr>
            <p:spPr bwMode="auto">
              <a:xfrm>
                <a:off x="3270216" y="4491739"/>
                <a:ext cx="802925" cy="838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eaLnBrk="0" hangingPunct="0"/>
                <a:r>
                  <a:rPr lang="en-US" altLang="zh-CN" sz="2095" b="1" i="1">
                    <a:latin typeface="Times New Roman" panose="02020603050405020304" pitchFamily="18" charset="0"/>
                  </a:rPr>
                  <a:t>F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3" name="椭圆 133137"/>
              <p:cNvSpPr>
                <a:spLocks noChangeArrowheads="1"/>
              </p:cNvSpPr>
              <p:nvPr>
                <p:custDataLst>
                  <p:tags r:id="rId36"/>
                </p:custDataLst>
              </p:nvPr>
            </p:nvSpPr>
            <p:spPr bwMode="auto">
              <a:xfrm flipH="1">
                <a:off x="3479085" y="4359851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69" name="组合 68"/>
            <p:cNvGrpSpPr/>
            <p:nvPr>
              <p:custDataLst>
                <p:tags r:id="rId37"/>
              </p:custDataLst>
            </p:nvPr>
          </p:nvGrpSpPr>
          <p:grpSpPr>
            <a:xfrm>
              <a:off x="8474501" y="1578263"/>
              <a:ext cx="437099" cy="4061549"/>
              <a:chOff x="8289490" y="764704"/>
              <a:chExt cx="437099" cy="4061549"/>
            </a:xfrm>
          </p:grpSpPr>
          <p:sp>
            <p:nvSpPr>
              <p:cNvPr id="70" name="直接连接符 117763"/>
              <p:cNvSpPr>
                <a:spLocks noChangeShapeType="1"/>
              </p:cNvSpPr>
              <p:nvPr>
                <p:custDataLst>
                  <p:tags r:id="rId38"/>
                </p:custDataLst>
              </p:nvPr>
            </p:nvSpPr>
            <p:spPr bwMode="auto">
              <a:xfrm flipH="1">
                <a:off x="8677846" y="906705"/>
                <a:ext cx="0" cy="3919548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head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71" name="文本框 117764"/>
              <p:cNvSpPr>
                <a:spLocks noChangeArrowheads="1"/>
              </p:cNvSpPr>
              <p:nvPr>
                <p:custDataLst>
                  <p:tags r:id="rId39"/>
                </p:custDataLst>
              </p:nvPr>
            </p:nvSpPr>
            <p:spPr bwMode="auto">
              <a:xfrm>
                <a:off x="8289490" y="764704"/>
                <a:ext cx="437099" cy="5977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y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72" name="文本框 117766"/>
            <p:cNvSpPr>
              <a:spLocks noChangeArrowheads="1"/>
            </p:cNvSpPr>
            <p:nvPr>
              <p:custDataLst>
                <p:tags r:id="rId40"/>
              </p:custDataLst>
            </p:nvPr>
          </p:nvSpPr>
          <p:spPr bwMode="auto">
            <a:xfrm>
              <a:off x="8454009" y="4025233"/>
              <a:ext cx="545682" cy="597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95" b="1" i="1">
                  <a:latin typeface="Times New Roman" panose="02020603050405020304" pitchFamily="18" charset="0"/>
                </a:rPr>
                <a:t>O</a:t>
              </a:r>
              <a:endParaRPr lang="en-US" altLang="zh-CN" sz="2095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3" name="圆角矩形 11"/>
          <p:cNvSpPr/>
          <p:nvPr>
            <p:custDataLst>
              <p:tags r:id="rId41"/>
            </p:custDataLst>
          </p:nvPr>
        </p:nvSpPr>
        <p:spPr>
          <a:xfrm>
            <a:off x="884959" y="1148250"/>
            <a:ext cx="1750877" cy="4492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395" b="1">
                <a:solidFill>
                  <a:srgbClr val="FF0000"/>
                </a:solidFill>
              </a:rPr>
              <a:t>新知探究</a:t>
            </a:r>
            <a:endParaRPr lang="zh-CN" altLang="en-US" sz="2395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6" grpId="0"/>
      <p:bldP spid="616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7172" name="Group 4"/>
          <p:cNvGrpSpPr/>
          <p:nvPr>
            <p:custDataLst>
              <p:tags r:id="rId2"/>
            </p:custDataLst>
          </p:nvPr>
        </p:nvGrpSpPr>
        <p:grpSpPr>
          <a:xfrm>
            <a:off x="1537504" y="1831115"/>
            <a:ext cx="3709141" cy="504767"/>
            <a:chOff x="387" y="816"/>
            <a:chExt cx="3123" cy="425"/>
          </a:xfrm>
        </p:grpSpPr>
        <p:graphicFrame>
          <p:nvGraphicFramePr>
            <p:cNvPr id="7173" name="Object 5"/>
            <p:cNvGraphicFramePr>
              <a:graphicFrameLocks noChangeAspect="1"/>
            </p:cNvGraphicFramePr>
            <p:nvPr>
              <p:custDataLst>
                <p:tags r:id="rId3"/>
              </p:custDataLst>
            </p:nvPr>
          </p:nvGraphicFramePr>
          <p:xfrm>
            <a:off x="387" y="816"/>
            <a:ext cx="926" cy="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2" name="Equation" r:id="rId4" imgW="494665" imgH="203200" progId="Equation.DSMT4">
                    <p:embed/>
                  </p:oleObj>
                </mc:Choice>
                <mc:Fallback>
                  <p:oleObj name="Equation" r:id="rId4" imgW="494665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87" y="816"/>
                          <a:ext cx="926" cy="4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4" name="Rectangle 6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157" y="821"/>
              <a:ext cx="1662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00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795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关于</a:t>
              </a:r>
              <a:r>
                <a:rPr lang="en-US" altLang="zh-CN" sz="1795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x</a:t>
              </a:r>
              <a:r>
                <a:rPr lang="zh-CN" altLang="en-US" sz="1795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轴对称</a:t>
              </a:r>
              <a:endParaRPr lang="zh-CN" altLang="en-US" sz="1795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175" name="Line 7"/>
            <p:cNvSpPr>
              <a:spLocks noChangeShapeType="1"/>
            </p:cNvSpPr>
            <p:nvPr>
              <p:custDataLst>
                <p:tags r:id="rId7"/>
              </p:custDataLst>
            </p:nvPr>
          </p:nvSpPr>
          <p:spPr bwMode="auto">
            <a:xfrm>
              <a:off x="1344" y="1104"/>
              <a:ext cx="1288" cy="0"/>
            </a:xfrm>
            <a:prstGeom prst="line">
              <a:avLst/>
            </a:prstGeom>
            <a:noFill/>
            <a:ln w="38100" algn="ctr">
              <a:solidFill>
                <a:srgbClr val="FF00FF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 sz="1345"/>
            </a:p>
          </p:txBody>
        </p:sp>
        <p:graphicFrame>
          <p:nvGraphicFramePr>
            <p:cNvPr id="7176" name="Object 8"/>
            <p:cNvGraphicFramePr>
              <a:graphicFrameLocks noChangeAspect="1"/>
            </p:cNvGraphicFramePr>
            <p:nvPr>
              <p:custDataLst>
                <p:tags r:id="rId8"/>
              </p:custDataLst>
            </p:nvPr>
          </p:nvGraphicFramePr>
          <p:xfrm>
            <a:off x="2655" y="816"/>
            <a:ext cx="855" cy="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3" name="Equation" r:id="rId9" imgW="457200" imgH="203200" progId="Equation.DSMT4">
                    <p:embed/>
                  </p:oleObj>
                </mc:Choice>
                <mc:Fallback>
                  <p:oleObj name="Equation" r:id="rId9" imgW="4572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655" y="816"/>
                          <a:ext cx="855" cy="4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2245" name="Rectangle 9"/>
          <p:cNvSpPr/>
          <p:nvPr>
            <p:custDataLst>
              <p:tags r:id="rId11"/>
            </p:custDataLst>
          </p:nvPr>
        </p:nvSpPr>
        <p:spPr>
          <a:xfrm>
            <a:off x="1507728" y="3791850"/>
            <a:ext cx="3306516" cy="482953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lnSpc>
                <a:spcPct val="115000"/>
              </a:lnSpc>
              <a:spcBef>
                <a:spcPct val="50000"/>
              </a:spcBef>
              <a:buFontTx/>
              <a:buNone/>
            </a:pPr>
            <a:r>
              <a:rPr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即点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x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,-</a:t>
            </a:r>
            <a:r>
              <a:rPr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y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)</a:t>
            </a:r>
            <a:r>
              <a:rPr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也在抛物线上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,</a:t>
            </a:r>
            <a:endParaRPr lang="en-US" altLang="zh-CN" sz="2395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246" name="Rectangle 10"/>
          <p:cNvSpPr/>
          <p:nvPr>
            <p:custDataLst>
              <p:tags r:id="rId12"/>
            </p:custDataLst>
          </p:nvPr>
        </p:nvSpPr>
        <p:spPr>
          <a:xfrm>
            <a:off x="1537504" y="4504531"/>
            <a:ext cx="5415844" cy="38709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kumimoji="1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故抛物线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y</a:t>
            </a:r>
            <a:r>
              <a:rPr kumimoji="1" lang="en-US" altLang="zh-CN" sz="2395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2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 =2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px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&gt;0)</a:t>
            </a:r>
            <a:r>
              <a:rPr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关于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x</a:t>
            </a:r>
            <a:r>
              <a:rPr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轴对称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.</a:t>
            </a:r>
            <a:endParaRPr kumimoji="1" lang="en-US" altLang="zh-CN" sz="2395">
              <a:solidFill>
                <a:srgbClr val="FF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247" name="Rectangle 11"/>
          <p:cNvSpPr/>
          <p:nvPr>
            <p:custDataLst>
              <p:tags r:id="rId13"/>
            </p:custDataLst>
          </p:nvPr>
        </p:nvSpPr>
        <p:spPr>
          <a:xfrm>
            <a:off x="1545335" y="3258122"/>
            <a:ext cx="2412189" cy="460767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则</a:t>
            </a:r>
            <a:r>
              <a:rPr kumimoji="1" lang="en-US" altLang="en-US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kumimoji="1" lang="en-US" altLang="en-US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-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y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)</a:t>
            </a:r>
            <a:r>
              <a:rPr kumimoji="1" lang="en-US" altLang="zh-CN" sz="2395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2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 = 2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px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 , </a:t>
            </a:r>
            <a:endParaRPr kumimoji="1" lang="en-US" altLang="zh-CN" sz="2395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248" name="Rectangle 12"/>
          <p:cNvSpPr/>
          <p:nvPr>
            <p:custDataLst>
              <p:tags r:id="rId14"/>
            </p:custDataLst>
          </p:nvPr>
        </p:nvSpPr>
        <p:spPr>
          <a:xfrm>
            <a:off x="1482575" y="2598127"/>
            <a:ext cx="5339915" cy="482953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256540" indent="-256540">
              <a:lnSpc>
                <a:spcPct val="115000"/>
              </a:lnSpc>
              <a:spcBef>
                <a:spcPct val="50000"/>
              </a:spcBef>
            </a:pPr>
            <a:r>
              <a:rPr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若点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lang="en-US" altLang="zh-CN" sz="2395" i="1" err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x</a:t>
            </a:r>
            <a:r>
              <a:rPr lang="en-US" altLang="zh-CN" sz="2395" err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,</a:t>
            </a:r>
            <a:r>
              <a:rPr lang="en-US" altLang="zh-CN" sz="2395" i="1" err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y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)</a:t>
            </a:r>
            <a:r>
              <a:rPr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在抛物线上</a:t>
            </a:r>
            <a:r>
              <a:rPr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,  </a:t>
            </a:r>
            <a:r>
              <a:rPr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即满足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y</a:t>
            </a:r>
            <a:r>
              <a:rPr kumimoji="1" lang="en-US" altLang="zh-CN" sz="2395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2</a:t>
            </a:r>
            <a:r>
              <a:rPr kumimoji="1" lang="en-US" altLang="zh-CN"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 = 2</a:t>
            </a:r>
            <a:r>
              <a:rPr kumimoji="1" lang="en-US" altLang="zh-CN" sz="23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px</a:t>
            </a:r>
            <a:r>
              <a:rPr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，</a:t>
            </a:r>
            <a:endParaRPr sz="2395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81" name="Rectangle 13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263931" y="1253908"/>
            <a:ext cx="1777798" cy="46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对称性</a:t>
            </a:r>
            <a:endParaRPr lang="zh-CN" altLang="en-US" sz="2395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0" name="组合 29"/>
          <p:cNvGrpSpPr/>
          <p:nvPr>
            <p:custDataLst>
              <p:tags r:id="rId16"/>
            </p:custDataLst>
          </p:nvPr>
        </p:nvGrpSpPr>
        <p:grpSpPr>
          <a:xfrm>
            <a:off x="6399524" y="1529211"/>
            <a:ext cx="3202285" cy="2854962"/>
            <a:chOff x="7433139" y="1578263"/>
            <a:chExt cx="4615135" cy="4114573"/>
          </a:xfrm>
        </p:grpSpPr>
        <p:grpSp>
          <p:nvGrpSpPr>
            <p:cNvPr id="31" name="组合 30"/>
            <p:cNvGrpSpPr/>
            <p:nvPr>
              <p:custDataLst>
                <p:tags r:id="rId17"/>
              </p:custDataLst>
            </p:nvPr>
          </p:nvGrpSpPr>
          <p:grpSpPr>
            <a:xfrm>
              <a:off x="7433139" y="4020705"/>
              <a:ext cx="3520210" cy="597707"/>
              <a:chOff x="7248128" y="3207146"/>
              <a:chExt cx="3520210" cy="597707"/>
            </a:xfrm>
          </p:grpSpPr>
          <p:sp>
            <p:nvSpPr>
              <p:cNvPr id="46" name="直接连接符 117762"/>
              <p:cNvSpPr>
                <a:spLocks noChangeShapeType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7248128" y="3313646"/>
                <a:ext cx="3269615" cy="0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tail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47" name="文本框 117765"/>
              <p:cNvSpPr>
                <a:spLocks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10308137" y="3207146"/>
                <a:ext cx="460201" cy="5977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x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32" name="组合 31"/>
            <p:cNvGrpSpPr/>
            <p:nvPr>
              <p:custDataLst>
                <p:tags r:id="rId20"/>
              </p:custDataLst>
            </p:nvPr>
          </p:nvGrpSpPr>
          <p:grpSpPr>
            <a:xfrm>
              <a:off x="8100732" y="2229800"/>
              <a:ext cx="3947542" cy="3463036"/>
              <a:chOff x="1884951" y="1794592"/>
              <a:chExt cx="5570283" cy="4857012"/>
            </a:xfrm>
          </p:grpSpPr>
          <p:sp>
            <p:nvSpPr>
              <p:cNvPr id="37" name="任意多边形 133125"/>
              <p:cNvSpPr/>
              <p:nvPr>
                <p:custDataLst>
                  <p:tags r:id="rId21"/>
                </p:custDataLst>
              </p:nvPr>
            </p:nvSpPr>
            <p:spPr bwMode="auto">
              <a:xfrm flipH="1">
                <a:off x="2990777" y="2189124"/>
                <a:ext cx="4464457" cy="4462480"/>
              </a:xfrm>
              <a:custGeom>
                <a:avLst/>
                <a:gdLst>
                  <a:gd name="T0" fmla="*/ 10502 w 21600"/>
                  <a:gd name="T1" fmla="*/ 0 h 37753"/>
                  <a:gd name="T2" fmla="*/ 21600 w 21600"/>
                  <a:gd name="T3" fmla="*/ 18875 h 37753"/>
                  <a:gd name="T4" fmla="*/ 10504 w 21600"/>
                  <a:gd name="T5" fmla="*/ 37753 h 37753"/>
                  <a:gd name="T6" fmla="*/ 10502 w 21600"/>
                  <a:gd name="T7" fmla="*/ 0 h 37753"/>
                  <a:gd name="T8" fmla="*/ 21600 w 21600"/>
                  <a:gd name="T9" fmla="*/ 18875 h 37753"/>
                  <a:gd name="T10" fmla="*/ 10504 w 21600"/>
                  <a:gd name="T11" fmla="*/ 37753 h 37753"/>
                  <a:gd name="T12" fmla="*/ 0 w 21600"/>
                  <a:gd name="T13" fmla="*/ 18875 h 37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600" h="37753" fill="none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</a:path>
                  <a:path w="21600" h="37753" stroke="0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  <a:lnTo>
                      <a:pt x="0" y="18875"/>
                    </a:lnTo>
                    <a:close/>
                  </a:path>
                </a:pathLst>
              </a:custGeom>
              <a:noFill/>
              <a:ln w="50800" algn="ctr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38" name="直接连接符 133129"/>
              <p:cNvSpPr>
                <a:spLocks noChangeShapeType="1"/>
              </p:cNvSpPr>
              <p:nvPr>
                <p:custDataLst>
                  <p:tags r:id="rId22"/>
                </p:custDataLst>
              </p:nvPr>
            </p:nvSpPr>
            <p:spPr bwMode="auto">
              <a:xfrm rot="17340000" flipV="1">
                <a:off x="2476982" y="3878889"/>
                <a:ext cx="3266465" cy="1108389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grpSp>
            <p:nvGrpSpPr>
              <p:cNvPr id="39" name="组合 133134"/>
              <p:cNvGrpSpPr/>
              <p:nvPr>
                <p:custDataLst>
                  <p:tags r:id="rId23"/>
                </p:custDataLst>
              </p:nvPr>
            </p:nvGrpSpPr>
            <p:grpSpPr>
              <a:xfrm>
                <a:off x="1884951" y="1794592"/>
                <a:ext cx="533400" cy="4770802"/>
                <a:chOff x="397" y="284"/>
                <a:chExt cx="336" cy="3599"/>
              </a:xfrm>
            </p:grpSpPr>
            <p:sp>
              <p:nvSpPr>
                <p:cNvPr id="44" name="直接连接符 133135"/>
                <p:cNvSpPr>
                  <a:spLocks noChangeShapeType="1"/>
                </p:cNvSpPr>
                <p:nvPr>
                  <p:custDataLst>
                    <p:tags r:id="rId24"/>
                  </p:custDataLst>
                </p:nvPr>
              </p:nvSpPr>
              <p:spPr bwMode="auto">
                <a:xfrm flipH="1">
                  <a:off x="672" y="284"/>
                  <a:ext cx="0" cy="3364"/>
                </a:xfrm>
                <a:prstGeom prst="line">
                  <a:avLst/>
                </a:prstGeom>
                <a:noFill/>
                <a:ln w="50800" algn="ctr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sp>
              <p:nvSpPr>
                <p:cNvPr id="45" name="文本框 133136"/>
                <p:cNvSpPr>
                  <a:spLocks noChangeArrowheads="1"/>
                </p:cNvSpPr>
                <p:nvPr>
                  <p:custDataLst>
                    <p:tags r:id="rId25"/>
                  </p:custDataLst>
                </p:nvPr>
              </p:nvSpPr>
              <p:spPr bwMode="auto">
                <a:xfrm>
                  <a:off x="397" y="3251"/>
                  <a:ext cx="336" cy="6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095" b="1" i="1">
                      <a:latin typeface="Times New Roman" panose="02020603050405020304" pitchFamily="18" charset="0"/>
                    </a:rPr>
                    <a:t>l</a:t>
                  </a:r>
                  <a:endParaRPr lang="en-US" altLang="zh-CN" sz="2095" i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40" name="文本框 133145"/>
              <p:cNvSpPr>
                <a:spLocks noChangeArrowheads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3270216" y="4491739"/>
                <a:ext cx="802925" cy="838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eaLnBrk="0" hangingPunct="0"/>
                <a:r>
                  <a:rPr lang="en-US" altLang="zh-CN" sz="2095" b="1" i="1">
                    <a:latin typeface="Times New Roman" panose="02020603050405020304" pitchFamily="18" charset="0"/>
                  </a:rPr>
                  <a:t>F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1" name="矩形 40"/>
              <p:cNvSpPr>
                <a:spLocks noChangeArrowheads="1"/>
              </p:cNvSpPr>
              <p:nvPr>
                <p:custDataLst>
                  <p:tags r:id="rId27"/>
                </p:custDataLst>
              </p:nvPr>
            </p:nvSpPr>
            <p:spPr bwMode="auto">
              <a:xfrm flipH="1">
                <a:off x="4123965" y="2392658"/>
                <a:ext cx="1487560" cy="838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buFontTx/>
                  <a:buNone/>
                </a:pPr>
                <a:r>
                  <a:rPr lang="en-US" altLang="zh-CN" sz="2095" b="1">
                    <a:latin typeface="Times New Roman" panose="02020603050405020304" pitchFamily="18" charset="0"/>
                  </a:rPr>
                  <a:t>(</a:t>
                </a:r>
                <a:r>
                  <a:rPr lang="en-US" altLang="zh-CN" sz="2095" b="1" i="1" err="1">
                    <a:latin typeface="Times New Roman" panose="02020603050405020304" pitchFamily="18" charset="0"/>
                  </a:rPr>
                  <a:t>x,y</a:t>
                </a:r>
                <a:r>
                  <a:rPr lang="en-US" altLang="zh-CN" sz="2095" b="1">
                    <a:latin typeface="Times New Roman" panose="02020603050405020304" pitchFamily="18" charset="0"/>
                  </a:rPr>
                  <a:t>)</a:t>
                </a:r>
                <a:endParaRPr lang="en-US" altLang="zh-CN" sz="2095" b="1" baseline="-250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" name="椭圆 133137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 flipH="1">
                <a:off x="4036168" y="2631499"/>
                <a:ext cx="170960" cy="169925"/>
              </a:xfrm>
              <a:prstGeom prst="ellipse">
                <a:avLst/>
              </a:prstGeom>
              <a:solidFill>
                <a:schemeClr val="tx1"/>
              </a:solidFill>
              <a:ln w="9525" algn="ctr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  <p:sp>
            <p:nvSpPr>
              <p:cNvPr id="43" name="椭圆 133137"/>
              <p:cNvSpPr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 flipH="1">
                <a:off x="3479085" y="4359851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33" name="组合 32"/>
            <p:cNvGrpSpPr/>
            <p:nvPr>
              <p:custDataLst>
                <p:tags r:id="rId30"/>
              </p:custDataLst>
            </p:nvPr>
          </p:nvGrpSpPr>
          <p:grpSpPr>
            <a:xfrm>
              <a:off x="8474501" y="1578263"/>
              <a:ext cx="437099" cy="4061549"/>
              <a:chOff x="8289490" y="764704"/>
              <a:chExt cx="437099" cy="4061549"/>
            </a:xfrm>
          </p:grpSpPr>
          <p:sp>
            <p:nvSpPr>
              <p:cNvPr id="35" name="直接连接符 117763"/>
              <p:cNvSpPr>
                <a:spLocks noChangeShapeType="1"/>
              </p:cNvSpPr>
              <p:nvPr>
                <p:custDataLst>
                  <p:tags r:id="rId31"/>
                </p:custDataLst>
              </p:nvPr>
            </p:nvSpPr>
            <p:spPr bwMode="auto">
              <a:xfrm flipH="1">
                <a:off x="8677846" y="906705"/>
                <a:ext cx="0" cy="3919548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head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36" name="文本框 117764"/>
              <p:cNvSpPr>
                <a:spLocks noChangeArrowheads="1"/>
              </p:cNvSpPr>
              <p:nvPr>
                <p:custDataLst>
                  <p:tags r:id="rId32"/>
                </p:custDataLst>
              </p:nvPr>
            </p:nvSpPr>
            <p:spPr bwMode="auto">
              <a:xfrm>
                <a:off x="8289490" y="764704"/>
                <a:ext cx="437099" cy="5977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y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34" name="文本框 117766"/>
            <p:cNvSpPr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8454009" y="4025233"/>
              <a:ext cx="545682" cy="597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95" b="1" i="1">
                  <a:latin typeface="Times New Roman" panose="02020603050405020304" pitchFamily="18" charset="0"/>
                </a:rPr>
                <a:t>O</a:t>
              </a:r>
              <a:endParaRPr lang="en-US" altLang="zh-CN" sz="2095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48" name="矩形 47"/>
          <p:cNvSpPr>
            <a:spLocks noChangeArrowheads="1"/>
          </p:cNvSpPr>
          <p:nvPr>
            <p:custDataLst>
              <p:tags r:id="rId34"/>
            </p:custDataLst>
          </p:nvPr>
        </p:nvSpPr>
        <p:spPr bwMode="auto">
          <a:xfrm flipH="1">
            <a:off x="7766491" y="4128404"/>
            <a:ext cx="903561" cy="414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altLang="zh-CN" sz="2095" b="1">
                <a:latin typeface="Times New Roman" panose="02020603050405020304" pitchFamily="18" charset="0"/>
              </a:rPr>
              <a:t>(</a:t>
            </a:r>
            <a:r>
              <a:rPr lang="en-US" altLang="zh-CN" sz="2095" b="1" i="1">
                <a:latin typeface="Times New Roman" panose="02020603050405020304" pitchFamily="18" charset="0"/>
              </a:rPr>
              <a:t>x,-y</a:t>
            </a:r>
            <a:r>
              <a:rPr lang="en-US" altLang="zh-CN" sz="2095" b="1">
                <a:latin typeface="Times New Roman" panose="02020603050405020304" pitchFamily="18" charset="0"/>
              </a:rPr>
              <a:t>)</a:t>
            </a:r>
            <a:endParaRPr lang="en-US" altLang="zh-CN" sz="2095" b="1" baseline="-25000">
              <a:latin typeface="Times New Roman" panose="02020603050405020304" pitchFamily="18" charset="0"/>
            </a:endParaRPr>
          </a:p>
        </p:txBody>
      </p:sp>
      <p:sp>
        <p:nvSpPr>
          <p:cNvPr id="49" name="椭圆 133137"/>
          <p:cNvSpPr>
            <a:spLocks noChangeArrowheads="1"/>
          </p:cNvSpPr>
          <p:nvPr>
            <p:custDataLst>
              <p:tags r:id="rId35"/>
            </p:custDataLst>
          </p:nvPr>
        </p:nvSpPr>
        <p:spPr bwMode="auto">
          <a:xfrm flipH="1">
            <a:off x="7913948" y="4089893"/>
            <a:ext cx="84066" cy="84066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 sz="1345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2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5" grpId="0" bldLvl="0" animBg="1"/>
      <p:bldP spid="52246" grpId="0"/>
      <p:bldP spid="52247" grpId="0" bldLvl="0" animBg="1"/>
      <p:bldP spid="5224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3264" name="Rectangle 3"/>
          <p:cNvSpPr/>
          <p:nvPr>
            <p:custDataLst>
              <p:tags r:id="rId2"/>
            </p:custDataLst>
          </p:nvPr>
        </p:nvSpPr>
        <p:spPr>
          <a:xfrm>
            <a:off x="1520825" y="2110740"/>
            <a:ext cx="6237605" cy="108140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hangingPunct="0">
              <a:lnSpc>
                <a:spcPct val="115000"/>
              </a:lnSpc>
              <a:spcBef>
                <a:spcPct val="50000"/>
              </a:spcBef>
              <a:buFontTx/>
              <a:buNone/>
            </a:pP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定义：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抛物线与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它的轴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的交点叫做抛物线的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顶点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.</a:t>
            </a:r>
            <a:endParaRPr lang="en-US" altLang="zh-CN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197" name="Rectangle 5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17320" y="3360420"/>
            <a:ext cx="6059170" cy="435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kumimoji="1" lang="en-US" altLang="zh-CN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∴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 y</a:t>
            </a:r>
            <a:r>
              <a:rPr kumimoji="1" lang="en-US" altLang="zh-CN" sz="2800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2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 =2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px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&gt;0)</a:t>
            </a:r>
            <a:r>
              <a:rPr kumimoji="1"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中，令</a:t>
            </a:r>
            <a:r>
              <a:rPr kumimoji="1" lang="en-US" altLang="zh-CN" sz="2800" i="1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y</a:t>
            </a:r>
            <a:r>
              <a:rPr kumimoji="1" lang="en-US" altLang="zh-CN" sz="2800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=0</a:t>
            </a:r>
            <a:r>
              <a:rPr kumimoji="1"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，则</a:t>
            </a:r>
            <a:r>
              <a:rPr kumimoji="1" lang="en-US" altLang="zh-CN" sz="2800" i="1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kumimoji="1" lang="en-US" altLang="zh-CN" sz="2800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18" charset="0"/>
              </a:rPr>
              <a:t>=0</a:t>
            </a:r>
            <a:r>
              <a:rPr kumimoji="1" lang="en-US" altLang="zh-CN" sz="2800"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kumimoji="1"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268" name="Rectangle 7"/>
          <p:cNvSpPr/>
          <p:nvPr>
            <p:custDataLst>
              <p:tags r:id="rId4"/>
            </p:custDataLst>
          </p:nvPr>
        </p:nvSpPr>
        <p:spPr>
          <a:xfrm>
            <a:off x="1377245" y="4254062"/>
            <a:ext cx="6099951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spcBef>
                <a:spcPct val="50000"/>
              </a:spcBef>
              <a:buFontTx/>
              <a:buNone/>
            </a:pP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即抛物线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y</a:t>
            </a:r>
            <a:r>
              <a:rPr kumimoji="1" lang="en-US" altLang="zh-CN" sz="2800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2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 =2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px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&gt;0)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的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顶点</a:t>
            </a:r>
            <a:r>
              <a:rPr 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0</a:t>
            </a:r>
            <a:r>
              <a:rPr 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,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0</a:t>
            </a:r>
            <a:r>
              <a:rPr 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)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.</a:t>
            </a:r>
            <a:endParaRPr lang="en-US" altLang="zh-CN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00" name="Rectangle 8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20965" y="1418569"/>
            <a:ext cx="1938302" cy="46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3.</a:t>
            </a:r>
            <a:r>
              <a:rPr lang="zh-CN" altLang="en-US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顶点</a:t>
            </a:r>
            <a:endParaRPr lang="zh-CN" altLang="en-US" sz="2395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5" name="组合 24"/>
          <p:cNvGrpSpPr/>
          <p:nvPr>
            <p:custDataLst>
              <p:tags r:id="rId6"/>
            </p:custDataLst>
          </p:nvPr>
        </p:nvGrpSpPr>
        <p:grpSpPr>
          <a:xfrm>
            <a:off x="7896616" y="1654916"/>
            <a:ext cx="3202285" cy="2854962"/>
            <a:chOff x="7433139" y="1578263"/>
            <a:chExt cx="4615135" cy="4114573"/>
          </a:xfrm>
        </p:grpSpPr>
        <p:grpSp>
          <p:nvGrpSpPr>
            <p:cNvPr id="26" name="组合 25"/>
            <p:cNvGrpSpPr/>
            <p:nvPr>
              <p:custDataLst>
                <p:tags r:id="rId7"/>
              </p:custDataLst>
            </p:nvPr>
          </p:nvGrpSpPr>
          <p:grpSpPr>
            <a:xfrm>
              <a:off x="7433139" y="4020705"/>
              <a:ext cx="3520210" cy="597707"/>
              <a:chOff x="7248128" y="3207146"/>
              <a:chExt cx="3520210" cy="597707"/>
            </a:xfrm>
          </p:grpSpPr>
          <p:sp>
            <p:nvSpPr>
              <p:cNvPr id="38" name="直接连接符 117762"/>
              <p:cNvSpPr>
                <a:spLocks noChangeShapeType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7248128" y="3313646"/>
                <a:ext cx="3269615" cy="0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tail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39" name="文本框 117765"/>
              <p:cNvSpPr>
                <a:spLocks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10308137" y="3207146"/>
                <a:ext cx="460201" cy="5977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x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27" name="组合 26"/>
            <p:cNvGrpSpPr/>
            <p:nvPr>
              <p:custDataLst>
                <p:tags r:id="rId10"/>
              </p:custDataLst>
            </p:nvPr>
          </p:nvGrpSpPr>
          <p:grpSpPr>
            <a:xfrm>
              <a:off x="8100732" y="2229800"/>
              <a:ext cx="3947542" cy="3463036"/>
              <a:chOff x="1884951" y="1794592"/>
              <a:chExt cx="5570283" cy="4857012"/>
            </a:xfrm>
          </p:grpSpPr>
          <p:sp>
            <p:nvSpPr>
              <p:cNvPr id="32" name="任意多边形 133125"/>
              <p:cNvSpPr/>
              <p:nvPr>
                <p:custDataLst>
                  <p:tags r:id="rId11"/>
                </p:custDataLst>
              </p:nvPr>
            </p:nvSpPr>
            <p:spPr bwMode="auto">
              <a:xfrm flipH="1">
                <a:off x="2990777" y="2189124"/>
                <a:ext cx="4464457" cy="4462480"/>
              </a:xfrm>
              <a:custGeom>
                <a:avLst/>
                <a:gdLst>
                  <a:gd name="T0" fmla="*/ 10502 w 21600"/>
                  <a:gd name="T1" fmla="*/ 0 h 37753"/>
                  <a:gd name="T2" fmla="*/ 21600 w 21600"/>
                  <a:gd name="T3" fmla="*/ 18875 h 37753"/>
                  <a:gd name="T4" fmla="*/ 10504 w 21600"/>
                  <a:gd name="T5" fmla="*/ 37753 h 37753"/>
                  <a:gd name="T6" fmla="*/ 10502 w 21600"/>
                  <a:gd name="T7" fmla="*/ 0 h 37753"/>
                  <a:gd name="T8" fmla="*/ 21600 w 21600"/>
                  <a:gd name="T9" fmla="*/ 18875 h 37753"/>
                  <a:gd name="T10" fmla="*/ 10504 w 21600"/>
                  <a:gd name="T11" fmla="*/ 37753 h 37753"/>
                  <a:gd name="T12" fmla="*/ 0 w 21600"/>
                  <a:gd name="T13" fmla="*/ 18875 h 37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600" h="37753" fill="none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</a:path>
                  <a:path w="21600" h="37753" stroke="0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  <a:lnTo>
                      <a:pt x="0" y="18875"/>
                    </a:lnTo>
                    <a:close/>
                  </a:path>
                </a:pathLst>
              </a:custGeom>
              <a:noFill/>
              <a:ln w="50800" algn="ctr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grpSp>
            <p:nvGrpSpPr>
              <p:cNvPr id="33" name="组合 133134"/>
              <p:cNvGrpSpPr/>
              <p:nvPr>
                <p:custDataLst>
                  <p:tags r:id="rId12"/>
                </p:custDataLst>
              </p:nvPr>
            </p:nvGrpSpPr>
            <p:grpSpPr>
              <a:xfrm>
                <a:off x="1884951" y="1794592"/>
                <a:ext cx="533400" cy="4770802"/>
                <a:chOff x="397" y="284"/>
                <a:chExt cx="336" cy="3599"/>
              </a:xfrm>
            </p:grpSpPr>
            <p:sp>
              <p:nvSpPr>
                <p:cNvPr id="36" name="直接连接符 133135"/>
                <p:cNvSpPr>
                  <a:spLocks noChangeShapeType="1"/>
                </p:cNvSpPr>
                <p:nvPr>
                  <p:custDataLst>
                    <p:tags r:id="rId13"/>
                  </p:custDataLst>
                </p:nvPr>
              </p:nvSpPr>
              <p:spPr bwMode="auto">
                <a:xfrm flipH="1">
                  <a:off x="672" y="284"/>
                  <a:ext cx="0" cy="3364"/>
                </a:xfrm>
                <a:prstGeom prst="line">
                  <a:avLst/>
                </a:prstGeom>
                <a:noFill/>
                <a:ln w="50800" algn="ctr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sp>
              <p:nvSpPr>
                <p:cNvPr id="37" name="文本框 133136"/>
                <p:cNvSpPr>
                  <a:spLocks noChangeArrowheads="1"/>
                </p:cNvSpPr>
                <p:nvPr>
                  <p:custDataLst>
                    <p:tags r:id="rId14"/>
                  </p:custDataLst>
                </p:nvPr>
              </p:nvSpPr>
              <p:spPr bwMode="auto">
                <a:xfrm>
                  <a:off x="397" y="3251"/>
                  <a:ext cx="336" cy="6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095" b="1" i="1">
                      <a:latin typeface="Times New Roman" panose="02020603050405020304" pitchFamily="18" charset="0"/>
                    </a:rPr>
                    <a:t>l</a:t>
                  </a:r>
                  <a:endParaRPr lang="en-US" altLang="zh-CN" sz="2095" i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4" name="文本框 133145"/>
              <p:cNvSpPr>
                <a:spLocks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3270216" y="4491739"/>
                <a:ext cx="802925" cy="838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eaLnBrk="0" hangingPunct="0"/>
                <a:r>
                  <a:rPr lang="en-US" altLang="zh-CN" sz="2095" b="1" i="1">
                    <a:latin typeface="Times New Roman" panose="02020603050405020304" pitchFamily="18" charset="0"/>
                  </a:rPr>
                  <a:t>F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5" name="椭圆 133137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 flipH="1">
                <a:off x="3479085" y="4359851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28" name="组合 27"/>
            <p:cNvGrpSpPr/>
            <p:nvPr>
              <p:custDataLst>
                <p:tags r:id="rId17"/>
              </p:custDataLst>
            </p:nvPr>
          </p:nvGrpSpPr>
          <p:grpSpPr>
            <a:xfrm>
              <a:off x="8474501" y="1578263"/>
              <a:ext cx="437099" cy="4061549"/>
              <a:chOff x="8289490" y="764704"/>
              <a:chExt cx="437099" cy="4061549"/>
            </a:xfrm>
          </p:grpSpPr>
          <p:sp>
            <p:nvSpPr>
              <p:cNvPr id="30" name="直接连接符 117763"/>
              <p:cNvSpPr>
                <a:spLocks noChangeShapeType="1"/>
              </p:cNvSpPr>
              <p:nvPr>
                <p:custDataLst>
                  <p:tags r:id="rId18"/>
                </p:custDataLst>
              </p:nvPr>
            </p:nvSpPr>
            <p:spPr bwMode="auto">
              <a:xfrm flipH="1">
                <a:off x="8677846" y="906705"/>
                <a:ext cx="0" cy="3919548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head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31" name="文本框 117764"/>
              <p:cNvSpPr>
                <a:spLocks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8289490" y="764704"/>
                <a:ext cx="437099" cy="5977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y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29" name="文本框 117766"/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8454009" y="4025233"/>
              <a:ext cx="545682" cy="597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95" b="1" i="1">
                  <a:latin typeface="Times New Roman" panose="02020603050405020304" pitchFamily="18" charset="0"/>
                </a:rPr>
                <a:t>O</a:t>
              </a:r>
              <a:endParaRPr lang="en-US" altLang="zh-CN" sz="2095" b="1" i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4" grpId="0" bldLvl="0" animBg="1"/>
      <p:bldP spid="8197" grpId="0"/>
      <p:bldP spid="5326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4288" name="Rectangle 4"/>
          <p:cNvSpPr/>
          <p:nvPr>
            <p:custDataLst>
              <p:tags r:id="rId2"/>
            </p:custDataLst>
          </p:nvPr>
        </p:nvSpPr>
        <p:spPr>
          <a:xfrm>
            <a:off x="1497965" y="3968750"/>
            <a:ext cx="5321935" cy="138366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      由定义知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, 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抛物线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y</a:t>
            </a:r>
            <a:r>
              <a:rPr kumimoji="1" lang="en-US" altLang="zh-CN" sz="2800" baseline="30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2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 =2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px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(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&gt;0)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的离心率为</a:t>
            </a:r>
            <a:r>
              <a:rPr lang="en-US" altLang="zh-CN" sz="2800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e</a:t>
            </a:r>
            <a:r>
              <a:rPr kumimoji="1" lang="en-US"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=1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.</a:t>
            </a:r>
            <a:endParaRPr kumimoji="1"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221" name="Rectangle 5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702365" y="1258051"/>
            <a:ext cx="2052320" cy="46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4.</a:t>
            </a:r>
            <a:r>
              <a:rPr lang="zh-CN" altLang="en-US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离心率</a:t>
            </a:r>
            <a:endParaRPr lang="zh-CN" altLang="en-US" sz="2395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" name="组合 1"/>
          <p:cNvGrpSpPr/>
          <p:nvPr>
            <p:custDataLst>
              <p:tags r:id="rId4"/>
            </p:custDataLst>
          </p:nvPr>
        </p:nvGrpSpPr>
        <p:grpSpPr>
          <a:xfrm>
            <a:off x="7890675" y="1583811"/>
            <a:ext cx="3181175" cy="2857737"/>
            <a:chOff x="7248128" y="764704"/>
            <a:chExt cx="4615135" cy="4114573"/>
          </a:xfrm>
        </p:grpSpPr>
        <p:grpSp>
          <p:nvGrpSpPr>
            <p:cNvPr id="23" name="组合 22"/>
            <p:cNvGrpSpPr/>
            <p:nvPr>
              <p:custDataLst>
                <p:tags r:id="rId5"/>
              </p:custDataLst>
            </p:nvPr>
          </p:nvGrpSpPr>
          <p:grpSpPr>
            <a:xfrm>
              <a:off x="7248128" y="3207146"/>
              <a:ext cx="3523263" cy="597128"/>
              <a:chOff x="7248128" y="3207146"/>
              <a:chExt cx="3523263" cy="597128"/>
            </a:xfrm>
          </p:grpSpPr>
          <p:sp>
            <p:nvSpPr>
              <p:cNvPr id="24" name="直接连接符 117762"/>
              <p:cNvSpPr>
                <a:spLocks noChangeShapeType="1"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248128" y="3313646"/>
                <a:ext cx="3269615" cy="0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tail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25" name="文本框 117765"/>
              <p:cNvSpPr>
                <a:spLocks noChangeArrowheads="1"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10308136" y="3207146"/>
                <a:ext cx="463255" cy="597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x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26" name="组合 25"/>
            <p:cNvGrpSpPr/>
            <p:nvPr>
              <p:custDataLst>
                <p:tags r:id="rId8"/>
              </p:custDataLst>
            </p:nvPr>
          </p:nvGrpSpPr>
          <p:grpSpPr>
            <a:xfrm>
              <a:off x="7686799" y="1416241"/>
              <a:ext cx="4176464" cy="3463036"/>
              <a:chOff x="8313130" y="2173883"/>
              <a:chExt cx="3722954" cy="3086995"/>
            </a:xfrm>
          </p:grpSpPr>
          <p:grpSp>
            <p:nvGrpSpPr>
              <p:cNvPr id="27" name="组合 26"/>
              <p:cNvGrpSpPr/>
              <p:nvPr>
                <p:custDataLst>
                  <p:tags r:id="rId9"/>
                </p:custDataLst>
              </p:nvPr>
            </p:nvGrpSpPr>
            <p:grpSpPr>
              <a:xfrm>
                <a:off x="8517194" y="2173883"/>
                <a:ext cx="3518890" cy="3086995"/>
                <a:chOff x="1884951" y="1794592"/>
                <a:chExt cx="5570283" cy="4857012"/>
              </a:xfrm>
            </p:grpSpPr>
            <p:sp>
              <p:nvSpPr>
                <p:cNvPr id="29" name="任意多边形 133125"/>
                <p:cNvSpPr/>
                <p:nvPr>
                  <p:custDataLst>
                    <p:tags r:id="rId10"/>
                  </p:custDataLst>
                </p:nvPr>
              </p:nvSpPr>
              <p:spPr bwMode="auto">
                <a:xfrm flipH="1">
                  <a:off x="2990777" y="2189124"/>
                  <a:ext cx="4464457" cy="4462480"/>
                </a:xfrm>
                <a:custGeom>
                  <a:avLst/>
                  <a:gdLst>
                    <a:gd name="T0" fmla="*/ 10502 w 21600"/>
                    <a:gd name="T1" fmla="*/ 0 h 37753"/>
                    <a:gd name="T2" fmla="*/ 21600 w 21600"/>
                    <a:gd name="T3" fmla="*/ 18875 h 37753"/>
                    <a:gd name="T4" fmla="*/ 10504 w 21600"/>
                    <a:gd name="T5" fmla="*/ 37753 h 37753"/>
                    <a:gd name="T6" fmla="*/ 10502 w 21600"/>
                    <a:gd name="T7" fmla="*/ 0 h 37753"/>
                    <a:gd name="T8" fmla="*/ 21600 w 21600"/>
                    <a:gd name="T9" fmla="*/ 18875 h 37753"/>
                    <a:gd name="T10" fmla="*/ 10504 w 21600"/>
                    <a:gd name="T11" fmla="*/ 37753 h 37753"/>
                    <a:gd name="T12" fmla="*/ 0 w 21600"/>
                    <a:gd name="T13" fmla="*/ 18875 h 377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600" h="37753" fill="none">
                      <a:moveTo>
                        <a:pt x="10502" y="0"/>
                      </a:moveTo>
                      <a:cubicBezTo>
                        <a:pt x="17124" y="3689"/>
                        <a:pt x="21600" y="10759"/>
                        <a:pt x="21600" y="18875"/>
                      </a:cubicBezTo>
                      <a:cubicBezTo>
                        <a:pt x="21600" y="26992"/>
                        <a:pt x="17123" y="34063"/>
                        <a:pt x="10504" y="37753"/>
                      </a:cubicBezTo>
                    </a:path>
                    <a:path w="21600" h="37753" stroke="0">
                      <a:moveTo>
                        <a:pt x="10502" y="0"/>
                      </a:moveTo>
                      <a:cubicBezTo>
                        <a:pt x="17124" y="3689"/>
                        <a:pt x="21600" y="10759"/>
                        <a:pt x="21600" y="18875"/>
                      </a:cubicBezTo>
                      <a:cubicBezTo>
                        <a:pt x="21600" y="26992"/>
                        <a:pt x="17123" y="34063"/>
                        <a:pt x="10504" y="37753"/>
                      </a:cubicBezTo>
                      <a:lnTo>
                        <a:pt x="0" y="18875"/>
                      </a:lnTo>
                      <a:close/>
                    </a:path>
                  </a:pathLst>
                </a:custGeom>
                <a:noFill/>
                <a:ln w="50800" algn="ctr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grpSp>
              <p:nvGrpSpPr>
                <p:cNvPr id="30" name="组合 133126"/>
                <p:cNvGrpSpPr/>
                <p:nvPr>
                  <p:custDataLst>
                    <p:tags r:id="rId11"/>
                  </p:custDataLst>
                </p:nvPr>
              </p:nvGrpSpPr>
              <p:grpSpPr>
                <a:xfrm>
                  <a:off x="2209508" y="2071117"/>
                  <a:ext cx="1971676" cy="2379666"/>
                  <a:chOff x="443" y="1025"/>
                  <a:chExt cx="1242" cy="1499"/>
                </a:xfrm>
              </p:grpSpPr>
              <p:sp>
                <p:nvSpPr>
                  <p:cNvPr id="39" name="直接连接符 133127"/>
                  <p:cNvSpPr>
                    <a:spLocks noChangeShapeType="1"/>
                  </p:cNvSpPr>
                  <p:nvPr>
                    <p:custDataLst>
                      <p:tags r:id="rId12"/>
                    </p:custDataLst>
                  </p:nvPr>
                </p:nvSpPr>
                <p:spPr bwMode="auto">
                  <a:xfrm>
                    <a:off x="528" y="1415"/>
                    <a:ext cx="1157" cy="0"/>
                  </a:xfrm>
                  <a:prstGeom prst="line">
                    <a:avLst/>
                  </a:prstGeom>
                  <a:noFill/>
                  <a:ln w="38100" algn="ctr">
                    <a:solidFill>
                      <a:schemeClr val="tx1"/>
                    </a:solidFill>
                    <a:prstDash val="dash"/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 sz="1345"/>
                  </a:p>
                </p:txBody>
              </p:sp>
              <p:sp>
                <p:nvSpPr>
                  <p:cNvPr id="40" name="文本框 133128"/>
                  <p:cNvSpPr/>
                  <p:nvPr>
                    <p:custDataLst>
                      <p:tags r:id="rId13"/>
                    </p:custDataLst>
                  </p:nvPr>
                </p:nvSpPr>
                <p:spPr>
                  <a:xfrm>
                    <a:off x="443" y="1025"/>
                    <a:ext cx="292" cy="469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>
                    <a:spAutoFit/>
                  </a:bodyPr>
                  <a:lstStyle>
                    <a:defPPr>
                      <a:defRPr lang="zh-CN"/>
                    </a:defPPr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</a:lstStyle>
                  <a:p>
                    <a:pPr eaLnBrk="0" hangingPunct="0"/>
                    <a:r>
                      <a:rPr lang="en-US" altLang="zh-CN" sz="1795" b="1">
                        <a:ln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仿宋_GB2312" pitchFamily="49" charset="-122"/>
                        <a:sym typeface="Wingdings" panose="05000000000000000000"/>
                      </a:rPr>
                      <a:t>┑</a:t>
                    </a:r>
                    <a:endParaRPr lang="en-US" altLang="zh-CN" sz="1795" b="1"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1" name="直接连接符 133129"/>
                  <p:cNvSpPr>
                    <a:spLocks noChangeShapeType="1"/>
                  </p:cNvSpPr>
                  <p:nvPr>
                    <p:custDataLst>
                      <p:tags r:id="rId14"/>
                    </p:custDataLst>
                  </p:nvPr>
                </p:nvSpPr>
                <p:spPr bwMode="auto">
                  <a:xfrm rot="17340000" flipV="1">
                    <a:off x="897" y="1946"/>
                    <a:ext cx="1155" cy="1"/>
                  </a:xfrm>
                  <a:prstGeom prst="line">
                    <a:avLst/>
                  </a:prstGeom>
                  <a:noFill/>
                  <a:ln w="38100" algn="ctr">
                    <a:solidFill>
                      <a:schemeClr val="tx1"/>
                    </a:solidFill>
                    <a:prstDash val="dash"/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 sz="1345"/>
                  </a:p>
                </p:txBody>
              </p:sp>
            </p:grpSp>
            <p:grpSp>
              <p:nvGrpSpPr>
                <p:cNvPr id="31" name="组合 133134"/>
                <p:cNvGrpSpPr/>
                <p:nvPr>
                  <p:custDataLst>
                    <p:tags r:id="rId15"/>
                  </p:custDataLst>
                </p:nvPr>
              </p:nvGrpSpPr>
              <p:grpSpPr>
                <a:xfrm>
                  <a:off x="1884951" y="1794592"/>
                  <a:ext cx="533400" cy="4770802"/>
                  <a:chOff x="397" y="284"/>
                  <a:chExt cx="336" cy="3599"/>
                </a:xfrm>
              </p:grpSpPr>
              <p:sp>
                <p:nvSpPr>
                  <p:cNvPr id="37" name="直接连接符 133135"/>
                  <p:cNvSpPr>
                    <a:spLocks noChangeShapeType="1"/>
                  </p:cNvSpPr>
                  <p:nvPr>
                    <p:custDataLst>
                      <p:tags r:id="rId16"/>
                    </p:custDataLst>
                  </p:nvPr>
                </p:nvSpPr>
                <p:spPr bwMode="auto">
                  <a:xfrm flipH="1">
                    <a:off x="672" y="284"/>
                    <a:ext cx="0" cy="3364"/>
                  </a:xfrm>
                  <a:prstGeom prst="line">
                    <a:avLst/>
                  </a:prstGeom>
                  <a:noFill/>
                  <a:ln w="50800" algn="ctr">
                    <a:solidFill>
                      <a:srgbClr val="0000FF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 sz="1345"/>
                  </a:p>
                </p:txBody>
              </p:sp>
              <p:sp>
                <p:nvSpPr>
                  <p:cNvPr id="38" name="文本框 133136"/>
                  <p:cNvSpPr>
                    <a:spLocks noChangeArrowheads="1"/>
                  </p:cNvSpPr>
                  <p:nvPr>
                    <p:custDataLst>
                      <p:tags r:id="rId17"/>
                    </p:custDataLst>
                  </p:nvPr>
                </p:nvSpPr>
                <p:spPr bwMode="auto">
                  <a:xfrm>
                    <a:off x="397" y="3251"/>
                    <a:ext cx="336" cy="63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 eaLnBrk="0" hangingPunct="0"/>
                    <a:r>
                      <a:rPr lang="en-US" altLang="zh-CN" sz="2095" b="1" i="1">
                        <a:latin typeface="Times New Roman" panose="02020603050405020304" pitchFamily="18" charset="0"/>
                      </a:rPr>
                      <a:t>l</a:t>
                    </a:r>
                    <a:endParaRPr lang="en-US" altLang="zh-CN" sz="2095" i="1">
                      <a:latin typeface="Times New Roman" panose="02020603050405020304" pitchFamily="18" charset="0"/>
                    </a:endParaRPr>
                  </a:p>
                </p:txBody>
              </p:sp>
            </p:grpSp>
            <p:sp>
              <p:nvSpPr>
                <p:cNvPr id="32" name="文本框 133145"/>
                <p:cNvSpPr>
                  <a:spLocks noChangeArrowheads="1"/>
                </p:cNvSpPr>
                <p:nvPr>
                  <p:custDataLst>
                    <p:tags r:id="rId18"/>
                  </p:custDataLst>
                </p:nvPr>
              </p:nvSpPr>
              <p:spPr bwMode="auto">
                <a:xfrm>
                  <a:off x="3270217" y="4491738"/>
                  <a:ext cx="802925" cy="8374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eaLnBrk="0" hangingPunct="0"/>
                  <a:r>
                    <a:rPr lang="en-US" altLang="zh-CN" sz="2095" b="1" i="1">
                      <a:latin typeface="Times New Roman" panose="02020603050405020304" pitchFamily="18" charset="0"/>
                    </a:rPr>
                    <a:t>F</a:t>
                  </a:r>
                  <a:endParaRPr lang="en-US" altLang="zh-CN" sz="2095" b="1" i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3" name="矩形 32"/>
                <p:cNvSpPr>
                  <a:spLocks noChangeArrowheads="1"/>
                </p:cNvSpPr>
                <p:nvPr>
                  <p:custDataLst>
                    <p:tags r:id="rId19"/>
                  </p:custDataLst>
                </p:nvPr>
              </p:nvSpPr>
              <p:spPr bwMode="auto">
                <a:xfrm flipH="1">
                  <a:off x="4123966" y="2503522"/>
                  <a:ext cx="930275" cy="8374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>
                    <a:buFontTx/>
                    <a:buNone/>
                  </a:pPr>
                  <a:r>
                    <a:rPr lang="en-US" altLang="zh-CN" sz="2095" b="1" i="1">
                      <a:latin typeface="Times New Roman" panose="02020603050405020304" pitchFamily="18" charset="0"/>
                    </a:rPr>
                    <a:t>M</a:t>
                  </a:r>
                  <a:endParaRPr lang="en-US" altLang="zh-CN" sz="2095" b="1" baseline="-250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" name="椭圆 133137"/>
                <p:cNvSpPr>
                  <a:spLocks noChangeArrowheads="1"/>
                </p:cNvSpPr>
                <p:nvPr>
                  <p:custDataLst>
                    <p:tags r:id="rId20"/>
                  </p:custDataLst>
                </p:nvPr>
              </p:nvSpPr>
              <p:spPr bwMode="auto">
                <a:xfrm flipH="1">
                  <a:off x="4036168" y="2631499"/>
                  <a:ext cx="170960" cy="169925"/>
                </a:xfrm>
                <a:prstGeom prst="ellipse">
                  <a:avLst/>
                </a:prstGeom>
                <a:solidFill>
                  <a:srgbClr val="FF0000"/>
                </a:solidFill>
                <a:ln w="9525" algn="ctr">
                  <a:solidFill>
                    <a:srgbClr val="FF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 sz="1345">
                    <a:ln>
                      <a:solidFill>
                        <a:srgbClr val="FF0000"/>
                      </a:solidFill>
                    </a:ln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35" name="文本框 34"/>
                <p:cNvSpPr txBox="1"/>
                <p:nvPr>
                  <p:custDataLst>
                    <p:tags r:id="rId21"/>
                  </p:custDataLst>
                </p:nvPr>
              </p:nvSpPr>
              <p:spPr>
                <a:xfrm>
                  <a:off x="3118739" y="1962524"/>
                  <a:ext cx="475659" cy="83748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zh-CN" sz="2095" b="1" i="1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等线" panose="02010600030101010101" charset="-122"/>
                    </a:rPr>
                    <a:t>d</a:t>
                  </a:r>
                  <a:endParaRPr lang="zh-CN" altLang="en-US" sz="1345"/>
                </a:p>
              </p:txBody>
            </p:sp>
            <p:sp>
              <p:nvSpPr>
                <p:cNvPr id="36" name="椭圆 133137"/>
                <p:cNvSpPr>
                  <a:spLocks noChangeArrowheads="1"/>
                </p:cNvSpPr>
                <p:nvPr>
                  <p:custDataLst>
                    <p:tags r:id="rId22"/>
                  </p:custDataLst>
                </p:nvPr>
              </p:nvSpPr>
              <p:spPr bwMode="auto">
                <a:xfrm flipH="1">
                  <a:off x="3479085" y="4359851"/>
                  <a:ext cx="170960" cy="169925"/>
                </a:xfrm>
                <a:prstGeom prst="ellipse">
                  <a:avLst/>
                </a:prstGeom>
                <a:solidFill>
                  <a:srgbClr val="FF0000"/>
                </a:solidFill>
                <a:ln w="9525" algn="ctr">
                  <a:solidFill>
                    <a:srgbClr val="FF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 sz="1345">
                    <a:ln>
                      <a:solidFill>
                        <a:srgbClr val="FF0000"/>
                      </a:solidFill>
                    </a:ln>
                    <a:solidFill>
                      <a:srgbClr val="FF0000"/>
                    </a:solidFill>
                  </a:endParaRPr>
                </a:p>
              </p:txBody>
            </p:sp>
          </p:grpSp>
          <p:sp>
            <p:nvSpPr>
              <p:cNvPr id="28" name="矩形 27"/>
              <p:cNvSpPr>
                <a:spLocks noChangeArrowheads="1"/>
              </p:cNvSpPr>
              <p:nvPr>
                <p:custDataLst>
                  <p:tags r:id="rId23"/>
                </p:custDataLst>
              </p:nvPr>
            </p:nvSpPr>
            <p:spPr bwMode="auto">
              <a:xfrm flipH="1">
                <a:off x="8313130" y="2498190"/>
                <a:ext cx="587679" cy="5322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buFontTx/>
                  <a:buNone/>
                </a:pPr>
                <a:r>
                  <a:rPr lang="en-US" altLang="zh-CN" sz="2095" b="1" i="1">
                    <a:latin typeface="Times New Roman" panose="02020603050405020304" pitchFamily="18" charset="0"/>
                  </a:rPr>
                  <a:t>H</a:t>
                </a:r>
                <a:endParaRPr lang="en-US" altLang="zh-CN" sz="2095" b="1" baseline="-25000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42" name="组合 41"/>
            <p:cNvGrpSpPr/>
            <p:nvPr>
              <p:custDataLst>
                <p:tags r:id="rId24"/>
              </p:custDataLst>
            </p:nvPr>
          </p:nvGrpSpPr>
          <p:grpSpPr>
            <a:xfrm>
              <a:off x="8289490" y="764704"/>
              <a:ext cx="439999" cy="4061549"/>
              <a:chOff x="8289490" y="764704"/>
              <a:chExt cx="439999" cy="4061549"/>
            </a:xfrm>
          </p:grpSpPr>
          <p:sp>
            <p:nvSpPr>
              <p:cNvPr id="43" name="直接连接符 117763"/>
              <p:cNvSpPr>
                <a:spLocks noChangeShapeType="1"/>
              </p:cNvSpPr>
              <p:nvPr>
                <p:custDataLst>
                  <p:tags r:id="rId25"/>
                </p:custDataLst>
              </p:nvPr>
            </p:nvSpPr>
            <p:spPr bwMode="auto">
              <a:xfrm flipH="1">
                <a:off x="8677846" y="906705"/>
                <a:ext cx="0" cy="3919548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head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44" name="文本框 117764"/>
              <p:cNvSpPr>
                <a:spLocks noChangeArrowheads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8289490" y="764704"/>
                <a:ext cx="439999" cy="5971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y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45" name="文本框 117766"/>
            <p:cNvSpPr>
              <a:spLocks noChangeArrowheads="1"/>
            </p:cNvSpPr>
            <p:nvPr>
              <p:custDataLst>
                <p:tags r:id="rId27"/>
              </p:custDataLst>
            </p:nvPr>
          </p:nvSpPr>
          <p:spPr bwMode="auto">
            <a:xfrm>
              <a:off x="8268997" y="3211673"/>
              <a:ext cx="588836" cy="66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395" b="1" i="1">
                  <a:latin typeface="Times New Roman" panose="02020603050405020304" pitchFamily="18" charset="0"/>
                </a:rPr>
                <a:t>O</a:t>
              </a:r>
              <a:endParaRPr lang="en-US" altLang="zh-CN" sz="2395" b="1" i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" name="组合 2"/>
          <p:cNvGrpSpPr/>
          <p:nvPr>
            <p:custDataLst>
              <p:tags r:id="rId28"/>
            </p:custDataLst>
          </p:nvPr>
        </p:nvGrpSpPr>
        <p:grpSpPr>
          <a:xfrm>
            <a:off x="1497965" y="1799590"/>
            <a:ext cx="6096635" cy="2030095"/>
            <a:chOff x="390615" y="1957207"/>
            <a:chExt cx="6296760" cy="2713492"/>
          </a:xfrm>
        </p:grpSpPr>
        <p:sp>
          <p:nvSpPr>
            <p:cNvPr id="54287" name="Rectangle 3"/>
            <p:cNvSpPr/>
            <p:nvPr>
              <p:custDataLst>
                <p:tags r:id="rId29"/>
              </p:custDataLst>
            </p:nvPr>
          </p:nvSpPr>
          <p:spPr>
            <a:xfrm>
              <a:off x="390615" y="1957207"/>
              <a:ext cx="6296760" cy="2713492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sym typeface="Wingdings" panose="05000000000000000000"/>
                </a:rPr>
                <a:t>        </a:t>
              </a:r>
              <a:r>
                <a:rPr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抛物线上的</a:t>
              </a:r>
              <a:r>
                <a:rPr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点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M</a:t>
              </a:r>
              <a:r>
                <a:rPr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与</a:t>
              </a:r>
              <a:r>
                <a:rPr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焦点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F</a:t>
              </a:r>
              <a:r>
                <a:rPr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的距离和它到准线的</a:t>
              </a:r>
              <a:r>
                <a:rPr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距离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等线" panose="02010600030101010101" charset="-122"/>
                </a:rPr>
                <a:t>d</a:t>
              </a:r>
              <a:r>
                <a:rPr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之比       ，叫做抛物线的</a:t>
              </a:r>
              <a:r>
                <a:rPr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离心率</a:t>
              </a:r>
              <a:r>
                <a:rPr lang="zh-CN" altLang="en-US"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，用</a:t>
              </a:r>
              <a:r>
                <a:rPr lang="en-US" altLang="zh-CN" sz="2800" b="1" i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  <a:cs typeface="Times New Roman" panose="02020603050405020304" pitchFamily="18" charset="0"/>
                  <a:sym typeface="Wingdings" panose="05000000000000000000"/>
                </a:rPr>
                <a:t>e</a:t>
              </a:r>
              <a:r>
                <a:rPr lang="zh-CN" altLang="en-US"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表示</a:t>
              </a:r>
              <a:r>
                <a:rPr lang="en-US" altLang="zh-CN"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  <a:sym typeface="Wingdings" panose="05000000000000000000"/>
                </a:rPr>
                <a:t>.</a:t>
              </a:r>
              <a:endParaRPr lang="en-US" altLang="zh-CN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aphicFrame>
          <p:nvGraphicFramePr>
            <p:cNvPr id="47" name="对象 133162"/>
            <p:cNvGraphicFramePr>
              <a:graphicFrameLocks noChangeAspect="1"/>
            </p:cNvGraphicFramePr>
            <p:nvPr>
              <p:custDataLst>
                <p:tags r:id="rId30"/>
              </p:custDataLst>
            </p:nvPr>
          </p:nvGraphicFramePr>
          <p:xfrm>
            <a:off x="4342732" y="2792389"/>
            <a:ext cx="981799" cy="11483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4" name="Equation" r:id="rId31" imgW="9144000" imgH="10363200" progId="Equation.DSMT4">
                    <p:embed/>
                  </p:oleObj>
                </mc:Choice>
                <mc:Fallback>
                  <p:oleObj name="Equation" r:id="rId31" imgW="9144000" imgH="1036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2"/>
                        <a:stretch>
                          <a:fillRect/>
                        </a:stretch>
                      </p:blipFill>
                      <p:spPr>
                        <a:xfrm>
                          <a:off x="4342732" y="2792389"/>
                          <a:ext cx="981799" cy="11483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Rectangle 2"/>
          <p:cNvSpPr/>
          <p:nvPr>
            <p:custDataLst>
              <p:tags r:id="rId2"/>
            </p:custDataLst>
          </p:nvPr>
        </p:nvSpPr>
        <p:spPr>
          <a:xfrm>
            <a:off x="1486807" y="1902712"/>
            <a:ext cx="4322420" cy="203009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      连接抛物线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任意一点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与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焦点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的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线段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叫做抛物线的</a:t>
            </a:r>
            <a:r>
              <a:rPr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焦半径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.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Rectangle 3"/>
          <p:cNvSpPr/>
          <p:nvPr>
            <p:custDataLst>
              <p:tags r:id="rId3"/>
            </p:custDataLst>
          </p:nvPr>
        </p:nvSpPr>
        <p:spPr>
          <a:xfrm>
            <a:off x="1609343" y="4350325"/>
            <a:ext cx="2031325" cy="46076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buFontTx/>
              <a:buNone/>
            </a:pPr>
            <a:r>
              <a:rPr sz="23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sym typeface="Wingdings" panose="05000000000000000000"/>
              </a:rPr>
              <a:t>焦半径公式：</a:t>
            </a:r>
            <a:endParaRPr sz="2395">
              <a:solidFill>
                <a:srgbClr val="0000FF"/>
              </a:solidFill>
              <a:ea typeface="微软雅黑" panose="020B0503020204020204" charset="-122"/>
            </a:endParaRPr>
          </a:p>
        </p:txBody>
      </p:sp>
      <p:sp>
        <p:nvSpPr>
          <p:cNvPr id="12" name="Rectangle 48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527997" y="1271748"/>
            <a:ext cx="1653258" cy="46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5.</a:t>
            </a:r>
            <a:r>
              <a:rPr lang="zh-CN" altLang="en-US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焦半径</a:t>
            </a:r>
            <a:endParaRPr lang="zh-CN" altLang="en-US" sz="2395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13" name="Object 49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3349776" y="4105029"/>
          <a:ext cx="1920526" cy="9645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" name="Equation" r:id="rId6" imgW="21031200" imgH="9448800" progId="Equation.DSMT4">
                  <p:embed/>
                </p:oleObj>
              </mc:Choice>
              <mc:Fallback>
                <p:oleObj name="Equation" r:id="rId6" imgW="210312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49776" y="4105029"/>
                        <a:ext cx="1920526" cy="9645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5" name="组合 54"/>
          <p:cNvGrpSpPr/>
          <p:nvPr>
            <p:custDataLst>
              <p:tags r:id="rId8"/>
            </p:custDataLst>
          </p:nvPr>
        </p:nvGrpSpPr>
        <p:grpSpPr>
          <a:xfrm>
            <a:off x="6240208" y="1502578"/>
            <a:ext cx="3202285" cy="2854962"/>
            <a:chOff x="7433139" y="1578263"/>
            <a:chExt cx="4615135" cy="4114573"/>
          </a:xfrm>
        </p:grpSpPr>
        <p:grpSp>
          <p:nvGrpSpPr>
            <p:cNvPr id="56" name="组合 55"/>
            <p:cNvGrpSpPr/>
            <p:nvPr>
              <p:custDataLst>
                <p:tags r:id="rId9"/>
              </p:custDataLst>
            </p:nvPr>
          </p:nvGrpSpPr>
          <p:grpSpPr>
            <a:xfrm>
              <a:off x="7433139" y="4020705"/>
              <a:ext cx="3520210" cy="597707"/>
              <a:chOff x="7248128" y="3207146"/>
              <a:chExt cx="3520210" cy="597707"/>
            </a:xfrm>
          </p:grpSpPr>
          <p:sp>
            <p:nvSpPr>
              <p:cNvPr id="71" name="直接连接符 117762"/>
              <p:cNvSpPr>
                <a:spLocks noChangeShapeType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7248128" y="3313646"/>
                <a:ext cx="3269615" cy="0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tail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72" name="文本框 117765"/>
              <p:cNvSpPr>
                <a:spLocks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10308137" y="3207146"/>
                <a:ext cx="460201" cy="5977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x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57" name="组合 56"/>
            <p:cNvGrpSpPr/>
            <p:nvPr>
              <p:custDataLst>
                <p:tags r:id="rId12"/>
              </p:custDataLst>
            </p:nvPr>
          </p:nvGrpSpPr>
          <p:grpSpPr>
            <a:xfrm>
              <a:off x="8100732" y="2229800"/>
              <a:ext cx="3947542" cy="3463036"/>
              <a:chOff x="1884951" y="1794592"/>
              <a:chExt cx="5570283" cy="4857012"/>
            </a:xfrm>
          </p:grpSpPr>
          <p:sp>
            <p:nvSpPr>
              <p:cNvPr id="62" name="任意多边形 133125"/>
              <p:cNvSpPr/>
              <p:nvPr>
                <p:custDataLst>
                  <p:tags r:id="rId13"/>
                </p:custDataLst>
              </p:nvPr>
            </p:nvSpPr>
            <p:spPr bwMode="auto">
              <a:xfrm flipH="1">
                <a:off x="2990777" y="2189124"/>
                <a:ext cx="4464457" cy="4462480"/>
              </a:xfrm>
              <a:custGeom>
                <a:avLst/>
                <a:gdLst>
                  <a:gd name="T0" fmla="*/ 10502 w 21600"/>
                  <a:gd name="T1" fmla="*/ 0 h 37753"/>
                  <a:gd name="T2" fmla="*/ 21600 w 21600"/>
                  <a:gd name="T3" fmla="*/ 18875 h 37753"/>
                  <a:gd name="T4" fmla="*/ 10504 w 21600"/>
                  <a:gd name="T5" fmla="*/ 37753 h 37753"/>
                  <a:gd name="T6" fmla="*/ 10502 w 21600"/>
                  <a:gd name="T7" fmla="*/ 0 h 37753"/>
                  <a:gd name="T8" fmla="*/ 21600 w 21600"/>
                  <a:gd name="T9" fmla="*/ 18875 h 37753"/>
                  <a:gd name="T10" fmla="*/ 10504 w 21600"/>
                  <a:gd name="T11" fmla="*/ 37753 h 37753"/>
                  <a:gd name="T12" fmla="*/ 0 w 21600"/>
                  <a:gd name="T13" fmla="*/ 18875 h 37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600" h="37753" fill="none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</a:path>
                  <a:path w="21600" h="37753" stroke="0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  <a:lnTo>
                      <a:pt x="0" y="18875"/>
                    </a:lnTo>
                    <a:close/>
                  </a:path>
                </a:pathLst>
              </a:custGeom>
              <a:noFill/>
              <a:ln w="50800" algn="ctr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63" name="直接连接符 133129"/>
              <p:cNvSpPr>
                <a:spLocks noChangeShapeType="1"/>
              </p:cNvSpPr>
              <p:nvPr>
                <p:custDataLst>
                  <p:tags r:id="rId14"/>
                </p:custDataLst>
              </p:nvPr>
            </p:nvSpPr>
            <p:spPr bwMode="auto">
              <a:xfrm rot="17340000" flipV="1">
                <a:off x="2930233" y="3533207"/>
                <a:ext cx="1833565" cy="1587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grpSp>
            <p:nvGrpSpPr>
              <p:cNvPr id="64" name="组合 133134"/>
              <p:cNvGrpSpPr/>
              <p:nvPr>
                <p:custDataLst>
                  <p:tags r:id="rId15"/>
                </p:custDataLst>
              </p:nvPr>
            </p:nvGrpSpPr>
            <p:grpSpPr>
              <a:xfrm>
                <a:off x="1884951" y="1794592"/>
                <a:ext cx="533400" cy="4770802"/>
                <a:chOff x="397" y="284"/>
                <a:chExt cx="336" cy="3599"/>
              </a:xfrm>
            </p:grpSpPr>
            <p:sp>
              <p:nvSpPr>
                <p:cNvPr id="69" name="直接连接符 133135"/>
                <p:cNvSpPr>
                  <a:spLocks noChangeShapeType="1"/>
                </p:cNvSpPr>
                <p:nvPr>
                  <p:custDataLst>
                    <p:tags r:id="rId16"/>
                  </p:custDataLst>
                </p:nvPr>
              </p:nvSpPr>
              <p:spPr bwMode="auto">
                <a:xfrm flipH="1">
                  <a:off x="672" y="284"/>
                  <a:ext cx="0" cy="3364"/>
                </a:xfrm>
                <a:prstGeom prst="line">
                  <a:avLst/>
                </a:prstGeom>
                <a:noFill/>
                <a:ln w="50800" algn="ctr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sp>
              <p:nvSpPr>
                <p:cNvPr id="70" name="文本框 133136"/>
                <p:cNvSpPr>
                  <a:spLocks noChangeArrowheads="1"/>
                </p:cNvSpPr>
                <p:nvPr>
                  <p:custDataLst>
                    <p:tags r:id="rId17"/>
                  </p:custDataLst>
                </p:nvPr>
              </p:nvSpPr>
              <p:spPr bwMode="auto">
                <a:xfrm>
                  <a:off x="397" y="3251"/>
                  <a:ext cx="336" cy="6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095" b="1" i="1">
                      <a:latin typeface="Times New Roman" panose="02020603050405020304" pitchFamily="18" charset="0"/>
                    </a:rPr>
                    <a:t>l</a:t>
                  </a:r>
                  <a:endParaRPr lang="en-US" altLang="zh-CN" sz="2095" i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65" name="文本框 133145"/>
              <p:cNvSpPr>
                <a:spLocks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3270216" y="4491739"/>
                <a:ext cx="802925" cy="838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eaLnBrk="0" hangingPunct="0"/>
                <a:r>
                  <a:rPr lang="en-US" altLang="zh-CN" sz="2095" b="1" i="1">
                    <a:latin typeface="Times New Roman" panose="02020603050405020304" pitchFamily="18" charset="0"/>
                  </a:rPr>
                  <a:t>F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6" name="矩形 65"/>
              <p:cNvSpPr>
                <a:spLocks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 flipH="1">
                <a:off x="4123967" y="2503524"/>
                <a:ext cx="930274" cy="838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buFontTx/>
                  <a:buNone/>
                </a:pPr>
                <a:r>
                  <a:rPr lang="en-US" altLang="zh-CN" sz="2095" b="1" i="1">
                    <a:latin typeface="Times New Roman" panose="02020603050405020304" pitchFamily="18" charset="0"/>
                  </a:rPr>
                  <a:t>M</a:t>
                </a:r>
                <a:endParaRPr lang="en-US" altLang="zh-CN" sz="2095" b="1" baseline="-250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7" name="椭圆 133137"/>
              <p:cNvSpPr>
                <a:spLocks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 flipH="1">
                <a:off x="4036168" y="2631499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  <p:sp>
            <p:nvSpPr>
              <p:cNvPr id="68" name="椭圆 133137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 flipH="1">
                <a:off x="3479085" y="4359851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58" name="组合 57"/>
            <p:cNvGrpSpPr/>
            <p:nvPr>
              <p:custDataLst>
                <p:tags r:id="rId22"/>
              </p:custDataLst>
            </p:nvPr>
          </p:nvGrpSpPr>
          <p:grpSpPr>
            <a:xfrm>
              <a:off x="8474501" y="1578263"/>
              <a:ext cx="437099" cy="4061549"/>
              <a:chOff x="8289490" y="764704"/>
              <a:chExt cx="437099" cy="4061549"/>
            </a:xfrm>
          </p:grpSpPr>
          <p:sp>
            <p:nvSpPr>
              <p:cNvPr id="60" name="直接连接符 117763"/>
              <p:cNvSpPr>
                <a:spLocks noChangeShapeType="1"/>
              </p:cNvSpPr>
              <p:nvPr>
                <p:custDataLst>
                  <p:tags r:id="rId23"/>
                </p:custDataLst>
              </p:nvPr>
            </p:nvSpPr>
            <p:spPr bwMode="auto">
              <a:xfrm flipH="1">
                <a:off x="8677846" y="906705"/>
                <a:ext cx="0" cy="3919548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head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61" name="文本框 117764"/>
              <p:cNvSpPr>
                <a:spLocks noChangeArrowhead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8289490" y="764704"/>
                <a:ext cx="437099" cy="5977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y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59" name="文本框 117766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8454009" y="4025233"/>
              <a:ext cx="545682" cy="597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95" b="1" i="1">
                  <a:latin typeface="Times New Roman" panose="02020603050405020304" pitchFamily="18" charset="0"/>
                </a:rPr>
                <a:t>O</a:t>
              </a:r>
              <a:endParaRPr lang="en-US" altLang="zh-CN" sz="2095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15" name="矩形 14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 flipH="1">
            <a:off x="8033385" y="2296160"/>
            <a:ext cx="923290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altLang="zh-CN" sz="2095" b="1">
                <a:latin typeface="Times New Roman" panose="02020603050405020304" pitchFamily="18" charset="0"/>
              </a:rPr>
              <a:t>(</a:t>
            </a:r>
            <a:r>
              <a:rPr lang="en-US" altLang="zh-CN" sz="2095" b="1" i="1">
                <a:latin typeface="Times New Roman" panose="02020603050405020304" pitchFamily="18" charset="0"/>
              </a:rPr>
              <a:t>x</a:t>
            </a:r>
            <a:r>
              <a:rPr lang="en-US" altLang="zh-CN" sz="2095" b="1" baseline="-25000">
                <a:latin typeface="Times New Roman" panose="02020603050405020304" pitchFamily="18" charset="0"/>
              </a:rPr>
              <a:t>0</a:t>
            </a:r>
            <a:r>
              <a:rPr lang="en-US" altLang="zh-CN" sz="2095" b="1" i="1">
                <a:latin typeface="Times New Roman" panose="02020603050405020304" pitchFamily="18" charset="0"/>
              </a:rPr>
              <a:t>,y</a:t>
            </a:r>
            <a:r>
              <a:rPr lang="en-US" altLang="zh-CN" sz="2095" b="1" baseline="-25000">
                <a:latin typeface="Times New Roman" panose="02020603050405020304" pitchFamily="18" charset="0"/>
              </a:rPr>
              <a:t>0</a:t>
            </a:r>
            <a:r>
              <a:rPr lang="en-US" altLang="zh-CN" sz="2095" b="1">
                <a:latin typeface="Times New Roman" panose="02020603050405020304" pitchFamily="18" charset="0"/>
              </a:rPr>
              <a:t>)</a:t>
            </a:r>
            <a:endParaRPr lang="en-US" altLang="zh-CN" sz="2095" b="1" baseline="-250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6322" name="Rectangle 2"/>
          <p:cNvSpPr/>
          <p:nvPr>
            <p:custDataLst>
              <p:tags r:id="rId2"/>
            </p:custDataLst>
          </p:nvPr>
        </p:nvSpPr>
        <p:spPr>
          <a:xfrm>
            <a:off x="1305197" y="1888742"/>
            <a:ext cx="4322420" cy="1383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      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过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抛物线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的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焦点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的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线段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，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叫做抛物线的</a:t>
            </a:r>
            <a:r>
              <a:rPr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焦</a:t>
            </a:r>
            <a:r>
              <a:rPr lang="zh-CN" altLang="en-US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点弦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.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324" name="Rectangle 3"/>
          <p:cNvSpPr/>
          <p:nvPr>
            <p:custDataLst>
              <p:tags r:id="rId3"/>
            </p:custDataLst>
          </p:nvPr>
        </p:nvSpPr>
        <p:spPr>
          <a:xfrm>
            <a:off x="1427733" y="3512125"/>
            <a:ext cx="231648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buFontTx/>
              <a:buNone/>
            </a:pP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sym typeface="Wingdings" panose="05000000000000000000"/>
              </a:rPr>
              <a:t>焦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sym typeface="Wingdings" panose="05000000000000000000"/>
              </a:rPr>
              <a:t>点弦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sym typeface="Wingdings" panose="05000000000000000000"/>
              </a:rPr>
              <a:t>公式：</a:t>
            </a:r>
            <a:endParaRPr sz="2800">
              <a:solidFill>
                <a:srgbClr val="0000FF"/>
              </a:solidFill>
              <a:ea typeface="微软雅黑" panose="020B0503020204020204" charset="-122"/>
            </a:endParaRPr>
          </a:p>
        </p:txBody>
      </p:sp>
      <p:sp>
        <p:nvSpPr>
          <p:cNvPr id="11312" name="Rectangle 48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346387" y="1257778"/>
            <a:ext cx="1653258" cy="46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6.</a:t>
            </a:r>
            <a:r>
              <a:rPr lang="zh-CN" altLang="en-US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焦点弦</a:t>
            </a:r>
            <a:endParaRPr lang="zh-CN" altLang="en-US" sz="2395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11313" name="Object 49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3629858" y="3511264"/>
          <a:ext cx="2258944" cy="594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Equation" r:id="rId6" imgW="25908000" imgH="6096000" progId="Equation.DSMT4">
                  <p:embed/>
                </p:oleObj>
              </mc:Choice>
              <mc:Fallback>
                <p:oleObj name="Equation" r:id="rId6" imgW="25908000" imgH="6096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29858" y="3511264"/>
                        <a:ext cx="2258944" cy="5942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5" name="组合 54"/>
          <p:cNvGrpSpPr/>
          <p:nvPr>
            <p:custDataLst>
              <p:tags r:id="rId8"/>
            </p:custDataLst>
          </p:nvPr>
        </p:nvGrpSpPr>
        <p:grpSpPr>
          <a:xfrm>
            <a:off x="6058598" y="1488608"/>
            <a:ext cx="3202285" cy="2854962"/>
            <a:chOff x="7433139" y="1578263"/>
            <a:chExt cx="4615135" cy="4114573"/>
          </a:xfrm>
        </p:grpSpPr>
        <p:grpSp>
          <p:nvGrpSpPr>
            <p:cNvPr id="56" name="组合 55"/>
            <p:cNvGrpSpPr/>
            <p:nvPr>
              <p:custDataLst>
                <p:tags r:id="rId9"/>
              </p:custDataLst>
            </p:nvPr>
          </p:nvGrpSpPr>
          <p:grpSpPr>
            <a:xfrm>
              <a:off x="7433139" y="4020705"/>
              <a:ext cx="3520210" cy="597707"/>
              <a:chOff x="7248128" y="3207146"/>
              <a:chExt cx="3520210" cy="597707"/>
            </a:xfrm>
          </p:grpSpPr>
          <p:sp>
            <p:nvSpPr>
              <p:cNvPr id="71" name="直接连接符 117762"/>
              <p:cNvSpPr>
                <a:spLocks noChangeShapeType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7248128" y="3313646"/>
                <a:ext cx="3269615" cy="0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tail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72" name="文本框 117765"/>
              <p:cNvSpPr>
                <a:spLocks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10308137" y="3207146"/>
                <a:ext cx="460201" cy="5977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x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57" name="组合 56"/>
            <p:cNvGrpSpPr/>
            <p:nvPr>
              <p:custDataLst>
                <p:tags r:id="rId12"/>
              </p:custDataLst>
            </p:nvPr>
          </p:nvGrpSpPr>
          <p:grpSpPr>
            <a:xfrm>
              <a:off x="8100732" y="2229800"/>
              <a:ext cx="3947542" cy="3463036"/>
              <a:chOff x="1884951" y="1794592"/>
              <a:chExt cx="5570283" cy="4857012"/>
            </a:xfrm>
          </p:grpSpPr>
          <p:sp>
            <p:nvSpPr>
              <p:cNvPr id="62" name="任意多边形 133125"/>
              <p:cNvSpPr/>
              <p:nvPr>
                <p:custDataLst>
                  <p:tags r:id="rId13"/>
                </p:custDataLst>
              </p:nvPr>
            </p:nvSpPr>
            <p:spPr bwMode="auto">
              <a:xfrm flipH="1">
                <a:off x="2990777" y="2189124"/>
                <a:ext cx="4464457" cy="4462480"/>
              </a:xfrm>
              <a:custGeom>
                <a:avLst/>
                <a:gdLst>
                  <a:gd name="T0" fmla="*/ 10502 w 21600"/>
                  <a:gd name="T1" fmla="*/ 0 h 37753"/>
                  <a:gd name="T2" fmla="*/ 21600 w 21600"/>
                  <a:gd name="T3" fmla="*/ 18875 h 37753"/>
                  <a:gd name="T4" fmla="*/ 10504 w 21600"/>
                  <a:gd name="T5" fmla="*/ 37753 h 37753"/>
                  <a:gd name="T6" fmla="*/ 10502 w 21600"/>
                  <a:gd name="T7" fmla="*/ 0 h 37753"/>
                  <a:gd name="T8" fmla="*/ 21600 w 21600"/>
                  <a:gd name="T9" fmla="*/ 18875 h 37753"/>
                  <a:gd name="T10" fmla="*/ 10504 w 21600"/>
                  <a:gd name="T11" fmla="*/ 37753 h 37753"/>
                  <a:gd name="T12" fmla="*/ 0 w 21600"/>
                  <a:gd name="T13" fmla="*/ 18875 h 37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600" h="37753" fill="none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</a:path>
                  <a:path w="21600" h="37753" stroke="0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  <a:lnTo>
                      <a:pt x="0" y="18875"/>
                    </a:lnTo>
                    <a:close/>
                  </a:path>
                </a:pathLst>
              </a:custGeom>
              <a:noFill/>
              <a:ln w="50800" algn="ctr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63" name="直接连接符 133129"/>
              <p:cNvSpPr>
                <a:spLocks noChangeShapeType="1"/>
              </p:cNvSpPr>
              <p:nvPr>
                <p:custDataLst>
                  <p:tags r:id="rId14"/>
                </p:custDataLst>
              </p:nvPr>
            </p:nvSpPr>
            <p:spPr bwMode="auto">
              <a:xfrm rot="17340000">
                <a:off x="2411006" y="3999855"/>
                <a:ext cx="2580136" cy="17541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grpSp>
            <p:nvGrpSpPr>
              <p:cNvPr id="64" name="组合 133134"/>
              <p:cNvGrpSpPr/>
              <p:nvPr>
                <p:custDataLst>
                  <p:tags r:id="rId15"/>
                </p:custDataLst>
              </p:nvPr>
            </p:nvGrpSpPr>
            <p:grpSpPr>
              <a:xfrm>
                <a:off x="1884951" y="1794592"/>
                <a:ext cx="533400" cy="4770802"/>
                <a:chOff x="397" y="284"/>
                <a:chExt cx="336" cy="3599"/>
              </a:xfrm>
            </p:grpSpPr>
            <p:sp>
              <p:nvSpPr>
                <p:cNvPr id="69" name="直接连接符 133135"/>
                <p:cNvSpPr>
                  <a:spLocks noChangeShapeType="1"/>
                </p:cNvSpPr>
                <p:nvPr>
                  <p:custDataLst>
                    <p:tags r:id="rId16"/>
                  </p:custDataLst>
                </p:nvPr>
              </p:nvSpPr>
              <p:spPr bwMode="auto">
                <a:xfrm flipH="1">
                  <a:off x="672" y="284"/>
                  <a:ext cx="0" cy="3364"/>
                </a:xfrm>
                <a:prstGeom prst="line">
                  <a:avLst/>
                </a:prstGeom>
                <a:noFill/>
                <a:ln w="50800" algn="ctr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sp>
              <p:nvSpPr>
                <p:cNvPr id="70" name="文本框 133136"/>
                <p:cNvSpPr>
                  <a:spLocks noChangeArrowheads="1"/>
                </p:cNvSpPr>
                <p:nvPr>
                  <p:custDataLst>
                    <p:tags r:id="rId17"/>
                  </p:custDataLst>
                </p:nvPr>
              </p:nvSpPr>
              <p:spPr bwMode="auto">
                <a:xfrm>
                  <a:off x="397" y="3251"/>
                  <a:ext cx="336" cy="6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095" b="1" i="1">
                      <a:latin typeface="Times New Roman" panose="02020603050405020304" pitchFamily="18" charset="0"/>
                    </a:rPr>
                    <a:t>l</a:t>
                  </a:r>
                  <a:endParaRPr lang="en-US" altLang="zh-CN" sz="2095" i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65" name="文本框 133145"/>
              <p:cNvSpPr>
                <a:spLocks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3270216" y="4491739"/>
                <a:ext cx="802925" cy="838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eaLnBrk="0" hangingPunct="0"/>
                <a:r>
                  <a:rPr lang="en-US" altLang="zh-CN" sz="2095" b="1" i="1">
                    <a:latin typeface="Times New Roman" panose="02020603050405020304" pitchFamily="18" charset="0"/>
                  </a:rPr>
                  <a:t>F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6" name="矩形 65"/>
              <p:cNvSpPr>
                <a:spLocks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 flipH="1">
                <a:off x="4123967" y="2503524"/>
                <a:ext cx="930274" cy="838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buFontTx/>
                  <a:buNone/>
                </a:pPr>
                <a:r>
                  <a:rPr lang="en-US" altLang="zh-CN" sz="2095" b="1" i="1">
                    <a:latin typeface="Times New Roman" panose="02020603050405020304" pitchFamily="18" charset="0"/>
                  </a:rPr>
                  <a:t>A</a:t>
                </a:r>
                <a:endParaRPr lang="en-US" altLang="zh-CN" sz="2095" b="1" baseline="-250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7" name="椭圆 133137"/>
              <p:cNvSpPr>
                <a:spLocks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 flipH="1">
                <a:off x="4036168" y="2631499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  <p:sp>
            <p:nvSpPr>
              <p:cNvPr id="68" name="椭圆 133137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 flipH="1">
                <a:off x="3479085" y="4359851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58" name="组合 57"/>
            <p:cNvGrpSpPr/>
            <p:nvPr>
              <p:custDataLst>
                <p:tags r:id="rId22"/>
              </p:custDataLst>
            </p:nvPr>
          </p:nvGrpSpPr>
          <p:grpSpPr>
            <a:xfrm>
              <a:off x="8474501" y="1578263"/>
              <a:ext cx="437099" cy="4061549"/>
              <a:chOff x="8289490" y="764704"/>
              <a:chExt cx="437099" cy="4061549"/>
            </a:xfrm>
          </p:grpSpPr>
          <p:sp>
            <p:nvSpPr>
              <p:cNvPr id="60" name="直接连接符 117763"/>
              <p:cNvSpPr>
                <a:spLocks noChangeShapeType="1"/>
              </p:cNvSpPr>
              <p:nvPr>
                <p:custDataLst>
                  <p:tags r:id="rId23"/>
                </p:custDataLst>
              </p:nvPr>
            </p:nvSpPr>
            <p:spPr bwMode="auto">
              <a:xfrm flipH="1">
                <a:off x="8677846" y="906705"/>
                <a:ext cx="0" cy="3919548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head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61" name="文本框 117764"/>
              <p:cNvSpPr>
                <a:spLocks noChangeArrowhead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8289490" y="764704"/>
                <a:ext cx="437099" cy="5977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y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59" name="文本框 117766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8454009" y="4025233"/>
              <a:ext cx="545682" cy="597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95" b="1" i="1">
                  <a:latin typeface="Times New Roman" panose="02020603050405020304" pitchFamily="18" charset="0"/>
                </a:rPr>
                <a:t>O</a:t>
              </a:r>
              <a:endParaRPr lang="en-US" altLang="zh-CN" sz="2095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29" name="矩形 28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 flipH="1">
            <a:off x="7051148" y="3601340"/>
            <a:ext cx="457442" cy="414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altLang="zh-CN" sz="2095" b="1" i="1">
                <a:latin typeface="Times New Roman" panose="02020603050405020304" pitchFamily="18" charset="0"/>
              </a:rPr>
              <a:t>B</a:t>
            </a:r>
            <a:endParaRPr lang="en-US" altLang="zh-CN" sz="2095" b="1" baseline="-25000">
              <a:latin typeface="Times New Roman" panose="02020603050405020304" pitchFamily="18" charset="0"/>
            </a:endParaRPr>
          </a:p>
        </p:txBody>
      </p:sp>
      <p:sp>
        <p:nvSpPr>
          <p:cNvPr id="30" name="椭圆 133137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 flipH="1">
            <a:off x="7170561" y="3600068"/>
            <a:ext cx="84066" cy="84066"/>
          </a:xfrm>
          <a:prstGeom prst="ellipse">
            <a:avLst/>
          </a:prstGeom>
          <a:solidFill>
            <a:srgbClr val="FF0000"/>
          </a:solidFill>
          <a:ln w="9525" algn="ctr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 sz="1345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>
            <p:custDataLst>
              <p:tags r:id="rId28"/>
            </p:custDataLst>
          </p:nvPr>
        </p:nvSpPr>
        <p:spPr bwMode="auto">
          <a:xfrm flipH="1">
            <a:off x="7787640" y="2275840"/>
            <a:ext cx="878840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altLang="zh-CN" sz="2095" b="1">
                <a:latin typeface="Times New Roman" panose="02020603050405020304" pitchFamily="18" charset="0"/>
              </a:rPr>
              <a:t>(</a:t>
            </a:r>
            <a:r>
              <a:rPr lang="en-US" altLang="zh-CN" sz="2095" b="1" i="1">
                <a:latin typeface="Times New Roman" panose="02020603050405020304" pitchFamily="18" charset="0"/>
              </a:rPr>
              <a:t>x</a:t>
            </a:r>
            <a:r>
              <a:rPr lang="en-US" altLang="zh-CN" sz="2095" b="1" baseline="-25000">
                <a:latin typeface="Times New Roman" panose="02020603050405020304" pitchFamily="18" charset="0"/>
              </a:rPr>
              <a:t>1</a:t>
            </a:r>
            <a:r>
              <a:rPr lang="en-US" altLang="zh-CN" sz="2095" b="1" i="1">
                <a:latin typeface="Times New Roman" panose="02020603050405020304" pitchFamily="18" charset="0"/>
              </a:rPr>
              <a:t>,y</a:t>
            </a:r>
            <a:r>
              <a:rPr lang="en-US" altLang="zh-CN" sz="2095" b="1" baseline="-25000">
                <a:latin typeface="Times New Roman" panose="02020603050405020304" pitchFamily="18" charset="0"/>
              </a:rPr>
              <a:t>1</a:t>
            </a:r>
            <a:r>
              <a:rPr lang="en-US" altLang="zh-CN" sz="2095" b="1">
                <a:latin typeface="Times New Roman" panose="02020603050405020304" pitchFamily="18" charset="0"/>
              </a:rPr>
              <a:t>)</a:t>
            </a:r>
            <a:endParaRPr lang="en-US" altLang="zh-CN" sz="2095" b="1" baseline="-25000">
              <a:latin typeface="Times New Roman" panose="02020603050405020304" pitchFamily="18" charset="0"/>
            </a:endParaRPr>
          </a:p>
        </p:txBody>
      </p:sp>
      <p:sp>
        <p:nvSpPr>
          <p:cNvPr id="32" name="矩形 31"/>
          <p:cNvSpPr>
            <a:spLocks noChangeArrowheads="1"/>
          </p:cNvSpPr>
          <p:nvPr>
            <p:custDataLst>
              <p:tags r:id="rId29"/>
            </p:custDataLst>
          </p:nvPr>
        </p:nvSpPr>
        <p:spPr bwMode="auto">
          <a:xfrm flipH="1">
            <a:off x="7218045" y="3601085"/>
            <a:ext cx="873125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altLang="zh-CN" sz="2095" b="1">
                <a:latin typeface="Times New Roman" panose="02020603050405020304" pitchFamily="18" charset="0"/>
              </a:rPr>
              <a:t>(</a:t>
            </a:r>
            <a:r>
              <a:rPr lang="en-US" altLang="zh-CN" sz="2095" b="1" i="1">
                <a:latin typeface="Times New Roman" panose="02020603050405020304" pitchFamily="18" charset="0"/>
              </a:rPr>
              <a:t>x</a:t>
            </a:r>
            <a:r>
              <a:rPr lang="en-US" altLang="zh-CN" sz="2095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095" b="1" i="1">
                <a:latin typeface="Times New Roman" panose="02020603050405020304" pitchFamily="18" charset="0"/>
              </a:rPr>
              <a:t>,y</a:t>
            </a:r>
            <a:r>
              <a:rPr lang="en-US" altLang="zh-CN" sz="2095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095" b="1">
                <a:latin typeface="Times New Roman" panose="02020603050405020304" pitchFamily="18" charset="0"/>
              </a:rPr>
              <a:t>)</a:t>
            </a:r>
            <a:endParaRPr lang="en-US" altLang="zh-CN" sz="2095" b="1" baseline="-250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5342" name="Rectangle 46"/>
          <p:cNvSpPr/>
          <p:nvPr>
            <p:custDataLst>
              <p:tags r:id="rId2"/>
            </p:custDataLst>
          </p:nvPr>
        </p:nvSpPr>
        <p:spPr>
          <a:xfrm>
            <a:off x="6993047" y="2262357"/>
            <a:ext cx="364202" cy="41472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buFontTx/>
              <a:buNone/>
            </a:pPr>
            <a:r>
              <a:rPr kumimoji="1"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/>
              </a:rPr>
              <a:t>A</a:t>
            </a:r>
            <a:endParaRPr kumimoji="1" lang="en-US" altLang="zh-CN" sz="2095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5343" name="Rectangle 47"/>
          <p:cNvSpPr/>
          <p:nvPr>
            <p:custDataLst>
              <p:tags r:id="rId3"/>
            </p:custDataLst>
          </p:nvPr>
        </p:nvSpPr>
        <p:spPr>
          <a:xfrm>
            <a:off x="7121944" y="3834736"/>
            <a:ext cx="364202" cy="41472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buFontTx/>
              <a:buNone/>
            </a:pPr>
            <a:r>
              <a:rPr kumimoji="1"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/>
              </a:rPr>
              <a:t>B</a:t>
            </a:r>
            <a:endParaRPr kumimoji="1" lang="en-US" altLang="zh-CN" sz="2095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288" name="Rectangle 48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686921" y="1739327"/>
            <a:ext cx="978153" cy="414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kumimoji="1" lang="en-US" altLang="zh-CN" sz="2095" i="1">
                <a:ea typeface="楷体_GB2312" pitchFamily="49" charset="-122"/>
              </a:rPr>
              <a:t>y</a:t>
            </a:r>
            <a:r>
              <a:rPr kumimoji="1" lang="en-US" altLang="zh-CN" sz="2095" baseline="30000">
                <a:ea typeface="楷体_GB2312" pitchFamily="49" charset="-122"/>
              </a:rPr>
              <a:t>2</a:t>
            </a:r>
            <a:r>
              <a:rPr kumimoji="1" lang="en-US" altLang="zh-CN" sz="2095">
                <a:ea typeface="楷体_GB2312" pitchFamily="49" charset="-122"/>
              </a:rPr>
              <a:t>=2</a:t>
            </a:r>
            <a:r>
              <a:rPr kumimoji="1" lang="en-US" altLang="zh-CN" sz="2095" i="1">
                <a:ea typeface="楷体_GB2312" pitchFamily="49" charset="-122"/>
              </a:rPr>
              <a:t>px</a:t>
            </a:r>
            <a:endParaRPr kumimoji="1" lang="en-US" altLang="zh-CN" sz="2095" i="1">
              <a:ea typeface="楷体_GB2312" pitchFamily="49" charset="-122"/>
            </a:endParaRPr>
          </a:p>
        </p:txBody>
      </p:sp>
      <p:sp>
        <p:nvSpPr>
          <p:cNvPr id="10289" name="AutoShape 4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334714" y="2577272"/>
            <a:ext cx="171027" cy="1254196"/>
          </a:xfrm>
          <a:prstGeom prst="rightBrace">
            <a:avLst>
              <a:gd name="adj1" fmla="val 61111"/>
              <a:gd name="adj2" fmla="val 50000"/>
            </a:avLst>
          </a:prstGeom>
          <a:noFill/>
          <a:ln w="28575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/>
          <a:lstStyle/>
          <a:p>
            <a:endParaRPr lang="zh-CN" altLang="en-US" sz="1345"/>
          </a:p>
        </p:txBody>
      </p:sp>
      <p:sp>
        <p:nvSpPr>
          <p:cNvPr id="55346" name="Rectangle 50"/>
          <p:cNvSpPr/>
          <p:nvPr>
            <p:custDataLst>
              <p:tags r:id="rId6"/>
            </p:custDataLst>
          </p:nvPr>
        </p:nvSpPr>
        <p:spPr>
          <a:xfrm>
            <a:off x="7461678" y="2864020"/>
            <a:ext cx="453970" cy="41472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buFontTx/>
              <a:buNone/>
            </a:pPr>
            <a:r>
              <a:rPr kumimoji="1" lang="en-US" altLang="zh-CN" sz="2095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/>
              </a:rPr>
              <a:t>2</a:t>
            </a:r>
            <a:r>
              <a:rPr kumimoji="1" lang="en-US" altLang="zh-CN" sz="2095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/>
              </a:rPr>
              <a:t>p</a:t>
            </a:r>
            <a:endParaRPr kumimoji="1" lang="en-US" altLang="zh-CN" sz="2095" b="1" i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5347" name="Rectangle 51"/>
          <p:cNvSpPr/>
          <p:nvPr>
            <p:custDataLst>
              <p:tags r:id="rId7"/>
            </p:custDataLst>
          </p:nvPr>
        </p:nvSpPr>
        <p:spPr>
          <a:xfrm>
            <a:off x="1144270" y="1545590"/>
            <a:ext cx="4925695" cy="1383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lnSpc>
                <a:spcPct val="150000"/>
              </a:lnSpc>
              <a:buFontTx/>
              <a:buNone/>
            </a:pP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    过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焦点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而</a:t>
            </a:r>
            <a:r>
              <a:rPr kumimoji="1"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垂直于</a:t>
            </a:r>
            <a:r>
              <a:rPr kumimoji="1"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对称轴的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弦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AB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，称为抛物线的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通径</a:t>
            </a:r>
            <a:r>
              <a:rPr kumimoji="1" 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.</a:t>
            </a:r>
            <a:endParaRPr kumimoji="1" sz="2800" i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352" name="Rectangle 55"/>
          <p:cNvSpPr/>
          <p:nvPr>
            <p:custDataLst>
              <p:tags r:id="rId8"/>
            </p:custDataLst>
          </p:nvPr>
        </p:nvSpPr>
        <p:spPr>
          <a:xfrm>
            <a:off x="2346780" y="2857413"/>
            <a:ext cx="1287532" cy="506742"/>
          </a:xfrm>
          <a:prstGeom prst="rect">
            <a:avLst/>
          </a:prstGeom>
          <a:solidFill>
            <a:srgbClr val="FFFF00"/>
          </a:solidFill>
          <a:ln>
            <a:noFill/>
            <a:miter lim="800000"/>
          </a:ln>
          <a:effectLst/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256540" indent="-256540" algn="ctr"/>
            <a:r>
              <a:rPr kumimoji="1" lang="en-US" altLang="zh-CN" sz="26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|</a:t>
            </a:r>
            <a:r>
              <a:rPr kumimoji="1" lang="en-US" altLang="zh-CN" sz="26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AB</a:t>
            </a:r>
            <a:r>
              <a:rPr kumimoji="1" lang="en-US" altLang="zh-CN" sz="2695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|=2</a:t>
            </a:r>
            <a:r>
              <a:rPr kumimoji="1" lang="en-US" altLang="zh-CN" sz="2695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</a:t>
            </a:r>
            <a:endParaRPr kumimoji="1" lang="en-US" altLang="zh-CN" sz="2695" i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55357" name="Rectangle 56"/>
          <p:cNvSpPr/>
          <p:nvPr>
            <p:custDataLst>
              <p:tags r:id="rId9"/>
            </p:custDataLst>
          </p:nvPr>
        </p:nvSpPr>
        <p:spPr>
          <a:xfrm>
            <a:off x="1403551" y="5092732"/>
            <a:ext cx="409448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buFontTx/>
              <a:buNone/>
            </a:pP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2</a:t>
            </a:r>
            <a:r>
              <a:rPr kumimoji="1" lang="en-US" altLang="zh-CN" sz="2800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Wingdings" panose="05000000000000000000"/>
              </a:rPr>
              <a:t>p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越大，抛物线张口越大</a:t>
            </a:r>
            <a:endParaRPr kumimoji="1" lang="en-US" altLang="zh-CN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97" name="Rectangle 57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64824" y="1124254"/>
            <a:ext cx="1539240" cy="46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7.</a:t>
            </a:r>
            <a:r>
              <a:rPr lang="zh-CN" altLang="en-US" sz="2395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通径</a:t>
            </a:r>
            <a:endParaRPr lang="zh-CN" altLang="en-US" sz="2395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359" name="Rectangle 58"/>
          <p:cNvSpPr/>
          <p:nvPr>
            <p:custDataLst>
              <p:tags r:id="rId11"/>
            </p:custDataLst>
          </p:nvPr>
        </p:nvSpPr>
        <p:spPr>
          <a:xfrm>
            <a:off x="1072515" y="3279140"/>
            <a:ext cx="5101590" cy="177038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lnSpc>
                <a:spcPct val="130000"/>
              </a:lnSpc>
            </a:pPr>
            <a:r>
              <a:rPr kumimoji="1"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sym typeface="Wingdings" panose="05000000000000000000"/>
              </a:rPr>
              <a:t>        利用抛物线的</a:t>
            </a:r>
            <a:r>
              <a:rPr kumimoji="1"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Wingdings" panose="05000000000000000000"/>
              </a:rPr>
              <a:t>顶点</a:t>
            </a:r>
            <a:r>
              <a:rPr kumimoji="1"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Wingdings" panose="05000000000000000000"/>
              </a:rPr>
              <a:t>、</a:t>
            </a:r>
            <a:r>
              <a:rPr kumimoji="1"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sym typeface="Wingdings" panose="05000000000000000000"/>
              </a:rPr>
              <a:t>通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sym typeface="Wingdings" panose="05000000000000000000"/>
              </a:rPr>
              <a:t>径的两个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a typeface="微软雅黑" panose="020B0503020204020204" charset="-122"/>
                <a:sym typeface="Wingdings" panose="05000000000000000000"/>
              </a:rPr>
              <a:t>端点</a:t>
            </a:r>
            <a:r>
              <a:rPr kumimoji="1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sym typeface="Wingdings" panose="05000000000000000000"/>
              </a:rPr>
              <a:t>可较准确画出反映抛物线基本</a:t>
            </a:r>
            <a:r>
              <a:rPr kumimoji="1"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特征的草图</a:t>
            </a:r>
            <a:r>
              <a:rPr kumimoji="1"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.</a:t>
            </a:r>
            <a:endParaRPr kumimoji="1" lang="zh-CN" altLang="en-US" sz="28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5" name="组合 64"/>
          <p:cNvGrpSpPr/>
          <p:nvPr>
            <p:custDataLst>
              <p:tags r:id="rId12"/>
            </p:custDataLst>
          </p:nvPr>
        </p:nvGrpSpPr>
        <p:grpSpPr>
          <a:xfrm>
            <a:off x="5976124" y="1459229"/>
            <a:ext cx="3202285" cy="2854962"/>
            <a:chOff x="7433139" y="1578263"/>
            <a:chExt cx="4615135" cy="4114573"/>
          </a:xfrm>
        </p:grpSpPr>
        <p:grpSp>
          <p:nvGrpSpPr>
            <p:cNvPr id="66" name="组合 65"/>
            <p:cNvGrpSpPr/>
            <p:nvPr>
              <p:custDataLst>
                <p:tags r:id="rId13"/>
              </p:custDataLst>
            </p:nvPr>
          </p:nvGrpSpPr>
          <p:grpSpPr>
            <a:xfrm>
              <a:off x="7433139" y="4020705"/>
              <a:ext cx="3520210" cy="597707"/>
              <a:chOff x="7248128" y="3207146"/>
              <a:chExt cx="3520210" cy="597707"/>
            </a:xfrm>
          </p:grpSpPr>
          <p:sp>
            <p:nvSpPr>
              <p:cNvPr id="81" name="直接连接符 117762"/>
              <p:cNvSpPr>
                <a:spLocks noChangeShapeType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7248128" y="3313646"/>
                <a:ext cx="3269615" cy="0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tail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82" name="文本框 117765"/>
              <p:cNvSpPr>
                <a:spLocks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10308137" y="3207146"/>
                <a:ext cx="460201" cy="5977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x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67" name="组合 66"/>
            <p:cNvGrpSpPr/>
            <p:nvPr>
              <p:custDataLst>
                <p:tags r:id="rId16"/>
              </p:custDataLst>
            </p:nvPr>
          </p:nvGrpSpPr>
          <p:grpSpPr>
            <a:xfrm>
              <a:off x="8100732" y="2229800"/>
              <a:ext cx="3947542" cy="3463036"/>
              <a:chOff x="1884951" y="1794592"/>
              <a:chExt cx="5570283" cy="4857012"/>
            </a:xfrm>
          </p:grpSpPr>
          <p:sp>
            <p:nvSpPr>
              <p:cNvPr id="72" name="任意多边形 133125"/>
              <p:cNvSpPr/>
              <p:nvPr>
                <p:custDataLst>
                  <p:tags r:id="rId17"/>
                </p:custDataLst>
              </p:nvPr>
            </p:nvSpPr>
            <p:spPr bwMode="auto">
              <a:xfrm flipH="1">
                <a:off x="2990777" y="2189124"/>
                <a:ext cx="4464457" cy="4462480"/>
              </a:xfrm>
              <a:custGeom>
                <a:avLst/>
                <a:gdLst>
                  <a:gd name="T0" fmla="*/ 10502 w 21600"/>
                  <a:gd name="T1" fmla="*/ 0 h 37753"/>
                  <a:gd name="T2" fmla="*/ 21600 w 21600"/>
                  <a:gd name="T3" fmla="*/ 18875 h 37753"/>
                  <a:gd name="T4" fmla="*/ 10504 w 21600"/>
                  <a:gd name="T5" fmla="*/ 37753 h 37753"/>
                  <a:gd name="T6" fmla="*/ 10502 w 21600"/>
                  <a:gd name="T7" fmla="*/ 0 h 37753"/>
                  <a:gd name="T8" fmla="*/ 21600 w 21600"/>
                  <a:gd name="T9" fmla="*/ 18875 h 37753"/>
                  <a:gd name="T10" fmla="*/ 10504 w 21600"/>
                  <a:gd name="T11" fmla="*/ 37753 h 37753"/>
                  <a:gd name="T12" fmla="*/ 0 w 21600"/>
                  <a:gd name="T13" fmla="*/ 18875 h 37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600" h="37753" fill="none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</a:path>
                  <a:path w="21600" h="37753" stroke="0">
                    <a:moveTo>
                      <a:pt x="10502" y="0"/>
                    </a:moveTo>
                    <a:cubicBezTo>
                      <a:pt x="17124" y="3689"/>
                      <a:pt x="21600" y="10759"/>
                      <a:pt x="21600" y="18875"/>
                    </a:cubicBezTo>
                    <a:cubicBezTo>
                      <a:pt x="21600" y="26992"/>
                      <a:pt x="17123" y="34063"/>
                      <a:pt x="10504" y="37753"/>
                    </a:cubicBezTo>
                    <a:lnTo>
                      <a:pt x="0" y="18875"/>
                    </a:lnTo>
                    <a:close/>
                  </a:path>
                </a:pathLst>
              </a:custGeom>
              <a:noFill/>
              <a:ln w="50800" algn="ctr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grpSp>
            <p:nvGrpSpPr>
              <p:cNvPr id="74" name="组合 133134"/>
              <p:cNvGrpSpPr/>
              <p:nvPr>
                <p:custDataLst>
                  <p:tags r:id="rId18"/>
                </p:custDataLst>
              </p:nvPr>
            </p:nvGrpSpPr>
            <p:grpSpPr>
              <a:xfrm>
                <a:off x="1884951" y="1794592"/>
                <a:ext cx="533400" cy="4770802"/>
                <a:chOff x="397" y="284"/>
                <a:chExt cx="336" cy="3599"/>
              </a:xfrm>
            </p:grpSpPr>
            <p:sp>
              <p:nvSpPr>
                <p:cNvPr id="79" name="直接连接符 133135"/>
                <p:cNvSpPr>
                  <a:spLocks noChangeShapeType="1"/>
                </p:cNvSpPr>
                <p:nvPr>
                  <p:custDataLst>
                    <p:tags r:id="rId19"/>
                  </p:custDataLst>
                </p:nvPr>
              </p:nvSpPr>
              <p:spPr bwMode="auto">
                <a:xfrm flipH="1">
                  <a:off x="672" y="284"/>
                  <a:ext cx="0" cy="3364"/>
                </a:xfrm>
                <a:prstGeom prst="line">
                  <a:avLst/>
                </a:prstGeom>
                <a:noFill/>
                <a:ln w="50800" algn="ctr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sp>
              <p:nvSpPr>
                <p:cNvPr id="80" name="文本框 133136"/>
                <p:cNvSpPr>
                  <a:spLocks noChangeArrowheads="1"/>
                </p:cNvSpPr>
                <p:nvPr>
                  <p:custDataLst>
                    <p:tags r:id="rId20"/>
                  </p:custDataLst>
                </p:nvPr>
              </p:nvSpPr>
              <p:spPr bwMode="auto">
                <a:xfrm>
                  <a:off x="397" y="3251"/>
                  <a:ext cx="336" cy="6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095" b="1" i="1">
                      <a:latin typeface="Times New Roman" panose="02020603050405020304" pitchFamily="18" charset="0"/>
                    </a:rPr>
                    <a:t>l</a:t>
                  </a:r>
                  <a:endParaRPr lang="en-US" altLang="zh-CN" sz="2095" i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75" name="文本框 133145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3474583" y="4424609"/>
                <a:ext cx="802925" cy="838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eaLnBrk="0" hangingPunct="0"/>
                <a:r>
                  <a:rPr lang="en-US" altLang="zh-CN" sz="2095" b="1" i="1">
                    <a:latin typeface="Times New Roman" panose="02020603050405020304" pitchFamily="18" charset="0"/>
                  </a:rPr>
                  <a:t>F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7" name="椭圆 133137"/>
              <p:cNvSpPr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 flipH="1">
                <a:off x="3497098" y="3037096"/>
                <a:ext cx="170960" cy="169926"/>
              </a:xfrm>
              <a:prstGeom prst="ellipse">
                <a:avLst/>
              </a:prstGeom>
              <a:solidFill>
                <a:schemeClr val="tx1"/>
              </a:solidFill>
              <a:ln w="9525" algn="ctr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  <p:sp>
            <p:nvSpPr>
              <p:cNvPr id="78" name="椭圆 133137"/>
              <p:cNvSpPr>
                <a:spLocks noChangeArrowheads="1"/>
              </p:cNvSpPr>
              <p:nvPr>
                <p:custDataLst>
                  <p:tags r:id="rId23"/>
                </p:custDataLst>
              </p:nvPr>
            </p:nvSpPr>
            <p:spPr bwMode="auto">
              <a:xfrm flipH="1">
                <a:off x="3479085" y="4359851"/>
                <a:ext cx="170960" cy="169925"/>
              </a:xfrm>
              <a:prstGeom prst="ellipse">
                <a:avLst/>
              </a:prstGeom>
              <a:solidFill>
                <a:srgbClr val="FF0000"/>
              </a:solidFill>
              <a:ln w="9525" algn="ctr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 sz="1345">
                  <a:ln>
                    <a:solidFill>
                      <a:srgbClr val="FF0000"/>
                    </a:solidFill>
                  </a:ln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68" name="组合 67"/>
            <p:cNvGrpSpPr/>
            <p:nvPr>
              <p:custDataLst>
                <p:tags r:id="rId24"/>
              </p:custDataLst>
            </p:nvPr>
          </p:nvGrpSpPr>
          <p:grpSpPr>
            <a:xfrm>
              <a:off x="8474501" y="1578263"/>
              <a:ext cx="437099" cy="4061549"/>
              <a:chOff x="8289490" y="764704"/>
              <a:chExt cx="437099" cy="4061549"/>
            </a:xfrm>
          </p:grpSpPr>
          <p:sp>
            <p:nvSpPr>
              <p:cNvPr id="70" name="直接连接符 117763"/>
              <p:cNvSpPr>
                <a:spLocks noChangeShapeType="1"/>
              </p:cNvSpPr>
              <p:nvPr>
                <p:custDataLst>
                  <p:tags r:id="rId25"/>
                </p:custDataLst>
              </p:nvPr>
            </p:nvSpPr>
            <p:spPr bwMode="auto">
              <a:xfrm flipH="1">
                <a:off x="8677846" y="906705"/>
                <a:ext cx="0" cy="3919548"/>
              </a:xfrm>
              <a:prstGeom prst="line">
                <a:avLst/>
              </a:prstGeom>
              <a:noFill/>
              <a:ln w="38100" algn="ctr">
                <a:solidFill>
                  <a:schemeClr val="tx1"/>
                </a:solidFill>
                <a:round/>
                <a:headEnd type="triangle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71" name="文本框 117764"/>
              <p:cNvSpPr>
                <a:spLocks noChangeArrowheads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8289490" y="764704"/>
                <a:ext cx="437099" cy="5977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95" b="1" i="1">
                    <a:latin typeface="Times New Roman" panose="02020603050405020304" pitchFamily="18" charset="0"/>
                  </a:rPr>
                  <a:t>y</a:t>
                </a:r>
                <a:endParaRPr lang="en-US" altLang="zh-CN" sz="2095" b="1" i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69" name="文本框 117766"/>
            <p:cNvSpPr>
              <a:spLocks noChangeArrowheads="1"/>
            </p:cNvSpPr>
            <p:nvPr>
              <p:custDataLst>
                <p:tags r:id="rId27"/>
              </p:custDataLst>
            </p:nvPr>
          </p:nvSpPr>
          <p:spPr bwMode="auto">
            <a:xfrm>
              <a:off x="8454009" y="4025233"/>
              <a:ext cx="545682" cy="597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95" b="1" i="1">
                  <a:latin typeface="Times New Roman" panose="02020603050405020304" pitchFamily="18" charset="0"/>
                </a:rPr>
                <a:t>O</a:t>
              </a:r>
              <a:endParaRPr lang="en-US" altLang="zh-CN" sz="2095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85" name="直接连接符 133135"/>
          <p:cNvSpPr>
            <a:spLocks noChangeShapeType="1"/>
          </p:cNvSpPr>
          <p:nvPr>
            <p:custDataLst>
              <p:tags r:id="rId28"/>
            </p:custDataLst>
          </p:nvPr>
        </p:nvSpPr>
        <p:spPr bwMode="auto">
          <a:xfrm flipH="1">
            <a:off x="7275230" y="2610072"/>
            <a:ext cx="0" cy="1262115"/>
          </a:xfrm>
          <a:prstGeom prst="line">
            <a:avLst/>
          </a:prstGeom>
          <a:noFill/>
          <a:ln w="50800" algn="ctr">
            <a:solidFill>
              <a:srgbClr val="00B05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345"/>
          </a:p>
        </p:txBody>
      </p:sp>
      <p:sp>
        <p:nvSpPr>
          <p:cNvPr id="84" name="椭圆 133137"/>
          <p:cNvSpPr>
            <a:spLocks noChangeArrowheads="1"/>
          </p:cNvSpPr>
          <p:nvPr>
            <p:custDataLst>
              <p:tags r:id="rId29"/>
            </p:custDataLst>
          </p:nvPr>
        </p:nvSpPr>
        <p:spPr bwMode="auto">
          <a:xfrm flipH="1">
            <a:off x="7238724" y="3815933"/>
            <a:ext cx="84066" cy="84066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 sz="1345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graphicFrame>
        <p:nvGraphicFramePr>
          <p:cNvPr id="10293" name="Object 53"/>
          <p:cNvGraphicFramePr>
            <a:graphicFrameLocks noChangeAspect="1"/>
          </p:cNvGraphicFramePr>
          <p:nvPr>
            <p:custDataLst>
              <p:tags r:id="rId30"/>
            </p:custDataLst>
          </p:nvPr>
        </p:nvGraphicFramePr>
        <p:xfrm>
          <a:off x="7316148" y="2135406"/>
          <a:ext cx="661540" cy="6021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Equation" r:id="rId31" imgW="431800" imgH="393700" progId="Equation.DSMT4">
                  <p:embed/>
                </p:oleObj>
              </mc:Choice>
              <mc:Fallback>
                <p:oleObj name="Equation" r:id="rId31" imgW="4318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316148" y="2135406"/>
                        <a:ext cx="661540" cy="6021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4" name="Object 54"/>
          <p:cNvGraphicFramePr>
            <a:graphicFrameLocks noChangeAspect="1"/>
          </p:cNvGraphicFramePr>
          <p:nvPr>
            <p:custDataLst>
              <p:tags r:id="rId33"/>
            </p:custDataLst>
          </p:nvPr>
        </p:nvGraphicFramePr>
        <p:xfrm>
          <a:off x="7327000" y="3643761"/>
          <a:ext cx="758931" cy="602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Equation" r:id="rId34" imgW="495300" imgH="393700" progId="Equation.DSMT4">
                  <p:embed/>
                </p:oleObj>
              </mc:Choice>
              <mc:Fallback>
                <p:oleObj name="Equation" r:id="rId34" imgW="4953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327000" y="3643761"/>
                        <a:ext cx="758931" cy="6021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5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5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"/>
                                        <p:tgtEl>
                                          <p:spTgt spid="553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5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5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5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42" grpId="0"/>
      <p:bldP spid="55343" grpId="0"/>
      <p:bldP spid="55346" grpId="0"/>
      <p:bldP spid="55347" grpId="0"/>
      <p:bldP spid="5535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3569246" y="3248412"/>
          <a:ext cx="122238" cy="195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" r:id="rId2" imgW="2743200" imgH="4267200" progId="Equation.DSMT4">
                  <p:embed/>
                </p:oleObj>
              </mc:Choice>
              <mc:Fallback>
                <p:oleObj name="" r:id="rId2" imgW="27432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569246" y="3248412"/>
                        <a:ext cx="122238" cy="195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Line 16"/>
          <p:cNvCxnSpPr/>
          <p:nvPr/>
        </p:nvCxnSpPr>
        <p:spPr>
          <a:xfrm flipH="1">
            <a:off x="9666311" y="1375360"/>
            <a:ext cx="1676400" cy="22860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grpSp>
        <p:nvGrpSpPr>
          <p:cNvPr id="7" name="Group 17"/>
          <p:cNvGrpSpPr/>
          <p:nvPr/>
        </p:nvGrpSpPr>
        <p:grpSpPr>
          <a:xfrm>
            <a:off x="9437711" y="1299160"/>
            <a:ext cx="2481263" cy="2819400"/>
            <a:chOff x="4128" y="768"/>
            <a:chExt cx="1563" cy="1776"/>
          </a:xfrm>
        </p:grpSpPr>
        <p:sp>
          <p:nvSpPr>
            <p:cNvPr id="14" name="Line 18"/>
            <p:cNvSpPr/>
            <p:nvPr/>
          </p:nvSpPr>
          <p:spPr>
            <a:xfrm>
              <a:off x="4128" y="1680"/>
              <a:ext cx="15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15" name="Line 19"/>
            <p:cNvSpPr/>
            <p:nvPr/>
          </p:nvSpPr>
          <p:spPr>
            <a:xfrm flipH="1" flipV="1">
              <a:off x="4464" y="816"/>
              <a:ext cx="0" cy="158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16" name="Line 20"/>
            <p:cNvSpPr/>
            <p:nvPr/>
          </p:nvSpPr>
          <p:spPr>
            <a:xfrm flipH="1">
              <a:off x="4272" y="864"/>
              <a:ext cx="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17" name="Freeform 21"/>
            <p:cNvSpPr/>
            <p:nvPr/>
          </p:nvSpPr>
          <p:spPr>
            <a:xfrm>
              <a:off x="4464" y="816"/>
              <a:ext cx="1104" cy="1728"/>
            </a:xfrm>
            <a:custGeom>
              <a:avLst/>
              <a:gdLst/>
              <a:ahLst/>
              <a:cxnLst>
                <a:cxn ang="0">
                  <a:pos x="1104" y="0"/>
                </a:cxn>
                <a:cxn ang="0">
                  <a:pos x="0" y="864"/>
                </a:cxn>
                <a:cxn ang="0">
                  <a:pos x="1104" y="1728"/>
                </a:cxn>
              </a:cxnLst>
              <a:rect l="0" t="0" r="0" b="0"/>
              <a:pathLst>
                <a:path w="480" h="1248">
                  <a:moveTo>
                    <a:pt x="480" y="0"/>
                  </a:moveTo>
                  <a:cubicBezTo>
                    <a:pt x="240" y="208"/>
                    <a:pt x="0" y="416"/>
                    <a:pt x="0" y="624"/>
                  </a:cubicBezTo>
                  <a:cubicBezTo>
                    <a:pt x="0" y="832"/>
                    <a:pt x="400" y="1144"/>
                    <a:pt x="480" y="1248"/>
                  </a:cubicBezTo>
                </a:path>
              </a:pathLst>
            </a:custGeom>
            <a:noFill/>
            <a:ln w="41275" cap="flat" cmpd="sng">
              <a:solidFill>
                <a:srgbClr val="00CC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18" name="Object 22"/>
            <p:cNvGraphicFramePr>
              <a:graphicFrameLocks noChangeAspect="1"/>
            </p:cNvGraphicFramePr>
            <p:nvPr/>
          </p:nvGraphicFramePr>
          <p:xfrm>
            <a:off x="5520" y="1728"/>
            <a:ext cx="171" cy="1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9" name="" r:id="rId4" imgW="3048000" imgH="3352800" progId="Equation.DSMT4">
                    <p:embed/>
                  </p:oleObj>
                </mc:Choice>
                <mc:Fallback>
                  <p:oleObj name="" r:id="rId4" imgW="3048000" imgH="335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520" y="1728"/>
                          <a:ext cx="171" cy="1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" name="Object 23"/>
            <p:cNvGraphicFramePr>
              <a:graphicFrameLocks noChangeAspect="1"/>
            </p:cNvGraphicFramePr>
            <p:nvPr/>
          </p:nvGraphicFramePr>
          <p:xfrm>
            <a:off x="4272" y="768"/>
            <a:ext cx="166" cy="1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0" name="" r:id="rId6" imgW="3352800" imgH="3962400" progId="Equation.DSMT4">
                    <p:embed/>
                  </p:oleObj>
                </mc:Choice>
                <mc:Fallback>
                  <p:oleObj name="" r:id="rId6" imgW="3352800" imgH="3962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272" y="768"/>
                          <a:ext cx="166" cy="1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24"/>
            <p:cNvGraphicFramePr>
              <a:graphicFrameLocks noChangeAspect="1"/>
            </p:cNvGraphicFramePr>
            <p:nvPr/>
          </p:nvGraphicFramePr>
          <p:xfrm>
            <a:off x="4279" y="1695"/>
            <a:ext cx="151" cy="1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1" name="" r:id="rId8" imgW="3048000" imgH="3352800" progId="Equation.DSMT4">
                    <p:embed/>
                  </p:oleObj>
                </mc:Choice>
                <mc:Fallback>
                  <p:oleObj name="" r:id="rId8" imgW="3048000" imgH="335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279" y="1695"/>
                          <a:ext cx="151" cy="1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25"/>
            <p:cNvGraphicFramePr>
              <a:graphicFrameLocks noChangeAspect="1"/>
            </p:cNvGraphicFramePr>
            <p:nvPr/>
          </p:nvGraphicFramePr>
          <p:xfrm>
            <a:off x="4641" y="1680"/>
            <a:ext cx="196" cy="1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2" name="" r:id="rId10" imgW="3962400" imgH="3962400" progId="Equation.DSMT4">
                    <p:embed/>
                  </p:oleObj>
                </mc:Choice>
                <mc:Fallback>
                  <p:oleObj name="" r:id="rId10" imgW="3962400" imgH="3962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641" y="1680"/>
                          <a:ext cx="196" cy="1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2" name="Object 26"/>
          <p:cNvGraphicFramePr>
            <a:graphicFrameLocks noChangeAspect="1"/>
          </p:cNvGraphicFramePr>
          <p:nvPr/>
        </p:nvGraphicFramePr>
        <p:xfrm>
          <a:off x="10809311" y="1299160"/>
          <a:ext cx="287338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" r:id="rId12" imgW="3657600" imgH="3962400" progId="Equation.DSMT4">
                  <p:embed/>
                </p:oleObj>
              </mc:Choice>
              <mc:Fallback>
                <p:oleObj name="" r:id="rId12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0809311" y="1299160"/>
                        <a:ext cx="287338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7"/>
          <p:cNvGraphicFramePr>
            <a:graphicFrameLocks noChangeAspect="1"/>
          </p:cNvGraphicFramePr>
          <p:nvPr/>
        </p:nvGraphicFramePr>
        <p:xfrm>
          <a:off x="9971111" y="3127960"/>
          <a:ext cx="287338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" r:id="rId14" imgW="3657600" imgH="3962400" progId="Equation.DSMT4">
                  <p:embed/>
                </p:oleObj>
              </mc:Choice>
              <mc:Fallback>
                <p:oleObj name="" r:id="rId14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971111" y="3127960"/>
                        <a:ext cx="287338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60" name="图片 13316" descr="image60"/>
          <p:cNvGraphicFramePr>
            <a:graphicFrameLocks noChangeAspect="1"/>
          </p:cNvGraphicFramePr>
          <p:nvPr/>
        </p:nvGraphicFramePr>
        <p:xfrm>
          <a:off x="2544167" y="4183796"/>
          <a:ext cx="3276600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" r:id="rId16" imgW="30784800" imgH="5486400" progId="Equation.DSMT4">
                  <p:embed/>
                </p:oleObj>
              </mc:Choice>
              <mc:Fallback>
                <p:oleObj name="" r:id="rId16" imgW="307848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544167" y="4183796"/>
                        <a:ext cx="3276600" cy="58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62" name="图片 13320" descr="image82"/>
          <p:cNvGraphicFramePr>
            <a:graphicFrameLocks noChangeAspect="1"/>
          </p:cNvGraphicFramePr>
          <p:nvPr/>
        </p:nvGraphicFramePr>
        <p:xfrm>
          <a:off x="1629767" y="4107596"/>
          <a:ext cx="914400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" r:id="rId18" imgW="7620000" imgH="4572000" progId="Equation.DSMT4">
                  <p:embed/>
                </p:oleObj>
              </mc:Choice>
              <mc:Fallback>
                <p:oleObj name="" r:id="rId18" imgW="7620000" imgH="4572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29767" y="4107596"/>
                        <a:ext cx="914400" cy="547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63" name="图片 13321" descr="image73"/>
          <p:cNvGraphicFramePr>
            <a:graphicFrameLocks noChangeAspect="1"/>
          </p:cNvGraphicFramePr>
          <p:nvPr/>
        </p:nvGraphicFramePr>
        <p:xfrm>
          <a:off x="2772767" y="4688572"/>
          <a:ext cx="2020615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" r:id="rId20" imgW="15849600" imgH="5486400" progId="Equation.DSMT4">
                  <p:embed/>
                </p:oleObj>
              </mc:Choice>
              <mc:Fallback>
                <p:oleObj name="" r:id="rId20" imgW="158496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772767" y="4688572"/>
                        <a:ext cx="2020615" cy="58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64" name="图片 13322" descr="image83"/>
          <p:cNvGraphicFramePr>
            <a:graphicFrameLocks noChangeAspect="1"/>
          </p:cNvGraphicFramePr>
          <p:nvPr/>
        </p:nvGraphicFramePr>
        <p:xfrm>
          <a:off x="2467967" y="5192628"/>
          <a:ext cx="2973487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" r:id="rId22" imgW="26517600" imgH="6096000" progId="Equation.DSMT4">
                  <p:embed/>
                </p:oleObj>
              </mc:Choice>
              <mc:Fallback>
                <p:oleObj name="" r:id="rId22" imgW="26517600" imgH="6096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467967" y="5192628"/>
                        <a:ext cx="2973487" cy="547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65" name="图片 13323" descr="image84"/>
          <p:cNvGraphicFramePr>
            <a:graphicFrameLocks noChangeAspect="1"/>
          </p:cNvGraphicFramePr>
          <p:nvPr/>
        </p:nvGraphicFramePr>
        <p:xfrm>
          <a:off x="3283466" y="5840700"/>
          <a:ext cx="2446020" cy="4892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Equation" r:id="rId24" imgW="27432000" imgH="5486400" progId="Equation.DSMT4">
                  <p:embed/>
                </p:oleObj>
              </mc:Choice>
              <mc:Fallback>
                <p:oleObj name="Equation" r:id="rId24" imgW="274320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3283466" y="5840700"/>
                        <a:ext cx="2446020" cy="4892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67" name="图片 13333" descr="image86"/>
          <p:cNvGraphicFramePr>
            <a:graphicFrameLocks noChangeAspect="1"/>
          </p:cNvGraphicFramePr>
          <p:nvPr/>
        </p:nvGraphicFramePr>
        <p:xfrm>
          <a:off x="5592167" y="5192628"/>
          <a:ext cx="2225551" cy="6126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" r:id="rId26" imgW="20726400" imgH="6096000" progId="Equation.DSMT4">
                  <p:embed/>
                </p:oleObj>
              </mc:Choice>
              <mc:Fallback>
                <p:oleObj name="" r:id="rId26" imgW="20726400" imgH="6096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592167" y="5192628"/>
                        <a:ext cx="2225551" cy="6126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Line 16"/>
          <p:cNvCxnSpPr/>
          <p:nvPr/>
        </p:nvCxnSpPr>
        <p:spPr>
          <a:xfrm flipH="1">
            <a:off x="9617710" y="1376045"/>
            <a:ext cx="0" cy="259207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3" name="Line 16"/>
          <p:cNvCxnSpPr/>
          <p:nvPr/>
        </p:nvCxnSpPr>
        <p:spPr>
          <a:xfrm flipH="1">
            <a:off x="9584690" y="1731010"/>
            <a:ext cx="1511935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4" name="Line 16"/>
          <p:cNvCxnSpPr/>
          <p:nvPr/>
        </p:nvCxnSpPr>
        <p:spPr>
          <a:xfrm flipH="1">
            <a:off x="9617710" y="3032125"/>
            <a:ext cx="50419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文本框 26"/>
              <p:cNvSpPr txBox="1"/>
              <p:nvPr/>
            </p:nvSpPr>
            <p:spPr>
              <a:xfrm>
                <a:off x="9203055" y="1552575"/>
                <a:ext cx="479425" cy="467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𝐴</m:t>
                          </m:r>
                        </m:e>
                        <m:sup>
                          <m:r>
                            <a:rPr lang="en-US" altLang="zh-CN" sz="24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’</m:t>
                          </m:r>
                        </m:sup>
                      </m:sSup>
                    </m:oMath>
                  </m:oMathPara>
                </a14:m>
                <a:endParaRPr lang="en-US" altLang="zh-CN" sz="2400"/>
              </a:p>
            </p:txBody>
          </p:sp>
        </mc:Choice>
        <mc:Fallback>
          <p:sp>
            <p:nvSpPr>
              <p:cNvPr id="27" name="文本框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3055" y="1552575"/>
                <a:ext cx="479425" cy="467995"/>
              </a:xfrm>
              <a:prstGeom prst="rect">
                <a:avLst/>
              </a:prstGeom>
              <a:blipFill rotWithShape="1"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文本框 27"/>
              <p:cNvSpPr txBox="1"/>
              <p:nvPr/>
            </p:nvSpPr>
            <p:spPr>
              <a:xfrm>
                <a:off x="9113520" y="2780665"/>
                <a:ext cx="479425" cy="467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𝐵</m:t>
                          </m:r>
                        </m:e>
                        <m:sup>
                          <m:r>
                            <a:rPr lang="en-US" altLang="zh-CN" sz="24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’</m:t>
                          </m:r>
                        </m:sup>
                      </m:sSup>
                    </m:oMath>
                  </m:oMathPara>
                </a14:m>
                <a:endParaRPr lang="en-US" altLang="zh-CN" sz="2400"/>
              </a:p>
            </p:txBody>
          </p:sp>
        </mc:Choice>
        <mc:Fallback>
          <p:sp>
            <p:nvSpPr>
              <p:cNvPr id="28" name="文本框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3520" y="2780665"/>
                <a:ext cx="479425" cy="467995"/>
              </a:xfrm>
              <a:prstGeom prst="rect">
                <a:avLst/>
              </a:prstGeom>
              <a:blipFill rotWithShape="1"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5" name="Object 2"/>
          <p:cNvGraphicFramePr>
            <a:graphicFrameLocks noChangeAspect="1"/>
          </p:cNvGraphicFramePr>
          <p:nvPr/>
        </p:nvGraphicFramePr>
        <p:xfrm>
          <a:off x="3696246" y="3375412"/>
          <a:ext cx="122238" cy="195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" r:id="rId30" imgW="2743200" imgH="4267200" progId="Equation.DSMT4">
                  <p:embed/>
                </p:oleObj>
              </mc:Choice>
              <mc:Fallback>
                <p:oleObj name="" r:id="rId30" imgW="27432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696246" y="3375412"/>
                        <a:ext cx="122238" cy="195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2"/>
          <p:cNvGraphicFramePr>
            <a:graphicFrameLocks noChangeAspect="1"/>
          </p:cNvGraphicFramePr>
          <p:nvPr/>
        </p:nvGraphicFramePr>
        <p:xfrm>
          <a:off x="3103054" y="3737385"/>
          <a:ext cx="122238" cy="195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" r:id="rId31" imgW="2743200" imgH="4267200" progId="Equation.DSMT4">
                  <p:embed/>
                </p:oleObj>
              </mc:Choice>
              <mc:Fallback>
                <p:oleObj name="" r:id="rId31" imgW="27432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103054" y="3737385"/>
                        <a:ext cx="122238" cy="195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5"/>
          <p:cNvGraphicFramePr>
            <a:graphicFrameLocks noChangeAspect="1"/>
          </p:cNvGraphicFramePr>
          <p:nvPr/>
        </p:nvGraphicFramePr>
        <p:xfrm>
          <a:off x="1611256" y="3020183"/>
          <a:ext cx="1779588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" r:id="rId32" imgW="18288000" imgH="11582400" progId="Equation.DSMT4">
                  <p:embed/>
                </p:oleObj>
              </mc:Choice>
              <mc:Fallback>
                <p:oleObj name="" r:id="rId32" imgW="18288000" imgH="1158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11256" y="3020183"/>
                        <a:ext cx="1779588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6"/>
          <p:cNvGraphicFramePr>
            <a:graphicFrameLocks noChangeAspect="1"/>
          </p:cNvGraphicFramePr>
          <p:nvPr/>
        </p:nvGraphicFramePr>
        <p:xfrm>
          <a:off x="3423089" y="3269446"/>
          <a:ext cx="3676802" cy="6126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Equation" r:id="rId34" imgW="34747200" imgH="5791200" progId="Equation.DSMT4">
                  <p:embed/>
                </p:oleObj>
              </mc:Choice>
              <mc:Fallback>
                <p:oleObj name="Equation" r:id="rId34" imgW="34747200" imgH="579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3423089" y="3269446"/>
                        <a:ext cx="3676802" cy="6126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矩形: 圆角 38"/>
          <p:cNvSpPr/>
          <p:nvPr/>
        </p:nvSpPr>
        <p:spPr>
          <a:xfrm>
            <a:off x="0" y="1181735"/>
            <a:ext cx="915670" cy="70739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典例精讲</a:t>
            </a:r>
            <a:endParaRPr lang="zh-CN" altLang="en-US" sz="240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aphicFrame>
        <p:nvGraphicFramePr>
          <p:cNvPr id="40" name="对象 -2147482572"/>
          <p:cNvGraphicFramePr>
            <a:graphicFrameLocks noChangeAspect="1"/>
          </p:cNvGraphicFramePr>
          <p:nvPr/>
        </p:nvGraphicFramePr>
        <p:xfrm>
          <a:off x="916545" y="1181615"/>
          <a:ext cx="8113713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Equation" r:id="rId36" imgW="75285600" imgH="11582400" progId="Equation.DSMT4">
                  <p:embed/>
                </p:oleObj>
              </mc:Choice>
              <mc:Fallback>
                <p:oleObj name="Equation" r:id="rId36" imgW="75285600" imgH="1158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916545" y="1181615"/>
                        <a:ext cx="8113713" cy="1246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6"/>
          <p:cNvGraphicFramePr>
            <a:graphicFrameLocks noChangeAspect="1"/>
          </p:cNvGraphicFramePr>
          <p:nvPr/>
        </p:nvGraphicFramePr>
        <p:xfrm>
          <a:off x="1834473" y="2412060"/>
          <a:ext cx="4327061" cy="548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Equation" r:id="rId38" imgW="40843200" imgH="5181600" progId="Equation.DSMT4">
                  <p:embed/>
                </p:oleObj>
              </mc:Choice>
              <mc:Fallback>
                <p:oleObj name="Equation" r:id="rId38" imgW="40843200" imgH="5181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1834473" y="2412060"/>
                        <a:ext cx="4327061" cy="5483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文本框 41"/>
          <p:cNvSpPr txBox="1"/>
          <p:nvPr/>
        </p:nvSpPr>
        <p:spPr>
          <a:xfrm>
            <a:off x="904950" y="2312308"/>
            <a:ext cx="1212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解：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graphicFrame>
        <p:nvGraphicFramePr>
          <p:cNvPr id="43" name="图片 13323" descr="image84"/>
          <p:cNvGraphicFramePr>
            <a:graphicFrameLocks noChangeAspect="1"/>
          </p:cNvGraphicFramePr>
          <p:nvPr/>
        </p:nvGraphicFramePr>
        <p:xfrm>
          <a:off x="7818790" y="5069893"/>
          <a:ext cx="2311765" cy="842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Equation" r:id="rId40" imgW="25908000" imgH="9448800" progId="Equation.DSMT4">
                  <p:embed/>
                </p:oleObj>
              </mc:Choice>
              <mc:Fallback>
                <p:oleObj name="Equation" r:id="rId40" imgW="259080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1"/>
                      <a:stretch>
                        <a:fillRect/>
                      </a:stretch>
                    </p:blipFill>
                    <p:spPr>
                      <a:xfrm>
                        <a:off x="7818790" y="5069893"/>
                        <a:ext cx="2311765" cy="8428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4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3491" name="Text Box 3"/>
          <p:cNvSpPr/>
          <p:nvPr/>
        </p:nvSpPr>
        <p:spPr>
          <a:xfrm>
            <a:off x="719138" y="1955800"/>
            <a:ext cx="10225087" cy="1644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设点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-25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), 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-25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en-US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为抛物线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＝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px</a:t>
            </a:r>
            <a:r>
              <a:rPr lang="en-US" altLang="ja-JP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ja-JP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</a:t>
            </a:r>
            <a:r>
              <a:rPr lang="zh-CN" altLang="en-US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＞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0</a:t>
            </a:r>
            <a:r>
              <a:rPr lang="en-US" altLang="ja-JP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en-US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上两点，且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AB</a:t>
            </a:r>
            <a:r>
              <a:rPr lang="zh-CN" altLang="en-US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为过焦点的弦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endParaRPr lang="en-US" altLang="zh-CN" sz="3400" b="1">
              <a:solidFill>
                <a:schemeClr val="tx2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3492" name="Rectangle 4"/>
          <p:cNvSpPr/>
          <p:nvPr/>
        </p:nvSpPr>
        <p:spPr>
          <a:xfrm>
            <a:off x="719138" y="1205230"/>
            <a:ext cx="5443537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重要结论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1</a:t>
            </a: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：</a:t>
            </a:r>
            <a:endParaRPr lang="zh-CN" altLang="en-US" sz="3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63493" name="Text Box 5"/>
          <p:cNvSpPr/>
          <p:nvPr/>
        </p:nvSpPr>
        <p:spPr>
          <a:xfrm>
            <a:off x="1582738" y="3829050"/>
            <a:ext cx="6877050" cy="7188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求证：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=            , y</a:t>
            </a:r>
            <a:r>
              <a:rPr lang="en-US" altLang="zh-CN" sz="3400" b="1" baseline="-25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-25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= </a:t>
            </a: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-</a:t>
            </a:r>
            <a:r>
              <a:rPr lang="en-US" altLang="zh-CN" sz="3400" b="1" i="1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</a:t>
            </a:r>
            <a:r>
              <a:rPr lang="en-US" altLang="zh-CN" sz="34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endParaRPr lang="en-US" altLang="zh-CN" sz="3400" b="1">
              <a:solidFill>
                <a:schemeClr val="tx2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63494" name="Object 7"/>
          <p:cNvGraphicFramePr>
            <a:graphicFrameLocks noChangeAspect="1"/>
          </p:cNvGraphicFramePr>
          <p:nvPr/>
        </p:nvGraphicFramePr>
        <p:xfrm>
          <a:off x="4223385" y="3666014"/>
          <a:ext cx="709295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" r:id="rId2" imgW="241300" imgH="419100" progId="Equation.3">
                  <p:embed/>
                </p:oleObj>
              </mc:Choice>
              <mc:Fallback>
                <p:oleObj name="" r:id="rId2" imgW="241300" imgH="4191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23385" y="3666014"/>
                        <a:ext cx="709295" cy="1244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17525" y="1149350"/>
            <a:ext cx="111569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00FF"/>
                </a:solidFill>
              </a:rPr>
              <a:t>以焦点在</a:t>
            </a:r>
            <a:r>
              <a:rPr lang="en-US" altLang="zh-CN" sz="2400" b="1">
                <a:solidFill>
                  <a:srgbClr val="0000FF"/>
                </a:solidFill>
              </a:rPr>
              <a:t>x</a:t>
            </a:r>
            <a:r>
              <a:rPr lang="zh-CN" altLang="en-US" sz="2400" b="1">
                <a:solidFill>
                  <a:srgbClr val="0000FF"/>
                </a:solidFill>
              </a:rPr>
              <a:t>为例证明上述结论：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  <p:graphicFrame>
        <p:nvGraphicFramePr>
          <p:cNvPr id="18" name="对象 -2147482624" descr=" "/>
          <p:cNvGraphicFramePr>
            <a:graphicFrameLocks noChangeAspect="1"/>
          </p:cNvGraphicFramePr>
          <p:nvPr/>
        </p:nvGraphicFramePr>
        <p:xfrm>
          <a:off x="901700" y="1503045"/>
          <a:ext cx="3806190" cy="944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" r:id="rId2" imgW="1536700" imgH="393700" progId="Equation.3">
                  <p:embed/>
                </p:oleObj>
              </mc:Choice>
              <mc:Fallback>
                <p:oleObj name="" r:id="rId2" imgW="15367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1700" y="1503045"/>
                        <a:ext cx="3806190" cy="9448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624" descr=" "/>
          <p:cNvGraphicFramePr>
            <a:graphicFrameLocks noChangeAspect="1"/>
          </p:cNvGraphicFramePr>
          <p:nvPr/>
        </p:nvGraphicFramePr>
        <p:xfrm>
          <a:off x="903605" y="2353945"/>
          <a:ext cx="3717925" cy="1523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" r:id="rId4" imgW="1562100" imgH="660400" progId="Equation.3">
                  <p:embed/>
                </p:oleObj>
              </mc:Choice>
              <mc:Fallback>
                <p:oleObj name="" r:id="rId4" imgW="1562100" imgH="6604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03605" y="2353945"/>
                        <a:ext cx="3717925" cy="15233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624" descr=" "/>
          <p:cNvGraphicFramePr>
            <a:graphicFrameLocks noChangeAspect="1"/>
          </p:cNvGraphicFramePr>
          <p:nvPr/>
        </p:nvGraphicFramePr>
        <p:xfrm>
          <a:off x="5509260" y="2796540"/>
          <a:ext cx="5206365" cy="586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" r:id="rId6" imgW="1968500" imgH="228600" progId="Equation.3">
                  <p:embed/>
                </p:oleObj>
              </mc:Choice>
              <mc:Fallback>
                <p:oleObj name="" r:id="rId6" imgW="19685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09260" y="2796540"/>
                        <a:ext cx="5206365" cy="5867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-2147482624" descr=" "/>
          <p:cNvGraphicFramePr>
            <a:graphicFrameLocks noChangeAspect="1"/>
          </p:cNvGraphicFramePr>
          <p:nvPr/>
        </p:nvGraphicFramePr>
        <p:xfrm>
          <a:off x="2547620" y="5264785"/>
          <a:ext cx="4043680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" r:id="rId8" imgW="1739900" imgH="419100" progId="Equation.3">
                  <p:embed/>
                </p:oleObj>
              </mc:Choice>
              <mc:Fallback>
                <p:oleObj name="" r:id="rId8" imgW="1739900" imgH="4191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547620" y="5264785"/>
                        <a:ext cx="4043680" cy="946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-2147482624" descr=" "/>
          <p:cNvGraphicFramePr>
            <a:graphicFrameLocks noChangeAspect="1"/>
          </p:cNvGraphicFramePr>
          <p:nvPr/>
        </p:nvGraphicFramePr>
        <p:xfrm>
          <a:off x="1758950" y="4470400"/>
          <a:ext cx="9497695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" r:id="rId10" imgW="3479800" imgH="419100" progId="Equation.3">
                  <p:embed/>
                </p:oleObj>
              </mc:Choice>
              <mc:Fallback>
                <p:oleObj name="" r:id="rId10" imgW="3479800" imgH="4191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758950" y="4470400"/>
                        <a:ext cx="9497695" cy="908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-2147482624" descr=" "/>
          <p:cNvGraphicFramePr>
            <a:graphicFrameLocks noChangeAspect="1"/>
          </p:cNvGraphicFramePr>
          <p:nvPr/>
        </p:nvGraphicFramePr>
        <p:xfrm>
          <a:off x="1800860" y="3871595"/>
          <a:ext cx="9008745" cy="553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" r:id="rId12" imgW="2997200" imgH="228600" progId="Equation.3">
                  <p:embed/>
                </p:oleObj>
              </mc:Choice>
              <mc:Fallback>
                <p:oleObj name="" r:id="rId12" imgW="29972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800860" y="3871595"/>
                        <a:ext cx="9008745" cy="5537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对象 -2147482601" descr=" "/>
          <p:cNvGraphicFramePr>
            <a:graphicFrameLocks noChangeAspect="1"/>
          </p:cNvGraphicFramePr>
          <p:nvPr/>
        </p:nvGraphicFramePr>
        <p:xfrm>
          <a:off x="5118735" y="1484630"/>
          <a:ext cx="6653530" cy="1055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" r:id="rId14" imgW="2641600" imgH="419100" progId="Equation.3">
                  <p:embed/>
                </p:oleObj>
              </mc:Choice>
              <mc:Fallback>
                <p:oleObj name="" r:id="rId14" imgW="2641600" imgH="4191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118735" y="1484630"/>
                        <a:ext cx="6653530" cy="1055370"/>
                      </a:xfrm>
                      <a:prstGeom prst="rect">
                        <a:avLst/>
                      </a:prstGeom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r="57209"/>
          <a:stretch>
            <a:fillRect/>
          </a:stretch>
        </p:blipFill>
        <p:spPr>
          <a:xfrm>
            <a:off x="5711825" y="354330"/>
            <a:ext cx="4991100" cy="8255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140" y="1066800"/>
            <a:ext cx="9050655" cy="27235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870" y="4081145"/>
            <a:ext cx="8798560" cy="26479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100" name="文本框 99"/>
          <p:cNvSpPr txBox="1"/>
          <p:nvPr/>
        </p:nvSpPr>
        <p:spPr>
          <a:xfrm>
            <a:off x="335280" y="3675380"/>
            <a:ext cx="11432540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000" b="1">
                <a:solidFill>
                  <a:srgbClr val="0070C0"/>
                </a:solidFill>
                <a:highlight>
                  <a:srgbClr val="FFFF00"/>
                </a:highlight>
                <a:ea typeface="宋体" panose="02010600030101010101" pitchFamily="2" charset="-122"/>
              </a:rPr>
              <a:t>【素养指导】</a:t>
            </a:r>
            <a:r>
              <a:rPr lang="zh-CN" sz="2000" b="1">
                <a:solidFill>
                  <a:srgbClr val="0070C0"/>
                </a:solidFill>
                <a:ea typeface="宋体" panose="02010600030101010101" pitchFamily="2" charset="-122"/>
              </a:rPr>
              <a:t>设出</a:t>
            </a:r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000" b="1">
                <a:solidFill>
                  <a:srgbClr val="0070C0"/>
                </a:solidFill>
                <a:ea typeface="宋体" panose="02010600030101010101" pitchFamily="2" charset="-122"/>
              </a:rPr>
              <a:t>，</a:t>
            </a:r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000" b="1">
                <a:solidFill>
                  <a:srgbClr val="0070C0"/>
                </a:solidFill>
                <a:ea typeface="宋体" panose="02010600030101010101" pitchFamily="2" charset="-122"/>
              </a:rPr>
              <a:t>坐标</a:t>
            </a:r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zh-CN" sz="2000" b="1">
                <a:solidFill>
                  <a:srgbClr val="0070C0"/>
                </a:solidFill>
                <a:ea typeface="宋体" panose="02010600030101010101" pitchFamily="2" charset="-122"/>
              </a:rPr>
              <a:t>数量积运算</a:t>
            </a:r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zh-CN" sz="2000" b="1">
                <a:solidFill>
                  <a:srgbClr val="0070C0"/>
                </a:solidFill>
                <a:ea typeface="宋体" panose="02010600030101010101" pitchFamily="2" charset="-122"/>
              </a:rPr>
              <a:t>活用结论</a:t>
            </a:r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zh-CN" sz="2000" b="1">
                <a:solidFill>
                  <a:srgbClr val="0070C0"/>
                </a:solidFill>
                <a:ea typeface="宋体" panose="02010600030101010101" pitchFamily="2" charset="-122"/>
              </a:rPr>
              <a:t>确定</a:t>
            </a:r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000" b="1">
                <a:solidFill>
                  <a:srgbClr val="0070C0"/>
                </a:solidFill>
                <a:ea typeface="宋体" panose="02010600030101010101" pitchFamily="2" charset="-122"/>
              </a:rPr>
              <a:t>的值</a:t>
            </a:r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zh-CN" sz="2000" b="1">
                <a:solidFill>
                  <a:srgbClr val="0070C0"/>
                </a:solidFill>
                <a:ea typeface="宋体" panose="02010600030101010101" pitchFamily="2" charset="-122"/>
              </a:rPr>
              <a:t>求抛物线方程</a:t>
            </a:r>
            <a:endParaRPr lang="zh-CN" altLang="en-US" sz="2000" b="1">
              <a:solidFill>
                <a:srgbClr val="0070C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4515" name="Text Box 3"/>
          <p:cNvSpPr/>
          <p:nvPr/>
        </p:nvSpPr>
        <p:spPr>
          <a:xfrm>
            <a:off x="719138" y="1574800"/>
            <a:ext cx="10225087" cy="1644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设点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), 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为抛物线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30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＝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px</a:t>
            </a:r>
            <a:r>
              <a:rPr lang="en-US" altLang="ja-JP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＞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0</a:t>
            </a:r>
            <a:r>
              <a:rPr lang="en-US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上两点，且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AB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为过焦点的弦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endParaRPr lang="en-US" altLang="zh-CN" sz="3400" b="1">
              <a:solidFill>
                <a:schemeClr val="tx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4517" name="Text Box 5"/>
          <p:cNvSpPr/>
          <p:nvPr/>
        </p:nvSpPr>
        <p:spPr>
          <a:xfrm>
            <a:off x="983298" y="3112770"/>
            <a:ext cx="9793287" cy="1660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　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若直线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AB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与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轴的夹角为</a:t>
            </a:r>
            <a:r>
              <a:rPr lang="zh-CN" altLang="en-US" sz="3400" b="1">
                <a:solidFill>
                  <a:schemeClr val="tx1"/>
                </a:solidFill>
                <a:ea typeface="华文中宋" panose="02010600040101010101" pitchFamily="2" charset="-122"/>
                <a:cs typeface="Arial" panose="020B0604020202020204" pitchFamily="34" charset="0"/>
              </a:rPr>
              <a:t>α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Symbol" panose="05050102010706020507" pitchFamily="18" charset="2"/>
              </a:rPr>
              <a:t>，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弦长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|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AB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|</a:t>
            </a:r>
            <a:r>
              <a:rPr lang="en-US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如何用</a:t>
            </a:r>
            <a:r>
              <a:rPr lang="zh-CN" altLang="en-US" sz="3400" b="1">
                <a:solidFill>
                  <a:schemeClr val="tx1"/>
                </a:solidFill>
                <a:ea typeface="华文中宋" panose="02010600040101010101" pitchFamily="2" charset="-122"/>
                <a:cs typeface="Arial" panose="020B0604020202020204" pitchFamily="34" charset="0"/>
                <a:sym typeface="+mn-ea"/>
              </a:rPr>
              <a:t>α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Symbol" panose="05050102010706020507" pitchFamily="18" charset="2"/>
              </a:rPr>
              <a:t>表示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?</a:t>
            </a:r>
            <a:endParaRPr lang="en-US" altLang="zh-CN" sz="3400" b="1">
              <a:solidFill>
                <a:schemeClr val="tx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3" name="Object 1"/>
          <p:cNvGraphicFramePr>
            <a:graphicFrameLocks noChangeAspect="1"/>
          </p:cNvGraphicFramePr>
          <p:nvPr/>
        </p:nvGraphicFramePr>
        <p:xfrm>
          <a:off x="2825115" y="4305935"/>
          <a:ext cx="3358515" cy="1080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Equation" r:id="rId2" imgW="24384000" imgH="9448800" progId="Equation.DSMT4">
                  <p:embed/>
                </p:oleObj>
              </mc:Choice>
              <mc:Fallback>
                <p:oleObj name="Equation" r:id="rId2" imgW="243840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825115" y="4305935"/>
                        <a:ext cx="3358515" cy="10801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2" descr="image40"/>
          <p:cNvGraphicFramePr>
            <a:graphicFrameLocks noChangeAspect="1"/>
          </p:cNvGraphicFramePr>
          <p:nvPr/>
        </p:nvGraphicFramePr>
        <p:xfrm>
          <a:off x="2825115" y="5431790"/>
          <a:ext cx="3689350" cy="1269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Equation" r:id="rId4" imgW="30480000" imgH="10363200" progId="Equation.DSMT4">
                  <p:embed/>
                </p:oleObj>
              </mc:Choice>
              <mc:Fallback>
                <p:oleObj name="Equation" r:id="rId4" imgW="30480000" imgH="1036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825115" y="5431790"/>
                        <a:ext cx="3689350" cy="12693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2" name="Rectangle 4"/>
          <p:cNvSpPr/>
          <p:nvPr/>
        </p:nvSpPr>
        <p:spPr>
          <a:xfrm>
            <a:off x="719138" y="1037590"/>
            <a:ext cx="5443537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重要结论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</a:t>
            </a: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：</a:t>
            </a:r>
            <a:endParaRPr lang="zh-CN" altLang="en-US" sz="3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2" name="Group 26"/>
          <p:cNvGrpSpPr/>
          <p:nvPr/>
        </p:nvGrpSpPr>
        <p:grpSpPr>
          <a:xfrm>
            <a:off x="8668937" y="1179042"/>
            <a:ext cx="3187702" cy="4897439"/>
            <a:chOff x="4128" y="119"/>
            <a:chExt cx="2008" cy="3085"/>
          </a:xfrm>
        </p:grpSpPr>
        <p:sp>
          <p:nvSpPr>
            <p:cNvPr id="3" name="Line 27"/>
            <p:cNvSpPr/>
            <p:nvPr/>
          </p:nvSpPr>
          <p:spPr>
            <a:xfrm flipH="1">
              <a:off x="4272" y="449"/>
              <a:ext cx="1012" cy="2455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grpSp>
          <p:nvGrpSpPr>
            <p:cNvPr id="5" name="Group 28"/>
            <p:cNvGrpSpPr/>
            <p:nvPr/>
          </p:nvGrpSpPr>
          <p:grpSpPr>
            <a:xfrm>
              <a:off x="4128" y="119"/>
              <a:ext cx="2008" cy="3085"/>
              <a:chOff x="4128" y="119"/>
              <a:chExt cx="2008" cy="3085"/>
            </a:xfrm>
          </p:grpSpPr>
          <p:sp>
            <p:nvSpPr>
              <p:cNvPr id="7" name="Line 29"/>
              <p:cNvSpPr/>
              <p:nvPr/>
            </p:nvSpPr>
            <p:spPr>
              <a:xfrm flipV="1">
                <a:off x="4128" y="1661"/>
                <a:ext cx="1700" cy="19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sp>
            <p:nvSpPr>
              <p:cNvPr id="8" name="Line 30"/>
              <p:cNvSpPr/>
              <p:nvPr/>
            </p:nvSpPr>
            <p:spPr>
              <a:xfrm flipH="1" flipV="1">
                <a:off x="4468" y="255"/>
                <a:ext cx="0" cy="2949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sp>
            <p:nvSpPr>
              <p:cNvPr id="6" name="Line 31"/>
              <p:cNvSpPr/>
              <p:nvPr/>
            </p:nvSpPr>
            <p:spPr>
              <a:xfrm flipH="1">
                <a:off x="4272" y="864"/>
                <a:ext cx="0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/>
            </p:txBody>
          </p:sp>
          <p:sp>
            <p:nvSpPr>
              <p:cNvPr id="10" name="Freeform 32"/>
              <p:cNvSpPr/>
              <p:nvPr/>
            </p:nvSpPr>
            <p:spPr>
              <a:xfrm>
                <a:off x="4468" y="391"/>
                <a:ext cx="1270" cy="2631"/>
              </a:xfrm>
              <a:custGeom>
                <a:avLst/>
                <a:gdLst/>
                <a:ahLst/>
                <a:cxnLst>
                  <a:cxn ang="0">
                    <a:pos x="1104" y="0"/>
                  </a:cxn>
                  <a:cxn ang="0">
                    <a:pos x="0" y="864"/>
                  </a:cxn>
                  <a:cxn ang="0">
                    <a:pos x="1104" y="1728"/>
                  </a:cxn>
                </a:cxnLst>
                <a:rect l="0" t="0" r="0" b="0"/>
                <a:pathLst>
                  <a:path w="480" h="1248">
                    <a:moveTo>
                      <a:pt x="480" y="0"/>
                    </a:moveTo>
                    <a:cubicBezTo>
                      <a:pt x="240" y="208"/>
                      <a:pt x="0" y="416"/>
                      <a:pt x="0" y="624"/>
                    </a:cubicBezTo>
                    <a:cubicBezTo>
                      <a:pt x="0" y="832"/>
                      <a:pt x="400" y="1144"/>
                      <a:pt x="480" y="1248"/>
                    </a:cubicBezTo>
                  </a:path>
                </a:pathLst>
              </a:custGeom>
              <a:noFill/>
              <a:ln w="41275" cap="flat" cmpd="sng">
                <a:solidFill>
                  <a:srgbClr val="00CCFF">
                    <a:alpha val="100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aphicFrame>
            <p:nvGraphicFramePr>
              <p:cNvPr id="11" name="Object 33"/>
              <p:cNvGraphicFramePr>
                <a:graphicFrameLocks noChangeAspect="1"/>
              </p:cNvGraphicFramePr>
              <p:nvPr/>
            </p:nvGraphicFramePr>
            <p:xfrm>
              <a:off x="5965" y="1571"/>
              <a:ext cx="171" cy="1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88" name="" r:id="rId2" imgW="3048000" imgH="3352800" progId="Equation.DSMT4">
                      <p:embed/>
                    </p:oleObj>
                  </mc:Choice>
                  <mc:Fallback>
                    <p:oleObj name="" r:id="rId2" imgW="3048000" imgH="33528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5965" y="1571"/>
                            <a:ext cx="171" cy="1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2" name="Object 34"/>
              <p:cNvGraphicFramePr>
                <a:graphicFrameLocks noChangeAspect="1"/>
              </p:cNvGraphicFramePr>
              <p:nvPr/>
            </p:nvGraphicFramePr>
            <p:xfrm>
              <a:off x="4559" y="119"/>
              <a:ext cx="166" cy="18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89" name="" r:id="rId4" imgW="3352800" imgH="3962400" progId="Equation.DSMT4">
                      <p:embed/>
                    </p:oleObj>
                  </mc:Choice>
                  <mc:Fallback>
                    <p:oleObj name="" r:id="rId4" imgW="3352800" imgH="39624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4559" y="119"/>
                            <a:ext cx="166" cy="18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" name="Object 35"/>
              <p:cNvGraphicFramePr>
                <a:graphicFrameLocks noChangeAspect="1"/>
              </p:cNvGraphicFramePr>
              <p:nvPr/>
            </p:nvGraphicFramePr>
            <p:xfrm>
              <a:off x="4279" y="1695"/>
              <a:ext cx="151" cy="16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90" name="" r:id="rId6" imgW="3048000" imgH="3352800" progId="Equation.DSMT4">
                      <p:embed/>
                    </p:oleObj>
                  </mc:Choice>
                  <mc:Fallback>
                    <p:oleObj name="" r:id="rId6" imgW="3048000" imgH="33528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4279" y="1695"/>
                            <a:ext cx="151" cy="16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4" name="Object 36"/>
              <p:cNvGraphicFramePr>
                <a:graphicFrameLocks noChangeAspect="1"/>
              </p:cNvGraphicFramePr>
              <p:nvPr/>
            </p:nvGraphicFramePr>
            <p:xfrm>
              <a:off x="4698" y="1690"/>
              <a:ext cx="196" cy="19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91" name="" r:id="rId8" imgW="3962400" imgH="3962400" progId="Equation.DSMT4">
                      <p:embed/>
                    </p:oleObj>
                  </mc:Choice>
                  <mc:Fallback>
                    <p:oleObj name="" r:id="rId8" imgW="3962400" imgH="39624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4698" y="1690"/>
                            <a:ext cx="196" cy="19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5" name="Object 38"/>
            <p:cNvGraphicFramePr>
              <a:graphicFrameLocks noChangeAspect="1"/>
            </p:cNvGraphicFramePr>
            <p:nvPr/>
          </p:nvGraphicFramePr>
          <p:xfrm>
            <a:off x="4655" y="1933"/>
            <a:ext cx="181" cy="1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2" name="Equation" r:id="rId10" imgW="3657600" imgH="3962400" progId="Equation.DSMT4">
                    <p:embed/>
                  </p:oleObj>
                </mc:Choice>
                <mc:Fallback>
                  <p:oleObj name="Equation" r:id="rId10" imgW="3657600" imgH="3962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655" y="1933"/>
                          <a:ext cx="181" cy="1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6" name="Line 27"/>
          <p:cNvSpPr/>
          <p:nvPr/>
        </p:nvSpPr>
        <p:spPr>
          <a:xfrm>
            <a:off x="8704432" y="1395264"/>
            <a:ext cx="95277" cy="446449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grpSp>
        <p:nvGrpSpPr>
          <p:cNvPr id="17" name="Group 9"/>
          <p:cNvGrpSpPr/>
          <p:nvPr/>
        </p:nvGrpSpPr>
        <p:grpSpPr>
          <a:xfrm>
            <a:off x="8710909" y="2285500"/>
            <a:ext cx="1548007" cy="117876"/>
            <a:chOff x="4195" y="1008"/>
            <a:chExt cx="1361" cy="96"/>
          </a:xfrm>
        </p:grpSpPr>
        <p:sp>
          <p:nvSpPr>
            <p:cNvPr id="18" name="Line 10"/>
            <p:cNvSpPr/>
            <p:nvPr/>
          </p:nvSpPr>
          <p:spPr>
            <a:xfrm flipV="1">
              <a:off x="4195" y="1008"/>
              <a:ext cx="1361" cy="18"/>
            </a:xfrm>
            <a:prstGeom prst="line">
              <a:avLst/>
            </a:prstGeom>
            <a:ln w="2540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19" name="Line 11"/>
            <p:cNvSpPr/>
            <p:nvPr/>
          </p:nvSpPr>
          <p:spPr>
            <a:xfrm flipH="1">
              <a:off x="4320" y="1056"/>
              <a:ext cx="0" cy="4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20" name="Line 12"/>
            <p:cNvSpPr/>
            <p:nvPr/>
          </p:nvSpPr>
          <p:spPr>
            <a:xfrm>
              <a:off x="4272" y="1104"/>
              <a:ext cx="3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</p:grpSp>
      <p:grpSp>
        <p:nvGrpSpPr>
          <p:cNvPr id="21" name="Group 9"/>
          <p:cNvGrpSpPr/>
          <p:nvPr/>
        </p:nvGrpSpPr>
        <p:grpSpPr>
          <a:xfrm>
            <a:off x="8763885" y="4252514"/>
            <a:ext cx="691686" cy="67716"/>
            <a:chOff x="4272" y="1008"/>
            <a:chExt cx="590" cy="96"/>
          </a:xfrm>
        </p:grpSpPr>
        <p:sp>
          <p:nvSpPr>
            <p:cNvPr id="22" name="Line 10"/>
            <p:cNvSpPr/>
            <p:nvPr/>
          </p:nvSpPr>
          <p:spPr>
            <a:xfrm flipV="1">
              <a:off x="4272" y="1008"/>
              <a:ext cx="590" cy="38"/>
            </a:xfrm>
            <a:prstGeom prst="line">
              <a:avLst/>
            </a:prstGeom>
            <a:ln w="2540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23" name="Line 11"/>
            <p:cNvSpPr/>
            <p:nvPr/>
          </p:nvSpPr>
          <p:spPr>
            <a:xfrm flipH="1">
              <a:off x="4320" y="1056"/>
              <a:ext cx="0" cy="4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24" name="Line 12"/>
            <p:cNvSpPr/>
            <p:nvPr/>
          </p:nvSpPr>
          <p:spPr>
            <a:xfrm>
              <a:off x="4272" y="1104"/>
              <a:ext cx="3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</p:grpSp>
      <p:grpSp>
        <p:nvGrpSpPr>
          <p:cNvPr id="25" name="Group 9"/>
          <p:cNvGrpSpPr/>
          <p:nvPr/>
        </p:nvGrpSpPr>
        <p:grpSpPr>
          <a:xfrm flipH="1">
            <a:off x="10270525" y="2291717"/>
            <a:ext cx="432048" cy="1335252"/>
            <a:chOff x="4272" y="966"/>
            <a:chExt cx="1368" cy="149"/>
          </a:xfrm>
        </p:grpSpPr>
        <p:sp>
          <p:nvSpPr>
            <p:cNvPr id="26" name="Line 10"/>
            <p:cNvSpPr/>
            <p:nvPr/>
          </p:nvSpPr>
          <p:spPr>
            <a:xfrm flipH="1" flipV="1">
              <a:off x="5640" y="966"/>
              <a:ext cx="0" cy="149"/>
            </a:xfrm>
            <a:prstGeom prst="line">
              <a:avLst/>
            </a:prstGeom>
            <a:ln w="2540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27" name="Line 12"/>
            <p:cNvSpPr/>
            <p:nvPr/>
          </p:nvSpPr>
          <p:spPr>
            <a:xfrm>
              <a:off x="4272" y="1104"/>
              <a:ext cx="3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</p:grpSp>
      <p:grpSp>
        <p:nvGrpSpPr>
          <p:cNvPr id="28" name="Group 9"/>
          <p:cNvGrpSpPr/>
          <p:nvPr/>
        </p:nvGrpSpPr>
        <p:grpSpPr>
          <a:xfrm flipH="1">
            <a:off x="9445762" y="3642049"/>
            <a:ext cx="432048" cy="1065583"/>
            <a:chOff x="4272" y="966"/>
            <a:chExt cx="1368" cy="138"/>
          </a:xfrm>
        </p:grpSpPr>
        <p:sp>
          <p:nvSpPr>
            <p:cNvPr id="29" name="Line 10"/>
            <p:cNvSpPr/>
            <p:nvPr/>
          </p:nvSpPr>
          <p:spPr>
            <a:xfrm flipH="1" flipV="1">
              <a:off x="5640" y="966"/>
              <a:ext cx="0" cy="77"/>
            </a:xfrm>
            <a:prstGeom prst="line">
              <a:avLst/>
            </a:prstGeom>
            <a:ln w="2540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30" name="Line 12"/>
            <p:cNvSpPr/>
            <p:nvPr/>
          </p:nvSpPr>
          <p:spPr>
            <a:xfrm>
              <a:off x="4272" y="1104"/>
              <a:ext cx="3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</p:grpSp>
      <p:graphicFrame>
        <p:nvGraphicFramePr>
          <p:cNvPr id="31" name="Object 37"/>
          <p:cNvGraphicFramePr>
            <a:graphicFrameLocks noChangeAspect="1"/>
          </p:cNvGraphicFramePr>
          <p:nvPr/>
        </p:nvGraphicFramePr>
        <p:xfrm>
          <a:off x="9490147" y="1616075"/>
          <a:ext cx="11112" cy="1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3" name="Equation" r:id="rId12" imgW="3657600" imgH="3962400" progId="Equation.DSMT4">
                  <p:embed/>
                </p:oleObj>
              </mc:Choice>
              <mc:Fallback>
                <p:oleObj name="Equation" r:id="rId12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490147" y="1616075"/>
                        <a:ext cx="11112" cy="12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7"/>
          <p:cNvGraphicFramePr>
            <a:graphicFrameLocks noChangeAspect="1"/>
          </p:cNvGraphicFramePr>
          <p:nvPr/>
        </p:nvGraphicFramePr>
        <p:xfrm>
          <a:off x="8267256" y="1996380"/>
          <a:ext cx="366414" cy="3775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Equation" r:id="rId14" imgW="3657600" imgH="4267200" progId="Equation.DSMT4">
                  <p:embed/>
                </p:oleObj>
              </mc:Choice>
              <mc:Fallback>
                <p:oleObj name="Equation" r:id="rId14" imgW="36576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267256" y="1996380"/>
                        <a:ext cx="366414" cy="37752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7"/>
          <p:cNvGraphicFramePr>
            <a:graphicFrameLocks noChangeAspect="1"/>
          </p:cNvGraphicFramePr>
          <p:nvPr/>
        </p:nvGraphicFramePr>
        <p:xfrm>
          <a:off x="8281589" y="4189898"/>
          <a:ext cx="288032" cy="36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" name="Equation" r:id="rId16" imgW="3962400" imgH="3962400" progId="Equation.DSMT4">
                  <p:embed/>
                </p:oleObj>
              </mc:Choice>
              <mc:Fallback>
                <p:oleObj name="Equation" r:id="rId16" imgW="39624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281589" y="4189898"/>
                        <a:ext cx="288032" cy="3600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7"/>
          <p:cNvGraphicFramePr>
            <a:graphicFrameLocks noChangeAspect="1"/>
          </p:cNvGraphicFramePr>
          <p:nvPr/>
        </p:nvGraphicFramePr>
        <p:xfrm>
          <a:off x="10116967" y="3657131"/>
          <a:ext cx="432048" cy="283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name="Equation" r:id="rId18" imgW="3657600" imgH="3962400" progId="Equation.DSMT4">
                  <p:embed/>
                </p:oleObj>
              </mc:Choice>
              <mc:Fallback>
                <p:oleObj name="Equation" r:id="rId18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0116967" y="3657131"/>
                        <a:ext cx="432048" cy="2834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7"/>
          <p:cNvGraphicFramePr>
            <a:graphicFrameLocks noChangeAspect="1"/>
          </p:cNvGraphicFramePr>
          <p:nvPr/>
        </p:nvGraphicFramePr>
        <p:xfrm>
          <a:off x="10282856" y="2152180"/>
          <a:ext cx="287338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" r:id="rId20" imgW="3657600" imgH="3962400" progId="Equation.DSMT4">
                  <p:embed/>
                </p:oleObj>
              </mc:Choice>
              <mc:Fallback>
                <p:oleObj name="" r:id="rId20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0282856" y="2152180"/>
                        <a:ext cx="287338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7"/>
          <p:cNvGraphicFramePr>
            <a:graphicFrameLocks noChangeAspect="1"/>
          </p:cNvGraphicFramePr>
          <p:nvPr/>
        </p:nvGraphicFramePr>
        <p:xfrm>
          <a:off x="9280497" y="1467272"/>
          <a:ext cx="432048" cy="36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8" name="Equation" r:id="rId22" imgW="4267200" imgH="3962400" progId="Equation.DSMT4">
                  <p:embed/>
                </p:oleObj>
              </mc:Choice>
              <mc:Fallback>
                <p:oleObj name="Equation" r:id="rId22" imgW="42672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280497" y="1467272"/>
                        <a:ext cx="432048" cy="3600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7"/>
          <p:cNvGraphicFramePr>
            <a:graphicFrameLocks noChangeAspect="1"/>
          </p:cNvGraphicFramePr>
          <p:nvPr/>
        </p:nvGraphicFramePr>
        <p:xfrm>
          <a:off x="9235085" y="3339480"/>
          <a:ext cx="333444" cy="2939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9" name="Equation" r:id="rId24" imgW="4876800" imgH="3962400" progId="Equation.DSMT4">
                  <p:embed/>
                </p:oleObj>
              </mc:Choice>
              <mc:Fallback>
                <p:oleObj name="Equation" r:id="rId24" imgW="48768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235085" y="3339480"/>
                        <a:ext cx="333444" cy="29396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弧形 38"/>
          <p:cNvSpPr/>
          <p:nvPr/>
        </p:nvSpPr>
        <p:spPr>
          <a:xfrm>
            <a:off x="2567608" y="2331368"/>
            <a:ext cx="72008" cy="7200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31758" name="图片 13329" descr="image68"/>
          <p:cNvGraphicFramePr>
            <a:graphicFrameLocks noChangeAspect="1"/>
          </p:cNvGraphicFramePr>
          <p:nvPr/>
        </p:nvGraphicFramePr>
        <p:xfrm>
          <a:off x="9815851" y="3315518"/>
          <a:ext cx="282624" cy="293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0" name="Equation" r:id="rId26" imgW="3657600" imgH="3352800" progId="Equation.DSMT4">
                  <p:embed/>
                </p:oleObj>
              </mc:Choice>
              <mc:Fallback>
                <p:oleObj name="Equation" r:id="rId26" imgW="3657600" imgH="335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815851" y="3315518"/>
                        <a:ext cx="282624" cy="293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TextBox 47"/>
          <p:cNvSpPr txBox="1"/>
          <p:nvPr/>
        </p:nvSpPr>
        <p:spPr>
          <a:xfrm>
            <a:off x="263352" y="1107232"/>
            <a:ext cx="460851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几何法</a:t>
            </a:r>
            <a:endParaRPr lang="zh-CN" altLang="en-US" sz="3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31760" name="Object 16"/>
          <p:cNvGraphicFramePr>
            <a:graphicFrameLocks noChangeAspect="1"/>
          </p:cNvGraphicFramePr>
          <p:nvPr/>
        </p:nvGraphicFramePr>
        <p:xfrm>
          <a:off x="249238" y="1611288"/>
          <a:ext cx="7640637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1" name="Equation" r:id="rId28" imgW="74371200" imgH="11582400" progId="Equation.DSMT4">
                  <p:embed/>
                </p:oleObj>
              </mc:Choice>
              <mc:Fallback>
                <p:oleObj name="Equation" r:id="rId28" imgW="74371200" imgH="1158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249238" y="1611288"/>
                        <a:ext cx="7640637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61" name="图片 13322" descr="image83"/>
          <p:cNvGraphicFramePr>
            <a:graphicFrameLocks noChangeAspect="1"/>
          </p:cNvGraphicFramePr>
          <p:nvPr/>
        </p:nvGraphicFramePr>
        <p:xfrm>
          <a:off x="839416" y="2752368"/>
          <a:ext cx="7019925" cy="2597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" name="Equation" r:id="rId30" imgW="62179200" imgH="28041600" progId="Equation.DSMT4">
                  <p:embed/>
                </p:oleObj>
              </mc:Choice>
              <mc:Fallback>
                <p:oleObj name="Equation" r:id="rId30" imgW="62179200" imgH="28041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39416" y="2752368"/>
                        <a:ext cx="7019925" cy="2597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62" name="Object 18" descr="image68"/>
          <p:cNvGraphicFramePr>
            <a:graphicFrameLocks noChangeAspect="1"/>
          </p:cNvGraphicFramePr>
          <p:nvPr/>
        </p:nvGraphicFramePr>
        <p:xfrm>
          <a:off x="8272385" y="3411488"/>
          <a:ext cx="360040" cy="36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3" name="Equation" r:id="rId32" imgW="4267200" imgH="4267200" progId="Equation.DSMT4">
                  <p:embed/>
                </p:oleObj>
              </mc:Choice>
              <mc:Fallback>
                <p:oleObj name="Equation" r:id="rId32" imgW="42672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272385" y="3411488"/>
                        <a:ext cx="360040" cy="3600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弧形 50"/>
          <p:cNvSpPr/>
          <p:nvPr/>
        </p:nvSpPr>
        <p:spPr>
          <a:xfrm>
            <a:off x="9648505" y="3500378"/>
            <a:ext cx="216024" cy="216024"/>
          </a:xfrm>
          <a:prstGeom prst="arc">
            <a:avLst>
              <a:gd name="adj1" fmla="val 16200000"/>
              <a:gd name="adj2" fmla="val 1318763"/>
            </a:avLst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41" name="对象 40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084638" y="4427716"/>
          <a:ext cx="3731895" cy="916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" r:id="rId34" imgW="31089600" imgH="9448800" progId="Equations">
                  <p:embed/>
                </p:oleObj>
              </mc:Choice>
              <mc:Fallback>
                <p:oleObj name="" r:id="rId34" imgW="31089600" imgH="9448800" progId="Equations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084638" y="4427716"/>
                        <a:ext cx="3731895" cy="9169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" name="图片 37" descr="图片1"/>
          <p:cNvPicPr>
            <a:picLocks noChangeAspect="1"/>
          </p:cNvPicPr>
          <p:nvPr/>
        </p:nvPicPr>
        <p:blipFill>
          <a:blip r:embed="rId36"/>
          <a:srcRect r="7857"/>
          <a:stretch>
            <a:fillRect/>
          </a:stretch>
        </p:blipFill>
        <p:spPr>
          <a:xfrm>
            <a:off x="351155" y="5380355"/>
            <a:ext cx="8016875" cy="8566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" y="1171575"/>
            <a:ext cx="11420475" cy="3004185"/>
          </a:xfrm>
          <a:prstGeom prst="rect">
            <a:avLst/>
          </a:prstGeom>
        </p:spPr>
      </p:pic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2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2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679950" y="2449195"/>
            <a:ext cx="5867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4400" b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highlight>
                  <a:srgbClr val="FF0000"/>
                </a:highlight>
              </a:rPr>
              <a:t>D</a:t>
            </a:r>
            <a:endParaRPr lang="en-US" altLang="zh-CN" sz="4400" b="1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  <a:highlight>
                <a:srgbClr val="FF0000"/>
              </a:highlight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70" y="4268470"/>
            <a:ext cx="11959590" cy="13576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68611" name="Object 7"/>
          <p:cNvGraphicFramePr>
            <a:graphicFrameLocks noChangeAspect="1"/>
          </p:cNvGraphicFramePr>
          <p:nvPr/>
        </p:nvGraphicFramePr>
        <p:xfrm>
          <a:off x="8664575" y="1628775"/>
          <a:ext cx="3527425" cy="1624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" r:id="rId2" imgW="977900" imgH="419100" progId="Equation.3">
                  <p:embed/>
                </p:oleObj>
              </mc:Choice>
              <mc:Fallback>
                <p:oleObj name="" r:id="rId2" imgW="977900" imgH="4191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lum bright="100000"/>
                      </a:blip>
                      <a:stretch>
                        <a:fillRect/>
                      </a:stretch>
                    </p:blipFill>
                    <p:spPr>
                      <a:xfrm>
                        <a:off x="8664575" y="1628775"/>
                        <a:ext cx="3527425" cy="1624965"/>
                      </a:xfrm>
                      <a:prstGeom prst="rect">
                        <a:avLst/>
                      </a:prstGeom>
                      <a:solidFill>
                        <a:srgbClr val="0070C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r="56496"/>
          <a:stretch>
            <a:fillRect/>
          </a:stretch>
        </p:blipFill>
        <p:spPr>
          <a:xfrm>
            <a:off x="5459095" y="342900"/>
            <a:ext cx="4715510" cy="82042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380" y="1163320"/>
            <a:ext cx="11880215" cy="231203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380" y="3020695"/>
            <a:ext cx="9469755" cy="7169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710" y="3524250"/>
            <a:ext cx="9163685" cy="333565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" y="1866900"/>
            <a:ext cx="2510155" cy="2677795"/>
          </a:xfrm>
          <a:prstGeom prst="rect">
            <a:avLst/>
          </a:prstGeom>
        </p:spPr>
      </p:pic>
      <p:sp>
        <p:nvSpPr>
          <p:cNvPr id="121" name="文本框 120"/>
          <p:cNvSpPr txBox="1"/>
          <p:nvPr/>
        </p:nvSpPr>
        <p:spPr>
          <a:xfrm>
            <a:off x="3636010" y="1225550"/>
            <a:ext cx="84645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20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抛物线的焦点三角形的面积公式</a:t>
            </a:r>
            <a:endParaRPr lang="zh-CN" altLang="en-US" sz="320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17" name="对象 -2147482624" descr=" "/>
          <p:cNvGraphicFramePr>
            <a:graphicFrameLocks noChangeAspect="1"/>
          </p:cNvGraphicFramePr>
          <p:nvPr/>
        </p:nvGraphicFramePr>
        <p:xfrm>
          <a:off x="2500630" y="2118360"/>
          <a:ext cx="3439795" cy="574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9" name="" r:id="rId3" imgW="1333500" imgH="228600" progId="Equation.3">
                  <p:embed/>
                </p:oleObj>
              </mc:Choice>
              <mc:Fallback>
                <p:oleObj name="" r:id="rId3" imgW="13335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0630" y="2118360"/>
                        <a:ext cx="3439795" cy="5740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对象 -2147482624" descr=" "/>
          <p:cNvGraphicFramePr>
            <a:graphicFrameLocks noChangeAspect="1"/>
          </p:cNvGraphicFramePr>
          <p:nvPr/>
        </p:nvGraphicFramePr>
        <p:xfrm>
          <a:off x="6082030" y="2027555"/>
          <a:ext cx="2995930" cy="808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0" name="" r:id="rId5" imgW="1422400" imgH="393700" progId="Equation.3">
                  <p:embed/>
                </p:oleObj>
              </mc:Choice>
              <mc:Fallback>
                <p:oleObj name="" r:id="rId5" imgW="14224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82030" y="2027555"/>
                        <a:ext cx="2995930" cy="8083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-2147482624" descr=" "/>
          <p:cNvGraphicFramePr>
            <a:graphicFrameLocks noChangeAspect="1"/>
          </p:cNvGraphicFramePr>
          <p:nvPr/>
        </p:nvGraphicFramePr>
        <p:xfrm>
          <a:off x="9176385" y="2001520"/>
          <a:ext cx="2060575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1" name="" r:id="rId7" imgW="1002665" imgH="393700" progId="Equation.3">
                  <p:embed/>
                </p:oleObj>
              </mc:Choice>
              <mc:Fallback>
                <p:oleObj name="" r:id="rId7" imgW="1002665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176385" y="2001520"/>
                        <a:ext cx="2060575" cy="835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对象 -2147482624" descr=" "/>
          <p:cNvGraphicFramePr>
            <a:graphicFrameLocks noChangeAspect="1"/>
          </p:cNvGraphicFramePr>
          <p:nvPr/>
        </p:nvGraphicFramePr>
        <p:xfrm>
          <a:off x="2741930" y="2781935"/>
          <a:ext cx="535686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" r:id="rId9" imgW="2374265" imgH="393700" progId="Equation.3">
                  <p:embed/>
                </p:oleObj>
              </mc:Choice>
              <mc:Fallback>
                <p:oleObj name="" r:id="rId9" imgW="2374265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741930" y="2781935"/>
                        <a:ext cx="5356860" cy="860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-2147482624" descr=" "/>
          <p:cNvGraphicFramePr>
            <a:graphicFrameLocks noChangeAspect="1"/>
          </p:cNvGraphicFramePr>
          <p:nvPr/>
        </p:nvGraphicFramePr>
        <p:xfrm>
          <a:off x="3669665" y="3531870"/>
          <a:ext cx="399923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3" name="" r:id="rId11" imgW="1612900" imgH="228600" progId="Equation.3">
                  <p:embed/>
                </p:oleObj>
              </mc:Choice>
              <mc:Fallback>
                <p:oleObj name="" r:id="rId11" imgW="16129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669665" y="3531870"/>
                        <a:ext cx="3999230" cy="54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对象 -2147482624" descr=" "/>
          <p:cNvGraphicFramePr>
            <a:graphicFrameLocks noChangeAspect="1"/>
          </p:cNvGraphicFramePr>
          <p:nvPr/>
        </p:nvGraphicFramePr>
        <p:xfrm>
          <a:off x="2673350" y="4166235"/>
          <a:ext cx="5982335" cy="672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4" name="" r:id="rId13" imgW="2628900" imgH="304800" progId="Equation.3">
                  <p:embed/>
                </p:oleObj>
              </mc:Choice>
              <mc:Fallback>
                <p:oleObj name="" r:id="rId13" imgW="2628900" imgH="3048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673350" y="4166235"/>
                        <a:ext cx="5982335" cy="6724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对象 -2147482624" descr=" "/>
          <p:cNvGraphicFramePr>
            <a:graphicFrameLocks noChangeAspect="1"/>
          </p:cNvGraphicFramePr>
          <p:nvPr/>
        </p:nvGraphicFramePr>
        <p:xfrm>
          <a:off x="1436370" y="4847590"/>
          <a:ext cx="4645660" cy="8947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5" name="" r:id="rId15" imgW="1981200" imgH="393700" progId="Equation.3">
                  <p:embed/>
                </p:oleObj>
              </mc:Choice>
              <mc:Fallback>
                <p:oleObj name="" r:id="rId15" imgW="19812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436370" y="4847590"/>
                        <a:ext cx="4645660" cy="8947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对象 -2147482624" descr=" "/>
          <p:cNvGraphicFramePr>
            <a:graphicFrameLocks noChangeAspect="1"/>
          </p:cNvGraphicFramePr>
          <p:nvPr/>
        </p:nvGraphicFramePr>
        <p:xfrm>
          <a:off x="6504305" y="4795520"/>
          <a:ext cx="4478020" cy="967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" name="" r:id="rId17" imgW="1993900" imgH="444500" progId="Equation.3">
                  <p:embed/>
                </p:oleObj>
              </mc:Choice>
              <mc:Fallback>
                <p:oleObj name="" r:id="rId17" imgW="1993900" imgH="4445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6504305" y="4795520"/>
                        <a:ext cx="4478020" cy="9677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对象 -2147482624" descr=" "/>
          <p:cNvGraphicFramePr>
            <a:graphicFrameLocks noChangeAspect="1"/>
          </p:cNvGraphicFramePr>
          <p:nvPr/>
        </p:nvGraphicFramePr>
        <p:xfrm>
          <a:off x="2051050" y="5728970"/>
          <a:ext cx="7027545" cy="983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" name="" r:id="rId19" imgW="2920365" imgH="419100" progId="Equation.3">
                  <p:embed/>
                </p:oleObj>
              </mc:Choice>
              <mc:Fallback>
                <p:oleObj name="" r:id="rId19" imgW="2920365" imgH="4191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51050" y="5728970"/>
                        <a:ext cx="7027545" cy="98361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文本框 33"/>
          <p:cNvSpPr txBox="1"/>
          <p:nvPr/>
        </p:nvSpPr>
        <p:spPr>
          <a:xfrm>
            <a:off x="1429385" y="2758440"/>
            <a:ext cx="292735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/>
              <a:t>F</a:t>
            </a:r>
            <a:endParaRPr lang="en-US" altLang="zh-CN"/>
          </a:p>
        </p:txBody>
      </p:sp>
      <p:graphicFrame>
        <p:nvGraphicFramePr>
          <p:cNvPr id="35" name="对象 -2147482624" descr=" "/>
          <p:cNvGraphicFramePr>
            <a:graphicFrameLocks noChangeAspect="1"/>
          </p:cNvGraphicFramePr>
          <p:nvPr/>
        </p:nvGraphicFramePr>
        <p:xfrm>
          <a:off x="9552940" y="986155"/>
          <a:ext cx="2437130" cy="1045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" name="" r:id="rId21" imgW="952500" imgH="419100" progId="Equation.3">
                  <p:embed/>
                </p:oleObj>
              </mc:Choice>
              <mc:Fallback>
                <p:oleObj name="" r:id="rId21" imgW="952500" imgH="4191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9552940" y="986155"/>
                        <a:ext cx="2437130" cy="1045845"/>
                      </a:xfrm>
                      <a:prstGeom prst="rect">
                        <a:avLst/>
                      </a:prstGeom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416685" y="1004570"/>
            <a:ext cx="6096000" cy="770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重要结论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3</a:t>
            </a: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：</a:t>
            </a:r>
            <a:endParaRPr lang="zh-CN" altLang="en-US" sz="3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8682" name="Object 10" descr="ppt/media/image90.wmf"/>
          <p:cNvGraphicFramePr>
            <a:graphicFrameLocks noChangeAspect="1"/>
          </p:cNvGraphicFramePr>
          <p:nvPr/>
        </p:nvGraphicFramePr>
        <p:xfrm>
          <a:off x="1249680" y="1115695"/>
          <a:ext cx="10364788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" name="Equation" r:id="rId2" imgW="111556800" imgH="11582400" progId="Equation.DSMT4">
                  <p:embed/>
                </p:oleObj>
              </mc:Choice>
              <mc:Fallback>
                <p:oleObj name="Equation" r:id="rId2" imgW="111556800" imgH="1158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49680" y="1115695"/>
                        <a:ext cx="10364788" cy="1076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911424" y="219142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解法一</a:t>
            </a:r>
            <a:r>
              <a:rPr lang="zh-CN" altLang="en-US">
                <a:solidFill>
                  <a:srgbClr val="FF0000"/>
                </a:solidFill>
              </a:rPr>
              <a:t>：</a:t>
            </a:r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7" name="Group 17"/>
          <p:cNvGrpSpPr/>
          <p:nvPr/>
        </p:nvGrpSpPr>
        <p:grpSpPr>
          <a:xfrm>
            <a:off x="8544272" y="2418665"/>
            <a:ext cx="2481263" cy="2819400"/>
            <a:chOff x="4128" y="768"/>
            <a:chExt cx="1563" cy="1776"/>
          </a:xfrm>
        </p:grpSpPr>
        <p:sp>
          <p:nvSpPr>
            <p:cNvPr id="14" name="Line 18"/>
            <p:cNvSpPr/>
            <p:nvPr/>
          </p:nvSpPr>
          <p:spPr>
            <a:xfrm>
              <a:off x="4128" y="1680"/>
              <a:ext cx="15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15" name="Line 19"/>
            <p:cNvSpPr/>
            <p:nvPr/>
          </p:nvSpPr>
          <p:spPr>
            <a:xfrm flipH="1" flipV="1">
              <a:off x="4464" y="816"/>
              <a:ext cx="0" cy="158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16" name="Line 20"/>
            <p:cNvSpPr/>
            <p:nvPr/>
          </p:nvSpPr>
          <p:spPr>
            <a:xfrm flipH="1">
              <a:off x="4272" y="864"/>
              <a:ext cx="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17" name="Freeform 21"/>
            <p:cNvSpPr/>
            <p:nvPr/>
          </p:nvSpPr>
          <p:spPr>
            <a:xfrm>
              <a:off x="4464" y="816"/>
              <a:ext cx="1104" cy="1728"/>
            </a:xfrm>
            <a:custGeom>
              <a:avLst/>
              <a:gdLst/>
              <a:ahLst/>
              <a:cxnLst>
                <a:cxn ang="0">
                  <a:pos x="1104" y="0"/>
                </a:cxn>
                <a:cxn ang="0">
                  <a:pos x="0" y="864"/>
                </a:cxn>
                <a:cxn ang="0">
                  <a:pos x="1104" y="1728"/>
                </a:cxn>
              </a:cxnLst>
              <a:rect l="0" t="0" r="0" b="0"/>
              <a:pathLst>
                <a:path w="480" h="1248">
                  <a:moveTo>
                    <a:pt x="480" y="0"/>
                  </a:moveTo>
                  <a:cubicBezTo>
                    <a:pt x="240" y="208"/>
                    <a:pt x="0" y="416"/>
                    <a:pt x="0" y="624"/>
                  </a:cubicBezTo>
                  <a:cubicBezTo>
                    <a:pt x="0" y="832"/>
                    <a:pt x="400" y="1144"/>
                    <a:pt x="480" y="1248"/>
                  </a:cubicBezTo>
                </a:path>
              </a:pathLst>
            </a:custGeom>
            <a:noFill/>
            <a:ln w="41275" cap="flat" cmpd="sng">
              <a:solidFill>
                <a:srgbClr val="00CC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2" name="Object 22"/>
            <p:cNvGraphicFramePr>
              <a:graphicFrameLocks noChangeAspect="1"/>
            </p:cNvGraphicFramePr>
            <p:nvPr/>
          </p:nvGraphicFramePr>
          <p:xfrm>
            <a:off x="5520" y="1728"/>
            <a:ext cx="171" cy="1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0" name="" r:id="rId4" imgW="3048000" imgH="3352800" progId="Equation.DSMT4">
                    <p:embed/>
                  </p:oleObj>
                </mc:Choice>
                <mc:Fallback>
                  <p:oleObj name="" r:id="rId4" imgW="3048000" imgH="335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520" y="1728"/>
                          <a:ext cx="171" cy="1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" name="Object 23"/>
            <p:cNvGraphicFramePr>
              <a:graphicFrameLocks noChangeAspect="1"/>
            </p:cNvGraphicFramePr>
            <p:nvPr/>
          </p:nvGraphicFramePr>
          <p:xfrm>
            <a:off x="4272" y="768"/>
            <a:ext cx="166" cy="1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1" name="" r:id="rId6" imgW="3352800" imgH="3962400" progId="Equation.DSMT4">
                    <p:embed/>
                  </p:oleObj>
                </mc:Choice>
                <mc:Fallback>
                  <p:oleObj name="" r:id="rId6" imgW="3352800" imgH="3962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272" y="768"/>
                          <a:ext cx="166" cy="1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24"/>
            <p:cNvGraphicFramePr>
              <a:graphicFrameLocks noChangeAspect="1"/>
            </p:cNvGraphicFramePr>
            <p:nvPr/>
          </p:nvGraphicFramePr>
          <p:xfrm>
            <a:off x="4279" y="1695"/>
            <a:ext cx="151" cy="1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2" name="" r:id="rId8" imgW="3048000" imgH="3352800" progId="Equation.DSMT4">
                    <p:embed/>
                  </p:oleObj>
                </mc:Choice>
                <mc:Fallback>
                  <p:oleObj name="" r:id="rId8" imgW="3048000" imgH="335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279" y="1695"/>
                          <a:ext cx="151" cy="1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25"/>
            <p:cNvGraphicFramePr>
              <a:graphicFrameLocks noChangeAspect="1"/>
            </p:cNvGraphicFramePr>
            <p:nvPr/>
          </p:nvGraphicFramePr>
          <p:xfrm>
            <a:off x="4994" y="1695"/>
            <a:ext cx="196" cy="1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3" name="" r:id="rId10" imgW="3962400" imgH="3962400" progId="Equation.DSMT4">
                    <p:embed/>
                  </p:oleObj>
                </mc:Choice>
                <mc:Fallback>
                  <p:oleObj name="" r:id="rId10" imgW="3962400" imgH="3962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994" y="1695"/>
                          <a:ext cx="196" cy="1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" name="Line 27"/>
          <p:cNvSpPr/>
          <p:nvPr/>
        </p:nvSpPr>
        <p:spPr>
          <a:xfrm flipH="1">
            <a:off x="9525641" y="2567940"/>
            <a:ext cx="1125220" cy="192087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sp>
        <p:nvSpPr>
          <p:cNvPr id="5" name="Line 27"/>
          <p:cNvSpPr/>
          <p:nvPr/>
        </p:nvSpPr>
        <p:spPr>
          <a:xfrm flipH="1">
            <a:off x="9072251" y="2598420"/>
            <a:ext cx="1551940" cy="129159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sp>
        <p:nvSpPr>
          <p:cNvPr id="6" name="Line 27"/>
          <p:cNvSpPr/>
          <p:nvPr/>
        </p:nvSpPr>
        <p:spPr>
          <a:xfrm>
            <a:off x="9065901" y="3905250"/>
            <a:ext cx="522605" cy="57594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graphicFrame>
        <p:nvGraphicFramePr>
          <p:cNvPr id="35" name="Object 37"/>
          <p:cNvGraphicFramePr>
            <a:graphicFrameLocks noChangeAspect="1"/>
          </p:cNvGraphicFramePr>
          <p:nvPr/>
        </p:nvGraphicFramePr>
        <p:xfrm>
          <a:off x="10437984" y="2107730"/>
          <a:ext cx="287338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4" name="" r:id="rId12" imgW="3657600" imgH="3962400" progId="Equation.DSMT4">
                  <p:embed/>
                </p:oleObj>
              </mc:Choice>
              <mc:Fallback>
                <p:oleObj name="" r:id="rId12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0437984" y="2107730"/>
                        <a:ext cx="287338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8"/>
          <p:cNvGraphicFramePr>
            <a:graphicFrameLocks noChangeAspect="1"/>
          </p:cNvGraphicFramePr>
          <p:nvPr/>
        </p:nvGraphicFramePr>
        <p:xfrm>
          <a:off x="9382930" y="4586453"/>
          <a:ext cx="287338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5" name="Equation" r:id="rId14" imgW="3657600" imgH="3962400" progId="Equation.DSMT4">
                  <p:embed/>
                </p:oleObj>
              </mc:Choice>
              <mc:Fallback>
                <p:oleObj name="Equation" r:id="rId14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382930" y="4586453"/>
                        <a:ext cx="287338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4" name="Object 10" descr="image2"/>
          <p:cNvGraphicFramePr>
            <a:graphicFrameLocks noChangeAspect="1"/>
          </p:cNvGraphicFramePr>
          <p:nvPr/>
        </p:nvGraphicFramePr>
        <p:xfrm>
          <a:off x="2351405" y="2066290"/>
          <a:ext cx="3453765" cy="15347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" name="Equation" r:id="rId16" imgW="43891200" imgH="19507200" progId="Equation.DSMT4">
                  <p:embed/>
                </p:oleObj>
              </mc:Choice>
              <mc:Fallback>
                <p:oleObj name="Equation" r:id="rId16" imgW="43891200" imgH="1950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351405" y="2066290"/>
                        <a:ext cx="3453765" cy="15347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5" name="Object 11" descr="image2"/>
          <p:cNvGraphicFramePr>
            <a:graphicFrameLocks noChangeAspect="1"/>
          </p:cNvGraphicFramePr>
          <p:nvPr/>
        </p:nvGraphicFramePr>
        <p:xfrm>
          <a:off x="1964690" y="3586480"/>
          <a:ext cx="3289300" cy="11042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" name="Equation" r:id="rId18" imgW="43586400" imgH="14630400" progId="Equation.DSMT4">
                  <p:embed/>
                </p:oleObj>
              </mc:Choice>
              <mc:Fallback>
                <p:oleObj name="Equation" r:id="rId18" imgW="43586400" imgH="14630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964690" y="3586480"/>
                        <a:ext cx="3289300" cy="11042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矩形: 圆角 21"/>
          <p:cNvSpPr/>
          <p:nvPr/>
        </p:nvSpPr>
        <p:spPr>
          <a:xfrm>
            <a:off x="172720" y="1149350"/>
            <a:ext cx="1077595" cy="67881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巩固练习</a:t>
            </a:r>
            <a:endParaRPr lang="zh-CN" altLang="en-US" sz="240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aphicFrame>
        <p:nvGraphicFramePr>
          <p:cNvPr id="23" name="Object 11" descr="image2"/>
          <p:cNvGraphicFramePr>
            <a:graphicFrameLocks noChangeAspect="1"/>
          </p:cNvGraphicFramePr>
          <p:nvPr/>
        </p:nvGraphicFramePr>
        <p:xfrm>
          <a:off x="2567305" y="4313555"/>
          <a:ext cx="4991735" cy="1976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" name="Equation" r:id="rId20" imgW="63093600" imgH="24993600" progId="Equation.DSMT4">
                  <p:embed/>
                </p:oleObj>
              </mc:Choice>
              <mc:Fallback>
                <p:oleObj name="Equation" r:id="rId20" imgW="63093600" imgH="24993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567305" y="4313555"/>
                        <a:ext cx="4991735" cy="19767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8682" name="Object 10" descr="ppt/media/image90.wmf"/>
          <p:cNvGraphicFramePr>
            <a:graphicFrameLocks noChangeAspect="1"/>
          </p:cNvGraphicFramePr>
          <p:nvPr/>
        </p:nvGraphicFramePr>
        <p:xfrm>
          <a:off x="1280160" y="1039495"/>
          <a:ext cx="10364788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" name="Equation" r:id="rId2" imgW="111556800" imgH="11582400" progId="Equation.DSMT4">
                  <p:embed/>
                </p:oleObj>
              </mc:Choice>
              <mc:Fallback>
                <p:oleObj name="Equation" r:id="rId2" imgW="111556800" imgH="1158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80160" y="1039495"/>
                        <a:ext cx="10364788" cy="1076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911424" y="209998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解法二</a:t>
            </a:r>
            <a:r>
              <a:rPr lang="zh-CN" altLang="en-US">
                <a:solidFill>
                  <a:srgbClr val="FF0000"/>
                </a:solidFill>
              </a:rPr>
              <a:t>：</a:t>
            </a:r>
            <a:endParaRPr lang="zh-CN" alt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文本框 23"/>
              <p:cNvSpPr txBox="1"/>
              <p:nvPr/>
            </p:nvSpPr>
            <p:spPr>
              <a:xfrm>
                <a:off x="2207260" y="5503520"/>
                <a:ext cx="7811135" cy="77406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algn="l"/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𝑆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∆</m:t>
                        </m:r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𝐴𝑂𝐵</m:t>
                        </m:r>
                      </m:sub>
                    </m:sSub>
                  </m:oMath>
                </a14:m>
                <a:r>
                  <a:rPr lang="en-US" altLang="zh-CN" sz="280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𝑆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∆</m:t>
                        </m:r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𝐴𝑂𝐹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+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𝑆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∆</m:t>
                        </m:r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𝐵𝑂𝐹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=</m:t>
                    </m:r>
                    <m:f>
                      <m:fPr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2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|</m:t>
                    </m:r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𝑂𝐹</m:t>
                    </m:r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|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|</m:t>
                        </m:r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𝑦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−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𝑦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|=</m:t>
                    </m:r>
                    <m:f>
                      <m:fPr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4</m:t>
                        </m:r>
                        <m:rad>
                          <m:radPr>
                            <m:degHide m:val="on"/>
                            <m:ctrlPr>
                              <a:rPr lang="en-US" altLang="zh-CN" sz="28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8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3</m:t>
                        </m:r>
                      </m:den>
                    </m:f>
                  </m:oMath>
                </a14:m>
                <a:endParaRPr lang="en-US" altLang="zh-CN" sz="2800"/>
              </a:p>
            </p:txBody>
          </p:sp>
        </mc:Choice>
        <mc:Fallback>
          <p:sp>
            <p:nvSpPr>
              <p:cNvPr id="24" name="文本框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260" y="5503520"/>
                <a:ext cx="7811135" cy="774065"/>
              </a:xfrm>
              <a:prstGeom prst="rect">
                <a:avLst/>
              </a:prstGeom>
              <a:blipFill rotWithShape="1">
                <a:blip r:embed="rId4"/>
                <a:stretch>
                  <a:fillRect t="-79" b="7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文本框 24"/>
              <p:cNvSpPr txBox="1"/>
              <p:nvPr/>
            </p:nvSpPr>
            <p:spPr>
              <a:xfrm>
                <a:off x="2711624" y="2115820"/>
                <a:ext cx="3225800" cy="104584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ctrlP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eqArrPr>
                            <m:e>
                              <m:sSup>
                                <m:sSupPr>
                                  <m:ctrlP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=</m:t>
                              </m:r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4</m:t>
                              </m:r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e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𝑦</m:t>
                              </m:r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=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  <m:t>3</m:t>
                                  </m:r>
                                </m:e>
                              </m:rad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𝑥</m:t>
                              </m:r>
                              <m:box>
                                <m:boxPr>
                                  <m:ctrlP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</m:ctrlPr>
                                </m:boxPr>
                                <m:e>
                                  <m: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  <m:t>−</m:t>
                                  </m:r>
                                  <m:rad>
                                    <m:radPr>
                                      <m:degHide m:val="on"/>
                                      <m:ctrlPr>
                                        <a:rPr lang="en-US" altLang="zh-CN" sz="2800" i="1">
                                          <a:latin typeface="Cambria Math" panose="02040503050406030204" charset="0"/>
                                          <a:cs typeface="Cambria Math" panose="02040503050406030204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altLang="zh-CN" sz="2800" i="1">
                                          <a:latin typeface="Cambria Math" panose="02040503050406030204" charset="0"/>
                                          <a:cs typeface="Cambria Math" panose="02040503050406030204" charset="0"/>
                                        </a:rPr>
                                        <m:t>3</m:t>
                                      </m:r>
                                    </m:e>
                                  </m:rad>
                                </m:e>
                              </m:box>
                            </m:e>
                          </m:eqArr>
                        </m:e>
                      </m:d>
                    </m:oMath>
                  </m:oMathPara>
                </a14:m>
                <a:endParaRPr lang="zh-CN" altLang="en-US" sz="2800"/>
              </a:p>
            </p:txBody>
          </p:sp>
        </mc:Choice>
        <mc:Fallback>
          <p:sp>
            <p:nvSpPr>
              <p:cNvPr id="25" name="文本框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624" y="2115820"/>
                <a:ext cx="3225800" cy="1045845"/>
              </a:xfrm>
              <a:prstGeom prst="rect">
                <a:avLst/>
              </a:prstGeom>
              <a:blipFill rotWithShape="1">
                <a:blip r:embed="rId5"/>
                <a:stretch>
                  <a:fillRect l="-5" r="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文本框 25"/>
          <p:cNvSpPr txBox="1"/>
          <p:nvPr/>
        </p:nvSpPr>
        <p:spPr>
          <a:xfrm>
            <a:off x="2209788" y="2103085"/>
            <a:ext cx="13411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2800"/>
              <a:t>联立</a:t>
            </a:r>
            <a:endParaRPr lang="zh-CN" altLang="zh-CN" sz="28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文本框 26"/>
              <p:cNvSpPr txBox="1"/>
              <p:nvPr/>
            </p:nvSpPr>
            <p:spPr>
              <a:xfrm>
                <a:off x="5449589" y="2092276"/>
                <a:ext cx="3924935" cy="554990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p>
                <a:pPr algn="l"/>
                <a:r>
                  <a:rPr lang="zh-CN" altLang="en-US" sz="2800"/>
                  <a:t>得</a:t>
                </a:r>
                <a:r>
                  <a:rPr lang="en-US" altLang="zh-CN" sz="2800"/>
                  <a:t>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−</m:t>
                    </m:r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4</m:t>
                    </m:r>
                    <m:rad>
                      <m:radPr>
                        <m:degHide m:val="on"/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3</m:t>
                        </m:r>
                      </m:e>
                    </m:rad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𝑦</m:t>
                    </m:r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−</m:t>
                    </m:r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12</m:t>
                    </m:r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2800" i="1">
                        <a:latin typeface="Cambria Math" panose="02040503050406030204" charset="0"/>
                        <a:cs typeface="Cambria Math" panose="02040503050406030204" charset="0"/>
                      </a:rPr>
                      <m:t>0</m:t>
                    </m:r>
                  </m:oMath>
                </a14:m>
                <a:endParaRPr lang="en-US" altLang="zh-CN" sz="2800"/>
              </a:p>
            </p:txBody>
          </p:sp>
        </mc:Choice>
        <mc:Fallback>
          <p:sp>
            <p:nvSpPr>
              <p:cNvPr id="27" name="文本框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9589" y="2092276"/>
                <a:ext cx="3924935" cy="554990"/>
              </a:xfrm>
              <a:prstGeom prst="rect">
                <a:avLst/>
              </a:prstGeom>
              <a:blipFill rotWithShape="1">
                <a:blip r:embed="rId6"/>
                <a:stretch>
                  <a:fillRect t="-106" b="10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文本框 27"/>
              <p:cNvSpPr txBox="1"/>
              <p:nvPr/>
            </p:nvSpPr>
            <p:spPr>
              <a:xfrm>
                <a:off x="1703512" y="3456786"/>
                <a:ext cx="6700520" cy="219075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b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800" i="1">
                          <a:latin typeface="Cambria Math" panose="02040503050406030204" charset="0"/>
                          <a:cs typeface="Cambria Math" panose="02040503050406030204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b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800" i="1">
                          <a:latin typeface="Cambria Math" panose="02040503050406030204" charset="0"/>
                          <a:cs typeface="Cambria Math" panose="02040503050406030204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4</m:t>
                          </m:r>
                          <m:rad>
                            <m:radPr>
                              <m:degHide m:val="on"/>
                              <m:ctrlP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3</m:t>
                          </m:r>
                        </m:den>
                      </m:f>
                      <m:r>
                        <a:rPr lang="en-US" altLang="zh-CN" sz="2800" i="1">
                          <a:latin typeface="Cambria Math" panose="02040503050406030204" charset="0"/>
                          <a:cs typeface="Cambria Math" panose="02040503050406030204" charset="0"/>
                        </a:rPr>
                        <m:t>,         </m:t>
                      </m:r>
                      <m:sSub>
                        <m:sSubPr>
                          <m:ctrlP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b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b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800" i="1">
                          <a:latin typeface="Cambria Math" panose="02040503050406030204" charset="0"/>
                          <a:cs typeface="Cambria Math" panose="02040503050406030204" charset="0"/>
                        </a:rPr>
                        <m:t>=−</m:t>
                      </m:r>
                      <m:r>
                        <a:rPr lang="en-US" altLang="zh-CN" sz="2800" i="1">
                          <a:latin typeface="Cambria Math" panose="02040503050406030204" charset="0"/>
                          <a:cs typeface="Cambria Math" panose="02040503050406030204" charset="0"/>
                        </a:rPr>
                        <m:t>4</m:t>
                      </m:r>
                    </m:oMath>
                  </m:oMathPara>
                </a14:m>
                <a:endParaRPr lang="en-US" altLang="zh-CN" sz="2800" i="1">
                  <a:latin typeface="Cambria Math" panose="02040503050406030204" charset="0"/>
                  <a:cs typeface="Cambria Math" panose="02040503050406030204" charset="0"/>
                </a:endParaRP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b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800" i="1">
                          <a:latin typeface="Cambria Math" panose="02040503050406030204" charset="0"/>
                          <a:cs typeface="Cambria Math" panose="02040503050406030204" charset="0"/>
                        </a:rPr>
                        <m:t>−</m:t>
                      </m:r>
                      <m:sSub>
                        <m:sSubPr>
                          <m:ctrlP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b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800" i="1">
                          <a:latin typeface="Cambria Math" panose="02040503050406030204" charset="0"/>
                          <a:cs typeface="Cambria Math" panose="02040503050406030204" charset="0"/>
                        </a:rPr>
                        <m:t>|=</m:t>
                      </m:r>
                      <m:rad>
                        <m:radPr>
                          <m:degHide m:val="on"/>
                          <m:ctrlP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US" altLang="zh-CN" sz="2800" i="1">
                                      <a:latin typeface="Cambria Math" panose="02040503050406030204" charset="0"/>
                                      <a:cs typeface="Cambria Math" panose="02040503050406030204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−</m:t>
                          </m:r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4</m:t>
                          </m:r>
                          <m:r>
                            <a:rPr lang="en-US" altLang="zh-CN" sz="2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altLang="zh-CN" sz="2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2</m:t>
                              </m:r>
                            </m:sub>
                          </m:sSub>
                        </m:e>
                      </m:rad>
                    </m:oMath>
                  </m:oMathPara>
                </a14:m>
                <a:endParaRPr lang="en-US" altLang="zh-CN" sz="2800" i="1">
                  <a:latin typeface="Cambria Math" panose="02040503050406030204" charset="0"/>
                  <a:cs typeface="Cambria Math" panose="02040503050406030204" charset="0"/>
                </a:endParaRPr>
              </a:p>
              <a:p>
                <a:pPr algn="l"/>
                <a:r>
                  <a:rPr lang="en-US" altLang="zh-CN" sz="2800"/>
                  <a:t>                     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8</m:t>
                        </m:r>
                        <m:rad>
                          <m:radPr>
                            <m:degHide m:val="on"/>
                            <m:ctrlPr>
                              <a:rPr lang="en-US" altLang="zh-CN" sz="28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8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3</m:t>
                        </m:r>
                      </m:den>
                    </m:f>
                  </m:oMath>
                </a14:m>
                <a:endParaRPr lang="en-US" altLang="zh-CN" sz="2800"/>
              </a:p>
            </p:txBody>
          </p:sp>
        </mc:Choice>
        <mc:Fallback>
          <p:sp>
            <p:nvSpPr>
              <p:cNvPr id="28" name="文本框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3456786"/>
                <a:ext cx="6700520" cy="2190750"/>
              </a:xfrm>
              <a:prstGeom prst="rect">
                <a:avLst/>
              </a:prstGeom>
              <a:blipFill rotWithShape="1">
                <a:blip r:embed="rId7"/>
                <a:stretch>
                  <a:fillRect l="-7" t="-22" r="7" b="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0" name="Group 17"/>
          <p:cNvGrpSpPr/>
          <p:nvPr/>
        </p:nvGrpSpPr>
        <p:grpSpPr>
          <a:xfrm>
            <a:off x="8544272" y="2756128"/>
            <a:ext cx="2481263" cy="2819400"/>
            <a:chOff x="4128" y="768"/>
            <a:chExt cx="1563" cy="1776"/>
          </a:xfrm>
        </p:grpSpPr>
        <p:sp>
          <p:nvSpPr>
            <p:cNvPr id="51" name="Line 18"/>
            <p:cNvSpPr/>
            <p:nvPr/>
          </p:nvSpPr>
          <p:spPr>
            <a:xfrm>
              <a:off x="4128" y="1680"/>
              <a:ext cx="15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52" name="Line 19"/>
            <p:cNvSpPr/>
            <p:nvPr/>
          </p:nvSpPr>
          <p:spPr>
            <a:xfrm flipH="1" flipV="1">
              <a:off x="4464" y="816"/>
              <a:ext cx="0" cy="158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53" name="Line 20"/>
            <p:cNvSpPr/>
            <p:nvPr/>
          </p:nvSpPr>
          <p:spPr>
            <a:xfrm flipH="1">
              <a:off x="4272" y="864"/>
              <a:ext cx="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54" name="Freeform 21"/>
            <p:cNvSpPr/>
            <p:nvPr/>
          </p:nvSpPr>
          <p:spPr>
            <a:xfrm>
              <a:off x="4464" y="816"/>
              <a:ext cx="1104" cy="1728"/>
            </a:xfrm>
            <a:custGeom>
              <a:avLst/>
              <a:gdLst/>
              <a:ahLst/>
              <a:cxnLst>
                <a:cxn ang="0">
                  <a:pos x="1104" y="0"/>
                </a:cxn>
                <a:cxn ang="0">
                  <a:pos x="0" y="864"/>
                </a:cxn>
                <a:cxn ang="0">
                  <a:pos x="1104" y="1728"/>
                </a:cxn>
              </a:cxnLst>
              <a:rect l="0" t="0" r="0" b="0"/>
              <a:pathLst>
                <a:path w="480" h="1248">
                  <a:moveTo>
                    <a:pt x="480" y="0"/>
                  </a:moveTo>
                  <a:cubicBezTo>
                    <a:pt x="240" y="208"/>
                    <a:pt x="0" y="416"/>
                    <a:pt x="0" y="624"/>
                  </a:cubicBezTo>
                  <a:cubicBezTo>
                    <a:pt x="0" y="832"/>
                    <a:pt x="400" y="1144"/>
                    <a:pt x="480" y="1248"/>
                  </a:cubicBezTo>
                </a:path>
              </a:pathLst>
            </a:custGeom>
            <a:noFill/>
            <a:ln w="41275" cap="flat" cmpd="sng">
              <a:solidFill>
                <a:srgbClr val="00CC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55" name="Object 22"/>
            <p:cNvGraphicFramePr>
              <a:graphicFrameLocks noChangeAspect="1"/>
            </p:cNvGraphicFramePr>
            <p:nvPr/>
          </p:nvGraphicFramePr>
          <p:xfrm>
            <a:off x="5520" y="1728"/>
            <a:ext cx="171" cy="1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0" name="" r:id="rId8" imgW="3048000" imgH="3352800" progId="Equation.DSMT4">
                    <p:embed/>
                  </p:oleObj>
                </mc:Choice>
                <mc:Fallback>
                  <p:oleObj name="" r:id="rId8" imgW="3048000" imgH="335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520" y="1728"/>
                          <a:ext cx="171" cy="1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6" name="Object 23"/>
            <p:cNvGraphicFramePr>
              <a:graphicFrameLocks noChangeAspect="1"/>
            </p:cNvGraphicFramePr>
            <p:nvPr/>
          </p:nvGraphicFramePr>
          <p:xfrm>
            <a:off x="4272" y="768"/>
            <a:ext cx="166" cy="1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1" name="" r:id="rId10" imgW="3352800" imgH="3962400" progId="Equation.DSMT4">
                    <p:embed/>
                  </p:oleObj>
                </mc:Choice>
                <mc:Fallback>
                  <p:oleObj name="" r:id="rId10" imgW="3352800" imgH="3962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272" y="768"/>
                          <a:ext cx="166" cy="1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" name="Object 24"/>
            <p:cNvGraphicFramePr>
              <a:graphicFrameLocks noChangeAspect="1"/>
            </p:cNvGraphicFramePr>
            <p:nvPr/>
          </p:nvGraphicFramePr>
          <p:xfrm>
            <a:off x="4279" y="1695"/>
            <a:ext cx="151" cy="1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2" name="" r:id="rId12" imgW="3048000" imgH="3352800" progId="Equation.DSMT4">
                    <p:embed/>
                  </p:oleObj>
                </mc:Choice>
                <mc:Fallback>
                  <p:oleObj name="" r:id="rId12" imgW="3048000" imgH="335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279" y="1695"/>
                          <a:ext cx="151" cy="1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8" name="Object 25"/>
            <p:cNvGraphicFramePr>
              <a:graphicFrameLocks noChangeAspect="1"/>
            </p:cNvGraphicFramePr>
            <p:nvPr/>
          </p:nvGraphicFramePr>
          <p:xfrm>
            <a:off x="4994" y="1695"/>
            <a:ext cx="196" cy="1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3" name="" r:id="rId14" imgW="3962400" imgH="3962400" progId="Equation.DSMT4">
                    <p:embed/>
                  </p:oleObj>
                </mc:Choice>
                <mc:Fallback>
                  <p:oleObj name="" r:id="rId14" imgW="3962400" imgH="3962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994" y="1695"/>
                          <a:ext cx="196" cy="1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9" name="Line 27"/>
          <p:cNvSpPr/>
          <p:nvPr/>
        </p:nvSpPr>
        <p:spPr>
          <a:xfrm flipH="1">
            <a:off x="9525641" y="2905403"/>
            <a:ext cx="1125220" cy="192087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sp>
        <p:nvSpPr>
          <p:cNvPr id="60" name="Line 27"/>
          <p:cNvSpPr/>
          <p:nvPr/>
        </p:nvSpPr>
        <p:spPr>
          <a:xfrm flipH="1">
            <a:off x="9072251" y="2935883"/>
            <a:ext cx="1551940" cy="129159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sp>
        <p:nvSpPr>
          <p:cNvPr id="61" name="Line 27"/>
          <p:cNvSpPr/>
          <p:nvPr/>
        </p:nvSpPr>
        <p:spPr>
          <a:xfrm>
            <a:off x="9065901" y="4242713"/>
            <a:ext cx="522605" cy="57594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graphicFrame>
        <p:nvGraphicFramePr>
          <p:cNvPr id="62" name="Object 37"/>
          <p:cNvGraphicFramePr>
            <a:graphicFrameLocks noChangeAspect="1"/>
          </p:cNvGraphicFramePr>
          <p:nvPr/>
        </p:nvGraphicFramePr>
        <p:xfrm>
          <a:off x="10437984" y="2445193"/>
          <a:ext cx="287338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" name="" r:id="rId16" imgW="3657600" imgH="3962400" progId="Equation.DSMT4">
                  <p:embed/>
                </p:oleObj>
              </mc:Choice>
              <mc:Fallback>
                <p:oleObj name="" r:id="rId16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0437984" y="2445193"/>
                        <a:ext cx="287338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Object 38"/>
          <p:cNvGraphicFramePr>
            <a:graphicFrameLocks noChangeAspect="1"/>
          </p:cNvGraphicFramePr>
          <p:nvPr/>
        </p:nvGraphicFramePr>
        <p:xfrm>
          <a:off x="9382930" y="4923916"/>
          <a:ext cx="287338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" name="Equation" r:id="rId18" imgW="3657600" imgH="3962400" progId="Equation.DSMT4">
                  <p:embed/>
                </p:oleObj>
              </mc:Choice>
              <mc:Fallback>
                <p:oleObj name="Equation" r:id="rId18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382930" y="4923916"/>
                        <a:ext cx="287338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" name="Line 27"/>
          <p:cNvSpPr/>
          <p:nvPr/>
        </p:nvSpPr>
        <p:spPr>
          <a:xfrm flipH="1">
            <a:off x="9516751" y="4153178"/>
            <a:ext cx="12700" cy="673100"/>
          </a:xfrm>
          <a:prstGeom prst="line">
            <a:avLst/>
          </a:prstGeom>
          <a:ln w="28575" cap="flat" cmpd="sng">
            <a:solidFill>
              <a:srgbClr val="00B05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sp>
        <p:nvSpPr>
          <p:cNvPr id="65" name="Line 27"/>
          <p:cNvSpPr/>
          <p:nvPr/>
        </p:nvSpPr>
        <p:spPr>
          <a:xfrm flipH="1">
            <a:off x="10668641" y="2908578"/>
            <a:ext cx="12065" cy="134048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sp>
        <p:nvSpPr>
          <p:cNvPr id="66" name="Line 27"/>
          <p:cNvSpPr/>
          <p:nvPr/>
        </p:nvSpPr>
        <p:spPr>
          <a:xfrm flipH="1">
            <a:off x="10654472" y="4132223"/>
            <a:ext cx="12700" cy="673100"/>
          </a:xfrm>
          <a:prstGeom prst="line">
            <a:avLst/>
          </a:prstGeom>
          <a:ln w="28575" cap="flat" cmpd="sng">
            <a:solidFill>
              <a:srgbClr val="00B05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sp>
        <p:nvSpPr>
          <p:cNvPr id="67" name="Line 27"/>
          <p:cNvSpPr/>
          <p:nvPr/>
        </p:nvSpPr>
        <p:spPr>
          <a:xfrm flipH="1">
            <a:off x="9502344" y="4780295"/>
            <a:ext cx="1164828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/>
        </p:txBody>
      </p:sp>
      <p:graphicFrame>
        <p:nvGraphicFramePr>
          <p:cNvPr id="68" name="Object 8" descr="image68"/>
          <p:cNvGraphicFramePr>
            <a:graphicFrameLocks noChangeAspect="1"/>
          </p:cNvGraphicFramePr>
          <p:nvPr/>
        </p:nvGraphicFramePr>
        <p:xfrm>
          <a:off x="9430336" y="3844191"/>
          <a:ext cx="288032" cy="28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" name="Equation" r:id="rId20" imgW="4876800" imgH="3962400" progId="Equation.DSMT4">
                  <p:embed/>
                </p:oleObj>
              </mc:Choice>
              <mc:Fallback>
                <p:oleObj name="Equation" r:id="rId20" imgW="48768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430336" y="3844191"/>
                        <a:ext cx="288032" cy="28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" name="Object 9" descr="image68"/>
          <p:cNvGraphicFramePr>
            <a:graphicFrameLocks noChangeAspect="1"/>
          </p:cNvGraphicFramePr>
          <p:nvPr/>
        </p:nvGraphicFramePr>
        <p:xfrm>
          <a:off x="10726480" y="3844191"/>
          <a:ext cx="288032" cy="305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" name="Equation" r:id="rId22" imgW="4267200" imgH="4267200" progId="Equation.DSMT4">
                  <p:embed/>
                </p:oleObj>
              </mc:Choice>
              <mc:Fallback>
                <p:oleObj name="Equation" r:id="rId22" imgW="42672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0726480" y="3844191"/>
                        <a:ext cx="288032" cy="3056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矩形: 圆角 21"/>
          <p:cNvSpPr/>
          <p:nvPr/>
        </p:nvSpPr>
        <p:spPr>
          <a:xfrm>
            <a:off x="172720" y="1149350"/>
            <a:ext cx="1077595" cy="67881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巩固练习</a:t>
            </a:r>
            <a:endParaRPr lang="zh-CN" altLang="en-US" sz="240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4" grpId="0"/>
      <p:bldP spid="25" grpId="0"/>
      <p:bldP spid="26" grpId="0"/>
      <p:bldP spid="27" grpId="0"/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9730" y="1536065"/>
            <a:ext cx="12024360" cy="1581785"/>
          </a:xfrm>
          <a:prstGeom prst="rect">
            <a:avLst/>
          </a:prstGeom>
        </p:spPr>
      </p:pic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2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2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6978015" y="2127250"/>
            <a:ext cx="520700" cy="8559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noAutofit/>
          </a:bodyPr>
          <a:p>
            <a:pPr algn="ctr"/>
            <a:r>
              <a:rPr lang="en-US" altLang="zh-CN" sz="4800" b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highlight>
                  <a:srgbClr val="FF0000"/>
                </a:highlight>
              </a:rPr>
              <a:t>2</a:t>
            </a:r>
            <a:endParaRPr lang="en-US" altLang="zh-CN" sz="4800" b="1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  <a:highlight>
                <a:srgbClr val="FF0000"/>
              </a:highlight>
            </a:endParaRPr>
          </a:p>
        </p:txBody>
      </p:sp>
      <p:sp>
        <p:nvSpPr>
          <p:cNvPr id="22" name="矩形: 圆角 21"/>
          <p:cNvSpPr/>
          <p:nvPr/>
        </p:nvSpPr>
        <p:spPr>
          <a:xfrm>
            <a:off x="247650" y="1177925"/>
            <a:ext cx="1634490" cy="4737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巩固练习</a:t>
            </a:r>
            <a:endParaRPr lang="zh-CN" altLang="en-US" sz="240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" y="3460750"/>
            <a:ext cx="11583035" cy="17532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l="14950" r="69263"/>
          <a:stretch>
            <a:fillRect/>
          </a:stretch>
        </p:blipFill>
        <p:spPr>
          <a:xfrm>
            <a:off x="4220210" y="3089275"/>
            <a:ext cx="2400935" cy="1150620"/>
          </a:xfrm>
          <a:prstGeom prst="rect">
            <a:avLst/>
          </a:prstGeom>
        </p:spPr>
      </p:pic>
      <p:sp>
        <p:nvSpPr>
          <p:cNvPr id="64515" name="Text Box 3"/>
          <p:cNvSpPr/>
          <p:nvPr/>
        </p:nvSpPr>
        <p:spPr>
          <a:xfrm>
            <a:off x="983298" y="1526540"/>
            <a:ext cx="10225087" cy="1644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设点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), 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为抛物线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30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＝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px</a:t>
            </a:r>
            <a:r>
              <a:rPr lang="en-US" altLang="ja-JP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＞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0</a:t>
            </a:r>
            <a:r>
              <a:rPr lang="en-US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上两点，且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AB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为过焦点的弦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endParaRPr lang="en-US" altLang="zh-CN" sz="3400" b="1">
              <a:solidFill>
                <a:schemeClr val="tx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67587" name="Object 7"/>
          <p:cNvGraphicFramePr>
            <a:graphicFrameLocks noChangeAspect="1"/>
          </p:cNvGraphicFramePr>
          <p:nvPr/>
        </p:nvGraphicFramePr>
        <p:xfrm>
          <a:off x="983456" y="4338955"/>
          <a:ext cx="8058150" cy="1792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" name="" r:id="rId3" imgW="2844800" imgH="634365" progId="Equation.3">
                  <p:embed/>
                </p:oleObj>
              </mc:Choice>
              <mc:Fallback>
                <p:oleObj name="" r:id="rId3" imgW="2844800" imgH="63436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lum bright="100000"/>
                      </a:blip>
                      <a:stretch>
                        <a:fillRect/>
                      </a:stretch>
                    </p:blipFill>
                    <p:spPr>
                      <a:xfrm>
                        <a:off x="983456" y="4338955"/>
                        <a:ext cx="8058150" cy="1792605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75000"/>
                        </a:scheme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416685" y="1004570"/>
            <a:ext cx="6096000" cy="770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重要结论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4</a:t>
            </a: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：</a:t>
            </a:r>
            <a:endParaRPr lang="zh-CN" altLang="en-US" sz="3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9121775" y="2346325"/>
            <a:ext cx="2915920" cy="3221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7975" y="1215390"/>
            <a:ext cx="11760200" cy="2225675"/>
          </a:xfrm>
          <a:prstGeom prst="rect">
            <a:avLst/>
          </a:prstGeom>
        </p:spPr>
      </p:pic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2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2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45210" y="1641475"/>
            <a:ext cx="524510" cy="7194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noAutofit/>
          </a:bodyPr>
          <a:p>
            <a:pPr algn="ctr"/>
            <a:r>
              <a:rPr lang="en-US" altLang="zh-CN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44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rcRect r="60333"/>
          <a:stretch>
            <a:fillRect/>
          </a:stretch>
        </p:blipFill>
        <p:spPr>
          <a:xfrm>
            <a:off x="5705475" y="362585"/>
            <a:ext cx="4204970" cy="8020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380" y="3081655"/>
            <a:ext cx="9371965" cy="54038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055" y="3644900"/>
            <a:ext cx="9432290" cy="22269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 r:link="rId7"/>
          <a:stretch>
            <a:fillRect/>
          </a:stretch>
        </p:blipFill>
        <p:spPr>
          <a:xfrm>
            <a:off x="9386570" y="1641475"/>
            <a:ext cx="2681605" cy="29629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1565" y="1055370"/>
            <a:ext cx="10286365" cy="4633595"/>
          </a:xfrm>
          <a:prstGeom prst="rect">
            <a:avLst/>
          </a:prstGeom>
        </p:spPr>
      </p:pic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2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2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矩形: 圆角 21"/>
          <p:cNvSpPr/>
          <p:nvPr/>
        </p:nvSpPr>
        <p:spPr>
          <a:xfrm>
            <a:off x="-1905" y="1149350"/>
            <a:ext cx="1093470" cy="8255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巩固练习</a:t>
            </a:r>
            <a:endParaRPr lang="zh-CN" altLang="en-US" sz="240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828405" y="1565910"/>
            <a:ext cx="54991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C</a:t>
            </a:r>
            <a:endParaRPr lang="en-US" altLang="zh-CN" sz="40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05" y="3967480"/>
            <a:ext cx="9635490" cy="23215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b="4263"/>
          <a:stretch>
            <a:fillRect/>
          </a:stretch>
        </p:blipFill>
        <p:spPr>
          <a:xfrm>
            <a:off x="5219065" y="1165860"/>
            <a:ext cx="5253990" cy="561848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367665" y="1807210"/>
            <a:ext cx="54705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以弦</a:t>
            </a:r>
            <a:r>
              <a:rPr lang="en-US" sz="2800" b="1" i="1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sz="2800" b="1">
                <a:ea typeface="宋体" panose="02010600030101010101" pitchFamily="2" charset="-122"/>
              </a:rPr>
              <a:t>为直径的圆与准线相切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265" y="2439670"/>
            <a:ext cx="1830070" cy="9372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825" y="3746500"/>
            <a:ext cx="5174012" cy="504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rcRect t="8795" r="4177" b="8916"/>
          <a:stretch>
            <a:fillRect/>
          </a:stretch>
        </p:blipFill>
        <p:spPr>
          <a:xfrm>
            <a:off x="469265" y="4808220"/>
            <a:ext cx="1515110" cy="43370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065" y="5346700"/>
            <a:ext cx="5250180" cy="12896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36000,&quot;width&quot;:16200}"/>
</p:tagLst>
</file>

<file path=ppt/tags/tag2.xml><?xml version="1.0" encoding="utf-8"?>
<p:tagLst xmlns:p="http://schemas.openxmlformats.org/presentationml/2006/main">
  <p:tag name="AS_UNIQUEID" val="1020"/>
</p:tagLst>
</file>

<file path=ppt/tags/tag3.xml><?xml version="1.0" encoding="utf-8"?>
<p:tagLst xmlns:p="http://schemas.openxmlformats.org/presentationml/2006/main">
  <p:tag name="AS_UNIQUEID" val="1021"/>
</p:tagLst>
</file>

<file path=ppt/tags/tag4.xml><?xml version="1.0" encoding="utf-8"?>
<p:tagLst xmlns:p="http://schemas.openxmlformats.org/presentationml/2006/main">
  <p:tag name="AS_UNIQUEID" val="1022"/>
</p:tagLst>
</file>

<file path=ppt/tags/tag5.xml><?xml version="1.0" encoding="utf-8"?>
<p:tagLst xmlns:p="http://schemas.openxmlformats.org/presentationml/2006/main">
  <p:tag name="AS_UNIQUEID" val="1023"/>
</p:tagLst>
</file>

<file path=ppt/tags/tag6.xml><?xml version="1.0" encoding="utf-8"?>
<p:tagLst xmlns:p="http://schemas.openxmlformats.org/presentationml/2006/main">
  <p:tag name="AS_UNIQUEID" val="1024"/>
</p:tagLst>
</file>

<file path=ppt/tags/tag7.xml><?xml version="1.0" encoding="utf-8"?>
<p:tagLst xmlns:p="http://schemas.openxmlformats.org/presentationml/2006/main">
  <p:tag name="AS_UNIQUEID" val="1025"/>
</p:tagLst>
</file>

<file path=ppt/tags/tag8.xml><?xml version="1.0" encoding="utf-8"?>
<p:tagLst xmlns:p="http://schemas.openxmlformats.org/presentationml/2006/main">
  <p:tag name="AS_UNIQUEID" val="1031"/>
</p:tagLst>
</file>

<file path=ppt/tags/tag9.xml><?xml version="1.0" encoding="utf-8"?>
<p:tagLst xmlns:p="http://schemas.openxmlformats.org/presentationml/2006/main">
  <p:tag name="AS_UNIQUEID" val="1032"/>
</p:tagLst>
</file>

<file path=ppt/tags/tag10.xml><?xml version="1.0" encoding="utf-8"?>
<p:tagLst xmlns:p="http://schemas.openxmlformats.org/presentationml/2006/main">
  <p:tag name="AS_UNIQUEID" val="1033"/>
</p:tagLst>
</file>

<file path=ppt/tags/tag11.xml><?xml version="1.0" encoding="utf-8"?>
<p:tagLst xmlns:p="http://schemas.openxmlformats.org/presentationml/2006/main">
  <p:tag name="AS_UNIQUEID" val="1034"/>
</p:tagLst>
</file>

<file path=ppt/tags/tag12.xml><?xml version="1.0" encoding="utf-8"?>
<p:tagLst xmlns:p="http://schemas.openxmlformats.org/presentationml/2006/main">
  <p:tag name="AS_UNIQUEID" val="1035"/>
</p:tagLst>
</file>

<file path=ppt/tags/tag13.xml><?xml version="1.0" encoding="utf-8"?>
<p:tagLst xmlns:p="http://schemas.openxmlformats.org/presentationml/2006/main">
  <p:tag name="AS_UNIQUEID" val="1036"/>
</p:tagLst>
</file>

<file path=ppt/tags/tag14.xml><?xml version="1.0" encoding="utf-8"?>
<p:tagLst xmlns:p="http://schemas.openxmlformats.org/presentationml/2006/main">
  <p:tag name="AS_UNIQUEID" val="1037"/>
</p:tagLst>
</file>

<file path=ppt/tags/tag15.xml><?xml version="1.0" encoding="utf-8"?>
<p:tagLst xmlns:p="http://schemas.openxmlformats.org/presentationml/2006/main">
  <p:tag name="AS_UNIQUEID" val="1038"/>
</p:tagLst>
</file>

<file path=ppt/tags/tag16.xml><?xml version="1.0" encoding="utf-8"?>
<p:tagLst xmlns:p="http://schemas.openxmlformats.org/presentationml/2006/main">
  <p:tag name="AS_UNIQUEID" val="1039"/>
</p:tagLst>
</file>

<file path=ppt/tags/tag17.xml><?xml version="1.0" encoding="utf-8"?>
<p:tagLst xmlns:p="http://schemas.openxmlformats.org/presentationml/2006/main">
  <p:tag name="AS_UNIQUEID" val="1040"/>
</p:tagLst>
</file>

<file path=ppt/tags/tag18.xml><?xml version="1.0" encoding="utf-8"?>
<p:tagLst xmlns:p="http://schemas.openxmlformats.org/presentationml/2006/main">
  <p:tag name="AS_UNIQUEID" val="1041"/>
</p:tagLst>
</file>

<file path=ppt/tags/tag19.xml><?xml version="1.0" encoding="utf-8"?>
<p:tagLst xmlns:p="http://schemas.openxmlformats.org/presentationml/2006/main">
  <p:tag name="AS_UNIQUEID" val="1042"/>
</p:tagLst>
</file>

<file path=ppt/tags/tag20.xml><?xml version="1.0" encoding="utf-8"?>
<p:tagLst xmlns:p="http://schemas.openxmlformats.org/presentationml/2006/main">
  <p:tag name="AS_UNIQUEID" val="1043"/>
</p:tagLst>
</file>

<file path=ppt/tags/tag21.xml><?xml version="1.0" encoding="utf-8"?>
<p:tagLst xmlns:p="http://schemas.openxmlformats.org/presentationml/2006/main">
  <p:tag name="AS_UNIQUEID" val="1044"/>
</p:tagLst>
</file>

<file path=ppt/tags/tag22.xml><?xml version="1.0" encoding="utf-8"?>
<p:tagLst xmlns:p="http://schemas.openxmlformats.org/presentationml/2006/main">
  <p:tag name="AS_UNIQUEID" val="1045"/>
</p:tagLst>
</file>

<file path=ppt/tags/tag23.xml><?xml version="1.0" encoding="utf-8"?>
<p:tagLst xmlns:p="http://schemas.openxmlformats.org/presentationml/2006/main">
  <p:tag name="AS_UNIQUEID" val="1046"/>
</p:tagLst>
</file>

<file path=ppt/tags/tag24.xml><?xml version="1.0" encoding="utf-8"?>
<p:tagLst xmlns:p="http://schemas.openxmlformats.org/presentationml/2006/main">
  <p:tag name="AS_UNIQUEID" val="2945"/>
</p:tagLst>
</file>

<file path=ppt/tags/tag25.xml><?xml version="1.0" encoding="utf-8"?>
<p:tagLst xmlns:p="http://schemas.openxmlformats.org/presentationml/2006/main">
  <p:tag name="AS_UNIQUEID" val="1052"/>
  <p:tag name="KSO_WM_UNIT_TABLE_BEAUTIFY" val="smartTable{9ded61b0-21ac-4088-b402-20fd7c696a4e}"/>
</p:tagLst>
</file>

<file path=ppt/tags/tag26.xml><?xml version="1.0" encoding="utf-8"?>
<p:tagLst xmlns:p="http://schemas.openxmlformats.org/presentationml/2006/main">
  <p:tag name="AS_UNIQUEID" val="1053"/>
</p:tagLst>
</file>

<file path=ppt/tags/tag27.xml><?xml version="1.0" encoding="utf-8"?>
<p:tagLst xmlns:p="http://schemas.openxmlformats.org/presentationml/2006/main">
  <p:tag name="AS_UNIQUEID" val="1054"/>
</p:tagLst>
</file>

<file path=ppt/tags/tag28.xml><?xml version="1.0" encoding="utf-8"?>
<p:tagLst xmlns:p="http://schemas.openxmlformats.org/presentationml/2006/main">
  <p:tag name="AS_UNIQUEID" val="1055"/>
</p:tagLst>
</file>

<file path=ppt/tags/tag29.xml><?xml version="1.0" encoding="utf-8"?>
<p:tagLst xmlns:p="http://schemas.openxmlformats.org/presentationml/2006/main">
  <p:tag name="AS_UNIQUEID" val="1056"/>
</p:tagLst>
</file>

<file path=ppt/tags/tag30.xml><?xml version="1.0" encoding="utf-8"?>
<p:tagLst xmlns:p="http://schemas.openxmlformats.org/presentationml/2006/main">
  <p:tag name="AS_UNIQUEID" val="1057"/>
</p:tagLst>
</file>

<file path=ppt/tags/tag31.xml><?xml version="1.0" encoding="utf-8"?>
<p:tagLst xmlns:p="http://schemas.openxmlformats.org/presentationml/2006/main">
  <p:tag name="AS_UNIQUEID" val="1058"/>
</p:tagLst>
</file>

<file path=ppt/tags/tag32.xml><?xml version="1.0" encoding="utf-8"?>
<p:tagLst xmlns:p="http://schemas.openxmlformats.org/presentationml/2006/main">
  <p:tag name="AS_UNIQUEID" val="1059"/>
</p:tagLst>
</file>

<file path=ppt/tags/tag33.xml><?xml version="1.0" encoding="utf-8"?>
<p:tagLst xmlns:p="http://schemas.openxmlformats.org/presentationml/2006/main">
  <p:tag name="AS_UNIQUEID" val="1060"/>
</p:tagLst>
</file>

<file path=ppt/tags/tag34.xml><?xml version="1.0" encoding="utf-8"?>
<p:tagLst xmlns:p="http://schemas.openxmlformats.org/presentationml/2006/main">
  <p:tag name="AS_UNIQUEID" val="1061"/>
</p:tagLst>
</file>

<file path=ppt/tags/tag35.xml><?xml version="1.0" encoding="utf-8"?>
<p:tagLst xmlns:p="http://schemas.openxmlformats.org/presentationml/2006/main">
  <p:tag name="AS_UNIQUEID" val="1062"/>
</p:tagLst>
</file>

<file path=ppt/tags/tag36.xml><?xml version="1.0" encoding="utf-8"?>
<p:tagLst xmlns:p="http://schemas.openxmlformats.org/presentationml/2006/main">
  <p:tag name="AS_UNIQUEID" val="1063"/>
</p:tagLst>
</file>

<file path=ppt/tags/tag37.xml><?xml version="1.0" encoding="utf-8"?>
<p:tagLst xmlns:p="http://schemas.openxmlformats.org/presentationml/2006/main">
  <p:tag name="AS_UNIQUEID" val="1064"/>
</p:tagLst>
</file>

<file path=ppt/tags/tag38.xml><?xml version="1.0" encoding="utf-8"?>
<p:tagLst xmlns:p="http://schemas.openxmlformats.org/presentationml/2006/main">
  <p:tag name="AS_UNIQUEID" val="1065"/>
</p:tagLst>
</file>

<file path=ppt/tags/tag39.xml><?xml version="1.0" encoding="utf-8"?>
<p:tagLst xmlns:p="http://schemas.openxmlformats.org/presentationml/2006/main">
  <p:tag name="AS_UNIQUEID" val="1066"/>
</p:tagLst>
</file>

<file path=ppt/tags/tag40.xml><?xml version="1.0" encoding="utf-8"?>
<p:tagLst xmlns:p="http://schemas.openxmlformats.org/presentationml/2006/main">
  <p:tag name="AS_UNIQUEID" val="1067"/>
</p:tagLst>
</file>

<file path=ppt/tags/tag41.xml><?xml version="1.0" encoding="utf-8"?>
<p:tagLst xmlns:p="http://schemas.openxmlformats.org/presentationml/2006/main">
  <p:tag name="AS_UNIQUEID" val="1068"/>
</p:tagLst>
</file>

<file path=ppt/tags/tag42.xml><?xml version="1.0" encoding="utf-8"?>
<p:tagLst xmlns:p="http://schemas.openxmlformats.org/presentationml/2006/main">
  <p:tag name="AS_UNIQUEID" val="1069"/>
</p:tagLst>
</file>

<file path=ppt/tags/tag43.xml><?xml version="1.0" encoding="utf-8"?>
<p:tagLst xmlns:p="http://schemas.openxmlformats.org/presentationml/2006/main">
  <p:tag name="AS_UNIQUEID" val="1070"/>
</p:tagLst>
</file>

<file path=ppt/tags/tag44.xml><?xml version="1.0" encoding="utf-8"?>
<p:tagLst xmlns:p="http://schemas.openxmlformats.org/presentationml/2006/main">
  <p:tag name="AS_UNIQUEID" val="1071"/>
</p:tagLst>
</file>

<file path=ppt/tags/tag45.xml><?xml version="1.0" encoding="utf-8"?>
<p:tagLst xmlns:p="http://schemas.openxmlformats.org/presentationml/2006/main">
  <p:tag name="AS_UNIQUEID" val="1072"/>
</p:tagLst>
</file>

<file path=ppt/tags/tag46.xml><?xml version="1.0" encoding="utf-8"?>
<p:tagLst xmlns:p="http://schemas.openxmlformats.org/presentationml/2006/main">
  <p:tag name="AS_UNIQUEID" val="1073"/>
</p:tagLst>
</file>

<file path=ppt/tags/tag47.xml><?xml version="1.0" encoding="utf-8"?>
<p:tagLst xmlns:p="http://schemas.openxmlformats.org/presentationml/2006/main">
  <p:tag name="AS_UNIQUEID" val="1074"/>
</p:tagLst>
</file>

<file path=ppt/tags/tag48.xml><?xml version="1.0" encoding="utf-8"?>
<p:tagLst xmlns:p="http://schemas.openxmlformats.org/presentationml/2006/main">
  <p:tag name="AS_UNIQUEID" val="1075"/>
</p:tagLst>
</file>

<file path=ppt/tags/tag49.xml><?xml version="1.0" encoding="utf-8"?>
<p:tagLst xmlns:p="http://schemas.openxmlformats.org/presentationml/2006/main">
  <p:tag name="AS_UNIQUEID" val="1076"/>
</p:tagLst>
</file>

<file path=ppt/tags/tag50.xml><?xml version="1.0" encoding="utf-8"?>
<p:tagLst xmlns:p="http://schemas.openxmlformats.org/presentationml/2006/main">
  <p:tag name="AS_UNIQUEID" val="1077"/>
</p:tagLst>
</file>

<file path=ppt/tags/tag51.xml><?xml version="1.0" encoding="utf-8"?>
<p:tagLst xmlns:p="http://schemas.openxmlformats.org/presentationml/2006/main">
  <p:tag name="AS_UNIQUEID" val="1078"/>
</p:tagLst>
</file>

<file path=ppt/tags/tag52.xml><?xml version="1.0" encoding="utf-8"?>
<p:tagLst xmlns:p="http://schemas.openxmlformats.org/presentationml/2006/main">
  <p:tag name="AS_UNIQUEID" val="1079"/>
</p:tagLst>
</file>

<file path=ppt/tags/tag53.xml><?xml version="1.0" encoding="utf-8"?>
<p:tagLst xmlns:p="http://schemas.openxmlformats.org/presentationml/2006/main">
  <p:tag name="AS_UNIQUEID" val="1080"/>
</p:tagLst>
</file>

<file path=ppt/tags/tag54.xml><?xml version="1.0" encoding="utf-8"?>
<p:tagLst xmlns:p="http://schemas.openxmlformats.org/presentationml/2006/main">
  <p:tag name="AS_UNIQUEID" val="1081"/>
</p:tagLst>
</file>

<file path=ppt/tags/tag55.xml><?xml version="1.0" encoding="utf-8"?>
<p:tagLst xmlns:p="http://schemas.openxmlformats.org/presentationml/2006/main">
  <p:tag name="AS_UNIQUEID" val="1082"/>
</p:tagLst>
</file>

<file path=ppt/tags/tag56.xml><?xml version="1.0" encoding="utf-8"?>
<p:tagLst xmlns:p="http://schemas.openxmlformats.org/presentationml/2006/main">
  <p:tag name="AS_UNIQUEID" val="1083"/>
</p:tagLst>
</file>

<file path=ppt/tags/tag57.xml><?xml version="1.0" encoding="utf-8"?>
<p:tagLst xmlns:p="http://schemas.openxmlformats.org/presentationml/2006/main">
  <p:tag name="AS_UNIQUEID" val="1084"/>
</p:tagLst>
</file>

<file path=ppt/tags/tag58.xml><?xml version="1.0" encoding="utf-8"?>
<p:tagLst xmlns:p="http://schemas.openxmlformats.org/presentationml/2006/main">
  <p:tag name="AS_UNIQUEID" val="1085"/>
</p:tagLst>
</file>

<file path=ppt/tags/tag59.xml><?xml version="1.0" encoding="utf-8"?>
<p:tagLst xmlns:p="http://schemas.openxmlformats.org/presentationml/2006/main">
  <p:tag name="AS_UNIQUEID" val="1086"/>
</p:tagLst>
</file>

<file path=ppt/tags/tag60.xml><?xml version="1.0" encoding="utf-8"?>
<p:tagLst xmlns:p="http://schemas.openxmlformats.org/presentationml/2006/main">
  <p:tag name="AS_UNIQUEID" val="1087"/>
</p:tagLst>
</file>

<file path=ppt/tags/tag61.xml><?xml version="1.0" encoding="utf-8"?>
<p:tagLst xmlns:p="http://schemas.openxmlformats.org/presentationml/2006/main">
  <p:tag name="AS_UNIQUEID" val="1088"/>
</p:tagLst>
</file>

<file path=ppt/tags/tag62.xml><?xml version="1.0" encoding="utf-8"?>
<p:tagLst xmlns:p="http://schemas.openxmlformats.org/presentationml/2006/main">
  <p:tag name="AS_UNIQUEID" val="1089"/>
</p:tagLst>
</file>

<file path=ppt/tags/tag63.xml><?xml version="1.0" encoding="utf-8"?>
<p:tagLst xmlns:p="http://schemas.openxmlformats.org/presentationml/2006/main">
  <p:tag name="AS_UNIQUEID" val="1090"/>
</p:tagLst>
</file>

<file path=ppt/tags/tag64.xml><?xml version="1.0" encoding="utf-8"?>
<p:tagLst xmlns:p="http://schemas.openxmlformats.org/presentationml/2006/main">
  <p:tag name="AS_UNIQUEID" val="1091"/>
</p:tagLst>
</file>

<file path=ppt/tags/tag65.xml><?xml version="1.0" encoding="utf-8"?>
<p:tagLst xmlns:p="http://schemas.openxmlformats.org/presentationml/2006/main">
  <p:tag name="AS_UNIQUEID" val="1092"/>
</p:tagLst>
</file>

<file path=ppt/tags/tag66.xml><?xml version="1.0" encoding="utf-8"?>
<p:tagLst xmlns:p="http://schemas.openxmlformats.org/presentationml/2006/main">
  <p:tag name="AS_UNIQUEID" val="1093"/>
</p:tagLst>
</file>

<file path=ppt/tags/tag67.xml><?xml version="1.0" encoding="utf-8"?>
<p:tagLst xmlns:p="http://schemas.openxmlformats.org/presentationml/2006/main">
  <p:tag name="AS_UNIQUEID" val="1094"/>
</p:tagLst>
</file>

<file path=ppt/tags/tag68.xml><?xml version="1.0" encoding="utf-8"?>
<p:tagLst xmlns:p="http://schemas.openxmlformats.org/presentationml/2006/main">
  <p:tag name="AS_UNIQUEID" val="1095"/>
</p:tagLst>
</file>

<file path=ppt/tags/tag69.xml><?xml version="1.0" encoding="utf-8"?>
<p:tagLst xmlns:p="http://schemas.openxmlformats.org/presentationml/2006/main">
  <p:tag name="AS_UNIQUEID" val="1096"/>
</p:tagLst>
</file>

<file path=ppt/tags/tag70.xml><?xml version="1.0" encoding="utf-8"?>
<p:tagLst xmlns:p="http://schemas.openxmlformats.org/presentationml/2006/main">
  <p:tag name="AS_UNIQUEID" val="1097"/>
</p:tagLst>
</file>

<file path=ppt/tags/tag71.xml><?xml version="1.0" encoding="utf-8"?>
<p:tagLst xmlns:p="http://schemas.openxmlformats.org/presentationml/2006/main">
  <p:tag name="AS_UNIQUEID" val="1098"/>
</p:tagLst>
</file>

<file path=ppt/tags/tag72.xml><?xml version="1.0" encoding="utf-8"?>
<p:tagLst xmlns:p="http://schemas.openxmlformats.org/presentationml/2006/main">
  <p:tag name="AS_UNIQUEID" val="1099"/>
</p:tagLst>
</file>

<file path=ppt/tags/tag73.xml><?xml version="1.0" encoding="utf-8"?>
<p:tagLst xmlns:p="http://schemas.openxmlformats.org/presentationml/2006/main">
  <p:tag name="AS_UNIQUEID" val="1100"/>
</p:tagLst>
</file>

<file path=ppt/tags/tag74.xml><?xml version="1.0" encoding="utf-8"?>
<p:tagLst xmlns:p="http://schemas.openxmlformats.org/presentationml/2006/main">
  <p:tag name="AS_UNIQUEID" val="1101"/>
</p:tagLst>
</file>

<file path=ppt/tags/tag75.xml><?xml version="1.0" encoding="utf-8"?>
<p:tagLst xmlns:p="http://schemas.openxmlformats.org/presentationml/2006/main">
  <p:tag name="AS_UNIQUEID" val="1102"/>
</p:tagLst>
</file>

<file path=ppt/tags/tag76.xml><?xml version="1.0" encoding="utf-8"?>
<p:tagLst xmlns:p="http://schemas.openxmlformats.org/presentationml/2006/main">
  <p:tag name="AS_UNIQUEID" val="1103"/>
</p:tagLst>
</file>

<file path=ppt/tags/tag77.xml><?xml version="1.0" encoding="utf-8"?>
<p:tagLst xmlns:p="http://schemas.openxmlformats.org/presentationml/2006/main">
  <p:tag name="AS_UNIQUEID" val="1104"/>
</p:tagLst>
</file>

<file path=ppt/tags/tag78.xml><?xml version="1.0" encoding="utf-8"?>
<p:tagLst xmlns:p="http://schemas.openxmlformats.org/presentationml/2006/main">
  <p:tag name="AS_UNIQUEID" val="1105"/>
</p:tagLst>
</file>

<file path=ppt/tags/tag79.xml><?xml version="1.0" encoding="utf-8"?>
<p:tagLst xmlns:p="http://schemas.openxmlformats.org/presentationml/2006/main">
  <p:tag name="AS_UNIQUEID" val="1106"/>
</p:tagLst>
</file>

<file path=ppt/tags/tag80.xml><?xml version="1.0" encoding="utf-8"?>
<p:tagLst xmlns:p="http://schemas.openxmlformats.org/presentationml/2006/main">
  <p:tag name="AS_UNIQUEID" val="1107"/>
</p:tagLst>
</file>

<file path=ppt/tags/tag81.xml><?xml version="1.0" encoding="utf-8"?>
<p:tagLst xmlns:p="http://schemas.openxmlformats.org/presentationml/2006/main">
  <p:tag name="AS_UNIQUEID" val="1108"/>
</p:tagLst>
</file>

<file path=ppt/tags/tag82.xml><?xml version="1.0" encoding="utf-8"?>
<p:tagLst xmlns:p="http://schemas.openxmlformats.org/presentationml/2006/main">
  <p:tag name="AS_UNIQUEID" val="1109"/>
</p:tagLst>
</file>

<file path=ppt/tags/tag83.xml><?xml version="1.0" encoding="utf-8"?>
<p:tagLst xmlns:p="http://schemas.openxmlformats.org/presentationml/2006/main">
  <p:tag name="AS_UNIQUEID" val="1110"/>
</p:tagLst>
</file>

<file path=ppt/tags/tag84.xml><?xml version="1.0" encoding="utf-8"?>
<p:tagLst xmlns:p="http://schemas.openxmlformats.org/presentationml/2006/main">
  <p:tag name="AS_UNIQUEID" val="1111"/>
</p:tagLst>
</file>

<file path=ppt/tags/tag85.xml><?xml version="1.0" encoding="utf-8"?>
<p:tagLst xmlns:p="http://schemas.openxmlformats.org/presentationml/2006/main">
  <p:tag name="AS_UNIQUEID" val="1112"/>
</p:tagLst>
</file>

<file path=ppt/tags/tag86.xml><?xml version="1.0" encoding="utf-8"?>
<p:tagLst xmlns:p="http://schemas.openxmlformats.org/presentationml/2006/main">
  <p:tag name="AS_UNIQUEID" val="1113"/>
</p:tagLst>
</file>

<file path=ppt/tags/tag87.xml><?xml version="1.0" encoding="utf-8"?>
<p:tagLst xmlns:p="http://schemas.openxmlformats.org/presentationml/2006/main">
  <p:tag name="AS_UNIQUEID" val="1114"/>
</p:tagLst>
</file>

<file path=ppt/tags/tag88.xml><?xml version="1.0" encoding="utf-8"?>
<p:tagLst xmlns:p="http://schemas.openxmlformats.org/presentationml/2006/main">
  <p:tag name="AS_UNIQUEID" val="1115"/>
</p:tagLst>
</file>

<file path=ppt/tags/tag89.xml><?xml version="1.0" encoding="utf-8"?>
<p:tagLst xmlns:p="http://schemas.openxmlformats.org/presentationml/2006/main">
  <p:tag name="AS_UNIQUEID" val="1116"/>
</p:tagLst>
</file>

<file path=ppt/tags/tag90.xml><?xml version="1.0" encoding="utf-8"?>
<p:tagLst xmlns:p="http://schemas.openxmlformats.org/presentationml/2006/main">
  <p:tag name="AS_UNIQUEID" val="1119"/>
</p:tagLst>
</file>

<file path=ppt/tags/tag91.xml><?xml version="1.0" encoding="utf-8"?>
<p:tagLst xmlns:p="http://schemas.openxmlformats.org/presentationml/2006/main">
  <p:tag name="AS_UNIQUEID" val="1120"/>
</p:tagLst>
</file>

<file path=ppt/tags/tag92.xml><?xml version="1.0" encoding="utf-8"?>
<p:tagLst xmlns:p="http://schemas.openxmlformats.org/presentationml/2006/main">
  <p:tag name="AS_UNIQUEID" val="1121"/>
</p:tagLst>
</file>

<file path=ppt/tags/tag93.xml><?xml version="1.0" encoding="utf-8"?>
<p:tagLst xmlns:p="http://schemas.openxmlformats.org/presentationml/2006/main">
  <p:tag name="AS_UNIQUEID" val="1122"/>
</p:tagLst>
</file>

<file path=ppt/tags/tag94.xml><?xml version="1.0" encoding="utf-8"?>
<p:tagLst xmlns:p="http://schemas.openxmlformats.org/presentationml/2006/main">
  <p:tag name="AS_UNIQUEID" val="1123"/>
</p:tagLst>
</file>

<file path=ppt/tags/tag95.xml><?xml version="1.0" encoding="utf-8"?>
<p:tagLst xmlns:p="http://schemas.openxmlformats.org/presentationml/2006/main">
  <p:tag name="AS_UNIQUEID" val="1124"/>
</p:tagLst>
</file>

<file path=ppt/tags/tag96.xml><?xml version="1.0" encoding="utf-8"?>
<p:tagLst xmlns:p="http://schemas.openxmlformats.org/presentationml/2006/main">
  <p:tag name="AS_UNIQUEID" val="1125"/>
</p:tagLst>
</file>

<file path=ppt/tags/tag97.xml><?xml version="1.0" encoding="utf-8"?>
<p:tagLst xmlns:p="http://schemas.openxmlformats.org/presentationml/2006/main">
  <p:tag name="AS_UNIQUEID" val="1126"/>
</p:tagLst>
</file>

<file path=ppt/tags/tag98.xml><?xml version="1.0" encoding="utf-8"?>
<p:tagLst xmlns:p="http://schemas.openxmlformats.org/presentationml/2006/main">
  <p:tag name="AS_UNIQUEID" val="1127"/>
</p:tagLst>
</file>

<file path=ppt/tags/tag99.xml><?xml version="1.0" encoding="utf-8"?>
<p:tagLst xmlns:p="http://schemas.openxmlformats.org/presentationml/2006/main">
  <p:tag name="AS_UNIQUEID" val="1128"/>
</p:tagLst>
</file>

<file path=ppt/tags/tag100.xml><?xml version="1.0" encoding="utf-8"?>
<p:tagLst xmlns:p="http://schemas.openxmlformats.org/presentationml/2006/main">
  <p:tag name="AS_UNIQUEID" val="1129"/>
</p:tagLst>
</file>

<file path=ppt/tags/tag101.xml><?xml version="1.0" encoding="utf-8"?>
<p:tagLst xmlns:p="http://schemas.openxmlformats.org/presentationml/2006/main">
  <p:tag name="AS_UNIQUEID" val="1130"/>
</p:tagLst>
</file>

<file path=ppt/tags/tag102.xml><?xml version="1.0" encoding="utf-8"?>
<p:tagLst xmlns:p="http://schemas.openxmlformats.org/presentationml/2006/main">
  <p:tag name="AS_UNIQUEID" val="1131"/>
</p:tagLst>
</file>

<file path=ppt/tags/tag103.xml><?xml version="1.0" encoding="utf-8"?>
<p:tagLst xmlns:p="http://schemas.openxmlformats.org/presentationml/2006/main">
  <p:tag name="AS_UNIQUEID" val="1132"/>
</p:tagLst>
</file>

<file path=ppt/tags/tag104.xml><?xml version="1.0" encoding="utf-8"?>
<p:tagLst xmlns:p="http://schemas.openxmlformats.org/presentationml/2006/main">
  <p:tag name="AS_UNIQUEID" val="1138"/>
</p:tagLst>
</file>

<file path=ppt/tags/tag105.xml><?xml version="1.0" encoding="utf-8"?>
<p:tagLst xmlns:p="http://schemas.openxmlformats.org/presentationml/2006/main">
  <p:tag name="AS_UNIQUEID" val="1139"/>
</p:tagLst>
</file>

<file path=ppt/tags/tag106.xml><?xml version="1.0" encoding="utf-8"?>
<p:tagLst xmlns:p="http://schemas.openxmlformats.org/presentationml/2006/main">
  <p:tag name="AS_UNIQUEID" val="1140"/>
</p:tagLst>
</file>

<file path=ppt/tags/tag107.xml><?xml version="1.0" encoding="utf-8"?>
<p:tagLst xmlns:p="http://schemas.openxmlformats.org/presentationml/2006/main">
  <p:tag name="AS_UNIQUEID" val="1141"/>
</p:tagLst>
</file>

<file path=ppt/tags/tag108.xml><?xml version="1.0" encoding="utf-8"?>
<p:tagLst xmlns:p="http://schemas.openxmlformats.org/presentationml/2006/main">
  <p:tag name="AS_UNIQUEID" val="1142"/>
</p:tagLst>
</file>

<file path=ppt/tags/tag109.xml><?xml version="1.0" encoding="utf-8"?>
<p:tagLst xmlns:p="http://schemas.openxmlformats.org/presentationml/2006/main">
  <p:tag name="AS_UNIQUEID" val="1143"/>
</p:tagLst>
</file>

<file path=ppt/tags/tag110.xml><?xml version="1.0" encoding="utf-8"?>
<p:tagLst xmlns:p="http://schemas.openxmlformats.org/presentationml/2006/main">
  <p:tag name="AS_UNIQUEID" val="1144"/>
</p:tagLst>
</file>

<file path=ppt/tags/tag111.xml><?xml version="1.0" encoding="utf-8"?>
<p:tagLst xmlns:p="http://schemas.openxmlformats.org/presentationml/2006/main">
  <p:tag name="AS_UNIQUEID" val="1145"/>
</p:tagLst>
</file>

<file path=ppt/tags/tag112.xml><?xml version="1.0" encoding="utf-8"?>
<p:tagLst xmlns:p="http://schemas.openxmlformats.org/presentationml/2006/main">
  <p:tag name="AS_UNIQUEID" val="1146"/>
</p:tagLst>
</file>

<file path=ppt/tags/tag113.xml><?xml version="1.0" encoding="utf-8"?>
<p:tagLst xmlns:p="http://schemas.openxmlformats.org/presentationml/2006/main">
  <p:tag name="AS_UNIQUEID" val="1147"/>
</p:tagLst>
</file>

<file path=ppt/tags/tag114.xml><?xml version="1.0" encoding="utf-8"?>
<p:tagLst xmlns:p="http://schemas.openxmlformats.org/presentationml/2006/main">
  <p:tag name="AS_UNIQUEID" val="1148"/>
</p:tagLst>
</file>

<file path=ppt/tags/tag115.xml><?xml version="1.0" encoding="utf-8"?>
<p:tagLst xmlns:p="http://schemas.openxmlformats.org/presentationml/2006/main">
  <p:tag name="AS_UNIQUEID" val="1149"/>
</p:tagLst>
</file>

<file path=ppt/tags/tag116.xml><?xml version="1.0" encoding="utf-8"?>
<p:tagLst xmlns:p="http://schemas.openxmlformats.org/presentationml/2006/main">
  <p:tag name="AS_UNIQUEID" val="1150"/>
</p:tagLst>
</file>

<file path=ppt/tags/tag117.xml><?xml version="1.0" encoding="utf-8"?>
<p:tagLst xmlns:p="http://schemas.openxmlformats.org/presentationml/2006/main">
  <p:tag name="AS_UNIQUEID" val="1151"/>
</p:tagLst>
</file>

<file path=ppt/tags/tag118.xml><?xml version="1.0" encoding="utf-8"?>
<p:tagLst xmlns:p="http://schemas.openxmlformats.org/presentationml/2006/main">
  <p:tag name="AS_UNIQUEID" val="1152"/>
</p:tagLst>
</file>

<file path=ppt/tags/tag119.xml><?xml version="1.0" encoding="utf-8"?>
<p:tagLst xmlns:p="http://schemas.openxmlformats.org/presentationml/2006/main">
  <p:tag name="AS_UNIQUEID" val="2949"/>
</p:tagLst>
</file>

<file path=ppt/tags/tag120.xml><?xml version="1.0" encoding="utf-8"?>
<p:tagLst xmlns:p="http://schemas.openxmlformats.org/presentationml/2006/main">
  <p:tag name="AS_UNIQUEID" val="1155"/>
</p:tagLst>
</file>

<file path=ppt/tags/tag121.xml><?xml version="1.0" encoding="utf-8"?>
<p:tagLst xmlns:p="http://schemas.openxmlformats.org/presentationml/2006/main">
  <p:tag name="AS_UNIQUEID" val="1156"/>
</p:tagLst>
</file>

<file path=ppt/tags/tag122.xml><?xml version="1.0" encoding="utf-8"?>
<p:tagLst xmlns:p="http://schemas.openxmlformats.org/presentationml/2006/main">
  <p:tag name="AS_UNIQUEID" val="1157"/>
</p:tagLst>
</file>

<file path=ppt/tags/tag123.xml><?xml version="1.0" encoding="utf-8"?>
<p:tagLst xmlns:p="http://schemas.openxmlformats.org/presentationml/2006/main">
  <p:tag name="AS_UNIQUEID" val="1158"/>
</p:tagLst>
</file>

<file path=ppt/tags/tag124.xml><?xml version="1.0" encoding="utf-8"?>
<p:tagLst xmlns:p="http://schemas.openxmlformats.org/presentationml/2006/main">
  <p:tag name="AS_UNIQUEID" val="1159"/>
</p:tagLst>
</file>

<file path=ppt/tags/tag125.xml><?xml version="1.0" encoding="utf-8"?>
<p:tagLst xmlns:p="http://schemas.openxmlformats.org/presentationml/2006/main">
  <p:tag name="AS_UNIQUEID" val="1160"/>
</p:tagLst>
</file>

<file path=ppt/tags/tag126.xml><?xml version="1.0" encoding="utf-8"?>
<p:tagLst xmlns:p="http://schemas.openxmlformats.org/presentationml/2006/main">
  <p:tag name="AS_UNIQUEID" val="1161"/>
</p:tagLst>
</file>

<file path=ppt/tags/tag127.xml><?xml version="1.0" encoding="utf-8"?>
<p:tagLst xmlns:p="http://schemas.openxmlformats.org/presentationml/2006/main">
  <p:tag name="AS_UNIQUEID" val="1162"/>
</p:tagLst>
</file>

<file path=ppt/tags/tag128.xml><?xml version="1.0" encoding="utf-8"?>
<p:tagLst xmlns:p="http://schemas.openxmlformats.org/presentationml/2006/main">
  <p:tag name="AS_UNIQUEID" val="1163"/>
</p:tagLst>
</file>

<file path=ppt/tags/tag129.xml><?xml version="1.0" encoding="utf-8"?>
<p:tagLst xmlns:p="http://schemas.openxmlformats.org/presentationml/2006/main">
  <p:tag name="AS_UNIQUEID" val="1164"/>
</p:tagLst>
</file>

<file path=ppt/tags/tag130.xml><?xml version="1.0" encoding="utf-8"?>
<p:tagLst xmlns:p="http://schemas.openxmlformats.org/presentationml/2006/main">
  <p:tag name="AS_UNIQUEID" val="1170"/>
</p:tagLst>
</file>

<file path=ppt/tags/tag131.xml><?xml version="1.0" encoding="utf-8"?>
<p:tagLst xmlns:p="http://schemas.openxmlformats.org/presentationml/2006/main">
  <p:tag name="AS_UNIQUEID" val="1171"/>
</p:tagLst>
</file>

<file path=ppt/tags/tag132.xml><?xml version="1.0" encoding="utf-8"?>
<p:tagLst xmlns:p="http://schemas.openxmlformats.org/presentationml/2006/main">
  <p:tag name="AS_UNIQUEID" val="1172"/>
</p:tagLst>
</file>

<file path=ppt/tags/tag133.xml><?xml version="1.0" encoding="utf-8"?>
<p:tagLst xmlns:p="http://schemas.openxmlformats.org/presentationml/2006/main">
  <p:tag name="AS_UNIQUEID" val="1173"/>
</p:tagLst>
</file>

<file path=ppt/tags/tag134.xml><?xml version="1.0" encoding="utf-8"?>
<p:tagLst xmlns:p="http://schemas.openxmlformats.org/presentationml/2006/main">
  <p:tag name="AS_UNIQUEID" val="1174"/>
</p:tagLst>
</file>

<file path=ppt/tags/tag135.xml><?xml version="1.0" encoding="utf-8"?>
<p:tagLst xmlns:p="http://schemas.openxmlformats.org/presentationml/2006/main">
  <p:tag name="AS_UNIQUEID" val="1175"/>
</p:tagLst>
</file>

<file path=ppt/tags/tag136.xml><?xml version="1.0" encoding="utf-8"?>
<p:tagLst xmlns:p="http://schemas.openxmlformats.org/presentationml/2006/main">
  <p:tag name="AS_UNIQUEID" val="1176"/>
</p:tagLst>
</file>

<file path=ppt/tags/tag137.xml><?xml version="1.0" encoding="utf-8"?>
<p:tagLst xmlns:p="http://schemas.openxmlformats.org/presentationml/2006/main">
  <p:tag name="AS_UNIQUEID" val="1177"/>
</p:tagLst>
</file>

<file path=ppt/tags/tag138.xml><?xml version="1.0" encoding="utf-8"?>
<p:tagLst xmlns:p="http://schemas.openxmlformats.org/presentationml/2006/main">
  <p:tag name="AS_UNIQUEID" val="1178"/>
</p:tagLst>
</file>

<file path=ppt/tags/tag139.xml><?xml version="1.0" encoding="utf-8"?>
<p:tagLst xmlns:p="http://schemas.openxmlformats.org/presentationml/2006/main">
  <p:tag name="AS_UNIQUEID" val="1179"/>
</p:tagLst>
</file>

<file path=ppt/tags/tag140.xml><?xml version="1.0" encoding="utf-8"?>
<p:tagLst xmlns:p="http://schemas.openxmlformats.org/presentationml/2006/main">
  <p:tag name="AS_UNIQUEID" val="1180"/>
</p:tagLst>
</file>

<file path=ppt/tags/tag141.xml><?xml version="1.0" encoding="utf-8"?>
<p:tagLst xmlns:p="http://schemas.openxmlformats.org/presentationml/2006/main">
  <p:tag name="AS_UNIQUEID" val="1181"/>
</p:tagLst>
</file>

<file path=ppt/tags/tag142.xml><?xml version="1.0" encoding="utf-8"?>
<p:tagLst xmlns:p="http://schemas.openxmlformats.org/presentationml/2006/main">
  <p:tag name="AS_UNIQUEID" val="1182"/>
</p:tagLst>
</file>

<file path=ppt/tags/tag143.xml><?xml version="1.0" encoding="utf-8"?>
<p:tagLst xmlns:p="http://schemas.openxmlformats.org/presentationml/2006/main">
  <p:tag name="AS_UNIQUEID" val="1183"/>
</p:tagLst>
</file>

<file path=ppt/tags/tag144.xml><?xml version="1.0" encoding="utf-8"?>
<p:tagLst xmlns:p="http://schemas.openxmlformats.org/presentationml/2006/main">
  <p:tag name="AS_UNIQUEID" val="1184"/>
</p:tagLst>
</file>

<file path=ppt/tags/tag145.xml><?xml version="1.0" encoding="utf-8"?>
<p:tagLst xmlns:p="http://schemas.openxmlformats.org/presentationml/2006/main">
  <p:tag name="AS_UNIQUEID" val="1185"/>
</p:tagLst>
</file>

<file path=ppt/tags/tag146.xml><?xml version="1.0" encoding="utf-8"?>
<p:tagLst xmlns:p="http://schemas.openxmlformats.org/presentationml/2006/main">
  <p:tag name="AS_UNIQUEID" val="1186"/>
</p:tagLst>
</file>

<file path=ppt/tags/tag147.xml><?xml version="1.0" encoding="utf-8"?>
<p:tagLst xmlns:p="http://schemas.openxmlformats.org/presentationml/2006/main">
  <p:tag name="AS_UNIQUEID" val="1187"/>
</p:tagLst>
</file>

<file path=ppt/tags/tag148.xml><?xml version="1.0" encoding="utf-8"?>
<p:tagLst xmlns:p="http://schemas.openxmlformats.org/presentationml/2006/main">
  <p:tag name="AS_UNIQUEID" val="1188"/>
</p:tagLst>
</file>

<file path=ppt/tags/tag149.xml><?xml version="1.0" encoding="utf-8"?>
<p:tagLst xmlns:p="http://schemas.openxmlformats.org/presentationml/2006/main">
  <p:tag name="AS_UNIQUEID" val="1189"/>
</p:tagLst>
</file>

<file path=ppt/tags/tag150.xml><?xml version="1.0" encoding="utf-8"?>
<p:tagLst xmlns:p="http://schemas.openxmlformats.org/presentationml/2006/main">
  <p:tag name="AS_UNIQUEID" val="1192"/>
</p:tagLst>
</file>

<file path=ppt/tags/tag151.xml><?xml version="1.0" encoding="utf-8"?>
<p:tagLst xmlns:p="http://schemas.openxmlformats.org/presentationml/2006/main">
  <p:tag name="AS_UNIQUEID" val="1193"/>
</p:tagLst>
</file>

<file path=ppt/tags/tag152.xml><?xml version="1.0" encoding="utf-8"?>
<p:tagLst xmlns:p="http://schemas.openxmlformats.org/presentationml/2006/main">
  <p:tag name="AS_UNIQUEID" val="1194"/>
</p:tagLst>
</file>

<file path=ppt/tags/tag153.xml><?xml version="1.0" encoding="utf-8"?>
<p:tagLst xmlns:p="http://schemas.openxmlformats.org/presentationml/2006/main">
  <p:tag name="AS_UNIQUEID" val="1195"/>
</p:tagLst>
</file>

<file path=ppt/tags/tag154.xml><?xml version="1.0" encoding="utf-8"?>
<p:tagLst xmlns:p="http://schemas.openxmlformats.org/presentationml/2006/main">
  <p:tag name="AS_UNIQUEID" val="1201"/>
</p:tagLst>
</file>

<file path=ppt/tags/tag155.xml><?xml version="1.0" encoding="utf-8"?>
<p:tagLst xmlns:p="http://schemas.openxmlformats.org/presentationml/2006/main">
  <p:tag name="AS_UNIQUEID" val="1202"/>
</p:tagLst>
</file>

<file path=ppt/tags/tag156.xml><?xml version="1.0" encoding="utf-8"?>
<p:tagLst xmlns:p="http://schemas.openxmlformats.org/presentationml/2006/main">
  <p:tag name="AS_UNIQUEID" val="1203"/>
</p:tagLst>
</file>

<file path=ppt/tags/tag157.xml><?xml version="1.0" encoding="utf-8"?>
<p:tagLst xmlns:p="http://schemas.openxmlformats.org/presentationml/2006/main">
  <p:tag name="AS_UNIQUEID" val="1204"/>
</p:tagLst>
</file>

<file path=ppt/tags/tag158.xml><?xml version="1.0" encoding="utf-8"?>
<p:tagLst xmlns:p="http://schemas.openxmlformats.org/presentationml/2006/main">
  <p:tag name="AS_UNIQUEID" val="1205"/>
</p:tagLst>
</file>

<file path=ppt/tags/tag159.xml><?xml version="1.0" encoding="utf-8"?>
<p:tagLst xmlns:p="http://schemas.openxmlformats.org/presentationml/2006/main">
  <p:tag name="AS_UNIQUEID" val="1206"/>
</p:tagLst>
</file>

<file path=ppt/tags/tag160.xml><?xml version="1.0" encoding="utf-8"?>
<p:tagLst xmlns:p="http://schemas.openxmlformats.org/presentationml/2006/main">
  <p:tag name="AS_UNIQUEID" val="1207"/>
</p:tagLst>
</file>

<file path=ppt/tags/tag161.xml><?xml version="1.0" encoding="utf-8"?>
<p:tagLst xmlns:p="http://schemas.openxmlformats.org/presentationml/2006/main">
  <p:tag name="AS_UNIQUEID" val="1208"/>
</p:tagLst>
</file>

<file path=ppt/tags/tag162.xml><?xml version="1.0" encoding="utf-8"?>
<p:tagLst xmlns:p="http://schemas.openxmlformats.org/presentationml/2006/main">
  <p:tag name="AS_UNIQUEID" val="1209"/>
</p:tagLst>
</file>

<file path=ppt/tags/tag163.xml><?xml version="1.0" encoding="utf-8"?>
<p:tagLst xmlns:p="http://schemas.openxmlformats.org/presentationml/2006/main">
  <p:tag name="AS_UNIQUEID" val="1210"/>
</p:tagLst>
</file>

<file path=ppt/tags/tag164.xml><?xml version="1.0" encoding="utf-8"?>
<p:tagLst xmlns:p="http://schemas.openxmlformats.org/presentationml/2006/main">
  <p:tag name="AS_UNIQUEID" val="1211"/>
</p:tagLst>
</file>

<file path=ppt/tags/tag165.xml><?xml version="1.0" encoding="utf-8"?>
<p:tagLst xmlns:p="http://schemas.openxmlformats.org/presentationml/2006/main">
  <p:tag name="AS_UNIQUEID" val="1212"/>
</p:tagLst>
</file>

<file path=ppt/tags/tag166.xml><?xml version="1.0" encoding="utf-8"?>
<p:tagLst xmlns:p="http://schemas.openxmlformats.org/presentationml/2006/main">
  <p:tag name="AS_UNIQUEID" val="1213"/>
</p:tagLst>
</file>

<file path=ppt/tags/tag167.xml><?xml version="1.0" encoding="utf-8"?>
<p:tagLst xmlns:p="http://schemas.openxmlformats.org/presentationml/2006/main">
  <p:tag name="AS_UNIQUEID" val="1214"/>
</p:tagLst>
</file>

<file path=ppt/tags/tag168.xml><?xml version="1.0" encoding="utf-8"?>
<p:tagLst xmlns:p="http://schemas.openxmlformats.org/presentationml/2006/main">
  <p:tag name="AS_UNIQUEID" val="1215"/>
</p:tagLst>
</file>

<file path=ppt/tags/tag169.xml><?xml version="1.0" encoding="utf-8"?>
<p:tagLst xmlns:p="http://schemas.openxmlformats.org/presentationml/2006/main">
  <p:tag name="AS_UNIQUEID" val="1217"/>
</p:tagLst>
</file>

<file path=ppt/tags/tag170.xml><?xml version="1.0" encoding="utf-8"?>
<p:tagLst xmlns:p="http://schemas.openxmlformats.org/presentationml/2006/main">
  <p:tag name="AS_UNIQUEID" val="1218"/>
</p:tagLst>
</file>

<file path=ppt/tags/tag171.xml><?xml version="1.0" encoding="utf-8"?>
<p:tagLst xmlns:p="http://schemas.openxmlformats.org/presentationml/2006/main">
  <p:tag name="AS_UNIQUEID" val="1224"/>
</p:tagLst>
</file>

<file path=ppt/tags/tag172.xml><?xml version="1.0" encoding="utf-8"?>
<p:tagLst xmlns:p="http://schemas.openxmlformats.org/presentationml/2006/main">
  <p:tag name="AS_UNIQUEID" val="1225"/>
</p:tagLst>
</file>

<file path=ppt/tags/tag173.xml><?xml version="1.0" encoding="utf-8"?>
<p:tagLst xmlns:p="http://schemas.openxmlformats.org/presentationml/2006/main">
  <p:tag name="AS_UNIQUEID" val="1226"/>
</p:tagLst>
</file>

<file path=ppt/tags/tag174.xml><?xml version="1.0" encoding="utf-8"?>
<p:tagLst xmlns:p="http://schemas.openxmlformats.org/presentationml/2006/main">
  <p:tag name="AS_UNIQUEID" val="1227"/>
</p:tagLst>
</file>

<file path=ppt/tags/tag175.xml><?xml version="1.0" encoding="utf-8"?>
<p:tagLst xmlns:p="http://schemas.openxmlformats.org/presentationml/2006/main">
  <p:tag name="AS_UNIQUEID" val="1228"/>
</p:tagLst>
</file>

<file path=ppt/tags/tag176.xml><?xml version="1.0" encoding="utf-8"?>
<p:tagLst xmlns:p="http://schemas.openxmlformats.org/presentationml/2006/main">
  <p:tag name="AS_UNIQUEID" val="1229"/>
</p:tagLst>
</file>

<file path=ppt/tags/tag177.xml><?xml version="1.0" encoding="utf-8"?>
<p:tagLst xmlns:p="http://schemas.openxmlformats.org/presentationml/2006/main">
  <p:tag name="AS_UNIQUEID" val="1230"/>
</p:tagLst>
</file>

<file path=ppt/tags/tag178.xml><?xml version="1.0" encoding="utf-8"?>
<p:tagLst xmlns:p="http://schemas.openxmlformats.org/presentationml/2006/main">
  <p:tag name="AS_UNIQUEID" val="1231"/>
</p:tagLst>
</file>

<file path=ppt/tags/tag179.xml><?xml version="1.0" encoding="utf-8"?>
<p:tagLst xmlns:p="http://schemas.openxmlformats.org/presentationml/2006/main">
  <p:tag name="AS_UNIQUEID" val="1232"/>
</p:tagLst>
</file>

<file path=ppt/tags/tag180.xml><?xml version="1.0" encoding="utf-8"?>
<p:tagLst xmlns:p="http://schemas.openxmlformats.org/presentationml/2006/main">
  <p:tag name="AS_UNIQUEID" val="1233"/>
</p:tagLst>
</file>

<file path=ppt/tags/tag181.xml><?xml version="1.0" encoding="utf-8"?>
<p:tagLst xmlns:p="http://schemas.openxmlformats.org/presentationml/2006/main">
  <p:tag name="AS_UNIQUEID" val="1234"/>
</p:tagLst>
</file>

<file path=ppt/tags/tag182.xml><?xml version="1.0" encoding="utf-8"?>
<p:tagLst xmlns:p="http://schemas.openxmlformats.org/presentationml/2006/main">
  <p:tag name="AS_UNIQUEID" val="1235"/>
</p:tagLst>
</file>

<file path=ppt/tags/tag183.xml><?xml version="1.0" encoding="utf-8"?>
<p:tagLst xmlns:p="http://schemas.openxmlformats.org/presentationml/2006/main">
  <p:tag name="AS_UNIQUEID" val="1236"/>
</p:tagLst>
</file>

<file path=ppt/tags/tag184.xml><?xml version="1.0" encoding="utf-8"?>
<p:tagLst xmlns:p="http://schemas.openxmlformats.org/presentationml/2006/main">
  <p:tag name="AS_UNIQUEID" val="1237"/>
</p:tagLst>
</file>

<file path=ppt/tags/tag185.xml><?xml version="1.0" encoding="utf-8"?>
<p:tagLst xmlns:p="http://schemas.openxmlformats.org/presentationml/2006/main">
  <p:tag name="AS_UNIQUEID" val="1238"/>
</p:tagLst>
</file>

<file path=ppt/tags/tag186.xml><?xml version="1.0" encoding="utf-8"?>
<p:tagLst xmlns:p="http://schemas.openxmlformats.org/presentationml/2006/main">
  <p:tag name="AS_UNIQUEID" val="1239"/>
</p:tagLst>
</file>

<file path=ppt/tags/tag187.xml><?xml version="1.0" encoding="utf-8"?>
<p:tagLst xmlns:p="http://schemas.openxmlformats.org/presentationml/2006/main">
  <p:tag name="AS_UNIQUEID" val="1240"/>
</p:tagLst>
</file>

<file path=ppt/tags/tag188.xml><?xml version="1.0" encoding="utf-8"?>
<p:tagLst xmlns:p="http://schemas.openxmlformats.org/presentationml/2006/main">
  <p:tag name="AS_UNIQUEID" val="1241"/>
</p:tagLst>
</file>

<file path=ppt/tags/tag189.xml><?xml version="1.0" encoding="utf-8"?>
<p:tagLst xmlns:p="http://schemas.openxmlformats.org/presentationml/2006/main">
  <p:tag name="AS_UNIQUEID" val="1242"/>
</p:tagLst>
</file>

<file path=ppt/tags/tag190.xml><?xml version="1.0" encoding="utf-8"?>
<p:tagLst xmlns:p="http://schemas.openxmlformats.org/presentationml/2006/main">
  <p:tag name="AS_UNIQUEID" val="1243"/>
</p:tagLst>
</file>

<file path=ppt/tags/tag191.xml><?xml version="1.0" encoding="utf-8"?>
<p:tagLst xmlns:p="http://schemas.openxmlformats.org/presentationml/2006/main">
  <p:tag name="AS_UNIQUEID" val="1244"/>
</p:tagLst>
</file>

<file path=ppt/tags/tag192.xml><?xml version="1.0" encoding="utf-8"?>
<p:tagLst xmlns:p="http://schemas.openxmlformats.org/presentationml/2006/main">
  <p:tag name="AS_UNIQUEID" val="1245"/>
</p:tagLst>
</file>

<file path=ppt/tags/tag193.xml><?xml version="1.0" encoding="utf-8"?>
<p:tagLst xmlns:p="http://schemas.openxmlformats.org/presentationml/2006/main">
  <p:tag name="AS_UNIQUEID" val="1246"/>
</p:tagLst>
</file>

<file path=ppt/tags/tag194.xml><?xml version="1.0" encoding="utf-8"?>
<p:tagLst xmlns:p="http://schemas.openxmlformats.org/presentationml/2006/main">
  <p:tag name="AS_UNIQUEID" val="1247"/>
</p:tagLst>
</file>

<file path=ppt/tags/tag195.xml><?xml version="1.0" encoding="utf-8"?>
<p:tagLst xmlns:p="http://schemas.openxmlformats.org/presentationml/2006/main">
  <p:tag name="AS_UNIQUEID" val="1248"/>
</p:tagLst>
</file>

<file path=ppt/tags/tag196.xml><?xml version="1.0" encoding="utf-8"?>
<p:tagLst xmlns:p="http://schemas.openxmlformats.org/presentationml/2006/main">
  <p:tag name="AS_UNIQUEID" val="1249"/>
</p:tagLst>
</file>

<file path=ppt/tags/tag197.xml><?xml version="1.0" encoding="utf-8"?>
<p:tagLst xmlns:p="http://schemas.openxmlformats.org/presentationml/2006/main">
  <p:tag name="AS_UNIQUEID" val="1250"/>
</p:tagLst>
</file>

<file path=ppt/tags/tag198.xml><?xml version="1.0" encoding="utf-8"?>
<p:tagLst xmlns:p="http://schemas.openxmlformats.org/presentationml/2006/main">
  <p:tag name="AS_UNIQUEID" val="1252"/>
</p:tagLst>
</file>

<file path=ppt/tags/tag199.xml><?xml version="1.0" encoding="utf-8"?>
<p:tagLst xmlns:p="http://schemas.openxmlformats.org/presentationml/2006/main">
  <p:tag name="AS_UNIQUEID" val="1253"/>
</p:tagLst>
</file>

<file path=ppt/tags/tag200.xml><?xml version="1.0" encoding="utf-8"?>
<p:tagLst xmlns:p="http://schemas.openxmlformats.org/presentationml/2006/main">
  <p:tag name="AS_UNIQUEID" val="1254"/>
</p:tagLst>
</file>

<file path=ppt/tags/tag201.xml><?xml version="1.0" encoding="utf-8"?>
<p:tagLst xmlns:p="http://schemas.openxmlformats.org/presentationml/2006/main">
  <p:tag name="AS_UNIQUEID" val="1255"/>
</p:tagLst>
</file>

<file path=ppt/tags/tag202.xml><?xml version="1.0" encoding="utf-8"?>
<p:tagLst xmlns:p="http://schemas.openxmlformats.org/presentationml/2006/main">
  <p:tag name="AS_UNIQUEID" val="1261"/>
</p:tagLst>
</file>

<file path=ppt/tags/tag203.xml><?xml version="1.0" encoding="utf-8"?>
<p:tagLst xmlns:p="http://schemas.openxmlformats.org/presentationml/2006/main">
  <p:tag name="AS_UNIQUEID" val="1262"/>
</p:tagLst>
</file>

<file path=ppt/tags/tag204.xml><?xml version="1.0" encoding="utf-8"?>
<p:tagLst xmlns:p="http://schemas.openxmlformats.org/presentationml/2006/main">
  <p:tag name="AS_UNIQUEID" val="1263"/>
</p:tagLst>
</file>

<file path=ppt/tags/tag205.xml><?xml version="1.0" encoding="utf-8"?>
<p:tagLst xmlns:p="http://schemas.openxmlformats.org/presentationml/2006/main">
  <p:tag name="AS_UNIQUEID" val="1264"/>
</p:tagLst>
</file>

<file path=ppt/tags/tag206.xml><?xml version="1.0" encoding="utf-8"?>
<p:tagLst xmlns:p="http://schemas.openxmlformats.org/presentationml/2006/main">
  <p:tag name="AS_UNIQUEID" val="1265"/>
</p:tagLst>
</file>

<file path=ppt/tags/tag207.xml><?xml version="1.0" encoding="utf-8"?>
<p:tagLst xmlns:p="http://schemas.openxmlformats.org/presentationml/2006/main">
  <p:tag name="AS_UNIQUEID" val="1266"/>
</p:tagLst>
</file>

<file path=ppt/tags/tag208.xml><?xml version="1.0" encoding="utf-8"?>
<p:tagLst xmlns:p="http://schemas.openxmlformats.org/presentationml/2006/main">
  <p:tag name="AS_UNIQUEID" val="1267"/>
</p:tagLst>
</file>

<file path=ppt/tags/tag209.xml><?xml version="1.0" encoding="utf-8"?>
<p:tagLst xmlns:p="http://schemas.openxmlformats.org/presentationml/2006/main">
  <p:tag name="AS_UNIQUEID" val="1268"/>
</p:tagLst>
</file>

<file path=ppt/tags/tag210.xml><?xml version="1.0" encoding="utf-8"?>
<p:tagLst xmlns:p="http://schemas.openxmlformats.org/presentationml/2006/main">
  <p:tag name="AS_UNIQUEID" val="1269"/>
</p:tagLst>
</file>

<file path=ppt/tags/tag211.xml><?xml version="1.0" encoding="utf-8"?>
<p:tagLst xmlns:p="http://schemas.openxmlformats.org/presentationml/2006/main">
  <p:tag name="AS_UNIQUEID" val="1270"/>
</p:tagLst>
</file>

<file path=ppt/tags/tag212.xml><?xml version="1.0" encoding="utf-8"?>
<p:tagLst xmlns:p="http://schemas.openxmlformats.org/presentationml/2006/main">
  <p:tag name="AS_UNIQUEID" val="1271"/>
</p:tagLst>
</file>

<file path=ppt/tags/tag213.xml><?xml version="1.0" encoding="utf-8"?>
<p:tagLst xmlns:p="http://schemas.openxmlformats.org/presentationml/2006/main">
  <p:tag name="AS_UNIQUEID" val="1272"/>
</p:tagLst>
</file>

<file path=ppt/tags/tag214.xml><?xml version="1.0" encoding="utf-8"?>
<p:tagLst xmlns:p="http://schemas.openxmlformats.org/presentationml/2006/main">
  <p:tag name="AS_UNIQUEID" val="1273"/>
</p:tagLst>
</file>

<file path=ppt/tags/tag215.xml><?xml version="1.0" encoding="utf-8"?>
<p:tagLst xmlns:p="http://schemas.openxmlformats.org/presentationml/2006/main">
  <p:tag name="AS_UNIQUEID" val="1274"/>
</p:tagLst>
</file>

<file path=ppt/tags/tag216.xml><?xml version="1.0" encoding="utf-8"?>
<p:tagLst xmlns:p="http://schemas.openxmlformats.org/presentationml/2006/main">
  <p:tag name="AS_UNIQUEID" val="1275"/>
</p:tagLst>
</file>

<file path=ppt/tags/tag217.xml><?xml version="1.0" encoding="utf-8"?>
<p:tagLst xmlns:p="http://schemas.openxmlformats.org/presentationml/2006/main">
  <p:tag name="AS_UNIQUEID" val="1276"/>
</p:tagLst>
</file>

<file path=ppt/tags/tag218.xml><?xml version="1.0" encoding="utf-8"?>
<p:tagLst xmlns:p="http://schemas.openxmlformats.org/presentationml/2006/main">
  <p:tag name="AS_UNIQUEID" val="1277"/>
</p:tagLst>
</file>

<file path=ppt/tags/tag219.xml><?xml version="1.0" encoding="utf-8"?>
<p:tagLst xmlns:p="http://schemas.openxmlformats.org/presentationml/2006/main">
  <p:tag name="AS_UNIQUEID" val="1278"/>
</p:tagLst>
</file>

<file path=ppt/tags/tag220.xml><?xml version="1.0" encoding="utf-8"?>
<p:tagLst xmlns:p="http://schemas.openxmlformats.org/presentationml/2006/main">
  <p:tag name="AS_UNIQUEID" val="1279"/>
</p:tagLst>
</file>

<file path=ppt/tags/tag221.xml><?xml version="1.0" encoding="utf-8"?>
<p:tagLst xmlns:p="http://schemas.openxmlformats.org/presentationml/2006/main">
  <p:tag name="AS_UNIQUEID" val="1281"/>
</p:tagLst>
</file>

<file path=ppt/tags/tag222.xml><?xml version="1.0" encoding="utf-8"?>
<p:tagLst xmlns:p="http://schemas.openxmlformats.org/presentationml/2006/main">
  <p:tag name="AS_UNIQUEID" val="1282"/>
</p:tagLst>
</file>

<file path=ppt/tags/tag223.xml><?xml version="1.0" encoding="utf-8"?>
<p:tagLst xmlns:p="http://schemas.openxmlformats.org/presentationml/2006/main">
  <p:tag name="AS_UNIQUEID" val="1283"/>
</p:tagLst>
</file>

<file path=ppt/tags/tag224.xml><?xml version="1.0" encoding="utf-8"?>
<p:tagLst xmlns:p="http://schemas.openxmlformats.org/presentationml/2006/main">
  <p:tag name="AS_UNIQUEID" val="1284"/>
</p:tagLst>
</file>

<file path=ppt/tags/tag225.xml><?xml version="1.0" encoding="utf-8"?>
<p:tagLst xmlns:p="http://schemas.openxmlformats.org/presentationml/2006/main">
  <p:tag name="AS_UNIQUEID" val="1290"/>
</p:tagLst>
</file>

<file path=ppt/tags/tag226.xml><?xml version="1.0" encoding="utf-8"?>
<p:tagLst xmlns:p="http://schemas.openxmlformats.org/presentationml/2006/main">
  <p:tag name="AS_UNIQUEID" val="1291"/>
</p:tagLst>
</file>

<file path=ppt/tags/tag227.xml><?xml version="1.0" encoding="utf-8"?>
<p:tagLst xmlns:p="http://schemas.openxmlformats.org/presentationml/2006/main">
  <p:tag name="AS_UNIQUEID" val="1292"/>
</p:tagLst>
</file>

<file path=ppt/tags/tag228.xml><?xml version="1.0" encoding="utf-8"?>
<p:tagLst xmlns:p="http://schemas.openxmlformats.org/presentationml/2006/main">
  <p:tag name="AS_UNIQUEID" val="1293"/>
</p:tagLst>
</file>

<file path=ppt/tags/tag229.xml><?xml version="1.0" encoding="utf-8"?>
<p:tagLst xmlns:p="http://schemas.openxmlformats.org/presentationml/2006/main">
  <p:tag name="AS_UNIQUEID" val="1294"/>
</p:tagLst>
</file>

<file path=ppt/tags/tag230.xml><?xml version="1.0" encoding="utf-8"?>
<p:tagLst xmlns:p="http://schemas.openxmlformats.org/presentationml/2006/main">
  <p:tag name="AS_UNIQUEID" val="1295"/>
</p:tagLst>
</file>

<file path=ppt/tags/tag231.xml><?xml version="1.0" encoding="utf-8"?>
<p:tagLst xmlns:p="http://schemas.openxmlformats.org/presentationml/2006/main">
  <p:tag name="AS_UNIQUEID" val="1296"/>
</p:tagLst>
</file>

<file path=ppt/tags/tag232.xml><?xml version="1.0" encoding="utf-8"?>
<p:tagLst xmlns:p="http://schemas.openxmlformats.org/presentationml/2006/main">
  <p:tag name="AS_UNIQUEID" val="1297"/>
</p:tagLst>
</file>

<file path=ppt/tags/tag233.xml><?xml version="1.0" encoding="utf-8"?>
<p:tagLst xmlns:p="http://schemas.openxmlformats.org/presentationml/2006/main">
  <p:tag name="AS_UNIQUEID" val="1298"/>
</p:tagLst>
</file>

<file path=ppt/tags/tag234.xml><?xml version="1.0" encoding="utf-8"?>
<p:tagLst xmlns:p="http://schemas.openxmlformats.org/presentationml/2006/main">
  <p:tag name="AS_UNIQUEID" val="1299"/>
</p:tagLst>
</file>

<file path=ppt/tags/tag235.xml><?xml version="1.0" encoding="utf-8"?>
<p:tagLst xmlns:p="http://schemas.openxmlformats.org/presentationml/2006/main">
  <p:tag name="AS_UNIQUEID" val="1300"/>
</p:tagLst>
</file>

<file path=ppt/tags/tag236.xml><?xml version="1.0" encoding="utf-8"?>
<p:tagLst xmlns:p="http://schemas.openxmlformats.org/presentationml/2006/main">
  <p:tag name="AS_UNIQUEID" val="1301"/>
</p:tagLst>
</file>

<file path=ppt/tags/tag237.xml><?xml version="1.0" encoding="utf-8"?>
<p:tagLst xmlns:p="http://schemas.openxmlformats.org/presentationml/2006/main">
  <p:tag name="AS_UNIQUEID" val="1302"/>
</p:tagLst>
</file>

<file path=ppt/tags/tag238.xml><?xml version="1.0" encoding="utf-8"?>
<p:tagLst xmlns:p="http://schemas.openxmlformats.org/presentationml/2006/main">
  <p:tag name="AS_UNIQUEID" val="1303"/>
</p:tagLst>
</file>

<file path=ppt/tags/tag239.xml><?xml version="1.0" encoding="utf-8"?>
<p:tagLst xmlns:p="http://schemas.openxmlformats.org/presentationml/2006/main">
  <p:tag name="AS_UNIQUEID" val="1304"/>
</p:tagLst>
</file>

<file path=ppt/tags/tag240.xml><?xml version="1.0" encoding="utf-8"?>
<p:tagLst xmlns:p="http://schemas.openxmlformats.org/presentationml/2006/main">
  <p:tag name="AS_UNIQUEID" val="1305"/>
</p:tagLst>
</file>

<file path=ppt/tags/tag241.xml><?xml version="1.0" encoding="utf-8"?>
<p:tagLst xmlns:p="http://schemas.openxmlformats.org/presentationml/2006/main">
  <p:tag name="AS_UNIQUEID" val="1306"/>
</p:tagLst>
</file>

<file path=ppt/tags/tag242.xml><?xml version="1.0" encoding="utf-8"?>
<p:tagLst xmlns:p="http://schemas.openxmlformats.org/presentationml/2006/main">
  <p:tag name="AS_UNIQUEID" val="1307"/>
</p:tagLst>
</file>

<file path=ppt/tags/tag243.xml><?xml version="1.0" encoding="utf-8"?>
<p:tagLst xmlns:p="http://schemas.openxmlformats.org/presentationml/2006/main">
  <p:tag name="AS_UNIQUEID" val="1308"/>
</p:tagLst>
</file>

<file path=ppt/tags/tag244.xml><?xml version="1.0" encoding="utf-8"?>
<p:tagLst xmlns:p="http://schemas.openxmlformats.org/presentationml/2006/main">
  <p:tag name="AS_UNIQUEID" val="1309"/>
</p:tagLst>
</file>

<file path=ppt/tags/tag245.xml><?xml version="1.0" encoding="utf-8"?>
<p:tagLst xmlns:p="http://schemas.openxmlformats.org/presentationml/2006/main">
  <p:tag name="AS_UNIQUEID" val="1310"/>
</p:tagLst>
</file>

<file path=ppt/tags/tag246.xml><?xml version="1.0" encoding="utf-8"?>
<p:tagLst xmlns:p="http://schemas.openxmlformats.org/presentationml/2006/main">
  <p:tag name="AS_UNIQUEID" val="1311"/>
</p:tagLst>
</file>

<file path=ppt/tags/tag247.xml><?xml version="1.0" encoding="utf-8"?>
<p:tagLst xmlns:p="http://schemas.openxmlformats.org/presentationml/2006/main">
  <p:tag name="AS_UNIQUEID" val="1313"/>
</p:tagLst>
</file>

<file path=ppt/tags/tag248.xml><?xml version="1.0" encoding="utf-8"?>
<p:tagLst xmlns:p="http://schemas.openxmlformats.org/presentationml/2006/main">
  <p:tag name="AS_UNIQUEID" val="1314"/>
</p:tagLst>
</file>

<file path=ppt/tags/tag249.xml><?xml version="1.0" encoding="utf-8"?>
<p:tagLst xmlns:p="http://schemas.openxmlformats.org/presentationml/2006/main">
  <p:tag name="AS_UNIQUEID" val="1315"/>
</p:tagLst>
</file>

<file path=ppt/tags/tag250.xml><?xml version="1.0" encoding="utf-8"?>
<p:tagLst xmlns:p="http://schemas.openxmlformats.org/presentationml/2006/main">
  <p:tag name="AS_UNIQUEID" val="1316"/>
</p:tagLst>
</file>

<file path=ppt/tags/tag251.xml><?xml version="1.0" encoding="utf-8"?>
<p:tagLst xmlns:p="http://schemas.openxmlformats.org/presentationml/2006/main">
  <p:tag name="AS_UNIQUEID" val="1317"/>
</p:tagLst>
</file>

<file path=ppt/tags/tag252.xml><?xml version="1.0" encoding="utf-8"?>
<p:tagLst xmlns:p="http://schemas.openxmlformats.org/presentationml/2006/main">
  <p:tag name="AS_UNIQUEID" val="1318"/>
</p:tagLst>
</file>

<file path=ppt/tags/tag253.xml><?xml version="1.0" encoding="utf-8"?>
<p:tagLst xmlns:p="http://schemas.openxmlformats.org/presentationml/2006/main">
  <p:tag name="AS_UNIQUEID" val="1319"/>
</p:tagLst>
</file>

<file path=ppt/tags/tag254.xml><?xml version="1.0" encoding="utf-8"?>
<p:tagLst xmlns:p="http://schemas.openxmlformats.org/presentationml/2006/main">
  <p:tag name="AS_UNIQUEID" val="1320"/>
</p:tagLst>
</file>

<file path=ppt/tags/tag255.xml><?xml version="1.0" encoding="utf-8"?>
<p:tagLst xmlns:p="http://schemas.openxmlformats.org/presentationml/2006/main">
  <p:tag name="AS_UNIQUEID" val="1321"/>
</p:tagLst>
</file>

<file path=ppt/tags/tag256.xml><?xml version="1.0" encoding="utf-8"?>
<p:tagLst xmlns:p="http://schemas.openxmlformats.org/presentationml/2006/main">
  <p:tag name="AS_UNIQUEID" val="1322"/>
</p:tagLst>
</file>

<file path=ppt/tags/tag257.xml><?xml version="1.0" encoding="utf-8"?>
<p:tagLst xmlns:p="http://schemas.openxmlformats.org/presentationml/2006/main">
  <p:tag name="AS_UNIQUEID" val="1328"/>
</p:tagLst>
</file>

<file path=ppt/tags/tag258.xml><?xml version="1.0" encoding="utf-8"?>
<p:tagLst xmlns:p="http://schemas.openxmlformats.org/presentationml/2006/main">
  <p:tag name="AS_UNIQUEID" val="1329"/>
</p:tagLst>
</file>

<file path=ppt/tags/tag259.xml><?xml version="1.0" encoding="utf-8"?>
<p:tagLst xmlns:p="http://schemas.openxmlformats.org/presentationml/2006/main">
  <p:tag name="AS_UNIQUEID" val="1330"/>
</p:tagLst>
</file>

<file path=ppt/tags/tag260.xml><?xml version="1.0" encoding="utf-8"?>
<p:tagLst xmlns:p="http://schemas.openxmlformats.org/presentationml/2006/main">
  <p:tag name="AS_UNIQUEID" val="1331"/>
</p:tagLst>
</file>

<file path=ppt/tags/tag261.xml><?xml version="1.0" encoding="utf-8"?>
<p:tagLst xmlns:p="http://schemas.openxmlformats.org/presentationml/2006/main">
  <p:tag name="AS_UNIQUEID" val="1332"/>
</p:tagLst>
</file>

<file path=ppt/tags/tag262.xml><?xml version="1.0" encoding="utf-8"?>
<p:tagLst xmlns:p="http://schemas.openxmlformats.org/presentationml/2006/main">
  <p:tag name="AS_UNIQUEID" val="1333"/>
</p:tagLst>
</file>

<file path=ppt/tags/tag263.xml><?xml version="1.0" encoding="utf-8"?>
<p:tagLst xmlns:p="http://schemas.openxmlformats.org/presentationml/2006/main">
  <p:tag name="AS_UNIQUEID" val="1334"/>
</p:tagLst>
</file>

<file path=ppt/tags/tag264.xml><?xml version="1.0" encoding="utf-8"?>
<p:tagLst xmlns:p="http://schemas.openxmlformats.org/presentationml/2006/main">
  <p:tag name="AS_UNIQUEID" val="1335"/>
</p:tagLst>
</file>

<file path=ppt/tags/tag265.xml><?xml version="1.0" encoding="utf-8"?>
<p:tagLst xmlns:p="http://schemas.openxmlformats.org/presentationml/2006/main">
  <p:tag name="AS_UNIQUEID" val="1336"/>
</p:tagLst>
</file>

<file path=ppt/tags/tag266.xml><?xml version="1.0" encoding="utf-8"?>
<p:tagLst xmlns:p="http://schemas.openxmlformats.org/presentationml/2006/main">
  <p:tag name="AS_UNIQUEID" val="1337"/>
</p:tagLst>
</file>

<file path=ppt/tags/tag267.xml><?xml version="1.0" encoding="utf-8"?>
<p:tagLst xmlns:p="http://schemas.openxmlformats.org/presentationml/2006/main">
  <p:tag name="AS_UNIQUEID" val="1338"/>
</p:tagLst>
</file>

<file path=ppt/tags/tag268.xml><?xml version="1.0" encoding="utf-8"?>
<p:tagLst xmlns:p="http://schemas.openxmlformats.org/presentationml/2006/main">
  <p:tag name="AS_UNIQUEID" val="1339"/>
</p:tagLst>
</file>

<file path=ppt/tags/tag269.xml><?xml version="1.0" encoding="utf-8"?>
<p:tagLst xmlns:p="http://schemas.openxmlformats.org/presentationml/2006/main">
  <p:tag name="AS_UNIQUEID" val="1340"/>
</p:tagLst>
</file>

<file path=ppt/tags/tag270.xml><?xml version="1.0" encoding="utf-8"?>
<p:tagLst xmlns:p="http://schemas.openxmlformats.org/presentationml/2006/main">
  <p:tag name="AS_UNIQUEID" val="1341"/>
</p:tagLst>
</file>

<file path=ppt/tags/tag271.xml><?xml version="1.0" encoding="utf-8"?>
<p:tagLst xmlns:p="http://schemas.openxmlformats.org/presentationml/2006/main">
  <p:tag name="AS_UNIQUEID" val="1342"/>
</p:tagLst>
</file>

<file path=ppt/tags/tag272.xml><?xml version="1.0" encoding="utf-8"?>
<p:tagLst xmlns:p="http://schemas.openxmlformats.org/presentationml/2006/main">
  <p:tag name="AS_UNIQUEID" val="1343"/>
</p:tagLst>
</file>

<file path=ppt/tags/tag273.xml><?xml version="1.0" encoding="utf-8"?>
<p:tagLst xmlns:p="http://schemas.openxmlformats.org/presentationml/2006/main">
  <p:tag name="AS_UNIQUEID" val="1344"/>
</p:tagLst>
</file>

<file path=ppt/tags/tag274.xml><?xml version="1.0" encoding="utf-8"?>
<p:tagLst xmlns:p="http://schemas.openxmlformats.org/presentationml/2006/main">
  <p:tag name="AS_UNIQUEID" val="1345"/>
</p:tagLst>
</file>

<file path=ppt/tags/tag275.xml><?xml version="1.0" encoding="utf-8"?>
<p:tagLst xmlns:p="http://schemas.openxmlformats.org/presentationml/2006/main">
  <p:tag name="AS_UNIQUEID" val="1346"/>
</p:tagLst>
</file>

<file path=ppt/tags/tag276.xml><?xml version="1.0" encoding="utf-8"?>
<p:tagLst xmlns:p="http://schemas.openxmlformats.org/presentationml/2006/main">
  <p:tag name="AS_UNIQUEID" val="1347"/>
</p:tagLst>
</file>

<file path=ppt/tags/tag277.xml><?xml version="1.0" encoding="utf-8"?>
<p:tagLst xmlns:p="http://schemas.openxmlformats.org/presentationml/2006/main">
  <p:tag name="KSO_WM_UNIT_PLACING_PICTURE_USER_VIEWPORT" val="{&quot;height&quot;:8308,&quot;width&quot;:6602}"/>
</p:tagLst>
</file>

<file path=ppt/tags/tag278.xml><?xml version="1.0" encoding="utf-8"?>
<p:tagLst xmlns:p="http://schemas.openxmlformats.org/presentationml/2006/main">
  <p:tag name="COMMONDATA" val="eyJoZGlkIjoiZjdkYzcwYmY3YjBiMmFlNDkwMWQyMGE2MzUxNzEzZjYifQ=="/>
  <p:tag name="KSO_WPP_MARK_KEY" val="738337c7-e23e-43b9-883c-948c2aa972ec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1523</Words>
  <Application>WPS 演示</Application>
  <PresentationFormat>宽屏</PresentationFormat>
  <Paragraphs>337</Paragraphs>
  <Slides>30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98</vt:i4>
      </vt:variant>
      <vt:variant>
        <vt:lpstr>幻灯片标题</vt:lpstr>
      </vt:variant>
      <vt:variant>
        <vt:i4>30</vt:i4>
      </vt:variant>
    </vt:vector>
  </HeadingPairs>
  <TitlesOfParts>
    <vt:vector size="148" baseType="lpstr">
      <vt:lpstr>Arial</vt:lpstr>
      <vt:lpstr>宋体</vt:lpstr>
      <vt:lpstr>Wingdings</vt:lpstr>
      <vt:lpstr>黑体</vt:lpstr>
      <vt:lpstr>微软雅黑</vt:lpstr>
      <vt:lpstr>Times New Roman</vt:lpstr>
      <vt:lpstr>仿宋_GB2312</vt:lpstr>
      <vt:lpstr>仿宋</vt:lpstr>
      <vt:lpstr>Wingdings</vt:lpstr>
      <vt:lpstr>等线</vt:lpstr>
      <vt:lpstr>楷体_GB2312</vt:lpstr>
      <vt:lpstr>新宋体</vt:lpstr>
      <vt:lpstr>Arial Unicode MS</vt:lpstr>
      <vt:lpstr>Calibri</vt:lpstr>
      <vt:lpstr>Cambria Math</vt:lpstr>
      <vt:lpstr>华文新魏</vt:lpstr>
      <vt:lpstr>华文中宋</vt:lpstr>
      <vt:lpstr>Symbol</vt:lpstr>
      <vt:lpstr>楷体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Equations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PowerPoint 演示文稿</vt:lpstr>
      <vt:lpstr>3.3.2 抛物线的简单几何性质1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119</cp:revision>
  <dcterms:created xsi:type="dcterms:W3CDTF">2021-08-30T01:33:00Z</dcterms:created>
  <dcterms:modified xsi:type="dcterms:W3CDTF">2022-11-14T00:45:10Z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2052-11.1.0.12763</vt:lpwstr>
  </property>
</Properties>
</file>