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11/15/17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11/15/17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11/15/17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11/15/17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11/15/17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11/15/17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11/15/17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E91861-ADA4-1D45-8536-5C40110CB4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Der Wanderer im </a:t>
            </a:r>
            <a:r>
              <a:rPr lang="de-DE" dirty="0" err="1"/>
              <a:t>nebelmeer</a:t>
            </a:r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FD0A36E-918E-D24D-BAE9-57892A2FFEE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Caspar David Friedrich </a:t>
            </a:r>
          </a:p>
        </p:txBody>
      </p:sp>
    </p:spTree>
    <p:extLst>
      <p:ext uri="{BB962C8B-B14F-4D97-AF65-F5344CB8AC3E}">
        <p14:creationId xmlns:p14="http://schemas.microsoft.com/office/powerpoint/2010/main" val="1358873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4">
            <a:extLst>
              <a:ext uri="{FF2B5EF4-FFF2-40B4-BE49-F238E27FC236}">
                <a16:creationId xmlns:a16="http://schemas.microsoft.com/office/drawing/2014/main" id="{111379FB-DAD2-9B41-9201-F789D79E90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4296" y="143602"/>
            <a:ext cx="4682369" cy="5871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080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606C4B43-4C55-B84C-911E-DDED0137F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Elfchen</a:t>
            </a:r>
            <a:r>
              <a:rPr lang="de-DE" dirty="0"/>
              <a:t>- kleine Gedichte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F88146C1-0CA6-1047-A246-6539727AE706}"/>
              </a:ext>
            </a:extLst>
          </p:cNvPr>
          <p:cNvSpPr txBox="1"/>
          <p:nvPr/>
        </p:nvSpPr>
        <p:spPr>
          <a:xfrm>
            <a:off x="1451579" y="2109408"/>
            <a:ext cx="960327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dirty="0"/>
              <a:t>Ein </a:t>
            </a:r>
            <a:r>
              <a:rPr lang="de-DE" dirty="0" err="1"/>
              <a:t>Elfchen</a:t>
            </a:r>
            <a:r>
              <a:rPr lang="de-DE" dirty="0"/>
              <a:t> besteht aus elf  Worten.</a:t>
            </a:r>
          </a:p>
          <a:p>
            <a:pPr algn="l"/>
            <a:endParaRPr lang="de-DE" dirty="0"/>
          </a:p>
          <a:p>
            <a:pPr algn="l"/>
            <a:r>
              <a:rPr lang="de-DE" dirty="0"/>
              <a:t>In der ersten Zeile steht ein Wort.</a:t>
            </a:r>
          </a:p>
          <a:p>
            <a:pPr algn="l"/>
            <a:endParaRPr lang="de-DE" dirty="0"/>
          </a:p>
          <a:p>
            <a:pPr algn="l"/>
            <a:r>
              <a:rPr lang="de-DE" dirty="0"/>
              <a:t>In der zweiten Zeile stehen zwei Wörter.</a:t>
            </a:r>
          </a:p>
          <a:p>
            <a:pPr algn="l"/>
            <a:endParaRPr lang="de-DE" dirty="0"/>
          </a:p>
          <a:p>
            <a:pPr algn="l"/>
            <a:r>
              <a:rPr lang="de-DE" dirty="0"/>
              <a:t>In der dritten Zeile stehen drei Wörter.</a:t>
            </a:r>
          </a:p>
          <a:p>
            <a:pPr algn="l"/>
            <a:endParaRPr lang="de-DE" dirty="0"/>
          </a:p>
          <a:p>
            <a:pPr algn="l"/>
            <a:r>
              <a:rPr lang="de-DE" dirty="0"/>
              <a:t>In der vierten Zeile stehen vier Wörter.</a:t>
            </a:r>
          </a:p>
          <a:p>
            <a:pPr algn="l"/>
            <a:endParaRPr lang="de-DE" dirty="0"/>
          </a:p>
          <a:p>
            <a:pPr algn="l"/>
            <a:r>
              <a:rPr lang="de-DE" dirty="0"/>
              <a:t>In der letzten Zeile steht </a:t>
            </a:r>
            <a:r>
              <a:rPr lang="de-DE"/>
              <a:t>ein Wort.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73899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4">
            <a:extLst>
              <a:ext uri="{FF2B5EF4-FFF2-40B4-BE49-F238E27FC236}">
                <a16:creationId xmlns:a16="http://schemas.microsoft.com/office/drawing/2014/main" id="{E3AA16A5-3DFE-AC4A-800A-6660BFB36E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5963" y="143602"/>
            <a:ext cx="4682369" cy="5871117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9F8AE1B6-BDE1-304B-BFF9-8B81B5909C1C}"/>
              </a:ext>
            </a:extLst>
          </p:cNvPr>
          <p:cNvSpPr txBox="1"/>
          <p:nvPr/>
        </p:nvSpPr>
        <p:spPr>
          <a:xfrm>
            <a:off x="7151610" y="1406372"/>
            <a:ext cx="33863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de-DE" dirty="0"/>
          </a:p>
          <a:p>
            <a:pPr algn="l"/>
            <a:r>
              <a:rPr lang="de-DE" dirty="0">
                <a:solidFill>
                  <a:srgbClr val="FF0000"/>
                </a:solidFill>
              </a:rPr>
              <a:t>1 </a:t>
            </a:r>
            <a:r>
              <a:rPr lang="de-DE" dirty="0"/>
              <a:t>Sieh!</a:t>
            </a:r>
          </a:p>
          <a:p>
            <a:pPr algn="l"/>
            <a:endParaRPr lang="de-DE" dirty="0"/>
          </a:p>
          <a:p>
            <a:pPr algn="l"/>
            <a:r>
              <a:rPr lang="de-DE" dirty="0">
                <a:solidFill>
                  <a:srgbClr val="FF0000"/>
                </a:solidFill>
              </a:rPr>
              <a:t>2</a:t>
            </a:r>
            <a:r>
              <a:rPr lang="de-DE" dirty="0"/>
              <a:t> Mein Blick</a:t>
            </a:r>
          </a:p>
          <a:p>
            <a:pPr algn="l"/>
            <a:endParaRPr lang="de-DE" dirty="0"/>
          </a:p>
          <a:p>
            <a:pPr algn="l"/>
            <a:r>
              <a:rPr lang="de-DE" dirty="0">
                <a:solidFill>
                  <a:srgbClr val="FF0000"/>
                </a:solidFill>
              </a:rPr>
              <a:t>3</a:t>
            </a:r>
            <a:r>
              <a:rPr lang="de-DE" dirty="0"/>
              <a:t> Über die Berge</a:t>
            </a:r>
          </a:p>
          <a:p>
            <a:pPr algn="l"/>
            <a:endParaRPr lang="de-DE" dirty="0"/>
          </a:p>
          <a:p>
            <a:pPr algn="l"/>
            <a:r>
              <a:rPr lang="de-DE" dirty="0">
                <a:solidFill>
                  <a:srgbClr val="FF0000"/>
                </a:solidFill>
              </a:rPr>
              <a:t>4</a:t>
            </a:r>
            <a:r>
              <a:rPr lang="de-DE" dirty="0"/>
              <a:t> Die Sonne geht unter</a:t>
            </a:r>
          </a:p>
          <a:p>
            <a:pPr algn="l"/>
            <a:endParaRPr lang="de-DE" dirty="0"/>
          </a:p>
          <a:p>
            <a:pPr algn="l"/>
            <a:r>
              <a:rPr lang="de-DE" dirty="0">
                <a:solidFill>
                  <a:srgbClr val="FF0000"/>
                </a:solidFill>
              </a:rPr>
              <a:t>1</a:t>
            </a:r>
            <a:r>
              <a:rPr lang="de-DE" dirty="0"/>
              <a:t> Heimat</a:t>
            </a:r>
          </a:p>
        </p:txBody>
      </p:sp>
    </p:spTree>
    <p:extLst>
      <p:ext uri="{BB962C8B-B14F-4D97-AF65-F5344CB8AC3E}">
        <p14:creationId xmlns:p14="http://schemas.microsoft.com/office/powerpoint/2010/main" val="4061220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4">
            <a:extLst>
              <a:ext uri="{FF2B5EF4-FFF2-40B4-BE49-F238E27FC236}">
                <a16:creationId xmlns:a16="http://schemas.microsoft.com/office/drawing/2014/main" id="{E3AA16A5-3DFE-AC4A-800A-6660BFB36E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5963" y="143602"/>
            <a:ext cx="4682369" cy="5871117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9F8AE1B6-BDE1-304B-BFF9-8B81B5909C1C}"/>
              </a:ext>
            </a:extLst>
          </p:cNvPr>
          <p:cNvSpPr txBox="1"/>
          <p:nvPr/>
        </p:nvSpPr>
        <p:spPr>
          <a:xfrm>
            <a:off x="7151610" y="1406372"/>
            <a:ext cx="33863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de-DE" dirty="0"/>
          </a:p>
          <a:p>
            <a:pPr algn="l"/>
            <a:r>
              <a:rPr lang="de-DE" dirty="0">
                <a:solidFill>
                  <a:srgbClr val="FF0000"/>
                </a:solidFill>
              </a:rPr>
              <a:t>1 </a:t>
            </a:r>
            <a:r>
              <a:rPr lang="de-DE" dirty="0"/>
              <a:t>Er</a:t>
            </a:r>
          </a:p>
          <a:p>
            <a:pPr algn="l"/>
            <a:endParaRPr lang="de-DE" dirty="0"/>
          </a:p>
          <a:p>
            <a:pPr algn="l"/>
            <a:r>
              <a:rPr lang="de-DE" dirty="0">
                <a:solidFill>
                  <a:srgbClr val="FF0000"/>
                </a:solidFill>
              </a:rPr>
              <a:t>2</a:t>
            </a:r>
            <a:r>
              <a:rPr lang="de-DE" dirty="0"/>
              <a:t> Der Wanderer</a:t>
            </a:r>
          </a:p>
          <a:p>
            <a:pPr algn="l"/>
            <a:endParaRPr lang="de-DE" dirty="0"/>
          </a:p>
          <a:p>
            <a:pPr algn="l"/>
            <a:r>
              <a:rPr lang="de-DE" dirty="0">
                <a:solidFill>
                  <a:srgbClr val="FF0000"/>
                </a:solidFill>
              </a:rPr>
              <a:t>3</a:t>
            </a:r>
            <a:r>
              <a:rPr lang="de-DE" dirty="0"/>
              <a:t> In einem Nebelmeer</a:t>
            </a:r>
          </a:p>
          <a:p>
            <a:pPr algn="l"/>
            <a:endParaRPr lang="de-DE" dirty="0"/>
          </a:p>
          <a:p>
            <a:pPr algn="l"/>
            <a:r>
              <a:rPr lang="de-DE" dirty="0">
                <a:solidFill>
                  <a:srgbClr val="FF0000"/>
                </a:solidFill>
              </a:rPr>
              <a:t>4</a:t>
            </a:r>
            <a:r>
              <a:rPr lang="de-DE" dirty="0"/>
              <a:t> Er sieht nicht zurück</a:t>
            </a:r>
          </a:p>
          <a:p>
            <a:pPr algn="l"/>
            <a:endParaRPr lang="de-DE" dirty="0"/>
          </a:p>
          <a:p>
            <a:pPr algn="l"/>
            <a:r>
              <a:rPr lang="de-DE" dirty="0">
                <a:solidFill>
                  <a:srgbClr val="FF0000"/>
                </a:solidFill>
              </a:rPr>
              <a:t>1</a:t>
            </a:r>
            <a:r>
              <a:rPr lang="de-DE" dirty="0"/>
              <a:t> Zukunft</a:t>
            </a:r>
          </a:p>
        </p:txBody>
      </p:sp>
    </p:spTree>
    <p:extLst>
      <p:ext uri="{BB962C8B-B14F-4D97-AF65-F5344CB8AC3E}">
        <p14:creationId xmlns:p14="http://schemas.microsoft.com/office/powerpoint/2010/main" val="135984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7618691C-BC75-D748-8A60-43BCD93B5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4671" y="839631"/>
            <a:ext cx="3273099" cy="2247117"/>
          </a:xfrm>
        </p:spPr>
        <p:txBody>
          <a:bodyPr/>
          <a:lstStyle/>
          <a:p>
            <a:r>
              <a:rPr lang="de-DE" dirty="0"/>
              <a:t>Jetzt du:</a:t>
            </a:r>
          </a:p>
        </p:txBody>
      </p:sp>
      <p:sp>
        <p:nvSpPr>
          <p:cNvPr id="5" name="Inhaltsplatzhalter 4">
            <a:extLst>
              <a:ext uri="{FF2B5EF4-FFF2-40B4-BE49-F238E27FC236}">
                <a16:creationId xmlns:a16="http://schemas.microsoft.com/office/drawing/2014/main" id="{57464660-CC91-7744-834D-837909F0B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4671" y="1639769"/>
            <a:ext cx="6012470" cy="4658826"/>
          </a:xfrm>
        </p:spPr>
        <p:txBody>
          <a:bodyPr/>
          <a:lstStyle/>
          <a:p>
            <a:r>
              <a:rPr lang="de-DE" dirty="0"/>
              <a:t>Schreibe ein </a:t>
            </a:r>
            <a:r>
              <a:rPr lang="de-DE" dirty="0" err="1"/>
              <a:t>Elfchen</a:t>
            </a:r>
            <a:r>
              <a:rPr lang="de-DE" dirty="0"/>
              <a:t> zum Bild</a:t>
            </a:r>
          </a:p>
          <a:p>
            <a:r>
              <a:rPr lang="de-DE" dirty="0"/>
              <a:t>Nutze die Wörter an der Tafel</a:t>
            </a:r>
          </a:p>
          <a:p>
            <a:r>
              <a:rPr lang="de-DE" dirty="0"/>
              <a:t>Lies es in der Klasse vor</a:t>
            </a:r>
          </a:p>
        </p:txBody>
      </p:sp>
      <p:pic>
        <p:nvPicPr>
          <p:cNvPr id="7" name="Grafik 4">
            <a:extLst>
              <a:ext uri="{FF2B5EF4-FFF2-40B4-BE49-F238E27FC236}">
                <a16:creationId xmlns:a16="http://schemas.microsoft.com/office/drawing/2014/main" id="{2C7E2DC3-0211-7C44-B570-E7C6FD093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2367" y="151190"/>
            <a:ext cx="4682369" cy="5871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266742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Breitbild</PresentationFormat>
  <Slides>6</Slides>
  <Notes>0</Notes>
  <HiddenSlides>0</HiddenSlide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7" baseType="lpstr">
      <vt:lpstr>Galerie</vt:lpstr>
      <vt:lpstr>Der Wanderer im nebelmeer</vt:lpstr>
      <vt:lpstr>PowerPoint-Präsentation</vt:lpstr>
      <vt:lpstr>Elfchen- kleine Gedichte</vt:lpstr>
      <vt:lpstr>PowerPoint-Präsentation</vt:lpstr>
      <vt:lpstr>PowerPoint-Präsentation</vt:lpstr>
      <vt:lpstr>Jetzt du: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 Wanderer im nebelmeer</dc:title>
  <cp:revision>1</cp:revision>
  <dcterms:modified xsi:type="dcterms:W3CDTF">2017-11-15T12:20:13Z</dcterms:modified>
</cp:coreProperties>
</file>