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70" r:id="rId5"/>
    <p:sldId id="271" r:id="rId6"/>
    <p:sldId id="272" r:id="rId7"/>
    <p:sldId id="274" r:id="rId8"/>
    <p:sldId id="273" r:id="rId9"/>
    <p:sldId id="276" r:id="rId10"/>
    <p:sldId id="275" r:id="rId11"/>
    <p:sldId id="277" r:id="rId12"/>
    <p:sldId id="278" r:id="rId1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108" d="100"/>
          <a:sy n="108" d="100"/>
        </p:scale>
        <p:origin x="78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9497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0383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8428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3117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2503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598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0683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8778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4222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9346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55687-CE9F-450E-898B-279B6C31DA43}" type="datetimeFigureOut">
              <a:rPr lang="zh-CN" altLang="en-US" smtClean="0"/>
              <a:t>2019/12/20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7065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555687-CE9F-450E-898B-279B6C31DA43}" type="datetimeFigureOut">
              <a:rPr lang="zh-CN" altLang="en-US" smtClean="0"/>
              <a:t>2019/12/20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E0317-01EA-4E64-9DB4-F9AC6FE03F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7511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315944" y="129394"/>
            <a:ext cx="11542857" cy="6333333"/>
            <a:chOff x="315944" y="129394"/>
            <a:chExt cx="11542857" cy="6333333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5944" y="129394"/>
              <a:ext cx="11542857" cy="6333333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772578" y="2496060"/>
              <a:ext cx="1866667" cy="160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79538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9498" y="72281"/>
            <a:ext cx="6076190" cy="571429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966" y="827889"/>
            <a:ext cx="1828571" cy="371429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683" y="1519679"/>
            <a:ext cx="10019048" cy="4180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129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126" y="195654"/>
            <a:ext cx="1704762" cy="400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126" y="710526"/>
            <a:ext cx="9761905" cy="290476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1289" y="3836915"/>
            <a:ext cx="5257143" cy="277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341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775389" y="759107"/>
            <a:ext cx="5196715" cy="4742426"/>
            <a:chOff x="2819351" y="152438"/>
            <a:chExt cx="5196715" cy="4742426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819351" y="152438"/>
              <a:ext cx="5076190" cy="609524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892257" y="837721"/>
              <a:ext cx="5123809" cy="405714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53881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850" y="125315"/>
            <a:ext cx="1695238" cy="400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215" y="525315"/>
            <a:ext cx="2209524" cy="371429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841" y="925315"/>
            <a:ext cx="9723809" cy="100952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86992" y="2125572"/>
            <a:ext cx="1571429" cy="51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7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076" y="127050"/>
            <a:ext cx="9809524" cy="47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824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8401" y="836975"/>
            <a:ext cx="5171429" cy="3847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889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700" y="172203"/>
            <a:ext cx="2190476" cy="32381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908" y="605219"/>
            <a:ext cx="9809524" cy="61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33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736305" y="1164872"/>
            <a:ext cx="10890832" cy="4123809"/>
            <a:chOff x="806644" y="1076949"/>
            <a:chExt cx="10890832" cy="4123809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06644" y="1076949"/>
              <a:ext cx="5057143" cy="4123809"/>
            </a:xfrm>
            <a:prstGeom prst="rect">
              <a:avLst/>
            </a:prstGeom>
          </p:spPr>
        </p:pic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526047" y="1178326"/>
              <a:ext cx="5171429" cy="2514286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616308" y="3692612"/>
              <a:ext cx="1561905" cy="5428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38976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324" y="227524"/>
            <a:ext cx="2190476" cy="371429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028" y="837720"/>
            <a:ext cx="9876190" cy="40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361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279" y="468916"/>
            <a:ext cx="5142857" cy="576190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0277" y="723520"/>
            <a:ext cx="5161905" cy="56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001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1828" y="1040044"/>
            <a:ext cx="5238095" cy="357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294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756</TotalTime>
  <Words>0</Words>
  <Application>Microsoft Office PowerPoint</Application>
  <PresentationFormat>宽屏</PresentationFormat>
  <Paragraphs>0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7" baseType="lpstr">
      <vt:lpstr>宋体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田坤</dc:creator>
  <cp:lastModifiedBy>田坤</cp:lastModifiedBy>
  <cp:revision>70</cp:revision>
  <dcterms:created xsi:type="dcterms:W3CDTF">2019-02-16T09:18:31Z</dcterms:created>
  <dcterms:modified xsi:type="dcterms:W3CDTF">2019-12-20T14:42:08Z</dcterms:modified>
</cp:coreProperties>
</file>