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7"/>
  </p:notesMasterIdLst>
  <p:sldIdLst>
    <p:sldId id="2770" r:id="rId2"/>
    <p:sldId id="2795" r:id="rId3"/>
    <p:sldId id="2798" r:id="rId4"/>
    <p:sldId id="2799" r:id="rId5"/>
    <p:sldId id="2796" r:id="rId6"/>
  </p:sldIdLst>
  <p:sldSz cx="12858750" cy="723265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1">
          <p15:clr>
            <a:srgbClr val="A4A3A4"/>
          </p15:clr>
        </p15:guide>
        <p15:guide id="2" pos="3965">
          <p15:clr>
            <a:srgbClr val="A4A3A4"/>
          </p15:clr>
        </p15:guide>
        <p15:guide id="3" pos="511">
          <p15:clr>
            <a:srgbClr val="A4A3A4"/>
          </p15:clr>
        </p15:guide>
        <p15:guide id="4" orient="horz" pos="4037">
          <p15:clr>
            <a:srgbClr val="A4A3A4"/>
          </p15:clr>
        </p15:guide>
        <p15:guide id="5" pos="75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92D050"/>
    <a:srgbClr val="43CAE5"/>
    <a:srgbClr val="6FC4E9"/>
    <a:srgbClr val="06A7DB"/>
    <a:srgbClr val="D4D25C"/>
    <a:srgbClr val="E6CBCE"/>
    <a:srgbClr val="7E9442"/>
    <a:srgbClr val="DDC334"/>
    <a:srgbClr val="70C6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主题样式 1 - 强调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00" autoAdjust="0"/>
    <p:restoredTop sz="92986" autoAdjust="0"/>
  </p:normalViewPr>
  <p:slideViewPr>
    <p:cSldViewPr>
      <p:cViewPr varScale="1">
        <p:scale>
          <a:sx n="82" d="100"/>
          <a:sy n="82" d="100"/>
        </p:scale>
        <p:origin x="475" y="67"/>
      </p:cViewPr>
      <p:guideLst>
        <p:guide orient="horz" pos="381"/>
        <p:guide pos="3965"/>
        <p:guide pos="511"/>
        <p:guide orient="horz" pos="4037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t>2020/10/9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3BED4874-415F-4462-8CBD-90FA9588F106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8C92ADDF-ABC6-4EEC-846D-A1AE2D41067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bg>
      <p:bgPr>
        <a:gradFill flip="none" rotWithShape="1">
          <a:gsLst>
            <a:gs pos="0">
              <a:srgbClr val="F4F4F4"/>
            </a:gs>
            <a:gs pos="35000">
              <a:srgbClr val="D4D4D4"/>
            </a:gs>
            <a:gs pos="100000">
              <a:srgbClr val="BABBB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>
            <a:off x="10315783" y="-14197"/>
            <a:ext cx="2544990" cy="254094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2" y="-128091"/>
            <a:ext cx="1388463" cy="2032149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" y="0"/>
            <a:ext cx="12858045" cy="723264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2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7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em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3340" y="2007235"/>
            <a:ext cx="6742430" cy="348932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3927666" y="2875565"/>
            <a:ext cx="3569335" cy="1938020"/>
          </a:xfrm>
          <a:prstGeom prst="rect">
            <a:avLst/>
          </a:prstGeom>
          <a:effectLst/>
        </p:spPr>
        <p:txBody>
          <a:bodyPr vert="horz" wrap="square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微软雅黑" panose="020B0503020204020204" pitchFamily="34" charset="-122"/>
              </a:rPr>
              <a:t>Unit 2</a:t>
            </a:r>
          </a:p>
          <a:p>
            <a:pPr algn="ctr"/>
            <a:r>
              <a:rPr lang="en-US" altLang="zh-CN" sz="6000" b="1" dirty="0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微软雅黑" panose="020B0503020204020204" pitchFamily="34" charset="-122"/>
              </a:rPr>
              <a:t>Writing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51976" y="1524987"/>
            <a:ext cx="720080" cy="73802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08574" y="1345661"/>
            <a:ext cx="437159" cy="43474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445599" y="0"/>
            <a:ext cx="4412798" cy="5200501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2" y="-14517"/>
            <a:ext cx="2756615" cy="275222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8377" y="2986364"/>
            <a:ext cx="720080" cy="738026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49055" y="6568653"/>
            <a:ext cx="538399" cy="519981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44904" y="4025132"/>
            <a:ext cx="437159" cy="43474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92714" y="3035416"/>
            <a:ext cx="367947" cy="365915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>
            <a:fillRect/>
          </a:stretch>
        </p:blipFill>
        <p:spPr>
          <a:xfrm>
            <a:off x="2882571" y="6430736"/>
            <a:ext cx="324162" cy="332241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5434" y="5128493"/>
            <a:ext cx="468084" cy="465499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63029" y="5230902"/>
            <a:ext cx="730211" cy="726179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Box 4"/>
          <p:cNvSpPr txBox="1"/>
          <p:nvPr/>
        </p:nvSpPr>
        <p:spPr>
          <a:xfrm>
            <a:off x="3490278" y="1920558"/>
            <a:ext cx="5877560" cy="768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4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</a:p>
        </p:txBody>
      </p:sp>
      <p:sp>
        <p:nvSpPr>
          <p:cNvPr id="2" name="TextBox 4"/>
          <p:cNvSpPr txBox="1"/>
          <p:nvPr/>
        </p:nvSpPr>
        <p:spPr>
          <a:xfrm>
            <a:off x="2908300" y="2995613"/>
            <a:ext cx="7704138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14350" indent="-514350"/>
            <a:r>
              <a:rPr lang="en-US" altLang="zh-CN" sz="3200" dirty="0">
                <a:latin typeface="Times New Roman" panose="02020603050405020304" pitchFamily="18" charset="0"/>
              </a:rPr>
              <a:t>Let’s learn the new words and expressions.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pic>
        <p:nvPicPr>
          <p:cNvPr id="3" name="图片 5" descr="学习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13200" y="3500438"/>
            <a:ext cx="4799013" cy="35988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5"/>
          <p:cNvSpPr/>
          <p:nvPr/>
        </p:nvSpPr>
        <p:spPr>
          <a:xfrm>
            <a:off x="1812925" y="373380"/>
            <a:ext cx="852995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Complete the article about Fang Fang’s daily life.</a:t>
            </a:r>
          </a:p>
        </p:txBody>
      </p:sp>
      <p:pic>
        <p:nvPicPr>
          <p:cNvPr id="8195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DFE">
                  <a:alpha val="100000"/>
                </a:srgbClr>
              </a:clrFrom>
              <a:clrTo>
                <a:srgbClr val="FFFD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43355" y="1194435"/>
            <a:ext cx="3352165" cy="24333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6" name="矩形 8"/>
          <p:cNvSpPr/>
          <p:nvPr/>
        </p:nvSpPr>
        <p:spPr>
          <a:xfrm>
            <a:off x="4795520" y="1355090"/>
            <a:ext cx="582168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Fang Fang is a Grade 7 student. She (1)___________ at 6:30 a.m. Then she washes her face and brushes her teeth. At 7 a.m., she (2)_____________. She often eats some bread and drinks a glass of milk.</a:t>
            </a:r>
          </a:p>
        </p:txBody>
      </p:sp>
      <p:pic>
        <p:nvPicPr>
          <p:cNvPr id="8197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785225" y="4383405"/>
            <a:ext cx="2762250" cy="21215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8" name="矩形 11"/>
          <p:cNvSpPr/>
          <p:nvPr/>
        </p:nvSpPr>
        <p:spPr>
          <a:xfrm>
            <a:off x="2726055" y="4383405"/>
            <a:ext cx="5656263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Fang Fang lives close to school, so she always (3)_____________ on foot at 7:30 a.m. She (4)____________from 8:30 a.m. to 4 p.m.</a:t>
            </a:r>
          </a:p>
        </p:txBody>
      </p:sp>
      <p:sp>
        <p:nvSpPr>
          <p:cNvPr id="9223" name="矩形 12"/>
          <p:cNvSpPr/>
          <p:nvPr/>
        </p:nvSpPr>
        <p:spPr>
          <a:xfrm>
            <a:off x="7371080" y="2690178"/>
            <a:ext cx="2138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has breakfast </a:t>
            </a:r>
          </a:p>
        </p:txBody>
      </p:sp>
      <p:sp>
        <p:nvSpPr>
          <p:cNvPr id="9224" name="矩形 13"/>
          <p:cNvSpPr/>
          <p:nvPr/>
        </p:nvSpPr>
        <p:spPr>
          <a:xfrm>
            <a:off x="4967923" y="4807585"/>
            <a:ext cx="221869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goes to school</a:t>
            </a:r>
          </a:p>
        </p:txBody>
      </p:sp>
      <p:sp>
        <p:nvSpPr>
          <p:cNvPr id="9225" name="矩形 14"/>
          <p:cNvSpPr/>
          <p:nvPr/>
        </p:nvSpPr>
        <p:spPr>
          <a:xfrm>
            <a:off x="3469958" y="5658803"/>
            <a:ext cx="17348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has classes</a:t>
            </a:r>
          </a:p>
        </p:txBody>
      </p:sp>
      <p:sp>
        <p:nvSpPr>
          <p:cNvPr id="9226" name="矩形 16"/>
          <p:cNvSpPr/>
          <p:nvPr/>
        </p:nvSpPr>
        <p:spPr>
          <a:xfrm>
            <a:off x="5736273" y="1774190"/>
            <a:ext cx="12007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gets up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9224" grpId="0"/>
      <p:bldP spid="9225" grpId="0"/>
      <p:bldP spid="92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2645" y="593090"/>
            <a:ext cx="3044190" cy="26968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矩形 2"/>
          <p:cNvSpPr/>
          <p:nvPr/>
        </p:nvSpPr>
        <p:spPr>
          <a:xfrm>
            <a:off x="2618740" y="-94932"/>
            <a:ext cx="8788400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231F20"/>
                </a:solidFill>
                <a:latin typeface="Times New Roman" panose="02020603050405020304" pitchFamily="18" charset="0"/>
              </a:rPr>
              <a:t>   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</a:rPr>
              <a:t>After school, she </a:t>
            </a:r>
            <a:r>
              <a:rPr lang="zh-CN" altLang="en-US" sz="2800" dirty="0">
                <a:solidFill>
                  <a:srgbClr val="231F2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(5)____________________________________.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She (6)____________ at 4:45 p.m.</a:t>
            </a:r>
          </a:p>
        </p:txBody>
      </p:sp>
      <p:sp>
        <p:nvSpPr>
          <p:cNvPr id="10244" name="矩形 4"/>
          <p:cNvSpPr/>
          <p:nvPr/>
        </p:nvSpPr>
        <p:spPr>
          <a:xfrm>
            <a:off x="3152140" y="1380173"/>
            <a:ext cx="62103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plays basketball with friends twice a week</a:t>
            </a:r>
          </a:p>
        </p:txBody>
      </p:sp>
      <p:sp>
        <p:nvSpPr>
          <p:cNvPr id="10245" name="矩形 5"/>
          <p:cNvSpPr/>
          <p:nvPr/>
        </p:nvSpPr>
        <p:spPr>
          <a:xfrm>
            <a:off x="3916680" y="1997710"/>
            <a:ext cx="17145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goes home</a:t>
            </a:r>
          </a:p>
        </p:txBody>
      </p:sp>
      <p:sp>
        <p:nvSpPr>
          <p:cNvPr id="9222" name="矩形 7"/>
          <p:cNvSpPr/>
          <p:nvPr/>
        </p:nvSpPr>
        <p:spPr>
          <a:xfrm>
            <a:off x="5180965" y="3208655"/>
            <a:ext cx="7108825" cy="2030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Fang Fang usually (7)__________ at 6:30 p.m.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She sometimes watches TV in the evening. She</a:t>
            </a:r>
            <a:r>
              <a:rPr lang="zh-CN" altLang="en-US" sz="2800" dirty="0">
                <a:solidFill>
                  <a:srgbClr val="231F20"/>
                </a:solidFill>
                <a:latin typeface="Times New Roman" panose="02020603050405020304" pitchFamily="18" charset="0"/>
              </a:rPr>
              <a:t> a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lways (8)____________________.</a:t>
            </a:r>
          </a:p>
        </p:txBody>
      </p:sp>
      <p:pic>
        <p:nvPicPr>
          <p:cNvPr id="9223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AFAFA">
                  <a:alpha val="100000"/>
                </a:srgbClr>
              </a:clrFrom>
              <a:clrTo>
                <a:srgbClr val="FAFAFA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06550" y="3289935"/>
            <a:ext cx="3647440" cy="26339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8" name="矩形 9"/>
          <p:cNvSpPr/>
          <p:nvPr/>
        </p:nvSpPr>
        <p:spPr>
          <a:xfrm>
            <a:off x="8415020" y="3356610"/>
            <a:ext cx="16548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has dinner</a:t>
            </a:r>
          </a:p>
        </p:txBody>
      </p:sp>
      <p:sp>
        <p:nvSpPr>
          <p:cNvPr id="10249" name="矩形 10"/>
          <p:cNvSpPr/>
          <p:nvPr/>
        </p:nvSpPr>
        <p:spPr>
          <a:xfrm>
            <a:off x="6931978" y="4544695"/>
            <a:ext cx="31375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goes to bed at 9 p.m.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48" grpId="0"/>
      <p:bldP spid="102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/>
          </p:cNvSpPr>
          <p:nvPr/>
        </p:nvSpPr>
        <p:spPr>
          <a:xfrm>
            <a:off x="1763395" y="1236663"/>
            <a:ext cx="8435975" cy="53086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None/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grade              </a:t>
            </a:r>
          </a:p>
          <a:p>
            <a:pPr eaLnBrk="1" hangingPunct="1">
              <a:buNone/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n. 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年级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buNone/>
            </a:pP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七年级一班</a:t>
            </a:r>
          </a:p>
          <a:p>
            <a:pPr eaLnBrk="1" hangingPunct="1"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Class One, Grade Seven </a:t>
            </a:r>
          </a:p>
          <a:p>
            <a:pPr eaLnBrk="1" hangingPunct="1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表示几年级几班，先写班级后写年纪；</a:t>
            </a:r>
          </a:p>
          <a:p>
            <a:pPr eaLnBrk="1" hangingPunct="1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数字在后，首字母大写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我在七年级一班。</a:t>
            </a:r>
          </a:p>
          <a:p>
            <a:pPr eaLnBrk="1" hangingPunct="1"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 am in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Class One, Grade Seven.</a:t>
            </a:r>
          </a:p>
        </p:txBody>
      </p:sp>
      <p:sp>
        <p:nvSpPr>
          <p:cNvPr id="5" name="Rectangle 2"/>
          <p:cNvSpPr txBox="1"/>
          <p:nvPr/>
        </p:nvSpPr>
        <p:spPr>
          <a:xfrm>
            <a:off x="3982085" y="509270"/>
            <a:ext cx="421513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36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Notes (</a:t>
            </a:r>
            <a:r>
              <a:rPr kumimoji="0" lang="en-US" altLang="zh-CN" sz="3600" b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Writing</a:t>
            </a:r>
            <a:r>
              <a:rPr kumimoji="0" lang="en-US" altLang="zh-CN" sz="36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236</Words>
  <Application>Microsoft Office PowerPoint</Application>
  <PresentationFormat>自定义</PresentationFormat>
  <Paragraphs>32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1" baseType="lpstr">
      <vt:lpstr>Arial</vt:lpstr>
      <vt:lpstr>Calibri</vt:lpstr>
      <vt:lpstr>Comic Sans MS</vt:lpstr>
      <vt:lpstr>Times New Roman</vt:lpstr>
      <vt:lpstr>Wingdings 2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http:/www.ypppt.com</cp:keywords>
  <dc:description>http://www.ypppt.com/</dc:description>
  <cp:lastModifiedBy/>
  <cp:revision>25</cp:revision>
  <dcterms:created xsi:type="dcterms:W3CDTF">2016-09-14T13:55:00Z</dcterms:created>
  <dcterms:modified xsi:type="dcterms:W3CDTF">2020-10-09T00:57:33Z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2052-10.1.0.6750</vt:lpwstr>
  </property>
</Properties>
</file>