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gif" ContentType="image/gif"/>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9" r:id="rId1"/>
  </p:sld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 id="273" r:id="rId19"/>
    <p:sldId id="274" r:id="rId20"/>
    <p:sldId id="275" r:id="rId21"/>
    <p:sldId id="276" r:id="rId22"/>
    <p:sldId id="277" r:id="rId23"/>
    <p:sldId id="278" r:id="rId24"/>
    <p:sldId id="279" r:id="rId25"/>
    <p:sldId id="280" r:id="rId26"/>
    <p:sldId id="281" r:id="rId27"/>
    <p:sldId id="282" r:id="rId28"/>
    <p:sldId id="283" r:id="rId29"/>
    <p:sldId id="284" r:id="rId30"/>
    <p:sldId id="285" r:id="rId31"/>
    <p:sldId id="286" r:id="rId32"/>
    <p:sldId id="287" r:id="rId33"/>
    <p:sldId id="288" r:id="rId34"/>
    <p:sldId id="289" r:id="rId35"/>
    <p:sldId id="290" r:id="rId36"/>
    <p:sldId id="291" r:id="rId37"/>
    <p:sldId id="292" r:id="rId38"/>
    <p:sldId id="293" r:id="rId39"/>
    <p:sldId id="294" r:id="rId40"/>
    <p:sldId id="295" r:id="rId41"/>
  </p:sldIdLst>
  <p:sldSz cx="9144000" cy="6858000" type="screen4x3"/>
  <p:notesSz cx="6858000" cy="9144000"/>
  <p:defaultTextStyle>
    <a:defPPr>
      <a:defRPr lang="zh-CN"/>
    </a:defPPr>
    <a:lvl1pPr algn="l" rtl="0" fontAlgn="base">
      <a:spcBef>
        <a:spcPct val="0"/>
      </a:spcBef>
      <a:spcAft>
        <a:spcPct val="0"/>
      </a:spcAft>
      <a:defRPr kern="1200">
        <a:solidFill>
          <a:schemeClr val="tx1"/>
        </a:solidFill>
        <a:latin typeface="Arial" charset="0"/>
        <a:ea typeface="宋体" pitchFamily="2" charset="-122"/>
        <a:cs typeface="+mn-cs"/>
      </a:defRPr>
    </a:lvl1pPr>
    <a:lvl2pPr marL="457200" algn="l" rtl="0" fontAlgn="base">
      <a:spcBef>
        <a:spcPct val="0"/>
      </a:spcBef>
      <a:spcAft>
        <a:spcPct val="0"/>
      </a:spcAft>
      <a:defRPr kern="1200">
        <a:solidFill>
          <a:schemeClr val="tx1"/>
        </a:solidFill>
        <a:latin typeface="Arial" charset="0"/>
        <a:ea typeface="宋体" pitchFamily="2" charset="-122"/>
        <a:cs typeface="+mn-cs"/>
      </a:defRPr>
    </a:lvl2pPr>
    <a:lvl3pPr marL="914400" algn="l" rtl="0" fontAlgn="base">
      <a:spcBef>
        <a:spcPct val="0"/>
      </a:spcBef>
      <a:spcAft>
        <a:spcPct val="0"/>
      </a:spcAft>
      <a:defRPr kern="1200">
        <a:solidFill>
          <a:schemeClr val="tx1"/>
        </a:solidFill>
        <a:latin typeface="Arial" charset="0"/>
        <a:ea typeface="宋体" pitchFamily="2" charset="-122"/>
        <a:cs typeface="+mn-cs"/>
      </a:defRPr>
    </a:lvl3pPr>
    <a:lvl4pPr marL="1371600" algn="l" rtl="0" fontAlgn="base">
      <a:spcBef>
        <a:spcPct val="0"/>
      </a:spcBef>
      <a:spcAft>
        <a:spcPct val="0"/>
      </a:spcAft>
      <a:defRPr kern="1200">
        <a:solidFill>
          <a:schemeClr val="tx1"/>
        </a:solidFill>
        <a:latin typeface="Arial" charset="0"/>
        <a:ea typeface="宋体" pitchFamily="2" charset="-122"/>
        <a:cs typeface="+mn-cs"/>
      </a:defRPr>
    </a:lvl4pPr>
    <a:lvl5pPr marL="1828800" algn="l" rtl="0" fontAlgn="base">
      <a:spcBef>
        <a:spcPct val="0"/>
      </a:spcBef>
      <a:spcAft>
        <a:spcPct val="0"/>
      </a:spcAft>
      <a:defRPr kern="1200">
        <a:solidFill>
          <a:schemeClr val="tx1"/>
        </a:solidFill>
        <a:latin typeface="Arial" charset="0"/>
        <a:ea typeface="宋体" pitchFamily="2" charset="-122"/>
        <a:cs typeface="+mn-cs"/>
      </a:defRPr>
    </a:lvl5pPr>
    <a:lvl6pPr marL="2286000" algn="l" defTabSz="914400" rtl="0" eaLnBrk="1" latinLnBrk="0" hangingPunct="1">
      <a:defRPr kern="1200">
        <a:solidFill>
          <a:schemeClr val="tx1"/>
        </a:solidFill>
        <a:latin typeface="Arial" charset="0"/>
        <a:ea typeface="宋体" pitchFamily="2" charset="-122"/>
        <a:cs typeface="+mn-cs"/>
      </a:defRPr>
    </a:lvl6pPr>
    <a:lvl7pPr marL="2743200" algn="l" defTabSz="914400" rtl="0" eaLnBrk="1" latinLnBrk="0" hangingPunct="1">
      <a:defRPr kern="1200">
        <a:solidFill>
          <a:schemeClr val="tx1"/>
        </a:solidFill>
        <a:latin typeface="Arial" charset="0"/>
        <a:ea typeface="宋体" pitchFamily="2" charset="-122"/>
        <a:cs typeface="+mn-cs"/>
      </a:defRPr>
    </a:lvl7pPr>
    <a:lvl8pPr marL="3200400" algn="l" defTabSz="914400" rtl="0" eaLnBrk="1" latinLnBrk="0" hangingPunct="1">
      <a:defRPr kern="1200">
        <a:solidFill>
          <a:schemeClr val="tx1"/>
        </a:solidFill>
        <a:latin typeface="Arial" charset="0"/>
        <a:ea typeface="宋体" pitchFamily="2" charset="-122"/>
        <a:cs typeface="+mn-cs"/>
      </a:defRPr>
    </a:lvl8pPr>
    <a:lvl9pPr marL="3657600" algn="l" defTabSz="914400" rtl="0" eaLnBrk="1" latinLnBrk="0" hangingPunct="1">
      <a:defRPr kern="1200">
        <a:solidFill>
          <a:schemeClr val="tx1"/>
        </a:solidFill>
        <a:latin typeface="Arial" charset="0"/>
        <a:ea typeface="宋体" pitchFamily="2" charset="-122"/>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00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varScale="1">
        <p:scale>
          <a:sx n="104" d="100"/>
          <a:sy n="104" d="100"/>
        </p:scale>
        <p:origin x="-1740" y="-96"/>
      </p:cViewPr>
      <p:guideLst>
        <p:guide orient="horz" pos="2160"/>
        <p:guide pos="2880"/>
      </p:guideLst>
    </p:cSldViewPr>
  </p:slid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bg>
      <p:bgPr>
        <a:blipFill dpi="0" rotWithShape="0">
          <a:blip r:embed="rId2"/>
          <a:srcRect/>
          <a:stretch>
            <a:fillRect/>
          </a:stretch>
        </a:blipFill>
        <a:effectLst/>
      </p:bgPr>
    </p:bg>
    <p:spTree>
      <p:nvGrpSpPr>
        <p:cNvPr id="1" name=""/>
        <p:cNvGrpSpPr/>
        <p:nvPr/>
      </p:nvGrpSpPr>
      <p:grpSpPr>
        <a:xfrm>
          <a:off x="0" y="0"/>
          <a:ext cx="0" cy="0"/>
          <a:chOff x="0" y="0"/>
          <a:chExt cx="0" cy="0"/>
        </a:xfrm>
      </p:grpSpPr>
      <p:sp>
        <p:nvSpPr>
          <p:cNvPr id="47106" name="Rectangle 2"/>
          <p:cNvSpPr>
            <a:spLocks noGrp="1" noRot="1" noChangeArrowheads="1"/>
          </p:cNvSpPr>
          <p:nvPr>
            <p:ph type="ctrTitle"/>
          </p:nvPr>
        </p:nvSpPr>
        <p:spPr>
          <a:xfrm>
            <a:off x="685800" y="2286000"/>
            <a:ext cx="7772400" cy="1143000"/>
          </a:xfrm>
        </p:spPr>
        <p:txBody>
          <a:bodyPr/>
          <a:lstStyle>
            <a:lvl1pPr>
              <a:defRPr/>
            </a:lvl1pPr>
          </a:lstStyle>
          <a:p>
            <a:pPr lvl="0"/>
            <a:r>
              <a:rPr lang="zh-CN" altLang="en-US" noProof="0" smtClean="0"/>
              <a:t>单击此处编辑母版标题样式</a:t>
            </a:r>
          </a:p>
        </p:txBody>
      </p:sp>
      <p:sp>
        <p:nvSpPr>
          <p:cNvPr id="47107" name="Rectangle 3"/>
          <p:cNvSpPr>
            <a:spLocks noGrp="1" noRot="1" noChangeArrowheads="1"/>
          </p:cNvSpPr>
          <p:nvPr>
            <p:ph type="subTitle" idx="1"/>
          </p:nvPr>
        </p:nvSpPr>
        <p:spPr>
          <a:xfrm>
            <a:off x="1371600" y="3886200"/>
            <a:ext cx="6400800" cy="1752600"/>
          </a:xfrm>
        </p:spPr>
        <p:txBody>
          <a:bodyPr/>
          <a:lstStyle>
            <a:lvl1pPr marL="0" indent="0" algn="ctr">
              <a:buFont typeface="Wingdings" pitchFamily="2" charset="2"/>
              <a:buNone/>
              <a:defRPr/>
            </a:lvl1pPr>
          </a:lstStyle>
          <a:p>
            <a:pPr lvl="0"/>
            <a:r>
              <a:rPr lang="zh-CN" altLang="en-US" noProof="0" smtClean="0"/>
              <a:t>单击此处编辑母版副标题样式</a:t>
            </a:r>
          </a:p>
        </p:txBody>
      </p:sp>
      <p:sp>
        <p:nvSpPr>
          <p:cNvPr id="47108" name="Rectangle 4"/>
          <p:cNvSpPr>
            <a:spLocks noGrp="1" noChangeArrowheads="1"/>
          </p:cNvSpPr>
          <p:nvPr>
            <p:ph type="dt" sz="half" idx="2"/>
          </p:nvPr>
        </p:nvSpPr>
        <p:spPr/>
        <p:txBody>
          <a:bodyPr/>
          <a:lstStyle>
            <a:lvl1pPr>
              <a:defRPr/>
            </a:lvl1pPr>
          </a:lstStyle>
          <a:p>
            <a:endParaRPr lang="en-US" altLang="zh-CN"/>
          </a:p>
        </p:txBody>
      </p:sp>
      <p:sp>
        <p:nvSpPr>
          <p:cNvPr id="47109" name="Rectangle 5"/>
          <p:cNvSpPr>
            <a:spLocks noGrp="1" noChangeArrowheads="1"/>
          </p:cNvSpPr>
          <p:nvPr>
            <p:ph type="ftr" sz="quarter" idx="3"/>
          </p:nvPr>
        </p:nvSpPr>
        <p:spPr/>
        <p:txBody>
          <a:bodyPr/>
          <a:lstStyle>
            <a:lvl1pPr>
              <a:defRPr/>
            </a:lvl1pPr>
          </a:lstStyle>
          <a:p>
            <a:endParaRPr lang="en-US" altLang="zh-CN"/>
          </a:p>
        </p:txBody>
      </p:sp>
      <p:sp>
        <p:nvSpPr>
          <p:cNvPr id="47110" name="Rectangle 6"/>
          <p:cNvSpPr>
            <a:spLocks noGrp="1" noChangeArrowheads="1"/>
          </p:cNvSpPr>
          <p:nvPr>
            <p:ph type="sldNum" sz="quarter" idx="4"/>
          </p:nvPr>
        </p:nvSpPr>
        <p:spPr/>
        <p:txBody>
          <a:bodyPr/>
          <a:lstStyle>
            <a:lvl1pPr>
              <a:defRPr/>
            </a:lvl1pPr>
          </a:lstStyle>
          <a:p>
            <a:fld id="{031A2280-B621-4353-AF5F-0B194AA6FCF5}" type="slidenum">
              <a:rPr lang="en-US" altLang="zh-CN"/>
              <a:pPr/>
              <a:t>‹#›</a:t>
            </a:fld>
            <a:endParaRPr lang="en-US" altLang="zh-CN"/>
          </a:p>
        </p:txBody>
      </p:sp>
    </p:spTree>
  </p:cSld>
  <p:clrMapOvr>
    <a:masterClrMapping/>
  </p:clrMapOvr>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idx="1"/>
          </p:nvPr>
        </p:nvSpPr>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lvl1pPr>
              <a:defRPr/>
            </a:lvl1pPr>
          </a:lstStyle>
          <a:p>
            <a:endParaRPr lang="en-US" altLang="zh-CN"/>
          </a:p>
        </p:txBody>
      </p:sp>
      <p:sp>
        <p:nvSpPr>
          <p:cNvPr id="5" name="页脚占位符 4"/>
          <p:cNvSpPr>
            <a:spLocks noGrp="1"/>
          </p:cNvSpPr>
          <p:nvPr>
            <p:ph type="ftr" sz="quarter" idx="11"/>
          </p:nvPr>
        </p:nvSpPr>
        <p:spPr/>
        <p:txBody>
          <a:bodyPr/>
          <a:lstStyle>
            <a:lvl1pPr>
              <a:defRPr/>
            </a:lvl1pPr>
          </a:lstStyle>
          <a:p>
            <a:endParaRPr lang="en-US" altLang="zh-CN"/>
          </a:p>
        </p:txBody>
      </p:sp>
      <p:sp>
        <p:nvSpPr>
          <p:cNvPr id="6" name="灯片编号占位符 5"/>
          <p:cNvSpPr>
            <a:spLocks noGrp="1"/>
          </p:cNvSpPr>
          <p:nvPr>
            <p:ph type="sldNum" sz="quarter" idx="12"/>
          </p:nvPr>
        </p:nvSpPr>
        <p:spPr/>
        <p:txBody>
          <a:bodyPr/>
          <a:lstStyle>
            <a:lvl1pPr>
              <a:defRPr/>
            </a:lvl1pPr>
          </a:lstStyle>
          <a:p>
            <a:fld id="{0EA6EB43-4626-49CC-9475-6398AAFBF1AF}" type="slidenum">
              <a:rPr lang="en-US" altLang="zh-CN"/>
              <a:pPr/>
              <a:t>‹#›</a:t>
            </a:fld>
            <a:endParaRPr lang="en-US" altLang="zh-CN"/>
          </a:p>
        </p:txBody>
      </p:sp>
    </p:spTree>
    <p:extLst>
      <p:ext uri="{BB962C8B-B14F-4D97-AF65-F5344CB8AC3E}">
        <p14:creationId xmlns:p14="http://schemas.microsoft.com/office/powerpoint/2010/main" val="3191465168"/>
      </p:ext>
    </p:extLst>
  </p:cSld>
  <p:clrMapOvr>
    <a:masterClrMapping/>
  </p:clrMapOvr>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722313" y="4406900"/>
            <a:ext cx="7772400" cy="1362075"/>
          </a:xfrm>
        </p:spPr>
        <p:txBody>
          <a:bodyPr anchor="t"/>
          <a:lstStyle>
            <a:lvl1pPr algn="l">
              <a:defRPr sz="4000" b="1" cap="all"/>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zh-CN" altLang="en-US" smtClean="0"/>
              <a:t>单击此处编辑母版文本样式</a:t>
            </a:r>
          </a:p>
        </p:txBody>
      </p:sp>
      <p:sp>
        <p:nvSpPr>
          <p:cNvPr id="4" name="日期占位符 3"/>
          <p:cNvSpPr>
            <a:spLocks noGrp="1"/>
          </p:cNvSpPr>
          <p:nvPr>
            <p:ph type="dt" sz="half" idx="10"/>
          </p:nvPr>
        </p:nvSpPr>
        <p:spPr/>
        <p:txBody>
          <a:bodyPr/>
          <a:lstStyle>
            <a:lvl1pPr>
              <a:defRPr/>
            </a:lvl1pPr>
          </a:lstStyle>
          <a:p>
            <a:endParaRPr lang="en-US" altLang="zh-CN"/>
          </a:p>
        </p:txBody>
      </p:sp>
      <p:sp>
        <p:nvSpPr>
          <p:cNvPr id="5" name="页脚占位符 4"/>
          <p:cNvSpPr>
            <a:spLocks noGrp="1"/>
          </p:cNvSpPr>
          <p:nvPr>
            <p:ph type="ftr" sz="quarter" idx="11"/>
          </p:nvPr>
        </p:nvSpPr>
        <p:spPr/>
        <p:txBody>
          <a:bodyPr/>
          <a:lstStyle>
            <a:lvl1pPr>
              <a:defRPr/>
            </a:lvl1pPr>
          </a:lstStyle>
          <a:p>
            <a:endParaRPr lang="en-US" altLang="zh-CN"/>
          </a:p>
        </p:txBody>
      </p:sp>
      <p:sp>
        <p:nvSpPr>
          <p:cNvPr id="6" name="灯片编号占位符 5"/>
          <p:cNvSpPr>
            <a:spLocks noGrp="1"/>
          </p:cNvSpPr>
          <p:nvPr>
            <p:ph type="sldNum" sz="quarter" idx="12"/>
          </p:nvPr>
        </p:nvSpPr>
        <p:spPr/>
        <p:txBody>
          <a:bodyPr/>
          <a:lstStyle>
            <a:lvl1pPr>
              <a:defRPr/>
            </a:lvl1pPr>
          </a:lstStyle>
          <a:p>
            <a:fld id="{2057D691-24D5-4700-BCFC-0C08FB4D4FBA}" type="slidenum">
              <a:rPr lang="en-US" altLang="zh-CN"/>
              <a:pPr/>
              <a:t>‹#›</a:t>
            </a:fld>
            <a:endParaRPr lang="en-US" altLang="zh-CN"/>
          </a:p>
        </p:txBody>
      </p:sp>
    </p:spTree>
    <p:extLst>
      <p:ext uri="{BB962C8B-B14F-4D97-AF65-F5344CB8AC3E}">
        <p14:creationId xmlns:p14="http://schemas.microsoft.com/office/powerpoint/2010/main" val="524913942"/>
      </p:ext>
    </p:extLst>
  </p:cSld>
  <p:clrMapOvr>
    <a:masterClrMapping/>
  </p:clrMapOvr>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sz="half" idx="1"/>
          </p:nvPr>
        </p:nvSpPr>
        <p:spPr>
          <a:xfrm>
            <a:off x="301625" y="1905000"/>
            <a:ext cx="4194175" cy="4194175"/>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内容占位符 3"/>
          <p:cNvSpPr>
            <a:spLocks noGrp="1"/>
          </p:cNvSpPr>
          <p:nvPr>
            <p:ph sz="half" idx="2"/>
          </p:nvPr>
        </p:nvSpPr>
        <p:spPr>
          <a:xfrm>
            <a:off x="4648200" y="1905000"/>
            <a:ext cx="4194175" cy="4194175"/>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日期占位符 4"/>
          <p:cNvSpPr>
            <a:spLocks noGrp="1"/>
          </p:cNvSpPr>
          <p:nvPr>
            <p:ph type="dt" sz="half" idx="10"/>
          </p:nvPr>
        </p:nvSpPr>
        <p:spPr/>
        <p:txBody>
          <a:bodyPr/>
          <a:lstStyle>
            <a:lvl1pPr>
              <a:defRPr/>
            </a:lvl1pPr>
          </a:lstStyle>
          <a:p>
            <a:endParaRPr lang="en-US" altLang="zh-CN"/>
          </a:p>
        </p:txBody>
      </p:sp>
      <p:sp>
        <p:nvSpPr>
          <p:cNvPr id="6" name="页脚占位符 5"/>
          <p:cNvSpPr>
            <a:spLocks noGrp="1"/>
          </p:cNvSpPr>
          <p:nvPr>
            <p:ph type="ftr" sz="quarter" idx="11"/>
          </p:nvPr>
        </p:nvSpPr>
        <p:spPr/>
        <p:txBody>
          <a:bodyPr/>
          <a:lstStyle>
            <a:lvl1pPr>
              <a:defRPr/>
            </a:lvl1pPr>
          </a:lstStyle>
          <a:p>
            <a:endParaRPr lang="en-US" altLang="zh-CN"/>
          </a:p>
        </p:txBody>
      </p:sp>
      <p:sp>
        <p:nvSpPr>
          <p:cNvPr id="7" name="灯片编号占位符 6"/>
          <p:cNvSpPr>
            <a:spLocks noGrp="1"/>
          </p:cNvSpPr>
          <p:nvPr>
            <p:ph type="sldNum" sz="quarter" idx="12"/>
          </p:nvPr>
        </p:nvSpPr>
        <p:spPr/>
        <p:txBody>
          <a:bodyPr/>
          <a:lstStyle>
            <a:lvl1pPr>
              <a:defRPr/>
            </a:lvl1pPr>
          </a:lstStyle>
          <a:p>
            <a:fld id="{BBD4FB8E-2E83-4481-A4B5-9FBAE72C73BD}" type="slidenum">
              <a:rPr lang="en-US" altLang="zh-CN"/>
              <a:pPr/>
              <a:t>‹#›</a:t>
            </a:fld>
            <a:endParaRPr lang="en-US" altLang="zh-CN"/>
          </a:p>
        </p:txBody>
      </p:sp>
    </p:spTree>
    <p:extLst>
      <p:ext uri="{BB962C8B-B14F-4D97-AF65-F5344CB8AC3E}">
        <p14:creationId xmlns:p14="http://schemas.microsoft.com/office/powerpoint/2010/main" val="4208205473"/>
      </p:ext>
    </p:extLst>
  </p:cSld>
  <p:clrMapOvr>
    <a:masterClrMapping/>
  </p:clrMapOvr>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457200" y="274638"/>
            <a:ext cx="8229600" cy="1143000"/>
          </a:xfrm>
        </p:spPr>
        <p:txBody>
          <a:bodyPr/>
          <a:lstStyle>
            <a:lvl1pPr>
              <a:defRPr/>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4" name="内容占位符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文本占位符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6" name="内容占位符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7" name="日期占位符 6"/>
          <p:cNvSpPr>
            <a:spLocks noGrp="1"/>
          </p:cNvSpPr>
          <p:nvPr>
            <p:ph type="dt" sz="half" idx="10"/>
          </p:nvPr>
        </p:nvSpPr>
        <p:spPr/>
        <p:txBody>
          <a:bodyPr/>
          <a:lstStyle>
            <a:lvl1pPr>
              <a:defRPr/>
            </a:lvl1pPr>
          </a:lstStyle>
          <a:p>
            <a:endParaRPr lang="en-US" altLang="zh-CN"/>
          </a:p>
        </p:txBody>
      </p:sp>
      <p:sp>
        <p:nvSpPr>
          <p:cNvPr id="8" name="页脚占位符 7"/>
          <p:cNvSpPr>
            <a:spLocks noGrp="1"/>
          </p:cNvSpPr>
          <p:nvPr>
            <p:ph type="ftr" sz="quarter" idx="11"/>
          </p:nvPr>
        </p:nvSpPr>
        <p:spPr/>
        <p:txBody>
          <a:bodyPr/>
          <a:lstStyle>
            <a:lvl1pPr>
              <a:defRPr/>
            </a:lvl1pPr>
          </a:lstStyle>
          <a:p>
            <a:endParaRPr lang="en-US" altLang="zh-CN"/>
          </a:p>
        </p:txBody>
      </p:sp>
      <p:sp>
        <p:nvSpPr>
          <p:cNvPr id="9" name="灯片编号占位符 8"/>
          <p:cNvSpPr>
            <a:spLocks noGrp="1"/>
          </p:cNvSpPr>
          <p:nvPr>
            <p:ph type="sldNum" sz="quarter" idx="12"/>
          </p:nvPr>
        </p:nvSpPr>
        <p:spPr/>
        <p:txBody>
          <a:bodyPr/>
          <a:lstStyle>
            <a:lvl1pPr>
              <a:defRPr/>
            </a:lvl1pPr>
          </a:lstStyle>
          <a:p>
            <a:fld id="{8ECE8065-F780-45F5-801B-16B5AED6E42B}" type="slidenum">
              <a:rPr lang="en-US" altLang="zh-CN"/>
              <a:pPr/>
              <a:t>‹#›</a:t>
            </a:fld>
            <a:endParaRPr lang="en-US" altLang="zh-CN"/>
          </a:p>
        </p:txBody>
      </p:sp>
    </p:spTree>
    <p:extLst>
      <p:ext uri="{BB962C8B-B14F-4D97-AF65-F5344CB8AC3E}">
        <p14:creationId xmlns:p14="http://schemas.microsoft.com/office/powerpoint/2010/main" val="1931785612"/>
      </p:ext>
    </p:extLst>
  </p:cSld>
  <p:clrMapOvr>
    <a:masterClrMapping/>
  </p:clrMapOvr>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lvl1pPr>
              <a:defRPr/>
            </a:lvl1pPr>
          </a:lstStyle>
          <a:p>
            <a:endParaRPr lang="en-US" altLang="zh-CN"/>
          </a:p>
        </p:txBody>
      </p:sp>
      <p:sp>
        <p:nvSpPr>
          <p:cNvPr id="4" name="页脚占位符 3"/>
          <p:cNvSpPr>
            <a:spLocks noGrp="1"/>
          </p:cNvSpPr>
          <p:nvPr>
            <p:ph type="ftr" sz="quarter" idx="11"/>
          </p:nvPr>
        </p:nvSpPr>
        <p:spPr/>
        <p:txBody>
          <a:bodyPr/>
          <a:lstStyle>
            <a:lvl1pPr>
              <a:defRPr/>
            </a:lvl1pPr>
          </a:lstStyle>
          <a:p>
            <a:endParaRPr lang="en-US" altLang="zh-CN"/>
          </a:p>
        </p:txBody>
      </p:sp>
      <p:sp>
        <p:nvSpPr>
          <p:cNvPr id="5" name="灯片编号占位符 4"/>
          <p:cNvSpPr>
            <a:spLocks noGrp="1"/>
          </p:cNvSpPr>
          <p:nvPr>
            <p:ph type="sldNum" sz="quarter" idx="12"/>
          </p:nvPr>
        </p:nvSpPr>
        <p:spPr/>
        <p:txBody>
          <a:bodyPr/>
          <a:lstStyle>
            <a:lvl1pPr>
              <a:defRPr/>
            </a:lvl1pPr>
          </a:lstStyle>
          <a:p>
            <a:fld id="{B0E55408-A556-4D76-8CA6-43377715B22E}" type="slidenum">
              <a:rPr lang="en-US" altLang="zh-CN"/>
              <a:pPr/>
              <a:t>‹#›</a:t>
            </a:fld>
            <a:endParaRPr lang="en-US" altLang="zh-CN"/>
          </a:p>
        </p:txBody>
      </p:sp>
    </p:spTree>
    <p:extLst>
      <p:ext uri="{BB962C8B-B14F-4D97-AF65-F5344CB8AC3E}">
        <p14:creationId xmlns:p14="http://schemas.microsoft.com/office/powerpoint/2010/main" val="2763206611"/>
      </p:ext>
    </p:extLst>
  </p:cSld>
  <p:clrMapOvr>
    <a:masterClrMapping/>
  </p:clrMapOvr>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lvl1pPr>
              <a:defRPr/>
            </a:lvl1pPr>
          </a:lstStyle>
          <a:p>
            <a:endParaRPr lang="en-US" altLang="zh-CN"/>
          </a:p>
        </p:txBody>
      </p:sp>
      <p:sp>
        <p:nvSpPr>
          <p:cNvPr id="3" name="页脚占位符 2"/>
          <p:cNvSpPr>
            <a:spLocks noGrp="1"/>
          </p:cNvSpPr>
          <p:nvPr>
            <p:ph type="ftr" sz="quarter" idx="11"/>
          </p:nvPr>
        </p:nvSpPr>
        <p:spPr/>
        <p:txBody>
          <a:bodyPr/>
          <a:lstStyle>
            <a:lvl1pPr>
              <a:defRPr/>
            </a:lvl1pPr>
          </a:lstStyle>
          <a:p>
            <a:endParaRPr lang="en-US" altLang="zh-CN"/>
          </a:p>
        </p:txBody>
      </p:sp>
      <p:sp>
        <p:nvSpPr>
          <p:cNvPr id="4" name="灯片编号占位符 3"/>
          <p:cNvSpPr>
            <a:spLocks noGrp="1"/>
          </p:cNvSpPr>
          <p:nvPr>
            <p:ph type="sldNum" sz="quarter" idx="12"/>
          </p:nvPr>
        </p:nvSpPr>
        <p:spPr/>
        <p:txBody>
          <a:bodyPr/>
          <a:lstStyle>
            <a:lvl1pPr>
              <a:defRPr/>
            </a:lvl1pPr>
          </a:lstStyle>
          <a:p>
            <a:fld id="{210C2E7C-25CF-45C0-A9D8-BA76C8A8ED48}" type="slidenum">
              <a:rPr lang="en-US" altLang="zh-CN"/>
              <a:pPr/>
              <a:t>‹#›</a:t>
            </a:fld>
            <a:endParaRPr lang="en-US" altLang="zh-CN"/>
          </a:p>
        </p:txBody>
      </p:sp>
    </p:spTree>
    <p:extLst>
      <p:ext uri="{BB962C8B-B14F-4D97-AF65-F5344CB8AC3E}">
        <p14:creationId xmlns:p14="http://schemas.microsoft.com/office/powerpoint/2010/main" val="1047499950"/>
      </p:ext>
    </p:extLst>
  </p:cSld>
  <p:clrMapOvr>
    <a:masterClrMapping/>
  </p:clrMapOvr>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457200" y="273050"/>
            <a:ext cx="3008313" cy="1162050"/>
          </a:xfrm>
        </p:spPr>
        <p:txBody>
          <a:bodyPr anchor="b"/>
          <a:lstStyle>
            <a:lvl1pPr algn="l">
              <a:defRPr sz="2000" b="1"/>
            </a:lvl1pPr>
          </a:lstStyle>
          <a:p>
            <a:r>
              <a:rPr lang="zh-CN" altLang="en-US" smtClean="0"/>
              <a:t>单击此处编辑母版标题样式</a:t>
            </a:r>
            <a:endParaRPr lang="zh-CN" altLang="en-US"/>
          </a:p>
        </p:txBody>
      </p:sp>
      <p:sp>
        <p:nvSpPr>
          <p:cNvPr id="3" name="内容占位符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文本占位符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smtClean="0"/>
              <a:t>单击此处编辑母版文本样式</a:t>
            </a:r>
          </a:p>
        </p:txBody>
      </p:sp>
      <p:sp>
        <p:nvSpPr>
          <p:cNvPr id="5" name="日期占位符 4"/>
          <p:cNvSpPr>
            <a:spLocks noGrp="1"/>
          </p:cNvSpPr>
          <p:nvPr>
            <p:ph type="dt" sz="half" idx="10"/>
          </p:nvPr>
        </p:nvSpPr>
        <p:spPr/>
        <p:txBody>
          <a:bodyPr/>
          <a:lstStyle>
            <a:lvl1pPr>
              <a:defRPr/>
            </a:lvl1pPr>
          </a:lstStyle>
          <a:p>
            <a:endParaRPr lang="en-US" altLang="zh-CN"/>
          </a:p>
        </p:txBody>
      </p:sp>
      <p:sp>
        <p:nvSpPr>
          <p:cNvPr id="6" name="页脚占位符 5"/>
          <p:cNvSpPr>
            <a:spLocks noGrp="1"/>
          </p:cNvSpPr>
          <p:nvPr>
            <p:ph type="ftr" sz="quarter" idx="11"/>
          </p:nvPr>
        </p:nvSpPr>
        <p:spPr/>
        <p:txBody>
          <a:bodyPr/>
          <a:lstStyle>
            <a:lvl1pPr>
              <a:defRPr/>
            </a:lvl1pPr>
          </a:lstStyle>
          <a:p>
            <a:endParaRPr lang="en-US" altLang="zh-CN"/>
          </a:p>
        </p:txBody>
      </p:sp>
      <p:sp>
        <p:nvSpPr>
          <p:cNvPr id="7" name="灯片编号占位符 6"/>
          <p:cNvSpPr>
            <a:spLocks noGrp="1"/>
          </p:cNvSpPr>
          <p:nvPr>
            <p:ph type="sldNum" sz="quarter" idx="12"/>
          </p:nvPr>
        </p:nvSpPr>
        <p:spPr/>
        <p:txBody>
          <a:bodyPr/>
          <a:lstStyle>
            <a:lvl1pPr>
              <a:defRPr/>
            </a:lvl1pPr>
          </a:lstStyle>
          <a:p>
            <a:fld id="{FBE2C08E-0F68-4453-A677-B054A9F18262}" type="slidenum">
              <a:rPr lang="en-US" altLang="zh-CN"/>
              <a:pPr/>
              <a:t>‹#›</a:t>
            </a:fld>
            <a:endParaRPr lang="en-US" altLang="zh-CN"/>
          </a:p>
        </p:txBody>
      </p:sp>
    </p:spTree>
    <p:extLst>
      <p:ext uri="{BB962C8B-B14F-4D97-AF65-F5344CB8AC3E}">
        <p14:creationId xmlns:p14="http://schemas.microsoft.com/office/powerpoint/2010/main" val="856058197"/>
      </p:ext>
    </p:extLst>
  </p:cSld>
  <p:clrMapOvr>
    <a:masterClrMapping/>
  </p:clrMapOvr>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1792288" y="4800600"/>
            <a:ext cx="5486400" cy="566738"/>
          </a:xfrm>
        </p:spPr>
        <p:txBody>
          <a:bodyPr anchor="b"/>
          <a:lstStyle>
            <a:lvl1pPr algn="l">
              <a:defRPr sz="2000" b="1"/>
            </a:lvl1pPr>
          </a:lstStyle>
          <a:p>
            <a:r>
              <a:rPr lang="zh-CN" altLang="en-US" smtClean="0"/>
              <a:t>单击此处编辑母版标题样式</a:t>
            </a:r>
            <a:endParaRPr lang="zh-CN" altLang="en-US"/>
          </a:p>
        </p:txBody>
      </p:sp>
      <p:sp>
        <p:nvSpPr>
          <p:cNvPr id="3" name="图片占位符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smtClean="0"/>
              <a:t>单击此处编辑母版文本样式</a:t>
            </a:r>
          </a:p>
        </p:txBody>
      </p:sp>
      <p:sp>
        <p:nvSpPr>
          <p:cNvPr id="5" name="日期占位符 4"/>
          <p:cNvSpPr>
            <a:spLocks noGrp="1"/>
          </p:cNvSpPr>
          <p:nvPr>
            <p:ph type="dt" sz="half" idx="10"/>
          </p:nvPr>
        </p:nvSpPr>
        <p:spPr/>
        <p:txBody>
          <a:bodyPr/>
          <a:lstStyle>
            <a:lvl1pPr>
              <a:defRPr/>
            </a:lvl1pPr>
          </a:lstStyle>
          <a:p>
            <a:endParaRPr lang="en-US" altLang="zh-CN"/>
          </a:p>
        </p:txBody>
      </p:sp>
      <p:sp>
        <p:nvSpPr>
          <p:cNvPr id="6" name="页脚占位符 5"/>
          <p:cNvSpPr>
            <a:spLocks noGrp="1"/>
          </p:cNvSpPr>
          <p:nvPr>
            <p:ph type="ftr" sz="quarter" idx="11"/>
          </p:nvPr>
        </p:nvSpPr>
        <p:spPr/>
        <p:txBody>
          <a:bodyPr/>
          <a:lstStyle>
            <a:lvl1pPr>
              <a:defRPr/>
            </a:lvl1pPr>
          </a:lstStyle>
          <a:p>
            <a:endParaRPr lang="en-US" altLang="zh-CN"/>
          </a:p>
        </p:txBody>
      </p:sp>
      <p:sp>
        <p:nvSpPr>
          <p:cNvPr id="7" name="灯片编号占位符 6"/>
          <p:cNvSpPr>
            <a:spLocks noGrp="1"/>
          </p:cNvSpPr>
          <p:nvPr>
            <p:ph type="sldNum" sz="quarter" idx="12"/>
          </p:nvPr>
        </p:nvSpPr>
        <p:spPr/>
        <p:txBody>
          <a:bodyPr/>
          <a:lstStyle>
            <a:lvl1pPr>
              <a:defRPr/>
            </a:lvl1pPr>
          </a:lstStyle>
          <a:p>
            <a:fld id="{1A9A15A8-60FF-4622-8216-7BED43A5C314}" type="slidenum">
              <a:rPr lang="en-US" altLang="zh-CN"/>
              <a:pPr/>
              <a:t>‹#›</a:t>
            </a:fld>
            <a:endParaRPr lang="en-US" altLang="zh-CN"/>
          </a:p>
        </p:txBody>
      </p:sp>
    </p:spTree>
    <p:extLst>
      <p:ext uri="{BB962C8B-B14F-4D97-AF65-F5344CB8AC3E}">
        <p14:creationId xmlns:p14="http://schemas.microsoft.com/office/powerpoint/2010/main" val="2427172201"/>
      </p:ext>
    </p:extLst>
  </p:cSld>
  <p:clrMapOvr>
    <a:masterClrMapping/>
  </p:clrMapOvr>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lvl1pPr>
              <a:defRPr/>
            </a:lvl1pPr>
          </a:lstStyle>
          <a:p>
            <a:endParaRPr lang="en-US" altLang="zh-CN"/>
          </a:p>
        </p:txBody>
      </p:sp>
      <p:sp>
        <p:nvSpPr>
          <p:cNvPr id="5" name="页脚占位符 4"/>
          <p:cNvSpPr>
            <a:spLocks noGrp="1"/>
          </p:cNvSpPr>
          <p:nvPr>
            <p:ph type="ftr" sz="quarter" idx="11"/>
          </p:nvPr>
        </p:nvSpPr>
        <p:spPr/>
        <p:txBody>
          <a:bodyPr/>
          <a:lstStyle>
            <a:lvl1pPr>
              <a:defRPr/>
            </a:lvl1pPr>
          </a:lstStyle>
          <a:p>
            <a:endParaRPr lang="en-US" altLang="zh-CN"/>
          </a:p>
        </p:txBody>
      </p:sp>
      <p:sp>
        <p:nvSpPr>
          <p:cNvPr id="6" name="灯片编号占位符 5"/>
          <p:cNvSpPr>
            <a:spLocks noGrp="1"/>
          </p:cNvSpPr>
          <p:nvPr>
            <p:ph type="sldNum" sz="quarter" idx="12"/>
          </p:nvPr>
        </p:nvSpPr>
        <p:spPr/>
        <p:txBody>
          <a:bodyPr/>
          <a:lstStyle>
            <a:lvl1pPr>
              <a:defRPr/>
            </a:lvl1pPr>
          </a:lstStyle>
          <a:p>
            <a:fld id="{2AAF3270-305B-4EE3-BDBF-10D7F2A9E683}" type="slidenum">
              <a:rPr lang="en-US" altLang="zh-CN"/>
              <a:pPr/>
              <a:t>‹#›</a:t>
            </a:fld>
            <a:endParaRPr lang="en-US" altLang="zh-CN"/>
          </a:p>
        </p:txBody>
      </p:sp>
    </p:spTree>
    <p:extLst>
      <p:ext uri="{BB962C8B-B14F-4D97-AF65-F5344CB8AC3E}">
        <p14:creationId xmlns:p14="http://schemas.microsoft.com/office/powerpoint/2010/main" val="593180166"/>
      </p:ext>
    </p:extLst>
  </p:cSld>
  <p:clrMapOvr>
    <a:masterClrMapping/>
  </p:clrMapOvr>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垂直排列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6707188" y="609600"/>
            <a:ext cx="2135187" cy="5489575"/>
          </a:xfrm>
        </p:spPr>
        <p:txBody>
          <a:bodyPr vert="eaVert"/>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a:xfrm>
            <a:off x="301625" y="609600"/>
            <a:ext cx="6253163" cy="5489575"/>
          </a:xfrm>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lvl1pPr>
              <a:defRPr/>
            </a:lvl1pPr>
          </a:lstStyle>
          <a:p>
            <a:endParaRPr lang="en-US" altLang="zh-CN"/>
          </a:p>
        </p:txBody>
      </p:sp>
      <p:sp>
        <p:nvSpPr>
          <p:cNvPr id="5" name="页脚占位符 4"/>
          <p:cNvSpPr>
            <a:spLocks noGrp="1"/>
          </p:cNvSpPr>
          <p:nvPr>
            <p:ph type="ftr" sz="quarter" idx="11"/>
          </p:nvPr>
        </p:nvSpPr>
        <p:spPr/>
        <p:txBody>
          <a:bodyPr/>
          <a:lstStyle>
            <a:lvl1pPr>
              <a:defRPr/>
            </a:lvl1pPr>
          </a:lstStyle>
          <a:p>
            <a:endParaRPr lang="en-US" altLang="zh-CN"/>
          </a:p>
        </p:txBody>
      </p:sp>
      <p:sp>
        <p:nvSpPr>
          <p:cNvPr id="6" name="灯片编号占位符 5"/>
          <p:cNvSpPr>
            <a:spLocks noGrp="1"/>
          </p:cNvSpPr>
          <p:nvPr>
            <p:ph type="sldNum" sz="quarter" idx="12"/>
          </p:nvPr>
        </p:nvSpPr>
        <p:spPr/>
        <p:txBody>
          <a:bodyPr/>
          <a:lstStyle>
            <a:lvl1pPr>
              <a:defRPr/>
            </a:lvl1pPr>
          </a:lstStyle>
          <a:p>
            <a:fld id="{09627931-05A0-4461-B2A3-371BDE4D33A2}" type="slidenum">
              <a:rPr lang="en-US" altLang="zh-CN"/>
              <a:pPr/>
              <a:t>‹#›</a:t>
            </a:fld>
            <a:endParaRPr lang="en-US" altLang="zh-CN"/>
          </a:p>
        </p:txBody>
      </p:sp>
    </p:spTree>
    <p:extLst>
      <p:ext uri="{BB962C8B-B14F-4D97-AF65-F5344CB8AC3E}">
        <p14:creationId xmlns:p14="http://schemas.microsoft.com/office/powerpoint/2010/main" val="77363875"/>
      </p:ext>
    </p:extLst>
  </p:cSld>
  <p:clrMapOvr>
    <a:masterClrMapping/>
  </p:clrMapOvr>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0">
          <a:blip r:embed="rId13"/>
          <a:srcRect/>
          <a:stretch>
            <a:fillRect/>
          </a:stretch>
        </a:blipFill>
        <a:effectLst/>
      </p:bgPr>
    </p:bg>
    <p:spTree>
      <p:nvGrpSpPr>
        <p:cNvPr id="1" name=""/>
        <p:cNvGrpSpPr/>
        <p:nvPr/>
      </p:nvGrpSpPr>
      <p:grpSpPr>
        <a:xfrm>
          <a:off x="0" y="0"/>
          <a:ext cx="0" cy="0"/>
          <a:chOff x="0" y="0"/>
          <a:chExt cx="0" cy="0"/>
        </a:xfrm>
      </p:grpSpPr>
      <p:sp>
        <p:nvSpPr>
          <p:cNvPr id="46082" name="Rectangle 2"/>
          <p:cNvSpPr>
            <a:spLocks noGrp="1" noRot="1" noChangeArrowheads="1"/>
          </p:cNvSpPr>
          <p:nvPr>
            <p:ph type="title"/>
          </p:nvPr>
        </p:nvSpPr>
        <p:spPr bwMode="auto">
          <a:xfrm>
            <a:off x="301625" y="609600"/>
            <a:ext cx="8540750" cy="1143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p>
            <a:pPr lvl="0"/>
            <a:r>
              <a:rPr lang="zh-CN" altLang="en-US" smtClean="0"/>
              <a:t>单击此处编辑母版标题样式</a:t>
            </a:r>
          </a:p>
        </p:txBody>
      </p:sp>
      <p:sp>
        <p:nvSpPr>
          <p:cNvPr id="46083" name="Rectangle 3"/>
          <p:cNvSpPr>
            <a:spLocks noGrp="1" noRot="1" noChangeArrowheads="1"/>
          </p:cNvSpPr>
          <p:nvPr>
            <p:ph type="body" idx="1"/>
          </p:nvPr>
        </p:nvSpPr>
        <p:spPr bwMode="auto">
          <a:xfrm>
            <a:off x="301625" y="1905000"/>
            <a:ext cx="8540750" cy="41941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p>
        </p:txBody>
      </p:sp>
      <p:sp>
        <p:nvSpPr>
          <p:cNvPr id="46084" name="Rectangle 4"/>
          <p:cNvSpPr>
            <a:spLocks noGrp="1" noChangeArrowheads="1"/>
          </p:cNvSpPr>
          <p:nvPr>
            <p:ph type="dt" sz="half" idx="2"/>
          </p:nvPr>
        </p:nvSpPr>
        <p:spPr bwMode="auto">
          <a:xfrm>
            <a:off x="301625" y="6245225"/>
            <a:ext cx="2289175"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400"/>
            </a:lvl1pPr>
          </a:lstStyle>
          <a:p>
            <a:endParaRPr lang="en-US" altLang="zh-CN"/>
          </a:p>
        </p:txBody>
      </p:sp>
      <p:sp>
        <p:nvSpPr>
          <p:cNvPr id="46085" name="Rectangle 5"/>
          <p:cNvSpPr>
            <a:spLocks noGrp="1" noChangeArrowheads="1"/>
          </p:cNvSpPr>
          <p:nvPr>
            <p:ph type="ftr" sz="quarter" idx="3"/>
          </p:nvPr>
        </p:nvSpPr>
        <p:spPr bwMode="auto">
          <a:xfrm>
            <a:off x="3124200" y="6245225"/>
            <a:ext cx="28956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ctr">
              <a:defRPr sz="1400"/>
            </a:lvl1pPr>
          </a:lstStyle>
          <a:p>
            <a:endParaRPr lang="en-US" altLang="zh-CN"/>
          </a:p>
        </p:txBody>
      </p:sp>
      <p:sp>
        <p:nvSpPr>
          <p:cNvPr id="46086" name="Rectangle 6"/>
          <p:cNvSpPr>
            <a:spLocks noGrp="1" noChangeArrowheads="1"/>
          </p:cNvSpPr>
          <p:nvPr>
            <p:ph type="sldNum" sz="quarter" idx="4"/>
          </p:nvPr>
        </p:nvSpPr>
        <p:spPr bwMode="auto">
          <a:xfrm>
            <a:off x="6553200" y="6245225"/>
            <a:ext cx="2289175"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a:defRPr sz="1400"/>
            </a:lvl1pPr>
          </a:lstStyle>
          <a:p>
            <a:fld id="{08F2B63D-9BCC-43A3-B3E3-4B24D92B57C3}" type="slidenum">
              <a:rPr lang="en-US" altLang="zh-CN"/>
              <a:pPr/>
              <a:t>‹#›</a:t>
            </a:fld>
            <a:endParaRPr lang="en-US" altLang="zh-CN"/>
          </a:p>
        </p:txBody>
      </p:sp>
    </p:spTree>
  </p:cSld>
  <p:clrMap bg1="lt1" tx1="dk1" bg2="lt2" tx2="dk2" accent1="accent1" accent2="accent2" accent3="accent3" accent4="accent4" accent5="accent5" accent6="accent6" hlink="hlink" folHlink="folHlink"/>
  <p:sldLayoutIdLst>
    <p:sldLayoutId id="2147483650" r:id="rId1"/>
    <p:sldLayoutId id="2147483651" r:id="rId2"/>
    <p:sldLayoutId id="2147483652" r:id="rId3"/>
    <p:sldLayoutId id="2147483653" r:id="rId4"/>
    <p:sldLayoutId id="2147483654" r:id="rId5"/>
    <p:sldLayoutId id="2147483655" r:id="rId6"/>
    <p:sldLayoutId id="2147483656" r:id="rId7"/>
    <p:sldLayoutId id="2147483657" r:id="rId8"/>
    <p:sldLayoutId id="2147483658" r:id="rId9"/>
    <p:sldLayoutId id="2147483659" r:id="rId10"/>
    <p:sldLayoutId id="2147483660" r:id="rId11"/>
  </p:sldLayoutIdLst>
  <p:transition/>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ea typeface="宋体" pitchFamily="2" charset="-122"/>
        </a:defRPr>
      </a:lvl2pPr>
      <a:lvl3pPr algn="ctr" rtl="0" fontAlgn="base">
        <a:spcBef>
          <a:spcPct val="0"/>
        </a:spcBef>
        <a:spcAft>
          <a:spcPct val="0"/>
        </a:spcAft>
        <a:defRPr sz="4400">
          <a:solidFill>
            <a:schemeClr val="tx2"/>
          </a:solidFill>
          <a:latin typeface="Arial" charset="0"/>
          <a:ea typeface="宋体" pitchFamily="2" charset="-122"/>
        </a:defRPr>
      </a:lvl3pPr>
      <a:lvl4pPr algn="ctr" rtl="0" fontAlgn="base">
        <a:spcBef>
          <a:spcPct val="0"/>
        </a:spcBef>
        <a:spcAft>
          <a:spcPct val="0"/>
        </a:spcAft>
        <a:defRPr sz="4400">
          <a:solidFill>
            <a:schemeClr val="tx2"/>
          </a:solidFill>
          <a:latin typeface="Arial" charset="0"/>
          <a:ea typeface="宋体" pitchFamily="2" charset="-122"/>
        </a:defRPr>
      </a:lvl4pPr>
      <a:lvl5pPr algn="ctr" rtl="0" fontAlgn="base">
        <a:spcBef>
          <a:spcPct val="0"/>
        </a:spcBef>
        <a:spcAft>
          <a:spcPct val="0"/>
        </a:spcAft>
        <a:defRPr sz="4400">
          <a:solidFill>
            <a:schemeClr val="tx2"/>
          </a:solidFill>
          <a:latin typeface="Arial" charset="0"/>
          <a:ea typeface="宋体" pitchFamily="2" charset="-122"/>
        </a:defRPr>
      </a:lvl5pPr>
      <a:lvl6pPr marL="457200" algn="ctr" rtl="0" fontAlgn="base">
        <a:spcBef>
          <a:spcPct val="0"/>
        </a:spcBef>
        <a:spcAft>
          <a:spcPct val="0"/>
        </a:spcAft>
        <a:defRPr sz="4400">
          <a:solidFill>
            <a:schemeClr val="tx2"/>
          </a:solidFill>
          <a:latin typeface="Arial" charset="0"/>
          <a:ea typeface="宋体" pitchFamily="2" charset="-122"/>
        </a:defRPr>
      </a:lvl6pPr>
      <a:lvl7pPr marL="914400" algn="ctr" rtl="0" fontAlgn="base">
        <a:spcBef>
          <a:spcPct val="0"/>
        </a:spcBef>
        <a:spcAft>
          <a:spcPct val="0"/>
        </a:spcAft>
        <a:defRPr sz="4400">
          <a:solidFill>
            <a:schemeClr val="tx2"/>
          </a:solidFill>
          <a:latin typeface="Arial" charset="0"/>
          <a:ea typeface="宋体" pitchFamily="2" charset="-122"/>
        </a:defRPr>
      </a:lvl7pPr>
      <a:lvl8pPr marL="1371600" algn="ctr" rtl="0" fontAlgn="base">
        <a:spcBef>
          <a:spcPct val="0"/>
        </a:spcBef>
        <a:spcAft>
          <a:spcPct val="0"/>
        </a:spcAft>
        <a:defRPr sz="4400">
          <a:solidFill>
            <a:schemeClr val="tx2"/>
          </a:solidFill>
          <a:latin typeface="Arial" charset="0"/>
          <a:ea typeface="宋体" pitchFamily="2" charset="-122"/>
        </a:defRPr>
      </a:lvl8pPr>
      <a:lvl9pPr marL="1828800" algn="ctr" rtl="0" fontAlgn="base">
        <a:spcBef>
          <a:spcPct val="0"/>
        </a:spcBef>
        <a:spcAft>
          <a:spcPct val="0"/>
        </a:spcAft>
        <a:defRPr sz="4400">
          <a:solidFill>
            <a:schemeClr val="tx2"/>
          </a:solidFill>
          <a:latin typeface="Arial" charset="0"/>
          <a:ea typeface="宋体" pitchFamily="2" charset="-122"/>
        </a:defRPr>
      </a:lvl9pPr>
    </p:titleStyle>
    <p:bodyStyle>
      <a:lvl1pPr marL="342900" indent="-342900" algn="l" rtl="0" fontAlgn="base">
        <a:spcBef>
          <a:spcPct val="20000"/>
        </a:spcBef>
        <a:spcAft>
          <a:spcPct val="0"/>
        </a:spcAft>
        <a:buClr>
          <a:schemeClr val="hlink"/>
        </a:buClr>
        <a:buSzPct val="75000"/>
        <a:buFont typeface="Wingdings" pitchFamily="2" charset="2"/>
        <a:buChar char="v"/>
        <a:defRPr sz="3200">
          <a:solidFill>
            <a:schemeClr val="tx1"/>
          </a:solidFill>
          <a:latin typeface="+mn-lt"/>
          <a:ea typeface="+mn-ea"/>
          <a:cs typeface="+mn-cs"/>
        </a:defRPr>
      </a:lvl1pPr>
      <a:lvl2pPr marL="742950" indent="-285750" algn="l" rtl="0" fontAlgn="base">
        <a:spcBef>
          <a:spcPct val="20000"/>
        </a:spcBef>
        <a:spcAft>
          <a:spcPct val="0"/>
        </a:spcAft>
        <a:buClr>
          <a:schemeClr val="accent2"/>
        </a:buClr>
        <a:buSzPct val="85000"/>
        <a:buFont typeface="Wingdings" pitchFamily="2" charset="2"/>
        <a:buChar char=""/>
        <a:defRPr sz="2800">
          <a:solidFill>
            <a:schemeClr val="tx1"/>
          </a:solidFill>
          <a:latin typeface="+mn-lt"/>
          <a:ea typeface="+mn-ea"/>
        </a:defRPr>
      </a:lvl2pPr>
      <a:lvl3pPr marL="1143000" indent="-228600" algn="l" rtl="0" fontAlgn="base">
        <a:spcBef>
          <a:spcPct val="20000"/>
        </a:spcBef>
        <a:spcAft>
          <a:spcPct val="0"/>
        </a:spcAft>
        <a:buClr>
          <a:schemeClr val="hlink"/>
        </a:buClr>
        <a:buSzPct val="85000"/>
        <a:buFont typeface="Wingdings" pitchFamily="2" charset="2"/>
        <a:buChar char="v"/>
        <a:defRPr sz="2400">
          <a:solidFill>
            <a:schemeClr val="tx1"/>
          </a:solidFill>
          <a:latin typeface="+mn-lt"/>
          <a:ea typeface="+mn-ea"/>
        </a:defRPr>
      </a:lvl3pPr>
      <a:lvl4pPr marL="1600200" indent="-228600" algn="l" rtl="0" fontAlgn="base">
        <a:spcBef>
          <a:spcPct val="20000"/>
        </a:spcBef>
        <a:spcAft>
          <a:spcPct val="0"/>
        </a:spcAft>
        <a:buClr>
          <a:schemeClr val="accent2"/>
        </a:buClr>
        <a:buSzPct val="90000"/>
        <a:buFont typeface="Wingdings" pitchFamily="2" charset="2"/>
        <a:buChar char=""/>
        <a:defRPr sz="2000">
          <a:solidFill>
            <a:schemeClr val="tx1"/>
          </a:solidFill>
          <a:latin typeface="+mn-lt"/>
          <a:ea typeface="+mn-ea"/>
        </a:defRPr>
      </a:lvl4pPr>
      <a:lvl5pPr marL="2057400" indent="-228600" algn="l" rtl="0" fontAlgn="base">
        <a:spcBef>
          <a:spcPct val="20000"/>
        </a:spcBef>
        <a:spcAft>
          <a:spcPct val="0"/>
        </a:spcAft>
        <a:buClr>
          <a:schemeClr val="hlink"/>
        </a:buClr>
        <a:buSzPct val="85000"/>
        <a:buFont typeface="Wingdings" pitchFamily="2" charset="2"/>
        <a:buChar char="v"/>
        <a:defRPr sz="2000">
          <a:solidFill>
            <a:schemeClr val="tx1"/>
          </a:solidFill>
          <a:latin typeface="+mn-lt"/>
          <a:ea typeface="+mn-ea"/>
        </a:defRPr>
      </a:lvl5pPr>
      <a:lvl6pPr marL="2514600" indent="-228600" algn="l" rtl="0" fontAlgn="base">
        <a:spcBef>
          <a:spcPct val="20000"/>
        </a:spcBef>
        <a:spcAft>
          <a:spcPct val="0"/>
        </a:spcAft>
        <a:buClr>
          <a:schemeClr val="hlink"/>
        </a:buClr>
        <a:buSzPct val="85000"/>
        <a:buFont typeface="Wingdings" pitchFamily="2" charset="2"/>
        <a:buChar char="v"/>
        <a:defRPr sz="2000">
          <a:solidFill>
            <a:schemeClr val="tx1"/>
          </a:solidFill>
          <a:latin typeface="+mn-lt"/>
          <a:ea typeface="+mn-ea"/>
        </a:defRPr>
      </a:lvl6pPr>
      <a:lvl7pPr marL="2971800" indent="-228600" algn="l" rtl="0" fontAlgn="base">
        <a:spcBef>
          <a:spcPct val="20000"/>
        </a:spcBef>
        <a:spcAft>
          <a:spcPct val="0"/>
        </a:spcAft>
        <a:buClr>
          <a:schemeClr val="hlink"/>
        </a:buClr>
        <a:buSzPct val="85000"/>
        <a:buFont typeface="Wingdings" pitchFamily="2" charset="2"/>
        <a:buChar char="v"/>
        <a:defRPr sz="2000">
          <a:solidFill>
            <a:schemeClr val="tx1"/>
          </a:solidFill>
          <a:latin typeface="+mn-lt"/>
          <a:ea typeface="+mn-ea"/>
        </a:defRPr>
      </a:lvl7pPr>
      <a:lvl8pPr marL="3429000" indent="-228600" algn="l" rtl="0" fontAlgn="base">
        <a:spcBef>
          <a:spcPct val="20000"/>
        </a:spcBef>
        <a:spcAft>
          <a:spcPct val="0"/>
        </a:spcAft>
        <a:buClr>
          <a:schemeClr val="hlink"/>
        </a:buClr>
        <a:buSzPct val="85000"/>
        <a:buFont typeface="Wingdings" pitchFamily="2" charset="2"/>
        <a:buChar char="v"/>
        <a:defRPr sz="2000">
          <a:solidFill>
            <a:schemeClr val="tx1"/>
          </a:solidFill>
          <a:latin typeface="+mn-lt"/>
          <a:ea typeface="+mn-ea"/>
        </a:defRPr>
      </a:lvl8pPr>
      <a:lvl9pPr marL="3886200" indent="-228600" algn="l" rtl="0" fontAlgn="base">
        <a:spcBef>
          <a:spcPct val="20000"/>
        </a:spcBef>
        <a:spcAft>
          <a:spcPct val="0"/>
        </a:spcAft>
        <a:buClr>
          <a:schemeClr val="hlink"/>
        </a:buClr>
        <a:buSzPct val="85000"/>
        <a:buFont typeface="Wingdings" pitchFamily="2" charset="2"/>
        <a:buChar char="v"/>
        <a:defRPr sz="2000">
          <a:solidFill>
            <a:schemeClr val="tx1"/>
          </a:solidFill>
          <a:latin typeface="+mn-lt"/>
          <a:ea typeface="+mn-ea"/>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gif"/><Relationship Id="rId1" Type="http://schemas.openxmlformats.org/officeDocument/2006/relationships/slideLayout" Target="../slideLayouts/slideLayout7.xml"/><Relationship Id="rId4" Type="http://schemas.openxmlformats.org/officeDocument/2006/relationships/image" Target="../media/image6.jpeg"/></Relationships>
</file>

<file path=ppt/slides/_rels/slide3.xml.rels><?xml version="1.0" encoding="UTF-8" standalone="yes"?>
<Relationships xmlns="http://schemas.openxmlformats.org/package/2006/relationships"><Relationship Id="rId3" Type="http://schemas.openxmlformats.org/officeDocument/2006/relationships/image" Target="../media/image8.jpeg"/><Relationship Id="rId7" Type="http://schemas.openxmlformats.org/officeDocument/2006/relationships/image" Target="../media/image12.jpg"/><Relationship Id="rId2" Type="http://schemas.openxmlformats.org/officeDocument/2006/relationships/image" Target="../media/image7.jpeg"/><Relationship Id="rId1" Type="http://schemas.openxmlformats.org/officeDocument/2006/relationships/slideLayout" Target="../slideLayouts/slideLayout7.xml"/><Relationship Id="rId6" Type="http://schemas.openxmlformats.org/officeDocument/2006/relationships/image" Target="../media/image11.jpeg"/><Relationship Id="rId5" Type="http://schemas.openxmlformats.org/officeDocument/2006/relationships/image" Target="../media/image10.jpeg"/><Relationship Id="rId4" Type="http://schemas.openxmlformats.org/officeDocument/2006/relationships/image" Target="../media/image9.jpeg"/></Relationships>
</file>

<file path=ppt/slides/_rels/slide4.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10.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14.jpg"/><Relationship Id="rId2" Type="http://schemas.openxmlformats.org/officeDocument/2006/relationships/image" Target="../media/image13.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blipFill dpi="0" rotWithShape="0">
          <a:blip r:embed="rId2"/>
          <a:srcRect/>
          <a:stretch>
            <a:fillRect/>
          </a:stretch>
        </a:blipFill>
        <a:effectLst/>
      </p:bgPr>
    </p:bg>
    <p:spTree>
      <p:nvGrpSpPr>
        <p:cNvPr id="1" name=""/>
        <p:cNvGrpSpPr/>
        <p:nvPr/>
      </p:nvGrpSpPr>
      <p:grpSpPr>
        <a:xfrm>
          <a:off x="0" y="0"/>
          <a:ext cx="0" cy="0"/>
          <a:chOff x="0" y="0"/>
          <a:chExt cx="0" cy="0"/>
        </a:xfrm>
      </p:grpSpPr>
      <p:sp>
        <p:nvSpPr>
          <p:cNvPr id="4100" name="Rectangle 4"/>
          <p:cNvSpPr>
            <a:spLocks noGrp="1" noRot="1" noChangeArrowheads="1"/>
          </p:cNvSpPr>
          <p:nvPr>
            <p:ph type="ctrTitle"/>
          </p:nvPr>
        </p:nvSpPr>
        <p:spPr>
          <a:xfrm>
            <a:off x="685800" y="5486400"/>
            <a:ext cx="7772400" cy="1143000"/>
          </a:xfrm>
          <a:noFill/>
          <a:ln/>
        </p:spPr>
        <p:txBody>
          <a:bodyPr/>
          <a:lstStyle/>
          <a:p>
            <a:r>
              <a:rPr lang="fr-CA" altLang="zh-CN" b="1">
                <a:solidFill>
                  <a:srgbClr val="000000"/>
                </a:solidFill>
              </a:rPr>
              <a:t>Unit 1  A land of diversity</a:t>
            </a:r>
            <a:br>
              <a:rPr lang="fr-CA" altLang="zh-CN" b="1">
                <a:solidFill>
                  <a:srgbClr val="000000"/>
                </a:solidFill>
              </a:rPr>
            </a:br>
            <a:endParaRPr lang="en-US" altLang="zh-CN" b="1">
              <a:solidFill>
                <a:srgbClr val="000000"/>
              </a:solidFill>
            </a:endParaRPr>
          </a:p>
        </p:txBody>
      </p:sp>
    </p:spTree>
  </p:cSld>
  <p:clrMapOvr>
    <a:masterClrMapping/>
  </p:clrMapOvr>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3" name="Text Box 3"/>
          <p:cNvSpPr txBox="1">
            <a:spLocks noChangeArrowheads="1"/>
          </p:cNvSpPr>
          <p:nvPr/>
        </p:nvSpPr>
        <p:spPr bwMode="auto">
          <a:xfrm>
            <a:off x="2319338" y="3521075"/>
            <a:ext cx="184150" cy="5191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1434" tIns="45717" rIns="91434" bIns="45717">
            <a:spAutoFit/>
          </a:bodyPr>
          <a:lstStyle/>
          <a:p>
            <a:endParaRPr lang="zh-CN" altLang="zh-CN" sz="2800"/>
          </a:p>
        </p:txBody>
      </p:sp>
      <p:sp>
        <p:nvSpPr>
          <p:cNvPr id="5124" name="Text Box 4"/>
          <p:cNvSpPr txBox="1">
            <a:spLocks noChangeArrowheads="1"/>
          </p:cNvSpPr>
          <p:nvPr/>
        </p:nvSpPr>
        <p:spPr bwMode="auto">
          <a:xfrm>
            <a:off x="1692275" y="1628775"/>
            <a:ext cx="5832475" cy="15557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en-US" altLang="zh-CN" sz="4800" b="1">
                <a:solidFill>
                  <a:srgbClr val="FF0066"/>
                </a:solidFill>
                <a:latin typeface="Times New Roman" pitchFamily="18" charset="0"/>
              </a:rPr>
              <a:t>GEORGE’S DIARY 12TH-14TH JUNE</a:t>
            </a:r>
          </a:p>
        </p:txBody>
      </p:sp>
      <p:sp>
        <p:nvSpPr>
          <p:cNvPr id="5125" name="Text Box 5"/>
          <p:cNvSpPr txBox="1">
            <a:spLocks noChangeArrowheads="1"/>
          </p:cNvSpPr>
          <p:nvPr/>
        </p:nvSpPr>
        <p:spPr bwMode="auto">
          <a:xfrm>
            <a:off x="539750" y="3500438"/>
            <a:ext cx="3600450" cy="3667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endParaRPr lang="zh-CN" altLang="zh-CN"/>
          </a:p>
        </p:txBody>
      </p:sp>
      <p:pic>
        <p:nvPicPr>
          <p:cNvPr id="5126" name="Picture 6" descr="logo0445"/>
          <p:cNvPicPr>
            <a:picLocks noChangeAspect="1" noChangeArrowheads="1" noCrop="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4932363" cy="981075"/>
          </a:xfrm>
          <a:prstGeom prst="rect">
            <a:avLst/>
          </a:prstGeom>
          <a:noFill/>
          <a:extLst>
            <a:ext uri="{909E8E84-426E-40DD-AFC4-6F175D3DCCD1}">
              <a14:hiddenFill xmlns:a14="http://schemas.microsoft.com/office/drawing/2010/main">
                <a:solidFill>
                  <a:srgbClr val="FFFFFF"/>
                </a:solidFill>
              </a14:hiddenFill>
            </a:ext>
          </a:extLst>
        </p:spPr>
      </p:pic>
      <p:sp>
        <p:nvSpPr>
          <p:cNvPr id="5127" name="Text Box 7"/>
          <p:cNvSpPr txBox="1">
            <a:spLocks noChangeArrowheads="1"/>
          </p:cNvSpPr>
          <p:nvPr/>
        </p:nvSpPr>
        <p:spPr bwMode="auto">
          <a:xfrm>
            <a:off x="179388" y="188913"/>
            <a:ext cx="4464050" cy="6715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en-US" altLang="zh-CN" sz="3800" b="1">
                <a:latin typeface="Times New Roman" pitchFamily="18" charset="0"/>
              </a:rPr>
              <a:t>Reading and writing</a:t>
            </a:r>
          </a:p>
        </p:txBody>
      </p:sp>
      <p:pic>
        <p:nvPicPr>
          <p:cNvPr id="5128" name="Picture 8" descr="20064171620312959"/>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79388" y="3284538"/>
            <a:ext cx="3529012" cy="3313112"/>
          </a:xfrm>
          <a:prstGeom prst="rect">
            <a:avLst/>
          </a:prstGeom>
          <a:noFill/>
          <a:extLst>
            <a:ext uri="{909E8E84-426E-40DD-AFC4-6F175D3DCCD1}">
              <a14:hiddenFill xmlns:a14="http://schemas.microsoft.com/office/drawing/2010/main">
                <a:solidFill>
                  <a:srgbClr val="FFFFFF"/>
                </a:solidFill>
              </a14:hiddenFill>
            </a:ext>
          </a:extLst>
        </p:spPr>
      </p:pic>
      <p:pic>
        <p:nvPicPr>
          <p:cNvPr id="5129" name="Picture 9" descr="ualos-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003800" y="3716338"/>
            <a:ext cx="3600450" cy="252095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5127"/>
                                        </p:tgtEl>
                                        <p:attrNameLst>
                                          <p:attrName>style.visibility</p:attrName>
                                        </p:attrNameLst>
                                      </p:cBhvr>
                                      <p:to>
                                        <p:strVal val="visible"/>
                                      </p:to>
                                    </p:set>
                                    <p:animEffect transition="in" filter="blinds(horizontal)">
                                      <p:cBhvr>
                                        <p:cTn id="7" dur="500"/>
                                        <p:tgtEl>
                                          <p:spTgt spid="5127"/>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5124"/>
                                        </p:tgtEl>
                                        <p:attrNameLst>
                                          <p:attrName>style.visibility</p:attrName>
                                        </p:attrNameLst>
                                      </p:cBhvr>
                                      <p:to>
                                        <p:strVal val="visible"/>
                                      </p:to>
                                    </p:set>
                                    <p:animEffect transition="in" filter="blinds(horizontal)">
                                      <p:cBhvr>
                                        <p:cTn id="12" dur="500"/>
                                        <p:tgtEl>
                                          <p:spTgt spid="5124"/>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3" presetClass="entr" presetSubtype="10" fill="hold" nodeType="clickEffect">
                                  <p:stCondLst>
                                    <p:cond delay="0"/>
                                  </p:stCondLst>
                                  <p:childTnLst>
                                    <p:set>
                                      <p:cBhvr>
                                        <p:cTn id="16" dur="1" fill="hold">
                                          <p:stCondLst>
                                            <p:cond delay="0"/>
                                          </p:stCondLst>
                                        </p:cTn>
                                        <p:tgtEl>
                                          <p:spTgt spid="5129"/>
                                        </p:tgtEl>
                                        <p:attrNameLst>
                                          <p:attrName>style.visibility</p:attrName>
                                        </p:attrNameLst>
                                      </p:cBhvr>
                                      <p:to>
                                        <p:strVal val="visible"/>
                                      </p:to>
                                    </p:set>
                                    <p:animEffect transition="in" filter="blinds(horizontal)">
                                      <p:cBhvr>
                                        <p:cTn id="17" dur="500"/>
                                        <p:tgtEl>
                                          <p:spTgt spid="512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124" grpId="0"/>
      <p:bldP spid="5127"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Text Box 2"/>
          <p:cNvSpPr txBox="1">
            <a:spLocks noChangeArrowheads="1"/>
          </p:cNvSpPr>
          <p:nvPr/>
        </p:nvSpPr>
        <p:spPr bwMode="auto">
          <a:xfrm>
            <a:off x="2319338" y="3521075"/>
            <a:ext cx="184150" cy="5191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1434" tIns="45717" rIns="91434" bIns="45717">
            <a:spAutoFit/>
          </a:bodyPr>
          <a:lstStyle/>
          <a:p>
            <a:endParaRPr lang="zh-CN" altLang="zh-CN" sz="2800"/>
          </a:p>
        </p:txBody>
      </p:sp>
      <p:sp>
        <p:nvSpPr>
          <p:cNvPr id="6147" name="Text Box 3"/>
          <p:cNvSpPr txBox="1">
            <a:spLocks noChangeArrowheads="1"/>
          </p:cNvSpPr>
          <p:nvPr/>
        </p:nvSpPr>
        <p:spPr bwMode="auto">
          <a:xfrm>
            <a:off x="539750" y="3500438"/>
            <a:ext cx="3600450" cy="3667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endParaRPr lang="zh-CN" altLang="zh-CN"/>
          </a:p>
        </p:txBody>
      </p:sp>
      <p:sp>
        <p:nvSpPr>
          <p:cNvPr id="6148" name="Text Box 4"/>
          <p:cNvSpPr txBox="1">
            <a:spLocks noChangeArrowheads="1"/>
          </p:cNvSpPr>
          <p:nvPr/>
        </p:nvSpPr>
        <p:spPr bwMode="auto">
          <a:xfrm>
            <a:off x="0" y="0"/>
            <a:ext cx="9144000" cy="28987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r>
              <a:rPr lang="en-US" altLang="zh-CN" sz="4000" b="1">
                <a:latin typeface="Times New Roman" pitchFamily="18" charset="0"/>
              </a:rPr>
              <a:t>Fast reading:</a:t>
            </a:r>
          </a:p>
          <a:p>
            <a:r>
              <a:rPr lang="en-US" altLang="zh-CN" sz="3600" b="1">
                <a:solidFill>
                  <a:srgbClr val="0000FF"/>
                </a:solidFill>
                <a:latin typeface="Times New Roman" pitchFamily="18" charset="0"/>
              </a:rPr>
              <a:t>Look at George’s photos below. Then quickly read George’s diary. He wrote this part of his diary when he was in San Francisco. Write the day he saw these things under the photos.</a:t>
            </a:r>
            <a:endParaRPr lang="en-US" altLang="zh-CN" sz="3600">
              <a:latin typeface="Times New Roman" pitchFamily="18" charset="0"/>
            </a:endParaRPr>
          </a:p>
        </p:txBody>
      </p:sp>
      <p:pic>
        <p:nvPicPr>
          <p:cNvPr id="6149" name="Picture 5" descr="View from the ferry approaching Alcatraz Island, San Francisco"/>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2852738"/>
            <a:ext cx="2484438" cy="1655762"/>
          </a:xfrm>
          <a:prstGeom prst="rect">
            <a:avLst/>
          </a:prstGeom>
          <a:noFill/>
          <a:extLst>
            <a:ext uri="{909E8E84-426E-40DD-AFC4-6F175D3DCCD1}">
              <a14:hiddenFill xmlns:a14="http://schemas.microsoft.com/office/drawing/2010/main">
                <a:solidFill>
                  <a:srgbClr val="FFFFFF"/>
                </a:solidFill>
              </a14:hiddenFill>
            </a:ext>
          </a:extLst>
        </p:spPr>
      </p:pic>
      <p:pic>
        <p:nvPicPr>
          <p:cNvPr id="6150" name="Picture 6" descr="fishermanwharf"/>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843213" y="2852738"/>
            <a:ext cx="2447925" cy="1655762"/>
          </a:xfrm>
          <a:prstGeom prst="rect">
            <a:avLst/>
          </a:prstGeom>
          <a:noFill/>
          <a:extLst>
            <a:ext uri="{909E8E84-426E-40DD-AFC4-6F175D3DCCD1}">
              <a14:hiddenFill xmlns:a14="http://schemas.microsoft.com/office/drawing/2010/main">
                <a:solidFill>
                  <a:srgbClr val="FFFFFF"/>
                </a:solidFill>
              </a14:hiddenFill>
            </a:ext>
          </a:extLst>
        </p:spPr>
      </p:pic>
      <p:pic>
        <p:nvPicPr>
          <p:cNvPr id="6151" name="Picture 7" descr="023%20%20Chinatown"/>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651500" y="2852738"/>
            <a:ext cx="3313113" cy="1655762"/>
          </a:xfrm>
          <a:prstGeom prst="rect">
            <a:avLst/>
          </a:prstGeom>
          <a:noFill/>
          <a:extLst>
            <a:ext uri="{909E8E84-426E-40DD-AFC4-6F175D3DCCD1}">
              <a14:hiddenFill xmlns:a14="http://schemas.microsoft.com/office/drawing/2010/main">
                <a:solidFill>
                  <a:srgbClr val="FFFFFF"/>
                </a:solidFill>
              </a14:hiddenFill>
            </a:ext>
          </a:extLst>
        </p:spPr>
      </p:pic>
      <p:grpSp>
        <p:nvGrpSpPr>
          <p:cNvPr id="6152" name="Group 8"/>
          <p:cNvGrpSpPr>
            <a:grpSpLocks/>
          </p:cNvGrpSpPr>
          <p:nvPr/>
        </p:nvGrpSpPr>
        <p:grpSpPr bwMode="auto">
          <a:xfrm>
            <a:off x="0" y="4941888"/>
            <a:ext cx="2555875" cy="1916112"/>
            <a:chOff x="2880" y="391"/>
            <a:chExt cx="2739" cy="3674"/>
          </a:xfrm>
        </p:grpSpPr>
        <p:pic>
          <p:nvPicPr>
            <p:cNvPr id="6153" name="Picture 9" descr="using language 6"/>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2880" y="391"/>
              <a:ext cx="2739" cy="3266"/>
            </a:xfrm>
            <a:prstGeom prst="rect">
              <a:avLst/>
            </a:prstGeom>
            <a:noFill/>
            <a:ln w="3175">
              <a:solidFill>
                <a:srgbClr val="000000"/>
              </a:solidFill>
              <a:miter lim="800000"/>
              <a:headEnd/>
              <a:tailEnd/>
            </a:ln>
            <a:extLst>
              <a:ext uri="{909E8E84-426E-40DD-AFC4-6F175D3DCCD1}">
                <a14:hiddenFill xmlns:a14="http://schemas.microsoft.com/office/drawing/2010/main">
                  <a:solidFill>
                    <a:srgbClr val="FFFFFF"/>
                  </a:solidFill>
                </a14:hiddenFill>
              </a:ext>
            </a:extLst>
          </p:spPr>
        </p:pic>
        <p:sp>
          <p:nvSpPr>
            <p:cNvPr id="6154" name="Line 10"/>
            <p:cNvSpPr>
              <a:spLocks noChangeShapeType="1"/>
            </p:cNvSpPr>
            <p:nvPr/>
          </p:nvSpPr>
          <p:spPr bwMode="auto">
            <a:xfrm>
              <a:off x="3061" y="4065"/>
              <a:ext cx="2404" cy="0"/>
            </a:xfrm>
            <a:prstGeom prst="line">
              <a:avLst/>
            </a:prstGeom>
            <a:noFill/>
            <a:ln w="317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grpSp>
      <p:pic>
        <p:nvPicPr>
          <p:cNvPr id="6155" name="Picture 11" descr="5"/>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2843213" y="4941888"/>
            <a:ext cx="2520950" cy="1727200"/>
          </a:xfrm>
          <a:prstGeom prst="rect">
            <a:avLst/>
          </a:prstGeom>
          <a:noFill/>
          <a:extLst>
            <a:ext uri="{909E8E84-426E-40DD-AFC4-6F175D3DCCD1}">
              <a14:hiddenFill xmlns:a14="http://schemas.microsoft.com/office/drawing/2010/main">
                <a:solidFill>
                  <a:srgbClr val="FFFFFF"/>
                </a:solidFill>
              </a14:hiddenFill>
            </a:ext>
          </a:extLst>
        </p:spPr>
      </p:pic>
      <p:pic>
        <p:nvPicPr>
          <p:cNvPr id="6156" name="Picture 12" descr="http://www.gagfactory.com/photos/usa1999/part08/cable_car.jpg"/>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5724525" y="5013325"/>
            <a:ext cx="3240088" cy="1655763"/>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6148"/>
                                        </p:tgtEl>
                                        <p:attrNameLst>
                                          <p:attrName>style.visibility</p:attrName>
                                        </p:attrNameLst>
                                      </p:cBhvr>
                                      <p:to>
                                        <p:strVal val="visible"/>
                                      </p:to>
                                    </p:set>
                                    <p:animEffect transition="in" filter="blinds(horizontal)">
                                      <p:cBhvr>
                                        <p:cTn id="7" dur="500"/>
                                        <p:tgtEl>
                                          <p:spTgt spid="6148"/>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3" presetClass="entr" presetSubtype="10" fill="hold" nodeType="clickEffect">
                                  <p:stCondLst>
                                    <p:cond delay="0"/>
                                  </p:stCondLst>
                                  <p:childTnLst>
                                    <p:set>
                                      <p:cBhvr>
                                        <p:cTn id="11" dur="1" fill="hold">
                                          <p:stCondLst>
                                            <p:cond delay="0"/>
                                          </p:stCondLst>
                                        </p:cTn>
                                        <p:tgtEl>
                                          <p:spTgt spid="6149"/>
                                        </p:tgtEl>
                                        <p:attrNameLst>
                                          <p:attrName>style.visibility</p:attrName>
                                        </p:attrNameLst>
                                      </p:cBhvr>
                                      <p:to>
                                        <p:strVal val="visible"/>
                                      </p:to>
                                    </p:set>
                                    <p:animEffect transition="in" filter="blinds(horizontal)">
                                      <p:cBhvr>
                                        <p:cTn id="12" dur="500"/>
                                        <p:tgtEl>
                                          <p:spTgt spid="6149"/>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3" presetClass="entr" presetSubtype="10" fill="hold" nodeType="clickEffect">
                                  <p:stCondLst>
                                    <p:cond delay="0"/>
                                  </p:stCondLst>
                                  <p:childTnLst>
                                    <p:set>
                                      <p:cBhvr>
                                        <p:cTn id="16" dur="1" fill="hold">
                                          <p:stCondLst>
                                            <p:cond delay="0"/>
                                          </p:stCondLst>
                                        </p:cTn>
                                        <p:tgtEl>
                                          <p:spTgt spid="6150"/>
                                        </p:tgtEl>
                                        <p:attrNameLst>
                                          <p:attrName>style.visibility</p:attrName>
                                        </p:attrNameLst>
                                      </p:cBhvr>
                                      <p:to>
                                        <p:strVal val="visible"/>
                                      </p:to>
                                    </p:set>
                                    <p:animEffect transition="in" filter="blinds(horizontal)">
                                      <p:cBhvr>
                                        <p:cTn id="17" dur="500"/>
                                        <p:tgtEl>
                                          <p:spTgt spid="6150"/>
                                        </p:tgtEl>
                                      </p:cBhvr>
                                    </p:animEffect>
                                  </p:childTnLst>
                                </p:cTn>
                              </p:par>
                            </p:childTnLst>
                          </p:cTn>
                        </p:par>
                      </p:childTnLst>
                    </p:cTn>
                  </p:par>
                  <p:par>
                    <p:cTn id="18" fill="hold" nodeType="clickPar">
                      <p:stCondLst>
                        <p:cond delay="indefinite"/>
                      </p:stCondLst>
                      <p:childTnLst>
                        <p:par>
                          <p:cTn id="19" fill="hold" nodeType="withGroup">
                            <p:stCondLst>
                              <p:cond delay="0"/>
                            </p:stCondLst>
                            <p:childTnLst>
                              <p:par>
                                <p:cTn id="20" presetID="3" presetClass="entr" presetSubtype="10" fill="hold" nodeType="clickEffect">
                                  <p:stCondLst>
                                    <p:cond delay="0"/>
                                  </p:stCondLst>
                                  <p:childTnLst>
                                    <p:set>
                                      <p:cBhvr>
                                        <p:cTn id="21" dur="1" fill="hold">
                                          <p:stCondLst>
                                            <p:cond delay="0"/>
                                          </p:stCondLst>
                                        </p:cTn>
                                        <p:tgtEl>
                                          <p:spTgt spid="6151"/>
                                        </p:tgtEl>
                                        <p:attrNameLst>
                                          <p:attrName>style.visibility</p:attrName>
                                        </p:attrNameLst>
                                      </p:cBhvr>
                                      <p:to>
                                        <p:strVal val="visible"/>
                                      </p:to>
                                    </p:set>
                                    <p:animEffect transition="in" filter="blinds(horizontal)">
                                      <p:cBhvr>
                                        <p:cTn id="22" dur="500"/>
                                        <p:tgtEl>
                                          <p:spTgt spid="6151"/>
                                        </p:tgtEl>
                                      </p:cBhvr>
                                    </p:animEffect>
                                  </p:childTnLst>
                                </p:cTn>
                              </p:par>
                            </p:childTnLst>
                          </p:cTn>
                        </p:par>
                      </p:childTnLst>
                    </p:cTn>
                  </p:par>
                  <p:par>
                    <p:cTn id="23" fill="hold" nodeType="clickPar">
                      <p:stCondLst>
                        <p:cond delay="indefinite"/>
                      </p:stCondLst>
                      <p:childTnLst>
                        <p:par>
                          <p:cTn id="24" fill="hold" nodeType="withGroup">
                            <p:stCondLst>
                              <p:cond delay="0"/>
                            </p:stCondLst>
                            <p:childTnLst>
                              <p:par>
                                <p:cTn id="25" presetID="3" presetClass="entr" presetSubtype="10" fill="hold" nodeType="clickEffect">
                                  <p:stCondLst>
                                    <p:cond delay="0"/>
                                  </p:stCondLst>
                                  <p:childTnLst>
                                    <p:set>
                                      <p:cBhvr>
                                        <p:cTn id="26" dur="1" fill="hold">
                                          <p:stCondLst>
                                            <p:cond delay="0"/>
                                          </p:stCondLst>
                                        </p:cTn>
                                        <p:tgtEl>
                                          <p:spTgt spid="6152"/>
                                        </p:tgtEl>
                                        <p:attrNameLst>
                                          <p:attrName>style.visibility</p:attrName>
                                        </p:attrNameLst>
                                      </p:cBhvr>
                                      <p:to>
                                        <p:strVal val="visible"/>
                                      </p:to>
                                    </p:set>
                                    <p:animEffect transition="in" filter="blinds(horizontal)">
                                      <p:cBhvr>
                                        <p:cTn id="27" dur="500"/>
                                        <p:tgtEl>
                                          <p:spTgt spid="6152"/>
                                        </p:tgtEl>
                                      </p:cBhvr>
                                    </p:animEffect>
                                  </p:childTnLst>
                                </p:cTn>
                              </p:par>
                            </p:childTnLst>
                          </p:cTn>
                        </p:par>
                      </p:childTnLst>
                    </p:cTn>
                  </p:par>
                  <p:par>
                    <p:cTn id="28" fill="hold" nodeType="clickPar">
                      <p:stCondLst>
                        <p:cond delay="indefinite"/>
                      </p:stCondLst>
                      <p:childTnLst>
                        <p:par>
                          <p:cTn id="29" fill="hold" nodeType="withGroup">
                            <p:stCondLst>
                              <p:cond delay="0"/>
                            </p:stCondLst>
                            <p:childTnLst>
                              <p:par>
                                <p:cTn id="30" presetID="3" presetClass="entr" presetSubtype="10" fill="hold" nodeType="clickEffect">
                                  <p:stCondLst>
                                    <p:cond delay="0"/>
                                  </p:stCondLst>
                                  <p:childTnLst>
                                    <p:set>
                                      <p:cBhvr>
                                        <p:cTn id="31" dur="1" fill="hold">
                                          <p:stCondLst>
                                            <p:cond delay="0"/>
                                          </p:stCondLst>
                                        </p:cTn>
                                        <p:tgtEl>
                                          <p:spTgt spid="6155"/>
                                        </p:tgtEl>
                                        <p:attrNameLst>
                                          <p:attrName>style.visibility</p:attrName>
                                        </p:attrNameLst>
                                      </p:cBhvr>
                                      <p:to>
                                        <p:strVal val="visible"/>
                                      </p:to>
                                    </p:set>
                                    <p:animEffect transition="in" filter="blinds(horizontal)">
                                      <p:cBhvr>
                                        <p:cTn id="32" dur="500"/>
                                        <p:tgtEl>
                                          <p:spTgt spid="6155"/>
                                        </p:tgtEl>
                                      </p:cBhvr>
                                    </p:animEffect>
                                  </p:childTnLst>
                                </p:cTn>
                              </p:par>
                            </p:childTnLst>
                          </p:cTn>
                        </p:par>
                      </p:childTnLst>
                    </p:cTn>
                  </p:par>
                  <p:par>
                    <p:cTn id="33" fill="hold" nodeType="clickPar">
                      <p:stCondLst>
                        <p:cond delay="indefinite"/>
                      </p:stCondLst>
                      <p:childTnLst>
                        <p:par>
                          <p:cTn id="34" fill="hold" nodeType="withGroup">
                            <p:stCondLst>
                              <p:cond delay="0"/>
                            </p:stCondLst>
                            <p:childTnLst>
                              <p:par>
                                <p:cTn id="35" presetID="3" presetClass="entr" presetSubtype="10" fill="hold" nodeType="clickEffect">
                                  <p:stCondLst>
                                    <p:cond delay="0"/>
                                  </p:stCondLst>
                                  <p:childTnLst>
                                    <p:set>
                                      <p:cBhvr>
                                        <p:cTn id="36" dur="1" fill="hold">
                                          <p:stCondLst>
                                            <p:cond delay="0"/>
                                          </p:stCondLst>
                                        </p:cTn>
                                        <p:tgtEl>
                                          <p:spTgt spid="6156"/>
                                        </p:tgtEl>
                                        <p:attrNameLst>
                                          <p:attrName>style.visibility</p:attrName>
                                        </p:attrNameLst>
                                      </p:cBhvr>
                                      <p:to>
                                        <p:strVal val="visible"/>
                                      </p:to>
                                    </p:set>
                                    <p:animEffect transition="in" filter="blinds(horizontal)">
                                      <p:cBhvr>
                                        <p:cTn id="37" dur="500"/>
                                        <p:tgtEl>
                                          <p:spTgt spid="615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148"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Rectangle 2"/>
          <p:cNvSpPr>
            <a:spLocks noChangeArrowheads="1"/>
          </p:cNvSpPr>
          <p:nvPr/>
        </p:nvSpPr>
        <p:spPr bwMode="auto">
          <a:xfrm>
            <a:off x="4367213" y="1677988"/>
            <a:ext cx="4705350" cy="11906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p>
            <a:r>
              <a:rPr lang="en-US" altLang="zh-CN" sz="3600" b="1">
                <a:solidFill>
                  <a:srgbClr val="0000FF"/>
                </a:solidFill>
                <a:latin typeface="Times New Roman" pitchFamily="18" charset="0"/>
              </a:rPr>
              <a:t>Wednesday 14th, June</a:t>
            </a:r>
          </a:p>
          <a:p>
            <a:pPr algn="ctr"/>
            <a:r>
              <a:rPr lang="en-US" altLang="zh-CN" sz="3600" b="1">
                <a:solidFill>
                  <a:srgbClr val="006600"/>
                </a:solidFill>
                <a:latin typeface="Times New Roman" pitchFamily="18" charset="0"/>
              </a:rPr>
              <a:t>Angel Island</a:t>
            </a:r>
            <a:r>
              <a:rPr lang="en-US" altLang="zh-CN" sz="3600">
                <a:solidFill>
                  <a:srgbClr val="006600"/>
                </a:solidFill>
                <a:latin typeface="Times New Roman" pitchFamily="18" charset="0"/>
              </a:rPr>
              <a:t> </a:t>
            </a:r>
          </a:p>
        </p:txBody>
      </p:sp>
      <p:sp>
        <p:nvSpPr>
          <p:cNvPr id="7171" name="Rectangle 3"/>
          <p:cNvSpPr>
            <a:spLocks noChangeArrowheads="1"/>
          </p:cNvSpPr>
          <p:nvPr/>
        </p:nvSpPr>
        <p:spPr bwMode="auto">
          <a:xfrm>
            <a:off x="179388" y="4827588"/>
            <a:ext cx="4286250" cy="11906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p>
            <a:r>
              <a:rPr lang="en-US" altLang="zh-CN" sz="3600" b="1">
                <a:solidFill>
                  <a:srgbClr val="0000FF"/>
                </a:solidFill>
                <a:latin typeface="Times New Roman" pitchFamily="18" charset="0"/>
              </a:rPr>
              <a:t>Monday 12th, June</a:t>
            </a:r>
            <a:r>
              <a:rPr lang="en-US" altLang="zh-CN" sz="3600">
                <a:solidFill>
                  <a:srgbClr val="0000FF"/>
                </a:solidFill>
                <a:latin typeface="Times New Roman" pitchFamily="18" charset="0"/>
              </a:rPr>
              <a:t> </a:t>
            </a:r>
          </a:p>
          <a:p>
            <a:r>
              <a:rPr lang="en-US" altLang="zh-CN" sz="3600" b="1">
                <a:solidFill>
                  <a:srgbClr val="006600"/>
                </a:solidFill>
                <a:latin typeface="Times New Roman" pitchFamily="18" charset="0"/>
              </a:rPr>
              <a:t>Fisherman’s Wharf</a:t>
            </a:r>
          </a:p>
        </p:txBody>
      </p:sp>
      <p:sp>
        <p:nvSpPr>
          <p:cNvPr id="7174" name="Text Box 6"/>
          <p:cNvSpPr txBox="1">
            <a:spLocks noChangeArrowheads="1"/>
          </p:cNvSpPr>
          <p:nvPr/>
        </p:nvSpPr>
        <p:spPr bwMode="auto">
          <a:xfrm>
            <a:off x="0" y="0"/>
            <a:ext cx="7343775" cy="6413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en-US" altLang="zh-CN" sz="3600" b="1">
                <a:solidFill>
                  <a:srgbClr val="FF0066"/>
                </a:solidFill>
                <a:latin typeface="Times New Roman" pitchFamily="18" charset="0"/>
              </a:rPr>
              <a:t>Write the day he saw these things.</a:t>
            </a:r>
          </a:p>
        </p:txBody>
      </p:sp>
      <p:pic>
        <p:nvPicPr>
          <p:cNvPr id="7175" name="Picture 7" descr="View from the ferry approaching Alcatraz Island, San Francisco"/>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836613"/>
            <a:ext cx="4283075" cy="2905125"/>
          </a:xfrm>
          <a:prstGeom prst="rect">
            <a:avLst/>
          </a:prstGeom>
          <a:noFill/>
          <a:extLst>
            <a:ext uri="{909E8E84-426E-40DD-AFC4-6F175D3DCCD1}">
              <a14:hiddenFill xmlns:a14="http://schemas.microsoft.com/office/drawing/2010/main">
                <a:solidFill>
                  <a:srgbClr val="FFFFFF"/>
                </a:solidFill>
              </a14:hiddenFill>
            </a:ext>
          </a:extLst>
        </p:spPr>
      </p:pic>
      <p:pic>
        <p:nvPicPr>
          <p:cNvPr id="7176" name="Picture 8" descr="fishermanwharf"/>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464050" y="3546475"/>
            <a:ext cx="4679950" cy="3311525"/>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7174"/>
                                        </p:tgtEl>
                                        <p:attrNameLst>
                                          <p:attrName>style.visibility</p:attrName>
                                        </p:attrNameLst>
                                      </p:cBhvr>
                                      <p:to>
                                        <p:strVal val="visible"/>
                                      </p:to>
                                    </p:set>
                                    <p:animEffect transition="in" filter="blinds(horizontal)">
                                      <p:cBhvr>
                                        <p:cTn id="7" dur="500"/>
                                        <p:tgtEl>
                                          <p:spTgt spid="7174"/>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3" presetClass="entr" presetSubtype="10" fill="hold" nodeType="clickEffect">
                                  <p:stCondLst>
                                    <p:cond delay="0"/>
                                  </p:stCondLst>
                                  <p:childTnLst>
                                    <p:set>
                                      <p:cBhvr>
                                        <p:cTn id="11" dur="1" fill="hold">
                                          <p:stCondLst>
                                            <p:cond delay="0"/>
                                          </p:stCondLst>
                                        </p:cTn>
                                        <p:tgtEl>
                                          <p:spTgt spid="7175"/>
                                        </p:tgtEl>
                                        <p:attrNameLst>
                                          <p:attrName>style.visibility</p:attrName>
                                        </p:attrNameLst>
                                      </p:cBhvr>
                                      <p:to>
                                        <p:strVal val="visible"/>
                                      </p:to>
                                    </p:set>
                                    <p:animEffect transition="in" filter="blinds(horizontal)">
                                      <p:cBhvr>
                                        <p:cTn id="12" dur="500"/>
                                        <p:tgtEl>
                                          <p:spTgt spid="7175"/>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3" presetClass="entr" presetSubtype="10" fill="hold" nodeType="clickEffect">
                                  <p:stCondLst>
                                    <p:cond delay="0"/>
                                  </p:stCondLst>
                                  <p:childTnLst>
                                    <p:set>
                                      <p:cBhvr>
                                        <p:cTn id="16" dur="1" fill="hold">
                                          <p:stCondLst>
                                            <p:cond delay="0"/>
                                          </p:stCondLst>
                                        </p:cTn>
                                        <p:tgtEl>
                                          <p:spTgt spid="7176"/>
                                        </p:tgtEl>
                                        <p:attrNameLst>
                                          <p:attrName>style.visibility</p:attrName>
                                        </p:attrNameLst>
                                      </p:cBhvr>
                                      <p:to>
                                        <p:strVal val="visible"/>
                                      </p:to>
                                    </p:set>
                                    <p:animEffect transition="in" filter="blinds(horizontal)">
                                      <p:cBhvr>
                                        <p:cTn id="17" dur="500"/>
                                        <p:tgtEl>
                                          <p:spTgt spid="7176"/>
                                        </p:tgtEl>
                                      </p:cBhvr>
                                    </p:animEffect>
                                  </p:childTnLst>
                                </p:cTn>
                              </p:par>
                            </p:childTnLst>
                          </p:cTn>
                        </p:par>
                      </p:childTnLst>
                    </p:cTn>
                  </p:par>
                  <p:par>
                    <p:cTn id="18" fill="hold" nodeType="clickPar">
                      <p:stCondLst>
                        <p:cond delay="indefinite"/>
                      </p:stCondLst>
                      <p:childTnLst>
                        <p:par>
                          <p:cTn id="19" fill="hold" nodeType="withGroup">
                            <p:stCondLst>
                              <p:cond delay="0"/>
                            </p:stCondLst>
                            <p:childTnLst>
                              <p:par>
                                <p:cTn id="20" presetID="12" presetClass="entr" presetSubtype="4" fill="hold" grpId="0" nodeType="clickEffect">
                                  <p:stCondLst>
                                    <p:cond delay="0"/>
                                  </p:stCondLst>
                                  <p:childTnLst>
                                    <p:set>
                                      <p:cBhvr>
                                        <p:cTn id="21" dur="1" fill="hold">
                                          <p:stCondLst>
                                            <p:cond delay="0"/>
                                          </p:stCondLst>
                                        </p:cTn>
                                        <p:tgtEl>
                                          <p:spTgt spid="7170"/>
                                        </p:tgtEl>
                                        <p:attrNameLst>
                                          <p:attrName>style.visibility</p:attrName>
                                        </p:attrNameLst>
                                      </p:cBhvr>
                                      <p:to>
                                        <p:strVal val="visible"/>
                                      </p:to>
                                    </p:set>
                                    <p:animEffect transition="in" filter="slide(fromBottom)">
                                      <p:cBhvr>
                                        <p:cTn id="22" dur="500"/>
                                        <p:tgtEl>
                                          <p:spTgt spid="7170"/>
                                        </p:tgtEl>
                                      </p:cBhvr>
                                    </p:animEffect>
                                  </p:childTnLst>
                                </p:cTn>
                              </p:par>
                            </p:childTnLst>
                          </p:cTn>
                        </p:par>
                      </p:childTnLst>
                    </p:cTn>
                  </p:par>
                  <p:par>
                    <p:cTn id="23" fill="hold" nodeType="clickPar">
                      <p:stCondLst>
                        <p:cond delay="indefinite"/>
                      </p:stCondLst>
                      <p:childTnLst>
                        <p:par>
                          <p:cTn id="24" fill="hold" nodeType="withGroup">
                            <p:stCondLst>
                              <p:cond delay="0"/>
                            </p:stCondLst>
                            <p:childTnLst>
                              <p:par>
                                <p:cTn id="25" presetID="12" presetClass="entr" presetSubtype="4" fill="hold" grpId="0" nodeType="clickEffect">
                                  <p:stCondLst>
                                    <p:cond delay="0"/>
                                  </p:stCondLst>
                                  <p:childTnLst>
                                    <p:set>
                                      <p:cBhvr>
                                        <p:cTn id="26" dur="1" fill="hold">
                                          <p:stCondLst>
                                            <p:cond delay="0"/>
                                          </p:stCondLst>
                                        </p:cTn>
                                        <p:tgtEl>
                                          <p:spTgt spid="7171"/>
                                        </p:tgtEl>
                                        <p:attrNameLst>
                                          <p:attrName>style.visibility</p:attrName>
                                        </p:attrNameLst>
                                      </p:cBhvr>
                                      <p:to>
                                        <p:strVal val="visible"/>
                                      </p:to>
                                    </p:set>
                                    <p:animEffect transition="in" filter="slide(fromBottom)">
                                      <p:cBhvr>
                                        <p:cTn id="27" dur="500"/>
                                        <p:tgtEl>
                                          <p:spTgt spid="717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170" grpId="0"/>
      <p:bldP spid="7171" grpId="0"/>
      <p:bldP spid="7174"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8194" name="Group 2"/>
          <p:cNvGrpSpPr>
            <a:grpSpLocks/>
          </p:cNvGrpSpPr>
          <p:nvPr/>
        </p:nvGrpSpPr>
        <p:grpSpPr bwMode="auto">
          <a:xfrm>
            <a:off x="4500563" y="2997200"/>
            <a:ext cx="4643437" cy="4222750"/>
            <a:chOff x="2880" y="391"/>
            <a:chExt cx="2739" cy="3674"/>
          </a:xfrm>
        </p:grpSpPr>
        <p:pic>
          <p:nvPicPr>
            <p:cNvPr id="8195" name="Picture 3" descr="using language 6"/>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880" y="391"/>
              <a:ext cx="2739" cy="3266"/>
            </a:xfrm>
            <a:prstGeom prst="rect">
              <a:avLst/>
            </a:prstGeom>
            <a:noFill/>
            <a:ln w="3175">
              <a:solidFill>
                <a:srgbClr val="000000"/>
              </a:solidFill>
              <a:miter lim="800000"/>
              <a:headEnd/>
              <a:tailEnd/>
            </a:ln>
            <a:extLst>
              <a:ext uri="{909E8E84-426E-40DD-AFC4-6F175D3DCCD1}">
                <a14:hiddenFill xmlns:a14="http://schemas.microsoft.com/office/drawing/2010/main">
                  <a:solidFill>
                    <a:srgbClr val="FFFFFF"/>
                  </a:solidFill>
                </a14:hiddenFill>
              </a:ext>
            </a:extLst>
          </p:spPr>
        </p:pic>
        <p:sp>
          <p:nvSpPr>
            <p:cNvPr id="8196" name="Line 4"/>
            <p:cNvSpPr>
              <a:spLocks noChangeShapeType="1"/>
            </p:cNvSpPr>
            <p:nvPr/>
          </p:nvSpPr>
          <p:spPr bwMode="auto">
            <a:xfrm>
              <a:off x="3061" y="4065"/>
              <a:ext cx="2404" cy="0"/>
            </a:xfrm>
            <a:prstGeom prst="line">
              <a:avLst/>
            </a:prstGeom>
            <a:noFill/>
            <a:ln w="317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grpSp>
      <p:sp>
        <p:nvSpPr>
          <p:cNvPr id="8197" name="Rectangle 5"/>
          <p:cNvSpPr>
            <a:spLocks noChangeArrowheads="1"/>
          </p:cNvSpPr>
          <p:nvPr/>
        </p:nvSpPr>
        <p:spPr bwMode="auto">
          <a:xfrm>
            <a:off x="4716463" y="1066800"/>
            <a:ext cx="4176712" cy="11906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p>
            <a:r>
              <a:rPr lang="en-US" altLang="zh-CN" sz="3600" b="1">
                <a:solidFill>
                  <a:srgbClr val="0000FF"/>
                </a:solidFill>
                <a:latin typeface="Times New Roman" pitchFamily="18" charset="0"/>
              </a:rPr>
              <a:t>Tuesday 13th, June</a:t>
            </a:r>
          </a:p>
          <a:p>
            <a:pPr algn="ctr"/>
            <a:r>
              <a:rPr lang="en-US" altLang="zh-CN" sz="3600" b="1">
                <a:solidFill>
                  <a:srgbClr val="006600"/>
                </a:solidFill>
                <a:latin typeface="Times New Roman" pitchFamily="18" charset="0"/>
              </a:rPr>
              <a:t>Chinatown</a:t>
            </a:r>
          </a:p>
        </p:txBody>
      </p:sp>
      <p:sp>
        <p:nvSpPr>
          <p:cNvPr id="8198" name="Rectangle 6"/>
          <p:cNvSpPr>
            <a:spLocks noChangeArrowheads="1"/>
          </p:cNvSpPr>
          <p:nvPr/>
        </p:nvSpPr>
        <p:spPr bwMode="auto">
          <a:xfrm>
            <a:off x="0" y="4784725"/>
            <a:ext cx="4427538" cy="10985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p>
            <a:r>
              <a:rPr lang="en-US" altLang="zh-CN" sz="3600" b="1">
                <a:solidFill>
                  <a:srgbClr val="0000FF"/>
                </a:solidFill>
                <a:latin typeface="Times New Roman" pitchFamily="18" charset="0"/>
              </a:rPr>
              <a:t>Tuesday 13th, June</a:t>
            </a:r>
            <a:r>
              <a:rPr lang="en-US" altLang="zh-CN" sz="3600">
                <a:solidFill>
                  <a:srgbClr val="0000FF"/>
                </a:solidFill>
                <a:latin typeface="Times New Roman" pitchFamily="18" charset="0"/>
              </a:rPr>
              <a:t> </a:t>
            </a:r>
          </a:p>
          <a:p>
            <a:r>
              <a:rPr lang="en-US" altLang="zh-CN" sz="3000" b="1">
                <a:solidFill>
                  <a:srgbClr val="006600"/>
                </a:solidFill>
                <a:latin typeface="Times New Roman" pitchFamily="18" charset="0"/>
              </a:rPr>
              <a:t>blue and white road signs</a:t>
            </a:r>
          </a:p>
        </p:txBody>
      </p:sp>
      <p:pic>
        <p:nvPicPr>
          <p:cNvPr id="8199" name="Picture 7" descr="023%20%20Chinatown"/>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4500563" cy="3381375"/>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3" presetClass="entr" presetSubtype="10" fill="hold" nodeType="clickEffect">
                                  <p:stCondLst>
                                    <p:cond delay="0"/>
                                  </p:stCondLst>
                                  <p:childTnLst>
                                    <p:set>
                                      <p:cBhvr>
                                        <p:cTn id="6" dur="1" fill="hold">
                                          <p:stCondLst>
                                            <p:cond delay="0"/>
                                          </p:stCondLst>
                                        </p:cTn>
                                        <p:tgtEl>
                                          <p:spTgt spid="8199"/>
                                        </p:tgtEl>
                                        <p:attrNameLst>
                                          <p:attrName>style.visibility</p:attrName>
                                        </p:attrNameLst>
                                      </p:cBhvr>
                                      <p:to>
                                        <p:strVal val="visible"/>
                                      </p:to>
                                    </p:set>
                                    <p:animEffect transition="in" filter="blinds(horizontal)">
                                      <p:cBhvr>
                                        <p:cTn id="7" dur="500"/>
                                        <p:tgtEl>
                                          <p:spTgt spid="8199"/>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3" presetClass="entr" presetSubtype="10" fill="hold" nodeType="clickEffect">
                                  <p:stCondLst>
                                    <p:cond delay="0"/>
                                  </p:stCondLst>
                                  <p:childTnLst>
                                    <p:set>
                                      <p:cBhvr>
                                        <p:cTn id="11" dur="1" fill="hold">
                                          <p:stCondLst>
                                            <p:cond delay="0"/>
                                          </p:stCondLst>
                                        </p:cTn>
                                        <p:tgtEl>
                                          <p:spTgt spid="8194"/>
                                        </p:tgtEl>
                                        <p:attrNameLst>
                                          <p:attrName>style.visibility</p:attrName>
                                        </p:attrNameLst>
                                      </p:cBhvr>
                                      <p:to>
                                        <p:strVal val="visible"/>
                                      </p:to>
                                    </p:set>
                                    <p:animEffect transition="in" filter="blinds(horizontal)">
                                      <p:cBhvr>
                                        <p:cTn id="12" dur="500"/>
                                        <p:tgtEl>
                                          <p:spTgt spid="8194"/>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22" presetClass="entr" presetSubtype="4" fill="hold" grpId="0" nodeType="clickEffect">
                                  <p:stCondLst>
                                    <p:cond delay="0"/>
                                  </p:stCondLst>
                                  <p:childTnLst>
                                    <p:set>
                                      <p:cBhvr>
                                        <p:cTn id="16" dur="1" fill="hold">
                                          <p:stCondLst>
                                            <p:cond delay="0"/>
                                          </p:stCondLst>
                                        </p:cTn>
                                        <p:tgtEl>
                                          <p:spTgt spid="8197"/>
                                        </p:tgtEl>
                                        <p:attrNameLst>
                                          <p:attrName>style.visibility</p:attrName>
                                        </p:attrNameLst>
                                      </p:cBhvr>
                                      <p:to>
                                        <p:strVal val="visible"/>
                                      </p:to>
                                    </p:set>
                                    <p:animEffect transition="in" filter="wipe(down)">
                                      <p:cBhvr>
                                        <p:cTn id="17" dur="500"/>
                                        <p:tgtEl>
                                          <p:spTgt spid="8197"/>
                                        </p:tgtEl>
                                      </p:cBhvr>
                                    </p:animEffect>
                                  </p:childTnLst>
                                </p:cTn>
                              </p:par>
                            </p:childTnLst>
                          </p:cTn>
                        </p:par>
                      </p:childTnLst>
                    </p:cTn>
                  </p:par>
                  <p:par>
                    <p:cTn id="18" fill="hold" nodeType="clickPar">
                      <p:stCondLst>
                        <p:cond delay="indefinite"/>
                      </p:stCondLst>
                      <p:childTnLst>
                        <p:par>
                          <p:cTn id="19" fill="hold" nodeType="withGroup">
                            <p:stCondLst>
                              <p:cond delay="0"/>
                            </p:stCondLst>
                            <p:childTnLst>
                              <p:par>
                                <p:cTn id="20" presetID="22" presetClass="entr" presetSubtype="4" fill="hold" grpId="0" nodeType="clickEffect">
                                  <p:stCondLst>
                                    <p:cond delay="0"/>
                                  </p:stCondLst>
                                  <p:childTnLst>
                                    <p:set>
                                      <p:cBhvr>
                                        <p:cTn id="21" dur="1" fill="hold">
                                          <p:stCondLst>
                                            <p:cond delay="0"/>
                                          </p:stCondLst>
                                        </p:cTn>
                                        <p:tgtEl>
                                          <p:spTgt spid="8198"/>
                                        </p:tgtEl>
                                        <p:attrNameLst>
                                          <p:attrName>style.visibility</p:attrName>
                                        </p:attrNameLst>
                                      </p:cBhvr>
                                      <p:to>
                                        <p:strVal val="visible"/>
                                      </p:to>
                                    </p:set>
                                    <p:animEffect transition="in" filter="wipe(down)">
                                      <p:cBhvr>
                                        <p:cTn id="22" dur="500"/>
                                        <p:tgtEl>
                                          <p:spTgt spid="819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197" grpId="0"/>
      <p:bldP spid="8198"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Rectangle 2"/>
          <p:cNvSpPr>
            <a:spLocks noChangeArrowheads="1"/>
          </p:cNvSpPr>
          <p:nvPr/>
        </p:nvSpPr>
        <p:spPr bwMode="auto">
          <a:xfrm>
            <a:off x="4476750" y="914400"/>
            <a:ext cx="4819650" cy="11906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p>
            <a:r>
              <a:rPr lang="en-US" altLang="zh-CN" sz="3600" b="1">
                <a:solidFill>
                  <a:srgbClr val="0000FF"/>
                </a:solidFill>
                <a:latin typeface="Times New Roman" pitchFamily="18" charset="0"/>
              </a:rPr>
              <a:t>Wednesday 14th, June</a:t>
            </a:r>
          </a:p>
          <a:p>
            <a:pPr algn="ctr"/>
            <a:r>
              <a:rPr lang="en-US" altLang="zh-CN" sz="3600" b="1">
                <a:solidFill>
                  <a:srgbClr val="006600"/>
                </a:solidFill>
                <a:latin typeface="Times New Roman" pitchFamily="18" charset="0"/>
              </a:rPr>
              <a:t>Golden Gate Bridge</a:t>
            </a:r>
            <a:r>
              <a:rPr lang="en-US" altLang="zh-CN" sz="3600">
                <a:solidFill>
                  <a:srgbClr val="006600"/>
                </a:solidFill>
                <a:latin typeface="Times New Roman" pitchFamily="18" charset="0"/>
              </a:rPr>
              <a:t>  </a:t>
            </a:r>
          </a:p>
        </p:txBody>
      </p:sp>
      <p:sp>
        <p:nvSpPr>
          <p:cNvPr id="9219" name="Rectangle 3"/>
          <p:cNvSpPr>
            <a:spLocks noChangeArrowheads="1"/>
          </p:cNvSpPr>
          <p:nvPr/>
        </p:nvSpPr>
        <p:spPr bwMode="auto">
          <a:xfrm>
            <a:off x="328613" y="5281613"/>
            <a:ext cx="3956050" cy="11906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p>
            <a:r>
              <a:rPr lang="en-US" altLang="zh-CN" sz="3600" b="1">
                <a:solidFill>
                  <a:srgbClr val="0000FF"/>
                </a:solidFill>
                <a:latin typeface="Times New Roman" pitchFamily="18" charset="0"/>
              </a:rPr>
              <a:t>Monday 12th, June</a:t>
            </a:r>
          </a:p>
          <a:p>
            <a:pPr algn="ctr"/>
            <a:r>
              <a:rPr lang="en-US" altLang="zh-CN" sz="3600" b="1">
                <a:solidFill>
                  <a:srgbClr val="006600"/>
                </a:solidFill>
                <a:latin typeface="Times New Roman" pitchFamily="18" charset="0"/>
              </a:rPr>
              <a:t>cable car</a:t>
            </a:r>
          </a:p>
        </p:txBody>
      </p:sp>
      <p:pic>
        <p:nvPicPr>
          <p:cNvPr id="9223" name="Picture 7" descr="5"/>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4500563" cy="3602038"/>
          </a:xfrm>
          <a:prstGeom prst="rect">
            <a:avLst/>
          </a:prstGeom>
          <a:noFill/>
          <a:extLst>
            <a:ext uri="{909E8E84-426E-40DD-AFC4-6F175D3DCCD1}">
              <a14:hiddenFill xmlns:a14="http://schemas.microsoft.com/office/drawing/2010/main">
                <a:solidFill>
                  <a:srgbClr val="FFFFFF"/>
                </a:solidFill>
              </a14:hiddenFill>
            </a:ext>
          </a:extLst>
        </p:spPr>
      </p:pic>
      <p:pic>
        <p:nvPicPr>
          <p:cNvPr id="9224" name="Picture 8" descr="http://www.gagfactory.com/photos/usa1999/part08/cable_car.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427538" y="3321050"/>
            <a:ext cx="4716462" cy="353695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3" presetClass="entr" presetSubtype="10" fill="hold" nodeType="clickEffect">
                                  <p:stCondLst>
                                    <p:cond delay="0"/>
                                  </p:stCondLst>
                                  <p:childTnLst>
                                    <p:set>
                                      <p:cBhvr>
                                        <p:cTn id="6" dur="1" fill="hold">
                                          <p:stCondLst>
                                            <p:cond delay="0"/>
                                          </p:stCondLst>
                                        </p:cTn>
                                        <p:tgtEl>
                                          <p:spTgt spid="9223"/>
                                        </p:tgtEl>
                                        <p:attrNameLst>
                                          <p:attrName>style.visibility</p:attrName>
                                        </p:attrNameLst>
                                      </p:cBhvr>
                                      <p:to>
                                        <p:strVal val="visible"/>
                                      </p:to>
                                    </p:set>
                                    <p:animEffect transition="in" filter="blinds(horizontal)">
                                      <p:cBhvr>
                                        <p:cTn id="7" dur="500"/>
                                        <p:tgtEl>
                                          <p:spTgt spid="9223"/>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3" presetClass="entr" presetSubtype="10" fill="hold" nodeType="clickEffect">
                                  <p:stCondLst>
                                    <p:cond delay="0"/>
                                  </p:stCondLst>
                                  <p:childTnLst>
                                    <p:set>
                                      <p:cBhvr>
                                        <p:cTn id="11" dur="1" fill="hold">
                                          <p:stCondLst>
                                            <p:cond delay="0"/>
                                          </p:stCondLst>
                                        </p:cTn>
                                        <p:tgtEl>
                                          <p:spTgt spid="9224"/>
                                        </p:tgtEl>
                                        <p:attrNameLst>
                                          <p:attrName>style.visibility</p:attrName>
                                        </p:attrNameLst>
                                      </p:cBhvr>
                                      <p:to>
                                        <p:strVal val="visible"/>
                                      </p:to>
                                    </p:set>
                                    <p:animEffect transition="in" filter="blinds(horizontal)">
                                      <p:cBhvr>
                                        <p:cTn id="12" dur="500"/>
                                        <p:tgtEl>
                                          <p:spTgt spid="9224"/>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3" presetClass="entr" presetSubtype="10" fill="hold" grpId="0" nodeType="clickEffect">
                                  <p:stCondLst>
                                    <p:cond delay="0"/>
                                  </p:stCondLst>
                                  <p:childTnLst>
                                    <p:set>
                                      <p:cBhvr>
                                        <p:cTn id="16" dur="1" fill="hold">
                                          <p:stCondLst>
                                            <p:cond delay="0"/>
                                          </p:stCondLst>
                                        </p:cTn>
                                        <p:tgtEl>
                                          <p:spTgt spid="9218"/>
                                        </p:tgtEl>
                                        <p:attrNameLst>
                                          <p:attrName>style.visibility</p:attrName>
                                        </p:attrNameLst>
                                      </p:cBhvr>
                                      <p:to>
                                        <p:strVal val="visible"/>
                                      </p:to>
                                    </p:set>
                                    <p:animEffect transition="in" filter="blinds(horizontal)">
                                      <p:cBhvr>
                                        <p:cTn id="17" dur="500"/>
                                        <p:tgtEl>
                                          <p:spTgt spid="9218"/>
                                        </p:tgtEl>
                                      </p:cBhvr>
                                    </p:animEffect>
                                  </p:childTnLst>
                                </p:cTn>
                              </p:par>
                            </p:childTnLst>
                          </p:cTn>
                        </p:par>
                      </p:childTnLst>
                    </p:cTn>
                  </p:par>
                  <p:par>
                    <p:cTn id="18" fill="hold" nodeType="clickPar">
                      <p:stCondLst>
                        <p:cond delay="indefinite"/>
                      </p:stCondLst>
                      <p:childTnLst>
                        <p:par>
                          <p:cTn id="19" fill="hold" nodeType="withGroup">
                            <p:stCondLst>
                              <p:cond delay="0"/>
                            </p:stCondLst>
                            <p:childTnLst>
                              <p:par>
                                <p:cTn id="20" presetID="3" presetClass="entr" presetSubtype="10" fill="hold" grpId="0" nodeType="clickEffect">
                                  <p:stCondLst>
                                    <p:cond delay="0"/>
                                  </p:stCondLst>
                                  <p:childTnLst>
                                    <p:set>
                                      <p:cBhvr>
                                        <p:cTn id="21" dur="1" fill="hold">
                                          <p:stCondLst>
                                            <p:cond delay="0"/>
                                          </p:stCondLst>
                                        </p:cTn>
                                        <p:tgtEl>
                                          <p:spTgt spid="9219"/>
                                        </p:tgtEl>
                                        <p:attrNameLst>
                                          <p:attrName>style.visibility</p:attrName>
                                        </p:attrNameLst>
                                      </p:cBhvr>
                                      <p:to>
                                        <p:strVal val="visible"/>
                                      </p:to>
                                    </p:set>
                                    <p:animEffect transition="in" filter="blinds(horizontal)">
                                      <p:cBhvr>
                                        <p:cTn id="22" dur="500"/>
                                        <p:tgtEl>
                                          <p:spTgt spid="921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218" grpId="0"/>
      <p:bldP spid="9219"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42" name="Picture 3" descr="图片5"/>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620713"/>
            <a:ext cx="2268538" cy="819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0243" name="Text Box 2"/>
          <p:cNvSpPr txBox="1">
            <a:spLocks noChangeArrowheads="1"/>
          </p:cNvSpPr>
          <p:nvPr/>
        </p:nvSpPr>
        <p:spPr bwMode="auto">
          <a:xfrm>
            <a:off x="2425700" y="304800"/>
            <a:ext cx="6337300" cy="1098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Arial" charset="0"/>
                <a:ea typeface="宋体" pitchFamily="2" charset="-122"/>
              </a:defRPr>
            </a:lvl1pPr>
            <a:lvl2pPr marL="742950" indent="-285750">
              <a:defRPr>
                <a:solidFill>
                  <a:schemeClr val="tx1"/>
                </a:solidFill>
                <a:latin typeface="Arial" charset="0"/>
                <a:ea typeface="宋体" pitchFamily="2" charset="-122"/>
              </a:defRPr>
            </a:lvl2pPr>
            <a:lvl3pPr marL="1143000" indent="-228600">
              <a:defRPr>
                <a:solidFill>
                  <a:schemeClr val="tx1"/>
                </a:solidFill>
                <a:latin typeface="Arial" charset="0"/>
                <a:ea typeface="宋体" pitchFamily="2" charset="-122"/>
              </a:defRPr>
            </a:lvl3pPr>
            <a:lvl4pPr marL="1600200" indent="-228600">
              <a:defRPr>
                <a:solidFill>
                  <a:schemeClr val="tx1"/>
                </a:solidFill>
                <a:latin typeface="Arial" charset="0"/>
                <a:ea typeface="宋体" pitchFamily="2" charset="-122"/>
              </a:defRPr>
            </a:lvl4pPr>
            <a:lvl5pPr marL="2057400" indent="-228600">
              <a:defRPr>
                <a:solidFill>
                  <a:schemeClr val="tx1"/>
                </a:solidFill>
                <a:latin typeface="Arial" charset="0"/>
                <a:ea typeface="宋体" pitchFamily="2" charset="-122"/>
              </a:defRPr>
            </a:lvl5pPr>
            <a:lvl6pPr marL="2514600" indent="-228600" fontAlgn="base">
              <a:spcBef>
                <a:spcPct val="0"/>
              </a:spcBef>
              <a:spcAft>
                <a:spcPct val="0"/>
              </a:spcAft>
              <a:defRPr>
                <a:solidFill>
                  <a:schemeClr val="tx1"/>
                </a:solidFill>
                <a:latin typeface="Arial" charset="0"/>
                <a:ea typeface="宋体" pitchFamily="2" charset="-122"/>
              </a:defRPr>
            </a:lvl6pPr>
            <a:lvl7pPr marL="2971800" indent="-228600" fontAlgn="base">
              <a:spcBef>
                <a:spcPct val="0"/>
              </a:spcBef>
              <a:spcAft>
                <a:spcPct val="0"/>
              </a:spcAft>
              <a:defRPr>
                <a:solidFill>
                  <a:schemeClr val="tx1"/>
                </a:solidFill>
                <a:latin typeface="Arial" charset="0"/>
                <a:ea typeface="宋体" pitchFamily="2" charset="-122"/>
              </a:defRPr>
            </a:lvl7pPr>
            <a:lvl8pPr marL="3429000" indent="-228600" fontAlgn="base">
              <a:spcBef>
                <a:spcPct val="0"/>
              </a:spcBef>
              <a:spcAft>
                <a:spcPct val="0"/>
              </a:spcAft>
              <a:defRPr>
                <a:solidFill>
                  <a:schemeClr val="tx1"/>
                </a:solidFill>
                <a:latin typeface="Arial" charset="0"/>
                <a:ea typeface="宋体" pitchFamily="2" charset="-122"/>
              </a:defRPr>
            </a:lvl8pPr>
            <a:lvl9pPr marL="3886200" indent="-228600" fontAlgn="base">
              <a:spcBef>
                <a:spcPct val="0"/>
              </a:spcBef>
              <a:spcAft>
                <a:spcPct val="0"/>
              </a:spcAft>
              <a:defRPr>
                <a:solidFill>
                  <a:schemeClr val="tx1"/>
                </a:solidFill>
                <a:latin typeface="Arial" charset="0"/>
                <a:ea typeface="宋体" pitchFamily="2" charset="-122"/>
              </a:defRPr>
            </a:lvl9pPr>
          </a:lstStyle>
          <a:p>
            <a:r>
              <a:rPr lang="en-US" altLang="zh-CN" sz="6600" b="1"/>
              <a:t>Careful reading</a:t>
            </a:r>
          </a:p>
        </p:txBody>
      </p:sp>
      <p:sp>
        <p:nvSpPr>
          <p:cNvPr id="10244" name="Text Box 3"/>
          <p:cNvSpPr txBox="1">
            <a:spLocks noChangeArrowheads="1"/>
          </p:cNvSpPr>
          <p:nvPr/>
        </p:nvSpPr>
        <p:spPr bwMode="auto">
          <a:xfrm>
            <a:off x="228600" y="1476375"/>
            <a:ext cx="8686800" cy="1190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charset="0"/>
                <a:ea typeface="宋体" pitchFamily="2" charset="-122"/>
              </a:defRPr>
            </a:lvl1pPr>
            <a:lvl2pPr marL="742950" indent="-285750">
              <a:defRPr>
                <a:solidFill>
                  <a:schemeClr val="tx1"/>
                </a:solidFill>
                <a:latin typeface="Arial" charset="0"/>
                <a:ea typeface="宋体" pitchFamily="2" charset="-122"/>
              </a:defRPr>
            </a:lvl2pPr>
            <a:lvl3pPr marL="1143000" indent="-228600">
              <a:defRPr>
                <a:solidFill>
                  <a:schemeClr val="tx1"/>
                </a:solidFill>
                <a:latin typeface="Arial" charset="0"/>
                <a:ea typeface="宋体" pitchFamily="2" charset="-122"/>
              </a:defRPr>
            </a:lvl3pPr>
            <a:lvl4pPr marL="1600200" indent="-228600">
              <a:defRPr>
                <a:solidFill>
                  <a:schemeClr val="tx1"/>
                </a:solidFill>
                <a:latin typeface="Arial" charset="0"/>
                <a:ea typeface="宋体" pitchFamily="2" charset="-122"/>
              </a:defRPr>
            </a:lvl4pPr>
            <a:lvl5pPr marL="2057400" indent="-228600">
              <a:defRPr>
                <a:solidFill>
                  <a:schemeClr val="tx1"/>
                </a:solidFill>
                <a:latin typeface="Arial" charset="0"/>
                <a:ea typeface="宋体" pitchFamily="2" charset="-122"/>
              </a:defRPr>
            </a:lvl5pPr>
            <a:lvl6pPr marL="2514600" indent="-228600" fontAlgn="base">
              <a:spcBef>
                <a:spcPct val="0"/>
              </a:spcBef>
              <a:spcAft>
                <a:spcPct val="0"/>
              </a:spcAft>
              <a:defRPr>
                <a:solidFill>
                  <a:schemeClr val="tx1"/>
                </a:solidFill>
                <a:latin typeface="Arial" charset="0"/>
                <a:ea typeface="宋体" pitchFamily="2" charset="-122"/>
              </a:defRPr>
            </a:lvl6pPr>
            <a:lvl7pPr marL="2971800" indent="-228600" fontAlgn="base">
              <a:spcBef>
                <a:spcPct val="0"/>
              </a:spcBef>
              <a:spcAft>
                <a:spcPct val="0"/>
              </a:spcAft>
              <a:defRPr>
                <a:solidFill>
                  <a:schemeClr val="tx1"/>
                </a:solidFill>
                <a:latin typeface="Arial" charset="0"/>
                <a:ea typeface="宋体" pitchFamily="2" charset="-122"/>
              </a:defRPr>
            </a:lvl7pPr>
            <a:lvl8pPr marL="3429000" indent="-228600" fontAlgn="base">
              <a:spcBef>
                <a:spcPct val="0"/>
              </a:spcBef>
              <a:spcAft>
                <a:spcPct val="0"/>
              </a:spcAft>
              <a:defRPr>
                <a:solidFill>
                  <a:schemeClr val="tx1"/>
                </a:solidFill>
                <a:latin typeface="Arial" charset="0"/>
                <a:ea typeface="宋体" pitchFamily="2" charset="-122"/>
              </a:defRPr>
            </a:lvl8pPr>
            <a:lvl9pPr marL="3886200" indent="-228600" fontAlgn="base">
              <a:spcBef>
                <a:spcPct val="0"/>
              </a:spcBef>
              <a:spcAft>
                <a:spcPct val="0"/>
              </a:spcAft>
              <a:defRPr>
                <a:solidFill>
                  <a:schemeClr val="tx1"/>
                </a:solidFill>
                <a:latin typeface="Arial" charset="0"/>
                <a:ea typeface="宋体" pitchFamily="2" charset="-122"/>
              </a:defRPr>
            </a:lvl9pPr>
          </a:lstStyle>
          <a:p>
            <a:r>
              <a:rPr lang="en-US" altLang="zh-CN" sz="3600" b="1"/>
              <a:t>Fill in the blanks with words in the passage.</a:t>
            </a:r>
          </a:p>
        </p:txBody>
      </p:sp>
      <p:sp>
        <p:nvSpPr>
          <p:cNvPr id="10245" name="Text Box 4"/>
          <p:cNvSpPr txBox="1">
            <a:spLocks noChangeArrowheads="1"/>
          </p:cNvSpPr>
          <p:nvPr/>
        </p:nvSpPr>
        <p:spPr bwMode="auto">
          <a:xfrm>
            <a:off x="0" y="4221163"/>
            <a:ext cx="1911350" cy="641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Arial" charset="0"/>
                <a:ea typeface="宋体" pitchFamily="2" charset="-122"/>
              </a:defRPr>
            </a:lvl1pPr>
            <a:lvl2pPr marL="742950" indent="-285750">
              <a:defRPr>
                <a:solidFill>
                  <a:schemeClr val="tx1"/>
                </a:solidFill>
                <a:latin typeface="Arial" charset="0"/>
                <a:ea typeface="宋体" pitchFamily="2" charset="-122"/>
              </a:defRPr>
            </a:lvl2pPr>
            <a:lvl3pPr marL="1143000" indent="-228600">
              <a:defRPr>
                <a:solidFill>
                  <a:schemeClr val="tx1"/>
                </a:solidFill>
                <a:latin typeface="Arial" charset="0"/>
                <a:ea typeface="宋体" pitchFamily="2" charset="-122"/>
              </a:defRPr>
            </a:lvl3pPr>
            <a:lvl4pPr marL="1600200" indent="-228600">
              <a:defRPr>
                <a:solidFill>
                  <a:schemeClr val="tx1"/>
                </a:solidFill>
                <a:latin typeface="Arial" charset="0"/>
                <a:ea typeface="宋体" pitchFamily="2" charset="-122"/>
              </a:defRPr>
            </a:lvl4pPr>
            <a:lvl5pPr marL="2057400" indent="-228600">
              <a:defRPr>
                <a:solidFill>
                  <a:schemeClr val="tx1"/>
                </a:solidFill>
                <a:latin typeface="Arial" charset="0"/>
                <a:ea typeface="宋体" pitchFamily="2" charset="-122"/>
              </a:defRPr>
            </a:lvl5pPr>
            <a:lvl6pPr marL="2514600" indent="-228600" fontAlgn="base">
              <a:spcBef>
                <a:spcPct val="0"/>
              </a:spcBef>
              <a:spcAft>
                <a:spcPct val="0"/>
              </a:spcAft>
              <a:defRPr>
                <a:solidFill>
                  <a:schemeClr val="tx1"/>
                </a:solidFill>
                <a:latin typeface="Arial" charset="0"/>
                <a:ea typeface="宋体" pitchFamily="2" charset="-122"/>
              </a:defRPr>
            </a:lvl6pPr>
            <a:lvl7pPr marL="2971800" indent="-228600" fontAlgn="base">
              <a:spcBef>
                <a:spcPct val="0"/>
              </a:spcBef>
              <a:spcAft>
                <a:spcPct val="0"/>
              </a:spcAft>
              <a:defRPr>
                <a:solidFill>
                  <a:schemeClr val="tx1"/>
                </a:solidFill>
                <a:latin typeface="Arial" charset="0"/>
                <a:ea typeface="宋体" pitchFamily="2" charset="-122"/>
              </a:defRPr>
            </a:lvl7pPr>
            <a:lvl8pPr marL="3429000" indent="-228600" fontAlgn="base">
              <a:spcBef>
                <a:spcPct val="0"/>
              </a:spcBef>
              <a:spcAft>
                <a:spcPct val="0"/>
              </a:spcAft>
              <a:defRPr>
                <a:solidFill>
                  <a:schemeClr val="tx1"/>
                </a:solidFill>
                <a:latin typeface="Arial" charset="0"/>
                <a:ea typeface="宋体" pitchFamily="2" charset="-122"/>
              </a:defRPr>
            </a:lvl8pPr>
            <a:lvl9pPr marL="3886200" indent="-228600" fontAlgn="base">
              <a:spcBef>
                <a:spcPct val="0"/>
              </a:spcBef>
              <a:spcAft>
                <a:spcPct val="0"/>
              </a:spcAft>
              <a:defRPr>
                <a:solidFill>
                  <a:schemeClr val="tx1"/>
                </a:solidFill>
                <a:latin typeface="Arial" charset="0"/>
                <a:ea typeface="宋体" pitchFamily="2" charset="-122"/>
              </a:defRPr>
            </a:lvl9pPr>
          </a:lstStyle>
          <a:p>
            <a:r>
              <a:rPr lang="en-US" altLang="zh-CN" sz="3600" b="1">
                <a:solidFill>
                  <a:srgbClr val="FF3300"/>
                </a:solidFill>
              </a:rPr>
              <a:t>Monday</a:t>
            </a:r>
          </a:p>
        </p:txBody>
      </p:sp>
      <p:sp>
        <p:nvSpPr>
          <p:cNvPr id="10246" name="AutoShape 5"/>
          <p:cNvSpPr>
            <a:spLocks/>
          </p:cNvSpPr>
          <p:nvPr/>
        </p:nvSpPr>
        <p:spPr bwMode="auto">
          <a:xfrm>
            <a:off x="1908175" y="3068638"/>
            <a:ext cx="304800" cy="3048000"/>
          </a:xfrm>
          <a:prstGeom prst="leftBrace">
            <a:avLst>
              <a:gd name="adj1" fmla="val 83333"/>
              <a:gd name="adj2" fmla="val 50000"/>
            </a:avLst>
          </a:prstGeom>
          <a:noFill/>
          <a:ln w="9525">
            <a:solidFill>
              <a:srgbClr val="FF3300"/>
            </a:solidFill>
            <a:round/>
            <a:headEnd/>
            <a:tailEnd/>
          </a:ln>
          <a:extLst>
            <a:ext uri="{909E8E84-426E-40DD-AFC4-6F175D3DCCD1}">
              <a14:hiddenFill xmlns:a14="http://schemas.microsoft.com/office/drawing/2010/main">
                <a:solidFill>
                  <a:srgbClr val="FFFFFF"/>
                </a:solidFill>
              </a14:hiddenFill>
            </a:ext>
          </a:extLst>
        </p:spPr>
        <p:txBody>
          <a:bodyPr wrap="none" anchor="ctr"/>
          <a:lstStyle/>
          <a:p>
            <a:endParaRPr kumimoji="1" lang="zh-CN" altLang="zh-CN" sz="2400">
              <a:latin typeface="Times New Roman" pitchFamily="18" charset="0"/>
            </a:endParaRPr>
          </a:p>
        </p:txBody>
      </p:sp>
      <p:sp>
        <p:nvSpPr>
          <p:cNvPr id="10247" name="Text Box 6"/>
          <p:cNvSpPr txBox="1">
            <a:spLocks noChangeArrowheads="1"/>
          </p:cNvSpPr>
          <p:nvPr/>
        </p:nvSpPr>
        <p:spPr bwMode="auto">
          <a:xfrm>
            <a:off x="2133600" y="2895600"/>
            <a:ext cx="6781800" cy="3387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charset="0"/>
                <a:ea typeface="宋体" pitchFamily="2" charset="-122"/>
              </a:defRPr>
            </a:lvl1pPr>
            <a:lvl2pPr marL="742950" indent="-285750">
              <a:defRPr>
                <a:solidFill>
                  <a:schemeClr val="tx1"/>
                </a:solidFill>
                <a:latin typeface="Arial" charset="0"/>
                <a:ea typeface="宋体" pitchFamily="2" charset="-122"/>
              </a:defRPr>
            </a:lvl2pPr>
            <a:lvl3pPr marL="1143000" indent="-228600">
              <a:defRPr>
                <a:solidFill>
                  <a:schemeClr val="tx1"/>
                </a:solidFill>
                <a:latin typeface="Arial" charset="0"/>
                <a:ea typeface="宋体" pitchFamily="2" charset="-122"/>
              </a:defRPr>
            </a:lvl3pPr>
            <a:lvl4pPr marL="1600200" indent="-228600">
              <a:defRPr>
                <a:solidFill>
                  <a:schemeClr val="tx1"/>
                </a:solidFill>
                <a:latin typeface="Arial" charset="0"/>
                <a:ea typeface="宋体" pitchFamily="2" charset="-122"/>
              </a:defRPr>
            </a:lvl4pPr>
            <a:lvl5pPr marL="2057400" indent="-228600">
              <a:defRPr>
                <a:solidFill>
                  <a:schemeClr val="tx1"/>
                </a:solidFill>
                <a:latin typeface="Arial" charset="0"/>
                <a:ea typeface="宋体" pitchFamily="2" charset="-122"/>
              </a:defRPr>
            </a:lvl5pPr>
            <a:lvl6pPr marL="2514600" indent="-228600" fontAlgn="base">
              <a:spcBef>
                <a:spcPct val="0"/>
              </a:spcBef>
              <a:spcAft>
                <a:spcPct val="0"/>
              </a:spcAft>
              <a:defRPr>
                <a:solidFill>
                  <a:schemeClr val="tx1"/>
                </a:solidFill>
                <a:latin typeface="Arial" charset="0"/>
                <a:ea typeface="宋体" pitchFamily="2" charset="-122"/>
              </a:defRPr>
            </a:lvl6pPr>
            <a:lvl7pPr marL="2971800" indent="-228600" fontAlgn="base">
              <a:spcBef>
                <a:spcPct val="0"/>
              </a:spcBef>
              <a:spcAft>
                <a:spcPct val="0"/>
              </a:spcAft>
              <a:defRPr>
                <a:solidFill>
                  <a:schemeClr val="tx1"/>
                </a:solidFill>
                <a:latin typeface="Arial" charset="0"/>
                <a:ea typeface="宋体" pitchFamily="2" charset="-122"/>
              </a:defRPr>
            </a:lvl7pPr>
            <a:lvl8pPr marL="3429000" indent="-228600" fontAlgn="base">
              <a:spcBef>
                <a:spcPct val="0"/>
              </a:spcBef>
              <a:spcAft>
                <a:spcPct val="0"/>
              </a:spcAft>
              <a:defRPr>
                <a:solidFill>
                  <a:schemeClr val="tx1"/>
                </a:solidFill>
                <a:latin typeface="Arial" charset="0"/>
                <a:ea typeface="宋体" pitchFamily="2" charset="-122"/>
              </a:defRPr>
            </a:lvl8pPr>
            <a:lvl9pPr marL="3886200" indent="-228600" fontAlgn="base">
              <a:spcBef>
                <a:spcPct val="0"/>
              </a:spcBef>
              <a:spcAft>
                <a:spcPct val="0"/>
              </a:spcAft>
              <a:defRPr>
                <a:solidFill>
                  <a:schemeClr val="tx1"/>
                </a:solidFill>
                <a:latin typeface="Arial" charset="0"/>
                <a:ea typeface="宋体" pitchFamily="2" charset="-122"/>
              </a:defRPr>
            </a:lvl9pPr>
          </a:lstStyle>
          <a:p>
            <a:pPr>
              <a:lnSpc>
                <a:spcPct val="150000"/>
              </a:lnSpc>
            </a:pPr>
            <a:r>
              <a:rPr lang="en-US" altLang="zh-CN" sz="3600" b="1"/>
              <a:t>______ straight to hotel and _________ luggage, then went ________. Rode on ________</a:t>
            </a:r>
          </a:p>
          <a:p>
            <a:pPr>
              <a:lnSpc>
                <a:spcPct val="150000"/>
              </a:lnSpc>
            </a:pPr>
            <a:r>
              <a:rPr lang="en-US" altLang="zh-CN" sz="3600" b="1"/>
              <a:t>Visited ___________________</a:t>
            </a:r>
          </a:p>
        </p:txBody>
      </p:sp>
      <p:sp>
        <p:nvSpPr>
          <p:cNvPr id="15367" name="Text Box 7"/>
          <p:cNvSpPr txBox="1">
            <a:spLocks noChangeArrowheads="1"/>
          </p:cNvSpPr>
          <p:nvPr/>
        </p:nvSpPr>
        <p:spPr bwMode="auto">
          <a:xfrm>
            <a:off x="2339975" y="3068638"/>
            <a:ext cx="1752600" cy="641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charset="0"/>
                <a:ea typeface="宋体" pitchFamily="2" charset="-122"/>
              </a:defRPr>
            </a:lvl1pPr>
            <a:lvl2pPr marL="742950" indent="-285750">
              <a:defRPr>
                <a:solidFill>
                  <a:schemeClr val="tx1"/>
                </a:solidFill>
                <a:latin typeface="Arial" charset="0"/>
                <a:ea typeface="宋体" pitchFamily="2" charset="-122"/>
              </a:defRPr>
            </a:lvl2pPr>
            <a:lvl3pPr marL="1143000" indent="-228600">
              <a:defRPr>
                <a:solidFill>
                  <a:schemeClr val="tx1"/>
                </a:solidFill>
                <a:latin typeface="Arial" charset="0"/>
                <a:ea typeface="宋体" pitchFamily="2" charset="-122"/>
              </a:defRPr>
            </a:lvl3pPr>
            <a:lvl4pPr marL="1600200" indent="-228600">
              <a:defRPr>
                <a:solidFill>
                  <a:schemeClr val="tx1"/>
                </a:solidFill>
                <a:latin typeface="Arial" charset="0"/>
                <a:ea typeface="宋体" pitchFamily="2" charset="-122"/>
              </a:defRPr>
            </a:lvl4pPr>
            <a:lvl5pPr marL="2057400" indent="-228600">
              <a:defRPr>
                <a:solidFill>
                  <a:schemeClr val="tx1"/>
                </a:solidFill>
                <a:latin typeface="Arial" charset="0"/>
                <a:ea typeface="宋体" pitchFamily="2" charset="-122"/>
              </a:defRPr>
            </a:lvl5pPr>
            <a:lvl6pPr marL="2514600" indent="-228600" fontAlgn="base">
              <a:spcBef>
                <a:spcPct val="0"/>
              </a:spcBef>
              <a:spcAft>
                <a:spcPct val="0"/>
              </a:spcAft>
              <a:defRPr>
                <a:solidFill>
                  <a:schemeClr val="tx1"/>
                </a:solidFill>
                <a:latin typeface="Arial" charset="0"/>
                <a:ea typeface="宋体" pitchFamily="2" charset="-122"/>
              </a:defRPr>
            </a:lvl6pPr>
            <a:lvl7pPr marL="2971800" indent="-228600" fontAlgn="base">
              <a:spcBef>
                <a:spcPct val="0"/>
              </a:spcBef>
              <a:spcAft>
                <a:spcPct val="0"/>
              </a:spcAft>
              <a:defRPr>
                <a:solidFill>
                  <a:schemeClr val="tx1"/>
                </a:solidFill>
                <a:latin typeface="Arial" charset="0"/>
                <a:ea typeface="宋体" pitchFamily="2" charset="-122"/>
              </a:defRPr>
            </a:lvl7pPr>
            <a:lvl8pPr marL="3429000" indent="-228600" fontAlgn="base">
              <a:spcBef>
                <a:spcPct val="0"/>
              </a:spcBef>
              <a:spcAft>
                <a:spcPct val="0"/>
              </a:spcAft>
              <a:defRPr>
                <a:solidFill>
                  <a:schemeClr val="tx1"/>
                </a:solidFill>
                <a:latin typeface="Arial" charset="0"/>
                <a:ea typeface="宋体" pitchFamily="2" charset="-122"/>
              </a:defRPr>
            </a:lvl8pPr>
            <a:lvl9pPr marL="3886200" indent="-228600" fontAlgn="base">
              <a:spcBef>
                <a:spcPct val="0"/>
              </a:spcBef>
              <a:spcAft>
                <a:spcPct val="0"/>
              </a:spcAft>
              <a:defRPr>
                <a:solidFill>
                  <a:schemeClr val="tx1"/>
                </a:solidFill>
                <a:latin typeface="Arial" charset="0"/>
                <a:ea typeface="宋体" pitchFamily="2" charset="-122"/>
              </a:defRPr>
            </a:lvl9pPr>
          </a:lstStyle>
          <a:p>
            <a:r>
              <a:rPr lang="en-US" altLang="zh-CN" sz="3600" b="1">
                <a:solidFill>
                  <a:srgbClr val="0000FF"/>
                </a:solidFill>
              </a:rPr>
              <a:t>went</a:t>
            </a:r>
          </a:p>
        </p:txBody>
      </p:sp>
      <p:sp>
        <p:nvSpPr>
          <p:cNvPr id="15368" name="Text Box 8"/>
          <p:cNvSpPr txBox="1">
            <a:spLocks noChangeArrowheads="1"/>
          </p:cNvSpPr>
          <p:nvPr/>
        </p:nvSpPr>
        <p:spPr bwMode="auto">
          <a:xfrm>
            <a:off x="2101850" y="3854450"/>
            <a:ext cx="2012950" cy="641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Arial" charset="0"/>
                <a:ea typeface="宋体" pitchFamily="2" charset="-122"/>
              </a:defRPr>
            </a:lvl1pPr>
            <a:lvl2pPr marL="742950" indent="-285750">
              <a:defRPr>
                <a:solidFill>
                  <a:schemeClr val="tx1"/>
                </a:solidFill>
                <a:latin typeface="Arial" charset="0"/>
                <a:ea typeface="宋体" pitchFamily="2" charset="-122"/>
              </a:defRPr>
            </a:lvl2pPr>
            <a:lvl3pPr marL="1143000" indent="-228600">
              <a:defRPr>
                <a:solidFill>
                  <a:schemeClr val="tx1"/>
                </a:solidFill>
                <a:latin typeface="Arial" charset="0"/>
                <a:ea typeface="宋体" pitchFamily="2" charset="-122"/>
              </a:defRPr>
            </a:lvl3pPr>
            <a:lvl4pPr marL="1600200" indent="-228600">
              <a:defRPr>
                <a:solidFill>
                  <a:schemeClr val="tx1"/>
                </a:solidFill>
                <a:latin typeface="Arial" charset="0"/>
                <a:ea typeface="宋体" pitchFamily="2" charset="-122"/>
              </a:defRPr>
            </a:lvl4pPr>
            <a:lvl5pPr marL="2057400" indent="-228600">
              <a:defRPr>
                <a:solidFill>
                  <a:schemeClr val="tx1"/>
                </a:solidFill>
                <a:latin typeface="Arial" charset="0"/>
                <a:ea typeface="宋体" pitchFamily="2" charset="-122"/>
              </a:defRPr>
            </a:lvl5pPr>
            <a:lvl6pPr marL="2514600" indent="-228600" fontAlgn="base">
              <a:spcBef>
                <a:spcPct val="0"/>
              </a:spcBef>
              <a:spcAft>
                <a:spcPct val="0"/>
              </a:spcAft>
              <a:defRPr>
                <a:solidFill>
                  <a:schemeClr val="tx1"/>
                </a:solidFill>
                <a:latin typeface="Arial" charset="0"/>
                <a:ea typeface="宋体" pitchFamily="2" charset="-122"/>
              </a:defRPr>
            </a:lvl6pPr>
            <a:lvl7pPr marL="2971800" indent="-228600" fontAlgn="base">
              <a:spcBef>
                <a:spcPct val="0"/>
              </a:spcBef>
              <a:spcAft>
                <a:spcPct val="0"/>
              </a:spcAft>
              <a:defRPr>
                <a:solidFill>
                  <a:schemeClr val="tx1"/>
                </a:solidFill>
                <a:latin typeface="Arial" charset="0"/>
                <a:ea typeface="宋体" pitchFamily="2" charset="-122"/>
              </a:defRPr>
            </a:lvl7pPr>
            <a:lvl8pPr marL="3429000" indent="-228600" fontAlgn="base">
              <a:spcBef>
                <a:spcPct val="0"/>
              </a:spcBef>
              <a:spcAft>
                <a:spcPct val="0"/>
              </a:spcAft>
              <a:defRPr>
                <a:solidFill>
                  <a:schemeClr val="tx1"/>
                </a:solidFill>
                <a:latin typeface="Arial" charset="0"/>
                <a:ea typeface="宋体" pitchFamily="2" charset="-122"/>
              </a:defRPr>
            </a:lvl8pPr>
            <a:lvl9pPr marL="3886200" indent="-228600" fontAlgn="base">
              <a:spcBef>
                <a:spcPct val="0"/>
              </a:spcBef>
              <a:spcAft>
                <a:spcPct val="0"/>
              </a:spcAft>
              <a:defRPr>
                <a:solidFill>
                  <a:schemeClr val="tx1"/>
                </a:solidFill>
                <a:latin typeface="Arial" charset="0"/>
                <a:ea typeface="宋体" pitchFamily="2" charset="-122"/>
              </a:defRPr>
            </a:lvl9pPr>
          </a:lstStyle>
          <a:p>
            <a:r>
              <a:rPr lang="en-US" altLang="zh-CN" sz="3600" b="1">
                <a:solidFill>
                  <a:srgbClr val="0000FF"/>
                </a:solidFill>
              </a:rPr>
              <a:t>dropped</a:t>
            </a:r>
          </a:p>
        </p:txBody>
      </p:sp>
      <p:sp>
        <p:nvSpPr>
          <p:cNvPr id="15369" name="Text Box 9"/>
          <p:cNvSpPr txBox="1">
            <a:spLocks noChangeArrowheads="1"/>
          </p:cNvSpPr>
          <p:nvPr/>
        </p:nvSpPr>
        <p:spPr bwMode="auto">
          <a:xfrm>
            <a:off x="2101850" y="4692650"/>
            <a:ext cx="2241550" cy="641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Arial" charset="0"/>
                <a:ea typeface="宋体" pitchFamily="2" charset="-122"/>
              </a:defRPr>
            </a:lvl1pPr>
            <a:lvl2pPr marL="742950" indent="-285750">
              <a:defRPr>
                <a:solidFill>
                  <a:schemeClr val="tx1"/>
                </a:solidFill>
                <a:latin typeface="Arial" charset="0"/>
                <a:ea typeface="宋体" pitchFamily="2" charset="-122"/>
              </a:defRPr>
            </a:lvl2pPr>
            <a:lvl3pPr marL="1143000" indent="-228600">
              <a:defRPr>
                <a:solidFill>
                  <a:schemeClr val="tx1"/>
                </a:solidFill>
                <a:latin typeface="Arial" charset="0"/>
                <a:ea typeface="宋体" pitchFamily="2" charset="-122"/>
              </a:defRPr>
            </a:lvl3pPr>
            <a:lvl4pPr marL="1600200" indent="-228600">
              <a:defRPr>
                <a:solidFill>
                  <a:schemeClr val="tx1"/>
                </a:solidFill>
                <a:latin typeface="Arial" charset="0"/>
                <a:ea typeface="宋体" pitchFamily="2" charset="-122"/>
              </a:defRPr>
            </a:lvl4pPr>
            <a:lvl5pPr marL="2057400" indent="-228600">
              <a:defRPr>
                <a:solidFill>
                  <a:schemeClr val="tx1"/>
                </a:solidFill>
                <a:latin typeface="Arial" charset="0"/>
                <a:ea typeface="宋体" pitchFamily="2" charset="-122"/>
              </a:defRPr>
            </a:lvl5pPr>
            <a:lvl6pPr marL="2514600" indent="-228600" fontAlgn="base">
              <a:spcBef>
                <a:spcPct val="0"/>
              </a:spcBef>
              <a:spcAft>
                <a:spcPct val="0"/>
              </a:spcAft>
              <a:defRPr>
                <a:solidFill>
                  <a:schemeClr val="tx1"/>
                </a:solidFill>
                <a:latin typeface="Arial" charset="0"/>
                <a:ea typeface="宋体" pitchFamily="2" charset="-122"/>
              </a:defRPr>
            </a:lvl6pPr>
            <a:lvl7pPr marL="2971800" indent="-228600" fontAlgn="base">
              <a:spcBef>
                <a:spcPct val="0"/>
              </a:spcBef>
              <a:spcAft>
                <a:spcPct val="0"/>
              </a:spcAft>
              <a:defRPr>
                <a:solidFill>
                  <a:schemeClr val="tx1"/>
                </a:solidFill>
                <a:latin typeface="Arial" charset="0"/>
                <a:ea typeface="宋体" pitchFamily="2" charset="-122"/>
              </a:defRPr>
            </a:lvl7pPr>
            <a:lvl8pPr marL="3429000" indent="-228600" fontAlgn="base">
              <a:spcBef>
                <a:spcPct val="0"/>
              </a:spcBef>
              <a:spcAft>
                <a:spcPct val="0"/>
              </a:spcAft>
              <a:defRPr>
                <a:solidFill>
                  <a:schemeClr val="tx1"/>
                </a:solidFill>
                <a:latin typeface="Arial" charset="0"/>
                <a:ea typeface="宋体" pitchFamily="2" charset="-122"/>
              </a:defRPr>
            </a:lvl8pPr>
            <a:lvl9pPr marL="3886200" indent="-228600" fontAlgn="base">
              <a:spcBef>
                <a:spcPct val="0"/>
              </a:spcBef>
              <a:spcAft>
                <a:spcPct val="0"/>
              </a:spcAft>
              <a:defRPr>
                <a:solidFill>
                  <a:schemeClr val="tx1"/>
                </a:solidFill>
                <a:latin typeface="Arial" charset="0"/>
                <a:ea typeface="宋体" pitchFamily="2" charset="-122"/>
              </a:defRPr>
            </a:lvl9pPr>
          </a:lstStyle>
          <a:p>
            <a:r>
              <a:rPr lang="en-US" altLang="zh-CN" sz="3600" b="1">
                <a:solidFill>
                  <a:srgbClr val="0000FF"/>
                </a:solidFill>
              </a:rPr>
              <a:t>exploring</a:t>
            </a:r>
          </a:p>
        </p:txBody>
      </p:sp>
      <p:sp>
        <p:nvSpPr>
          <p:cNvPr id="15370" name="Text Box 10"/>
          <p:cNvSpPr txBox="1">
            <a:spLocks noChangeArrowheads="1"/>
          </p:cNvSpPr>
          <p:nvPr/>
        </p:nvSpPr>
        <p:spPr bwMode="auto">
          <a:xfrm>
            <a:off x="6324600" y="4692650"/>
            <a:ext cx="2546350" cy="641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Arial" charset="0"/>
                <a:ea typeface="宋体" pitchFamily="2" charset="-122"/>
              </a:defRPr>
            </a:lvl1pPr>
            <a:lvl2pPr marL="742950" indent="-285750">
              <a:defRPr>
                <a:solidFill>
                  <a:schemeClr val="tx1"/>
                </a:solidFill>
                <a:latin typeface="Arial" charset="0"/>
                <a:ea typeface="宋体" pitchFamily="2" charset="-122"/>
              </a:defRPr>
            </a:lvl2pPr>
            <a:lvl3pPr marL="1143000" indent="-228600">
              <a:defRPr>
                <a:solidFill>
                  <a:schemeClr val="tx1"/>
                </a:solidFill>
                <a:latin typeface="Arial" charset="0"/>
                <a:ea typeface="宋体" pitchFamily="2" charset="-122"/>
              </a:defRPr>
            </a:lvl3pPr>
            <a:lvl4pPr marL="1600200" indent="-228600">
              <a:defRPr>
                <a:solidFill>
                  <a:schemeClr val="tx1"/>
                </a:solidFill>
                <a:latin typeface="Arial" charset="0"/>
                <a:ea typeface="宋体" pitchFamily="2" charset="-122"/>
              </a:defRPr>
            </a:lvl4pPr>
            <a:lvl5pPr marL="2057400" indent="-228600">
              <a:defRPr>
                <a:solidFill>
                  <a:schemeClr val="tx1"/>
                </a:solidFill>
                <a:latin typeface="Arial" charset="0"/>
                <a:ea typeface="宋体" pitchFamily="2" charset="-122"/>
              </a:defRPr>
            </a:lvl5pPr>
            <a:lvl6pPr marL="2514600" indent="-228600" fontAlgn="base">
              <a:spcBef>
                <a:spcPct val="0"/>
              </a:spcBef>
              <a:spcAft>
                <a:spcPct val="0"/>
              </a:spcAft>
              <a:defRPr>
                <a:solidFill>
                  <a:schemeClr val="tx1"/>
                </a:solidFill>
                <a:latin typeface="Arial" charset="0"/>
                <a:ea typeface="宋体" pitchFamily="2" charset="-122"/>
              </a:defRPr>
            </a:lvl6pPr>
            <a:lvl7pPr marL="2971800" indent="-228600" fontAlgn="base">
              <a:spcBef>
                <a:spcPct val="0"/>
              </a:spcBef>
              <a:spcAft>
                <a:spcPct val="0"/>
              </a:spcAft>
              <a:defRPr>
                <a:solidFill>
                  <a:schemeClr val="tx1"/>
                </a:solidFill>
                <a:latin typeface="Arial" charset="0"/>
                <a:ea typeface="宋体" pitchFamily="2" charset="-122"/>
              </a:defRPr>
            </a:lvl7pPr>
            <a:lvl8pPr marL="3429000" indent="-228600" fontAlgn="base">
              <a:spcBef>
                <a:spcPct val="0"/>
              </a:spcBef>
              <a:spcAft>
                <a:spcPct val="0"/>
              </a:spcAft>
              <a:defRPr>
                <a:solidFill>
                  <a:schemeClr val="tx1"/>
                </a:solidFill>
                <a:latin typeface="Arial" charset="0"/>
                <a:ea typeface="宋体" pitchFamily="2" charset="-122"/>
              </a:defRPr>
            </a:lvl8pPr>
            <a:lvl9pPr marL="3886200" indent="-228600" fontAlgn="base">
              <a:spcBef>
                <a:spcPct val="0"/>
              </a:spcBef>
              <a:spcAft>
                <a:spcPct val="0"/>
              </a:spcAft>
              <a:defRPr>
                <a:solidFill>
                  <a:schemeClr val="tx1"/>
                </a:solidFill>
                <a:latin typeface="Arial" charset="0"/>
                <a:ea typeface="宋体" pitchFamily="2" charset="-122"/>
              </a:defRPr>
            </a:lvl9pPr>
          </a:lstStyle>
          <a:p>
            <a:r>
              <a:rPr lang="en-US" altLang="zh-CN" sz="3600" b="1">
                <a:solidFill>
                  <a:srgbClr val="0000FF"/>
                </a:solidFill>
              </a:rPr>
              <a:t>a cable car</a:t>
            </a:r>
          </a:p>
        </p:txBody>
      </p:sp>
      <p:sp>
        <p:nvSpPr>
          <p:cNvPr id="15371" name="Text Box 11"/>
          <p:cNvSpPr txBox="1">
            <a:spLocks noChangeArrowheads="1"/>
          </p:cNvSpPr>
          <p:nvPr/>
        </p:nvSpPr>
        <p:spPr bwMode="auto">
          <a:xfrm>
            <a:off x="4038600" y="5530850"/>
            <a:ext cx="4298950" cy="641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Arial" charset="0"/>
                <a:ea typeface="宋体" pitchFamily="2" charset="-122"/>
              </a:defRPr>
            </a:lvl1pPr>
            <a:lvl2pPr marL="742950" indent="-285750">
              <a:defRPr>
                <a:solidFill>
                  <a:schemeClr val="tx1"/>
                </a:solidFill>
                <a:latin typeface="Arial" charset="0"/>
                <a:ea typeface="宋体" pitchFamily="2" charset="-122"/>
              </a:defRPr>
            </a:lvl2pPr>
            <a:lvl3pPr marL="1143000" indent="-228600">
              <a:defRPr>
                <a:solidFill>
                  <a:schemeClr val="tx1"/>
                </a:solidFill>
                <a:latin typeface="Arial" charset="0"/>
                <a:ea typeface="宋体" pitchFamily="2" charset="-122"/>
              </a:defRPr>
            </a:lvl3pPr>
            <a:lvl4pPr marL="1600200" indent="-228600">
              <a:defRPr>
                <a:solidFill>
                  <a:schemeClr val="tx1"/>
                </a:solidFill>
                <a:latin typeface="Arial" charset="0"/>
                <a:ea typeface="宋体" pitchFamily="2" charset="-122"/>
              </a:defRPr>
            </a:lvl4pPr>
            <a:lvl5pPr marL="2057400" indent="-228600">
              <a:defRPr>
                <a:solidFill>
                  <a:schemeClr val="tx1"/>
                </a:solidFill>
                <a:latin typeface="Arial" charset="0"/>
                <a:ea typeface="宋体" pitchFamily="2" charset="-122"/>
              </a:defRPr>
            </a:lvl5pPr>
            <a:lvl6pPr marL="2514600" indent="-228600" fontAlgn="base">
              <a:spcBef>
                <a:spcPct val="0"/>
              </a:spcBef>
              <a:spcAft>
                <a:spcPct val="0"/>
              </a:spcAft>
              <a:defRPr>
                <a:solidFill>
                  <a:schemeClr val="tx1"/>
                </a:solidFill>
                <a:latin typeface="Arial" charset="0"/>
                <a:ea typeface="宋体" pitchFamily="2" charset="-122"/>
              </a:defRPr>
            </a:lvl6pPr>
            <a:lvl7pPr marL="2971800" indent="-228600" fontAlgn="base">
              <a:spcBef>
                <a:spcPct val="0"/>
              </a:spcBef>
              <a:spcAft>
                <a:spcPct val="0"/>
              </a:spcAft>
              <a:defRPr>
                <a:solidFill>
                  <a:schemeClr val="tx1"/>
                </a:solidFill>
                <a:latin typeface="Arial" charset="0"/>
                <a:ea typeface="宋体" pitchFamily="2" charset="-122"/>
              </a:defRPr>
            </a:lvl7pPr>
            <a:lvl8pPr marL="3429000" indent="-228600" fontAlgn="base">
              <a:spcBef>
                <a:spcPct val="0"/>
              </a:spcBef>
              <a:spcAft>
                <a:spcPct val="0"/>
              </a:spcAft>
              <a:defRPr>
                <a:solidFill>
                  <a:schemeClr val="tx1"/>
                </a:solidFill>
                <a:latin typeface="Arial" charset="0"/>
                <a:ea typeface="宋体" pitchFamily="2" charset="-122"/>
              </a:defRPr>
            </a:lvl8pPr>
            <a:lvl9pPr marL="3886200" indent="-228600" fontAlgn="base">
              <a:spcBef>
                <a:spcPct val="0"/>
              </a:spcBef>
              <a:spcAft>
                <a:spcPct val="0"/>
              </a:spcAft>
              <a:defRPr>
                <a:solidFill>
                  <a:schemeClr val="tx1"/>
                </a:solidFill>
                <a:latin typeface="Arial" charset="0"/>
                <a:ea typeface="宋体" pitchFamily="2" charset="-122"/>
              </a:defRPr>
            </a:lvl9pPr>
          </a:lstStyle>
          <a:p>
            <a:r>
              <a:rPr lang="en-US" altLang="zh-CN" sz="3600" b="1">
                <a:solidFill>
                  <a:srgbClr val="0000FF"/>
                </a:solidFill>
              </a:rPr>
              <a:t>Fisherman’s Wharf</a:t>
            </a:r>
          </a:p>
        </p:txBody>
      </p:sp>
      <p:sp>
        <p:nvSpPr>
          <p:cNvPr id="10253" name="Text Box 12"/>
          <p:cNvSpPr txBox="1">
            <a:spLocks noChangeArrowheads="1"/>
          </p:cNvSpPr>
          <p:nvPr/>
        </p:nvSpPr>
        <p:spPr bwMode="auto">
          <a:xfrm>
            <a:off x="179388" y="620713"/>
            <a:ext cx="2981325" cy="762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charset="0"/>
                <a:ea typeface="宋体" pitchFamily="2" charset="-122"/>
              </a:defRPr>
            </a:lvl1pPr>
            <a:lvl2pPr marL="742950" indent="-285750">
              <a:defRPr>
                <a:solidFill>
                  <a:schemeClr val="tx1"/>
                </a:solidFill>
                <a:latin typeface="Arial" charset="0"/>
                <a:ea typeface="宋体" pitchFamily="2" charset="-122"/>
              </a:defRPr>
            </a:lvl2pPr>
            <a:lvl3pPr marL="1143000" indent="-228600">
              <a:defRPr>
                <a:solidFill>
                  <a:schemeClr val="tx1"/>
                </a:solidFill>
                <a:latin typeface="Arial" charset="0"/>
                <a:ea typeface="宋体" pitchFamily="2" charset="-122"/>
              </a:defRPr>
            </a:lvl3pPr>
            <a:lvl4pPr marL="1600200" indent="-228600">
              <a:defRPr>
                <a:solidFill>
                  <a:schemeClr val="tx1"/>
                </a:solidFill>
                <a:latin typeface="Arial" charset="0"/>
                <a:ea typeface="宋体" pitchFamily="2" charset="-122"/>
              </a:defRPr>
            </a:lvl4pPr>
            <a:lvl5pPr marL="2057400" indent="-228600">
              <a:defRPr>
                <a:solidFill>
                  <a:schemeClr val="tx1"/>
                </a:solidFill>
                <a:latin typeface="Arial" charset="0"/>
                <a:ea typeface="宋体" pitchFamily="2" charset="-122"/>
              </a:defRPr>
            </a:lvl5pPr>
            <a:lvl6pPr marL="2514600" indent="-228600" fontAlgn="base">
              <a:spcBef>
                <a:spcPct val="0"/>
              </a:spcBef>
              <a:spcAft>
                <a:spcPct val="0"/>
              </a:spcAft>
              <a:defRPr>
                <a:solidFill>
                  <a:schemeClr val="tx1"/>
                </a:solidFill>
                <a:latin typeface="Arial" charset="0"/>
                <a:ea typeface="宋体" pitchFamily="2" charset="-122"/>
              </a:defRPr>
            </a:lvl6pPr>
            <a:lvl7pPr marL="2971800" indent="-228600" fontAlgn="base">
              <a:spcBef>
                <a:spcPct val="0"/>
              </a:spcBef>
              <a:spcAft>
                <a:spcPct val="0"/>
              </a:spcAft>
              <a:defRPr>
                <a:solidFill>
                  <a:schemeClr val="tx1"/>
                </a:solidFill>
                <a:latin typeface="Arial" charset="0"/>
                <a:ea typeface="宋体" pitchFamily="2" charset="-122"/>
              </a:defRPr>
            </a:lvl7pPr>
            <a:lvl8pPr marL="3429000" indent="-228600" fontAlgn="base">
              <a:spcBef>
                <a:spcPct val="0"/>
              </a:spcBef>
              <a:spcAft>
                <a:spcPct val="0"/>
              </a:spcAft>
              <a:defRPr>
                <a:solidFill>
                  <a:schemeClr val="tx1"/>
                </a:solidFill>
                <a:latin typeface="Arial" charset="0"/>
                <a:ea typeface="宋体" pitchFamily="2" charset="-122"/>
              </a:defRPr>
            </a:lvl8pPr>
            <a:lvl9pPr marL="3886200" indent="-228600" fontAlgn="base">
              <a:spcBef>
                <a:spcPct val="0"/>
              </a:spcBef>
              <a:spcAft>
                <a:spcPct val="0"/>
              </a:spcAft>
              <a:defRPr>
                <a:solidFill>
                  <a:schemeClr val="tx1"/>
                </a:solidFill>
                <a:latin typeface="Arial" charset="0"/>
                <a:ea typeface="宋体" pitchFamily="2" charset="-122"/>
              </a:defRPr>
            </a:lvl9pPr>
          </a:lstStyle>
          <a:p>
            <a:r>
              <a:rPr lang="en-US" altLang="zh-CN" sz="4400" b="1">
                <a:solidFill>
                  <a:srgbClr val="FF3300"/>
                </a:solidFill>
                <a:latin typeface="Times New Roman" pitchFamily="18" charset="0"/>
              </a:rPr>
              <a:t>Part1</a:t>
            </a: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2" presetClass="entr" presetSubtype="4" fill="hold" grpId="0" nodeType="clickEffect">
                                  <p:stCondLst>
                                    <p:cond delay="0"/>
                                  </p:stCondLst>
                                  <p:childTnLst>
                                    <p:set>
                                      <p:cBhvr>
                                        <p:cTn id="6" dur="1" fill="hold">
                                          <p:stCondLst>
                                            <p:cond delay="0"/>
                                          </p:stCondLst>
                                        </p:cTn>
                                        <p:tgtEl>
                                          <p:spTgt spid="10243"/>
                                        </p:tgtEl>
                                        <p:attrNameLst>
                                          <p:attrName>style.visibility</p:attrName>
                                        </p:attrNameLst>
                                      </p:cBhvr>
                                      <p:to>
                                        <p:strVal val="visible"/>
                                      </p:to>
                                    </p:set>
                                    <p:animEffect transition="in" filter="slide(fromBottom)">
                                      <p:cBhvr>
                                        <p:cTn id="7" dur="500"/>
                                        <p:tgtEl>
                                          <p:spTgt spid="10243"/>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18" presetClass="entr" presetSubtype="12" fill="hold" nodeType="clickEffect">
                                  <p:stCondLst>
                                    <p:cond delay="0"/>
                                  </p:stCondLst>
                                  <p:childTnLst>
                                    <p:set>
                                      <p:cBhvr>
                                        <p:cTn id="11" dur="1" fill="hold">
                                          <p:stCondLst>
                                            <p:cond delay="0"/>
                                          </p:stCondLst>
                                        </p:cTn>
                                        <p:tgtEl>
                                          <p:spTgt spid="10242"/>
                                        </p:tgtEl>
                                        <p:attrNameLst>
                                          <p:attrName>style.visibility</p:attrName>
                                        </p:attrNameLst>
                                      </p:cBhvr>
                                      <p:to>
                                        <p:strVal val="visible"/>
                                      </p:to>
                                    </p:set>
                                    <p:animEffect transition="in" filter="strips(downLeft)">
                                      <p:cBhvr>
                                        <p:cTn id="12" dur="500"/>
                                        <p:tgtEl>
                                          <p:spTgt spid="10242"/>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9" presetClass="entr" presetSubtype="0" fill="hold" grpId="0" nodeType="clickEffect">
                                  <p:stCondLst>
                                    <p:cond delay="0"/>
                                  </p:stCondLst>
                                  <p:childTnLst>
                                    <p:set>
                                      <p:cBhvr>
                                        <p:cTn id="16" dur="1" fill="hold">
                                          <p:stCondLst>
                                            <p:cond delay="0"/>
                                          </p:stCondLst>
                                        </p:cTn>
                                        <p:tgtEl>
                                          <p:spTgt spid="10253"/>
                                        </p:tgtEl>
                                        <p:attrNameLst>
                                          <p:attrName>style.visibility</p:attrName>
                                        </p:attrNameLst>
                                      </p:cBhvr>
                                      <p:to>
                                        <p:strVal val="visible"/>
                                      </p:to>
                                    </p:set>
                                    <p:animEffect transition="in" filter="dissolve">
                                      <p:cBhvr>
                                        <p:cTn id="17" dur="500"/>
                                        <p:tgtEl>
                                          <p:spTgt spid="10253"/>
                                        </p:tgtEl>
                                      </p:cBhvr>
                                    </p:animEffect>
                                  </p:childTnLst>
                                </p:cTn>
                              </p:par>
                            </p:childTnLst>
                          </p:cTn>
                        </p:par>
                      </p:childTnLst>
                    </p:cTn>
                  </p:par>
                  <p:par>
                    <p:cTn id="18" fill="hold" nodeType="clickPar">
                      <p:stCondLst>
                        <p:cond delay="indefinite"/>
                      </p:stCondLst>
                      <p:childTnLst>
                        <p:par>
                          <p:cTn id="19" fill="hold" nodeType="withGroup">
                            <p:stCondLst>
                              <p:cond delay="0"/>
                            </p:stCondLst>
                            <p:childTnLst>
                              <p:par>
                                <p:cTn id="20" presetID="18" presetClass="entr" presetSubtype="12" fill="hold" grpId="0" nodeType="clickEffect">
                                  <p:stCondLst>
                                    <p:cond delay="0"/>
                                  </p:stCondLst>
                                  <p:childTnLst>
                                    <p:set>
                                      <p:cBhvr>
                                        <p:cTn id="21" dur="1" fill="hold">
                                          <p:stCondLst>
                                            <p:cond delay="0"/>
                                          </p:stCondLst>
                                        </p:cTn>
                                        <p:tgtEl>
                                          <p:spTgt spid="10244"/>
                                        </p:tgtEl>
                                        <p:attrNameLst>
                                          <p:attrName>style.visibility</p:attrName>
                                        </p:attrNameLst>
                                      </p:cBhvr>
                                      <p:to>
                                        <p:strVal val="visible"/>
                                      </p:to>
                                    </p:set>
                                    <p:animEffect transition="in" filter="strips(downLeft)">
                                      <p:cBhvr>
                                        <p:cTn id="22" dur="500"/>
                                        <p:tgtEl>
                                          <p:spTgt spid="10244"/>
                                        </p:tgtEl>
                                      </p:cBhvr>
                                    </p:animEffect>
                                  </p:childTnLst>
                                </p:cTn>
                              </p:par>
                            </p:childTnLst>
                          </p:cTn>
                        </p:par>
                      </p:childTnLst>
                    </p:cTn>
                  </p:par>
                  <p:par>
                    <p:cTn id="23" fill="hold" nodeType="clickPar">
                      <p:stCondLst>
                        <p:cond delay="indefinite"/>
                      </p:stCondLst>
                      <p:childTnLst>
                        <p:par>
                          <p:cTn id="24" fill="hold" nodeType="withGroup">
                            <p:stCondLst>
                              <p:cond delay="0"/>
                            </p:stCondLst>
                            <p:childTnLst>
                              <p:par>
                                <p:cTn id="25" presetID="3" presetClass="entr" presetSubtype="10" fill="hold" grpId="0" nodeType="clickEffect">
                                  <p:stCondLst>
                                    <p:cond delay="0"/>
                                  </p:stCondLst>
                                  <p:childTnLst>
                                    <p:set>
                                      <p:cBhvr>
                                        <p:cTn id="26" dur="1" fill="hold">
                                          <p:stCondLst>
                                            <p:cond delay="0"/>
                                          </p:stCondLst>
                                        </p:cTn>
                                        <p:tgtEl>
                                          <p:spTgt spid="10245"/>
                                        </p:tgtEl>
                                        <p:attrNameLst>
                                          <p:attrName>style.visibility</p:attrName>
                                        </p:attrNameLst>
                                      </p:cBhvr>
                                      <p:to>
                                        <p:strVal val="visible"/>
                                      </p:to>
                                    </p:set>
                                    <p:animEffect transition="in" filter="blinds(horizontal)">
                                      <p:cBhvr>
                                        <p:cTn id="27" dur="500"/>
                                        <p:tgtEl>
                                          <p:spTgt spid="10245"/>
                                        </p:tgtEl>
                                      </p:cBhvr>
                                    </p:animEffect>
                                  </p:childTnLst>
                                </p:cTn>
                              </p:par>
                            </p:childTnLst>
                          </p:cTn>
                        </p:par>
                      </p:childTnLst>
                    </p:cTn>
                  </p:par>
                  <p:par>
                    <p:cTn id="28" fill="hold" nodeType="clickPar">
                      <p:stCondLst>
                        <p:cond delay="indefinite"/>
                      </p:stCondLst>
                      <p:childTnLst>
                        <p:par>
                          <p:cTn id="29" fill="hold" nodeType="withGroup">
                            <p:stCondLst>
                              <p:cond delay="0"/>
                            </p:stCondLst>
                            <p:childTnLst>
                              <p:par>
                                <p:cTn id="30" presetID="12" presetClass="entr" presetSubtype="4" fill="hold" grpId="0" nodeType="clickEffect">
                                  <p:stCondLst>
                                    <p:cond delay="0"/>
                                  </p:stCondLst>
                                  <p:childTnLst>
                                    <p:set>
                                      <p:cBhvr>
                                        <p:cTn id="31" dur="1" fill="hold">
                                          <p:stCondLst>
                                            <p:cond delay="0"/>
                                          </p:stCondLst>
                                        </p:cTn>
                                        <p:tgtEl>
                                          <p:spTgt spid="10246"/>
                                        </p:tgtEl>
                                        <p:attrNameLst>
                                          <p:attrName>style.visibility</p:attrName>
                                        </p:attrNameLst>
                                      </p:cBhvr>
                                      <p:to>
                                        <p:strVal val="visible"/>
                                      </p:to>
                                    </p:set>
                                    <p:animEffect transition="in" filter="slide(fromBottom)">
                                      <p:cBhvr>
                                        <p:cTn id="32" dur="500"/>
                                        <p:tgtEl>
                                          <p:spTgt spid="10246"/>
                                        </p:tgtEl>
                                      </p:cBhvr>
                                    </p:animEffect>
                                  </p:childTnLst>
                                </p:cTn>
                              </p:par>
                            </p:childTnLst>
                          </p:cTn>
                        </p:par>
                      </p:childTnLst>
                    </p:cTn>
                  </p:par>
                  <p:par>
                    <p:cTn id="33" fill="hold" nodeType="clickPar">
                      <p:stCondLst>
                        <p:cond delay="indefinite"/>
                      </p:stCondLst>
                      <p:childTnLst>
                        <p:par>
                          <p:cTn id="34" fill="hold" nodeType="withGroup">
                            <p:stCondLst>
                              <p:cond delay="0"/>
                            </p:stCondLst>
                            <p:childTnLst>
                              <p:par>
                                <p:cTn id="35" presetID="3" presetClass="entr" presetSubtype="10" fill="hold" grpId="0" nodeType="clickEffect">
                                  <p:stCondLst>
                                    <p:cond delay="0"/>
                                  </p:stCondLst>
                                  <p:childTnLst>
                                    <p:set>
                                      <p:cBhvr>
                                        <p:cTn id="36" dur="1" fill="hold">
                                          <p:stCondLst>
                                            <p:cond delay="0"/>
                                          </p:stCondLst>
                                        </p:cTn>
                                        <p:tgtEl>
                                          <p:spTgt spid="10247"/>
                                        </p:tgtEl>
                                        <p:attrNameLst>
                                          <p:attrName>style.visibility</p:attrName>
                                        </p:attrNameLst>
                                      </p:cBhvr>
                                      <p:to>
                                        <p:strVal val="visible"/>
                                      </p:to>
                                    </p:set>
                                    <p:animEffect transition="in" filter="blinds(horizontal)">
                                      <p:cBhvr>
                                        <p:cTn id="37" dur="500"/>
                                        <p:tgtEl>
                                          <p:spTgt spid="10247"/>
                                        </p:tgtEl>
                                      </p:cBhvr>
                                    </p:animEffect>
                                  </p:childTnLst>
                                </p:cTn>
                              </p:par>
                            </p:childTnLst>
                          </p:cTn>
                        </p:par>
                      </p:childTnLst>
                    </p:cTn>
                  </p:par>
                  <p:par>
                    <p:cTn id="38" fill="hold" nodeType="clickPar">
                      <p:stCondLst>
                        <p:cond delay="indefinite"/>
                      </p:stCondLst>
                      <p:childTnLst>
                        <p:par>
                          <p:cTn id="39" fill="hold" nodeType="withGroup">
                            <p:stCondLst>
                              <p:cond delay="0"/>
                            </p:stCondLst>
                            <p:childTnLst>
                              <p:par>
                                <p:cTn id="40" presetID="3" presetClass="entr" presetSubtype="10" fill="hold" grpId="0" nodeType="clickEffect">
                                  <p:stCondLst>
                                    <p:cond delay="0"/>
                                  </p:stCondLst>
                                  <p:childTnLst>
                                    <p:set>
                                      <p:cBhvr>
                                        <p:cTn id="41" dur="1" fill="hold">
                                          <p:stCondLst>
                                            <p:cond delay="0"/>
                                          </p:stCondLst>
                                        </p:cTn>
                                        <p:tgtEl>
                                          <p:spTgt spid="15367"/>
                                        </p:tgtEl>
                                        <p:attrNameLst>
                                          <p:attrName>style.visibility</p:attrName>
                                        </p:attrNameLst>
                                      </p:cBhvr>
                                      <p:to>
                                        <p:strVal val="visible"/>
                                      </p:to>
                                    </p:set>
                                    <p:animEffect transition="in" filter="blinds(horizontal)">
                                      <p:cBhvr>
                                        <p:cTn id="42" dur="500"/>
                                        <p:tgtEl>
                                          <p:spTgt spid="15367"/>
                                        </p:tgtEl>
                                      </p:cBhvr>
                                    </p:animEffect>
                                  </p:childTnLst>
                                </p:cTn>
                              </p:par>
                            </p:childTnLst>
                          </p:cTn>
                        </p:par>
                      </p:childTnLst>
                    </p:cTn>
                  </p:par>
                  <p:par>
                    <p:cTn id="43" fill="hold" nodeType="clickPar">
                      <p:stCondLst>
                        <p:cond delay="indefinite"/>
                      </p:stCondLst>
                      <p:childTnLst>
                        <p:par>
                          <p:cTn id="44" fill="hold" nodeType="withGroup">
                            <p:stCondLst>
                              <p:cond delay="0"/>
                            </p:stCondLst>
                            <p:childTnLst>
                              <p:par>
                                <p:cTn id="45" presetID="3" presetClass="entr" presetSubtype="10" fill="hold" grpId="0" nodeType="clickEffect">
                                  <p:stCondLst>
                                    <p:cond delay="0"/>
                                  </p:stCondLst>
                                  <p:childTnLst>
                                    <p:set>
                                      <p:cBhvr>
                                        <p:cTn id="46" dur="1" fill="hold">
                                          <p:stCondLst>
                                            <p:cond delay="0"/>
                                          </p:stCondLst>
                                        </p:cTn>
                                        <p:tgtEl>
                                          <p:spTgt spid="15368"/>
                                        </p:tgtEl>
                                        <p:attrNameLst>
                                          <p:attrName>style.visibility</p:attrName>
                                        </p:attrNameLst>
                                      </p:cBhvr>
                                      <p:to>
                                        <p:strVal val="visible"/>
                                      </p:to>
                                    </p:set>
                                    <p:animEffect transition="in" filter="blinds(horizontal)">
                                      <p:cBhvr>
                                        <p:cTn id="47" dur="500"/>
                                        <p:tgtEl>
                                          <p:spTgt spid="15368"/>
                                        </p:tgtEl>
                                      </p:cBhvr>
                                    </p:animEffect>
                                  </p:childTnLst>
                                </p:cTn>
                              </p:par>
                            </p:childTnLst>
                          </p:cTn>
                        </p:par>
                      </p:childTnLst>
                    </p:cTn>
                  </p:par>
                  <p:par>
                    <p:cTn id="48" fill="hold" nodeType="clickPar">
                      <p:stCondLst>
                        <p:cond delay="indefinite"/>
                      </p:stCondLst>
                      <p:childTnLst>
                        <p:par>
                          <p:cTn id="49" fill="hold" nodeType="withGroup">
                            <p:stCondLst>
                              <p:cond delay="0"/>
                            </p:stCondLst>
                            <p:childTnLst>
                              <p:par>
                                <p:cTn id="50" presetID="3" presetClass="entr" presetSubtype="10" fill="hold" grpId="0" nodeType="clickEffect">
                                  <p:stCondLst>
                                    <p:cond delay="0"/>
                                  </p:stCondLst>
                                  <p:childTnLst>
                                    <p:set>
                                      <p:cBhvr>
                                        <p:cTn id="51" dur="1" fill="hold">
                                          <p:stCondLst>
                                            <p:cond delay="0"/>
                                          </p:stCondLst>
                                        </p:cTn>
                                        <p:tgtEl>
                                          <p:spTgt spid="15369"/>
                                        </p:tgtEl>
                                        <p:attrNameLst>
                                          <p:attrName>style.visibility</p:attrName>
                                        </p:attrNameLst>
                                      </p:cBhvr>
                                      <p:to>
                                        <p:strVal val="visible"/>
                                      </p:to>
                                    </p:set>
                                    <p:animEffect transition="in" filter="blinds(horizontal)">
                                      <p:cBhvr>
                                        <p:cTn id="52" dur="500"/>
                                        <p:tgtEl>
                                          <p:spTgt spid="15369"/>
                                        </p:tgtEl>
                                      </p:cBhvr>
                                    </p:animEffect>
                                  </p:childTnLst>
                                </p:cTn>
                              </p:par>
                            </p:childTnLst>
                          </p:cTn>
                        </p:par>
                      </p:childTnLst>
                    </p:cTn>
                  </p:par>
                  <p:par>
                    <p:cTn id="53" fill="hold" nodeType="clickPar">
                      <p:stCondLst>
                        <p:cond delay="indefinite"/>
                      </p:stCondLst>
                      <p:childTnLst>
                        <p:par>
                          <p:cTn id="54" fill="hold" nodeType="withGroup">
                            <p:stCondLst>
                              <p:cond delay="0"/>
                            </p:stCondLst>
                            <p:childTnLst>
                              <p:par>
                                <p:cTn id="55" presetID="3" presetClass="entr" presetSubtype="10" fill="hold" grpId="0" nodeType="clickEffect">
                                  <p:stCondLst>
                                    <p:cond delay="0"/>
                                  </p:stCondLst>
                                  <p:childTnLst>
                                    <p:set>
                                      <p:cBhvr>
                                        <p:cTn id="56" dur="1" fill="hold">
                                          <p:stCondLst>
                                            <p:cond delay="0"/>
                                          </p:stCondLst>
                                        </p:cTn>
                                        <p:tgtEl>
                                          <p:spTgt spid="15370"/>
                                        </p:tgtEl>
                                        <p:attrNameLst>
                                          <p:attrName>style.visibility</p:attrName>
                                        </p:attrNameLst>
                                      </p:cBhvr>
                                      <p:to>
                                        <p:strVal val="visible"/>
                                      </p:to>
                                    </p:set>
                                    <p:animEffect transition="in" filter="blinds(horizontal)">
                                      <p:cBhvr>
                                        <p:cTn id="57" dur="500"/>
                                        <p:tgtEl>
                                          <p:spTgt spid="15370"/>
                                        </p:tgtEl>
                                      </p:cBhvr>
                                    </p:animEffect>
                                  </p:childTnLst>
                                </p:cTn>
                              </p:par>
                            </p:childTnLst>
                          </p:cTn>
                        </p:par>
                      </p:childTnLst>
                    </p:cTn>
                  </p:par>
                  <p:par>
                    <p:cTn id="58" fill="hold" nodeType="clickPar">
                      <p:stCondLst>
                        <p:cond delay="indefinite"/>
                      </p:stCondLst>
                      <p:childTnLst>
                        <p:par>
                          <p:cTn id="59" fill="hold" nodeType="withGroup">
                            <p:stCondLst>
                              <p:cond delay="0"/>
                            </p:stCondLst>
                            <p:childTnLst>
                              <p:par>
                                <p:cTn id="60" presetID="3" presetClass="entr" presetSubtype="10" fill="hold" grpId="0" nodeType="clickEffect">
                                  <p:stCondLst>
                                    <p:cond delay="0"/>
                                  </p:stCondLst>
                                  <p:childTnLst>
                                    <p:set>
                                      <p:cBhvr>
                                        <p:cTn id="61" dur="1" fill="hold">
                                          <p:stCondLst>
                                            <p:cond delay="0"/>
                                          </p:stCondLst>
                                        </p:cTn>
                                        <p:tgtEl>
                                          <p:spTgt spid="15371"/>
                                        </p:tgtEl>
                                        <p:attrNameLst>
                                          <p:attrName>style.visibility</p:attrName>
                                        </p:attrNameLst>
                                      </p:cBhvr>
                                      <p:to>
                                        <p:strVal val="visible"/>
                                      </p:to>
                                    </p:set>
                                    <p:animEffect transition="in" filter="blinds(horizontal)">
                                      <p:cBhvr>
                                        <p:cTn id="62" dur="500"/>
                                        <p:tgtEl>
                                          <p:spTgt spid="1537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243" grpId="0"/>
      <p:bldP spid="10244" grpId="0"/>
      <p:bldP spid="10245" grpId="0"/>
      <p:bldP spid="10246" grpId="0" animBg="1"/>
      <p:bldP spid="10247" grpId="0"/>
      <p:bldP spid="15367" grpId="0"/>
      <p:bldP spid="15368" grpId="0"/>
      <p:bldP spid="15369" grpId="0"/>
      <p:bldP spid="15370" grpId="0"/>
      <p:bldP spid="15371" grpId="0"/>
      <p:bldP spid="10253"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Text Box 2"/>
          <p:cNvSpPr txBox="1">
            <a:spLocks noChangeArrowheads="1"/>
          </p:cNvSpPr>
          <p:nvPr/>
        </p:nvSpPr>
        <p:spPr bwMode="auto">
          <a:xfrm>
            <a:off x="1403350" y="115888"/>
            <a:ext cx="7200900" cy="762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charset="0"/>
                <a:ea typeface="宋体" pitchFamily="2" charset="-122"/>
              </a:defRPr>
            </a:lvl1pPr>
            <a:lvl2pPr marL="742950" indent="-285750">
              <a:defRPr>
                <a:solidFill>
                  <a:schemeClr val="tx1"/>
                </a:solidFill>
                <a:latin typeface="Arial" charset="0"/>
                <a:ea typeface="宋体" pitchFamily="2" charset="-122"/>
              </a:defRPr>
            </a:lvl2pPr>
            <a:lvl3pPr marL="1143000" indent="-228600">
              <a:defRPr>
                <a:solidFill>
                  <a:schemeClr val="tx1"/>
                </a:solidFill>
                <a:latin typeface="Arial" charset="0"/>
                <a:ea typeface="宋体" pitchFamily="2" charset="-122"/>
              </a:defRPr>
            </a:lvl3pPr>
            <a:lvl4pPr marL="1600200" indent="-228600">
              <a:defRPr>
                <a:solidFill>
                  <a:schemeClr val="tx1"/>
                </a:solidFill>
                <a:latin typeface="Arial" charset="0"/>
                <a:ea typeface="宋体" pitchFamily="2" charset="-122"/>
              </a:defRPr>
            </a:lvl4pPr>
            <a:lvl5pPr marL="2057400" indent="-228600">
              <a:defRPr>
                <a:solidFill>
                  <a:schemeClr val="tx1"/>
                </a:solidFill>
                <a:latin typeface="Arial" charset="0"/>
                <a:ea typeface="宋体" pitchFamily="2" charset="-122"/>
              </a:defRPr>
            </a:lvl5pPr>
            <a:lvl6pPr marL="2514600" indent="-228600" fontAlgn="base">
              <a:spcBef>
                <a:spcPct val="0"/>
              </a:spcBef>
              <a:spcAft>
                <a:spcPct val="0"/>
              </a:spcAft>
              <a:defRPr>
                <a:solidFill>
                  <a:schemeClr val="tx1"/>
                </a:solidFill>
                <a:latin typeface="Arial" charset="0"/>
                <a:ea typeface="宋体" pitchFamily="2" charset="-122"/>
              </a:defRPr>
            </a:lvl6pPr>
            <a:lvl7pPr marL="2971800" indent="-228600" fontAlgn="base">
              <a:spcBef>
                <a:spcPct val="0"/>
              </a:spcBef>
              <a:spcAft>
                <a:spcPct val="0"/>
              </a:spcAft>
              <a:defRPr>
                <a:solidFill>
                  <a:schemeClr val="tx1"/>
                </a:solidFill>
                <a:latin typeface="Arial" charset="0"/>
                <a:ea typeface="宋体" pitchFamily="2" charset="-122"/>
              </a:defRPr>
            </a:lvl7pPr>
            <a:lvl8pPr marL="3429000" indent="-228600" fontAlgn="base">
              <a:spcBef>
                <a:spcPct val="0"/>
              </a:spcBef>
              <a:spcAft>
                <a:spcPct val="0"/>
              </a:spcAft>
              <a:defRPr>
                <a:solidFill>
                  <a:schemeClr val="tx1"/>
                </a:solidFill>
                <a:latin typeface="Arial" charset="0"/>
                <a:ea typeface="宋体" pitchFamily="2" charset="-122"/>
              </a:defRPr>
            </a:lvl8pPr>
            <a:lvl9pPr marL="3886200" indent="-228600" fontAlgn="base">
              <a:spcBef>
                <a:spcPct val="0"/>
              </a:spcBef>
              <a:spcAft>
                <a:spcPct val="0"/>
              </a:spcAft>
              <a:defRPr>
                <a:solidFill>
                  <a:schemeClr val="tx1"/>
                </a:solidFill>
                <a:latin typeface="Arial" charset="0"/>
                <a:ea typeface="宋体" pitchFamily="2" charset="-122"/>
              </a:defRPr>
            </a:lvl9pPr>
          </a:lstStyle>
          <a:p>
            <a:r>
              <a:rPr lang="en-US" altLang="zh-CN" sz="4400" b="1">
                <a:solidFill>
                  <a:srgbClr val="FF0000"/>
                </a:solidFill>
              </a:rPr>
              <a:t>Answer the questions:</a:t>
            </a:r>
          </a:p>
        </p:txBody>
      </p:sp>
      <p:sp>
        <p:nvSpPr>
          <p:cNvPr id="11267" name="Text Box 3"/>
          <p:cNvSpPr txBox="1">
            <a:spLocks noChangeArrowheads="1"/>
          </p:cNvSpPr>
          <p:nvPr/>
        </p:nvSpPr>
        <p:spPr bwMode="auto">
          <a:xfrm>
            <a:off x="304800" y="942975"/>
            <a:ext cx="8321675" cy="1190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457200" indent="-457200">
              <a:defRPr>
                <a:solidFill>
                  <a:schemeClr val="tx1"/>
                </a:solidFill>
                <a:latin typeface="Arial" charset="0"/>
                <a:ea typeface="宋体" pitchFamily="2" charset="-122"/>
              </a:defRPr>
            </a:lvl1pPr>
            <a:lvl2pPr marL="742950" indent="-285750">
              <a:defRPr>
                <a:solidFill>
                  <a:schemeClr val="tx1"/>
                </a:solidFill>
                <a:latin typeface="Arial" charset="0"/>
                <a:ea typeface="宋体" pitchFamily="2" charset="-122"/>
              </a:defRPr>
            </a:lvl2pPr>
            <a:lvl3pPr marL="1143000" indent="-228600">
              <a:defRPr>
                <a:solidFill>
                  <a:schemeClr val="tx1"/>
                </a:solidFill>
                <a:latin typeface="Arial" charset="0"/>
                <a:ea typeface="宋体" pitchFamily="2" charset="-122"/>
              </a:defRPr>
            </a:lvl3pPr>
            <a:lvl4pPr marL="1600200" indent="-228600">
              <a:defRPr>
                <a:solidFill>
                  <a:schemeClr val="tx1"/>
                </a:solidFill>
                <a:latin typeface="Arial" charset="0"/>
                <a:ea typeface="宋体" pitchFamily="2" charset="-122"/>
              </a:defRPr>
            </a:lvl4pPr>
            <a:lvl5pPr marL="2057400" indent="-228600">
              <a:defRPr>
                <a:solidFill>
                  <a:schemeClr val="tx1"/>
                </a:solidFill>
                <a:latin typeface="Arial" charset="0"/>
                <a:ea typeface="宋体" pitchFamily="2" charset="-122"/>
              </a:defRPr>
            </a:lvl5pPr>
            <a:lvl6pPr marL="2514600" indent="-228600" fontAlgn="base">
              <a:spcBef>
                <a:spcPct val="0"/>
              </a:spcBef>
              <a:spcAft>
                <a:spcPct val="0"/>
              </a:spcAft>
              <a:defRPr>
                <a:solidFill>
                  <a:schemeClr val="tx1"/>
                </a:solidFill>
                <a:latin typeface="Arial" charset="0"/>
                <a:ea typeface="宋体" pitchFamily="2" charset="-122"/>
              </a:defRPr>
            </a:lvl6pPr>
            <a:lvl7pPr marL="2971800" indent="-228600" fontAlgn="base">
              <a:spcBef>
                <a:spcPct val="0"/>
              </a:spcBef>
              <a:spcAft>
                <a:spcPct val="0"/>
              </a:spcAft>
              <a:defRPr>
                <a:solidFill>
                  <a:schemeClr val="tx1"/>
                </a:solidFill>
                <a:latin typeface="Arial" charset="0"/>
                <a:ea typeface="宋体" pitchFamily="2" charset="-122"/>
              </a:defRPr>
            </a:lvl7pPr>
            <a:lvl8pPr marL="3429000" indent="-228600" fontAlgn="base">
              <a:spcBef>
                <a:spcPct val="0"/>
              </a:spcBef>
              <a:spcAft>
                <a:spcPct val="0"/>
              </a:spcAft>
              <a:defRPr>
                <a:solidFill>
                  <a:schemeClr val="tx1"/>
                </a:solidFill>
                <a:latin typeface="Arial" charset="0"/>
                <a:ea typeface="宋体" pitchFamily="2" charset="-122"/>
              </a:defRPr>
            </a:lvl8pPr>
            <a:lvl9pPr marL="3886200" indent="-228600" fontAlgn="base">
              <a:spcBef>
                <a:spcPct val="0"/>
              </a:spcBef>
              <a:spcAft>
                <a:spcPct val="0"/>
              </a:spcAft>
              <a:defRPr>
                <a:solidFill>
                  <a:schemeClr val="tx1"/>
                </a:solidFill>
                <a:latin typeface="Arial" charset="0"/>
                <a:ea typeface="宋体" pitchFamily="2" charset="-122"/>
              </a:defRPr>
            </a:lvl9pPr>
          </a:lstStyle>
          <a:p>
            <a:r>
              <a:rPr lang="en-US" altLang="zh-CN" sz="3600" b="1"/>
              <a:t>1. Why did Andrew Hallidie invent the Cable car system?</a:t>
            </a:r>
          </a:p>
        </p:txBody>
      </p:sp>
      <p:sp>
        <p:nvSpPr>
          <p:cNvPr id="16388" name="Text Box 4"/>
          <p:cNvSpPr txBox="1">
            <a:spLocks noChangeArrowheads="1"/>
          </p:cNvSpPr>
          <p:nvPr/>
        </p:nvSpPr>
        <p:spPr bwMode="auto">
          <a:xfrm>
            <a:off x="685800" y="2222500"/>
            <a:ext cx="7620000" cy="1739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charset="0"/>
                <a:ea typeface="宋体" pitchFamily="2" charset="-122"/>
              </a:defRPr>
            </a:lvl1pPr>
            <a:lvl2pPr marL="742950" indent="-285750">
              <a:defRPr>
                <a:solidFill>
                  <a:schemeClr val="tx1"/>
                </a:solidFill>
                <a:latin typeface="Arial" charset="0"/>
                <a:ea typeface="宋体" pitchFamily="2" charset="-122"/>
              </a:defRPr>
            </a:lvl2pPr>
            <a:lvl3pPr marL="1143000" indent="-228600">
              <a:defRPr>
                <a:solidFill>
                  <a:schemeClr val="tx1"/>
                </a:solidFill>
                <a:latin typeface="Arial" charset="0"/>
                <a:ea typeface="宋体" pitchFamily="2" charset="-122"/>
              </a:defRPr>
            </a:lvl3pPr>
            <a:lvl4pPr marL="1600200" indent="-228600">
              <a:defRPr>
                <a:solidFill>
                  <a:schemeClr val="tx1"/>
                </a:solidFill>
                <a:latin typeface="Arial" charset="0"/>
                <a:ea typeface="宋体" pitchFamily="2" charset="-122"/>
              </a:defRPr>
            </a:lvl4pPr>
            <a:lvl5pPr marL="2057400" indent="-228600">
              <a:defRPr>
                <a:solidFill>
                  <a:schemeClr val="tx1"/>
                </a:solidFill>
                <a:latin typeface="Arial" charset="0"/>
                <a:ea typeface="宋体" pitchFamily="2" charset="-122"/>
              </a:defRPr>
            </a:lvl5pPr>
            <a:lvl6pPr marL="2514600" indent="-228600" fontAlgn="base">
              <a:spcBef>
                <a:spcPct val="0"/>
              </a:spcBef>
              <a:spcAft>
                <a:spcPct val="0"/>
              </a:spcAft>
              <a:defRPr>
                <a:solidFill>
                  <a:schemeClr val="tx1"/>
                </a:solidFill>
                <a:latin typeface="Arial" charset="0"/>
                <a:ea typeface="宋体" pitchFamily="2" charset="-122"/>
              </a:defRPr>
            </a:lvl6pPr>
            <a:lvl7pPr marL="2971800" indent="-228600" fontAlgn="base">
              <a:spcBef>
                <a:spcPct val="0"/>
              </a:spcBef>
              <a:spcAft>
                <a:spcPct val="0"/>
              </a:spcAft>
              <a:defRPr>
                <a:solidFill>
                  <a:schemeClr val="tx1"/>
                </a:solidFill>
                <a:latin typeface="Arial" charset="0"/>
                <a:ea typeface="宋体" pitchFamily="2" charset="-122"/>
              </a:defRPr>
            </a:lvl7pPr>
            <a:lvl8pPr marL="3429000" indent="-228600" fontAlgn="base">
              <a:spcBef>
                <a:spcPct val="0"/>
              </a:spcBef>
              <a:spcAft>
                <a:spcPct val="0"/>
              </a:spcAft>
              <a:defRPr>
                <a:solidFill>
                  <a:schemeClr val="tx1"/>
                </a:solidFill>
                <a:latin typeface="Arial" charset="0"/>
                <a:ea typeface="宋体" pitchFamily="2" charset="-122"/>
              </a:defRPr>
            </a:lvl8pPr>
            <a:lvl9pPr marL="3886200" indent="-228600" fontAlgn="base">
              <a:spcBef>
                <a:spcPct val="0"/>
              </a:spcBef>
              <a:spcAft>
                <a:spcPct val="0"/>
              </a:spcAft>
              <a:defRPr>
                <a:solidFill>
                  <a:schemeClr val="tx1"/>
                </a:solidFill>
                <a:latin typeface="Arial" charset="0"/>
                <a:ea typeface="宋体" pitchFamily="2" charset="-122"/>
              </a:defRPr>
            </a:lvl9pPr>
          </a:lstStyle>
          <a:p>
            <a:r>
              <a:rPr lang="en-US" altLang="zh-CN" sz="3600" b="1">
                <a:solidFill>
                  <a:srgbClr val="0000FF"/>
                </a:solidFill>
              </a:rPr>
              <a:t>He invented the cable car system because the horse-drawn trams used before were unsafe.</a:t>
            </a:r>
          </a:p>
        </p:txBody>
      </p:sp>
      <p:sp>
        <p:nvSpPr>
          <p:cNvPr id="11269" name="Text Box 5"/>
          <p:cNvSpPr txBox="1">
            <a:spLocks noChangeArrowheads="1"/>
          </p:cNvSpPr>
          <p:nvPr/>
        </p:nvSpPr>
        <p:spPr bwMode="auto">
          <a:xfrm>
            <a:off x="304800" y="4219575"/>
            <a:ext cx="8001000" cy="1190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457200" indent="-457200">
              <a:defRPr>
                <a:solidFill>
                  <a:schemeClr val="tx1"/>
                </a:solidFill>
                <a:latin typeface="Arial" charset="0"/>
                <a:ea typeface="宋体" pitchFamily="2" charset="-122"/>
              </a:defRPr>
            </a:lvl1pPr>
            <a:lvl2pPr marL="742950" indent="-285750">
              <a:defRPr>
                <a:solidFill>
                  <a:schemeClr val="tx1"/>
                </a:solidFill>
                <a:latin typeface="Arial" charset="0"/>
                <a:ea typeface="宋体" pitchFamily="2" charset="-122"/>
              </a:defRPr>
            </a:lvl2pPr>
            <a:lvl3pPr marL="1143000" indent="-228600">
              <a:defRPr>
                <a:solidFill>
                  <a:schemeClr val="tx1"/>
                </a:solidFill>
                <a:latin typeface="Arial" charset="0"/>
                <a:ea typeface="宋体" pitchFamily="2" charset="-122"/>
              </a:defRPr>
            </a:lvl3pPr>
            <a:lvl4pPr marL="1600200" indent="-228600">
              <a:defRPr>
                <a:solidFill>
                  <a:schemeClr val="tx1"/>
                </a:solidFill>
                <a:latin typeface="Arial" charset="0"/>
                <a:ea typeface="宋体" pitchFamily="2" charset="-122"/>
              </a:defRPr>
            </a:lvl4pPr>
            <a:lvl5pPr marL="2057400" indent="-228600">
              <a:defRPr>
                <a:solidFill>
                  <a:schemeClr val="tx1"/>
                </a:solidFill>
                <a:latin typeface="Arial" charset="0"/>
                <a:ea typeface="宋体" pitchFamily="2" charset="-122"/>
              </a:defRPr>
            </a:lvl5pPr>
            <a:lvl6pPr marL="2514600" indent="-228600" fontAlgn="base">
              <a:spcBef>
                <a:spcPct val="0"/>
              </a:spcBef>
              <a:spcAft>
                <a:spcPct val="0"/>
              </a:spcAft>
              <a:defRPr>
                <a:solidFill>
                  <a:schemeClr val="tx1"/>
                </a:solidFill>
                <a:latin typeface="Arial" charset="0"/>
                <a:ea typeface="宋体" pitchFamily="2" charset="-122"/>
              </a:defRPr>
            </a:lvl6pPr>
            <a:lvl7pPr marL="2971800" indent="-228600" fontAlgn="base">
              <a:spcBef>
                <a:spcPct val="0"/>
              </a:spcBef>
              <a:spcAft>
                <a:spcPct val="0"/>
              </a:spcAft>
              <a:defRPr>
                <a:solidFill>
                  <a:schemeClr val="tx1"/>
                </a:solidFill>
                <a:latin typeface="Arial" charset="0"/>
                <a:ea typeface="宋体" pitchFamily="2" charset="-122"/>
              </a:defRPr>
            </a:lvl7pPr>
            <a:lvl8pPr marL="3429000" indent="-228600" fontAlgn="base">
              <a:spcBef>
                <a:spcPct val="0"/>
              </a:spcBef>
              <a:spcAft>
                <a:spcPct val="0"/>
              </a:spcAft>
              <a:defRPr>
                <a:solidFill>
                  <a:schemeClr val="tx1"/>
                </a:solidFill>
                <a:latin typeface="Arial" charset="0"/>
                <a:ea typeface="宋体" pitchFamily="2" charset="-122"/>
              </a:defRPr>
            </a:lvl8pPr>
            <a:lvl9pPr marL="3886200" indent="-228600" fontAlgn="base">
              <a:spcBef>
                <a:spcPct val="0"/>
              </a:spcBef>
              <a:spcAft>
                <a:spcPct val="0"/>
              </a:spcAft>
              <a:defRPr>
                <a:solidFill>
                  <a:schemeClr val="tx1"/>
                </a:solidFill>
                <a:latin typeface="Arial" charset="0"/>
                <a:ea typeface="宋体" pitchFamily="2" charset="-122"/>
              </a:defRPr>
            </a:lvl9pPr>
          </a:lstStyle>
          <a:p>
            <a:r>
              <a:rPr lang="en-US" altLang="zh-CN" sz="3600" b="1"/>
              <a:t>2.Where did George eat lunch on his First day in San Francisco?</a:t>
            </a:r>
          </a:p>
        </p:txBody>
      </p:sp>
      <p:sp>
        <p:nvSpPr>
          <p:cNvPr id="16390" name="Text Box 6"/>
          <p:cNvSpPr txBox="1">
            <a:spLocks noChangeArrowheads="1"/>
          </p:cNvSpPr>
          <p:nvPr/>
        </p:nvSpPr>
        <p:spPr bwMode="auto">
          <a:xfrm>
            <a:off x="593725" y="5683250"/>
            <a:ext cx="6457950" cy="641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Arial" charset="0"/>
                <a:ea typeface="宋体" pitchFamily="2" charset="-122"/>
              </a:defRPr>
            </a:lvl1pPr>
            <a:lvl2pPr marL="742950" indent="-285750">
              <a:defRPr>
                <a:solidFill>
                  <a:schemeClr val="tx1"/>
                </a:solidFill>
                <a:latin typeface="Arial" charset="0"/>
                <a:ea typeface="宋体" pitchFamily="2" charset="-122"/>
              </a:defRPr>
            </a:lvl2pPr>
            <a:lvl3pPr marL="1143000" indent="-228600">
              <a:defRPr>
                <a:solidFill>
                  <a:schemeClr val="tx1"/>
                </a:solidFill>
                <a:latin typeface="Arial" charset="0"/>
                <a:ea typeface="宋体" pitchFamily="2" charset="-122"/>
              </a:defRPr>
            </a:lvl3pPr>
            <a:lvl4pPr marL="1600200" indent="-228600">
              <a:defRPr>
                <a:solidFill>
                  <a:schemeClr val="tx1"/>
                </a:solidFill>
                <a:latin typeface="Arial" charset="0"/>
                <a:ea typeface="宋体" pitchFamily="2" charset="-122"/>
              </a:defRPr>
            </a:lvl4pPr>
            <a:lvl5pPr marL="2057400" indent="-228600">
              <a:defRPr>
                <a:solidFill>
                  <a:schemeClr val="tx1"/>
                </a:solidFill>
                <a:latin typeface="Arial" charset="0"/>
                <a:ea typeface="宋体" pitchFamily="2" charset="-122"/>
              </a:defRPr>
            </a:lvl5pPr>
            <a:lvl6pPr marL="2514600" indent="-228600" fontAlgn="base">
              <a:spcBef>
                <a:spcPct val="0"/>
              </a:spcBef>
              <a:spcAft>
                <a:spcPct val="0"/>
              </a:spcAft>
              <a:defRPr>
                <a:solidFill>
                  <a:schemeClr val="tx1"/>
                </a:solidFill>
                <a:latin typeface="Arial" charset="0"/>
                <a:ea typeface="宋体" pitchFamily="2" charset="-122"/>
              </a:defRPr>
            </a:lvl6pPr>
            <a:lvl7pPr marL="2971800" indent="-228600" fontAlgn="base">
              <a:spcBef>
                <a:spcPct val="0"/>
              </a:spcBef>
              <a:spcAft>
                <a:spcPct val="0"/>
              </a:spcAft>
              <a:defRPr>
                <a:solidFill>
                  <a:schemeClr val="tx1"/>
                </a:solidFill>
                <a:latin typeface="Arial" charset="0"/>
                <a:ea typeface="宋体" pitchFamily="2" charset="-122"/>
              </a:defRPr>
            </a:lvl7pPr>
            <a:lvl8pPr marL="3429000" indent="-228600" fontAlgn="base">
              <a:spcBef>
                <a:spcPct val="0"/>
              </a:spcBef>
              <a:spcAft>
                <a:spcPct val="0"/>
              </a:spcAft>
              <a:defRPr>
                <a:solidFill>
                  <a:schemeClr val="tx1"/>
                </a:solidFill>
                <a:latin typeface="Arial" charset="0"/>
                <a:ea typeface="宋体" pitchFamily="2" charset="-122"/>
              </a:defRPr>
            </a:lvl8pPr>
            <a:lvl9pPr marL="3886200" indent="-228600" fontAlgn="base">
              <a:spcBef>
                <a:spcPct val="0"/>
              </a:spcBef>
              <a:spcAft>
                <a:spcPct val="0"/>
              </a:spcAft>
              <a:defRPr>
                <a:solidFill>
                  <a:schemeClr val="tx1"/>
                </a:solidFill>
                <a:latin typeface="Arial" charset="0"/>
                <a:ea typeface="宋体" pitchFamily="2" charset="-122"/>
              </a:defRPr>
            </a:lvl9pPr>
          </a:lstStyle>
          <a:p>
            <a:r>
              <a:rPr lang="en-US" altLang="zh-CN" sz="3600" b="1">
                <a:solidFill>
                  <a:srgbClr val="0000FF"/>
                </a:solidFill>
              </a:rPr>
              <a:t>He ate at Fisherman’s Wharf.</a:t>
            </a: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16388"/>
                                        </p:tgtEl>
                                        <p:attrNameLst>
                                          <p:attrName>style.visibility</p:attrName>
                                        </p:attrNameLst>
                                      </p:cBhvr>
                                      <p:to>
                                        <p:strVal val="visible"/>
                                      </p:to>
                                    </p:set>
                                    <p:animEffect transition="in" filter="blinds(horizontal)">
                                      <p:cBhvr>
                                        <p:cTn id="7" dur="500"/>
                                        <p:tgtEl>
                                          <p:spTgt spid="16388"/>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16390"/>
                                        </p:tgtEl>
                                        <p:attrNameLst>
                                          <p:attrName>style.visibility</p:attrName>
                                        </p:attrNameLst>
                                      </p:cBhvr>
                                      <p:to>
                                        <p:strVal val="visible"/>
                                      </p:to>
                                    </p:set>
                                    <p:animEffect transition="in" filter="blinds(horizontal)">
                                      <p:cBhvr>
                                        <p:cTn id="12" dur="500"/>
                                        <p:tgtEl>
                                          <p:spTgt spid="1639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388" grpId="0" autoUpdateAnimBg="0"/>
      <p:bldP spid="16390" grpId="0" autoUpdateAnimBg="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290" name="Picture 3" descr="图片5"/>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260350"/>
            <a:ext cx="2484438" cy="747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2291" name="Text Box 2"/>
          <p:cNvSpPr txBox="1">
            <a:spLocks noChangeArrowheads="1"/>
          </p:cNvSpPr>
          <p:nvPr/>
        </p:nvSpPr>
        <p:spPr bwMode="auto">
          <a:xfrm>
            <a:off x="0" y="3068638"/>
            <a:ext cx="2038350" cy="641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Arial" charset="0"/>
                <a:ea typeface="宋体" pitchFamily="2" charset="-122"/>
              </a:defRPr>
            </a:lvl1pPr>
            <a:lvl2pPr marL="742950" indent="-285750">
              <a:defRPr>
                <a:solidFill>
                  <a:schemeClr val="tx1"/>
                </a:solidFill>
                <a:latin typeface="Arial" charset="0"/>
                <a:ea typeface="宋体" pitchFamily="2" charset="-122"/>
              </a:defRPr>
            </a:lvl2pPr>
            <a:lvl3pPr marL="1143000" indent="-228600">
              <a:defRPr>
                <a:solidFill>
                  <a:schemeClr val="tx1"/>
                </a:solidFill>
                <a:latin typeface="Arial" charset="0"/>
                <a:ea typeface="宋体" pitchFamily="2" charset="-122"/>
              </a:defRPr>
            </a:lvl3pPr>
            <a:lvl4pPr marL="1600200" indent="-228600">
              <a:defRPr>
                <a:solidFill>
                  <a:schemeClr val="tx1"/>
                </a:solidFill>
                <a:latin typeface="Arial" charset="0"/>
                <a:ea typeface="宋体" pitchFamily="2" charset="-122"/>
              </a:defRPr>
            </a:lvl4pPr>
            <a:lvl5pPr marL="2057400" indent="-228600">
              <a:defRPr>
                <a:solidFill>
                  <a:schemeClr val="tx1"/>
                </a:solidFill>
                <a:latin typeface="Arial" charset="0"/>
                <a:ea typeface="宋体" pitchFamily="2" charset="-122"/>
              </a:defRPr>
            </a:lvl5pPr>
            <a:lvl6pPr marL="2514600" indent="-228600" fontAlgn="base">
              <a:spcBef>
                <a:spcPct val="0"/>
              </a:spcBef>
              <a:spcAft>
                <a:spcPct val="0"/>
              </a:spcAft>
              <a:defRPr>
                <a:solidFill>
                  <a:schemeClr val="tx1"/>
                </a:solidFill>
                <a:latin typeface="Arial" charset="0"/>
                <a:ea typeface="宋体" pitchFamily="2" charset="-122"/>
              </a:defRPr>
            </a:lvl6pPr>
            <a:lvl7pPr marL="2971800" indent="-228600" fontAlgn="base">
              <a:spcBef>
                <a:spcPct val="0"/>
              </a:spcBef>
              <a:spcAft>
                <a:spcPct val="0"/>
              </a:spcAft>
              <a:defRPr>
                <a:solidFill>
                  <a:schemeClr val="tx1"/>
                </a:solidFill>
                <a:latin typeface="Arial" charset="0"/>
                <a:ea typeface="宋体" pitchFamily="2" charset="-122"/>
              </a:defRPr>
            </a:lvl7pPr>
            <a:lvl8pPr marL="3429000" indent="-228600" fontAlgn="base">
              <a:spcBef>
                <a:spcPct val="0"/>
              </a:spcBef>
              <a:spcAft>
                <a:spcPct val="0"/>
              </a:spcAft>
              <a:defRPr>
                <a:solidFill>
                  <a:schemeClr val="tx1"/>
                </a:solidFill>
                <a:latin typeface="Arial" charset="0"/>
                <a:ea typeface="宋体" pitchFamily="2" charset="-122"/>
              </a:defRPr>
            </a:lvl8pPr>
            <a:lvl9pPr marL="3886200" indent="-228600" fontAlgn="base">
              <a:spcBef>
                <a:spcPct val="0"/>
              </a:spcBef>
              <a:spcAft>
                <a:spcPct val="0"/>
              </a:spcAft>
              <a:defRPr>
                <a:solidFill>
                  <a:schemeClr val="tx1"/>
                </a:solidFill>
                <a:latin typeface="Arial" charset="0"/>
                <a:ea typeface="宋体" pitchFamily="2" charset="-122"/>
              </a:defRPr>
            </a:lvl9pPr>
          </a:lstStyle>
          <a:p>
            <a:r>
              <a:rPr lang="en-US" altLang="zh-CN" sz="3600" b="1">
                <a:solidFill>
                  <a:srgbClr val="FF3300"/>
                </a:solidFill>
              </a:rPr>
              <a:t>Tuesday</a:t>
            </a:r>
          </a:p>
        </p:txBody>
      </p:sp>
      <p:sp>
        <p:nvSpPr>
          <p:cNvPr id="12292" name="AutoShape 3"/>
          <p:cNvSpPr>
            <a:spLocks/>
          </p:cNvSpPr>
          <p:nvPr/>
        </p:nvSpPr>
        <p:spPr bwMode="auto">
          <a:xfrm>
            <a:off x="2057400" y="838200"/>
            <a:ext cx="609600" cy="5334000"/>
          </a:xfrm>
          <a:prstGeom prst="leftBrace">
            <a:avLst>
              <a:gd name="adj1" fmla="val 72917"/>
              <a:gd name="adj2" fmla="val 50000"/>
            </a:avLst>
          </a:prstGeom>
          <a:noFill/>
          <a:ln w="9525">
            <a:solidFill>
              <a:srgbClr val="FF3300"/>
            </a:solidFill>
            <a:round/>
            <a:headEnd/>
            <a:tailEnd/>
          </a:ln>
          <a:extLst>
            <a:ext uri="{909E8E84-426E-40DD-AFC4-6F175D3DCCD1}">
              <a14:hiddenFill xmlns:a14="http://schemas.microsoft.com/office/drawing/2010/main">
                <a:solidFill>
                  <a:srgbClr val="FFFFFF"/>
                </a:solidFill>
              </a14:hiddenFill>
            </a:ext>
          </a:extLst>
        </p:spPr>
        <p:txBody>
          <a:bodyPr wrap="none" anchor="ctr"/>
          <a:lstStyle/>
          <a:p>
            <a:endParaRPr kumimoji="1" lang="zh-CN" altLang="zh-CN" sz="2400">
              <a:latin typeface="Times New Roman" pitchFamily="18" charset="0"/>
            </a:endParaRPr>
          </a:p>
        </p:txBody>
      </p:sp>
      <p:sp>
        <p:nvSpPr>
          <p:cNvPr id="12293" name="Text Box 4"/>
          <p:cNvSpPr txBox="1">
            <a:spLocks noChangeArrowheads="1"/>
          </p:cNvSpPr>
          <p:nvPr/>
        </p:nvSpPr>
        <p:spPr bwMode="auto">
          <a:xfrm>
            <a:off x="2727325" y="609600"/>
            <a:ext cx="6188075" cy="58594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charset="0"/>
                <a:ea typeface="宋体" pitchFamily="2" charset="-122"/>
              </a:defRPr>
            </a:lvl1pPr>
            <a:lvl2pPr marL="742950" indent="-285750">
              <a:defRPr>
                <a:solidFill>
                  <a:schemeClr val="tx1"/>
                </a:solidFill>
                <a:latin typeface="Arial" charset="0"/>
                <a:ea typeface="宋体" pitchFamily="2" charset="-122"/>
              </a:defRPr>
            </a:lvl2pPr>
            <a:lvl3pPr marL="1143000" indent="-228600">
              <a:defRPr>
                <a:solidFill>
                  <a:schemeClr val="tx1"/>
                </a:solidFill>
                <a:latin typeface="Arial" charset="0"/>
                <a:ea typeface="宋体" pitchFamily="2" charset="-122"/>
              </a:defRPr>
            </a:lvl3pPr>
            <a:lvl4pPr marL="1600200" indent="-228600">
              <a:defRPr>
                <a:solidFill>
                  <a:schemeClr val="tx1"/>
                </a:solidFill>
                <a:latin typeface="Arial" charset="0"/>
                <a:ea typeface="宋体" pitchFamily="2" charset="-122"/>
              </a:defRPr>
            </a:lvl4pPr>
            <a:lvl5pPr marL="2057400" indent="-228600">
              <a:defRPr>
                <a:solidFill>
                  <a:schemeClr val="tx1"/>
                </a:solidFill>
                <a:latin typeface="Arial" charset="0"/>
                <a:ea typeface="宋体" pitchFamily="2" charset="-122"/>
              </a:defRPr>
            </a:lvl5pPr>
            <a:lvl6pPr marL="2514600" indent="-228600" fontAlgn="base">
              <a:spcBef>
                <a:spcPct val="0"/>
              </a:spcBef>
              <a:spcAft>
                <a:spcPct val="0"/>
              </a:spcAft>
              <a:defRPr>
                <a:solidFill>
                  <a:schemeClr val="tx1"/>
                </a:solidFill>
                <a:latin typeface="Arial" charset="0"/>
                <a:ea typeface="宋体" pitchFamily="2" charset="-122"/>
              </a:defRPr>
            </a:lvl6pPr>
            <a:lvl7pPr marL="2971800" indent="-228600" fontAlgn="base">
              <a:spcBef>
                <a:spcPct val="0"/>
              </a:spcBef>
              <a:spcAft>
                <a:spcPct val="0"/>
              </a:spcAft>
              <a:defRPr>
                <a:solidFill>
                  <a:schemeClr val="tx1"/>
                </a:solidFill>
                <a:latin typeface="Arial" charset="0"/>
                <a:ea typeface="宋体" pitchFamily="2" charset="-122"/>
              </a:defRPr>
            </a:lvl7pPr>
            <a:lvl8pPr marL="3429000" indent="-228600" fontAlgn="base">
              <a:spcBef>
                <a:spcPct val="0"/>
              </a:spcBef>
              <a:spcAft>
                <a:spcPct val="0"/>
              </a:spcAft>
              <a:defRPr>
                <a:solidFill>
                  <a:schemeClr val="tx1"/>
                </a:solidFill>
                <a:latin typeface="Arial" charset="0"/>
                <a:ea typeface="宋体" pitchFamily="2" charset="-122"/>
              </a:defRPr>
            </a:lvl8pPr>
            <a:lvl9pPr marL="3886200" indent="-228600" fontAlgn="base">
              <a:spcBef>
                <a:spcPct val="0"/>
              </a:spcBef>
              <a:spcAft>
                <a:spcPct val="0"/>
              </a:spcAft>
              <a:defRPr>
                <a:solidFill>
                  <a:schemeClr val="tx1"/>
                </a:solidFill>
                <a:latin typeface="Arial" charset="0"/>
                <a:ea typeface="宋体" pitchFamily="2" charset="-122"/>
              </a:defRPr>
            </a:lvl9pPr>
          </a:lstStyle>
          <a:p>
            <a:pPr>
              <a:lnSpc>
                <a:spcPct val="150000"/>
              </a:lnSpc>
            </a:pPr>
            <a:r>
              <a:rPr lang="en-US" altLang="zh-CN" sz="3600" b="1"/>
              <a:t>_________________ a couple from hotel and _______ a car.</a:t>
            </a:r>
          </a:p>
          <a:p>
            <a:pPr>
              <a:lnSpc>
                <a:spcPct val="150000"/>
              </a:lnSpc>
            </a:pPr>
            <a:r>
              <a:rPr lang="en-US" altLang="zh-CN" sz="3600" b="1"/>
              <a:t>Spend all day ________________</a:t>
            </a:r>
          </a:p>
          <a:p>
            <a:pPr>
              <a:lnSpc>
                <a:spcPct val="150000"/>
              </a:lnSpc>
            </a:pPr>
            <a:r>
              <a:rPr lang="en-US" altLang="zh-CN" sz="3600" b="1"/>
              <a:t>In evening, went to __________</a:t>
            </a:r>
          </a:p>
        </p:txBody>
      </p:sp>
      <p:sp>
        <p:nvSpPr>
          <p:cNvPr id="12294" name="Text Box 5"/>
          <p:cNvSpPr txBox="1">
            <a:spLocks noChangeArrowheads="1"/>
          </p:cNvSpPr>
          <p:nvPr/>
        </p:nvSpPr>
        <p:spPr bwMode="auto">
          <a:xfrm>
            <a:off x="0" y="4648200"/>
            <a:ext cx="2724150" cy="641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charset="0"/>
                <a:ea typeface="宋体" pitchFamily="2" charset="-122"/>
              </a:defRPr>
            </a:lvl1pPr>
            <a:lvl2pPr marL="742950" indent="-285750">
              <a:defRPr>
                <a:solidFill>
                  <a:schemeClr val="tx1"/>
                </a:solidFill>
                <a:latin typeface="Arial" charset="0"/>
                <a:ea typeface="宋体" pitchFamily="2" charset="-122"/>
              </a:defRPr>
            </a:lvl2pPr>
            <a:lvl3pPr marL="1143000" indent="-228600">
              <a:defRPr>
                <a:solidFill>
                  <a:schemeClr val="tx1"/>
                </a:solidFill>
                <a:latin typeface="Arial" charset="0"/>
                <a:ea typeface="宋体" pitchFamily="2" charset="-122"/>
              </a:defRPr>
            </a:lvl3pPr>
            <a:lvl4pPr marL="1600200" indent="-228600">
              <a:defRPr>
                <a:solidFill>
                  <a:schemeClr val="tx1"/>
                </a:solidFill>
                <a:latin typeface="Arial" charset="0"/>
                <a:ea typeface="宋体" pitchFamily="2" charset="-122"/>
              </a:defRPr>
            </a:lvl4pPr>
            <a:lvl5pPr marL="2057400" indent="-228600">
              <a:defRPr>
                <a:solidFill>
                  <a:schemeClr val="tx1"/>
                </a:solidFill>
                <a:latin typeface="Arial" charset="0"/>
                <a:ea typeface="宋体" pitchFamily="2" charset="-122"/>
              </a:defRPr>
            </a:lvl5pPr>
            <a:lvl6pPr marL="2514600" indent="-228600" fontAlgn="base">
              <a:spcBef>
                <a:spcPct val="0"/>
              </a:spcBef>
              <a:spcAft>
                <a:spcPct val="0"/>
              </a:spcAft>
              <a:defRPr>
                <a:solidFill>
                  <a:schemeClr val="tx1"/>
                </a:solidFill>
                <a:latin typeface="Arial" charset="0"/>
                <a:ea typeface="宋体" pitchFamily="2" charset="-122"/>
              </a:defRPr>
            </a:lvl6pPr>
            <a:lvl7pPr marL="2971800" indent="-228600" fontAlgn="base">
              <a:spcBef>
                <a:spcPct val="0"/>
              </a:spcBef>
              <a:spcAft>
                <a:spcPct val="0"/>
              </a:spcAft>
              <a:defRPr>
                <a:solidFill>
                  <a:schemeClr val="tx1"/>
                </a:solidFill>
                <a:latin typeface="Arial" charset="0"/>
                <a:ea typeface="宋体" pitchFamily="2" charset="-122"/>
              </a:defRPr>
            </a:lvl7pPr>
            <a:lvl8pPr marL="3429000" indent="-228600" fontAlgn="base">
              <a:spcBef>
                <a:spcPct val="0"/>
              </a:spcBef>
              <a:spcAft>
                <a:spcPct val="0"/>
              </a:spcAft>
              <a:defRPr>
                <a:solidFill>
                  <a:schemeClr val="tx1"/>
                </a:solidFill>
                <a:latin typeface="Arial" charset="0"/>
                <a:ea typeface="宋体" pitchFamily="2" charset="-122"/>
              </a:defRPr>
            </a:lvl8pPr>
            <a:lvl9pPr marL="3886200" indent="-228600" fontAlgn="base">
              <a:spcBef>
                <a:spcPct val="0"/>
              </a:spcBef>
              <a:spcAft>
                <a:spcPct val="0"/>
              </a:spcAft>
              <a:defRPr>
                <a:solidFill>
                  <a:schemeClr val="tx1"/>
                </a:solidFill>
                <a:latin typeface="Arial" charset="0"/>
                <a:ea typeface="宋体" pitchFamily="2" charset="-122"/>
              </a:defRPr>
            </a:lvl9pPr>
          </a:lstStyle>
          <a:p>
            <a:r>
              <a:rPr lang="en-US" altLang="zh-CN" sz="3600" b="1">
                <a:solidFill>
                  <a:srgbClr val="663300"/>
                </a:solidFill>
              </a:rPr>
              <a:t> </a:t>
            </a:r>
          </a:p>
        </p:txBody>
      </p:sp>
      <p:sp>
        <p:nvSpPr>
          <p:cNvPr id="17414" name="Text Box 6"/>
          <p:cNvSpPr txBox="1">
            <a:spLocks noChangeArrowheads="1"/>
          </p:cNvSpPr>
          <p:nvPr/>
        </p:nvSpPr>
        <p:spPr bwMode="auto">
          <a:xfrm>
            <a:off x="2955925" y="838200"/>
            <a:ext cx="3825875" cy="641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charset="0"/>
                <a:ea typeface="宋体" pitchFamily="2" charset="-122"/>
              </a:defRPr>
            </a:lvl1pPr>
            <a:lvl2pPr marL="742950" indent="-285750">
              <a:defRPr>
                <a:solidFill>
                  <a:schemeClr val="tx1"/>
                </a:solidFill>
                <a:latin typeface="Arial" charset="0"/>
                <a:ea typeface="宋体" pitchFamily="2" charset="-122"/>
              </a:defRPr>
            </a:lvl2pPr>
            <a:lvl3pPr marL="1143000" indent="-228600">
              <a:defRPr>
                <a:solidFill>
                  <a:schemeClr val="tx1"/>
                </a:solidFill>
                <a:latin typeface="Arial" charset="0"/>
                <a:ea typeface="宋体" pitchFamily="2" charset="-122"/>
              </a:defRPr>
            </a:lvl3pPr>
            <a:lvl4pPr marL="1600200" indent="-228600">
              <a:defRPr>
                <a:solidFill>
                  <a:schemeClr val="tx1"/>
                </a:solidFill>
                <a:latin typeface="Arial" charset="0"/>
                <a:ea typeface="宋体" pitchFamily="2" charset="-122"/>
              </a:defRPr>
            </a:lvl4pPr>
            <a:lvl5pPr marL="2057400" indent="-228600">
              <a:defRPr>
                <a:solidFill>
                  <a:schemeClr val="tx1"/>
                </a:solidFill>
                <a:latin typeface="Arial" charset="0"/>
                <a:ea typeface="宋体" pitchFamily="2" charset="-122"/>
              </a:defRPr>
            </a:lvl5pPr>
            <a:lvl6pPr marL="2514600" indent="-228600" fontAlgn="base">
              <a:spcBef>
                <a:spcPct val="0"/>
              </a:spcBef>
              <a:spcAft>
                <a:spcPct val="0"/>
              </a:spcAft>
              <a:defRPr>
                <a:solidFill>
                  <a:schemeClr val="tx1"/>
                </a:solidFill>
                <a:latin typeface="Arial" charset="0"/>
                <a:ea typeface="宋体" pitchFamily="2" charset="-122"/>
              </a:defRPr>
            </a:lvl6pPr>
            <a:lvl7pPr marL="2971800" indent="-228600" fontAlgn="base">
              <a:spcBef>
                <a:spcPct val="0"/>
              </a:spcBef>
              <a:spcAft>
                <a:spcPct val="0"/>
              </a:spcAft>
              <a:defRPr>
                <a:solidFill>
                  <a:schemeClr val="tx1"/>
                </a:solidFill>
                <a:latin typeface="Arial" charset="0"/>
                <a:ea typeface="宋体" pitchFamily="2" charset="-122"/>
              </a:defRPr>
            </a:lvl7pPr>
            <a:lvl8pPr marL="3429000" indent="-228600" fontAlgn="base">
              <a:spcBef>
                <a:spcPct val="0"/>
              </a:spcBef>
              <a:spcAft>
                <a:spcPct val="0"/>
              </a:spcAft>
              <a:defRPr>
                <a:solidFill>
                  <a:schemeClr val="tx1"/>
                </a:solidFill>
                <a:latin typeface="Arial" charset="0"/>
                <a:ea typeface="宋体" pitchFamily="2" charset="-122"/>
              </a:defRPr>
            </a:lvl8pPr>
            <a:lvl9pPr marL="3886200" indent="-228600" fontAlgn="base">
              <a:spcBef>
                <a:spcPct val="0"/>
              </a:spcBef>
              <a:spcAft>
                <a:spcPct val="0"/>
              </a:spcAft>
              <a:defRPr>
                <a:solidFill>
                  <a:schemeClr val="tx1"/>
                </a:solidFill>
                <a:latin typeface="Arial" charset="0"/>
                <a:ea typeface="宋体" pitchFamily="2" charset="-122"/>
              </a:defRPr>
            </a:lvl9pPr>
          </a:lstStyle>
          <a:p>
            <a:r>
              <a:rPr lang="en-US" altLang="zh-CN" sz="3600" b="1">
                <a:solidFill>
                  <a:srgbClr val="0000FF"/>
                </a:solidFill>
              </a:rPr>
              <a:t>Teamed up with</a:t>
            </a:r>
          </a:p>
        </p:txBody>
      </p:sp>
      <p:sp>
        <p:nvSpPr>
          <p:cNvPr id="17415" name="Text Box 7"/>
          <p:cNvSpPr txBox="1">
            <a:spLocks noChangeArrowheads="1"/>
          </p:cNvSpPr>
          <p:nvPr/>
        </p:nvSpPr>
        <p:spPr bwMode="auto">
          <a:xfrm>
            <a:off x="3184525" y="2482850"/>
            <a:ext cx="1768475" cy="641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charset="0"/>
                <a:ea typeface="宋体" pitchFamily="2" charset="-122"/>
              </a:defRPr>
            </a:lvl1pPr>
            <a:lvl2pPr marL="742950" indent="-285750">
              <a:defRPr>
                <a:solidFill>
                  <a:schemeClr val="tx1"/>
                </a:solidFill>
                <a:latin typeface="Arial" charset="0"/>
                <a:ea typeface="宋体" pitchFamily="2" charset="-122"/>
              </a:defRPr>
            </a:lvl2pPr>
            <a:lvl3pPr marL="1143000" indent="-228600">
              <a:defRPr>
                <a:solidFill>
                  <a:schemeClr val="tx1"/>
                </a:solidFill>
                <a:latin typeface="Arial" charset="0"/>
                <a:ea typeface="宋体" pitchFamily="2" charset="-122"/>
              </a:defRPr>
            </a:lvl3pPr>
            <a:lvl4pPr marL="1600200" indent="-228600">
              <a:defRPr>
                <a:solidFill>
                  <a:schemeClr val="tx1"/>
                </a:solidFill>
                <a:latin typeface="Arial" charset="0"/>
                <a:ea typeface="宋体" pitchFamily="2" charset="-122"/>
              </a:defRPr>
            </a:lvl4pPr>
            <a:lvl5pPr marL="2057400" indent="-228600">
              <a:defRPr>
                <a:solidFill>
                  <a:schemeClr val="tx1"/>
                </a:solidFill>
                <a:latin typeface="Arial" charset="0"/>
                <a:ea typeface="宋体" pitchFamily="2" charset="-122"/>
              </a:defRPr>
            </a:lvl5pPr>
            <a:lvl6pPr marL="2514600" indent="-228600" fontAlgn="base">
              <a:spcBef>
                <a:spcPct val="0"/>
              </a:spcBef>
              <a:spcAft>
                <a:spcPct val="0"/>
              </a:spcAft>
              <a:defRPr>
                <a:solidFill>
                  <a:schemeClr val="tx1"/>
                </a:solidFill>
                <a:latin typeface="Arial" charset="0"/>
                <a:ea typeface="宋体" pitchFamily="2" charset="-122"/>
              </a:defRPr>
            </a:lvl6pPr>
            <a:lvl7pPr marL="2971800" indent="-228600" fontAlgn="base">
              <a:spcBef>
                <a:spcPct val="0"/>
              </a:spcBef>
              <a:spcAft>
                <a:spcPct val="0"/>
              </a:spcAft>
              <a:defRPr>
                <a:solidFill>
                  <a:schemeClr val="tx1"/>
                </a:solidFill>
                <a:latin typeface="Arial" charset="0"/>
                <a:ea typeface="宋体" pitchFamily="2" charset="-122"/>
              </a:defRPr>
            </a:lvl7pPr>
            <a:lvl8pPr marL="3429000" indent="-228600" fontAlgn="base">
              <a:spcBef>
                <a:spcPct val="0"/>
              </a:spcBef>
              <a:spcAft>
                <a:spcPct val="0"/>
              </a:spcAft>
              <a:defRPr>
                <a:solidFill>
                  <a:schemeClr val="tx1"/>
                </a:solidFill>
                <a:latin typeface="Arial" charset="0"/>
                <a:ea typeface="宋体" pitchFamily="2" charset="-122"/>
              </a:defRPr>
            </a:lvl8pPr>
            <a:lvl9pPr marL="3886200" indent="-228600" fontAlgn="base">
              <a:spcBef>
                <a:spcPct val="0"/>
              </a:spcBef>
              <a:spcAft>
                <a:spcPct val="0"/>
              </a:spcAft>
              <a:defRPr>
                <a:solidFill>
                  <a:schemeClr val="tx1"/>
                </a:solidFill>
                <a:latin typeface="Arial" charset="0"/>
                <a:ea typeface="宋体" pitchFamily="2" charset="-122"/>
              </a:defRPr>
            </a:lvl9pPr>
          </a:lstStyle>
          <a:p>
            <a:r>
              <a:rPr lang="en-US" altLang="zh-CN" sz="3600" b="1">
                <a:solidFill>
                  <a:srgbClr val="0000FF"/>
                </a:solidFill>
              </a:rPr>
              <a:t>hired</a:t>
            </a:r>
          </a:p>
        </p:txBody>
      </p:sp>
      <p:sp>
        <p:nvSpPr>
          <p:cNvPr id="17416" name="Text Box 8"/>
          <p:cNvSpPr txBox="1">
            <a:spLocks noChangeArrowheads="1"/>
          </p:cNvSpPr>
          <p:nvPr/>
        </p:nvSpPr>
        <p:spPr bwMode="auto">
          <a:xfrm>
            <a:off x="2787650" y="4006850"/>
            <a:ext cx="4679950" cy="641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charset="0"/>
                <a:ea typeface="宋体" pitchFamily="2" charset="-122"/>
              </a:defRPr>
            </a:lvl1pPr>
            <a:lvl2pPr marL="742950" indent="-285750">
              <a:defRPr>
                <a:solidFill>
                  <a:schemeClr val="tx1"/>
                </a:solidFill>
                <a:latin typeface="Arial" charset="0"/>
                <a:ea typeface="宋体" pitchFamily="2" charset="-122"/>
              </a:defRPr>
            </a:lvl2pPr>
            <a:lvl3pPr marL="1143000" indent="-228600">
              <a:defRPr>
                <a:solidFill>
                  <a:schemeClr val="tx1"/>
                </a:solidFill>
                <a:latin typeface="Arial" charset="0"/>
                <a:ea typeface="宋体" pitchFamily="2" charset="-122"/>
              </a:defRPr>
            </a:lvl3pPr>
            <a:lvl4pPr marL="1600200" indent="-228600">
              <a:defRPr>
                <a:solidFill>
                  <a:schemeClr val="tx1"/>
                </a:solidFill>
                <a:latin typeface="Arial" charset="0"/>
                <a:ea typeface="宋体" pitchFamily="2" charset="-122"/>
              </a:defRPr>
            </a:lvl4pPr>
            <a:lvl5pPr marL="2057400" indent="-228600">
              <a:defRPr>
                <a:solidFill>
                  <a:schemeClr val="tx1"/>
                </a:solidFill>
                <a:latin typeface="Arial" charset="0"/>
                <a:ea typeface="宋体" pitchFamily="2" charset="-122"/>
              </a:defRPr>
            </a:lvl5pPr>
            <a:lvl6pPr marL="2514600" indent="-228600" fontAlgn="base">
              <a:spcBef>
                <a:spcPct val="0"/>
              </a:spcBef>
              <a:spcAft>
                <a:spcPct val="0"/>
              </a:spcAft>
              <a:defRPr>
                <a:solidFill>
                  <a:schemeClr val="tx1"/>
                </a:solidFill>
                <a:latin typeface="Arial" charset="0"/>
                <a:ea typeface="宋体" pitchFamily="2" charset="-122"/>
              </a:defRPr>
            </a:lvl6pPr>
            <a:lvl7pPr marL="2971800" indent="-228600" fontAlgn="base">
              <a:spcBef>
                <a:spcPct val="0"/>
              </a:spcBef>
              <a:spcAft>
                <a:spcPct val="0"/>
              </a:spcAft>
              <a:defRPr>
                <a:solidFill>
                  <a:schemeClr val="tx1"/>
                </a:solidFill>
                <a:latin typeface="Arial" charset="0"/>
                <a:ea typeface="宋体" pitchFamily="2" charset="-122"/>
              </a:defRPr>
            </a:lvl7pPr>
            <a:lvl8pPr marL="3429000" indent="-228600" fontAlgn="base">
              <a:spcBef>
                <a:spcPct val="0"/>
              </a:spcBef>
              <a:spcAft>
                <a:spcPct val="0"/>
              </a:spcAft>
              <a:defRPr>
                <a:solidFill>
                  <a:schemeClr val="tx1"/>
                </a:solidFill>
                <a:latin typeface="Arial" charset="0"/>
                <a:ea typeface="宋体" pitchFamily="2" charset="-122"/>
              </a:defRPr>
            </a:lvl8pPr>
            <a:lvl9pPr marL="3886200" indent="-228600" fontAlgn="base">
              <a:spcBef>
                <a:spcPct val="0"/>
              </a:spcBef>
              <a:spcAft>
                <a:spcPct val="0"/>
              </a:spcAft>
              <a:defRPr>
                <a:solidFill>
                  <a:schemeClr val="tx1"/>
                </a:solidFill>
                <a:latin typeface="Arial" charset="0"/>
                <a:ea typeface="宋体" pitchFamily="2" charset="-122"/>
              </a:defRPr>
            </a:lvl9pPr>
          </a:lstStyle>
          <a:p>
            <a:r>
              <a:rPr lang="en-US" altLang="zh-CN" sz="3600" b="1">
                <a:solidFill>
                  <a:srgbClr val="0000FF"/>
                </a:solidFill>
              </a:rPr>
              <a:t>driving around city</a:t>
            </a:r>
          </a:p>
        </p:txBody>
      </p:sp>
      <p:sp>
        <p:nvSpPr>
          <p:cNvPr id="17417" name="Text Box 9"/>
          <p:cNvSpPr txBox="1">
            <a:spLocks noChangeArrowheads="1"/>
          </p:cNvSpPr>
          <p:nvPr/>
        </p:nvSpPr>
        <p:spPr bwMode="auto">
          <a:xfrm>
            <a:off x="2819400" y="5638800"/>
            <a:ext cx="2530475" cy="641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charset="0"/>
                <a:ea typeface="宋体" pitchFamily="2" charset="-122"/>
              </a:defRPr>
            </a:lvl1pPr>
            <a:lvl2pPr marL="742950" indent="-285750">
              <a:defRPr>
                <a:solidFill>
                  <a:schemeClr val="tx1"/>
                </a:solidFill>
                <a:latin typeface="Arial" charset="0"/>
                <a:ea typeface="宋体" pitchFamily="2" charset="-122"/>
              </a:defRPr>
            </a:lvl2pPr>
            <a:lvl3pPr marL="1143000" indent="-228600">
              <a:defRPr>
                <a:solidFill>
                  <a:schemeClr val="tx1"/>
                </a:solidFill>
                <a:latin typeface="Arial" charset="0"/>
                <a:ea typeface="宋体" pitchFamily="2" charset="-122"/>
              </a:defRPr>
            </a:lvl3pPr>
            <a:lvl4pPr marL="1600200" indent="-228600">
              <a:defRPr>
                <a:solidFill>
                  <a:schemeClr val="tx1"/>
                </a:solidFill>
                <a:latin typeface="Arial" charset="0"/>
                <a:ea typeface="宋体" pitchFamily="2" charset="-122"/>
              </a:defRPr>
            </a:lvl4pPr>
            <a:lvl5pPr marL="2057400" indent="-228600">
              <a:defRPr>
                <a:solidFill>
                  <a:schemeClr val="tx1"/>
                </a:solidFill>
                <a:latin typeface="Arial" charset="0"/>
                <a:ea typeface="宋体" pitchFamily="2" charset="-122"/>
              </a:defRPr>
            </a:lvl5pPr>
            <a:lvl6pPr marL="2514600" indent="-228600" fontAlgn="base">
              <a:spcBef>
                <a:spcPct val="0"/>
              </a:spcBef>
              <a:spcAft>
                <a:spcPct val="0"/>
              </a:spcAft>
              <a:defRPr>
                <a:solidFill>
                  <a:schemeClr val="tx1"/>
                </a:solidFill>
                <a:latin typeface="Arial" charset="0"/>
                <a:ea typeface="宋体" pitchFamily="2" charset="-122"/>
              </a:defRPr>
            </a:lvl6pPr>
            <a:lvl7pPr marL="2971800" indent="-228600" fontAlgn="base">
              <a:spcBef>
                <a:spcPct val="0"/>
              </a:spcBef>
              <a:spcAft>
                <a:spcPct val="0"/>
              </a:spcAft>
              <a:defRPr>
                <a:solidFill>
                  <a:schemeClr val="tx1"/>
                </a:solidFill>
                <a:latin typeface="Arial" charset="0"/>
                <a:ea typeface="宋体" pitchFamily="2" charset="-122"/>
              </a:defRPr>
            </a:lvl7pPr>
            <a:lvl8pPr marL="3429000" indent="-228600" fontAlgn="base">
              <a:spcBef>
                <a:spcPct val="0"/>
              </a:spcBef>
              <a:spcAft>
                <a:spcPct val="0"/>
              </a:spcAft>
              <a:defRPr>
                <a:solidFill>
                  <a:schemeClr val="tx1"/>
                </a:solidFill>
                <a:latin typeface="Arial" charset="0"/>
                <a:ea typeface="宋体" pitchFamily="2" charset="-122"/>
              </a:defRPr>
            </a:lvl8pPr>
            <a:lvl9pPr marL="3886200" indent="-228600" fontAlgn="base">
              <a:spcBef>
                <a:spcPct val="0"/>
              </a:spcBef>
              <a:spcAft>
                <a:spcPct val="0"/>
              </a:spcAft>
              <a:defRPr>
                <a:solidFill>
                  <a:schemeClr val="tx1"/>
                </a:solidFill>
                <a:latin typeface="Arial" charset="0"/>
                <a:ea typeface="宋体" pitchFamily="2" charset="-122"/>
              </a:defRPr>
            </a:lvl9pPr>
          </a:lstStyle>
          <a:p>
            <a:r>
              <a:rPr lang="en-US" altLang="zh-CN" sz="3600" b="1">
                <a:solidFill>
                  <a:srgbClr val="0000FF"/>
                </a:solidFill>
              </a:rPr>
              <a:t>Chinatown</a:t>
            </a:r>
          </a:p>
        </p:txBody>
      </p:sp>
      <p:sp>
        <p:nvSpPr>
          <p:cNvPr id="12299" name="Text Box 10"/>
          <p:cNvSpPr txBox="1">
            <a:spLocks noChangeArrowheads="1"/>
          </p:cNvSpPr>
          <p:nvPr/>
        </p:nvSpPr>
        <p:spPr bwMode="auto">
          <a:xfrm>
            <a:off x="179388" y="260350"/>
            <a:ext cx="1831975" cy="762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charset="0"/>
                <a:ea typeface="宋体" pitchFamily="2" charset="-122"/>
              </a:defRPr>
            </a:lvl1pPr>
            <a:lvl2pPr marL="742950" indent="-285750">
              <a:defRPr>
                <a:solidFill>
                  <a:schemeClr val="tx1"/>
                </a:solidFill>
                <a:latin typeface="Arial" charset="0"/>
                <a:ea typeface="宋体" pitchFamily="2" charset="-122"/>
              </a:defRPr>
            </a:lvl2pPr>
            <a:lvl3pPr marL="1143000" indent="-228600">
              <a:defRPr>
                <a:solidFill>
                  <a:schemeClr val="tx1"/>
                </a:solidFill>
                <a:latin typeface="Arial" charset="0"/>
                <a:ea typeface="宋体" pitchFamily="2" charset="-122"/>
              </a:defRPr>
            </a:lvl3pPr>
            <a:lvl4pPr marL="1600200" indent="-228600">
              <a:defRPr>
                <a:solidFill>
                  <a:schemeClr val="tx1"/>
                </a:solidFill>
                <a:latin typeface="Arial" charset="0"/>
                <a:ea typeface="宋体" pitchFamily="2" charset="-122"/>
              </a:defRPr>
            </a:lvl4pPr>
            <a:lvl5pPr marL="2057400" indent="-228600">
              <a:defRPr>
                <a:solidFill>
                  <a:schemeClr val="tx1"/>
                </a:solidFill>
                <a:latin typeface="Arial" charset="0"/>
                <a:ea typeface="宋体" pitchFamily="2" charset="-122"/>
              </a:defRPr>
            </a:lvl5pPr>
            <a:lvl6pPr marL="2514600" indent="-228600" fontAlgn="base">
              <a:spcBef>
                <a:spcPct val="0"/>
              </a:spcBef>
              <a:spcAft>
                <a:spcPct val="0"/>
              </a:spcAft>
              <a:defRPr>
                <a:solidFill>
                  <a:schemeClr val="tx1"/>
                </a:solidFill>
                <a:latin typeface="Arial" charset="0"/>
                <a:ea typeface="宋体" pitchFamily="2" charset="-122"/>
              </a:defRPr>
            </a:lvl6pPr>
            <a:lvl7pPr marL="2971800" indent="-228600" fontAlgn="base">
              <a:spcBef>
                <a:spcPct val="0"/>
              </a:spcBef>
              <a:spcAft>
                <a:spcPct val="0"/>
              </a:spcAft>
              <a:defRPr>
                <a:solidFill>
                  <a:schemeClr val="tx1"/>
                </a:solidFill>
                <a:latin typeface="Arial" charset="0"/>
                <a:ea typeface="宋体" pitchFamily="2" charset="-122"/>
              </a:defRPr>
            </a:lvl7pPr>
            <a:lvl8pPr marL="3429000" indent="-228600" fontAlgn="base">
              <a:spcBef>
                <a:spcPct val="0"/>
              </a:spcBef>
              <a:spcAft>
                <a:spcPct val="0"/>
              </a:spcAft>
              <a:defRPr>
                <a:solidFill>
                  <a:schemeClr val="tx1"/>
                </a:solidFill>
                <a:latin typeface="Arial" charset="0"/>
                <a:ea typeface="宋体" pitchFamily="2" charset="-122"/>
              </a:defRPr>
            </a:lvl8pPr>
            <a:lvl9pPr marL="3886200" indent="-228600" fontAlgn="base">
              <a:spcBef>
                <a:spcPct val="0"/>
              </a:spcBef>
              <a:spcAft>
                <a:spcPct val="0"/>
              </a:spcAft>
              <a:defRPr>
                <a:solidFill>
                  <a:schemeClr val="tx1"/>
                </a:solidFill>
                <a:latin typeface="Arial" charset="0"/>
                <a:ea typeface="宋体" pitchFamily="2" charset="-122"/>
              </a:defRPr>
            </a:lvl9pPr>
          </a:lstStyle>
          <a:p>
            <a:r>
              <a:rPr lang="en-US" altLang="zh-CN" sz="4400" b="1">
                <a:solidFill>
                  <a:srgbClr val="FF3300"/>
                </a:solidFill>
                <a:latin typeface="Times New Roman" pitchFamily="18" charset="0"/>
              </a:rPr>
              <a:t>Part 2</a:t>
            </a: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17414"/>
                                        </p:tgtEl>
                                        <p:attrNameLst>
                                          <p:attrName>style.visibility</p:attrName>
                                        </p:attrNameLst>
                                      </p:cBhvr>
                                      <p:to>
                                        <p:strVal val="visible"/>
                                      </p:to>
                                    </p:set>
                                    <p:animEffect transition="in" filter="blinds(horizontal)">
                                      <p:cBhvr>
                                        <p:cTn id="7" dur="500"/>
                                        <p:tgtEl>
                                          <p:spTgt spid="17414"/>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17415"/>
                                        </p:tgtEl>
                                        <p:attrNameLst>
                                          <p:attrName>style.visibility</p:attrName>
                                        </p:attrNameLst>
                                      </p:cBhvr>
                                      <p:to>
                                        <p:strVal val="visible"/>
                                      </p:to>
                                    </p:set>
                                    <p:animEffect transition="in" filter="blinds(horizontal)">
                                      <p:cBhvr>
                                        <p:cTn id="12" dur="500"/>
                                        <p:tgtEl>
                                          <p:spTgt spid="17415"/>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3" presetClass="entr" presetSubtype="10" fill="hold" grpId="0" nodeType="clickEffect">
                                  <p:stCondLst>
                                    <p:cond delay="0"/>
                                  </p:stCondLst>
                                  <p:childTnLst>
                                    <p:set>
                                      <p:cBhvr>
                                        <p:cTn id="16" dur="1" fill="hold">
                                          <p:stCondLst>
                                            <p:cond delay="0"/>
                                          </p:stCondLst>
                                        </p:cTn>
                                        <p:tgtEl>
                                          <p:spTgt spid="17416"/>
                                        </p:tgtEl>
                                        <p:attrNameLst>
                                          <p:attrName>style.visibility</p:attrName>
                                        </p:attrNameLst>
                                      </p:cBhvr>
                                      <p:to>
                                        <p:strVal val="visible"/>
                                      </p:to>
                                    </p:set>
                                    <p:animEffect transition="in" filter="blinds(horizontal)">
                                      <p:cBhvr>
                                        <p:cTn id="17" dur="500"/>
                                        <p:tgtEl>
                                          <p:spTgt spid="17416"/>
                                        </p:tgtEl>
                                      </p:cBhvr>
                                    </p:animEffect>
                                  </p:childTnLst>
                                </p:cTn>
                              </p:par>
                            </p:childTnLst>
                          </p:cTn>
                        </p:par>
                      </p:childTnLst>
                    </p:cTn>
                  </p:par>
                  <p:par>
                    <p:cTn id="18" fill="hold" nodeType="clickPar">
                      <p:stCondLst>
                        <p:cond delay="indefinite"/>
                      </p:stCondLst>
                      <p:childTnLst>
                        <p:par>
                          <p:cTn id="19" fill="hold" nodeType="withGroup">
                            <p:stCondLst>
                              <p:cond delay="0"/>
                            </p:stCondLst>
                            <p:childTnLst>
                              <p:par>
                                <p:cTn id="20" presetID="3" presetClass="entr" presetSubtype="10" fill="hold" grpId="0" nodeType="clickEffect">
                                  <p:stCondLst>
                                    <p:cond delay="0"/>
                                  </p:stCondLst>
                                  <p:childTnLst>
                                    <p:set>
                                      <p:cBhvr>
                                        <p:cTn id="21" dur="1" fill="hold">
                                          <p:stCondLst>
                                            <p:cond delay="0"/>
                                          </p:stCondLst>
                                        </p:cTn>
                                        <p:tgtEl>
                                          <p:spTgt spid="17417"/>
                                        </p:tgtEl>
                                        <p:attrNameLst>
                                          <p:attrName>style.visibility</p:attrName>
                                        </p:attrNameLst>
                                      </p:cBhvr>
                                      <p:to>
                                        <p:strVal val="visible"/>
                                      </p:to>
                                    </p:set>
                                    <p:animEffect transition="in" filter="blinds(horizontal)">
                                      <p:cBhvr>
                                        <p:cTn id="22" dur="500"/>
                                        <p:tgtEl>
                                          <p:spTgt spid="1741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414" grpId="0" autoUpdateAnimBg="0"/>
      <p:bldP spid="17415" grpId="0" autoUpdateAnimBg="0"/>
      <p:bldP spid="17416" grpId="0" autoUpdateAnimBg="0"/>
      <p:bldP spid="17417" grpId="0" autoUpdateAnimBg="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Text Box 3"/>
          <p:cNvSpPr txBox="1">
            <a:spLocks noChangeArrowheads="1"/>
          </p:cNvSpPr>
          <p:nvPr/>
        </p:nvSpPr>
        <p:spPr bwMode="auto">
          <a:xfrm>
            <a:off x="228600" y="260350"/>
            <a:ext cx="8229600" cy="1190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457200" indent="-457200">
              <a:defRPr>
                <a:solidFill>
                  <a:schemeClr val="tx1"/>
                </a:solidFill>
                <a:latin typeface="Arial" charset="0"/>
                <a:ea typeface="宋体" pitchFamily="2" charset="-122"/>
              </a:defRPr>
            </a:lvl1pPr>
            <a:lvl2pPr marL="742950" indent="-285750">
              <a:defRPr>
                <a:solidFill>
                  <a:schemeClr val="tx1"/>
                </a:solidFill>
                <a:latin typeface="Arial" charset="0"/>
                <a:ea typeface="宋体" pitchFamily="2" charset="-122"/>
              </a:defRPr>
            </a:lvl2pPr>
            <a:lvl3pPr marL="1143000" indent="-228600">
              <a:defRPr>
                <a:solidFill>
                  <a:schemeClr val="tx1"/>
                </a:solidFill>
                <a:latin typeface="Arial" charset="0"/>
                <a:ea typeface="宋体" pitchFamily="2" charset="-122"/>
              </a:defRPr>
            </a:lvl3pPr>
            <a:lvl4pPr marL="1600200" indent="-228600">
              <a:defRPr>
                <a:solidFill>
                  <a:schemeClr val="tx1"/>
                </a:solidFill>
                <a:latin typeface="Arial" charset="0"/>
                <a:ea typeface="宋体" pitchFamily="2" charset="-122"/>
              </a:defRPr>
            </a:lvl4pPr>
            <a:lvl5pPr marL="2057400" indent="-228600">
              <a:defRPr>
                <a:solidFill>
                  <a:schemeClr val="tx1"/>
                </a:solidFill>
                <a:latin typeface="Arial" charset="0"/>
                <a:ea typeface="宋体" pitchFamily="2" charset="-122"/>
              </a:defRPr>
            </a:lvl5pPr>
            <a:lvl6pPr marL="2514600" indent="-228600" fontAlgn="base">
              <a:spcBef>
                <a:spcPct val="0"/>
              </a:spcBef>
              <a:spcAft>
                <a:spcPct val="0"/>
              </a:spcAft>
              <a:defRPr>
                <a:solidFill>
                  <a:schemeClr val="tx1"/>
                </a:solidFill>
                <a:latin typeface="Arial" charset="0"/>
                <a:ea typeface="宋体" pitchFamily="2" charset="-122"/>
              </a:defRPr>
            </a:lvl6pPr>
            <a:lvl7pPr marL="2971800" indent="-228600" fontAlgn="base">
              <a:spcBef>
                <a:spcPct val="0"/>
              </a:spcBef>
              <a:spcAft>
                <a:spcPct val="0"/>
              </a:spcAft>
              <a:defRPr>
                <a:solidFill>
                  <a:schemeClr val="tx1"/>
                </a:solidFill>
                <a:latin typeface="Arial" charset="0"/>
                <a:ea typeface="宋体" pitchFamily="2" charset="-122"/>
              </a:defRPr>
            </a:lvl7pPr>
            <a:lvl8pPr marL="3429000" indent="-228600" fontAlgn="base">
              <a:spcBef>
                <a:spcPct val="0"/>
              </a:spcBef>
              <a:spcAft>
                <a:spcPct val="0"/>
              </a:spcAft>
              <a:defRPr>
                <a:solidFill>
                  <a:schemeClr val="tx1"/>
                </a:solidFill>
                <a:latin typeface="Arial" charset="0"/>
                <a:ea typeface="宋体" pitchFamily="2" charset="-122"/>
              </a:defRPr>
            </a:lvl8pPr>
            <a:lvl9pPr marL="3886200" indent="-228600" fontAlgn="base">
              <a:spcBef>
                <a:spcPct val="0"/>
              </a:spcBef>
              <a:spcAft>
                <a:spcPct val="0"/>
              </a:spcAft>
              <a:defRPr>
                <a:solidFill>
                  <a:schemeClr val="tx1"/>
                </a:solidFill>
                <a:latin typeface="Arial" charset="0"/>
                <a:ea typeface="宋体" pitchFamily="2" charset="-122"/>
              </a:defRPr>
            </a:lvl9pPr>
          </a:lstStyle>
          <a:p>
            <a:pPr>
              <a:buFontTx/>
              <a:buAutoNum type="arabicPeriod"/>
            </a:pPr>
            <a:r>
              <a:rPr lang="en-US" altLang="zh-CN" sz="3600" b="1">
                <a:latin typeface="Times New Roman" pitchFamily="18" charset="0"/>
              </a:rPr>
              <a:t>Why did George hire a car? Why do you think he joined Terri and Peter?</a:t>
            </a:r>
          </a:p>
        </p:txBody>
      </p:sp>
      <p:sp>
        <p:nvSpPr>
          <p:cNvPr id="18436" name="Text Box 4"/>
          <p:cNvSpPr txBox="1">
            <a:spLocks noChangeArrowheads="1"/>
          </p:cNvSpPr>
          <p:nvPr/>
        </p:nvSpPr>
        <p:spPr bwMode="auto">
          <a:xfrm>
            <a:off x="395288" y="1412875"/>
            <a:ext cx="8382000" cy="22891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charset="0"/>
                <a:ea typeface="宋体" pitchFamily="2" charset="-122"/>
              </a:defRPr>
            </a:lvl1pPr>
            <a:lvl2pPr marL="742950" indent="-285750">
              <a:defRPr>
                <a:solidFill>
                  <a:schemeClr val="tx1"/>
                </a:solidFill>
                <a:latin typeface="Arial" charset="0"/>
                <a:ea typeface="宋体" pitchFamily="2" charset="-122"/>
              </a:defRPr>
            </a:lvl2pPr>
            <a:lvl3pPr marL="1143000" indent="-228600">
              <a:defRPr>
                <a:solidFill>
                  <a:schemeClr val="tx1"/>
                </a:solidFill>
                <a:latin typeface="Arial" charset="0"/>
                <a:ea typeface="宋体" pitchFamily="2" charset="-122"/>
              </a:defRPr>
            </a:lvl3pPr>
            <a:lvl4pPr marL="1600200" indent="-228600">
              <a:defRPr>
                <a:solidFill>
                  <a:schemeClr val="tx1"/>
                </a:solidFill>
                <a:latin typeface="Arial" charset="0"/>
                <a:ea typeface="宋体" pitchFamily="2" charset="-122"/>
              </a:defRPr>
            </a:lvl4pPr>
            <a:lvl5pPr marL="2057400" indent="-228600">
              <a:defRPr>
                <a:solidFill>
                  <a:schemeClr val="tx1"/>
                </a:solidFill>
                <a:latin typeface="Arial" charset="0"/>
                <a:ea typeface="宋体" pitchFamily="2" charset="-122"/>
              </a:defRPr>
            </a:lvl5pPr>
            <a:lvl6pPr marL="2514600" indent="-228600" fontAlgn="base">
              <a:spcBef>
                <a:spcPct val="0"/>
              </a:spcBef>
              <a:spcAft>
                <a:spcPct val="0"/>
              </a:spcAft>
              <a:defRPr>
                <a:solidFill>
                  <a:schemeClr val="tx1"/>
                </a:solidFill>
                <a:latin typeface="Arial" charset="0"/>
                <a:ea typeface="宋体" pitchFamily="2" charset="-122"/>
              </a:defRPr>
            </a:lvl6pPr>
            <a:lvl7pPr marL="2971800" indent="-228600" fontAlgn="base">
              <a:spcBef>
                <a:spcPct val="0"/>
              </a:spcBef>
              <a:spcAft>
                <a:spcPct val="0"/>
              </a:spcAft>
              <a:defRPr>
                <a:solidFill>
                  <a:schemeClr val="tx1"/>
                </a:solidFill>
                <a:latin typeface="Arial" charset="0"/>
                <a:ea typeface="宋体" pitchFamily="2" charset="-122"/>
              </a:defRPr>
            </a:lvl7pPr>
            <a:lvl8pPr marL="3429000" indent="-228600" fontAlgn="base">
              <a:spcBef>
                <a:spcPct val="0"/>
              </a:spcBef>
              <a:spcAft>
                <a:spcPct val="0"/>
              </a:spcAft>
              <a:defRPr>
                <a:solidFill>
                  <a:schemeClr val="tx1"/>
                </a:solidFill>
                <a:latin typeface="Arial" charset="0"/>
                <a:ea typeface="宋体" pitchFamily="2" charset="-122"/>
              </a:defRPr>
            </a:lvl8pPr>
            <a:lvl9pPr marL="3886200" indent="-228600" fontAlgn="base">
              <a:spcBef>
                <a:spcPct val="0"/>
              </a:spcBef>
              <a:spcAft>
                <a:spcPct val="0"/>
              </a:spcAft>
              <a:defRPr>
                <a:solidFill>
                  <a:schemeClr val="tx1"/>
                </a:solidFill>
                <a:latin typeface="Arial" charset="0"/>
                <a:ea typeface="宋体" pitchFamily="2" charset="-122"/>
              </a:defRPr>
            </a:lvl9pPr>
          </a:lstStyle>
          <a:p>
            <a:r>
              <a:rPr lang="en-US" altLang="zh-CN" sz="3600" b="1">
                <a:solidFill>
                  <a:srgbClr val="0000FF"/>
                </a:solidFill>
                <a:latin typeface="Franklin Gothic Medium" pitchFamily="34" charset="0"/>
              </a:rPr>
              <a:t>It was cheaper to hire a car with other people because they could share the cost. Also he probably enjoyed being in the company of other tourists.</a:t>
            </a:r>
          </a:p>
        </p:txBody>
      </p:sp>
      <p:sp>
        <p:nvSpPr>
          <p:cNvPr id="13316" name="Text Box 5"/>
          <p:cNvSpPr txBox="1">
            <a:spLocks noChangeArrowheads="1"/>
          </p:cNvSpPr>
          <p:nvPr/>
        </p:nvSpPr>
        <p:spPr bwMode="auto">
          <a:xfrm>
            <a:off x="179388" y="3860800"/>
            <a:ext cx="8321675" cy="1190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457200" indent="-457200">
              <a:defRPr>
                <a:solidFill>
                  <a:schemeClr val="tx1"/>
                </a:solidFill>
                <a:latin typeface="Arial" charset="0"/>
                <a:ea typeface="宋体" pitchFamily="2" charset="-122"/>
              </a:defRPr>
            </a:lvl1pPr>
            <a:lvl2pPr marL="742950" indent="-285750">
              <a:defRPr>
                <a:solidFill>
                  <a:schemeClr val="tx1"/>
                </a:solidFill>
                <a:latin typeface="Arial" charset="0"/>
                <a:ea typeface="宋体" pitchFamily="2" charset="-122"/>
              </a:defRPr>
            </a:lvl2pPr>
            <a:lvl3pPr marL="1143000" indent="-228600">
              <a:defRPr>
                <a:solidFill>
                  <a:schemeClr val="tx1"/>
                </a:solidFill>
                <a:latin typeface="Arial" charset="0"/>
                <a:ea typeface="宋体" pitchFamily="2" charset="-122"/>
              </a:defRPr>
            </a:lvl3pPr>
            <a:lvl4pPr marL="1600200" indent="-228600">
              <a:defRPr>
                <a:solidFill>
                  <a:schemeClr val="tx1"/>
                </a:solidFill>
                <a:latin typeface="Arial" charset="0"/>
                <a:ea typeface="宋体" pitchFamily="2" charset="-122"/>
              </a:defRPr>
            </a:lvl4pPr>
            <a:lvl5pPr marL="2057400" indent="-228600">
              <a:defRPr>
                <a:solidFill>
                  <a:schemeClr val="tx1"/>
                </a:solidFill>
                <a:latin typeface="Arial" charset="0"/>
                <a:ea typeface="宋体" pitchFamily="2" charset="-122"/>
              </a:defRPr>
            </a:lvl5pPr>
            <a:lvl6pPr marL="2514600" indent="-228600" fontAlgn="base">
              <a:spcBef>
                <a:spcPct val="0"/>
              </a:spcBef>
              <a:spcAft>
                <a:spcPct val="0"/>
              </a:spcAft>
              <a:defRPr>
                <a:solidFill>
                  <a:schemeClr val="tx1"/>
                </a:solidFill>
                <a:latin typeface="Arial" charset="0"/>
                <a:ea typeface="宋体" pitchFamily="2" charset="-122"/>
              </a:defRPr>
            </a:lvl6pPr>
            <a:lvl7pPr marL="2971800" indent="-228600" fontAlgn="base">
              <a:spcBef>
                <a:spcPct val="0"/>
              </a:spcBef>
              <a:spcAft>
                <a:spcPct val="0"/>
              </a:spcAft>
              <a:defRPr>
                <a:solidFill>
                  <a:schemeClr val="tx1"/>
                </a:solidFill>
                <a:latin typeface="Arial" charset="0"/>
                <a:ea typeface="宋体" pitchFamily="2" charset="-122"/>
              </a:defRPr>
            </a:lvl7pPr>
            <a:lvl8pPr marL="3429000" indent="-228600" fontAlgn="base">
              <a:spcBef>
                <a:spcPct val="0"/>
              </a:spcBef>
              <a:spcAft>
                <a:spcPct val="0"/>
              </a:spcAft>
              <a:defRPr>
                <a:solidFill>
                  <a:schemeClr val="tx1"/>
                </a:solidFill>
                <a:latin typeface="Arial" charset="0"/>
                <a:ea typeface="宋体" pitchFamily="2" charset="-122"/>
              </a:defRPr>
            </a:lvl8pPr>
            <a:lvl9pPr marL="3886200" indent="-228600" fontAlgn="base">
              <a:spcBef>
                <a:spcPct val="0"/>
              </a:spcBef>
              <a:spcAft>
                <a:spcPct val="0"/>
              </a:spcAft>
              <a:defRPr>
                <a:solidFill>
                  <a:schemeClr val="tx1"/>
                </a:solidFill>
                <a:latin typeface="Arial" charset="0"/>
                <a:ea typeface="宋体" pitchFamily="2" charset="-122"/>
              </a:defRPr>
            </a:lvl9pPr>
          </a:lstStyle>
          <a:p>
            <a:r>
              <a:rPr lang="en-US" altLang="zh-CN" sz="3600" b="1"/>
              <a:t>2. </a:t>
            </a:r>
            <a:r>
              <a:rPr lang="en-US" altLang="zh-CN" sz="3600" b="1">
                <a:latin typeface="Times New Roman" pitchFamily="18" charset="0"/>
              </a:rPr>
              <a:t>Name three things that visitors can do in Chinatown.</a:t>
            </a:r>
          </a:p>
        </p:txBody>
      </p:sp>
      <p:sp>
        <p:nvSpPr>
          <p:cNvPr id="18438" name="Text Box 6"/>
          <p:cNvSpPr txBox="1">
            <a:spLocks noChangeArrowheads="1"/>
          </p:cNvSpPr>
          <p:nvPr/>
        </p:nvSpPr>
        <p:spPr bwMode="auto">
          <a:xfrm>
            <a:off x="395288" y="5084763"/>
            <a:ext cx="8397875" cy="1190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charset="0"/>
                <a:ea typeface="宋体" pitchFamily="2" charset="-122"/>
              </a:defRPr>
            </a:lvl1pPr>
            <a:lvl2pPr marL="742950" indent="-285750">
              <a:defRPr>
                <a:solidFill>
                  <a:schemeClr val="tx1"/>
                </a:solidFill>
                <a:latin typeface="Arial" charset="0"/>
                <a:ea typeface="宋体" pitchFamily="2" charset="-122"/>
              </a:defRPr>
            </a:lvl2pPr>
            <a:lvl3pPr marL="1143000" indent="-228600">
              <a:defRPr>
                <a:solidFill>
                  <a:schemeClr val="tx1"/>
                </a:solidFill>
                <a:latin typeface="Arial" charset="0"/>
                <a:ea typeface="宋体" pitchFamily="2" charset="-122"/>
              </a:defRPr>
            </a:lvl3pPr>
            <a:lvl4pPr marL="1600200" indent="-228600">
              <a:defRPr>
                <a:solidFill>
                  <a:schemeClr val="tx1"/>
                </a:solidFill>
                <a:latin typeface="Arial" charset="0"/>
                <a:ea typeface="宋体" pitchFamily="2" charset="-122"/>
              </a:defRPr>
            </a:lvl4pPr>
            <a:lvl5pPr marL="2057400" indent="-228600">
              <a:defRPr>
                <a:solidFill>
                  <a:schemeClr val="tx1"/>
                </a:solidFill>
                <a:latin typeface="Arial" charset="0"/>
                <a:ea typeface="宋体" pitchFamily="2" charset="-122"/>
              </a:defRPr>
            </a:lvl5pPr>
            <a:lvl6pPr marL="2514600" indent="-228600" fontAlgn="base">
              <a:spcBef>
                <a:spcPct val="0"/>
              </a:spcBef>
              <a:spcAft>
                <a:spcPct val="0"/>
              </a:spcAft>
              <a:defRPr>
                <a:solidFill>
                  <a:schemeClr val="tx1"/>
                </a:solidFill>
                <a:latin typeface="Arial" charset="0"/>
                <a:ea typeface="宋体" pitchFamily="2" charset="-122"/>
              </a:defRPr>
            </a:lvl6pPr>
            <a:lvl7pPr marL="2971800" indent="-228600" fontAlgn="base">
              <a:spcBef>
                <a:spcPct val="0"/>
              </a:spcBef>
              <a:spcAft>
                <a:spcPct val="0"/>
              </a:spcAft>
              <a:defRPr>
                <a:solidFill>
                  <a:schemeClr val="tx1"/>
                </a:solidFill>
                <a:latin typeface="Arial" charset="0"/>
                <a:ea typeface="宋体" pitchFamily="2" charset="-122"/>
              </a:defRPr>
            </a:lvl7pPr>
            <a:lvl8pPr marL="3429000" indent="-228600" fontAlgn="base">
              <a:spcBef>
                <a:spcPct val="0"/>
              </a:spcBef>
              <a:spcAft>
                <a:spcPct val="0"/>
              </a:spcAft>
              <a:defRPr>
                <a:solidFill>
                  <a:schemeClr val="tx1"/>
                </a:solidFill>
                <a:latin typeface="Arial" charset="0"/>
                <a:ea typeface="宋体" pitchFamily="2" charset="-122"/>
              </a:defRPr>
            </a:lvl8pPr>
            <a:lvl9pPr marL="3886200" indent="-228600" fontAlgn="base">
              <a:spcBef>
                <a:spcPct val="0"/>
              </a:spcBef>
              <a:spcAft>
                <a:spcPct val="0"/>
              </a:spcAft>
              <a:defRPr>
                <a:solidFill>
                  <a:schemeClr val="tx1"/>
                </a:solidFill>
                <a:latin typeface="Arial" charset="0"/>
                <a:ea typeface="宋体" pitchFamily="2" charset="-122"/>
              </a:defRPr>
            </a:lvl9pPr>
          </a:lstStyle>
          <a:p>
            <a:r>
              <a:rPr lang="en-US" altLang="zh-CN" sz="3600" b="1">
                <a:solidFill>
                  <a:srgbClr val="0000FF"/>
                </a:solidFill>
                <a:latin typeface="Franklin Gothic Medium" pitchFamily="34" charset="0"/>
              </a:rPr>
              <a:t>Eat in Chinese restaurants, go to markets. Visit temples and museums</a:t>
            </a:r>
            <a:r>
              <a:rPr lang="en-US" altLang="zh-CN" sz="3600" b="1">
                <a:solidFill>
                  <a:srgbClr val="0000FF"/>
                </a:solidFill>
              </a:rPr>
              <a:t>.</a:t>
            </a: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18436"/>
                                        </p:tgtEl>
                                        <p:attrNameLst>
                                          <p:attrName>style.visibility</p:attrName>
                                        </p:attrNameLst>
                                      </p:cBhvr>
                                      <p:to>
                                        <p:strVal val="visible"/>
                                      </p:to>
                                    </p:set>
                                    <p:animEffect transition="in" filter="blinds(horizontal)">
                                      <p:cBhvr>
                                        <p:cTn id="7" dur="500"/>
                                        <p:tgtEl>
                                          <p:spTgt spid="18436"/>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18438"/>
                                        </p:tgtEl>
                                        <p:attrNameLst>
                                          <p:attrName>style.visibility</p:attrName>
                                        </p:attrNameLst>
                                      </p:cBhvr>
                                      <p:to>
                                        <p:strVal val="visible"/>
                                      </p:to>
                                    </p:set>
                                    <p:animEffect transition="in" filter="blinds(horizontal)">
                                      <p:cBhvr>
                                        <p:cTn id="12" dur="500"/>
                                        <p:tgtEl>
                                          <p:spTgt spid="1843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436" grpId="0" autoUpdateAnimBg="0"/>
      <p:bldP spid="18438" grpId="0" autoUpdateAnimBg="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338" name="Picture 3" descr="图片5"/>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79388" y="0"/>
            <a:ext cx="2411412" cy="863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4339" name="AutoShape 2"/>
          <p:cNvSpPr>
            <a:spLocks/>
          </p:cNvSpPr>
          <p:nvPr/>
        </p:nvSpPr>
        <p:spPr bwMode="auto">
          <a:xfrm>
            <a:off x="2590800" y="609600"/>
            <a:ext cx="381000" cy="2895600"/>
          </a:xfrm>
          <a:prstGeom prst="leftBrace">
            <a:avLst>
              <a:gd name="adj1" fmla="val 63333"/>
              <a:gd name="adj2" fmla="val 50000"/>
            </a:avLst>
          </a:prstGeom>
          <a:noFill/>
          <a:ln w="9525">
            <a:solidFill>
              <a:srgbClr val="FF3300"/>
            </a:solidFill>
            <a:round/>
            <a:headEnd/>
            <a:tailEnd/>
          </a:ln>
          <a:extLst>
            <a:ext uri="{909E8E84-426E-40DD-AFC4-6F175D3DCCD1}">
              <a14:hiddenFill xmlns:a14="http://schemas.microsoft.com/office/drawing/2010/main">
                <a:solidFill>
                  <a:srgbClr val="FFFFFF"/>
                </a:solidFill>
              </a14:hiddenFill>
            </a:ext>
          </a:extLst>
        </p:spPr>
        <p:txBody>
          <a:bodyPr wrap="none" anchor="ctr"/>
          <a:lstStyle/>
          <a:p>
            <a:endParaRPr kumimoji="1" lang="zh-CN" altLang="zh-CN" sz="2400">
              <a:latin typeface="Times New Roman" pitchFamily="18" charset="0"/>
            </a:endParaRPr>
          </a:p>
        </p:txBody>
      </p:sp>
      <p:sp>
        <p:nvSpPr>
          <p:cNvPr id="14340" name="Text Box 3"/>
          <p:cNvSpPr txBox="1">
            <a:spLocks noChangeArrowheads="1"/>
          </p:cNvSpPr>
          <p:nvPr/>
        </p:nvSpPr>
        <p:spPr bwMode="auto">
          <a:xfrm>
            <a:off x="0" y="1628775"/>
            <a:ext cx="2971800" cy="641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charset="0"/>
                <a:ea typeface="宋体" pitchFamily="2" charset="-122"/>
              </a:defRPr>
            </a:lvl1pPr>
            <a:lvl2pPr marL="742950" indent="-285750">
              <a:defRPr>
                <a:solidFill>
                  <a:schemeClr val="tx1"/>
                </a:solidFill>
                <a:latin typeface="Arial" charset="0"/>
                <a:ea typeface="宋体" pitchFamily="2" charset="-122"/>
              </a:defRPr>
            </a:lvl2pPr>
            <a:lvl3pPr marL="1143000" indent="-228600">
              <a:defRPr>
                <a:solidFill>
                  <a:schemeClr val="tx1"/>
                </a:solidFill>
                <a:latin typeface="Arial" charset="0"/>
                <a:ea typeface="宋体" pitchFamily="2" charset="-122"/>
              </a:defRPr>
            </a:lvl3pPr>
            <a:lvl4pPr marL="1600200" indent="-228600">
              <a:defRPr>
                <a:solidFill>
                  <a:schemeClr val="tx1"/>
                </a:solidFill>
                <a:latin typeface="Arial" charset="0"/>
                <a:ea typeface="宋体" pitchFamily="2" charset="-122"/>
              </a:defRPr>
            </a:lvl4pPr>
            <a:lvl5pPr marL="2057400" indent="-228600">
              <a:defRPr>
                <a:solidFill>
                  <a:schemeClr val="tx1"/>
                </a:solidFill>
                <a:latin typeface="Arial" charset="0"/>
                <a:ea typeface="宋体" pitchFamily="2" charset="-122"/>
              </a:defRPr>
            </a:lvl5pPr>
            <a:lvl6pPr marL="2514600" indent="-228600" fontAlgn="base">
              <a:spcBef>
                <a:spcPct val="0"/>
              </a:spcBef>
              <a:spcAft>
                <a:spcPct val="0"/>
              </a:spcAft>
              <a:defRPr>
                <a:solidFill>
                  <a:schemeClr val="tx1"/>
                </a:solidFill>
                <a:latin typeface="Arial" charset="0"/>
                <a:ea typeface="宋体" pitchFamily="2" charset="-122"/>
              </a:defRPr>
            </a:lvl6pPr>
            <a:lvl7pPr marL="2971800" indent="-228600" fontAlgn="base">
              <a:spcBef>
                <a:spcPct val="0"/>
              </a:spcBef>
              <a:spcAft>
                <a:spcPct val="0"/>
              </a:spcAft>
              <a:defRPr>
                <a:solidFill>
                  <a:schemeClr val="tx1"/>
                </a:solidFill>
                <a:latin typeface="Arial" charset="0"/>
                <a:ea typeface="宋体" pitchFamily="2" charset="-122"/>
              </a:defRPr>
            </a:lvl7pPr>
            <a:lvl8pPr marL="3429000" indent="-228600" fontAlgn="base">
              <a:spcBef>
                <a:spcPct val="0"/>
              </a:spcBef>
              <a:spcAft>
                <a:spcPct val="0"/>
              </a:spcAft>
              <a:defRPr>
                <a:solidFill>
                  <a:schemeClr val="tx1"/>
                </a:solidFill>
                <a:latin typeface="Arial" charset="0"/>
                <a:ea typeface="宋体" pitchFamily="2" charset="-122"/>
              </a:defRPr>
            </a:lvl8pPr>
            <a:lvl9pPr marL="3886200" indent="-228600" fontAlgn="base">
              <a:spcBef>
                <a:spcPct val="0"/>
              </a:spcBef>
              <a:spcAft>
                <a:spcPct val="0"/>
              </a:spcAft>
              <a:defRPr>
                <a:solidFill>
                  <a:schemeClr val="tx1"/>
                </a:solidFill>
                <a:latin typeface="Arial" charset="0"/>
                <a:ea typeface="宋体" pitchFamily="2" charset="-122"/>
              </a:defRPr>
            </a:lvl9pPr>
          </a:lstStyle>
          <a:p>
            <a:r>
              <a:rPr lang="en-US" altLang="zh-CN" sz="3600" b="1">
                <a:solidFill>
                  <a:srgbClr val="FF3300"/>
                </a:solidFill>
              </a:rPr>
              <a:t>Wednesday </a:t>
            </a:r>
          </a:p>
        </p:txBody>
      </p:sp>
      <p:sp>
        <p:nvSpPr>
          <p:cNvPr id="14341" name="Text Box 4"/>
          <p:cNvSpPr txBox="1">
            <a:spLocks noChangeArrowheads="1"/>
          </p:cNvSpPr>
          <p:nvPr/>
        </p:nvSpPr>
        <p:spPr bwMode="auto">
          <a:xfrm>
            <a:off x="2971800" y="228600"/>
            <a:ext cx="6019800" cy="36639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charset="0"/>
                <a:ea typeface="宋体" pitchFamily="2" charset="-122"/>
              </a:defRPr>
            </a:lvl1pPr>
            <a:lvl2pPr marL="742950" indent="-285750">
              <a:defRPr>
                <a:solidFill>
                  <a:schemeClr val="tx1"/>
                </a:solidFill>
                <a:latin typeface="Arial" charset="0"/>
                <a:ea typeface="宋体" pitchFamily="2" charset="-122"/>
              </a:defRPr>
            </a:lvl2pPr>
            <a:lvl3pPr marL="1143000" indent="-228600">
              <a:defRPr>
                <a:solidFill>
                  <a:schemeClr val="tx1"/>
                </a:solidFill>
                <a:latin typeface="Arial" charset="0"/>
                <a:ea typeface="宋体" pitchFamily="2" charset="-122"/>
              </a:defRPr>
            </a:lvl3pPr>
            <a:lvl4pPr marL="1600200" indent="-228600">
              <a:defRPr>
                <a:solidFill>
                  <a:schemeClr val="tx1"/>
                </a:solidFill>
                <a:latin typeface="Arial" charset="0"/>
                <a:ea typeface="宋体" pitchFamily="2" charset="-122"/>
              </a:defRPr>
            </a:lvl4pPr>
            <a:lvl5pPr marL="2057400" indent="-228600">
              <a:defRPr>
                <a:solidFill>
                  <a:schemeClr val="tx1"/>
                </a:solidFill>
                <a:latin typeface="Arial" charset="0"/>
                <a:ea typeface="宋体" pitchFamily="2" charset="-122"/>
              </a:defRPr>
            </a:lvl5pPr>
            <a:lvl6pPr marL="2514600" indent="-228600" fontAlgn="base">
              <a:spcBef>
                <a:spcPct val="0"/>
              </a:spcBef>
              <a:spcAft>
                <a:spcPct val="0"/>
              </a:spcAft>
              <a:defRPr>
                <a:solidFill>
                  <a:schemeClr val="tx1"/>
                </a:solidFill>
                <a:latin typeface="Arial" charset="0"/>
                <a:ea typeface="宋体" pitchFamily="2" charset="-122"/>
              </a:defRPr>
            </a:lvl6pPr>
            <a:lvl7pPr marL="2971800" indent="-228600" fontAlgn="base">
              <a:spcBef>
                <a:spcPct val="0"/>
              </a:spcBef>
              <a:spcAft>
                <a:spcPct val="0"/>
              </a:spcAft>
              <a:defRPr>
                <a:solidFill>
                  <a:schemeClr val="tx1"/>
                </a:solidFill>
                <a:latin typeface="Arial" charset="0"/>
                <a:ea typeface="宋体" pitchFamily="2" charset="-122"/>
              </a:defRPr>
            </a:lvl7pPr>
            <a:lvl8pPr marL="3429000" indent="-228600" fontAlgn="base">
              <a:spcBef>
                <a:spcPct val="0"/>
              </a:spcBef>
              <a:spcAft>
                <a:spcPct val="0"/>
              </a:spcAft>
              <a:defRPr>
                <a:solidFill>
                  <a:schemeClr val="tx1"/>
                </a:solidFill>
                <a:latin typeface="Arial" charset="0"/>
                <a:ea typeface="宋体" pitchFamily="2" charset="-122"/>
              </a:defRPr>
            </a:lvl8pPr>
            <a:lvl9pPr marL="3886200" indent="-228600" fontAlgn="base">
              <a:spcBef>
                <a:spcPct val="0"/>
              </a:spcBef>
              <a:spcAft>
                <a:spcPct val="0"/>
              </a:spcAft>
              <a:defRPr>
                <a:solidFill>
                  <a:schemeClr val="tx1"/>
                </a:solidFill>
                <a:latin typeface="Arial" charset="0"/>
                <a:ea typeface="宋体" pitchFamily="2" charset="-122"/>
              </a:defRPr>
            </a:lvl9pPr>
          </a:lstStyle>
          <a:p>
            <a:pPr>
              <a:lnSpc>
                <a:spcPct val="130000"/>
              </a:lnSpc>
            </a:pPr>
            <a:r>
              <a:rPr lang="en-US" altLang="zh-CN" sz="3600" b="1"/>
              <a:t>Took ferry to ________________</a:t>
            </a:r>
          </a:p>
          <a:p>
            <a:pPr>
              <a:lnSpc>
                <a:spcPct val="130000"/>
              </a:lnSpc>
            </a:pPr>
            <a:r>
              <a:rPr lang="en-US" altLang="zh-CN" sz="3600" b="1"/>
              <a:t>and had a good view of</a:t>
            </a:r>
          </a:p>
          <a:p>
            <a:pPr>
              <a:lnSpc>
                <a:spcPct val="130000"/>
              </a:lnSpc>
            </a:pPr>
            <a:r>
              <a:rPr lang="en-US" altLang="zh-CN" sz="3600" b="1"/>
              <a:t>______________________</a:t>
            </a:r>
          </a:p>
          <a:p>
            <a:pPr>
              <a:lnSpc>
                <a:spcPct val="130000"/>
              </a:lnSpc>
            </a:pPr>
            <a:r>
              <a:rPr lang="en-US" altLang="zh-CN" sz="3600" b="1"/>
              <a:t>Visited the _________</a:t>
            </a:r>
          </a:p>
        </p:txBody>
      </p:sp>
      <p:sp>
        <p:nvSpPr>
          <p:cNvPr id="19461" name="Text Box 5"/>
          <p:cNvSpPr txBox="1">
            <a:spLocks noChangeArrowheads="1"/>
          </p:cNvSpPr>
          <p:nvPr/>
        </p:nvSpPr>
        <p:spPr bwMode="auto">
          <a:xfrm>
            <a:off x="3200400" y="990600"/>
            <a:ext cx="2901950" cy="641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Arial" charset="0"/>
                <a:ea typeface="宋体" pitchFamily="2" charset="-122"/>
              </a:defRPr>
            </a:lvl1pPr>
            <a:lvl2pPr marL="742950" indent="-285750">
              <a:defRPr>
                <a:solidFill>
                  <a:schemeClr val="tx1"/>
                </a:solidFill>
                <a:latin typeface="Arial" charset="0"/>
                <a:ea typeface="宋体" pitchFamily="2" charset="-122"/>
              </a:defRPr>
            </a:lvl2pPr>
            <a:lvl3pPr marL="1143000" indent="-228600">
              <a:defRPr>
                <a:solidFill>
                  <a:schemeClr val="tx1"/>
                </a:solidFill>
                <a:latin typeface="Arial" charset="0"/>
                <a:ea typeface="宋体" pitchFamily="2" charset="-122"/>
              </a:defRPr>
            </a:lvl3pPr>
            <a:lvl4pPr marL="1600200" indent="-228600">
              <a:defRPr>
                <a:solidFill>
                  <a:schemeClr val="tx1"/>
                </a:solidFill>
                <a:latin typeface="Arial" charset="0"/>
                <a:ea typeface="宋体" pitchFamily="2" charset="-122"/>
              </a:defRPr>
            </a:lvl4pPr>
            <a:lvl5pPr marL="2057400" indent="-228600">
              <a:defRPr>
                <a:solidFill>
                  <a:schemeClr val="tx1"/>
                </a:solidFill>
                <a:latin typeface="Arial" charset="0"/>
                <a:ea typeface="宋体" pitchFamily="2" charset="-122"/>
              </a:defRPr>
            </a:lvl5pPr>
            <a:lvl6pPr marL="2514600" indent="-228600" fontAlgn="base">
              <a:spcBef>
                <a:spcPct val="0"/>
              </a:spcBef>
              <a:spcAft>
                <a:spcPct val="0"/>
              </a:spcAft>
              <a:defRPr>
                <a:solidFill>
                  <a:schemeClr val="tx1"/>
                </a:solidFill>
                <a:latin typeface="Arial" charset="0"/>
                <a:ea typeface="宋体" pitchFamily="2" charset="-122"/>
              </a:defRPr>
            </a:lvl6pPr>
            <a:lvl7pPr marL="2971800" indent="-228600" fontAlgn="base">
              <a:spcBef>
                <a:spcPct val="0"/>
              </a:spcBef>
              <a:spcAft>
                <a:spcPct val="0"/>
              </a:spcAft>
              <a:defRPr>
                <a:solidFill>
                  <a:schemeClr val="tx1"/>
                </a:solidFill>
                <a:latin typeface="Arial" charset="0"/>
                <a:ea typeface="宋体" pitchFamily="2" charset="-122"/>
              </a:defRPr>
            </a:lvl7pPr>
            <a:lvl8pPr marL="3429000" indent="-228600" fontAlgn="base">
              <a:spcBef>
                <a:spcPct val="0"/>
              </a:spcBef>
              <a:spcAft>
                <a:spcPct val="0"/>
              </a:spcAft>
              <a:defRPr>
                <a:solidFill>
                  <a:schemeClr val="tx1"/>
                </a:solidFill>
                <a:latin typeface="Arial" charset="0"/>
                <a:ea typeface="宋体" pitchFamily="2" charset="-122"/>
              </a:defRPr>
            </a:lvl8pPr>
            <a:lvl9pPr marL="3886200" indent="-228600" fontAlgn="base">
              <a:spcBef>
                <a:spcPct val="0"/>
              </a:spcBef>
              <a:spcAft>
                <a:spcPct val="0"/>
              </a:spcAft>
              <a:defRPr>
                <a:solidFill>
                  <a:schemeClr val="tx1"/>
                </a:solidFill>
                <a:latin typeface="Arial" charset="0"/>
                <a:ea typeface="宋体" pitchFamily="2" charset="-122"/>
              </a:defRPr>
            </a:lvl9pPr>
          </a:lstStyle>
          <a:p>
            <a:r>
              <a:rPr lang="en-US" altLang="zh-CN" sz="3600" b="1">
                <a:solidFill>
                  <a:srgbClr val="0000FF"/>
                </a:solidFill>
              </a:rPr>
              <a:t>Angel Island</a:t>
            </a:r>
          </a:p>
        </p:txBody>
      </p:sp>
      <p:sp>
        <p:nvSpPr>
          <p:cNvPr id="19462" name="Text Box 6"/>
          <p:cNvSpPr txBox="1">
            <a:spLocks noChangeArrowheads="1"/>
          </p:cNvSpPr>
          <p:nvPr/>
        </p:nvSpPr>
        <p:spPr bwMode="auto">
          <a:xfrm>
            <a:off x="3124200" y="2406650"/>
            <a:ext cx="4476750" cy="641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Arial" charset="0"/>
                <a:ea typeface="宋体" pitchFamily="2" charset="-122"/>
              </a:defRPr>
            </a:lvl1pPr>
            <a:lvl2pPr marL="742950" indent="-285750">
              <a:defRPr>
                <a:solidFill>
                  <a:schemeClr val="tx1"/>
                </a:solidFill>
                <a:latin typeface="Arial" charset="0"/>
                <a:ea typeface="宋体" pitchFamily="2" charset="-122"/>
              </a:defRPr>
            </a:lvl2pPr>
            <a:lvl3pPr marL="1143000" indent="-228600">
              <a:defRPr>
                <a:solidFill>
                  <a:schemeClr val="tx1"/>
                </a:solidFill>
                <a:latin typeface="Arial" charset="0"/>
                <a:ea typeface="宋体" pitchFamily="2" charset="-122"/>
              </a:defRPr>
            </a:lvl3pPr>
            <a:lvl4pPr marL="1600200" indent="-228600">
              <a:defRPr>
                <a:solidFill>
                  <a:schemeClr val="tx1"/>
                </a:solidFill>
                <a:latin typeface="Arial" charset="0"/>
                <a:ea typeface="宋体" pitchFamily="2" charset="-122"/>
              </a:defRPr>
            </a:lvl4pPr>
            <a:lvl5pPr marL="2057400" indent="-228600">
              <a:defRPr>
                <a:solidFill>
                  <a:schemeClr val="tx1"/>
                </a:solidFill>
                <a:latin typeface="Arial" charset="0"/>
                <a:ea typeface="宋体" pitchFamily="2" charset="-122"/>
              </a:defRPr>
            </a:lvl5pPr>
            <a:lvl6pPr marL="2514600" indent="-228600" fontAlgn="base">
              <a:spcBef>
                <a:spcPct val="0"/>
              </a:spcBef>
              <a:spcAft>
                <a:spcPct val="0"/>
              </a:spcAft>
              <a:defRPr>
                <a:solidFill>
                  <a:schemeClr val="tx1"/>
                </a:solidFill>
                <a:latin typeface="Arial" charset="0"/>
                <a:ea typeface="宋体" pitchFamily="2" charset="-122"/>
              </a:defRPr>
            </a:lvl6pPr>
            <a:lvl7pPr marL="2971800" indent="-228600" fontAlgn="base">
              <a:spcBef>
                <a:spcPct val="0"/>
              </a:spcBef>
              <a:spcAft>
                <a:spcPct val="0"/>
              </a:spcAft>
              <a:defRPr>
                <a:solidFill>
                  <a:schemeClr val="tx1"/>
                </a:solidFill>
                <a:latin typeface="Arial" charset="0"/>
                <a:ea typeface="宋体" pitchFamily="2" charset="-122"/>
              </a:defRPr>
            </a:lvl7pPr>
            <a:lvl8pPr marL="3429000" indent="-228600" fontAlgn="base">
              <a:spcBef>
                <a:spcPct val="0"/>
              </a:spcBef>
              <a:spcAft>
                <a:spcPct val="0"/>
              </a:spcAft>
              <a:defRPr>
                <a:solidFill>
                  <a:schemeClr val="tx1"/>
                </a:solidFill>
                <a:latin typeface="Arial" charset="0"/>
                <a:ea typeface="宋体" pitchFamily="2" charset="-122"/>
              </a:defRPr>
            </a:lvl8pPr>
            <a:lvl9pPr marL="3886200" indent="-228600" fontAlgn="base">
              <a:spcBef>
                <a:spcPct val="0"/>
              </a:spcBef>
              <a:spcAft>
                <a:spcPct val="0"/>
              </a:spcAft>
              <a:defRPr>
                <a:solidFill>
                  <a:schemeClr val="tx1"/>
                </a:solidFill>
                <a:latin typeface="Arial" charset="0"/>
                <a:ea typeface="宋体" pitchFamily="2" charset="-122"/>
              </a:defRPr>
            </a:lvl9pPr>
          </a:lstStyle>
          <a:p>
            <a:r>
              <a:rPr lang="en-US" altLang="zh-CN" sz="3600" b="1">
                <a:solidFill>
                  <a:srgbClr val="0000FF"/>
                </a:solidFill>
              </a:rPr>
              <a:t>Golden Gate Bridge</a:t>
            </a:r>
          </a:p>
        </p:txBody>
      </p:sp>
      <p:sp>
        <p:nvSpPr>
          <p:cNvPr id="19463" name="Text Box 7"/>
          <p:cNvSpPr txBox="1">
            <a:spLocks noChangeArrowheads="1"/>
          </p:cNvSpPr>
          <p:nvPr/>
        </p:nvSpPr>
        <p:spPr bwMode="auto">
          <a:xfrm>
            <a:off x="5638800" y="3124200"/>
            <a:ext cx="1200150" cy="641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Arial" charset="0"/>
                <a:ea typeface="宋体" pitchFamily="2" charset="-122"/>
              </a:defRPr>
            </a:lvl1pPr>
            <a:lvl2pPr marL="742950" indent="-285750">
              <a:defRPr>
                <a:solidFill>
                  <a:schemeClr val="tx1"/>
                </a:solidFill>
                <a:latin typeface="Arial" charset="0"/>
                <a:ea typeface="宋体" pitchFamily="2" charset="-122"/>
              </a:defRPr>
            </a:lvl2pPr>
            <a:lvl3pPr marL="1143000" indent="-228600">
              <a:defRPr>
                <a:solidFill>
                  <a:schemeClr val="tx1"/>
                </a:solidFill>
                <a:latin typeface="Arial" charset="0"/>
                <a:ea typeface="宋体" pitchFamily="2" charset="-122"/>
              </a:defRPr>
            </a:lvl3pPr>
            <a:lvl4pPr marL="1600200" indent="-228600">
              <a:defRPr>
                <a:solidFill>
                  <a:schemeClr val="tx1"/>
                </a:solidFill>
                <a:latin typeface="Arial" charset="0"/>
                <a:ea typeface="宋体" pitchFamily="2" charset="-122"/>
              </a:defRPr>
            </a:lvl4pPr>
            <a:lvl5pPr marL="2057400" indent="-228600">
              <a:defRPr>
                <a:solidFill>
                  <a:schemeClr val="tx1"/>
                </a:solidFill>
                <a:latin typeface="Arial" charset="0"/>
                <a:ea typeface="宋体" pitchFamily="2" charset="-122"/>
              </a:defRPr>
            </a:lvl5pPr>
            <a:lvl6pPr marL="2514600" indent="-228600" fontAlgn="base">
              <a:spcBef>
                <a:spcPct val="0"/>
              </a:spcBef>
              <a:spcAft>
                <a:spcPct val="0"/>
              </a:spcAft>
              <a:defRPr>
                <a:solidFill>
                  <a:schemeClr val="tx1"/>
                </a:solidFill>
                <a:latin typeface="Arial" charset="0"/>
                <a:ea typeface="宋体" pitchFamily="2" charset="-122"/>
              </a:defRPr>
            </a:lvl6pPr>
            <a:lvl7pPr marL="2971800" indent="-228600" fontAlgn="base">
              <a:spcBef>
                <a:spcPct val="0"/>
              </a:spcBef>
              <a:spcAft>
                <a:spcPct val="0"/>
              </a:spcAft>
              <a:defRPr>
                <a:solidFill>
                  <a:schemeClr val="tx1"/>
                </a:solidFill>
                <a:latin typeface="Arial" charset="0"/>
                <a:ea typeface="宋体" pitchFamily="2" charset="-122"/>
              </a:defRPr>
            </a:lvl7pPr>
            <a:lvl8pPr marL="3429000" indent="-228600" fontAlgn="base">
              <a:spcBef>
                <a:spcPct val="0"/>
              </a:spcBef>
              <a:spcAft>
                <a:spcPct val="0"/>
              </a:spcAft>
              <a:defRPr>
                <a:solidFill>
                  <a:schemeClr val="tx1"/>
                </a:solidFill>
                <a:latin typeface="Arial" charset="0"/>
                <a:ea typeface="宋体" pitchFamily="2" charset="-122"/>
              </a:defRPr>
            </a:lvl8pPr>
            <a:lvl9pPr marL="3886200" indent="-228600" fontAlgn="base">
              <a:spcBef>
                <a:spcPct val="0"/>
              </a:spcBef>
              <a:spcAft>
                <a:spcPct val="0"/>
              </a:spcAft>
              <a:defRPr>
                <a:solidFill>
                  <a:schemeClr val="tx1"/>
                </a:solidFill>
                <a:latin typeface="Arial" charset="0"/>
                <a:ea typeface="宋体" pitchFamily="2" charset="-122"/>
              </a:defRPr>
            </a:lvl9pPr>
          </a:lstStyle>
          <a:p>
            <a:r>
              <a:rPr lang="en-US" altLang="zh-CN" sz="3600" b="1">
                <a:solidFill>
                  <a:srgbClr val="0000FF"/>
                </a:solidFill>
              </a:rPr>
              <a:t>cells</a:t>
            </a:r>
          </a:p>
        </p:txBody>
      </p:sp>
      <p:sp>
        <p:nvSpPr>
          <p:cNvPr id="19465" name="Text Box 9"/>
          <p:cNvSpPr txBox="1">
            <a:spLocks noChangeArrowheads="1"/>
          </p:cNvSpPr>
          <p:nvPr/>
        </p:nvSpPr>
        <p:spPr bwMode="auto">
          <a:xfrm>
            <a:off x="228600" y="4083050"/>
            <a:ext cx="8305800" cy="641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charset="0"/>
                <a:ea typeface="宋体" pitchFamily="2" charset="-122"/>
              </a:defRPr>
            </a:lvl1pPr>
            <a:lvl2pPr marL="742950" indent="-285750">
              <a:defRPr>
                <a:solidFill>
                  <a:schemeClr val="tx1"/>
                </a:solidFill>
                <a:latin typeface="Arial" charset="0"/>
                <a:ea typeface="宋体" pitchFamily="2" charset="-122"/>
              </a:defRPr>
            </a:lvl2pPr>
            <a:lvl3pPr marL="1143000" indent="-228600">
              <a:defRPr>
                <a:solidFill>
                  <a:schemeClr val="tx1"/>
                </a:solidFill>
                <a:latin typeface="Arial" charset="0"/>
                <a:ea typeface="宋体" pitchFamily="2" charset="-122"/>
              </a:defRPr>
            </a:lvl3pPr>
            <a:lvl4pPr marL="1600200" indent="-228600">
              <a:defRPr>
                <a:solidFill>
                  <a:schemeClr val="tx1"/>
                </a:solidFill>
                <a:latin typeface="Arial" charset="0"/>
                <a:ea typeface="宋体" pitchFamily="2" charset="-122"/>
              </a:defRPr>
            </a:lvl4pPr>
            <a:lvl5pPr marL="2057400" indent="-228600">
              <a:defRPr>
                <a:solidFill>
                  <a:schemeClr val="tx1"/>
                </a:solidFill>
                <a:latin typeface="Arial" charset="0"/>
                <a:ea typeface="宋体" pitchFamily="2" charset="-122"/>
              </a:defRPr>
            </a:lvl5pPr>
            <a:lvl6pPr marL="2514600" indent="-228600" fontAlgn="base">
              <a:spcBef>
                <a:spcPct val="0"/>
              </a:spcBef>
              <a:spcAft>
                <a:spcPct val="0"/>
              </a:spcAft>
              <a:defRPr>
                <a:solidFill>
                  <a:schemeClr val="tx1"/>
                </a:solidFill>
                <a:latin typeface="Arial" charset="0"/>
                <a:ea typeface="宋体" pitchFamily="2" charset="-122"/>
              </a:defRPr>
            </a:lvl6pPr>
            <a:lvl7pPr marL="2971800" indent="-228600" fontAlgn="base">
              <a:spcBef>
                <a:spcPct val="0"/>
              </a:spcBef>
              <a:spcAft>
                <a:spcPct val="0"/>
              </a:spcAft>
              <a:defRPr>
                <a:solidFill>
                  <a:schemeClr val="tx1"/>
                </a:solidFill>
                <a:latin typeface="Arial" charset="0"/>
                <a:ea typeface="宋体" pitchFamily="2" charset="-122"/>
              </a:defRPr>
            </a:lvl7pPr>
            <a:lvl8pPr marL="3429000" indent="-228600" fontAlgn="base">
              <a:spcBef>
                <a:spcPct val="0"/>
              </a:spcBef>
              <a:spcAft>
                <a:spcPct val="0"/>
              </a:spcAft>
              <a:defRPr>
                <a:solidFill>
                  <a:schemeClr val="tx1"/>
                </a:solidFill>
                <a:latin typeface="Arial" charset="0"/>
                <a:ea typeface="宋体" pitchFamily="2" charset="-122"/>
              </a:defRPr>
            </a:lvl8pPr>
            <a:lvl9pPr marL="3886200" indent="-228600" fontAlgn="base">
              <a:spcBef>
                <a:spcPct val="0"/>
              </a:spcBef>
              <a:spcAft>
                <a:spcPct val="0"/>
              </a:spcAft>
              <a:defRPr>
                <a:solidFill>
                  <a:schemeClr val="tx1"/>
                </a:solidFill>
                <a:latin typeface="Arial" charset="0"/>
                <a:ea typeface="宋体" pitchFamily="2" charset="-122"/>
              </a:defRPr>
            </a:lvl9pPr>
          </a:lstStyle>
          <a:p>
            <a:r>
              <a:rPr lang="en-US" altLang="zh-CN" sz="3600" b="1"/>
              <a:t>What is Angel Island famous for?</a:t>
            </a:r>
          </a:p>
        </p:txBody>
      </p:sp>
      <p:sp>
        <p:nvSpPr>
          <p:cNvPr id="19466" name="Text Box 10"/>
          <p:cNvSpPr txBox="1">
            <a:spLocks noChangeArrowheads="1"/>
          </p:cNvSpPr>
          <p:nvPr/>
        </p:nvSpPr>
        <p:spPr bwMode="auto">
          <a:xfrm>
            <a:off x="457200" y="4813300"/>
            <a:ext cx="7848600" cy="1739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charset="0"/>
                <a:ea typeface="宋体" pitchFamily="2" charset="-122"/>
              </a:defRPr>
            </a:lvl1pPr>
            <a:lvl2pPr marL="742950" indent="-285750">
              <a:defRPr>
                <a:solidFill>
                  <a:schemeClr val="tx1"/>
                </a:solidFill>
                <a:latin typeface="Arial" charset="0"/>
                <a:ea typeface="宋体" pitchFamily="2" charset="-122"/>
              </a:defRPr>
            </a:lvl2pPr>
            <a:lvl3pPr marL="1143000" indent="-228600">
              <a:defRPr>
                <a:solidFill>
                  <a:schemeClr val="tx1"/>
                </a:solidFill>
                <a:latin typeface="Arial" charset="0"/>
                <a:ea typeface="宋体" pitchFamily="2" charset="-122"/>
              </a:defRPr>
            </a:lvl3pPr>
            <a:lvl4pPr marL="1600200" indent="-228600">
              <a:defRPr>
                <a:solidFill>
                  <a:schemeClr val="tx1"/>
                </a:solidFill>
                <a:latin typeface="Arial" charset="0"/>
                <a:ea typeface="宋体" pitchFamily="2" charset="-122"/>
              </a:defRPr>
            </a:lvl4pPr>
            <a:lvl5pPr marL="2057400" indent="-228600">
              <a:defRPr>
                <a:solidFill>
                  <a:schemeClr val="tx1"/>
                </a:solidFill>
                <a:latin typeface="Arial" charset="0"/>
                <a:ea typeface="宋体" pitchFamily="2" charset="-122"/>
              </a:defRPr>
            </a:lvl5pPr>
            <a:lvl6pPr marL="2514600" indent="-228600" fontAlgn="base">
              <a:spcBef>
                <a:spcPct val="0"/>
              </a:spcBef>
              <a:spcAft>
                <a:spcPct val="0"/>
              </a:spcAft>
              <a:defRPr>
                <a:solidFill>
                  <a:schemeClr val="tx1"/>
                </a:solidFill>
                <a:latin typeface="Arial" charset="0"/>
                <a:ea typeface="宋体" pitchFamily="2" charset="-122"/>
              </a:defRPr>
            </a:lvl6pPr>
            <a:lvl7pPr marL="2971800" indent="-228600" fontAlgn="base">
              <a:spcBef>
                <a:spcPct val="0"/>
              </a:spcBef>
              <a:spcAft>
                <a:spcPct val="0"/>
              </a:spcAft>
              <a:defRPr>
                <a:solidFill>
                  <a:schemeClr val="tx1"/>
                </a:solidFill>
                <a:latin typeface="Arial" charset="0"/>
                <a:ea typeface="宋体" pitchFamily="2" charset="-122"/>
              </a:defRPr>
            </a:lvl7pPr>
            <a:lvl8pPr marL="3429000" indent="-228600" fontAlgn="base">
              <a:spcBef>
                <a:spcPct val="0"/>
              </a:spcBef>
              <a:spcAft>
                <a:spcPct val="0"/>
              </a:spcAft>
              <a:defRPr>
                <a:solidFill>
                  <a:schemeClr val="tx1"/>
                </a:solidFill>
                <a:latin typeface="Arial" charset="0"/>
                <a:ea typeface="宋体" pitchFamily="2" charset="-122"/>
              </a:defRPr>
            </a:lvl8pPr>
            <a:lvl9pPr marL="3886200" indent="-228600" fontAlgn="base">
              <a:spcBef>
                <a:spcPct val="0"/>
              </a:spcBef>
              <a:spcAft>
                <a:spcPct val="0"/>
              </a:spcAft>
              <a:defRPr>
                <a:solidFill>
                  <a:schemeClr val="tx1"/>
                </a:solidFill>
                <a:latin typeface="Arial" charset="0"/>
                <a:ea typeface="宋体" pitchFamily="2" charset="-122"/>
              </a:defRPr>
            </a:lvl9pPr>
          </a:lstStyle>
          <a:p>
            <a:r>
              <a:rPr lang="en-US" altLang="zh-CN" sz="3600" b="1">
                <a:solidFill>
                  <a:srgbClr val="0000FF"/>
                </a:solidFill>
              </a:rPr>
              <a:t>The island used to be a place for immigrants to be checked before they could enter California.</a:t>
            </a:r>
          </a:p>
        </p:txBody>
      </p:sp>
      <p:sp>
        <p:nvSpPr>
          <p:cNvPr id="14347" name="Text Box 11"/>
          <p:cNvSpPr txBox="1">
            <a:spLocks noChangeArrowheads="1"/>
          </p:cNvSpPr>
          <p:nvPr/>
        </p:nvSpPr>
        <p:spPr bwMode="auto">
          <a:xfrm>
            <a:off x="395288" y="0"/>
            <a:ext cx="1828800" cy="8239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charset="0"/>
                <a:ea typeface="宋体" pitchFamily="2" charset="-122"/>
              </a:defRPr>
            </a:lvl1pPr>
            <a:lvl2pPr marL="742950" indent="-285750">
              <a:defRPr>
                <a:solidFill>
                  <a:schemeClr val="tx1"/>
                </a:solidFill>
                <a:latin typeface="Arial" charset="0"/>
                <a:ea typeface="宋体" pitchFamily="2" charset="-122"/>
              </a:defRPr>
            </a:lvl2pPr>
            <a:lvl3pPr marL="1143000" indent="-228600">
              <a:defRPr>
                <a:solidFill>
                  <a:schemeClr val="tx1"/>
                </a:solidFill>
                <a:latin typeface="Arial" charset="0"/>
                <a:ea typeface="宋体" pitchFamily="2" charset="-122"/>
              </a:defRPr>
            </a:lvl3pPr>
            <a:lvl4pPr marL="1600200" indent="-228600">
              <a:defRPr>
                <a:solidFill>
                  <a:schemeClr val="tx1"/>
                </a:solidFill>
                <a:latin typeface="Arial" charset="0"/>
                <a:ea typeface="宋体" pitchFamily="2" charset="-122"/>
              </a:defRPr>
            </a:lvl4pPr>
            <a:lvl5pPr marL="2057400" indent="-228600">
              <a:defRPr>
                <a:solidFill>
                  <a:schemeClr val="tx1"/>
                </a:solidFill>
                <a:latin typeface="Arial" charset="0"/>
                <a:ea typeface="宋体" pitchFamily="2" charset="-122"/>
              </a:defRPr>
            </a:lvl5pPr>
            <a:lvl6pPr marL="2514600" indent="-228600" fontAlgn="base">
              <a:spcBef>
                <a:spcPct val="0"/>
              </a:spcBef>
              <a:spcAft>
                <a:spcPct val="0"/>
              </a:spcAft>
              <a:defRPr>
                <a:solidFill>
                  <a:schemeClr val="tx1"/>
                </a:solidFill>
                <a:latin typeface="Arial" charset="0"/>
                <a:ea typeface="宋体" pitchFamily="2" charset="-122"/>
              </a:defRPr>
            </a:lvl6pPr>
            <a:lvl7pPr marL="2971800" indent="-228600" fontAlgn="base">
              <a:spcBef>
                <a:spcPct val="0"/>
              </a:spcBef>
              <a:spcAft>
                <a:spcPct val="0"/>
              </a:spcAft>
              <a:defRPr>
                <a:solidFill>
                  <a:schemeClr val="tx1"/>
                </a:solidFill>
                <a:latin typeface="Arial" charset="0"/>
                <a:ea typeface="宋体" pitchFamily="2" charset="-122"/>
              </a:defRPr>
            </a:lvl7pPr>
            <a:lvl8pPr marL="3429000" indent="-228600" fontAlgn="base">
              <a:spcBef>
                <a:spcPct val="0"/>
              </a:spcBef>
              <a:spcAft>
                <a:spcPct val="0"/>
              </a:spcAft>
              <a:defRPr>
                <a:solidFill>
                  <a:schemeClr val="tx1"/>
                </a:solidFill>
                <a:latin typeface="Arial" charset="0"/>
                <a:ea typeface="宋体" pitchFamily="2" charset="-122"/>
              </a:defRPr>
            </a:lvl8pPr>
            <a:lvl9pPr marL="3886200" indent="-228600" fontAlgn="base">
              <a:spcBef>
                <a:spcPct val="0"/>
              </a:spcBef>
              <a:spcAft>
                <a:spcPct val="0"/>
              </a:spcAft>
              <a:defRPr>
                <a:solidFill>
                  <a:schemeClr val="tx1"/>
                </a:solidFill>
                <a:latin typeface="Arial" charset="0"/>
                <a:ea typeface="宋体" pitchFamily="2" charset="-122"/>
              </a:defRPr>
            </a:lvl9pPr>
          </a:lstStyle>
          <a:p>
            <a:r>
              <a:rPr lang="en-US" altLang="zh-CN" sz="4800" b="1">
                <a:solidFill>
                  <a:srgbClr val="FF3300"/>
                </a:solidFill>
                <a:latin typeface="Times New Roman" pitchFamily="18" charset="0"/>
              </a:rPr>
              <a:t>part3</a:t>
            </a: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19461"/>
                                        </p:tgtEl>
                                        <p:attrNameLst>
                                          <p:attrName>style.visibility</p:attrName>
                                        </p:attrNameLst>
                                      </p:cBhvr>
                                      <p:to>
                                        <p:strVal val="visible"/>
                                      </p:to>
                                    </p:set>
                                    <p:animEffect transition="in" filter="blinds(horizontal)">
                                      <p:cBhvr>
                                        <p:cTn id="7" dur="500"/>
                                        <p:tgtEl>
                                          <p:spTgt spid="19461"/>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19462"/>
                                        </p:tgtEl>
                                        <p:attrNameLst>
                                          <p:attrName>style.visibility</p:attrName>
                                        </p:attrNameLst>
                                      </p:cBhvr>
                                      <p:to>
                                        <p:strVal val="visible"/>
                                      </p:to>
                                    </p:set>
                                    <p:animEffect transition="in" filter="blinds(horizontal)">
                                      <p:cBhvr>
                                        <p:cTn id="12" dur="500"/>
                                        <p:tgtEl>
                                          <p:spTgt spid="19462"/>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3" presetClass="entr" presetSubtype="10" fill="hold" grpId="0" nodeType="clickEffect">
                                  <p:stCondLst>
                                    <p:cond delay="0"/>
                                  </p:stCondLst>
                                  <p:childTnLst>
                                    <p:set>
                                      <p:cBhvr>
                                        <p:cTn id="16" dur="1" fill="hold">
                                          <p:stCondLst>
                                            <p:cond delay="0"/>
                                          </p:stCondLst>
                                        </p:cTn>
                                        <p:tgtEl>
                                          <p:spTgt spid="19463"/>
                                        </p:tgtEl>
                                        <p:attrNameLst>
                                          <p:attrName>style.visibility</p:attrName>
                                        </p:attrNameLst>
                                      </p:cBhvr>
                                      <p:to>
                                        <p:strVal val="visible"/>
                                      </p:to>
                                    </p:set>
                                    <p:animEffect transition="in" filter="blinds(horizontal)">
                                      <p:cBhvr>
                                        <p:cTn id="17" dur="500"/>
                                        <p:tgtEl>
                                          <p:spTgt spid="19463"/>
                                        </p:tgtEl>
                                      </p:cBhvr>
                                    </p:animEffect>
                                  </p:childTnLst>
                                </p:cTn>
                              </p:par>
                            </p:childTnLst>
                          </p:cTn>
                        </p:par>
                      </p:childTnLst>
                    </p:cTn>
                  </p:par>
                  <p:par>
                    <p:cTn id="18" fill="hold" nodeType="clickPar">
                      <p:stCondLst>
                        <p:cond delay="indefinite"/>
                      </p:stCondLst>
                      <p:childTnLst>
                        <p:par>
                          <p:cTn id="19" fill="hold" nodeType="withGroup">
                            <p:stCondLst>
                              <p:cond delay="0"/>
                            </p:stCondLst>
                            <p:childTnLst>
                              <p:par>
                                <p:cTn id="20" presetID="3" presetClass="entr" presetSubtype="10" fill="hold" grpId="0" nodeType="clickEffect">
                                  <p:stCondLst>
                                    <p:cond delay="0"/>
                                  </p:stCondLst>
                                  <p:childTnLst>
                                    <p:set>
                                      <p:cBhvr>
                                        <p:cTn id="21" dur="1" fill="hold">
                                          <p:stCondLst>
                                            <p:cond delay="0"/>
                                          </p:stCondLst>
                                        </p:cTn>
                                        <p:tgtEl>
                                          <p:spTgt spid="19465"/>
                                        </p:tgtEl>
                                        <p:attrNameLst>
                                          <p:attrName>style.visibility</p:attrName>
                                        </p:attrNameLst>
                                      </p:cBhvr>
                                      <p:to>
                                        <p:strVal val="visible"/>
                                      </p:to>
                                    </p:set>
                                    <p:animEffect transition="in" filter="blinds(horizontal)">
                                      <p:cBhvr>
                                        <p:cTn id="22" dur="500"/>
                                        <p:tgtEl>
                                          <p:spTgt spid="19465"/>
                                        </p:tgtEl>
                                      </p:cBhvr>
                                    </p:animEffect>
                                  </p:childTnLst>
                                </p:cTn>
                              </p:par>
                            </p:childTnLst>
                          </p:cTn>
                        </p:par>
                      </p:childTnLst>
                    </p:cTn>
                  </p:par>
                  <p:par>
                    <p:cTn id="23" fill="hold" nodeType="clickPar">
                      <p:stCondLst>
                        <p:cond delay="indefinite"/>
                      </p:stCondLst>
                      <p:childTnLst>
                        <p:par>
                          <p:cTn id="24" fill="hold" nodeType="withGroup">
                            <p:stCondLst>
                              <p:cond delay="0"/>
                            </p:stCondLst>
                            <p:childTnLst>
                              <p:par>
                                <p:cTn id="25" presetID="3" presetClass="entr" presetSubtype="10" fill="hold" grpId="0" nodeType="clickEffect">
                                  <p:stCondLst>
                                    <p:cond delay="0"/>
                                  </p:stCondLst>
                                  <p:childTnLst>
                                    <p:set>
                                      <p:cBhvr>
                                        <p:cTn id="26" dur="1" fill="hold">
                                          <p:stCondLst>
                                            <p:cond delay="0"/>
                                          </p:stCondLst>
                                        </p:cTn>
                                        <p:tgtEl>
                                          <p:spTgt spid="19466"/>
                                        </p:tgtEl>
                                        <p:attrNameLst>
                                          <p:attrName>style.visibility</p:attrName>
                                        </p:attrNameLst>
                                      </p:cBhvr>
                                      <p:to>
                                        <p:strVal val="visible"/>
                                      </p:to>
                                    </p:set>
                                    <p:animEffect transition="in" filter="blinds(horizontal)">
                                      <p:cBhvr>
                                        <p:cTn id="27" dur="500"/>
                                        <p:tgtEl>
                                          <p:spTgt spid="1946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461" grpId="0" autoUpdateAnimBg="0"/>
      <p:bldP spid="19462" grpId="0" autoUpdateAnimBg="0"/>
      <p:bldP spid="19463" grpId="0" autoUpdateAnimBg="0"/>
      <p:bldP spid="19465" grpId="0" autoUpdateAnimBg="0"/>
      <p:bldP spid="19466" grpId="0" autoUpdateAnimBg="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Rectangle 2"/>
          <p:cNvSpPr>
            <a:spLocks noGrp="1" noRot="1" noChangeArrowheads="1"/>
          </p:cNvSpPr>
          <p:nvPr>
            <p:ph type="body" idx="1"/>
          </p:nvPr>
        </p:nvSpPr>
        <p:spPr>
          <a:xfrm>
            <a:off x="533400" y="573088"/>
            <a:ext cx="8229600" cy="1484312"/>
          </a:xfrm>
          <a:effectLst>
            <a:outerShdw dist="35921" dir="2700000" algn="ctr" rotWithShape="0">
              <a:schemeClr val="bg1"/>
            </a:outerShdw>
          </a:effectLst>
        </p:spPr>
        <p:txBody>
          <a:bodyPr/>
          <a:lstStyle/>
          <a:p>
            <a:pPr>
              <a:lnSpc>
                <a:spcPct val="120000"/>
              </a:lnSpc>
              <a:spcBef>
                <a:spcPct val="0"/>
              </a:spcBef>
              <a:buFont typeface="Wingdings" pitchFamily="2" charset="2"/>
              <a:buNone/>
            </a:pPr>
            <a:r>
              <a:rPr lang="en-US" altLang="zh-CN" sz="3600" b="1">
                <a:solidFill>
                  <a:srgbClr val="FF3300"/>
                </a:solidFill>
                <a:latin typeface="Times New Roman" pitchFamily="18" charset="0"/>
              </a:rPr>
              <a:t>   Rewrite the diary entry for Tuesday inserting all the missing words.</a:t>
            </a:r>
          </a:p>
        </p:txBody>
      </p:sp>
      <p:sp>
        <p:nvSpPr>
          <p:cNvPr id="15363" name="Rectangle 3"/>
          <p:cNvSpPr>
            <a:spLocks noChangeArrowheads="1"/>
          </p:cNvSpPr>
          <p:nvPr/>
        </p:nvSpPr>
        <p:spPr bwMode="auto">
          <a:xfrm>
            <a:off x="323850" y="1989138"/>
            <a:ext cx="8820150" cy="40449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p>
            <a:pPr>
              <a:lnSpc>
                <a:spcPct val="120000"/>
              </a:lnSpc>
            </a:pPr>
            <a:r>
              <a:rPr lang="en-US" altLang="zh-CN" sz="3600" b="1">
                <a:solidFill>
                  <a:srgbClr val="FFFFFF"/>
                </a:solidFill>
                <a:latin typeface="Times New Roman" pitchFamily="18" charset="0"/>
              </a:rPr>
              <a:t> </a:t>
            </a:r>
            <a:r>
              <a:rPr lang="en-US" altLang="zh-CN" sz="3600" b="1">
                <a:solidFill>
                  <a:srgbClr val="FF0066"/>
                </a:solidFill>
                <a:latin typeface="Times New Roman" pitchFamily="18" charset="0"/>
              </a:rPr>
              <a:t>I</a:t>
            </a:r>
            <a:r>
              <a:rPr lang="en-US" altLang="zh-CN" sz="3600" b="1">
                <a:latin typeface="Times New Roman" pitchFamily="18" charset="0"/>
              </a:rPr>
              <a:t> teamed up with a couple from my hotel (Peter and Terri) and hired a car. </a:t>
            </a:r>
            <a:r>
              <a:rPr lang="en-US" altLang="zh-CN" sz="3600" b="1">
                <a:solidFill>
                  <a:srgbClr val="FF0066"/>
                </a:solidFill>
                <a:latin typeface="Times New Roman" pitchFamily="18" charset="0"/>
              </a:rPr>
              <a:t>We</a:t>
            </a:r>
            <a:r>
              <a:rPr lang="en-US" altLang="zh-CN" sz="3600" b="1">
                <a:latin typeface="Times New Roman" pitchFamily="18" charset="0"/>
              </a:rPr>
              <a:t> spent all day driving around the</a:t>
            </a:r>
            <a:r>
              <a:rPr lang="en-US" altLang="zh-CN" sz="3600" b="1">
                <a:solidFill>
                  <a:srgbClr val="FF0066"/>
                </a:solidFill>
                <a:latin typeface="Times New Roman" pitchFamily="18" charset="0"/>
              </a:rPr>
              <a:t> </a:t>
            </a:r>
            <a:r>
              <a:rPr lang="en-US" altLang="zh-CN" sz="3600" b="1">
                <a:latin typeface="Times New Roman" pitchFamily="18" charset="0"/>
              </a:rPr>
              <a:t>city. There’s a fascinating drive marked out for tourists. It has blue and white signs with seagulls on them to show the</a:t>
            </a:r>
            <a:r>
              <a:rPr lang="en-US" altLang="zh-CN" sz="3600" b="1">
                <a:solidFill>
                  <a:srgbClr val="FF0066"/>
                </a:solidFill>
                <a:latin typeface="Times New Roman" pitchFamily="18" charset="0"/>
              </a:rPr>
              <a:t> </a:t>
            </a:r>
            <a:r>
              <a:rPr lang="en-US" altLang="zh-CN" sz="3600" b="1">
                <a:latin typeface="Times New Roman" pitchFamily="18" charset="0"/>
              </a:rPr>
              <a:t>way to go.</a:t>
            </a:r>
            <a:endParaRPr lang="en-US" altLang="zh-CN" sz="3600">
              <a:latin typeface="Times New Roman" pitchFamily="18" charset="0"/>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3" presetClass="entr" presetSubtype="10" fill="hold" grpId="0" nodeType="withEffect">
                                  <p:stCondLst>
                                    <p:cond delay="0"/>
                                  </p:stCondLst>
                                  <p:childTnLst>
                                    <p:set>
                                      <p:cBhvr>
                                        <p:cTn id="6" dur="1" fill="hold">
                                          <p:stCondLst>
                                            <p:cond delay="0"/>
                                          </p:stCondLst>
                                        </p:cTn>
                                        <p:tgtEl>
                                          <p:spTgt spid="15362">
                                            <p:txEl>
                                              <p:pRg st="0" end="0"/>
                                            </p:txEl>
                                          </p:spTgt>
                                        </p:tgtEl>
                                        <p:attrNameLst>
                                          <p:attrName>style.visibility</p:attrName>
                                        </p:attrNameLst>
                                      </p:cBhvr>
                                      <p:to>
                                        <p:strVal val="visible"/>
                                      </p:to>
                                    </p:set>
                                    <p:animEffect transition="in" filter="blinds(horizontal)">
                                      <p:cBhvr>
                                        <p:cTn id="7" dur="500"/>
                                        <p:tgtEl>
                                          <p:spTgt spid="15362">
                                            <p:txEl>
                                              <p:pRg st="0" end="0"/>
                                            </p:txEl>
                                          </p:spTgt>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15363"/>
                                        </p:tgtEl>
                                        <p:attrNameLst>
                                          <p:attrName>style.visibility</p:attrName>
                                        </p:attrNameLst>
                                      </p:cBhvr>
                                      <p:to>
                                        <p:strVal val="visible"/>
                                      </p:to>
                                    </p:set>
                                    <p:animEffect transition="in" filter="blinds(horizontal)">
                                      <p:cBhvr>
                                        <p:cTn id="12" dur="500"/>
                                        <p:tgtEl>
                                          <p:spTgt spid="1536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362" grpId="0" build="p"/>
      <p:bldP spid="15363"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Rectangle 2"/>
          <p:cNvSpPr>
            <a:spLocks noChangeArrowheads="1"/>
          </p:cNvSpPr>
          <p:nvPr/>
        </p:nvSpPr>
        <p:spPr bwMode="auto">
          <a:xfrm>
            <a:off x="179388" y="260350"/>
            <a:ext cx="8964612" cy="60213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nSpc>
                <a:spcPct val="120000"/>
              </a:lnSpc>
            </a:pPr>
            <a:r>
              <a:rPr lang="en-US" altLang="zh-CN" sz="3600" b="1">
                <a:latin typeface="Times New Roman" pitchFamily="18" charset="0"/>
              </a:rPr>
              <a:t>It’s a 79km round-trip that takes in all the famous tourist spots. </a:t>
            </a:r>
            <a:r>
              <a:rPr lang="en-US" altLang="zh-CN" sz="3600" b="1">
                <a:solidFill>
                  <a:srgbClr val="FF0066"/>
                </a:solidFill>
                <a:latin typeface="Times New Roman" pitchFamily="18" charset="0"/>
              </a:rPr>
              <a:t>We</a:t>
            </a:r>
            <a:r>
              <a:rPr lang="en-US" altLang="zh-CN" sz="3600" b="1">
                <a:latin typeface="Times New Roman" pitchFamily="18" charset="0"/>
              </a:rPr>
              <a:t> stopped many times to admire the view of the city from different angles and take photographs. Now </a:t>
            </a:r>
            <a:r>
              <a:rPr lang="en-US" altLang="zh-CN" sz="3600" b="1">
                <a:solidFill>
                  <a:srgbClr val="FF0066"/>
                </a:solidFill>
                <a:latin typeface="Times New Roman" pitchFamily="18" charset="0"/>
              </a:rPr>
              <a:t>I</a:t>
            </a:r>
            <a:r>
              <a:rPr lang="en-US" altLang="zh-CN" sz="3600" b="1">
                <a:latin typeface="Times New Roman" pitchFamily="18" charset="0"/>
              </a:rPr>
              <a:t> have a really good idea of what the city’s like.</a:t>
            </a:r>
          </a:p>
          <a:p>
            <a:pPr>
              <a:lnSpc>
                <a:spcPct val="120000"/>
              </a:lnSpc>
            </a:pPr>
            <a:r>
              <a:rPr lang="en-US" altLang="zh-CN" sz="3600" b="1">
                <a:latin typeface="Times New Roman" pitchFamily="18" charset="0"/>
              </a:rPr>
              <a:t>   In </a:t>
            </a:r>
            <a:r>
              <a:rPr lang="en-US" altLang="zh-CN" sz="3600" b="1">
                <a:solidFill>
                  <a:srgbClr val="FF0066"/>
                </a:solidFill>
                <a:latin typeface="Times New Roman" pitchFamily="18" charset="0"/>
              </a:rPr>
              <a:t>the</a:t>
            </a:r>
            <a:r>
              <a:rPr lang="en-US" altLang="zh-CN" sz="3600" b="1">
                <a:latin typeface="Times New Roman" pitchFamily="18" charset="0"/>
              </a:rPr>
              <a:t> evening,</a:t>
            </a:r>
            <a:r>
              <a:rPr lang="en-US" altLang="zh-CN" sz="3600" b="1">
                <a:solidFill>
                  <a:srgbClr val="FF0066"/>
                </a:solidFill>
                <a:latin typeface="Times New Roman" pitchFamily="18" charset="0"/>
              </a:rPr>
              <a:t> I </a:t>
            </a:r>
            <a:r>
              <a:rPr lang="en-US" altLang="zh-CN" sz="3600" b="1">
                <a:latin typeface="Times New Roman" pitchFamily="18" charset="0"/>
              </a:rPr>
              <a:t>went to Chinatown with Peter and Terri. </a:t>
            </a:r>
            <a:r>
              <a:rPr lang="en-US" altLang="zh-CN" sz="3600" b="1">
                <a:solidFill>
                  <a:srgbClr val="FF0066"/>
                </a:solidFill>
                <a:latin typeface="Times New Roman" pitchFamily="18" charset="0"/>
              </a:rPr>
              <a:t>Many / A lot of / Some</a:t>
            </a:r>
            <a:r>
              <a:rPr lang="en-US" altLang="zh-CN" sz="3600" b="1">
                <a:latin typeface="Times New Roman" pitchFamily="18" charset="0"/>
              </a:rPr>
              <a:t> Chinese immigrants settled in</a:t>
            </a:r>
            <a:r>
              <a:rPr lang="en-US" altLang="zh-CN" sz="3600">
                <a:latin typeface="Times New Roman" pitchFamily="18" charset="0"/>
              </a:rPr>
              <a:t> </a:t>
            </a: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3" presetClass="entr" presetSubtype="10" fill="hold" grpId="0" nodeType="withEffect">
                                  <p:stCondLst>
                                    <p:cond delay="0"/>
                                  </p:stCondLst>
                                  <p:childTnLst>
                                    <p:set>
                                      <p:cBhvr>
                                        <p:cTn id="6" dur="1" fill="hold">
                                          <p:stCondLst>
                                            <p:cond delay="0"/>
                                          </p:stCondLst>
                                        </p:cTn>
                                        <p:tgtEl>
                                          <p:spTgt spid="16386"/>
                                        </p:tgtEl>
                                        <p:attrNameLst>
                                          <p:attrName>style.visibility</p:attrName>
                                        </p:attrNameLst>
                                      </p:cBhvr>
                                      <p:to>
                                        <p:strVal val="visible"/>
                                      </p:to>
                                    </p:set>
                                    <p:animEffect transition="in" filter="blinds(horizontal)">
                                      <p:cBhvr>
                                        <p:cTn id="7" dur="500"/>
                                        <p:tgtEl>
                                          <p:spTgt spid="1638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386"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Rectangle 2"/>
          <p:cNvSpPr>
            <a:spLocks noChangeArrowheads="1"/>
          </p:cNvSpPr>
          <p:nvPr/>
        </p:nvSpPr>
        <p:spPr bwMode="auto">
          <a:xfrm>
            <a:off x="539750" y="549275"/>
            <a:ext cx="7993063" cy="55911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nSpc>
                <a:spcPct val="125000"/>
              </a:lnSpc>
            </a:pPr>
            <a:r>
              <a:rPr lang="en-US" altLang="zh-CN" sz="3600" b="1">
                <a:latin typeface="Times New Roman" pitchFamily="18" charset="0"/>
              </a:rPr>
              <a:t>this area in the 1850s. The fronts of the buildings are decorated to look like old buildings in southern China. </a:t>
            </a:r>
            <a:r>
              <a:rPr lang="en-US" altLang="zh-CN" sz="3600" b="1">
                <a:solidFill>
                  <a:srgbClr val="FF0066"/>
                </a:solidFill>
                <a:latin typeface="Times New Roman" pitchFamily="18" charset="0"/>
              </a:rPr>
              <a:t>We </a:t>
            </a:r>
            <a:r>
              <a:rPr lang="en-US" altLang="zh-CN" sz="3600" b="1">
                <a:latin typeface="Times New Roman" pitchFamily="18" charset="0"/>
              </a:rPr>
              <a:t>saw some interesting temples,</a:t>
            </a:r>
            <a:r>
              <a:rPr lang="en-US" altLang="zh-CN" sz="3600" b="1">
                <a:solidFill>
                  <a:schemeClr val="tx2"/>
                </a:solidFill>
                <a:latin typeface="Times New Roman" pitchFamily="18" charset="0"/>
              </a:rPr>
              <a:t> a</a:t>
            </a:r>
            <a:r>
              <a:rPr lang="en-US" altLang="zh-CN" sz="3600" b="1">
                <a:latin typeface="Times New Roman" pitchFamily="18" charset="0"/>
              </a:rPr>
              <a:t> number of markets and a great many restaurants . </a:t>
            </a:r>
            <a:r>
              <a:rPr lang="en-US" altLang="zh-CN" sz="3600" b="1">
                <a:solidFill>
                  <a:srgbClr val="FF0066"/>
                </a:solidFill>
                <a:latin typeface="Times New Roman" pitchFamily="18" charset="0"/>
              </a:rPr>
              <a:t>There are</a:t>
            </a:r>
            <a:r>
              <a:rPr lang="en-US" altLang="zh-CN" sz="3600" b="1">
                <a:latin typeface="Times New Roman" pitchFamily="18" charset="0"/>
              </a:rPr>
              <a:t> also art galleries and a museum containing documents,</a:t>
            </a:r>
            <a:r>
              <a:rPr lang="en-US" altLang="zh-CN" sz="3600">
                <a:latin typeface="Times New Roman" pitchFamily="18" charset="0"/>
              </a:rPr>
              <a:t> </a:t>
            </a:r>
          </a:p>
          <a:p>
            <a:pPr>
              <a:lnSpc>
                <a:spcPct val="125000"/>
              </a:lnSpc>
            </a:pPr>
            <a:r>
              <a:rPr lang="en-US" altLang="zh-CN" sz="3600" b="1">
                <a:latin typeface="Times New Roman" pitchFamily="18" charset="0"/>
              </a:rPr>
              <a:t>photographs and all sorts of objects</a:t>
            </a: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3" presetClass="entr" presetSubtype="10" fill="hold" grpId="0" nodeType="withEffect">
                                  <p:stCondLst>
                                    <p:cond delay="0"/>
                                  </p:stCondLst>
                                  <p:childTnLst>
                                    <p:set>
                                      <p:cBhvr>
                                        <p:cTn id="6" dur="1" fill="hold">
                                          <p:stCondLst>
                                            <p:cond delay="0"/>
                                          </p:stCondLst>
                                        </p:cTn>
                                        <p:tgtEl>
                                          <p:spTgt spid="17410"/>
                                        </p:tgtEl>
                                        <p:attrNameLst>
                                          <p:attrName>style.visibility</p:attrName>
                                        </p:attrNameLst>
                                      </p:cBhvr>
                                      <p:to>
                                        <p:strVal val="visible"/>
                                      </p:to>
                                    </p:set>
                                    <p:animEffect transition="in" filter="blinds(horizontal)">
                                      <p:cBhvr>
                                        <p:cTn id="7" dur="500"/>
                                        <p:tgtEl>
                                          <p:spTgt spid="174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410"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Rectangle 2"/>
          <p:cNvSpPr>
            <a:spLocks noChangeArrowheads="1"/>
          </p:cNvSpPr>
          <p:nvPr/>
        </p:nvSpPr>
        <p:spPr bwMode="auto">
          <a:xfrm>
            <a:off x="468313" y="765175"/>
            <a:ext cx="8280400" cy="39338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p>
            <a:pPr>
              <a:lnSpc>
                <a:spcPct val="140000"/>
              </a:lnSpc>
            </a:pPr>
            <a:r>
              <a:rPr lang="en-US" altLang="zh-CN" sz="3600" b="1">
                <a:latin typeface="Times New Roman" pitchFamily="18" charset="0"/>
              </a:rPr>
              <a:t>about the history of Chinese immigration, but it’s closed in the evening. </a:t>
            </a:r>
            <a:r>
              <a:rPr lang="en-US" altLang="zh-CN" sz="3600" b="1">
                <a:solidFill>
                  <a:srgbClr val="FF0066"/>
                </a:solidFill>
                <a:latin typeface="Times New Roman" pitchFamily="18" charset="0"/>
              </a:rPr>
              <a:t>I</a:t>
            </a:r>
            <a:r>
              <a:rPr lang="en-US" altLang="zh-CN" sz="3600" b="1">
                <a:latin typeface="Times New Roman" pitchFamily="18" charset="0"/>
              </a:rPr>
              <a:t> will have to go back during the day. </a:t>
            </a:r>
            <a:r>
              <a:rPr lang="en-US" altLang="zh-CN" sz="3600" b="1">
                <a:solidFill>
                  <a:srgbClr val="FF0066"/>
                </a:solidFill>
                <a:latin typeface="Times New Roman" pitchFamily="18" charset="0"/>
              </a:rPr>
              <a:t>We</a:t>
            </a:r>
            <a:r>
              <a:rPr lang="en-US" altLang="zh-CN" sz="3600" b="1">
                <a:solidFill>
                  <a:srgbClr val="0000FF"/>
                </a:solidFill>
                <a:latin typeface="Times New Roman" pitchFamily="18" charset="0"/>
              </a:rPr>
              <a:t> </a:t>
            </a:r>
            <a:r>
              <a:rPr lang="en-US" altLang="zh-CN" sz="3600" b="1">
                <a:latin typeface="Times New Roman" pitchFamily="18" charset="0"/>
              </a:rPr>
              <a:t>had a delicious meal and then walked down the hill to our hotel.</a:t>
            </a:r>
            <a:r>
              <a:rPr lang="en-US" altLang="zh-CN" sz="3600">
                <a:latin typeface="Times New Roman" pitchFamily="18" charset="0"/>
              </a:rPr>
              <a:t> </a:t>
            </a: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3" presetClass="entr" presetSubtype="10" fill="hold" grpId="0" nodeType="withEffect">
                                  <p:stCondLst>
                                    <p:cond delay="0"/>
                                  </p:stCondLst>
                                  <p:childTnLst>
                                    <p:set>
                                      <p:cBhvr>
                                        <p:cTn id="6" dur="1" fill="hold">
                                          <p:stCondLst>
                                            <p:cond delay="0"/>
                                          </p:stCondLst>
                                        </p:cTn>
                                        <p:tgtEl>
                                          <p:spTgt spid="18434"/>
                                        </p:tgtEl>
                                        <p:attrNameLst>
                                          <p:attrName>style.visibility</p:attrName>
                                        </p:attrNameLst>
                                      </p:cBhvr>
                                      <p:to>
                                        <p:strVal val="visible"/>
                                      </p:to>
                                    </p:set>
                                    <p:animEffect transition="in" filter="blinds(horizontal)">
                                      <p:cBhvr>
                                        <p:cTn id="7" dur="500"/>
                                        <p:tgtEl>
                                          <p:spTgt spid="1843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434"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Rectangle 2"/>
          <p:cNvSpPr>
            <a:spLocks noChangeArrowheads="1"/>
          </p:cNvSpPr>
          <p:nvPr/>
        </p:nvSpPr>
        <p:spPr bwMode="auto">
          <a:xfrm>
            <a:off x="323850" y="1196975"/>
            <a:ext cx="8532813" cy="52816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p>
            <a:pPr>
              <a:lnSpc>
                <a:spcPct val="135000"/>
              </a:lnSpc>
            </a:pPr>
            <a:r>
              <a:rPr lang="en-US" altLang="zh-CN" sz="3600" b="1">
                <a:latin typeface="Times New Roman" pitchFamily="18" charset="0"/>
              </a:rPr>
              <a:t>1. Built in 1873, the cable car system was invented by Andrew Hallidie, who wanted to find a better form of transport than horse-drawn </a:t>
            </a:r>
            <a:r>
              <a:rPr lang="en-US" altLang="zh-CN" sz="3600" b="1">
                <a:solidFill>
                  <a:srgbClr val="FF0066"/>
                </a:solidFill>
                <a:latin typeface="Times New Roman" pitchFamily="18" charset="0"/>
              </a:rPr>
              <a:t>trams</a:t>
            </a:r>
            <a:r>
              <a:rPr lang="en-US" altLang="zh-CN" sz="3600" b="1">
                <a:latin typeface="Times New Roman" pitchFamily="18" charset="0"/>
              </a:rPr>
              <a:t>.</a:t>
            </a:r>
          </a:p>
          <a:p>
            <a:pPr>
              <a:lnSpc>
                <a:spcPct val="135000"/>
              </a:lnSpc>
            </a:pPr>
            <a:r>
              <a:rPr lang="en-US" altLang="zh-CN" sz="3600" b="1">
                <a:latin typeface="Times New Roman" pitchFamily="18" charset="0"/>
              </a:rPr>
              <a:t>    </a:t>
            </a:r>
            <a:r>
              <a:rPr lang="zh-CN" altLang="en-US" sz="3600" b="1">
                <a:latin typeface="Times New Roman" pitchFamily="18" charset="0"/>
              </a:rPr>
              <a:t>缆车系统建于</a:t>
            </a:r>
            <a:r>
              <a:rPr lang="en-US" altLang="zh-CN" sz="3600" b="1">
                <a:latin typeface="Times New Roman" pitchFamily="18" charset="0"/>
              </a:rPr>
              <a:t>1873</a:t>
            </a:r>
            <a:r>
              <a:rPr lang="zh-CN" altLang="en-US" sz="3600" b="1">
                <a:latin typeface="Times New Roman" pitchFamily="18" charset="0"/>
              </a:rPr>
              <a:t>年，是由安德鲁</a:t>
            </a:r>
            <a:r>
              <a:rPr lang="en-US" altLang="zh-CN" sz="3600" b="1">
                <a:latin typeface="Times New Roman" pitchFamily="18" charset="0"/>
              </a:rPr>
              <a:t>·</a:t>
            </a:r>
            <a:r>
              <a:rPr lang="zh-CN" altLang="en-US" sz="3600" b="1">
                <a:latin typeface="Times New Roman" pitchFamily="18" charset="0"/>
              </a:rPr>
              <a:t>海利迪发明的，他试图找到一种比马拉轨道车更好的交通方式。</a:t>
            </a:r>
          </a:p>
        </p:txBody>
      </p:sp>
      <p:sp>
        <p:nvSpPr>
          <p:cNvPr id="19459" name="WordArt 3"/>
          <p:cNvSpPr>
            <a:spLocks noChangeArrowheads="1" noChangeShapeType="1" noTextEdit="1"/>
          </p:cNvSpPr>
          <p:nvPr/>
        </p:nvSpPr>
        <p:spPr bwMode="auto">
          <a:xfrm>
            <a:off x="0" y="0"/>
            <a:ext cx="4284663" cy="1052513"/>
          </a:xfrm>
          <a:prstGeom prst="rect">
            <a:avLst/>
          </a:prstGeom>
        </p:spPr>
        <p:txBody>
          <a:bodyPr wrap="none" fromWordArt="1">
            <a:prstTxWarp prst="textPlain">
              <a:avLst>
                <a:gd name="adj" fmla="val 50000"/>
              </a:avLst>
            </a:prstTxWarp>
          </a:bodyPr>
          <a:lstStyle/>
          <a:p>
            <a:pPr algn="ctr"/>
            <a:r>
              <a:rPr lang="en-US" altLang="zh-CN" sz="3600" b="1" kern="10">
                <a:ln w="19050">
                  <a:solidFill>
                    <a:srgbClr val="99CCFF"/>
                  </a:solidFill>
                  <a:round/>
                  <a:headEnd/>
                  <a:tailEnd/>
                </a:ln>
                <a:solidFill>
                  <a:srgbClr val="0066CC"/>
                </a:solidFill>
                <a:effectLst>
                  <a:outerShdw dist="35921" dir="2700000" algn="ctr" rotWithShape="0">
                    <a:srgbClr val="990000"/>
                  </a:outerShdw>
                </a:effectLst>
                <a:latin typeface="宋体"/>
                <a:ea typeface="宋体"/>
              </a:rPr>
              <a:t>Language points</a:t>
            </a:r>
            <a:endParaRPr lang="zh-CN" altLang="en-US" sz="3600" b="1" kern="10">
              <a:ln w="19050">
                <a:solidFill>
                  <a:srgbClr val="99CCFF"/>
                </a:solidFill>
                <a:round/>
                <a:headEnd/>
                <a:tailEnd/>
              </a:ln>
              <a:solidFill>
                <a:srgbClr val="0066CC"/>
              </a:solidFill>
              <a:effectLst>
                <a:outerShdw dist="35921" dir="2700000" algn="ctr" rotWithShape="0">
                  <a:srgbClr val="990000"/>
                </a:outerShdw>
              </a:effectLst>
              <a:latin typeface="宋体"/>
              <a:ea typeface="宋体"/>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3" presetClass="entr" presetSubtype="10" fill="hold" grpId="0" nodeType="withEffect">
                                  <p:stCondLst>
                                    <p:cond delay="0"/>
                                  </p:stCondLst>
                                  <p:childTnLst>
                                    <p:set>
                                      <p:cBhvr>
                                        <p:cTn id="6" dur="1" fill="hold">
                                          <p:stCondLst>
                                            <p:cond delay="0"/>
                                          </p:stCondLst>
                                        </p:cTn>
                                        <p:tgtEl>
                                          <p:spTgt spid="19458"/>
                                        </p:tgtEl>
                                        <p:attrNameLst>
                                          <p:attrName>style.visibility</p:attrName>
                                        </p:attrNameLst>
                                      </p:cBhvr>
                                      <p:to>
                                        <p:strVal val="visible"/>
                                      </p:to>
                                    </p:set>
                                    <p:animEffect transition="in" filter="blinds(horizontal)">
                                      <p:cBhvr>
                                        <p:cTn id="7" dur="500"/>
                                        <p:tgtEl>
                                          <p:spTgt spid="1945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458"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Text Box 2"/>
          <p:cNvSpPr txBox="1">
            <a:spLocks noChangeArrowheads="1"/>
          </p:cNvSpPr>
          <p:nvPr/>
        </p:nvSpPr>
        <p:spPr bwMode="auto">
          <a:xfrm>
            <a:off x="539750" y="836613"/>
            <a:ext cx="8388350" cy="50355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nSpc>
                <a:spcPct val="150000"/>
              </a:lnSpc>
            </a:pPr>
            <a:r>
              <a:rPr lang="en-US" altLang="zh-CN" sz="3600" b="1">
                <a:solidFill>
                  <a:srgbClr val="FF0066"/>
                </a:solidFill>
                <a:latin typeface="Times New Roman" pitchFamily="18" charset="0"/>
              </a:rPr>
              <a:t>tram: </a:t>
            </a:r>
            <a:r>
              <a:rPr lang="en-US" altLang="zh-CN" sz="3600" b="1" i="1">
                <a:solidFill>
                  <a:srgbClr val="FF0066"/>
                </a:solidFill>
                <a:latin typeface="Times New Roman" pitchFamily="18" charset="0"/>
              </a:rPr>
              <a:t>n.</a:t>
            </a:r>
            <a:r>
              <a:rPr lang="en-US" altLang="zh-CN" sz="3600" b="1">
                <a:solidFill>
                  <a:srgbClr val="FF0066"/>
                </a:solidFill>
                <a:latin typeface="Times New Roman" pitchFamily="18" charset="0"/>
              </a:rPr>
              <a:t>[</a:t>
            </a:r>
            <a:r>
              <a:rPr lang="zh-CN" altLang="en-US" sz="3600" b="1">
                <a:solidFill>
                  <a:srgbClr val="FF0066"/>
                </a:solidFill>
                <a:latin typeface="Times New Roman" pitchFamily="18" charset="0"/>
              </a:rPr>
              <a:t>英</a:t>
            </a:r>
            <a:r>
              <a:rPr lang="en-US" altLang="zh-CN" sz="3600" b="1">
                <a:solidFill>
                  <a:srgbClr val="FF0066"/>
                </a:solidFill>
                <a:latin typeface="Times New Roman" pitchFamily="18" charset="0"/>
              </a:rPr>
              <a:t>](</a:t>
            </a:r>
            <a:r>
              <a:rPr lang="zh-CN" altLang="en-US" sz="3600" b="1">
                <a:solidFill>
                  <a:srgbClr val="FF0066"/>
                </a:solidFill>
                <a:latin typeface="Times New Roman" pitchFamily="18" charset="0"/>
              </a:rPr>
              <a:t>有轨</a:t>
            </a:r>
            <a:r>
              <a:rPr lang="en-US" altLang="zh-CN" sz="3600" b="1">
                <a:solidFill>
                  <a:srgbClr val="FF0066"/>
                </a:solidFill>
                <a:latin typeface="Times New Roman" pitchFamily="18" charset="0"/>
              </a:rPr>
              <a:t>)</a:t>
            </a:r>
            <a:r>
              <a:rPr lang="zh-CN" altLang="en-US" sz="3600" b="1">
                <a:solidFill>
                  <a:srgbClr val="FF0066"/>
                </a:solidFill>
                <a:latin typeface="Times New Roman" pitchFamily="18" charset="0"/>
              </a:rPr>
              <a:t>电车</a:t>
            </a:r>
            <a:r>
              <a:rPr lang="en-US" altLang="zh-CN" sz="3600" b="1">
                <a:solidFill>
                  <a:srgbClr val="FF0066"/>
                </a:solidFill>
                <a:latin typeface="Times New Roman" pitchFamily="18" charset="0"/>
              </a:rPr>
              <a:t>; </a:t>
            </a:r>
            <a:r>
              <a:rPr lang="zh-CN" altLang="en-US" sz="3600" b="1">
                <a:solidFill>
                  <a:srgbClr val="FF0066"/>
                </a:solidFill>
                <a:latin typeface="Times New Roman" pitchFamily="18" charset="0"/>
              </a:rPr>
              <a:t>有轨电车轨道</a:t>
            </a:r>
            <a:r>
              <a:rPr lang="en-US" altLang="zh-CN" sz="3600" b="1">
                <a:solidFill>
                  <a:srgbClr val="FF0066"/>
                </a:solidFill>
                <a:latin typeface="Times New Roman" pitchFamily="18" charset="0"/>
              </a:rPr>
              <a:t>;</a:t>
            </a:r>
          </a:p>
          <a:p>
            <a:pPr>
              <a:lnSpc>
                <a:spcPct val="150000"/>
              </a:lnSpc>
            </a:pPr>
            <a:r>
              <a:rPr lang="en-US" altLang="zh-CN" sz="3600" b="1">
                <a:latin typeface="Times New Roman" pitchFamily="18" charset="0"/>
              </a:rPr>
              <a:t>You should take Tram No.52.</a:t>
            </a:r>
            <a:br>
              <a:rPr lang="en-US" altLang="zh-CN" sz="3600" b="1">
                <a:latin typeface="Times New Roman" pitchFamily="18" charset="0"/>
              </a:rPr>
            </a:br>
            <a:r>
              <a:rPr lang="zh-CN" altLang="en-US" sz="3600" b="1">
                <a:latin typeface="Times New Roman" pitchFamily="18" charset="0"/>
              </a:rPr>
              <a:t>你应该坐</a:t>
            </a:r>
            <a:r>
              <a:rPr lang="en-US" altLang="zh-CN" sz="3600" b="1">
                <a:latin typeface="Times New Roman" pitchFamily="18" charset="0"/>
              </a:rPr>
              <a:t>52</a:t>
            </a:r>
            <a:r>
              <a:rPr lang="zh-CN" altLang="en-US" sz="3600" b="1">
                <a:latin typeface="Times New Roman" pitchFamily="18" charset="0"/>
              </a:rPr>
              <a:t>路有轨电车。 </a:t>
            </a:r>
          </a:p>
          <a:p>
            <a:pPr>
              <a:lnSpc>
                <a:spcPct val="150000"/>
              </a:lnSpc>
            </a:pPr>
            <a:r>
              <a:rPr lang="en-US" altLang="zh-CN" sz="3600" b="1">
                <a:latin typeface="Times New Roman" pitchFamily="18" charset="0"/>
              </a:rPr>
              <a:t>They are switching the tram.</a:t>
            </a:r>
            <a:br>
              <a:rPr lang="en-US" altLang="zh-CN" sz="3600" b="1">
                <a:latin typeface="Times New Roman" pitchFamily="18" charset="0"/>
              </a:rPr>
            </a:br>
            <a:r>
              <a:rPr lang="zh-CN" altLang="en-US" sz="3600" b="1">
                <a:latin typeface="Times New Roman" pitchFamily="18" charset="0"/>
              </a:rPr>
              <a:t>他们使电车换了轨道。</a:t>
            </a:r>
            <a:r>
              <a:rPr lang="zh-CN" altLang="en-US" sz="3600">
                <a:latin typeface="Times New Roman" pitchFamily="18" charset="0"/>
              </a:rPr>
              <a:t> </a:t>
            </a:r>
            <a:endParaRPr lang="zh-CN" altLang="en-US" sz="3600" b="1">
              <a:latin typeface="Times New Roman" pitchFamily="18" charset="0"/>
            </a:endParaRPr>
          </a:p>
          <a:p>
            <a:pPr>
              <a:lnSpc>
                <a:spcPct val="150000"/>
              </a:lnSpc>
            </a:pPr>
            <a:endParaRPr lang="en-US" altLang="zh-CN" sz="3600" b="1">
              <a:latin typeface="Times New Roman" pitchFamily="18" charset="0"/>
            </a:endParaRPr>
          </a:p>
        </p:txBody>
      </p:sp>
    </p:spTree>
  </p:cSld>
  <p:clrMapOvr>
    <a:masterClrMapping/>
  </p:clrMapOvr>
  <p:transition/>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Rectangle 2"/>
          <p:cNvSpPr>
            <a:spLocks noChangeArrowheads="1"/>
          </p:cNvSpPr>
          <p:nvPr/>
        </p:nvSpPr>
        <p:spPr bwMode="auto">
          <a:xfrm>
            <a:off x="250825" y="620713"/>
            <a:ext cx="8177213" cy="49434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p>
            <a:pPr>
              <a:lnSpc>
                <a:spcPct val="150000"/>
              </a:lnSpc>
            </a:pPr>
            <a:r>
              <a:rPr lang="en-US" altLang="zh-CN" sz="3600" b="1">
                <a:latin typeface="Times New Roman" pitchFamily="18" charset="0"/>
              </a:rPr>
              <a:t>2. </a:t>
            </a:r>
            <a:r>
              <a:rPr lang="en-US" altLang="zh-CN" sz="3600" b="1">
                <a:solidFill>
                  <a:srgbClr val="FF0066"/>
                </a:solidFill>
                <a:latin typeface="Times New Roman" pitchFamily="18" charset="0"/>
              </a:rPr>
              <a:t>Apparently</a:t>
            </a:r>
            <a:r>
              <a:rPr lang="en-US" altLang="zh-CN" sz="3600" b="1">
                <a:latin typeface="Times New Roman" pitchFamily="18" charset="0"/>
              </a:rPr>
              <a:t> he’d been shocked when he saw a terrible accident in which a tram </a:t>
            </a:r>
            <a:r>
              <a:rPr lang="en-US" altLang="zh-CN" sz="3600" b="1">
                <a:solidFill>
                  <a:srgbClr val="FF0066"/>
                </a:solidFill>
                <a:latin typeface="Times New Roman" pitchFamily="18" charset="0"/>
              </a:rPr>
              <a:t>slipped</a:t>
            </a:r>
            <a:r>
              <a:rPr lang="en-US" altLang="zh-CN" sz="3600" b="1">
                <a:solidFill>
                  <a:srgbClr val="9933FF"/>
                </a:solidFill>
                <a:latin typeface="Times New Roman" pitchFamily="18" charset="0"/>
              </a:rPr>
              <a:t> </a:t>
            </a:r>
            <a:r>
              <a:rPr lang="en-US" altLang="zh-CN" sz="3600" b="1">
                <a:latin typeface="Times New Roman" pitchFamily="18" charset="0"/>
              </a:rPr>
              <a:t>down the hill dragging the horses with it.</a:t>
            </a:r>
          </a:p>
          <a:p>
            <a:pPr>
              <a:lnSpc>
                <a:spcPct val="150000"/>
              </a:lnSpc>
            </a:pPr>
            <a:r>
              <a:rPr lang="en-US" altLang="zh-CN" sz="3600" b="1">
                <a:latin typeface="Times New Roman" pitchFamily="18" charset="0"/>
              </a:rPr>
              <a:t>   </a:t>
            </a:r>
            <a:r>
              <a:rPr lang="zh-CN" altLang="en-US" sz="3200" b="1">
                <a:latin typeface="Times New Roman" pitchFamily="18" charset="0"/>
              </a:rPr>
              <a:t>显然当他看到一场事故中轨道车拖着马匹滑下山坡时大为震惊。</a:t>
            </a: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3" presetClass="entr" presetSubtype="10" fill="hold" grpId="0" nodeType="withEffect">
                                  <p:stCondLst>
                                    <p:cond delay="0"/>
                                  </p:stCondLst>
                                  <p:childTnLst>
                                    <p:set>
                                      <p:cBhvr>
                                        <p:cTn id="6" dur="1" fill="hold">
                                          <p:stCondLst>
                                            <p:cond delay="0"/>
                                          </p:stCondLst>
                                        </p:cTn>
                                        <p:tgtEl>
                                          <p:spTgt spid="21506"/>
                                        </p:tgtEl>
                                        <p:attrNameLst>
                                          <p:attrName>style.visibility</p:attrName>
                                        </p:attrNameLst>
                                      </p:cBhvr>
                                      <p:to>
                                        <p:strVal val="visible"/>
                                      </p:to>
                                    </p:set>
                                    <p:animEffect transition="in" filter="blinds(horizontal)">
                                      <p:cBhvr>
                                        <p:cTn id="7" dur="500"/>
                                        <p:tgtEl>
                                          <p:spTgt spid="2150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506"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Rectangle 2"/>
          <p:cNvSpPr>
            <a:spLocks noGrp="1" noRot="1" noChangeArrowheads="1"/>
          </p:cNvSpPr>
          <p:nvPr>
            <p:ph type="body" idx="1"/>
          </p:nvPr>
        </p:nvSpPr>
        <p:spPr>
          <a:xfrm>
            <a:off x="0" y="0"/>
            <a:ext cx="9144000" cy="6597650"/>
          </a:xfrm>
        </p:spPr>
        <p:txBody>
          <a:bodyPr/>
          <a:lstStyle/>
          <a:p>
            <a:pPr>
              <a:lnSpc>
                <a:spcPct val="120000"/>
              </a:lnSpc>
              <a:buFont typeface="Wingdings" pitchFamily="2" charset="2"/>
              <a:buNone/>
            </a:pPr>
            <a:r>
              <a:rPr lang="en-US" altLang="zh-CN" sz="3600" b="1">
                <a:solidFill>
                  <a:srgbClr val="FF0066"/>
                </a:solidFill>
                <a:latin typeface="Times New Roman" pitchFamily="18" charset="0"/>
              </a:rPr>
              <a:t>apparently  </a:t>
            </a:r>
            <a:r>
              <a:rPr lang="en-US" altLang="zh-CN" sz="3600" b="1" i="1">
                <a:solidFill>
                  <a:srgbClr val="FF0066"/>
                </a:solidFill>
                <a:latin typeface="Times New Roman" pitchFamily="18" charset="0"/>
              </a:rPr>
              <a:t>adv.</a:t>
            </a:r>
            <a:r>
              <a:rPr lang="zh-CN" altLang="en-US" sz="3600" b="1">
                <a:solidFill>
                  <a:srgbClr val="FF0066"/>
                </a:solidFill>
                <a:latin typeface="Times New Roman" pitchFamily="18" charset="0"/>
              </a:rPr>
              <a:t>显然地；显而易见地</a:t>
            </a:r>
          </a:p>
          <a:p>
            <a:pPr>
              <a:lnSpc>
                <a:spcPct val="120000"/>
              </a:lnSpc>
              <a:buFont typeface="Wingdings" pitchFamily="2" charset="2"/>
              <a:buNone/>
            </a:pPr>
            <a:r>
              <a:rPr lang="en-US" altLang="zh-CN" sz="3600" b="1">
                <a:latin typeface="Times New Roman" pitchFamily="18" charset="0"/>
              </a:rPr>
              <a:t>Apparently, you have done a lot of work. </a:t>
            </a:r>
          </a:p>
          <a:p>
            <a:pPr>
              <a:lnSpc>
                <a:spcPct val="120000"/>
              </a:lnSpc>
              <a:buFont typeface="Wingdings" pitchFamily="2" charset="2"/>
              <a:buNone/>
            </a:pPr>
            <a:r>
              <a:rPr lang="zh-CN" altLang="en-US" sz="3600" b="1">
                <a:latin typeface="Times New Roman" pitchFamily="18" charset="0"/>
              </a:rPr>
              <a:t>很明显你们已经做了很多工作。</a:t>
            </a:r>
          </a:p>
          <a:p>
            <a:pPr>
              <a:lnSpc>
                <a:spcPct val="120000"/>
              </a:lnSpc>
              <a:buFont typeface="Wingdings" pitchFamily="2" charset="2"/>
              <a:buNone/>
            </a:pPr>
            <a:r>
              <a:rPr lang="zh-CN" altLang="en-US" sz="3600" b="1">
                <a:latin typeface="Times New Roman" pitchFamily="18" charset="0"/>
              </a:rPr>
              <a:t>      </a:t>
            </a:r>
            <a:r>
              <a:rPr lang="en-US" altLang="zh-CN" sz="3600" b="1">
                <a:latin typeface="Times New Roman" pitchFamily="18" charset="0"/>
              </a:rPr>
              <a:t>Apparently, she was trying her best to</a:t>
            </a:r>
          </a:p>
          <a:p>
            <a:pPr>
              <a:lnSpc>
                <a:spcPct val="120000"/>
              </a:lnSpc>
              <a:buFont typeface="Wingdings" pitchFamily="2" charset="2"/>
              <a:buNone/>
            </a:pPr>
            <a:r>
              <a:rPr lang="en-US" altLang="zh-CN" sz="3600" b="1">
                <a:latin typeface="Times New Roman" pitchFamily="18" charset="0"/>
              </a:rPr>
              <a:t>save her child from severe illness. </a:t>
            </a:r>
          </a:p>
          <a:p>
            <a:pPr>
              <a:lnSpc>
                <a:spcPct val="120000"/>
              </a:lnSpc>
              <a:buFont typeface="Wingdings" pitchFamily="2" charset="2"/>
              <a:buNone/>
            </a:pPr>
            <a:r>
              <a:rPr lang="zh-CN" altLang="en-US" sz="3600" b="1">
                <a:latin typeface="Times New Roman" pitchFamily="18" charset="0"/>
              </a:rPr>
              <a:t>很明显</a:t>
            </a:r>
            <a:r>
              <a:rPr lang="en-US" altLang="zh-CN" sz="3600" b="1">
                <a:latin typeface="Times New Roman" pitchFamily="18" charset="0"/>
              </a:rPr>
              <a:t>,</a:t>
            </a:r>
            <a:r>
              <a:rPr lang="zh-CN" altLang="en-US" sz="3600" b="1">
                <a:latin typeface="Times New Roman" pitchFamily="18" charset="0"/>
              </a:rPr>
              <a:t>她在尽力设法挽救她那重病的孩子。</a:t>
            </a:r>
          </a:p>
        </p:txBody>
      </p:sp>
      <p:sp>
        <p:nvSpPr>
          <p:cNvPr id="22531" name="Text Box 3"/>
          <p:cNvSpPr txBox="1">
            <a:spLocks noChangeArrowheads="1"/>
          </p:cNvSpPr>
          <p:nvPr/>
        </p:nvSpPr>
        <p:spPr bwMode="auto">
          <a:xfrm>
            <a:off x="0" y="4581525"/>
            <a:ext cx="9144000" cy="22891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r>
              <a:rPr lang="en-US" altLang="zh-CN" sz="3600" b="1">
                <a:solidFill>
                  <a:srgbClr val="006600"/>
                </a:solidFill>
                <a:latin typeface="Times New Roman" pitchFamily="18" charset="0"/>
              </a:rPr>
              <a:t>It is apparent that …</a:t>
            </a:r>
          </a:p>
          <a:p>
            <a:r>
              <a:rPr lang="en-US" altLang="zh-CN" sz="3600" b="1">
                <a:solidFill>
                  <a:schemeClr val="tx2"/>
                </a:solidFill>
                <a:latin typeface="Times New Roman" pitchFamily="18" charset="0"/>
              </a:rPr>
              <a:t>It is apparent that all living things need water to keep alive.</a:t>
            </a:r>
          </a:p>
          <a:p>
            <a:r>
              <a:rPr lang="zh-CN" altLang="en-US" sz="3600" b="1">
                <a:solidFill>
                  <a:schemeClr val="tx2"/>
                </a:solidFill>
                <a:latin typeface="Times New Roman" pitchFamily="18" charset="0"/>
              </a:rPr>
              <a:t>很显然，所有生物都需要水才能存活。</a:t>
            </a:r>
          </a:p>
        </p:txBody>
      </p:sp>
      <p:sp>
        <p:nvSpPr>
          <p:cNvPr id="22532" name="Rectangle 4"/>
          <p:cNvSpPr>
            <a:spLocks noChangeArrowheads="1"/>
          </p:cNvSpPr>
          <p:nvPr/>
        </p:nvSpPr>
        <p:spPr bwMode="auto">
          <a:xfrm>
            <a:off x="0" y="0"/>
            <a:ext cx="168275" cy="6413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rIns="12696" anchor="ctr">
            <a:spAutoFit/>
          </a:bodyPr>
          <a:lstStyle/>
          <a:p>
            <a:r>
              <a:rPr lang="en-US" altLang="zh-CN"/>
              <a:t> </a:t>
            </a:r>
          </a:p>
          <a:p>
            <a:pPr eaLnBrk="0" hangingPunct="0"/>
            <a:r>
              <a:rPr lang="en-US" altLang="zh-CN"/>
              <a:t> </a:t>
            </a:r>
          </a:p>
        </p:txBody>
      </p:sp>
      <p:sp>
        <p:nvSpPr>
          <p:cNvPr id="22533" name="Rectangle 5"/>
          <p:cNvSpPr>
            <a:spLocks noChangeArrowheads="1"/>
          </p:cNvSpPr>
          <p:nvPr/>
        </p:nvSpPr>
        <p:spPr bwMode="auto">
          <a:xfrm>
            <a:off x="0" y="0"/>
            <a:ext cx="168275" cy="6413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rIns="12696" anchor="ctr">
            <a:spAutoFit/>
          </a:bodyPr>
          <a:lstStyle/>
          <a:p>
            <a:r>
              <a:rPr lang="en-US" altLang="zh-CN"/>
              <a:t> </a:t>
            </a:r>
          </a:p>
          <a:p>
            <a:pPr eaLnBrk="0" hangingPunct="0"/>
            <a:r>
              <a:rPr lang="en-US" altLang="zh-CN"/>
              <a:t> </a:t>
            </a:r>
          </a:p>
        </p:txBody>
      </p:sp>
    </p:spTree>
  </p:cSld>
  <p:clrMapOvr>
    <a:masterClrMapping/>
  </p:clrMapOvr>
  <p:transition/>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Rectangle 2"/>
          <p:cNvSpPr>
            <a:spLocks noChangeArrowheads="1"/>
          </p:cNvSpPr>
          <p:nvPr/>
        </p:nvSpPr>
        <p:spPr bwMode="auto">
          <a:xfrm>
            <a:off x="684213" y="765175"/>
            <a:ext cx="7848600" cy="50927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p>
            <a:pPr>
              <a:lnSpc>
                <a:spcPct val="130000"/>
              </a:lnSpc>
            </a:pPr>
            <a:r>
              <a:rPr lang="en-US" altLang="zh-CN" sz="3600" b="1">
                <a:solidFill>
                  <a:srgbClr val="6600FF"/>
                </a:solidFill>
                <a:latin typeface="Times New Roman" pitchFamily="18" charset="0"/>
              </a:rPr>
              <a:t>(1) slip</a:t>
            </a:r>
            <a:r>
              <a:rPr lang="zh-CN" altLang="en-US" sz="3200" b="1">
                <a:solidFill>
                  <a:srgbClr val="6600FF"/>
                </a:solidFill>
                <a:latin typeface="Times New Roman" pitchFamily="18" charset="0"/>
              </a:rPr>
              <a:t>滑，滑倒，失足</a:t>
            </a:r>
          </a:p>
          <a:p>
            <a:pPr>
              <a:lnSpc>
                <a:spcPct val="130000"/>
              </a:lnSpc>
            </a:pPr>
            <a:r>
              <a:rPr lang="zh-CN" altLang="en-US" sz="3600" b="1">
                <a:latin typeface="Times New Roman" pitchFamily="18" charset="0"/>
              </a:rPr>
              <a:t>　  </a:t>
            </a:r>
            <a:r>
              <a:rPr lang="en-US" altLang="zh-CN" sz="3600" b="1">
                <a:latin typeface="Times New Roman" pitchFamily="18" charset="0"/>
              </a:rPr>
              <a:t>A book slipped off/from her hand.   </a:t>
            </a:r>
          </a:p>
          <a:p>
            <a:pPr>
              <a:lnSpc>
                <a:spcPct val="130000"/>
              </a:lnSpc>
            </a:pPr>
            <a:r>
              <a:rPr lang="en-US" altLang="zh-CN" sz="3600" b="1">
                <a:latin typeface="Times New Roman" pitchFamily="18" charset="0"/>
              </a:rPr>
              <a:t>      </a:t>
            </a:r>
            <a:r>
              <a:rPr lang="zh-CN" altLang="en-US" sz="3200" b="1">
                <a:latin typeface="Times New Roman" pitchFamily="18" charset="0"/>
              </a:rPr>
              <a:t>书本从她的手中滑落。</a:t>
            </a:r>
          </a:p>
          <a:p>
            <a:pPr>
              <a:lnSpc>
                <a:spcPct val="130000"/>
              </a:lnSpc>
            </a:pPr>
            <a:r>
              <a:rPr lang="zh-CN" altLang="en-US" sz="3600" b="1">
                <a:solidFill>
                  <a:srgbClr val="6600FF"/>
                </a:solidFill>
                <a:latin typeface="Times New Roman" pitchFamily="18" charset="0"/>
              </a:rPr>
              <a:t> </a:t>
            </a:r>
            <a:r>
              <a:rPr lang="en-US" altLang="zh-CN" sz="3600" b="1">
                <a:solidFill>
                  <a:srgbClr val="6600FF"/>
                </a:solidFill>
                <a:latin typeface="Times New Roman" pitchFamily="18" charset="0"/>
              </a:rPr>
              <a:t>(2) n. [C] </a:t>
            </a:r>
            <a:r>
              <a:rPr lang="zh-CN" altLang="en-US" sz="3200" b="1">
                <a:solidFill>
                  <a:srgbClr val="6600FF"/>
                </a:solidFill>
                <a:latin typeface="Times New Roman" pitchFamily="18" charset="0"/>
              </a:rPr>
              <a:t>小错误</a:t>
            </a:r>
          </a:p>
          <a:p>
            <a:pPr>
              <a:lnSpc>
                <a:spcPct val="130000"/>
              </a:lnSpc>
            </a:pPr>
            <a:r>
              <a:rPr lang="zh-CN" altLang="en-US" sz="3600" b="1">
                <a:latin typeface="Times New Roman" pitchFamily="18" charset="0"/>
              </a:rPr>
              <a:t>       </a:t>
            </a:r>
            <a:r>
              <a:rPr lang="en-US" altLang="zh-CN" sz="3600" b="1">
                <a:latin typeface="Times New Roman" pitchFamily="18" charset="0"/>
              </a:rPr>
              <a:t>It’s normal for a young man to make a slip.  </a:t>
            </a:r>
          </a:p>
          <a:p>
            <a:pPr>
              <a:lnSpc>
                <a:spcPct val="130000"/>
              </a:lnSpc>
            </a:pPr>
            <a:r>
              <a:rPr lang="en-US" altLang="zh-CN" sz="3600" b="1">
                <a:latin typeface="Times New Roman" pitchFamily="18" charset="0"/>
              </a:rPr>
              <a:t>       </a:t>
            </a:r>
            <a:r>
              <a:rPr lang="zh-CN" altLang="en-US" sz="3200" b="1">
                <a:latin typeface="Times New Roman" pitchFamily="18" charset="0"/>
              </a:rPr>
              <a:t>年轻人犯错误很正常。</a:t>
            </a: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3" presetClass="entr" presetSubtype="10" fill="hold" nodeType="withEffect">
                                  <p:stCondLst>
                                    <p:cond delay="0"/>
                                  </p:stCondLst>
                                  <p:childTnLst>
                                    <p:set>
                                      <p:cBhvr>
                                        <p:cTn id="6" dur="1" fill="hold">
                                          <p:stCondLst>
                                            <p:cond delay="0"/>
                                          </p:stCondLst>
                                        </p:cTn>
                                        <p:tgtEl>
                                          <p:spTgt spid="23554">
                                            <p:txEl>
                                              <p:pRg st="0" end="0"/>
                                            </p:txEl>
                                          </p:spTgt>
                                        </p:tgtEl>
                                        <p:attrNameLst>
                                          <p:attrName>style.visibility</p:attrName>
                                        </p:attrNameLst>
                                      </p:cBhvr>
                                      <p:to>
                                        <p:strVal val="visible"/>
                                      </p:to>
                                    </p:set>
                                    <p:animEffect transition="in" filter="blinds(horizontal)">
                                      <p:cBhvr>
                                        <p:cTn id="7" dur="500"/>
                                        <p:tgtEl>
                                          <p:spTgt spid="23554">
                                            <p:txEl>
                                              <p:pRg st="0" end="0"/>
                                            </p:txEl>
                                          </p:spTgt>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3" presetClass="entr" presetSubtype="10" fill="hold" nodeType="clickEffect">
                                  <p:stCondLst>
                                    <p:cond delay="0"/>
                                  </p:stCondLst>
                                  <p:childTnLst>
                                    <p:set>
                                      <p:cBhvr>
                                        <p:cTn id="11" dur="1" fill="hold">
                                          <p:stCondLst>
                                            <p:cond delay="0"/>
                                          </p:stCondLst>
                                        </p:cTn>
                                        <p:tgtEl>
                                          <p:spTgt spid="23554">
                                            <p:txEl>
                                              <p:pRg st="1" end="1"/>
                                            </p:txEl>
                                          </p:spTgt>
                                        </p:tgtEl>
                                        <p:attrNameLst>
                                          <p:attrName>style.visibility</p:attrName>
                                        </p:attrNameLst>
                                      </p:cBhvr>
                                      <p:to>
                                        <p:strVal val="visible"/>
                                      </p:to>
                                    </p:set>
                                    <p:animEffect transition="in" filter="blinds(horizontal)">
                                      <p:cBhvr>
                                        <p:cTn id="12" dur="500"/>
                                        <p:tgtEl>
                                          <p:spTgt spid="23554">
                                            <p:txEl>
                                              <p:pRg st="1" end="1"/>
                                            </p:txEl>
                                          </p:spTgt>
                                        </p:tgtEl>
                                      </p:cBhvr>
                                    </p:animEffect>
                                  </p:childTnLst>
                                </p:cTn>
                              </p:par>
                              <p:par>
                                <p:cTn id="13" presetID="3" presetClass="entr" presetSubtype="10" fill="hold" nodeType="withEffect">
                                  <p:stCondLst>
                                    <p:cond delay="0"/>
                                  </p:stCondLst>
                                  <p:childTnLst>
                                    <p:set>
                                      <p:cBhvr>
                                        <p:cTn id="14" dur="1" fill="hold">
                                          <p:stCondLst>
                                            <p:cond delay="0"/>
                                          </p:stCondLst>
                                        </p:cTn>
                                        <p:tgtEl>
                                          <p:spTgt spid="23554">
                                            <p:txEl>
                                              <p:pRg st="2" end="2"/>
                                            </p:txEl>
                                          </p:spTgt>
                                        </p:tgtEl>
                                        <p:attrNameLst>
                                          <p:attrName>style.visibility</p:attrName>
                                        </p:attrNameLst>
                                      </p:cBhvr>
                                      <p:to>
                                        <p:strVal val="visible"/>
                                      </p:to>
                                    </p:set>
                                    <p:animEffect transition="in" filter="blinds(horizontal)">
                                      <p:cBhvr>
                                        <p:cTn id="15" dur="500"/>
                                        <p:tgtEl>
                                          <p:spTgt spid="23554">
                                            <p:txEl>
                                              <p:pRg st="2" end="2"/>
                                            </p:txEl>
                                          </p:spTgt>
                                        </p:tgtEl>
                                      </p:cBhvr>
                                    </p:animEffect>
                                  </p:childTnLst>
                                </p:cTn>
                              </p:par>
                            </p:childTnLst>
                          </p:cTn>
                        </p:par>
                      </p:childTnLst>
                    </p:cTn>
                  </p:par>
                  <p:par>
                    <p:cTn id="16" fill="hold" nodeType="clickPar">
                      <p:stCondLst>
                        <p:cond delay="indefinite"/>
                      </p:stCondLst>
                      <p:childTnLst>
                        <p:par>
                          <p:cTn id="17" fill="hold" nodeType="withGroup">
                            <p:stCondLst>
                              <p:cond delay="0"/>
                            </p:stCondLst>
                            <p:childTnLst>
                              <p:par>
                                <p:cTn id="18" presetID="3" presetClass="entr" presetSubtype="10" fill="hold" nodeType="clickEffect">
                                  <p:stCondLst>
                                    <p:cond delay="0"/>
                                  </p:stCondLst>
                                  <p:childTnLst>
                                    <p:set>
                                      <p:cBhvr>
                                        <p:cTn id="19" dur="1" fill="hold">
                                          <p:stCondLst>
                                            <p:cond delay="0"/>
                                          </p:stCondLst>
                                        </p:cTn>
                                        <p:tgtEl>
                                          <p:spTgt spid="23554">
                                            <p:txEl>
                                              <p:pRg st="3" end="3"/>
                                            </p:txEl>
                                          </p:spTgt>
                                        </p:tgtEl>
                                        <p:attrNameLst>
                                          <p:attrName>style.visibility</p:attrName>
                                        </p:attrNameLst>
                                      </p:cBhvr>
                                      <p:to>
                                        <p:strVal val="visible"/>
                                      </p:to>
                                    </p:set>
                                    <p:animEffect transition="in" filter="blinds(horizontal)">
                                      <p:cBhvr>
                                        <p:cTn id="20" dur="500"/>
                                        <p:tgtEl>
                                          <p:spTgt spid="23554">
                                            <p:txEl>
                                              <p:pRg st="3" end="3"/>
                                            </p:txEl>
                                          </p:spTgt>
                                        </p:tgtEl>
                                      </p:cBhvr>
                                    </p:animEffect>
                                  </p:childTnLst>
                                </p:cTn>
                              </p:par>
                            </p:childTnLst>
                          </p:cTn>
                        </p:par>
                      </p:childTnLst>
                    </p:cTn>
                  </p:par>
                  <p:par>
                    <p:cTn id="21" fill="hold" nodeType="clickPar">
                      <p:stCondLst>
                        <p:cond delay="indefinite"/>
                      </p:stCondLst>
                      <p:childTnLst>
                        <p:par>
                          <p:cTn id="22" fill="hold" nodeType="withGroup">
                            <p:stCondLst>
                              <p:cond delay="0"/>
                            </p:stCondLst>
                            <p:childTnLst>
                              <p:par>
                                <p:cTn id="23" presetID="3" presetClass="entr" presetSubtype="10" fill="hold" nodeType="clickEffect">
                                  <p:stCondLst>
                                    <p:cond delay="0"/>
                                  </p:stCondLst>
                                  <p:childTnLst>
                                    <p:set>
                                      <p:cBhvr>
                                        <p:cTn id="24" dur="1" fill="hold">
                                          <p:stCondLst>
                                            <p:cond delay="0"/>
                                          </p:stCondLst>
                                        </p:cTn>
                                        <p:tgtEl>
                                          <p:spTgt spid="23554">
                                            <p:txEl>
                                              <p:pRg st="4" end="4"/>
                                            </p:txEl>
                                          </p:spTgt>
                                        </p:tgtEl>
                                        <p:attrNameLst>
                                          <p:attrName>style.visibility</p:attrName>
                                        </p:attrNameLst>
                                      </p:cBhvr>
                                      <p:to>
                                        <p:strVal val="visible"/>
                                      </p:to>
                                    </p:set>
                                    <p:animEffect transition="in" filter="blinds(horizontal)">
                                      <p:cBhvr>
                                        <p:cTn id="25" dur="500"/>
                                        <p:tgtEl>
                                          <p:spTgt spid="23554">
                                            <p:txEl>
                                              <p:pRg st="4" end="4"/>
                                            </p:txEl>
                                          </p:spTgt>
                                        </p:tgtEl>
                                      </p:cBhvr>
                                    </p:animEffect>
                                  </p:childTnLst>
                                </p:cTn>
                              </p:par>
                              <p:par>
                                <p:cTn id="26" presetID="3" presetClass="entr" presetSubtype="10" fill="hold" nodeType="withEffect">
                                  <p:stCondLst>
                                    <p:cond delay="0"/>
                                  </p:stCondLst>
                                  <p:childTnLst>
                                    <p:set>
                                      <p:cBhvr>
                                        <p:cTn id="27" dur="1" fill="hold">
                                          <p:stCondLst>
                                            <p:cond delay="0"/>
                                          </p:stCondLst>
                                        </p:cTn>
                                        <p:tgtEl>
                                          <p:spTgt spid="23554">
                                            <p:txEl>
                                              <p:pRg st="5" end="5"/>
                                            </p:txEl>
                                          </p:spTgt>
                                        </p:tgtEl>
                                        <p:attrNameLst>
                                          <p:attrName>style.visibility</p:attrName>
                                        </p:attrNameLst>
                                      </p:cBhvr>
                                      <p:to>
                                        <p:strVal val="visible"/>
                                      </p:to>
                                    </p:set>
                                    <p:animEffect transition="in" filter="blinds(horizontal)">
                                      <p:cBhvr>
                                        <p:cTn id="28" dur="500"/>
                                        <p:tgtEl>
                                          <p:spTgt spid="23554">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Rectangle 2"/>
          <p:cNvSpPr>
            <a:spLocks noChangeArrowheads="1"/>
          </p:cNvSpPr>
          <p:nvPr/>
        </p:nvSpPr>
        <p:spPr bwMode="auto">
          <a:xfrm>
            <a:off x="900113" y="692150"/>
            <a:ext cx="7343775" cy="53625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p>
            <a:pPr indent="266700">
              <a:lnSpc>
                <a:spcPct val="120000"/>
              </a:lnSpc>
            </a:pPr>
            <a:r>
              <a:rPr lang="zh-CN" altLang="en-US" sz="3200" b="1">
                <a:solidFill>
                  <a:srgbClr val="FF0066"/>
                </a:solidFill>
                <a:latin typeface="Times New Roman" pitchFamily="18" charset="0"/>
              </a:rPr>
              <a:t>与</a:t>
            </a:r>
            <a:r>
              <a:rPr lang="en-US" altLang="zh-CN" sz="3600" b="1">
                <a:solidFill>
                  <a:srgbClr val="FF0066"/>
                </a:solidFill>
                <a:latin typeface="Times New Roman" pitchFamily="18" charset="0"/>
              </a:rPr>
              <a:t>slip</a:t>
            </a:r>
            <a:r>
              <a:rPr lang="zh-CN" altLang="en-US" sz="3200" b="1">
                <a:solidFill>
                  <a:srgbClr val="FF0066"/>
                </a:solidFill>
                <a:latin typeface="Times New Roman" pitchFamily="18" charset="0"/>
              </a:rPr>
              <a:t>相关的短语：</a:t>
            </a:r>
          </a:p>
          <a:p>
            <a:pPr indent="266700">
              <a:lnSpc>
                <a:spcPct val="120000"/>
              </a:lnSpc>
            </a:pPr>
            <a:r>
              <a:rPr lang="zh-CN" altLang="en-US" sz="3600" b="1">
                <a:latin typeface="Times New Roman" pitchFamily="18" charset="0"/>
              </a:rPr>
              <a:t>  </a:t>
            </a:r>
            <a:r>
              <a:rPr lang="en-US" altLang="zh-CN" sz="3600" b="1">
                <a:latin typeface="Times New Roman" pitchFamily="18" charset="0"/>
              </a:rPr>
              <a:t>slip off</a:t>
            </a:r>
            <a:r>
              <a:rPr lang="zh-CN" altLang="en-US" sz="3600" b="1">
                <a:latin typeface="Times New Roman" pitchFamily="18" charset="0"/>
              </a:rPr>
              <a:t>　</a:t>
            </a:r>
            <a:r>
              <a:rPr lang="zh-CN" altLang="en-US" sz="3200" b="1">
                <a:solidFill>
                  <a:srgbClr val="6600FF"/>
                </a:solidFill>
                <a:latin typeface="Times New Roman" pitchFamily="18" charset="0"/>
              </a:rPr>
              <a:t>迅速脱去（衣服）　</a:t>
            </a:r>
            <a:r>
              <a:rPr lang="zh-CN" altLang="en-US" sz="3600" b="1">
                <a:latin typeface="Times New Roman" pitchFamily="18" charset="0"/>
              </a:rPr>
              <a:t>　　</a:t>
            </a:r>
          </a:p>
          <a:p>
            <a:pPr indent="266700">
              <a:lnSpc>
                <a:spcPct val="120000"/>
              </a:lnSpc>
            </a:pPr>
            <a:r>
              <a:rPr lang="zh-CN" altLang="en-US" sz="3600" b="1">
                <a:latin typeface="Times New Roman" pitchFamily="18" charset="0"/>
              </a:rPr>
              <a:t>  </a:t>
            </a:r>
            <a:r>
              <a:rPr lang="en-US" altLang="zh-CN" sz="3600" b="1">
                <a:latin typeface="Times New Roman" pitchFamily="18" charset="0"/>
              </a:rPr>
              <a:t>slip on  </a:t>
            </a:r>
            <a:r>
              <a:rPr lang="zh-CN" altLang="en-US" sz="3200" b="1">
                <a:solidFill>
                  <a:srgbClr val="6600FF"/>
                </a:solidFill>
                <a:latin typeface="Times New Roman" pitchFamily="18" charset="0"/>
              </a:rPr>
              <a:t>迅速穿上（衣服）</a:t>
            </a:r>
          </a:p>
          <a:p>
            <a:pPr indent="266700">
              <a:lnSpc>
                <a:spcPct val="120000"/>
              </a:lnSpc>
            </a:pPr>
            <a:r>
              <a:rPr lang="zh-CN" altLang="en-US" sz="3600" b="1">
                <a:latin typeface="Times New Roman" pitchFamily="18" charset="0"/>
              </a:rPr>
              <a:t>  </a:t>
            </a:r>
            <a:r>
              <a:rPr lang="en-US" altLang="zh-CN" sz="3600" b="1">
                <a:latin typeface="Times New Roman" pitchFamily="18" charset="0"/>
              </a:rPr>
              <a:t>slip out  </a:t>
            </a:r>
            <a:r>
              <a:rPr lang="zh-CN" altLang="en-US" sz="3200" b="1">
                <a:solidFill>
                  <a:srgbClr val="6600FF"/>
                </a:solidFill>
                <a:latin typeface="Times New Roman" pitchFamily="18" charset="0"/>
              </a:rPr>
              <a:t>被无意说出</a:t>
            </a:r>
            <a:r>
              <a:rPr lang="zh-CN" altLang="en-US" sz="3200" b="1">
                <a:latin typeface="Times New Roman" pitchFamily="18" charset="0"/>
              </a:rPr>
              <a:t>　</a:t>
            </a:r>
            <a:r>
              <a:rPr lang="zh-CN" altLang="en-US" sz="3600" b="1">
                <a:latin typeface="Times New Roman" pitchFamily="18" charset="0"/>
              </a:rPr>
              <a:t>　　　　　　 </a:t>
            </a:r>
          </a:p>
          <a:p>
            <a:pPr indent="266700">
              <a:lnSpc>
                <a:spcPct val="120000"/>
              </a:lnSpc>
            </a:pPr>
            <a:r>
              <a:rPr lang="zh-CN" altLang="en-US" sz="3600" b="1">
                <a:latin typeface="Times New Roman" pitchFamily="18" charset="0"/>
              </a:rPr>
              <a:t>  </a:t>
            </a:r>
            <a:r>
              <a:rPr lang="en-US" altLang="zh-CN" sz="3600" b="1">
                <a:latin typeface="Times New Roman" pitchFamily="18" charset="0"/>
              </a:rPr>
              <a:t>slip out of   </a:t>
            </a:r>
            <a:r>
              <a:rPr lang="zh-CN" altLang="en-US" sz="3200" b="1">
                <a:solidFill>
                  <a:srgbClr val="6600FF"/>
                </a:solidFill>
                <a:latin typeface="Times New Roman" pitchFamily="18" charset="0"/>
              </a:rPr>
              <a:t>迅速脱下（衣服）</a:t>
            </a:r>
          </a:p>
          <a:p>
            <a:pPr indent="266700">
              <a:lnSpc>
                <a:spcPct val="120000"/>
              </a:lnSpc>
            </a:pPr>
            <a:r>
              <a:rPr lang="zh-CN" altLang="en-US" sz="3600" b="1">
                <a:latin typeface="Times New Roman" pitchFamily="18" charset="0"/>
              </a:rPr>
              <a:t>  </a:t>
            </a:r>
            <a:r>
              <a:rPr lang="en-US" altLang="zh-CN" sz="3600" b="1">
                <a:latin typeface="Times New Roman" pitchFamily="18" charset="0"/>
              </a:rPr>
              <a:t>slip sth. over on sb. </a:t>
            </a:r>
          </a:p>
          <a:p>
            <a:pPr indent="266700">
              <a:lnSpc>
                <a:spcPct val="120000"/>
              </a:lnSpc>
            </a:pPr>
            <a:r>
              <a:rPr lang="en-US" altLang="zh-CN" sz="3600" b="1">
                <a:latin typeface="Times New Roman" pitchFamily="18" charset="0"/>
              </a:rPr>
              <a:t>  </a:t>
            </a:r>
            <a:r>
              <a:rPr lang="zh-CN" altLang="en-US" sz="3200" b="1">
                <a:solidFill>
                  <a:srgbClr val="6600FF"/>
                </a:solidFill>
                <a:latin typeface="Times New Roman" pitchFamily="18" charset="0"/>
              </a:rPr>
              <a:t>巧妙地捉弄某人，欺骗某人</a:t>
            </a:r>
          </a:p>
          <a:p>
            <a:pPr indent="266700">
              <a:lnSpc>
                <a:spcPct val="120000"/>
              </a:lnSpc>
            </a:pPr>
            <a:r>
              <a:rPr lang="zh-CN" altLang="en-US" sz="3600" b="1">
                <a:latin typeface="Times New Roman" pitchFamily="18" charset="0"/>
              </a:rPr>
              <a:t>  </a:t>
            </a:r>
            <a:r>
              <a:rPr lang="en-US" altLang="zh-CN" sz="3600" b="1">
                <a:latin typeface="Times New Roman" pitchFamily="18" charset="0"/>
              </a:rPr>
              <a:t>slip up  </a:t>
            </a:r>
            <a:r>
              <a:rPr lang="zh-CN" altLang="en-US" sz="3200" b="1">
                <a:solidFill>
                  <a:srgbClr val="6600FF"/>
                </a:solidFill>
                <a:latin typeface="Times New Roman" pitchFamily="18" charset="0"/>
              </a:rPr>
              <a:t>犯错误，疏忽</a:t>
            </a: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34" presetClass="entr" presetSubtype="0" fill="hold" nodeType="withEffect">
                                  <p:stCondLst>
                                    <p:cond delay="0"/>
                                  </p:stCondLst>
                                  <p:childTnLst>
                                    <p:set>
                                      <p:cBhvr>
                                        <p:cTn id="6" dur="1" fill="hold">
                                          <p:stCondLst>
                                            <p:cond delay="0"/>
                                          </p:stCondLst>
                                        </p:cTn>
                                        <p:tgtEl>
                                          <p:spTgt spid="24578">
                                            <p:txEl>
                                              <p:pRg st="0" end="0"/>
                                            </p:txEl>
                                          </p:spTgt>
                                        </p:tgtEl>
                                        <p:attrNameLst>
                                          <p:attrName>style.visibility</p:attrName>
                                        </p:attrNameLst>
                                      </p:cBhvr>
                                      <p:to>
                                        <p:strVal val="visible"/>
                                      </p:to>
                                    </p:set>
                                    <p:anim from="(-#ppt_w/2)" to="(#ppt_x)" calcmode="lin" valueType="num">
                                      <p:cBhvr>
                                        <p:cTn id="7" dur="600" fill="hold">
                                          <p:stCondLst>
                                            <p:cond delay="0"/>
                                          </p:stCondLst>
                                        </p:cTn>
                                        <p:tgtEl>
                                          <p:spTgt spid="24578">
                                            <p:txEl>
                                              <p:pRg st="0" end="0"/>
                                            </p:txEl>
                                          </p:spTgt>
                                        </p:tgtEl>
                                        <p:attrNameLst>
                                          <p:attrName>ppt_x</p:attrName>
                                        </p:attrNameLst>
                                      </p:cBhvr>
                                    </p:anim>
                                    <p:anim from="0" to="-1.0" calcmode="lin" valueType="num">
                                      <p:cBhvr>
                                        <p:cTn id="8" dur="200" decel="50000" autoRev="1" fill="hold">
                                          <p:stCondLst>
                                            <p:cond delay="600"/>
                                          </p:stCondLst>
                                        </p:cTn>
                                        <p:tgtEl>
                                          <p:spTgt spid="24578">
                                            <p:txEl>
                                              <p:pRg st="0" end="0"/>
                                            </p:txEl>
                                          </p:spTgt>
                                        </p:tgtEl>
                                        <p:attrNameLst>
                                          <p:attrName>xshear</p:attrName>
                                        </p:attrNameLst>
                                      </p:cBhvr>
                                    </p:anim>
                                    <p:animScale>
                                      <p:cBhvr>
                                        <p:cTn id="9" dur="200" decel="100000" autoRev="1" fill="hold">
                                          <p:stCondLst>
                                            <p:cond delay="600"/>
                                          </p:stCondLst>
                                        </p:cTn>
                                        <p:tgtEl>
                                          <p:spTgt spid="24578">
                                            <p:txEl>
                                              <p:pRg st="0" end="0"/>
                                            </p:txEl>
                                          </p:spTgt>
                                        </p:tgtEl>
                                      </p:cBhvr>
                                      <p:from x="100000" y="100000"/>
                                      <p:to x="80000" y="100000"/>
                                    </p:animScale>
                                    <p:anim by="(#ppt_h/3+#ppt_w*0.1)" calcmode="lin" valueType="num">
                                      <p:cBhvr additive="sum">
                                        <p:cTn id="10" dur="200" decel="100000" autoRev="1" fill="hold">
                                          <p:stCondLst>
                                            <p:cond delay="600"/>
                                          </p:stCondLst>
                                        </p:cTn>
                                        <p:tgtEl>
                                          <p:spTgt spid="24578">
                                            <p:txEl>
                                              <p:pRg st="0" end="0"/>
                                            </p:txEl>
                                          </p:spTgt>
                                        </p:tgtEl>
                                        <p:attrNameLst>
                                          <p:attrName>ppt_x</p:attrName>
                                        </p:attrNameLst>
                                      </p:cBhvr>
                                    </p:anim>
                                  </p:childTnLst>
                                </p:cTn>
                              </p:par>
                            </p:childTnLst>
                          </p:cTn>
                        </p:par>
                      </p:childTnLst>
                    </p:cTn>
                  </p:par>
                  <p:par>
                    <p:cTn id="11" fill="hold" nodeType="clickPar">
                      <p:stCondLst>
                        <p:cond delay="indefinite"/>
                      </p:stCondLst>
                      <p:childTnLst>
                        <p:par>
                          <p:cTn id="12" fill="hold" nodeType="withGroup">
                            <p:stCondLst>
                              <p:cond delay="0"/>
                            </p:stCondLst>
                            <p:childTnLst>
                              <p:par>
                                <p:cTn id="13" presetID="18" presetClass="entr" presetSubtype="6" fill="hold" nodeType="clickEffect">
                                  <p:stCondLst>
                                    <p:cond delay="0"/>
                                  </p:stCondLst>
                                  <p:childTnLst>
                                    <p:set>
                                      <p:cBhvr>
                                        <p:cTn id="14" dur="1" fill="hold">
                                          <p:stCondLst>
                                            <p:cond delay="0"/>
                                          </p:stCondLst>
                                        </p:cTn>
                                        <p:tgtEl>
                                          <p:spTgt spid="24578">
                                            <p:txEl>
                                              <p:pRg st="1" end="1"/>
                                            </p:txEl>
                                          </p:spTgt>
                                        </p:tgtEl>
                                        <p:attrNameLst>
                                          <p:attrName>style.visibility</p:attrName>
                                        </p:attrNameLst>
                                      </p:cBhvr>
                                      <p:to>
                                        <p:strVal val="visible"/>
                                      </p:to>
                                    </p:set>
                                    <p:animEffect transition="in" filter="strips(downRight)">
                                      <p:cBhvr>
                                        <p:cTn id="15" dur="1000"/>
                                        <p:tgtEl>
                                          <p:spTgt spid="24578">
                                            <p:txEl>
                                              <p:pRg st="1" end="1"/>
                                            </p:txEl>
                                          </p:spTgt>
                                        </p:tgtEl>
                                      </p:cBhvr>
                                    </p:animEffect>
                                  </p:childTnLst>
                                </p:cTn>
                              </p:par>
                            </p:childTnLst>
                          </p:cTn>
                        </p:par>
                      </p:childTnLst>
                    </p:cTn>
                  </p:par>
                  <p:par>
                    <p:cTn id="16" fill="hold" nodeType="clickPar">
                      <p:stCondLst>
                        <p:cond delay="indefinite"/>
                      </p:stCondLst>
                      <p:childTnLst>
                        <p:par>
                          <p:cTn id="17" fill="hold" nodeType="withGroup">
                            <p:stCondLst>
                              <p:cond delay="0"/>
                            </p:stCondLst>
                            <p:childTnLst>
                              <p:par>
                                <p:cTn id="18" presetID="18" presetClass="entr" presetSubtype="6" fill="hold" nodeType="clickEffect">
                                  <p:stCondLst>
                                    <p:cond delay="0"/>
                                  </p:stCondLst>
                                  <p:childTnLst>
                                    <p:set>
                                      <p:cBhvr>
                                        <p:cTn id="19" dur="1" fill="hold">
                                          <p:stCondLst>
                                            <p:cond delay="0"/>
                                          </p:stCondLst>
                                        </p:cTn>
                                        <p:tgtEl>
                                          <p:spTgt spid="24578">
                                            <p:txEl>
                                              <p:pRg st="2" end="2"/>
                                            </p:txEl>
                                          </p:spTgt>
                                        </p:tgtEl>
                                        <p:attrNameLst>
                                          <p:attrName>style.visibility</p:attrName>
                                        </p:attrNameLst>
                                      </p:cBhvr>
                                      <p:to>
                                        <p:strVal val="visible"/>
                                      </p:to>
                                    </p:set>
                                    <p:animEffect transition="in" filter="strips(downRight)">
                                      <p:cBhvr>
                                        <p:cTn id="20" dur="1000"/>
                                        <p:tgtEl>
                                          <p:spTgt spid="24578">
                                            <p:txEl>
                                              <p:pRg st="2" end="2"/>
                                            </p:txEl>
                                          </p:spTgt>
                                        </p:tgtEl>
                                      </p:cBhvr>
                                    </p:animEffect>
                                  </p:childTnLst>
                                </p:cTn>
                              </p:par>
                            </p:childTnLst>
                          </p:cTn>
                        </p:par>
                      </p:childTnLst>
                    </p:cTn>
                  </p:par>
                  <p:par>
                    <p:cTn id="21" fill="hold" nodeType="clickPar">
                      <p:stCondLst>
                        <p:cond delay="indefinite"/>
                      </p:stCondLst>
                      <p:childTnLst>
                        <p:par>
                          <p:cTn id="22" fill="hold" nodeType="withGroup">
                            <p:stCondLst>
                              <p:cond delay="0"/>
                            </p:stCondLst>
                            <p:childTnLst>
                              <p:par>
                                <p:cTn id="23" presetID="18" presetClass="entr" presetSubtype="6" fill="hold" nodeType="clickEffect">
                                  <p:stCondLst>
                                    <p:cond delay="0"/>
                                  </p:stCondLst>
                                  <p:childTnLst>
                                    <p:set>
                                      <p:cBhvr>
                                        <p:cTn id="24" dur="1" fill="hold">
                                          <p:stCondLst>
                                            <p:cond delay="0"/>
                                          </p:stCondLst>
                                        </p:cTn>
                                        <p:tgtEl>
                                          <p:spTgt spid="24578">
                                            <p:txEl>
                                              <p:pRg st="3" end="3"/>
                                            </p:txEl>
                                          </p:spTgt>
                                        </p:tgtEl>
                                        <p:attrNameLst>
                                          <p:attrName>style.visibility</p:attrName>
                                        </p:attrNameLst>
                                      </p:cBhvr>
                                      <p:to>
                                        <p:strVal val="visible"/>
                                      </p:to>
                                    </p:set>
                                    <p:animEffect transition="in" filter="strips(downRight)">
                                      <p:cBhvr>
                                        <p:cTn id="25" dur="1000"/>
                                        <p:tgtEl>
                                          <p:spTgt spid="24578">
                                            <p:txEl>
                                              <p:pRg st="3" end="3"/>
                                            </p:txEl>
                                          </p:spTgt>
                                        </p:tgtEl>
                                      </p:cBhvr>
                                    </p:animEffect>
                                  </p:childTnLst>
                                </p:cTn>
                              </p:par>
                            </p:childTnLst>
                          </p:cTn>
                        </p:par>
                      </p:childTnLst>
                    </p:cTn>
                  </p:par>
                  <p:par>
                    <p:cTn id="26" fill="hold" nodeType="clickPar">
                      <p:stCondLst>
                        <p:cond delay="indefinite"/>
                      </p:stCondLst>
                      <p:childTnLst>
                        <p:par>
                          <p:cTn id="27" fill="hold" nodeType="withGroup">
                            <p:stCondLst>
                              <p:cond delay="0"/>
                            </p:stCondLst>
                            <p:childTnLst>
                              <p:par>
                                <p:cTn id="28" presetID="18" presetClass="entr" presetSubtype="6" fill="hold" nodeType="clickEffect">
                                  <p:stCondLst>
                                    <p:cond delay="0"/>
                                  </p:stCondLst>
                                  <p:childTnLst>
                                    <p:set>
                                      <p:cBhvr>
                                        <p:cTn id="29" dur="1" fill="hold">
                                          <p:stCondLst>
                                            <p:cond delay="0"/>
                                          </p:stCondLst>
                                        </p:cTn>
                                        <p:tgtEl>
                                          <p:spTgt spid="24578">
                                            <p:txEl>
                                              <p:pRg st="4" end="4"/>
                                            </p:txEl>
                                          </p:spTgt>
                                        </p:tgtEl>
                                        <p:attrNameLst>
                                          <p:attrName>style.visibility</p:attrName>
                                        </p:attrNameLst>
                                      </p:cBhvr>
                                      <p:to>
                                        <p:strVal val="visible"/>
                                      </p:to>
                                    </p:set>
                                    <p:animEffect transition="in" filter="strips(downRight)">
                                      <p:cBhvr>
                                        <p:cTn id="30" dur="1000"/>
                                        <p:tgtEl>
                                          <p:spTgt spid="24578">
                                            <p:txEl>
                                              <p:pRg st="4" end="4"/>
                                            </p:txEl>
                                          </p:spTgt>
                                        </p:tgtEl>
                                      </p:cBhvr>
                                    </p:animEffect>
                                  </p:childTnLst>
                                </p:cTn>
                              </p:par>
                            </p:childTnLst>
                          </p:cTn>
                        </p:par>
                      </p:childTnLst>
                    </p:cTn>
                  </p:par>
                  <p:par>
                    <p:cTn id="31" fill="hold" nodeType="clickPar">
                      <p:stCondLst>
                        <p:cond delay="indefinite"/>
                      </p:stCondLst>
                      <p:childTnLst>
                        <p:par>
                          <p:cTn id="32" fill="hold" nodeType="withGroup">
                            <p:stCondLst>
                              <p:cond delay="0"/>
                            </p:stCondLst>
                            <p:childTnLst>
                              <p:par>
                                <p:cTn id="33" presetID="18" presetClass="entr" presetSubtype="6" fill="hold" nodeType="clickEffect">
                                  <p:stCondLst>
                                    <p:cond delay="0"/>
                                  </p:stCondLst>
                                  <p:childTnLst>
                                    <p:set>
                                      <p:cBhvr>
                                        <p:cTn id="34" dur="1" fill="hold">
                                          <p:stCondLst>
                                            <p:cond delay="0"/>
                                          </p:stCondLst>
                                        </p:cTn>
                                        <p:tgtEl>
                                          <p:spTgt spid="24578">
                                            <p:txEl>
                                              <p:pRg st="5" end="5"/>
                                            </p:txEl>
                                          </p:spTgt>
                                        </p:tgtEl>
                                        <p:attrNameLst>
                                          <p:attrName>style.visibility</p:attrName>
                                        </p:attrNameLst>
                                      </p:cBhvr>
                                      <p:to>
                                        <p:strVal val="visible"/>
                                      </p:to>
                                    </p:set>
                                    <p:animEffect transition="in" filter="strips(downRight)">
                                      <p:cBhvr>
                                        <p:cTn id="35" dur="1000"/>
                                        <p:tgtEl>
                                          <p:spTgt spid="24578">
                                            <p:txEl>
                                              <p:pRg st="5" end="5"/>
                                            </p:txEl>
                                          </p:spTgt>
                                        </p:tgtEl>
                                      </p:cBhvr>
                                    </p:animEffect>
                                  </p:childTnLst>
                                </p:cTn>
                              </p:par>
                              <p:par>
                                <p:cTn id="36" presetID="18" presetClass="entr" presetSubtype="6" fill="hold" nodeType="withEffect">
                                  <p:stCondLst>
                                    <p:cond delay="0"/>
                                  </p:stCondLst>
                                  <p:childTnLst>
                                    <p:set>
                                      <p:cBhvr>
                                        <p:cTn id="37" dur="1" fill="hold">
                                          <p:stCondLst>
                                            <p:cond delay="0"/>
                                          </p:stCondLst>
                                        </p:cTn>
                                        <p:tgtEl>
                                          <p:spTgt spid="24578">
                                            <p:txEl>
                                              <p:pRg st="6" end="6"/>
                                            </p:txEl>
                                          </p:spTgt>
                                        </p:tgtEl>
                                        <p:attrNameLst>
                                          <p:attrName>style.visibility</p:attrName>
                                        </p:attrNameLst>
                                      </p:cBhvr>
                                      <p:to>
                                        <p:strVal val="visible"/>
                                      </p:to>
                                    </p:set>
                                    <p:animEffect transition="in" filter="strips(downRight)">
                                      <p:cBhvr>
                                        <p:cTn id="38" dur="1000"/>
                                        <p:tgtEl>
                                          <p:spTgt spid="24578">
                                            <p:txEl>
                                              <p:pRg st="6" end="6"/>
                                            </p:txEl>
                                          </p:spTgt>
                                        </p:tgtEl>
                                      </p:cBhvr>
                                    </p:animEffect>
                                  </p:childTnLst>
                                </p:cTn>
                              </p:par>
                            </p:childTnLst>
                          </p:cTn>
                        </p:par>
                      </p:childTnLst>
                    </p:cTn>
                  </p:par>
                  <p:par>
                    <p:cTn id="39" fill="hold" nodeType="clickPar">
                      <p:stCondLst>
                        <p:cond delay="indefinite"/>
                      </p:stCondLst>
                      <p:childTnLst>
                        <p:par>
                          <p:cTn id="40" fill="hold" nodeType="withGroup">
                            <p:stCondLst>
                              <p:cond delay="0"/>
                            </p:stCondLst>
                            <p:childTnLst>
                              <p:par>
                                <p:cTn id="41" presetID="18" presetClass="entr" presetSubtype="6" fill="hold" nodeType="clickEffect">
                                  <p:stCondLst>
                                    <p:cond delay="0"/>
                                  </p:stCondLst>
                                  <p:childTnLst>
                                    <p:set>
                                      <p:cBhvr>
                                        <p:cTn id="42" dur="1" fill="hold">
                                          <p:stCondLst>
                                            <p:cond delay="0"/>
                                          </p:stCondLst>
                                        </p:cTn>
                                        <p:tgtEl>
                                          <p:spTgt spid="24578">
                                            <p:txEl>
                                              <p:pRg st="7" end="7"/>
                                            </p:txEl>
                                          </p:spTgt>
                                        </p:tgtEl>
                                        <p:attrNameLst>
                                          <p:attrName>style.visibility</p:attrName>
                                        </p:attrNameLst>
                                      </p:cBhvr>
                                      <p:to>
                                        <p:strVal val="visible"/>
                                      </p:to>
                                    </p:set>
                                    <p:animEffect transition="in" filter="strips(downRight)">
                                      <p:cBhvr>
                                        <p:cTn id="43" dur="1000"/>
                                        <p:tgtEl>
                                          <p:spTgt spid="24578">
                                            <p:txEl>
                                              <p:pRg st="7" end="7"/>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Rectangle 2"/>
          <p:cNvSpPr>
            <a:spLocks noChangeArrowheads="1"/>
          </p:cNvSpPr>
          <p:nvPr/>
        </p:nvSpPr>
        <p:spPr bwMode="auto">
          <a:xfrm>
            <a:off x="323850" y="685800"/>
            <a:ext cx="8820150" cy="21542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p>
            <a:pPr>
              <a:lnSpc>
                <a:spcPct val="130000"/>
              </a:lnSpc>
            </a:pPr>
            <a:r>
              <a:rPr lang="en-US" altLang="zh-CN" sz="3600" b="1">
                <a:latin typeface="Times New Roman" pitchFamily="18" charset="0"/>
              </a:rPr>
              <a:t>3. It’s also the place </a:t>
            </a:r>
            <a:r>
              <a:rPr lang="en-US" altLang="zh-CN" sz="3600" b="1">
                <a:solidFill>
                  <a:srgbClr val="FF0066"/>
                </a:solidFill>
                <a:latin typeface="Times New Roman" pitchFamily="18" charset="0"/>
              </a:rPr>
              <a:t>to catch the ferry</a:t>
            </a:r>
            <a:r>
              <a:rPr lang="en-US" altLang="zh-CN" sz="3600" b="1">
                <a:latin typeface="Times New Roman" pitchFamily="18" charset="0"/>
              </a:rPr>
              <a:t> to Angel Island and other places in the Bay.   </a:t>
            </a:r>
          </a:p>
          <a:p>
            <a:pPr>
              <a:lnSpc>
                <a:spcPct val="130000"/>
              </a:lnSpc>
            </a:pPr>
            <a:r>
              <a:rPr lang="zh-CN" altLang="en-US" sz="3200" b="1">
                <a:latin typeface="Times New Roman" pitchFamily="18" charset="0"/>
              </a:rPr>
              <a:t>这也是乘渡船去天使岛和海湾其他地方的渡口。</a:t>
            </a:r>
          </a:p>
        </p:txBody>
      </p:sp>
      <p:sp>
        <p:nvSpPr>
          <p:cNvPr id="25603" name="Rectangle 3"/>
          <p:cNvSpPr>
            <a:spLocks noChangeArrowheads="1"/>
          </p:cNvSpPr>
          <p:nvPr/>
        </p:nvSpPr>
        <p:spPr bwMode="auto">
          <a:xfrm>
            <a:off x="539750" y="2924175"/>
            <a:ext cx="8064500" cy="2889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p>
            <a:pPr>
              <a:lnSpc>
                <a:spcPct val="135000"/>
              </a:lnSpc>
            </a:pPr>
            <a:r>
              <a:rPr lang="en-US" altLang="zh-CN" sz="3600" b="1">
                <a:solidFill>
                  <a:srgbClr val="008000"/>
                </a:solidFill>
                <a:latin typeface="Times New Roman" pitchFamily="18" charset="0"/>
              </a:rPr>
              <a:t>to catch the ferry to…in the Bay </a:t>
            </a:r>
            <a:r>
              <a:rPr lang="zh-CN" altLang="en-US" sz="3200" b="1">
                <a:solidFill>
                  <a:srgbClr val="008000"/>
                </a:solidFill>
                <a:latin typeface="Times New Roman" pitchFamily="18" charset="0"/>
              </a:rPr>
              <a:t>为不定式作定语</a:t>
            </a:r>
            <a:r>
              <a:rPr lang="en-US" altLang="zh-CN" sz="3200" b="1">
                <a:solidFill>
                  <a:srgbClr val="008000"/>
                </a:solidFill>
                <a:latin typeface="Times New Roman" pitchFamily="18" charset="0"/>
              </a:rPr>
              <a:t>, </a:t>
            </a:r>
            <a:r>
              <a:rPr lang="zh-CN" altLang="en-US" sz="3200" b="1">
                <a:solidFill>
                  <a:srgbClr val="008000"/>
                </a:solidFill>
                <a:latin typeface="Times New Roman" pitchFamily="18" charset="0"/>
              </a:rPr>
              <a:t>修饰</a:t>
            </a:r>
            <a:r>
              <a:rPr lang="en-US" altLang="zh-CN" sz="3600" b="1">
                <a:solidFill>
                  <a:srgbClr val="008000"/>
                </a:solidFill>
                <a:latin typeface="Times New Roman" pitchFamily="18" charset="0"/>
              </a:rPr>
              <a:t>the place</a:t>
            </a:r>
            <a:r>
              <a:rPr lang="zh-CN" altLang="en-US" sz="3600" b="1">
                <a:solidFill>
                  <a:srgbClr val="008000"/>
                </a:solidFill>
                <a:latin typeface="Times New Roman" pitchFamily="18" charset="0"/>
              </a:rPr>
              <a:t>。</a:t>
            </a:r>
          </a:p>
          <a:p>
            <a:pPr>
              <a:lnSpc>
                <a:spcPct val="135000"/>
              </a:lnSpc>
            </a:pPr>
            <a:r>
              <a:rPr lang="zh-CN" altLang="en-US" sz="3200" b="1">
                <a:solidFill>
                  <a:srgbClr val="008000"/>
                </a:solidFill>
                <a:latin typeface="Times New Roman" pitchFamily="18" charset="0"/>
              </a:rPr>
              <a:t>不定式做定语时</a:t>
            </a:r>
            <a:r>
              <a:rPr lang="en-US" altLang="zh-CN" sz="3200" b="1">
                <a:solidFill>
                  <a:srgbClr val="008000"/>
                </a:solidFill>
                <a:latin typeface="Times New Roman" pitchFamily="18" charset="0"/>
              </a:rPr>
              <a:t>, </a:t>
            </a:r>
            <a:r>
              <a:rPr lang="zh-CN" altLang="en-US" sz="3200" b="1">
                <a:solidFill>
                  <a:srgbClr val="008000"/>
                </a:solidFill>
                <a:latin typeface="Times New Roman" pitchFamily="18" charset="0"/>
              </a:rPr>
              <a:t>与所修饰的词之间有三种关系</a:t>
            </a:r>
            <a:r>
              <a:rPr lang="en-US" altLang="zh-CN" sz="3200" b="1">
                <a:solidFill>
                  <a:srgbClr val="008000"/>
                </a:solidFill>
                <a:latin typeface="Times New Roman" pitchFamily="18" charset="0"/>
              </a:rPr>
              <a:t>: </a:t>
            </a:r>
            <a:r>
              <a:rPr lang="zh-CN" altLang="en-US" sz="3200" b="1">
                <a:solidFill>
                  <a:srgbClr val="008000"/>
                </a:solidFill>
                <a:latin typeface="Times New Roman" pitchFamily="18" charset="0"/>
              </a:rPr>
              <a:t>即动宾关系</a:t>
            </a:r>
            <a:r>
              <a:rPr lang="en-US" altLang="zh-CN" sz="3200" b="1">
                <a:solidFill>
                  <a:srgbClr val="008000"/>
                </a:solidFill>
                <a:latin typeface="Times New Roman" pitchFamily="18" charset="0"/>
              </a:rPr>
              <a:t>, </a:t>
            </a:r>
            <a:r>
              <a:rPr lang="zh-CN" altLang="en-US" sz="3200" b="1">
                <a:solidFill>
                  <a:srgbClr val="008000"/>
                </a:solidFill>
                <a:latin typeface="Times New Roman" pitchFamily="18" charset="0"/>
              </a:rPr>
              <a:t>主谓关系和同位关系。</a:t>
            </a: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3" presetClass="entr" presetSubtype="10" fill="hold" grpId="0" nodeType="withEffect">
                                  <p:stCondLst>
                                    <p:cond delay="0"/>
                                  </p:stCondLst>
                                  <p:childTnLst>
                                    <p:set>
                                      <p:cBhvr>
                                        <p:cTn id="6" dur="1" fill="hold">
                                          <p:stCondLst>
                                            <p:cond delay="0"/>
                                          </p:stCondLst>
                                        </p:cTn>
                                        <p:tgtEl>
                                          <p:spTgt spid="25602"/>
                                        </p:tgtEl>
                                        <p:attrNameLst>
                                          <p:attrName>style.visibility</p:attrName>
                                        </p:attrNameLst>
                                      </p:cBhvr>
                                      <p:to>
                                        <p:strVal val="visible"/>
                                      </p:to>
                                    </p:set>
                                    <p:animEffect transition="in" filter="blinds(horizontal)">
                                      <p:cBhvr>
                                        <p:cTn id="7" dur="500"/>
                                        <p:tgtEl>
                                          <p:spTgt spid="25602"/>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25603"/>
                                        </p:tgtEl>
                                        <p:attrNameLst>
                                          <p:attrName>style.visibility</p:attrName>
                                        </p:attrNameLst>
                                      </p:cBhvr>
                                      <p:to>
                                        <p:strVal val="visible"/>
                                      </p:to>
                                    </p:set>
                                    <p:animEffect transition="in" filter="blinds(horizontal)">
                                      <p:cBhvr>
                                        <p:cTn id="12" dur="500"/>
                                        <p:tgtEl>
                                          <p:spTgt spid="2560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602" grpId="0"/>
      <p:bldP spid="25603"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Rectangle 2"/>
          <p:cNvSpPr>
            <a:spLocks noChangeArrowheads="1"/>
          </p:cNvSpPr>
          <p:nvPr/>
        </p:nvSpPr>
        <p:spPr bwMode="auto">
          <a:xfrm>
            <a:off x="468313" y="476250"/>
            <a:ext cx="8135937" cy="28686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p>
            <a:pPr indent="266700">
              <a:lnSpc>
                <a:spcPct val="130000"/>
              </a:lnSpc>
            </a:pPr>
            <a:r>
              <a:rPr lang="en-US" altLang="zh-CN" sz="3600" b="1">
                <a:latin typeface="Times New Roman" pitchFamily="18" charset="0"/>
              </a:rPr>
              <a:t>4. </a:t>
            </a:r>
            <a:r>
              <a:rPr lang="en-US" altLang="zh-CN" sz="3600" b="1">
                <a:solidFill>
                  <a:srgbClr val="FF0066"/>
                </a:solidFill>
                <a:latin typeface="Times New Roman" pitchFamily="18" charset="0"/>
              </a:rPr>
              <a:t>Teamed up with</a:t>
            </a:r>
            <a:r>
              <a:rPr lang="en-US" altLang="zh-CN" sz="3600" b="1">
                <a:latin typeface="Times New Roman" pitchFamily="18" charset="0"/>
              </a:rPr>
              <a:t> a couple from my hotel and hired a car.</a:t>
            </a:r>
          </a:p>
          <a:p>
            <a:pPr indent="266700">
              <a:lnSpc>
                <a:spcPct val="130000"/>
              </a:lnSpc>
            </a:pPr>
            <a:r>
              <a:rPr lang="en-US" altLang="zh-CN" sz="3600" b="1">
                <a:latin typeface="Times New Roman" pitchFamily="18" charset="0"/>
              </a:rPr>
              <a:t>    </a:t>
            </a:r>
            <a:r>
              <a:rPr lang="zh-CN" altLang="en-US" sz="3200" b="1">
                <a:latin typeface="Times New Roman" pitchFamily="18" charset="0"/>
              </a:rPr>
              <a:t>与我旅店里的一对夫妇结队而行并且合伙租了一辆车。</a:t>
            </a:r>
          </a:p>
        </p:txBody>
      </p:sp>
      <p:sp>
        <p:nvSpPr>
          <p:cNvPr id="26627" name="Rectangle 3"/>
          <p:cNvSpPr>
            <a:spLocks noChangeArrowheads="1"/>
          </p:cNvSpPr>
          <p:nvPr/>
        </p:nvSpPr>
        <p:spPr bwMode="auto">
          <a:xfrm>
            <a:off x="395288" y="3357563"/>
            <a:ext cx="8280400" cy="27273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nSpc>
                <a:spcPct val="120000"/>
              </a:lnSpc>
            </a:pPr>
            <a:r>
              <a:rPr lang="en-US" altLang="zh-CN" sz="3600" b="1">
                <a:latin typeface="Times New Roman" pitchFamily="18" charset="0"/>
              </a:rPr>
              <a:t>     </a:t>
            </a:r>
            <a:r>
              <a:rPr lang="en-US" altLang="zh-CN" sz="3600" b="1">
                <a:solidFill>
                  <a:srgbClr val="FF0066"/>
                </a:solidFill>
                <a:latin typeface="Times New Roman" pitchFamily="18" charset="0"/>
              </a:rPr>
              <a:t>team up (with)</a:t>
            </a:r>
            <a:r>
              <a:rPr lang="en-US" altLang="zh-CN" sz="3600" b="1">
                <a:latin typeface="Times New Roman" pitchFamily="18" charset="0"/>
              </a:rPr>
              <a:t>  </a:t>
            </a:r>
          </a:p>
          <a:p>
            <a:pPr>
              <a:lnSpc>
                <a:spcPct val="120000"/>
              </a:lnSpc>
            </a:pPr>
            <a:r>
              <a:rPr lang="en-US" altLang="zh-CN" sz="3600" b="1">
                <a:latin typeface="Times New Roman" pitchFamily="18" charset="0"/>
              </a:rPr>
              <a:t>     </a:t>
            </a:r>
            <a:r>
              <a:rPr lang="zh-CN" altLang="en-US" sz="3200" b="1">
                <a:solidFill>
                  <a:srgbClr val="FF0066"/>
                </a:solidFill>
                <a:latin typeface="Times New Roman" pitchFamily="18" charset="0"/>
              </a:rPr>
              <a:t>与</a:t>
            </a:r>
            <a:r>
              <a:rPr lang="en-US" altLang="zh-CN" sz="3200" b="1">
                <a:solidFill>
                  <a:srgbClr val="FF0066"/>
                </a:solidFill>
                <a:latin typeface="Times New Roman" pitchFamily="18" charset="0"/>
              </a:rPr>
              <a:t>……</a:t>
            </a:r>
            <a:r>
              <a:rPr lang="zh-CN" altLang="en-US" sz="3200" b="1">
                <a:solidFill>
                  <a:srgbClr val="FF0066"/>
                </a:solidFill>
                <a:latin typeface="Times New Roman" pitchFamily="18" charset="0"/>
              </a:rPr>
              <a:t>合作或一起工作</a:t>
            </a:r>
            <a:r>
              <a:rPr lang="en-US" altLang="zh-CN" sz="3200" b="1">
                <a:solidFill>
                  <a:srgbClr val="FF0066"/>
                </a:solidFill>
                <a:latin typeface="Times New Roman" pitchFamily="18" charset="0"/>
              </a:rPr>
              <a:t>, </a:t>
            </a:r>
            <a:r>
              <a:rPr lang="zh-CN" altLang="en-US" sz="3200" b="1">
                <a:solidFill>
                  <a:srgbClr val="FF0066"/>
                </a:solidFill>
                <a:latin typeface="Times New Roman" pitchFamily="18" charset="0"/>
              </a:rPr>
              <a:t>与</a:t>
            </a:r>
            <a:r>
              <a:rPr lang="en-US" altLang="zh-CN" sz="3200" b="1">
                <a:solidFill>
                  <a:srgbClr val="FF0066"/>
                </a:solidFill>
                <a:latin typeface="Times New Roman" pitchFamily="18" charset="0"/>
              </a:rPr>
              <a:t>……</a:t>
            </a:r>
            <a:r>
              <a:rPr lang="zh-CN" altLang="en-US" sz="3200" b="1">
                <a:solidFill>
                  <a:srgbClr val="FF0066"/>
                </a:solidFill>
                <a:latin typeface="Times New Roman" pitchFamily="18" charset="0"/>
              </a:rPr>
              <a:t>结成一队</a:t>
            </a:r>
          </a:p>
          <a:p>
            <a:pPr>
              <a:lnSpc>
                <a:spcPct val="120000"/>
              </a:lnSpc>
            </a:pPr>
            <a:r>
              <a:rPr lang="zh-CN" altLang="en-US" sz="3600" b="1">
                <a:latin typeface="Times New Roman" pitchFamily="18" charset="0"/>
              </a:rPr>
              <a:t>     </a:t>
            </a:r>
            <a:r>
              <a:rPr lang="en-US" altLang="zh-CN" sz="3600" b="1">
                <a:latin typeface="Times New Roman" pitchFamily="18" charset="0"/>
              </a:rPr>
              <a:t>Let’s team up!  </a:t>
            </a:r>
          </a:p>
          <a:p>
            <a:pPr>
              <a:lnSpc>
                <a:spcPct val="120000"/>
              </a:lnSpc>
            </a:pPr>
            <a:r>
              <a:rPr lang="en-US" altLang="zh-CN" sz="3600" b="1">
                <a:latin typeface="Times New Roman" pitchFamily="18" charset="0"/>
              </a:rPr>
              <a:t>     </a:t>
            </a:r>
            <a:r>
              <a:rPr lang="zh-CN" altLang="en-US" sz="3200" b="1">
                <a:latin typeface="Times New Roman" pitchFamily="18" charset="0"/>
              </a:rPr>
              <a:t>我们联起手来吧！</a:t>
            </a: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8" presetClass="entr" presetSubtype="16" fill="hold" grpId="0" nodeType="withEffect">
                                  <p:stCondLst>
                                    <p:cond delay="0"/>
                                  </p:stCondLst>
                                  <p:childTnLst>
                                    <p:set>
                                      <p:cBhvr>
                                        <p:cTn id="6" dur="1" fill="hold">
                                          <p:stCondLst>
                                            <p:cond delay="0"/>
                                          </p:stCondLst>
                                        </p:cTn>
                                        <p:tgtEl>
                                          <p:spTgt spid="26626"/>
                                        </p:tgtEl>
                                        <p:attrNameLst>
                                          <p:attrName>style.visibility</p:attrName>
                                        </p:attrNameLst>
                                      </p:cBhvr>
                                      <p:to>
                                        <p:strVal val="visible"/>
                                      </p:to>
                                    </p:set>
                                    <p:animEffect transition="in" filter="diamond(in)">
                                      <p:cBhvr>
                                        <p:cTn id="7" dur="1000"/>
                                        <p:tgtEl>
                                          <p:spTgt spid="26626"/>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18" presetClass="entr" presetSubtype="6" fill="hold" nodeType="clickEffect">
                                  <p:stCondLst>
                                    <p:cond delay="0"/>
                                  </p:stCondLst>
                                  <p:childTnLst>
                                    <p:set>
                                      <p:cBhvr>
                                        <p:cTn id="11" dur="1" fill="hold">
                                          <p:stCondLst>
                                            <p:cond delay="0"/>
                                          </p:stCondLst>
                                        </p:cTn>
                                        <p:tgtEl>
                                          <p:spTgt spid="26627">
                                            <p:txEl>
                                              <p:pRg st="0" end="0"/>
                                            </p:txEl>
                                          </p:spTgt>
                                        </p:tgtEl>
                                        <p:attrNameLst>
                                          <p:attrName>style.visibility</p:attrName>
                                        </p:attrNameLst>
                                      </p:cBhvr>
                                      <p:to>
                                        <p:strVal val="visible"/>
                                      </p:to>
                                    </p:set>
                                    <p:animEffect transition="in" filter="strips(downRight)">
                                      <p:cBhvr>
                                        <p:cTn id="12" dur="1000"/>
                                        <p:tgtEl>
                                          <p:spTgt spid="26627">
                                            <p:txEl>
                                              <p:pRg st="0" end="0"/>
                                            </p:txEl>
                                          </p:spTgt>
                                        </p:tgtEl>
                                      </p:cBhvr>
                                    </p:animEffect>
                                  </p:childTnLst>
                                </p:cTn>
                              </p:par>
                              <p:par>
                                <p:cTn id="13" presetID="18" presetClass="entr" presetSubtype="6" fill="hold" nodeType="withEffect">
                                  <p:stCondLst>
                                    <p:cond delay="0"/>
                                  </p:stCondLst>
                                  <p:childTnLst>
                                    <p:set>
                                      <p:cBhvr>
                                        <p:cTn id="14" dur="1" fill="hold">
                                          <p:stCondLst>
                                            <p:cond delay="0"/>
                                          </p:stCondLst>
                                        </p:cTn>
                                        <p:tgtEl>
                                          <p:spTgt spid="26627">
                                            <p:txEl>
                                              <p:pRg st="1" end="1"/>
                                            </p:txEl>
                                          </p:spTgt>
                                        </p:tgtEl>
                                        <p:attrNameLst>
                                          <p:attrName>style.visibility</p:attrName>
                                        </p:attrNameLst>
                                      </p:cBhvr>
                                      <p:to>
                                        <p:strVal val="visible"/>
                                      </p:to>
                                    </p:set>
                                    <p:animEffect transition="in" filter="strips(downRight)">
                                      <p:cBhvr>
                                        <p:cTn id="15" dur="1000"/>
                                        <p:tgtEl>
                                          <p:spTgt spid="26627">
                                            <p:txEl>
                                              <p:pRg st="1" end="1"/>
                                            </p:txEl>
                                          </p:spTgt>
                                        </p:tgtEl>
                                      </p:cBhvr>
                                    </p:animEffect>
                                  </p:childTnLst>
                                </p:cTn>
                              </p:par>
                            </p:childTnLst>
                          </p:cTn>
                        </p:par>
                      </p:childTnLst>
                    </p:cTn>
                  </p:par>
                  <p:par>
                    <p:cTn id="16" fill="hold" nodeType="clickPar">
                      <p:stCondLst>
                        <p:cond delay="indefinite"/>
                      </p:stCondLst>
                      <p:childTnLst>
                        <p:par>
                          <p:cTn id="17" fill="hold" nodeType="withGroup">
                            <p:stCondLst>
                              <p:cond delay="0"/>
                            </p:stCondLst>
                            <p:childTnLst>
                              <p:par>
                                <p:cTn id="18" presetID="14" presetClass="entr" presetSubtype="10" fill="hold" nodeType="clickEffect">
                                  <p:stCondLst>
                                    <p:cond delay="0"/>
                                  </p:stCondLst>
                                  <p:childTnLst>
                                    <p:set>
                                      <p:cBhvr>
                                        <p:cTn id="19" dur="1" fill="hold">
                                          <p:stCondLst>
                                            <p:cond delay="0"/>
                                          </p:stCondLst>
                                        </p:cTn>
                                        <p:tgtEl>
                                          <p:spTgt spid="26627">
                                            <p:txEl>
                                              <p:pRg st="2" end="2"/>
                                            </p:txEl>
                                          </p:spTgt>
                                        </p:tgtEl>
                                        <p:attrNameLst>
                                          <p:attrName>style.visibility</p:attrName>
                                        </p:attrNameLst>
                                      </p:cBhvr>
                                      <p:to>
                                        <p:strVal val="visible"/>
                                      </p:to>
                                    </p:set>
                                    <p:animEffect transition="in" filter="randombar(horizontal)">
                                      <p:cBhvr>
                                        <p:cTn id="20" dur="500"/>
                                        <p:tgtEl>
                                          <p:spTgt spid="26627">
                                            <p:txEl>
                                              <p:pRg st="2" end="2"/>
                                            </p:txEl>
                                          </p:spTgt>
                                        </p:tgtEl>
                                      </p:cBhvr>
                                    </p:animEffect>
                                  </p:childTnLst>
                                </p:cTn>
                              </p:par>
                              <p:par>
                                <p:cTn id="21" presetID="14" presetClass="entr" presetSubtype="10" fill="hold" nodeType="withEffect">
                                  <p:stCondLst>
                                    <p:cond delay="0"/>
                                  </p:stCondLst>
                                  <p:childTnLst>
                                    <p:set>
                                      <p:cBhvr>
                                        <p:cTn id="22" dur="1" fill="hold">
                                          <p:stCondLst>
                                            <p:cond delay="0"/>
                                          </p:stCondLst>
                                        </p:cTn>
                                        <p:tgtEl>
                                          <p:spTgt spid="26627">
                                            <p:txEl>
                                              <p:pRg st="3" end="3"/>
                                            </p:txEl>
                                          </p:spTgt>
                                        </p:tgtEl>
                                        <p:attrNameLst>
                                          <p:attrName>style.visibility</p:attrName>
                                        </p:attrNameLst>
                                      </p:cBhvr>
                                      <p:to>
                                        <p:strVal val="visible"/>
                                      </p:to>
                                    </p:set>
                                    <p:animEffect transition="in" filter="randombar(horizontal)">
                                      <p:cBhvr>
                                        <p:cTn id="23" dur="500"/>
                                        <p:tgtEl>
                                          <p:spTgt spid="26627">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6626"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Rectangle 2"/>
          <p:cNvSpPr>
            <a:spLocks noChangeArrowheads="1"/>
          </p:cNvSpPr>
          <p:nvPr/>
        </p:nvSpPr>
        <p:spPr bwMode="auto">
          <a:xfrm>
            <a:off x="179388" y="620713"/>
            <a:ext cx="9505950" cy="50927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p>
            <a:pPr indent="266700">
              <a:lnSpc>
                <a:spcPct val="130000"/>
              </a:lnSpc>
            </a:pPr>
            <a:r>
              <a:rPr lang="en-US" altLang="zh-CN" sz="3600" b="1">
                <a:latin typeface="Times New Roman" pitchFamily="18" charset="0"/>
              </a:rPr>
              <a:t>5. There’s a great drive </a:t>
            </a:r>
            <a:r>
              <a:rPr lang="en-US" altLang="zh-CN" sz="3600" b="1">
                <a:solidFill>
                  <a:srgbClr val="FF0066"/>
                </a:solidFill>
                <a:latin typeface="Times New Roman" pitchFamily="18" charset="0"/>
              </a:rPr>
              <a:t>marked out</a:t>
            </a:r>
            <a:r>
              <a:rPr lang="en-US" altLang="zh-CN" sz="3600" b="1">
                <a:latin typeface="Times New Roman" pitchFamily="18" charset="0"/>
              </a:rPr>
              <a:t> for</a:t>
            </a:r>
          </a:p>
          <a:p>
            <a:pPr indent="266700">
              <a:lnSpc>
                <a:spcPct val="130000"/>
              </a:lnSpc>
            </a:pPr>
            <a:r>
              <a:rPr lang="en-US" altLang="zh-CN" sz="3600" b="1">
                <a:latin typeface="Times New Roman" pitchFamily="18" charset="0"/>
              </a:rPr>
              <a:t>    tourist.</a:t>
            </a:r>
          </a:p>
          <a:p>
            <a:pPr indent="266700">
              <a:lnSpc>
                <a:spcPct val="130000"/>
              </a:lnSpc>
            </a:pPr>
            <a:r>
              <a:rPr lang="zh-CN" altLang="en-US" sz="3600" b="1">
                <a:latin typeface="Times New Roman" pitchFamily="18" charset="0"/>
              </a:rPr>
              <a:t>有一种专门为旅游者选定的驾车游活动。</a:t>
            </a:r>
          </a:p>
          <a:p>
            <a:pPr indent="266700">
              <a:lnSpc>
                <a:spcPct val="130000"/>
              </a:lnSpc>
            </a:pPr>
            <a:r>
              <a:rPr lang="en-US" altLang="zh-CN" sz="3600" b="1">
                <a:solidFill>
                  <a:srgbClr val="FF0066"/>
                </a:solidFill>
                <a:latin typeface="Times New Roman" pitchFamily="18" charset="0"/>
              </a:rPr>
              <a:t>mark out v.</a:t>
            </a:r>
            <a:r>
              <a:rPr lang="zh-CN" altLang="en-US" sz="3600" b="1">
                <a:solidFill>
                  <a:srgbClr val="FF0066"/>
                </a:solidFill>
                <a:latin typeface="Times New Roman" pitchFamily="18" charset="0"/>
              </a:rPr>
              <a:t>划线标出</a:t>
            </a:r>
            <a:r>
              <a:rPr lang="en-US" altLang="zh-CN" sz="3600" b="1">
                <a:solidFill>
                  <a:srgbClr val="FF0066"/>
                </a:solidFill>
                <a:latin typeface="Times New Roman" pitchFamily="18" charset="0"/>
              </a:rPr>
              <a:t>….</a:t>
            </a:r>
            <a:r>
              <a:rPr lang="zh-CN" altLang="en-US" sz="3600" b="1">
                <a:solidFill>
                  <a:srgbClr val="FF0066"/>
                </a:solidFill>
                <a:latin typeface="Times New Roman" pitchFamily="18" charset="0"/>
              </a:rPr>
              <a:t>界线</a:t>
            </a:r>
          </a:p>
          <a:p>
            <a:pPr indent="266700">
              <a:lnSpc>
                <a:spcPct val="130000"/>
              </a:lnSpc>
            </a:pPr>
            <a:r>
              <a:rPr lang="en-US" altLang="zh-CN" sz="3600" b="1">
                <a:latin typeface="Times New Roman" pitchFamily="18" charset="0"/>
              </a:rPr>
              <a:t>Mr Powel has marked out a general </a:t>
            </a:r>
          </a:p>
          <a:p>
            <a:pPr indent="266700">
              <a:lnSpc>
                <a:spcPct val="130000"/>
              </a:lnSpc>
            </a:pPr>
            <a:r>
              <a:rPr lang="en-US" altLang="zh-CN" sz="3600" b="1">
                <a:latin typeface="Times New Roman" pitchFamily="18" charset="0"/>
              </a:rPr>
              <a:t>course of action.  </a:t>
            </a:r>
          </a:p>
          <a:p>
            <a:pPr indent="266700">
              <a:lnSpc>
                <a:spcPct val="130000"/>
              </a:lnSpc>
            </a:pPr>
            <a:r>
              <a:rPr lang="zh-CN" altLang="en-US" sz="3600" b="1">
                <a:latin typeface="Times New Roman" pitchFamily="18" charset="0"/>
              </a:rPr>
              <a:t>鲍威尔先生已经拟定了一个总的行动计划。</a:t>
            </a: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3" presetClass="entr" presetSubtype="10" fill="hold" grpId="0" nodeType="withEffect">
                                  <p:stCondLst>
                                    <p:cond delay="0"/>
                                  </p:stCondLst>
                                  <p:childTnLst>
                                    <p:set>
                                      <p:cBhvr>
                                        <p:cTn id="6" dur="1" fill="hold">
                                          <p:stCondLst>
                                            <p:cond delay="0"/>
                                          </p:stCondLst>
                                        </p:cTn>
                                        <p:tgtEl>
                                          <p:spTgt spid="27650"/>
                                        </p:tgtEl>
                                        <p:attrNameLst>
                                          <p:attrName>style.visibility</p:attrName>
                                        </p:attrNameLst>
                                      </p:cBhvr>
                                      <p:to>
                                        <p:strVal val="visible"/>
                                      </p:to>
                                    </p:set>
                                    <p:animEffect transition="in" filter="blinds(horizontal)">
                                      <p:cBhvr>
                                        <p:cTn id="7" dur="500"/>
                                        <p:tgtEl>
                                          <p:spTgt spid="2765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7650"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Rectangle 2"/>
          <p:cNvSpPr>
            <a:spLocks noChangeArrowheads="1"/>
          </p:cNvSpPr>
          <p:nvPr/>
        </p:nvSpPr>
        <p:spPr bwMode="auto">
          <a:xfrm>
            <a:off x="541338" y="2851150"/>
            <a:ext cx="8137525" cy="33861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nSpc>
                <a:spcPct val="120000"/>
              </a:lnSpc>
            </a:pPr>
            <a:r>
              <a:rPr lang="en-US" altLang="zh-CN" sz="3600" b="1">
                <a:solidFill>
                  <a:srgbClr val="FF0066"/>
                </a:solidFill>
                <a:latin typeface="Times New Roman" pitchFamily="18" charset="0"/>
              </a:rPr>
              <a:t>take in</a:t>
            </a:r>
            <a:r>
              <a:rPr lang="en-US" altLang="zh-CN" sz="3600" b="1">
                <a:latin typeface="Times New Roman" pitchFamily="18" charset="0"/>
              </a:rPr>
              <a:t>   </a:t>
            </a:r>
          </a:p>
          <a:p>
            <a:pPr>
              <a:lnSpc>
                <a:spcPct val="120000"/>
              </a:lnSpc>
            </a:pPr>
            <a:r>
              <a:rPr lang="en-US" altLang="zh-CN" sz="3600" b="1">
                <a:latin typeface="Times New Roman" pitchFamily="18" charset="0"/>
              </a:rPr>
              <a:t> </a:t>
            </a:r>
            <a:r>
              <a:rPr lang="en-US" altLang="zh-CN" sz="3200" b="1">
                <a:solidFill>
                  <a:srgbClr val="6600FF"/>
                </a:solidFill>
                <a:latin typeface="Times New Roman" pitchFamily="18" charset="0"/>
              </a:rPr>
              <a:t>(1) </a:t>
            </a:r>
            <a:r>
              <a:rPr lang="zh-CN" altLang="en-US" sz="3200" b="1">
                <a:solidFill>
                  <a:srgbClr val="6600FF"/>
                </a:solidFill>
                <a:latin typeface="Times New Roman" pitchFamily="18" charset="0"/>
              </a:rPr>
              <a:t>吸收，收留，收容，收养，接待</a:t>
            </a:r>
          </a:p>
          <a:p>
            <a:pPr>
              <a:lnSpc>
                <a:spcPct val="120000"/>
              </a:lnSpc>
            </a:pPr>
            <a:r>
              <a:rPr lang="zh-CN" altLang="en-US" sz="3600" b="1">
                <a:latin typeface="Times New Roman" pitchFamily="18" charset="0"/>
              </a:rPr>
              <a:t>      </a:t>
            </a:r>
            <a:r>
              <a:rPr lang="en-US" altLang="zh-CN" sz="3600" b="1">
                <a:latin typeface="Times New Roman" pitchFamily="18" charset="0"/>
              </a:rPr>
              <a:t>Our Party branch took in a new </a:t>
            </a:r>
          </a:p>
          <a:p>
            <a:pPr>
              <a:lnSpc>
                <a:spcPct val="120000"/>
              </a:lnSpc>
            </a:pPr>
            <a:r>
              <a:rPr lang="en-US" altLang="zh-CN" sz="3600" b="1">
                <a:latin typeface="Times New Roman" pitchFamily="18" charset="0"/>
              </a:rPr>
              <a:t> member yesterday.</a:t>
            </a:r>
            <a:r>
              <a:rPr lang="zh-CN" altLang="en-US" sz="3600" b="1">
                <a:latin typeface="Times New Roman" pitchFamily="18" charset="0"/>
              </a:rPr>
              <a:t>　</a:t>
            </a:r>
          </a:p>
          <a:p>
            <a:pPr>
              <a:lnSpc>
                <a:spcPct val="120000"/>
              </a:lnSpc>
            </a:pPr>
            <a:r>
              <a:rPr lang="zh-CN" altLang="en-US" sz="3600" b="1">
                <a:latin typeface="Times New Roman" pitchFamily="18" charset="0"/>
              </a:rPr>
              <a:t>       </a:t>
            </a:r>
            <a:r>
              <a:rPr lang="zh-CN" altLang="en-US" sz="3200" b="1">
                <a:latin typeface="Times New Roman" pitchFamily="18" charset="0"/>
              </a:rPr>
              <a:t>我们党支部昨天吸收了一名新党员。</a:t>
            </a:r>
          </a:p>
        </p:txBody>
      </p:sp>
      <p:sp>
        <p:nvSpPr>
          <p:cNvPr id="28675" name="Rectangle 3"/>
          <p:cNvSpPr>
            <a:spLocks noChangeArrowheads="1"/>
          </p:cNvSpPr>
          <p:nvPr/>
        </p:nvSpPr>
        <p:spPr bwMode="auto">
          <a:xfrm>
            <a:off x="466725" y="360363"/>
            <a:ext cx="8281988" cy="26527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nSpc>
                <a:spcPct val="120000"/>
              </a:lnSpc>
            </a:pPr>
            <a:r>
              <a:rPr lang="en-US" altLang="zh-CN" sz="3600" b="1">
                <a:latin typeface="Times New Roman" pitchFamily="18" charset="0"/>
              </a:rPr>
              <a:t>6. It’s a 79 km round-trip that </a:t>
            </a:r>
            <a:r>
              <a:rPr lang="en-US" altLang="zh-CN" sz="3600" b="1">
                <a:solidFill>
                  <a:srgbClr val="FF0066"/>
                </a:solidFill>
                <a:latin typeface="Times New Roman" pitchFamily="18" charset="0"/>
              </a:rPr>
              <a:t>takes </a:t>
            </a:r>
          </a:p>
          <a:p>
            <a:pPr>
              <a:lnSpc>
                <a:spcPct val="120000"/>
              </a:lnSpc>
            </a:pPr>
            <a:r>
              <a:rPr lang="en-US" altLang="zh-CN" sz="3600" b="1">
                <a:solidFill>
                  <a:srgbClr val="FF0066"/>
                </a:solidFill>
                <a:latin typeface="Times New Roman" pitchFamily="18" charset="0"/>
              </a:rPr>
              <a:t>in</a:t>
            </a:r>
            <a:r>
              <a:rPr lang="en-US" altLang="zh-CN" sz="3600" b="1">
                <a:latin typeface="Times New Roman" pitchFamily="18" charset="0"/>
              </a:rPr>
              <a:t> all the famous tourist spots.</a:t>
            </a:r>
          </a:p>
          <a:p>
            <a:pPr>
              <a:lnSpc>
                <a:spcPct val="120000"/>
              </a:lnSpc>
            </a:pPr>
            <a:r>
              <a:rPr lang="en-US" altLang="zh-CN" sz="3600" b="1">
                <a:latin typeface="Times New Roman" pitchFamily="18" charset="0"/>
              </a:rPr>
              <a:t>    </a:t>
            </a:r>
            <a:r>
              <a:rPr lang="zh-CN" altLang="en-US" sz="3200" b="1">
                <a:latin typeface="Times New Roman" pitchFamily="18" charset="0"/>
              </a:rPr>
              <a:t>正是这７９公里的往返旅程包括了所有的著名的旅游景点。</a:t>
            </a: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3" presetClass="entr" presetSubtype="10" fill="hold" grpId="0" nodeType="withEffect">
                                  <p:stCondLst>
                                    <p:cond delay="0"/>
                                  </p:stCondLst>
                                  <p:childTnLst>
                                    <p:set>
                                      <p:cBhvr>
                                        <p:cTn id="6" dur="1" fill="hold">
                                          <p:stCondLst>
                                            <p:cond delay="0"/>
                                          </p:stCondLst>
                                        </p:cTn>
                                        <p:tgtEl>
                                          <p:spTgt spid="28675"/>
                                        </p:tgtEl>
                                        <p:attrNameLst>
                                          <p:attrName>style.visibility</p:attrName>
                                        </p:attrNameLst>
                                      </p:cBhvr>
                                      <p:to>
                                        <p:strVal val="visible"/>
                                      </p:to>
                                    </p:set>
                                    <p:animEffect transition="in" filter="blinds(horizontal)">
                                      <p:cBhvr>
                                        <p:cTn id="7" dur="500"/>
                                        <p:tgtEl>
                                          <p:spTgt spid="28675"/>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3" presetClass="entr" presetSubtype="10" fill="hold" nodeType="clickEffect">
                                  <p:stCondLst>
                                    <p:cond delay="0"/>
                                  </p:stCondLst>
                                  <p:childTnLst>
                                    <p:set>
                                      <p:cBhvr>
                                        <p:cTn id="11" dur="1" fill="hold">
                                          <p:stCondLst>
                                            <p:cond delay="0"/>
                                          </p:stCondLst>
                                        </p:cTn>
                                        <p:tgtEl>
                                          <p:spTgt spid="28674">
                                            <p:txEl>
                                              <p:pRg st="0" end="0"/>
                                            </p:txEl>
                                          </p:spTgt>
                                        </p:tgtEl>
                                        <p:attrNameLst>
                                          <p:attrName>style.visibility</p:attrName>
                                        </p:attrNameLst>
                                      </p:cBhvr>
                                      <p:to>
                                        <p:strVal val="visible"/>
                                      </p:to>
                                    </p:set>
                                    <p:animEffect transition="in" filter="blinds(horizontal)">
                                      <p:cBhvr>
                                        <p:cTn id="12" dur="500"/>
                                        <p:tgtEl>
                                          <p:spTgt spid="28674">
                                            <p:txEl>
                                              <p:pRg st="0" end="0"/>
                                            </p:txEl>
                                          </p:spTgt>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3" presetClass="entr" presetSubtype="10" fill="hold" nodeType="clickEffect">
                                  <p:stCondLst>
                                    <p:cond delay="0"/>
                                  </p:stCondLst>
                                  <p:childTnLst>
                                    <p:set>
                                      <p:cBhvr>
                                        <p:cTn id="16" dur="1" fill="hold">
                                          <p:stCondLst>
                                            <p:cond delay="0"/>
                                          </p:stCondLst>
                                        </p:cTn>
                                        <p:tgtEl>
                                          <p:spTgt spid="28674">
                                            <p:txEl>
                                              <p:pRg st="1" end="1"/>
                                            </p:txEl>
                                          </p:spTgt>
                                        </p:tgtEl>
                                        <p:attrNameLst>
                                          <p:attrName>style.visibility</p:attrName>
                                        </p:attrNameLst>
                                      </p:cBhvr>
                                      <p:to>
                                        <p:strVal val="visible"/>
                                      </p:to>
                                    </p:set>
                                    <p:animEffect transition="in" filter="blinds(horizontal)">
                                      <p:cBhvr>
                                        <p:cTn id="17" dur="500"/>
                                        <p:tgtEl>
                                          <p:spTgt spid="28674">
                                            <p:txEl>
                                              <p:pRg st="1" end="1"/>
                                            </p:txEl>
                                          </p:spTgt>
                                        </p:tgtEl>
                                      </p:cBhvr>
                                    </p:animEffect>
                                  </p:childTnLst>
                                </p:cTn>
                              </p:par>
                            </p:childTnLst>
                          </p:cTn>
                        </p:par>
                      </p:childTnLst>
                    </p:cTn>
                  </p:par>
                  <p:par>
                    <p:cTn id="18" fill="hold" nodeType="clickPar">
                      <p:stCondLst>
                        <p:cond delay="indefinite"/>
                      </p:stCondLst>
                      <p:childTnLst>
                        <p:par>
                          <p:cTn id="19" fill="hold" nodeType="withGroup">
                            <p:stCondLst>
                              <p:cond delay="0"/>
                            </p:stCondLst>
                            <p:childTnLst>
                              <p:par>
                                <p:cTn id="20" presetID="3" presetClass="entr" presetSubtype="10" fill="hold" nodeType="clickEffect">
                                  <p:stCondLst>
                                    <p:cond delay="0"/>
                                  </p:stCondLst>
                                  <p:childTnLst>
                                    <p:set>
                                      <p:cBhvr>
                                        <p:cTn id="21" dur="1" fill="hold">
                                          <p:stCondLst>
                                            <p:cond delay="0"/>
                                          </p:stCondLst>
                                        </p:cTn>
                                        <p:tgtEl>
                                          <p:spTgt spid="28674">
                                            <p:txEl>
                                              <p:pRg st="2" end="2"/>
                                            </p:txEl>
                                          </p:spTgt>
                                        </p:tgtEl>
                                        <p:attrNameLst>
                                          <p:attrName>style.visibility</p:attrName>
                                        </p:attrNameLst>
                                      </p:cBhvr>
                                      <p:to>
                                        <p:strVal val="visible"/>
                                      </p:to>
                                    </p:set>
                                    <p:animEffect transition="in" filter="blinds(horizontal)">
                                      <p:cBhvr>
                                        <p:cTn id="22" dur="500"/>
                                        <p:tgtEl>
                                          <p:spTgt spid="28674">
                                            <p:txEl>
                                              <p:pRg st="2" end="2"/>
                                            </p:txEl>
                                          </p:spTgt>
                                        </p:tgtEl>
                                      </p:cBhvr>
                                    </p:animEffect>
                                  </p:childTnLst>
                                </p:cTn>
                              </p:par>
                              <p:par>
                                <p:cTn id="23" presetID="3" presetClass="entr" presetSubtype="10" fill="hold" nodeType="withEffect">
                                  <p:stCondLst>
                                    <p:cond delay="0"/>
                                  </p:stCondLst>
                                  <p:childTnLst>
                                    <p:set>
                                      <p:cBhvr>
                                        <p:cTn id="24" dur="1" fill="hold">
                                          <p:stCondLst>
                                            <p:cond delay="0"/>
                                          </p:stCondLst>
                                        </p:cTn>
                                        <p:tgtEl>
                                          <p:spTgt spid="28674">
                                            <p:txEl>
                                              <p:pRg st="3" end="3"/>
                                            </p:txEl>
                                          </p:spTgt>
                                        </p:tgtEl>
                                        <p:attrNameLst>
                                          <p:attrName>style.visibility</p:attrName>
                                        </p:attrNameLst>
                                      </p:cBhvr>
                                      <p:to>
                                        <p:strVal val="visible"/>
                                      </p:to>
                                    </p:set>
                                    <p:animEffect transition="in" filter="blinds(horizontal)">
                                      <p:cBhvr>
                                        <p:cTn id="25" dur="500"/>
                                        <p:tgtEl>
                                          <p:spTgt spid="28674">
                                            <p:txEl>
                                              <p:pRg st="3" end="3"/>
                                            </p:txEl>
                                          </p:spTgt>
                                        </p:tgtEl>
                                      </p:cBhvr>
                                    </p:animEffect>
                                  </p:childTnLst>
                                </p:cTn>
                              </p:par>
                              <p:par>
                                <p:cTn id="26" presetID="3" presetClass="entr" presetSubtype="10" fill="hold" nodeType="withEffect">
                                  <p:stCondLst>
                                    <p:cond delay="0"/>
                                  </p:stCondLst>
                                  <p:childTnLst>
                                    <p:set>
                                      <p:cBhvr>
                                        <p:cTn id="27" dur="1" fill="hold">
                                          <p:stCondLst>
                                            <p:cond delay="0"/>
                                          </p:stCondLst>
                                        </p:cTn>
                                        <p:tgtEl>
                                          <p:spTgt spid="28674">
                                            <p:txEl>
                                              <p:pRg st="4" end="4"/>
                                            </p:txEl>
                                          </p:spTgt>
                                        </p:tgtEl>
                                        <p:attrNameLst>
                                          <p:attrName>style.visibility</p:attrName>
                                        </p:attrNameLst>
                                      </p:cBhvr>
                                      <p:to>
                                        <p:strVal val="visible"/>
                                      </p:to>
                                    </p:set>
                                    <p:animEffect transition="in" filter="blinds(horizontal)">
                                      <p:cBhvr>
                                        <p:cTn id="28" dur="500"/>
                                        <p:tgtEl>
                                          <p:spTgt spid="28674">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8675" grpId="0"/>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Rectangle 2"/>
          <p:cNvSpPr>
            <a:spLocks noChangeArrowheads="1"/>
          </p:cNvSpPr>
          <p:nvPr/>
        </p:nvSpPr>
        <p:spPr bwMode="auto">
          <a:xfrm>
            <a:off x="539750" y="803275"/>
            <a:ext cx="7993063" cy="49307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p>
            <a:pPr indent="266700">
              <a:lnSpc>
                <a:spcPct val="130000"/>
              </a:lnSpc>
            </a:pPr>
            <a:r>
              <a:rPr lang="en-US" altLang="zh-CN" sz="3200" b="1">
                <a:solidFill>
                  <a:srgbClr val="6600FF"/>
                </a:solidFill>
                <a:latin typeface="Times New Roman" pitchFamily="18" charset="0"/>
              </a:rPr>
              <a:t>(2) </a:t>
            </a:r>
            <a:r>
              <a:rPr lang="zh-CN" altLang="en-US" sz="3200" b="1">
                <a:solidFill>
                  <a:srgbClr val="6600FF"/>
                </a:solidFill>
                <a:latin typeface="Times New Roman" pitchFamily="18" charset="0"/>
              </a:rPr>
              <a:t>包括</a:t>
            </a:r>
          </a:p>
          <a:p>
            <a:pPr indent="266700">
              <a:lnSpc>
                <a:spcPct val="130000"/>
              </a:lnSpc>
            </a:pPr>
            <a:r>
              <a:rPr lang="zh-CN" altLang="en-US" sz="3600" b="1">
                <a:latin typeface="Times New Roman" pitchFamily="18" charset="0"/>
              </a:rPr>
              <a:t>     </a:t>
            </a:r>
            <a:r>
              <a:rPr lang="en-US" altLang="zh-CN" sz="3600" b="1">
                <a:latin typeface="Times New Roman" pitchFamily="18" charset="0"/>
              </a:rPr>
              <a:t>This price takes in the cost of all </a:t>
            </a:r>
          </a:p>
          <a:p>
            <a:pPr indent="266700">
              <a:lnSpc>
                <a:spcPct val="130000"/>
              </a:lnSpc>
            </a:pPr>
            <a:r>
              <a:rPr lang="en-US" altLang="zh-CN" sz="3600" b="1">
                <a:latin typeface="Times New Roman" pitchFamily="18" charset="0"/>
              </a:rPr>
              <a:t>the accommodation and food.</a:t>
            </a:r>
          </a:p>
          <a:p>
            <a:pPr indent="266700">
              <a:lnSpc>
                <a:spcPct val="130000"/>
              </a:lnSpc>
            </a:pPr>
            <a:r>
              <a:rPr lang="en-US" altLang="zh-CN" sz="3600" b="1">
                <a:latin typeface="Times New Roman" pitchFamily="18" charset="0"/>
              </a:rPr>
              <a:t>     </a:t>
            </a:r>
            <a:r>
              <a:rPr lang="zh-CN" altLang="en-US" sz="3200" b="1">
                <a:latin typeface="Times New Roman" pitchFamily="18" charset="0"/>
              </a:rPr>
              <a:t>这个价格包括了食宿等一切费用。</a:t>
            </a:r>
          </a:p>
          <a:p>
            <a:pPr indent="266700">
              <a:lnSpc>
                <a:spcPct val="130000"/>
              </a:lnSpc>
            </a:pPr>
            <a:r>
              <a:rPr lang="en-US" altLang="zh-CN" sz="3200" b="1">
                <a:solidFill>
                  <a:srgbClr val="6600FF"/>
                </a:solidFill>
                <a:latin typeface="Times New Roman" pitchFamily="18" charset="0"/>
              </a:rPr>
              <a:t>(3) </a:t>
            </a:r>
            <a:r>
              <a:rPr lang="zh-CN" altLang="en-US" sz="3200" b="1">
                <a:solidFill>
                  <a:srgbClr val="6600FF"/>
                </a:solidFill>
                <a:latin typeface="Times New Roman" pitchFamily="18" charset="0"/>
              </a:rPr>
              <a:t>理会</a:t>
            </a:r>
            <a:r>
              <a:rPr lang="en-US" altLang="zh-CN" sz="3200" b="1">
                <a:solidFill>
                  <a:srgbClr val="6600FF"/>
                </a:solidFill>
                <a:latin typeface="Times New Roman" pitchFamily="18" charset="0"/>
              </a:rPr>
              <a:t>, </a:t>
            </a:r>
            <a:r>
              <a:rPr lang="zh-CN" altLang="en-US" sz="3200" b="1">
                <a:solidFill>
                  <a:srgbClr val="6600FF"/>
                </a:solidFill>
                <a:latin typeface="Times New Roman" pitchFamily="18" charset="0"/>
              </a:rPr>
              <a:t>理解</a:t>
            </a:r>
            <a:r>
              <a:rPr lang="en-US" altLang="zh-CN" sz="3200" b="1">
                <a:solidFill>
                  <a:srgbClr val="6600FF"/>
                </a:solidFill>
                <a:latin typeface="Times New Roman" pitchFamily="18" charset="0"/>
              </a:rPr>
              <a:t>, </a:t>
            </a:r>
            <a:r>
              <a:rPr lang="zh-CN" altLang="en-US" sz="3200" b="1">
                <a:solidFill>
                  <a:srgbClr val="6600FF"/>
                </a:solidFill>
                <a:latin typeface="Times New Roman" pitchFamily="18" charset="0"/>
              </a:rPr>
              <a:t>记住</a:t>
            </a:r>
          </a:p>
          <a:p>
            <a:pPr indent="266700">
              <a:lnSpc>
                <a:spcPct val="130000"/>
              </a:lnSpc>
            </a:pPr>
            <a:r>
              <a:rPr lang="zh-CN" altLang="en-US" sz="3600" b="1">
                <a:latin typeface="Times New Roman" pitchFamily="18" charset="0"/>
              </a:rPr>
              <a:t>     </a:t>
            </a:r>
            <a:r>
              <a:rPr lang="en-US" altLang="zh-CN" sz="3600" b="1">
                <a:latin typeface="Times New Roman" pitchFamily="18" charset="0"/>
              </a:rPr>
              <a:t>I wonder if he’s really taking it in.</a:t>
            </a:r>
          </a:p>
          <a:p>
            <a:pPr indent="266700">
              <a:lnSpc>
                <a:spcPct val="130000"/>
              </a:lnSpc>
            </a:pPr>
            <a:r>
              <a:rPr lang="en-US" altLang="zh-CN" sz="3600" b="1">
                <a:latin typeface="Times New Roman" pitchFamily="18" charset="0"/>
              </a:rPr>
              <a:t>     </a:t>
            </a:r>
            <a:r>
              <a:rPr lang="zh-CN" altLang="en-US" sz="3200" b="1">
                <a:latin typeface="Times New Roman" pitchFamily="18" charset="0"/>
              </a:rPr>
              <a:t>我想知道他是否真正明白了。</a:t>
            </a: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7" presetClass="entr" presetSubtype="10" fill="hold" nodeType="withEffect">
                                  <p:stCondLst>
                                    <p:cond delay="0"/>
                                  </p:stCondLst>
                                  <p:childTnLst>
                                    <p:set>
                                      <p:cBhvr>
                                        <p:cTn id="6" dur="1" fill="hold">
                                          <p:stCondLst>
                                            <p:cond delay="0"/>
                                          </p:stCondLst>
                                        </p:cTn>
                                        <p:tgtEl>
                                          <p:spTgt spid="29698">
                                            <p:txEl>
                                              <p:pRg st="0" end="0"/>
                                            </p:txEl>
                                          </p:spTgt>
                                        </p:tgtEl>
                                        <p:attrNameLst>
                                          <p:attrName>style.visibility</p:attrName>
                                        </p:attrNameLst>
                                      </p:cBhvr>
                                      <p:to>
                                        <p:strVal val="visible"/>
                                      </p:to>
                                    </p:set>
                                    <p:anim calcmode="lin" valueType="num">
                                      <p:cBhvr>
                                        <p:cTn id="7" dur="500" fill="hold"/>
                                        <p:tgtEl>
                                          <p:spTgt spid="29698">
                                            <p:txEl>
                                              <p:pRg st="0" end="0"/>
                                            </p:txEl>
                                          </p:spTgt>
                                        </p:tgtEl>
                                        <p:attrNameLst>
                                          <p:attrName>ppt_w</p:attrName>
                                        </p:attrNameLst>
                                      </p:cBhvr>
                                      <p:tavLst>
                                        <p:tav tm="0">
                                          <p:val>
                                            <p:fltVal val="0"/>
                                          </p:val>
                                        </p:tav>
                                        <p:tav tm="100000">
                                          <p:val>
                                            <p:strVal val="#ppt_w"/>
                                          </p:val>
                                        </p:tav>
                                      </p:tavLst>
                                    </p:anim>
                                    <p:anim calcmode="lin" valueType="num">
                                      <p:cBhvr>
                                        <p:cTn id="8" dur="500" fill="hold"/>
                                        <p:tgtEl>
                                          <p:spTgt spid="29698">
                                            <p:txEl>
                                              <p:pRg st="0" end="0"/>
                                            </p:txEl>
                                          </p:spTgt>
                                        </p:tgtEl>
                                        <p:attrNameLst>
                                          <p:attrName>ppt_h</p:attrName>
                                        </p:attrNameLst>
                                      </p:cBhvr>
                                      <p:tavLst>
                                        <p:tav tm="0">
                                          <p:val>
                                            <p:strVal val="#ppt_h"/>
                                          </p:val>
                                        </p:tav>
                                        <p:tav tm="100000">
                                          <p:val>
                                            <p:strVal val="#ppt_h"/>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14" presetClass="entr" presetSubtype="10" fill="hold" nodeType="clickEffect">
                                  <p:stCondLst>
                                    <p:cond delay="0"/>
                                  </p:stCondLst>
                                  <p:childTnLst>
                                    <p:set>
                                      <p:cBhvr>
                                        <p:cTn id="12" dur="1" fill="hold">
                                          <p:stCondLst>
                                            <p:cond delay="0"/>
                                          </p:stCondLst>
                                        </p:cTn>
                                        <p:tgtEl>
                                          <p:spTgt spid="29698">
                                            <p:txEl>
                                              <p:pRg st="1" end="1"/>
                                            </p:txEl>
                                          </p:spTgt>
                                        </p:tgtEl>
                                        <p:attrNameLst>
                                          <p:attrName>style.visibility</p:attrName>
                                        </p:attrNameLst>
                                      </p:cBhvr>
                                      <p:to>
                                        <p:strVal val="visible"/>
                                      </p:to>
                                    </p:set>
                                    <p:animEffect transition="in" filter="randombar(horizontal)">
                                      <p:cBhvr>
                                        <p:cTn id="13" dur="500"/>
                                        <p:tgtEl>
                                          <p:spTgt spid="29698">
                                            <p:txEl>
                                              <p:pRg st="1" end="1"/>
                                            </p:txEl>
                                          </p:spTgt>
                                        </p:tgtEl>
                                      </p:cBhvr>
                                    </p:animEffect>
                                  </p:childTnLst>
                                </p:cTn>
                              </p:par>
                              <p:par>
                                <p:cTn id="14" presetID="14" presetClass="entr" presetSubtype="10" fill="hold" nodeType="withEffect">
                                  <p:stCondLst>
                                    <p:cond delay="0"/>
                                  </p:stCondLst>
                                  <p:childTnLst>
                                    <p:set>
                                      <p:cBhvr>
                                        <p:cTn id="15" dur="1" fill="hold">
                                          <p:stCondLst>
                                            <p:cond delay="0"/>
                                          </p:stCondLst>
                                        </p:cTn>
                                        <p:tgtEl>
                                          <p:spTgt spid="29698">
                                            <p:txEl>
                                              <p:pRg st="2" end="2"/>
                                            </p:txEl>
                                          </p:spTgt>
                                        </p:tgtEl>
                                        <p:attrNameLst>
                                          <p:attrName>style.visibility</p:attrName>
                                        </p:attrNameLst>
                                      </p:cBhvr>
                                      <p:to>
                                        <p:strVal val="visible"/>
                                      </p:to>
                                    </p:set>
                                    <p:animEffect transition="in" filter="randombar(horizontal)">
                                      <p:cBhvr>
                                        <p:cTn id="16" dur="500"/>
                                        <p:tgtEl>
                                          <p:spTgt spid="29698">
                                            <p:txEl>
                                              <p:pRg st="2" end="2"/>
                                            </p:txEl>
                                          </p:spTgt>
                                        </p:tgtEl>
                                      </p:cBhvr>
                                    </p:animEffect>
                                  </p:childTnLst>
                                </p:cTn>
                              </p:par>
                              <p:par>
                                <p:cTn id="17" presetID="14" presetClass="entr" presetSubtype="10" fill="hold" nodeType="withEffect">
                                  <p:stCondLst>
                                    <p:cond delay="0"/>
                                  </p:stCondLst>
                                  <p:childTnLst>
                                    <p:set>
                                      <p:cBhvr>
                                        <p:cTn id="18" dur="1" fill="hold">
                                          <p:stCondLst>
                                            <p:cond delay="0"/>
                                          </p:stCondLst>
                                        </p:cTn>
                                        <p:tgtEl>
                                          <p:spTgt spid="29698">
                                            <p:txEl>
                                              <p:pRg st="3" end="3"/>
                                            </p:txEl>
                                          </p:spTgt>
                                        </p:tgtEl>
                                        <p:attrNameLst>
                                          <p:attrName>style.visibility</p:attrName>
                                        </p:attrNameLst>
                                      </p:cBhvr>
                                      <p:to>
                                        <p:strVal val="visible"/>
                                      </p:to>
                                    </p:set>
                                    <p:animEffect transition="in" filter="randombar(horizontal)">
                                      <p:cBhvr>
                                        <p:cTn id="19" dur="500"/>
                                        <p:tgtEl>
                                          <p:spTgt spid="29698">
                                            <p:txEl>
                                              <p:pRg st="3" end="3"/>
                                            </p:txEl>
                                          </p:spTgt>
                                        </p:tgtEl>
                                      </p:cBhvr>
                                    </p:animEffect>
                                  </p:childTnLst>
                                </p:cTn>
                              </p:par>
                            </p:childTnLst>
                          </p:cTn>
                        </p:par>
                      </p:childTnLst>
                    </p:cTn>
                  </p:par>
                  <p:par>
                    <p:cTn id="20" fill="hold" nodeType="clickPar">
                      <p:stCondLst>
                        <p:cond delay="indefinite"/>
                      </p:stCondLst>
                      <p:childTnLst>
                        <p:par>
                          <p:cTn id="21" fill="hold" nodeType="withGroup">
                            <p:stCondLst>
                              <p:cond delay="0"/>
                            </p:stCondLst>
                            <p:childTnLst>
                              <p:par>
                                <p:cTn id="22" presetID="17" presetClass="entr" presetSubtype="10" fill="hold" nodeType="clickEffect">
                                  <p:stCondLst>
                                    <p:cond delay="0"/>
                                  </p:stCondLst>
                                  <p:childTnLst>
                                    <p:set>
                                      <p:cBhvr>
                                        <p:cTn id="23" dur="1" fill="hold">
                                          <p:stCondLst>
                                            <p:cond delay="0"/>
                                          </p:stCondLst>
                                        </p:cTn>
                                        <p:tgtEl>
                                          <p:spTgt spid="29698">
                                            <p:txEl>
                                              <p:pRg st="4" end="4"/>
                                            </p:txEl>
                                          </p:spTgt>
                                        </p:tgtEl>
                                        <p:attrNameLst>
                                          <p:attrName>style.visibility</p:attrName>
                                        </p:attrNameLst>
                                      </p:cBhvr>
                                      <p:to>
                                        <p:strVal val="visible"/>
                                      </p:to>
                                    </p:set>
                                    <p:anim calcmode="lin" valueType="num">
                                      <p:cBhvr>
                                        <p:cTn id="24" dur="500" fill="hold"/>
                                        <p:tgtEl>
                                          <p:spTgt spid="29698">
                                            <p:txEl>
                                              <p:pRg st="4" end="4"/>
                                            </p:txEl>
                                          </p:spTgt>
                                        </p:tgtEl>
                                        <p:attrNameLst>
                                          <p:attrName>ppt_w</p:attrName>
                                        </p:attrNameLst>
                                      </p:cBhvr>
                                      <p:tavLst>
                                        <p:tav tm="0">
                                          <p:val>
                                            <p:fltVal val="0"/>
                                          </p:val>
                                        </p:tav>
                                        <p:tav tm="100000">
                                          <p:val>
                                            <p:strVal val="#ppt_w"/>
                                          </p:val>
                                        </p:tav>
                                      </p:tavLst>
                                    </p:anim>
                                    <p:anim calcmode="lin" valueType="num">
                                      <p:cBhvr>
                                        <p:cTn id="25" dur="500" fill="hold"/>
                                        <p:tgtEl>
                                          <p:spTgt spid="29698">
                                            <p:txEl>
                                              <p:pRg st="4" end="4"/>
                                            </p:txEl>
                                          </p:spTgt>
                                        </p:tgtEl>
                                        <p:attrNameLst>
                                          <p:attrName>ppt_h</p:attrName>
                                        </p:attrNameLst>
                                      </p:cBhvr>
                                      <p:tavLst>
                                        <p:tav tm="0">
                                          <p:val>
                                            <p:strVal val="#ppt_h"/>
                                          </p:val>
                                        </p:tav>
                                        <p:tav tm="100000">
                                          <p:val>
                                            <p:strVal val="#ppt_h"/>
                                          </p:val>
                                        </p:tav>
                                      </p:tavLst>
                                    </p:anim>
                                  </p:childTnLst>
                                </p:cTn>
                              </p:par>
                            </p:childTnLst>
                          </p:cTn>
                        </p:par>
                      </p:childTnLst>
                    </p:cTn>
                  </p:par>
                  <p:par>
                    <p:cTn id="26" fill="hold" nodeType="clickPar">
                      <p:stCondLst>
                        <p:cond delay="indefinite"/>
                      </p:stCondLst>
                      <p:childTnLst>
                        <p:par>
                          <p:cTn id="27" fill="hold" nodeType="withGroup">
                            <p:stCondLst>
                              <p:cond delay="0"/>
                            </p:stCondLst>
                            <p:childTnLst>
                              <p:par>
                                <p:cTn id="28" presetID="14" presetClass="entr" presetSubtype="10" fill="hold" nodeType="clickEffect">
                                  <p:stCondLst>
                                    <p:cond delay="0"/>
                                  </p:stCondLst>
                                  <p:childTnLst>
                                    <p:set>
                                      <p:cBhvr>
                                        <p:cTn id="29" dur="1" fill="hold">
                                          <p:stCondLst>
                                            <p:cond delay="0"/>
                                          </p:stCondLst>
                                        </p:cTn>
                                        <p:tgtEl>
                                          <p:spTgt spid="29698">
                                            <p:txEl>
                                              <p:pRg st="5" end="5"/>
                                            </p:txEl>
                                          </p:spTgt>
                                        </p:tgtEl>
                                        <p:attrNameLst>
                                          <p:attrName>style.visibility</p:attrName>
                                        </p:attrNameLst>
                                      </p:cBhvr>
                                      <p:to>
                                        <p:strVal val="visible"/>
                                      </p:to>
                                    </p:set>
                                    <p:animEffect transition="in" filter="randombar(horizontal)">
                                      <p:cBhvr>
                                        <p:cTn id="30" dur="500"/>
                                        <p:tgtEl>
                                          <p:spTgt spid="29698">
                                            <p:txEl>
                                              <p:pRg st="5" end="5"/>
                                            </p:txEl>
                                          </p:spTgt>
                                        </p:tgtEl>
                                      </p:cBhvr>
                                    </p:animEffect>
                                  </p:childTnLst>
                                </p:cTn>
                              </p:par>
                              <p:par>
                                <p:cTn id="31" presetID="14" presetClass="entr" presetSubtype="10" fill="hold" nodeType="withEffect">
                                  <p:stCondLst>
                                    <p:cond delay="0"/>
                                  </p:stCondLst>
                                  <p:childTnLst>
                                    <p:set>
                                      <p:cBhvr>
                                        <p:cTn id="32" dur="1" fill="hold">
                                          <p:stCondLst>
                                            <p:cond delay="0"/>
                                          </p:stCondLst>
                                        </p:cTn>
                                        <p:tgtEl>
                                          <p:spTgt spid="29698">
                                            <p:txEl>
                                              <p:pRg st="6" end="6"/>
                                            </p:txEl>
                                          </p:spTgt>
                                        </p:tgtEl>
                                        <p:attrNameLst>
                                          <p:attrName>style.visibility</p:attrName>
                                        </p:attrNameLst>
                                      </p:cBhvr>
                                      <p:to>
                                        <p:strVal val="visible"/>
                                      </p:to>
                                    </p:set>
                                    <p:animEffect transition="in" filter="randombar(horizontal)">
                                      <p:cBhvr>
                                        <p:cTn id="33" dur="500"/>
                                        <p:tgtEl>
                                          <p:spTgt spid="29698">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Rectangle 2"/>
          <p:cNvSpPr>
            <a:spLocks noChangeArrowheads="1"/>
          </p:cNvSpPr>
          <p:nvPr/>
        </p:nvSpPr>
        <p:spPr bwMode="auto">
          <a:xfrm>
            <a:off x="611188" y="661988"/>
            <a:ext cx="8137525" cy="528796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p>
            <a:pPr indent="266700">
              <a:lnSpc>
                <a:spcPct val="120000"/>
              </a:lnSpc>
            </a:pPr>
            <a:r>
              <a:rPr lang="en-US" altLang="zh-CN" sz="3200" b="1">
                <a:solidFill>
                  <a:srgbClr val="6600FF"/>
                </a:solidFill>
                <a:latin typeface="Times New Roman" pitchFamily="18" charset="0"/>
              </a:rPr>
              <a:t>(4) </a:t>
            </a:r>
            <a:r>
              <a:rPr lang="zh-CN" altLang="en-US" sz="3200" b="1">
                <a:solidFill>
                  <a:srgbClr val="6600FF"/>
                </a:solidFill>
                <a:latin typeface="Times New Roman" pitchFamily="18" charset="0"/>
              </a:rPr>
              <a:t>欺骗，使上当</a:t>
            </a:r>
          </a:p>
          <a:p>
            <a:pPr indent="266700">
              <a:lnSpc>
                <a:spcPct val="120000"/>
              </a:lnSpc>
            </a:pPr>
            <a:r>
              <a:rPr lang="zh-CN" altLang="en-US" sz="3600" b="1">
                <a:latin typeface="Times New Roman" pitchFamily="18" charset="0"/>
              </a:rPr>
              <a:t>      </a:t>
            </a:r>
            <a:r>
              <a:rPr lang="en-US" altLang="zh-CN" sz="3600" b="1">
                <a:latin typeface="Times New Roman" pitchFamily="18" charset="0"/>
              </a:rPr>
              <a:t>The salesman finds it easy to take </a:t>
            </a:r>
          </a:p>
          <a:p>
            <a:pPr indent="266700">
              <a:lnSpc>
                <a:spcPct val="120000"/>
              </a:lnSpc>
            </a:pPr>
            <a:r>
              <a:rPr lang="en-US" altLang="zh-CN" sz="3600" b="1">
                <a:latin typeface="Times New Roman" pitchFamily="18" charset="0"/>
              </a:rPr>
              <a:t>in old ladies.</a:t>
            </a:r>
          </a:p>
          <a:p>
            <a:pPr indent="266700">
              <a:lnSpc>
                <a:spcPct val="120000"/>
              </a:lnSpc>
            </a:pPr>
            <a:r>
              <a:rPr lang="en-US" altLang="zh-CN" sz="3600" b="1">
                <a:latin typeface="Times New Roman" pitchFamily="18" charset="0"/>
              </a:rPr>
              <a:t>      </a:t>
            </a:r>
            <a:r>
              <a:rPr lang="zh-CN" altLang="en-US" sz="3200" b="1">
                <a:latin typeface="Times New Roman" pitchFamily="18" charset="0"/>
              </a:rPr>
              <a:t>这个推销员发现老太太容易上当受骗。</a:t>
            </a:r>
          </a:p>
          <a:p>
            <a:pPr indent="266700">
              <a:lnSpc>
                <a:spcPct val="120000"/>
              </a:lnSpc>
            </a:pPr>
            <a:r>
              <a:rPr lang="zh-CN" altLang="en-US" sz="3200" b="1">
                <a:solidFill>
                  <a:srgbClr val="FF0066"/>
                </a:solidFill>
                <a:latin typeface="Times New Roman" pitchFamily="18" charset="0"/>
              </a:rPr>
              <a:t>与</a:t>
            </a:r>
            <a:r>
              <a:rPr lang="en-US" altLang="zh-CN" sz="3600" b="1">
                <a:solidFill>
                  <a:srgbClr val="FF0066"/>
                </a:solidFill>
                <a:latin typeface="Times New Roman" pitchFamily="18" charset="0"/>
              </a:rPr>
              <a:t>take</a:t>
            </a:r>
            <a:r>
              <a:rPr lang="zh-CN" altLang="en-US" sz="3200" b="1">
                <a:solidFill>
                  <a:srgbClr val="FF0066"/>
                </a:solidFill>
                <a:latin typeface="Times New Roman" pitchFamily="18" charset="0"/>
              </a:rPr>
              <a:t>相关的短语：</a:t>
            </a:r>
          </a:p>
          <a:p>
            <a:pPr indent="266700">
              <a:lnSpc>
                <a:spcPct val="120000"/>
              </a:lnSpc>
            </a:pPr>
            <a:r>
              <a:rPr lang="zh-CN" altLang="en-US" sz="3600" b="1">
                <a:latin typeface="Times New Roman" pitchFamily="18" charset="0"/>
              </a:rPr>
              <a:t>  </a:t>
            </a:r>
            <a:r>
              <a:rPr lang="en-US" altLang="zh-CN" sz="3600" b="1">
                <a:latin typeface="Times New Roman" pitchFamily="18" charset="0"/>
              </a:rPr>
              <a:t>take after  </a:t>
            </a:r>
            <a:r>
              <a:rPr lang="zh-CN" altLang="en-US" sz="3200" b="1">
                <a:solidFill>
                  <a:srgbClr val="6600FF"/>
                </a:solidFill>
                <a:latin typeface="Times New Roman" pitchFamily="18" charset="0"/>
              </a:rPr>
              <a:t>长得像</a:t>
            </a:r>
            <a:r>
              <a:rPr lang="zh-CN" altLang="en-US" sz="3600" b="1">
                <a:latin typeface="Times New Roman" pitchFamily="18" charset="0"/>
              </a:rPr>
              <a:t>　　　　</a:t>
            </a:r>
          </a:p>
          <a:p>
            <a:pPr indent="266700">
              <a:lnSpc>
                <a:spcPct val="120000"/>
              </a:lnSpc>
            </a:pPr>
            <a:r>
              <a:rPr lang="zh-CN" altLang="en-US" sz="3600" b="1">
                <a:latin typeface="Times New Roman" pitchFamily="18" charset="0"/>
              </a:rPr>
              <a:t>  </a:t>
            </a:r>
            <a:r>
              <a:rPr lang="en-US" altLang="zh-CN" sz="3600" b="1">
                <a:latin typeface="Times New Roman" pitchFamily="18" charset="0"/>
              </a:rPr>
              <a:t>take apart   </a:t>
            </a:r>
            <a:r>
              <a:rPr lang="zh-CN" altLang="en-US" sz="3200" b="1">
                <a:solidFill>
                  <a:srgbClr val="6600FF"/>
                </a:solidFill>
                <a:latin typeface="Times New Roman" pitchFamily="18" charset="0"/>
              </a:rPr>
              <a:t>拆开，拆卸</a:t>
            </a:r>
            <a:r>
              <a:rPr lang="zh-CN" altLang="en-US" sz="3200" b="1">
                <a:latin typeface="Times New Roman" pitchFamily="18" charset="0"/>
              </a:rPr>
              <a:t>　</a:t>
            </a:r>
          </a:p>
          <a:p>
            <a:pPr indent="266700">
              <a:lnSpc>
                <a:spcPct val="120000"/>
              </a:lnSpc>
            </a:pPr>
            <a:r>
              <a:rPr lang="zh-CN" altLang="en-US" sz="3600" b="1">
                <a:latin typeface="Times New Roman" pitchFamily="18" charset="0"/>
              </a:rPr>
              <a:t>  </a:t>
            </a:r>
            <a:r>
              <a:rPr lang="en-US" altLang="zh-CN" sz="3600" b="1">
                <a:latin typeface="Times New Roman" pitchFamily="18" charset="0"/>
              </a:rPr>
              <a:t>take away  </a:t>
            </a:r>
            <a:r>
              <a:rPr lang="zh-CN" altLang="en-US" sz="3200" b="1">
                <a:solidFill>
                  <a:srgbClr val="6600FF"/>
                </a:solidFill>
                <a:latin typeface="Times New Roman" pitchFamily="18" charset="0"/>
              </a:rPr>
              <a:t>拿开，拿走</a:t>
            </a:r>
            <a:r>
              <a:rPr lang="zh-CN" altLang="en-US" sz="3200" b="1">
                <a:latin typeface="Times New Roman" pitchFamily="18" charset="0"/>
              </a:rPr>
              <a:t>　</a:t>
            </a:r>
            <a:r>
              <a:rPr lang="zh-CN" altLang="en-US" sz="3600" b="1">
                <a:latin typeface="Times New Roman" pitchFamily="18" charset="0"/>
              </a:rPr>
              <a:t>　　</a:t>
            </a: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7" presetClass="entr" presetSubtype="10" fill="hold" nodeType="withEffect">
                                  <p:stCondLst>
                                    <p:cond delay="0"/>
                                  </p:stCondLst>
                                  <p:childTnLst>
                                    <p:set>
                                      <p:cBhvr>
                                        <p:cTn id="6" dur="1" fill="hold">
                                          <p:stCondLst>
                                            <p:cond delay="0"/>
                                          </p:stCondLst>
                                        </p:cTn>
                                        <p:tgtEl>
                                          <p:spTgt spid="30722">
                                            <p:txEl>
                                              <p:pRg st="0" end="0"/>
                                            </p:txEl>
                                          </p:spTgt>
                                        </p:tgtEl>
                                        <p:attrNameLst>
                                          <p:attrName>style.visibility</p:attrName>
                                        </p:attrNameLst>
                                      </p:cBhvr>
                                      <p:to>
                                        <p:strVal val="visible"/>
                                      </p:to>
                                    </p:set>
                                    <p:anim calcmode="lin" valueType="num">
                                      <p:cBhvr>
                                        <p:cTn id="7" dur="500" fill="hold"/>
                                        <p:tgtEl>
                                          <p:spTgt spid="30722">
                                            <p:txEl>
                                              <p:pRg st="0" end="0"/>
                                            </p:txEl>
                                          </p:spTgt>
                                        </p:tgtEl>
                                        <p:attrNameLst>
                                          <p:attrName>ppt_w</p:attrName>
                                        </p:attrNameLst>
                                      </p:cBhvr>
                                      <p:tavLst>
                                        <p:tav tm="0">
                                          <p:val>
                                            <p:fltVal val="0"/>
                                          </p:val>
                                        </p:tav>
                                        <p:tav tm="100000">
                                          <p:val>
                                            <p:strVal val="#ppt_w"/>
                                          </p:val>
                                        </p:tav>
                                      </p:tavLst>
                                    </p:anim>
                                    <p:anim calcmode="lin" valueType="num">
                                      <p:cBhvr>
                                        <p:cTn id="8" dur="500" fill="hold"/>
                                        <p:tgtEl>
                                          <p:spTgt spid="30722">
                                            <p:txEl>
                                              <p:pRg st="0" end="0"/>
                                            </p:txEl>
                                          </p:spTgt>
                                        </p:tgtEl>
                                        <p:attrNameLst>
                                          <p:attrName>ppt_h</p:attrName>
                                        </p:attrNameLst>
                                      </p:cBhvr>
                                      <p:tavLst>
                                        <p:tav tm="0">
                                          <p:val>
                                            <p:strVal val="#ppt_h"/>
                                          </p:val>
                                        </p:tav>
                                        <p:tav tm="100000">
                                          <p:val>
                                            <p:strVal val="#ppt_h"/>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14" presetClass="entr" presetSubtype="10" fill="hold" nodeType="clickEffect">
                                  <p:stCondLst>
                                    <p:cond delay="0"/>
                                  </p:stCondLst>
                                  <p:childTnLst>
                                    <p:set>
                                      <p:cBhvr>
                                        <p:cTn id="12" dur="1" fill="hold">
                                          <p:stCondLst>
                                            <p:cond delay="0"/>
                                          </p:stCondLst>
                                        </p:cTn>
                                        <p:tgtEl>
                                          <p:spTgt spid="30722">
                                            <p:txEl>
                                              <p:pRg st="1" end="1"/>
                                            </p:txEl>
                                          </p:spTgt>
                                        </p:tgtEl>
                                        <p:attrNameLst>
                                          <p:attrName>style.visibility</p:attrName>
                                        </p:attrNameLst>
                                      </p:cBhvr>
                                      <p:to>
                                        <p:strVal val="visible"/>
                                      </p:to>
                                    </p:set>
                                    <p:animEffect transition="in" filter="randombar(horizontal)">
                                      <p:cBhvr>
                                        <p:cTn id="13" dur="500"/>
                                        <p:tgtEl>
                                          <p:spTgt spid="30722">
                                            <p:txEl>
                                              <p:pRg st="1" end="1"/>
                                            </p:txEl>
                                          </p:spTgt>
                                        </p:tgtEl>
                                      </p:cBhvr>
                                    </p:animEffect>
                                  </p:childTnLst>
                                </p:cTn>
                              </p:par>
                              <p:par>
                                <p:cTn id="14" presetID="14" presetClass="entr" presetSubtype="10" fill="hold" nodeType="withEffect">
                                  <p:stCondLst>
                                    <p:cond delay="0"/>
                                  </p:stCondLst>
                                  <p:childTnLst>
                                    <p:set>
                                      <p:cBhvr>
                                        <p:cTn id="15" dur="1" fill="hold">
                                          <p:stCondLst>
                                            <p:cond delay="0"/>
                                          </p:stCondLst>
                                        </p:cTn>
                                        <p:tgtEl>
                                          <p:spTgt spid="30722">
                                            <p:txEl>
                                              <p:pRg st="2" end="2"/>
                                            </p:txEl>
                                          </p:spTgt>
                                        </p:tgtEl>
                                        <p:attrNameLst>
                                          <p:attrName>style.visibility</p:attrName>
                                        </p:attrNameLst>
                                      </p:cBhvr>
                                      <p:to>
                                        <p:strVal val="visible"/>
                                      </p:to>
                                    </p:set>
                                    <p:animEffect transition="in" filter="randombar(horizontal)">
                                      <p:cBhvr>
                                        <p:cTn id="16" dur="500"/>
                                        <p:tgtEl>
                                          <p:spTgt spid="30722">
                                            <p:txEl>
                                              <p:pRg st="2" end="2"/>
                                            </p:txEl>
                                          </p:spTgt>
                                        </p:tgtEl>
                                      </p:cBhvr>
                                    </p:animEffect>
                                  </p:childTnLst>
                                </p:cTn>
                              </p:par>
                              <p:par>
                                <p:cTn id="17" presetID="14" presetClass="entr" presetSubtype="10" fill="hold" nodeType="withEffect">
                                  <p:stCondLst>
                                    <p:cond delay="0"/>
                                  </p:stCondLst>
                                  <p:childTnLst>
                                    <p:set>
                                      <p:cBhvr>
                                        <p:cTn id="18" dur="1" fill="hold">
                                          <p:stCondLst>
                                            <p:cond delay="0"/>
                                          </p:stCondLst>
                                        </p:cTn>
                                        <p:tgtEl>
                                          <p:spTgt spid="30722">
                                            <p:txEl>
                                              <p:pRg st="3" end="3"/>
                                            </p:txEl>
                                          </p:spTgt>
                                        </p:tgtEl>
                                        <p:attrNameLst>
                                          <p:attrName>style.visibility</p:attrName>
                                        </p:attrNameLst>
                                      </p:cBhvr>
                                      <p:to>
                                        <p:strVal val="visible"/>
                                      </p:to>
                                    </p:set>
                                    <p:animEffect transition="in" filter="randombar(horizontal)">
                                      <p:cBhvr>
                                        <p:cTn id="19" dur="500"/>
                                        <p:tgtEl>
                                          <p:spTgt spid="30722">
                                            <p:txEl>
                                              <p:pRg st="3" end="3"/>
                                            </p:txEl>
                                          </p:spTgt>
                                        </p:tgtEl>
                                      </p:cBhvr>
                                    </p:animEffect>
                                  </p:childTnLst>
                                </p:cTn>
                              </p:par>
                            </p:childTnLst>
                          </p:cTn>
                        </p:par>
                      </p:childTnLst>
                    </p:cTn>
                  </p:par>
                  <p:par>
                    <p:cTn id="20" fill="hold" nodeType="clickPar">
                      <p:stCondLst>
                        <p:cond delay="indefinite"/>
                      </p:stCondLst>
                      <p:childTnLst>
                        <p:par>
                          <p:cTn id="21" fill="hold" nodeType="withGroup">
                            <p:stCondLst>
                              <p:cond delay="0"/>
                            </p:stCondLst>
                            <p:childTnLst>
                              <p:par>
                                <p:cTn id="22" presetID="3" presetClass="entr" presetSubtype="10" fill="hold" nodeType="clickEffect">
                                  <p:stCondLst>
                                    <p:cond delay="0"/>
                                  </p:stCondLst>
                                  <p:childTnLst>
                                    <p:set>
                                      <p:cBhvr>
                                        <p:cTn id="23" dur="1" fill="hold">
                                          <p:stCondLst>
                                            <p:cond delay="0"/>
                                          </p:stCondLst>
                                        </p:cTn>
                                        <p:tgtEl>
                                          <p:spTgt spid="30722">
                                            <p:txEl>
                                              <p:pRg st="4" end="4"/>
                                            </p:txEl>
                                          </p:spTgt>
                                        </p:tgtEl>
                                        <p:attrNameLst>
                                          <p:attrName>style.visibility</p:attrName>
                                        </p:attrNameLst>
                                      </p:cBhvr>
                                      <p:to>
                                        <p:strVal val="visible"/>
                                      </p:to>
                                    </p:set>
                                    <p:animEffect transition="in" filter="blinds(horizontal)">
                                      <p:cBhvr>
                                        <p:cTn id="24" dur="500"/>
                                        <p:tgtEl>
                                          <p:spTgt spid="30722">
                                            <p:txEl>
                                              <p:pRg st="4" end="4"/>
                                            </p:txEl>
                                          </p:spTgt>
                                        </p:tgtEl>
                                      </p:cBhvr>
                                    </p:animEffect>
                                  </p:childTnLst>
                                </p:cTn>
                              </p:par>
                            </p:childTnLst>
                          </p:cTn>
                        </p:par>
                      </p:childTnLst>
                    </p:cTn>
                  </p:par>
                  <p:par>
                    <p:cTn id="25" fill="hold" nodeType="clickPar">
                      <p:stCondLst>
                        <p:cond delay="indefinite"/>
                      </p:stCondLst>
                      <p:childTnLst>
                        <p:par>
                          <p:cTn id="26" fill="hold" nodeType="withGroup">
                            <p:stCondLst>
                              <p:cond delay="0"/>
                            </p:stCondLst>
                            <p:childTnLst>
                              <p:par>
                                <p:cTn id="27" presetID="18" presetClass="entr" presetSubtype="6" fill="hold" nodeType="clickEffect">
                                  <p:stCondLst>
                                    <p:cond delay="0"/>
                                  </p:stCondLst>
                                  <p:childTnLst>
                                    <p:set>
                                      <p:cBhvr>
                                        <p:cTn id="28" dur="1" fill="hold">
                                          <p:stCondLst>
                                            <p:cond delay="0"/>
                                          </p:stCondLst>
                                        </p:cTn>
                                        <p:tgtEl>
                                          <p:spTgt spid="30722">
                                            <p:txEl>
                                              <p:pRg st="5" end="5"/>
                                            </p:txEl>
                                          </p:spTgt>
                                        </p:tgtEl>
                                        <p:attrNameLst>
                                          <p:attrName>style.visibility</p:attrName>
                                        </p:attrNameLst>
                                      </p:cBhvr>
                                      <p:to>
                                        <p:strVal val="visible"/>
                                      </p:to>
                                    </p:set>
                                    <p:animEffect transition="in" filter="strips(downRight)">
                                      <p:cBhvr>
                                        <p:cTn id="29" dur="1000"/>
                                        <p:tgtEl>
                                          <p:spTgt spid="30722">
                                            <p:txEl>
                                              <p:pRg st="5" end="5"/>
                                            </p:txEl>
                                          </p:spTgt>
                                        </p:tgtEl>
                                      </p:cBhvr>
                                    </p:animEffect>
                                  </p:childTnLst>
                                </p:cTn>
                              </p:par>
                            </p:childTnLst>
                          </p:cTn>
                        </p:par>
                      </p:childTnLst>
                    </p:cTn>
                  </p:par>
                  <p:par>
                    <p:cTn id="30" fill="hold" nodeType="clickPar">
                      <p:stCondLst>
                        <p:cond delay="indefinite"/>
                      </p:stCondLst>
                      <p:childTnLst>
                        <p:par>
                          <p:cTn id="31" fill="hold" nodeType="withGroup">
                            <p:stCondLst>
                              <p:cond delay="0"/>
                            </p:stCondLst>
                            <p:childTnLst>
                              <p:par>
                                <p:cTn id="32" presetID="18" presetClass="entr" presetSubtype="6" fill="hold" nodeType="clickEffect">
                                  <p:stCondLst>
                                    <p:cond delay="0"/>
                                  </p:stCondLst>
                                  <p:childTnLst>
                                    <p:set>
                                      <p:cBhvr>
                                        <p:cTn id="33" dur="1" fill="hold">
                                          <p:stCondLst>
                                            <p:cond delay="0"/>
                                          </p:stCondLst>
                                        </p:cTn>
                                        <p:tgtEl>
                                          <p:spTgt spid="30722">
                                            <p:txEl>
                                              <p:pRg st="6" end="6"/>
                                            </p:txEl>
                                          </p:spTgt>
                                        </p:tgtEl>
                                        <p:attrNameLst>
                                          <p:attrName>style.visibility</p:attrName>
                                        </p:attrNameLst>
                                      </p:cBhvr>
                                      <p:to>
                                        <p:strVal val="visible"/>
                                      </p:to>
                                    </p:set>
                                    <p:animEffect transition="in" filter="strips(downRight)">
                                      <p:cBhvr>
                                        <p:cTn id="34" dur="1000"/>
                                        <p:tgtEl>
                                          <p:spTgt spid="30722">
                                            <p:txEl>
                                              <p:pRg st="6" end="6"/>
                                            </p:txEl>
                                          </p:spTgt>
                                        </p:tgtEl>
                                      </p:cBhvr>
                                    </p:animEffect>
                                  </p:childTnLst>
                                </p:cTn>
                              </p:par>
                            </p:childTnLst>
                          </p:cTn>
                        </p:par>
                      </p:childTnLst>
                    </p:cTn>
                  </p:par>
                  <p:par>
                    <p:cTn id="35" fill="hold" nodeType="clickPar">
                      <p:stCondLst>
                        <p:cond delay="indefinite"/>
                      </p:stCondLst>
                      <p:childTnLst>
                        <p:par>
                          <p:cTn id="36" fill="hold" nodeType="withGroup">
                            <p:stCondLst>
                              <p:cond delay="0"/>
                            </p:stCondLst>
                            <p:childTnLst>
                              <p:par>
                                <p:cTn id="37" presetID="18" presetClass="entr" presetSubtype="6" fill="hold" nodeType="clickEffect">
                                  <p:stCondLst>
                                    <p:cond delay="0"/>
                                  </p:stCondLst>
                                  <p:childTnLst>
                                    <p:set>
                                      <p:cBhvr>
                                        <p:cTn id="38" dur="1" fill="hold">
                                          <p:stCondLst>
                                            <p:cond delay="0"/>
                                          </p:stCondLst>
                                        </p:cTn>
                                        <p:tgtEl>
                                          <p:spTgt spid="30722">
                                            <p:txEl>
                                              <p:pRg st="7" end="7"/>
                                            </p:txEl>
                                          </p:spTgt>
                                        </p:tgtEl>
                                        <p:attrNameLst>
                                          <p:attrName>style.visibility</p:attrName>
                                        </p:attrNameLst>
                                      </p:cBhvr>
                                      <p:to>
                                        <p:strVal val="visible"/>
                                      </p:to>
                                    </p:set>
                                    <p:animEffect transition="in" filter="strips(downRight)">
                                      <p:cBhvr>
                                        <p:cTn id="39" dur="1000"/>
                                        <p:tgtEl>
                                          <p:spTgt spid="30722">
                                            <p:txEl>
                                              <p:pRg st="7" end="7"/>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Rectangle 2"/>
          <p:cNvSpPr>
            <a:spLocks noChangeArrowheads="1"/>
          </p:cNvSpPr>
          <p:nvPr/>
        </p:nvSpPr>
        <p:spPr bwMode="auto">
          <a:xfrm>
            <a:off x="611188" y="641350"/>
            <a:ext cx="7775575" cy="50927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nSpc>
                <a:spcPct val="130000"/>
              </a:lnSpc>
            </a:pPr>
            <a:r>
              <a:rPr lang="en-US" altLang="zh-CN" sz="3600" b="1">
                <a:latin typeface="Times New Roman" pitchFamily="18" charset="0"/>
              </a:rPr>
              <a:t>take back   </a:t>
            </a:r>
            <a:r>
              <a:rPr lang="zh-CN" altLang="en-US" sz="3200" b="1">
                <a:solidFill>
                  <a:srgbClr val="6600FF"/>
                </a:solidFill>
                <a:latin typeface="Times New Roman" pitchFamily="18" charset="0"/>
              </a:rPr>
              <a:t>收回，使回忆起</a:t>
            </a:r>
          </a:p>
          <a:p>
            <a:pPr>
              <a:lnSpc>
                <a:spcPct val="130000"/>
              </a:lnSpc>
            </a:pPr>
            <a:r>
              <a:rPr lang="en-US" altLang="zh-CN" sz="3600" b="1">
                <a:latin typeface="Times New Roman" pitchFamily="18" charset="0"/>
              </a:rPr>
              <a:t>take off  </a:t>
            </a:r>
            <a:r>
              <a:rPr lang="zh-CN" altLang="en-US" sz="3200" b="1">
                <a:solidFill>
                  <a:srgbClr val="6600FF"/>
                </a:solidFill>
                <a:latin typeface="Times New Roman" pitchFamily="18" charset="0"/>
              </a:rPr>
              <a:t>拿走，取下，去掉；脱去；（使）离开；起跳（飞），（飞）机起飞</a:t>
            </a:r>
            <a:r>
              <a:rPr lang="zh-CN" altLang="en-US" sz="3200" b="1">
                <a:latin typeface="Times New Roman" pitchFamily="18" charset="0"/>
              </a:rPr>
              <a:t>　　　</a:t>
            </a:r>
            <a:r>
              <a:rPr lang="zh-CN" altLang="en-US" sz="3600" b="1">
                <a:latin typeface="Times New Roman" pitchFamily="18" charset="0"/>
              </a:rPr>
              <a:t>　</a:t>
            </a:r>
          </a:p>
          <a:p>
            <a:pPr>
              <a:lnSpc>
                <a:spcPct val="130000"/>
              </a:lnSpc>
            </a:pPr>
            <a:r>
              <a:rPr lang="en-US" altLang="zh-CN" sz="3600" b="1">
                <a:latin typeface="Times New Roman" pitchFamily="18" charset="0"/>
              </a:rPr>
              <a:t>take on   </a:t>
            </a:r>
            <a:r>
              <a:rPr lang="zh-CN" altLang="en-US" sz="3200" b="1">
                <a:solidFill>
                  <a:srgbClr val="6600FF"/>
                </a:solidFill>
                <a:latin typeface="Times New Roman" pitchFamily="18" charset="0"/>
              </a:rPr>
              <a:t>承担，呈现，雇用</a:t>
            </a:r>
            <a:r>
              <a:rPr lang="zh-CN" altLang="en-US" sz="3200" b="1">
                <a:latin typeface="Times New Roman" pitchFamily="18" charset="0"/>
              </a:rPr>
              <a:t>　</a:t>
            </a:r>
            <a:r>
              <a:rPr lang="zh-CN" altLang="en-US" sz="3600" b="1">
                <a:latin typeface="Times New Roman" pitchFamily="18" charset="0"/>
              </a:rPr>
              <a:t>　　　</a:t>
            </a:r>
          </a:p>
          <a:p>
            <a:pPr>
              <a:lnSpc>
                <a:spcPct val="130000"/>
              </a:lnSpc>
            </a:pPr>
            <a:r>
              <a:rPr lang="en-US" altLang="zh-CN" sz="3600" b="1">
                <a:latin typeface="Times New Roman" pitchFamily="18" charset="0"/>
              </a:rPr>
              <a:t>take over  </a:t>
            </a:r>
            <a:r>
              <a:rPr lang="zh-CN" altLang="en-US" sz="3200" b="1">
                <a:solidFill>
                  <a:srgbClr val="6600FF"/>
                </a:solidFill>
                <a:latin typeface="Times New Roman" pitchFamily="18" charset="0"/>
              </a:rPr>
              <a:t>接管，接替</a:t>
            </a:r>
            <a:r>
              <a:rPr lang="zh-CN" altLang="en-US" sz="3600" b="1">
                <a:latin typeface="Times New Roman" pitchFamily="18" charset="0"/>
              </a:rPr>
              <a:t>　　</a:t>
            </a:r>
          </a:p>
          <a:p>
            <a:pPr>
              <a:lnSpc>
                <a:spcPct val="130000"/>
              </a:lnSpc>
            </a:pPr>
            <a:r>
              <a:rPr lang="en-US" altLang="zh-CN" sz="3600" b="1">
                <a:latin typeface="Times New Roman" pitchFamily="18" charset="0"/>
              </a:rPr>
              <a:t>take to </a:t>
            </a:r>
            <a:r>
              <a:rPr lang="zh-CN" altLang="en-US" sz="3600" b="1">
                <a:latin typeface="Times New Roman" pitchFamily="18" charset="0"/>
              </a:rPr>
              <a:t>　</a:t>
            </a:r>
            <a:r>
              <a:rPr lang="zh-CN" altLang="en-US" sz="3200" b="1">
                <a:solidFill>
                  <a:srgbClr val="6600FF"/>
                </a:solidFill>
                <a:latin typeface="Times New Roman" pitchFamily="18" charset="0"/>
              </a:rPr>
              <a:t>喜欢，习惯　</a:t>
            </a:r>
          </a:p>
          <a:p>
            <a:pPr>
              <a:lnSpc>
                <a:spcPct val="130000"/>
              </a:lnSpc>
            </a:pPr>
            <a:r>
              <a:rPr lang="en-US" altLang="zh-CN" sz="3600" b="1">
                <a:latin typeface="Times New Roman" pitchFamily="18" charset="0"/>
              </a:rPr>
              <a:t>take up with   </a:t>
            </a:r>
            <a:r>
              <a:rPr lang="zh-CN" altLang="en-US" sz="3200" b="1">
                <a:solidFill>
                  <a:srgbClr val="6600FF"/>
                </a:solidFill>
                <a:latin typeface="Times New Roman" pitchFamily="18" charset="0"/>
              </a:rPr>
              <a:t>和</a:t>
            </a:r>
            <a:r>
              <a:rPr lang="en-US" altLang="zh-CN" sz="3200" b="1">
                <a:solidFill>
                  <a:srgbClr val="6600FF"/>
                </a:solidFill>
                <a:latin typeface="Times New Roman" pitchFamily="18" charset="0"/>
              </a:rPr>
              <a:t>……</a:t>
            </a:r>
            <a:r>
              <a:rPr lang="zh-CN" altLang="en-US" sz="3200" b="1">
                <a:solidFill>
                  <a:srgbClr val="6600FF"/>
                </a:solidFill>
                <a:latin typeface="Times New Roman" pitchFamily="18" charset="0"/>
              </a:rPr>
              <a:t>交往，和</a:t>
            </a:r>
            <a:r>
              <a:rPr lang="en-US" altLang="zh-CN" sz="3200" b="1">
                <a:solidFill>
                  <a:srgbClr val="6600FF"/>
                </a:solidFill>
                <a:latin typeface="Times New Roman" pitchFamily="18" charset="0"/>
              </a:rPr>
              <a:t>……</a:t>
            </a:r>
            <a:r>
              <a:rPr lang="zh-CN" altLang="en-US" sz="3200" b="1">
                <a:solidFill>
                  <a:srgbClr val="6600FF"/>
                </a:solidFill>
                <a:latin typeface="Times New Roman" pitchFamily="18" charset="0"/>
              </a:rPr>
              <a:t>要好</a:t>
            </a: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8" presetClass="entr" presetSubtype="6" fill="hold" nodeType="withEffect">
                                  <p:stCondLst>
                                    <p:cond delay="0"/>
                                  </p:stCondLst>
                                  <p:childTnLst>
                                    <p:set>
                                      <p:cBhvr>
                                        <p:cTn id="6" dur="1" fill="hold">
                                          <p:stCondLst>
                                            <p:cond delay="0"/>
                                          </p:stCondLst>
                                        </p:cTn>
                                        <p:tgtEl>
                                          <p:spTgt spid="31746">
                                            <p:txEl>
                                              <p:pRg st="0" end="0"/>
                                            </p:txEl>
                                          </p:spTgt>
                                        </p:tgtEl>
                                        <p:attrNameLst>
                                          <p:attrName>style.visibility</p:attrName>
                                        </p:attrNameLst>
                                      </p:cBhvr>
                                      <p:to>
                                        <p:strVal val="visible"/>
                                      </p:to>
                                    </p:set>
                                    <p:animEffect transition="in" filter="strips(downRight)">
                                      <p:cBhvr>
                                        <p:cTn id="7" dur="1000"/>
                                        <p:tgtEl>
                                          <p:spTgt spid="31746">
                                            <p:txEl>
                                              <p:pRg st="0" end="0"/>
                                            </p:txEl>
                                          </p:spTgt>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18" presetClass="entr" presetSubtype="6" fill="hold" nodeType="clickEffect">
                                  <p:stCondLst>
                                    <p:cond delay="0"/>
                                  </p:stCondLst>
                                  <p:childTnLst>
                                    <p:set>
                                      <p:cBhvr>
                                        <p:cTn id="11" dur="1" fill="hold">
                                          <p:stCondLst>
                                            <p:cond delay="0"/>
                                          </p:stCondLst>
                                        </p:cTn>
                                        <p:tgtEl>
                                          <p:spTgt spid="31746">
                                            <p:txEl>
                                              <p:pRg st="1" end="1"/>
                                            </p:txEl>
                                          </p:spTgt>
                                        </p:tgtEl>
                                        <p:attrNameLst>
                                          <p:attrName>style.visibility</p:attrName>
                                        </p:attrNameLst>
                                      </p:cBhvr>
                                      <p:to>
                                        <p:strVal val="visible"/>
                                      </p:to>
                                    </p:set>
                                    <p:animEffect transition="in" filter="strips(downRight)">
                                      <p:cBhvr>
                                        <p:cTn id="12" dur="1000"/>
                                        <p:tgtEl>
                                          <p:spTgt spid="31746">
                                            <p:txEl>
                                              <p:pRg st="1" end="1"/>
                                            </p:txEl>
                                          </p:spTgt>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18" presetClass="entr" presetSubtype="6" fill="hold" nodeType="clickEffect">
                                  <p:stCondLst>
                                    <p:cond delay="0"/>
                                  </p:stCondLst>
                                  <p:childTnLst>
                                    <p:set>
                                      <p:cBhvr>
                                        <p:cTn id="16" dur="1" fill="hold">
                                          <p:stCondLst>
                                            <p:cond delay="0"/>
                                          </p:stCondLst>
                                        </p:cTn>
                                        <p:tgtEl>
                                          <p:spTgt spid="31746">
                                            <p:txEl>
                                              <p:pRg st="2" end="2"/>
                                            </p:txEl>
                                          </p:spTgt>
                                        </p:tgtEl>
                                        <p:attrNameLst>
                                          <p:attrName>style.visibility</p:attrName>
                                        </p:attrNameLst>
                                      </p:cBhvr>
                                      <p:to>
                                        <p:strVal val="visible"/>
                                      </p:to>
                                    </p:set>
                                    <p:animEffect transition="in" filter="strips(downRight)">
                                      <p:cBhvr>
                                        <p:cTn id="17" dur="1000"/>
                                        <p:tgtEl>
                                          <p:spTgt spid="31746">
                                            <p:txEl>
                                              <p:pRg st="2" end="2"/>
                                            </p:txEl>
                                          </p:spTgt>
                                        </p:tgtEl>
                                      </p:cBhvr>
                                    </p:animEffect>
                                  </p:childTnLst>
                                </p:cTn>
                              </p:par>
                            </p:childTnLst>
                          </p:cTn>
                        </p:par>
                      </p:childTnLst>
                    </p:cTn>
                  </p:par>
                  <p:par>
                    <p:cTn id="18" fill="hold" nodeType="clickPar">
                      <p:stCondLst>
                        <p:cond delay="indefinite"/>
                      </p:stCondLst>
                      <p:childTnLst>
                        <p:par>
                          <p:cTn id="19" fill="hold" nodeType="withGroup">
                            <p:stCondLst>
                              <p:cond delay="0"/>
                            </p:stCondLst>
                            <p:childTnLst>
                              <p:par>
                                <p:cTn id="20" presetID="18" presetClass="entr" presetSubtype="6" fill="hold" nodeType="clickEffect">
                                  <p:stCondLst>
                                    <p:cond delay="0"/>
                                  </p:stCondLst>
                                  <p:childTnLst>
                                    <p:set>
                                      <p:cBhvr>
                                        <p:cTn id="21" dur="1" fill="hold">
                                          <p:stCondLst>
                                            <p:cond delay="0"/>
                                          </p:stCondLst>
                                        </p:cTn>
                                        <p:tgtEl>
                                          <p:spTgt spid="31746">
                                            <p:txEl>
                                              <p:pRg st="3" end="3"/>
                                            </p:txEl>
                                          </p:spTgt>
                                        </p:tgtEl>
                                        <p:attrNameLst>
                                          <p:attrName>style.visibility</p:attrName>
                                        </p:attrNameLst>
                                      </p:cBhvr>
                                      <p:to>
                                        <p:strVal val="visible"/>
                                      </p:to>
                                    </p:set>
                                    <p:animEffect transition="in" filter="strips(downRight)">
                                      <p:cBhvr>
                                        <p:cTn id="22" dur="1000"/>
                                        <p:tgtEl>
                                          <p:spTgt spid="31746">
                                            <p:txEl>
                                              <p:pRg st="3" end="3"/>
                                            </p:txEl>
                                          </p:spTgt>
                                        </p:tgtEl>
                                      </p:cBhvr>
                                    </p:animEffect>
                                  </p:childTnLst>
                                </p:cTn>
                              </p:par>
                            </p:childTnLst>
                          </p:cTn>
                        </p:par>
                      </p:childTnLst>
                    </p:cTn>
                  </p:par>
                  <p:par>
                    <p:cTn id="23" fill="hold" nodeType="clickPar">
                      <p:stCondLst>
                        <p:cond delay="indefinite"/>
                      </p:stCondLst>
                      <p:childTnLst>
                        <p:par>
                          <p:cTn id="24" fill="hold" nodeType="withGroup">
                            <p:stCondLst>
                              <p:cond delay="0"/>
                            </p:stCondLst>
                            <p:childTnLst>
                              <p:par>
                                <p:cTn id="25" presetID="18" presetClass="entr" presetSubtype="6" fill="hold" nodeType="clickEffect">
                                  <p:stCondLst>
                                    <p:cond delay="0"/>
                                  </p:stCondLst>
                                  <p:childTnLst>
                                    <p:set>
                                      <p:cBhvr>
                                        <p:cTn id="26" dur="1" fill="hold">
                                          <p:stCondLst>
                                            <p:cond delay="0"/>
                                          </p:stCondLst>
                                        </p:cTn>
                                        <p:tgtEl>
                                          <p:spTgt spid="31746">
                                            <p:txEl>
                                              <p:pRg st="4" end="4"/>
                                            </p:txEl>
                                          </p:spTgt>
                                        </p:tgtEl>
                                        <p:attrNameLst>
                                          <p:attrName>style.visibility</p:attrName>
                                        </p:attrNameLst>
                                      </p:cBhvr>
                                      <p:to>
                                        <p:strVal val="visible"/>
                                      </p:to>
                                    </p:set>
                                    <p:animEffect transition="in" filter="strips(downRight)">
                                      <p:cBhvr>
                                        <p:cTn id="27" dur="1000"/>
                                        <p:tgtEl>
                                          <p:spTgt spid="31746">
                                            <p:txEl>
                                              <p:pRg st="4" end="4"/>
                                            </p:txEl>
                                          </p:spTgt>
                                        </p:tgtEl>
                                      </p:cBhvr>
                                    </p:animEffect>
                                  </p:childTnLst>
                                </p:cTn>
                              </p:par>
                            </p:childTnLst>
                          </p:cTn>
                        </p:par>
                      </p:childTnLst>
                    </p:cTn>
                  </p:par>
                  <p:par>
                    <p:cTn id="28" fill="hold" nodeType="clickPar">
                      <p:stCondLst>
                        <p:cond delay="indefinite"/>
                      </p:stCondLst>
                      <p:childTnLst>
                        <p:par>
                          <p:cTn id="29" fill="hold" nodeType="withGroup">
                            <p:stCondLst>
                              <p:cond delay="0"/>
                            </p:stCondLst>
                            <p:childTnLst>
                              <p:par>
                                <p:cTn id="30" presetID="18" presetClass="entr" presetSubtype="6" fill="hold" nodeType="clickEffect">
                                  <p:stCondLst>
                                    <p:cond delay="0"/>
                                  </p:stCondLst>
                                  <p:childTnLst>
                                    <p:set>
                                      <p:cBhvr>
                                        <p:cTn id="31" dur="1" fill="hold">
                                          <p:stCondLst>
                                            <p:cond delay="0"/>
                                          </p:stCondLst>
                                        </p:cTn>
                                        <p:tgtEl>
                                          <p:spTgt spid="31746">
                                            <p:txEl>
                                              <p:pRg st="5" end="5"/>
                                            </p:txEl>
                                          </p:spTgt>
                                        </p:tgtEl>
                                        <p:attrNameLst>
                                          <p:attrName>style.visibility</p:attrName>
                                        </p:attrNameLst>
                                      </p:cBhvr>
                                      <p:to>
                                        <p:strVal val="visible"/>
                                      </p:to>
                                    </p:set>
                                    <p:animEffect transition="in" filter="strips(downRight)">
                                      <p:cBhvr>
                                        <p:cTn id="32" dur="1000"/>
                                        <p:tgtEl>
                                          <p:spTgt spid="31746">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0" name="Rectangle 2"/>
          <p:cNvSpPr>
            <a:spLocks noChangeArrowheads="1"/>
          </p:cNvSpPr>
          <p:nvPr/>
        </p:nvSpPr>
        <p:spPr bwMode="auto">
          <a:xfrm>
            <a:off x="827088" y="863600"/>
            <a:ext cx="7705725" cy="40274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nSpc>
                <a:spcPct val="150000"/>
              </a:lnSpc>
            </a:pPr>
            <a:r>
              <a:rPr lang="en-US" altLang="zh-CN" sz="3600" b="1">
                <a:latin typeface="Times New Roman" pitchFamily="18" charset="0"/>
              </a:rPr>
              <a:t>7. Some interesting temples here, </a:t>
            </a:r>
            <a:r>
              <a:rPr lang="en-US" altLang="zh-CN" sz="3600" b="1">
                <a:solidFill>
                  <a:schemeClr val="tx2"/>
                </a:solidFill>
                <a:latin typeface="Times New Roman" pitchFamily="18" charset="0"/>
              </a:rPr>
              <a:t>a number of</a:t>
            </a:r>
            <a:r>
              <a:rPr lang="en-US" altLang="zh-CN" sz="3600" b="1">
                <a:latin typeface="Times New Roman" pitchFamily="18" charset="0"/>
              </a:rPr>
              <a:t> markets and </a:t>
            </a:r>
            <a:r>
              <a:rPr lang="en-US" altLang="zh-CN" sz="3600" b="1">
                <a:solidFill>
                  <a:srgbClr val="FF0066"/>
                </a:solidFill>
                <a:latin typeface="Times New Roman" pitchFamily="18" charset="0"/>
              </a:rPr>
              <a:t>a great many</a:t>
            </a:r>
            <a:r>
              <a:rPr lang="en-US" altLang="zh-CN" sz="3600" b="1">
                <a:latin typeface="Times New Roman" pitchFamily="18" charset="0"/>
              </a:rPr>
              <a:t> restaurants.</a:t>
            </a:r>
          </a:p>
          <a:p>
            <a:pPr>
              <a:lnSpc>
                <a:spcPct val="150000"/>
              </a:lnSpc>
            </a:pPr>
            <a:r>
              <a:rPr lang="en-US" altLang="zh-CN" sz="3200" b="1">
                <a:latin typeface="Times New Roman" pitchFamily="18" charset="0"/>
              </a:rPr>
              <a:t>    </a:t>
            </a:r>
            <a:r>
              <a:rPr lang="zh-CN" altLang="en-US" sz="3200" b="1">
                <a:latin typeface="Times New Roman" pitchFamily="18" charset="0"/>
              </a:rPr>
              <a:t>这里有一些有趣的寺庙、一些集市和许多饭店。</a:t>
            </a: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8" presetClass="entr" presetSubtype="16" fill="hold" grpId="0" nodeType="withEffect">
                                  <p:stCondLst>
                                    <p:cond delay="0"/>
                                  </p:stCondLst>
                                  <p:childTnLst>
                                    <p:set>
                                      <p:cBhvr>
                                        <p:cTn id="6" dur="1" fill="hold">
                                          <p:stCondLst>
                                            <p:cond delay="0"/>
                                          </p:stCondLst>
                                        </p:cTn>
                                        <p:tgtEl>
                                          <p:spTgt spid="32770"/>
                                        </p:tgtEl>
                                        <p:attrNameLst>
                                          <p:attrName>style.visibility</p:attrName>
                                        </p:attrNameLst>
                                      </p:cBhvr>
                                      <p:to>
                                        <p:strVal val="visible"/>
                                      </p:to>
                                    </p:set>
                                    <p:animEffect transition="in" filter="diamond(in)">
                                      <p:cBhvr>
                                        <p:cTn id="7" dur="1000"/>
                                        <p:tgtEl>
                                          <p:spTgt spid="3277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2770" grpId="0"/>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4" name="Rectangle 2"/>
          <p:cNvSpPr>
            <a:spLocks noChangeArrowheads="1"/>
          </p:cNvSpPr>
          <p:nvPr/>
        </p:nvSpPr>
        <p:spPr bwMode="auto">
          <a:xfrm>
            <a:off x="5329238" y="1355725"/>
            <a:ext cx="3563937" cy="1066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r>
              <a:rPr lang="en-US" altLang="zh-CN" sz="3200" b="1">
                <a:solidFill>
                  <a:srgbClr val="FF0066"/>
                </a:solidFill>
                <a:latin typeface="宋体"/>
              </a:rPr>
              <a:t>“</a:t>
            </a:r>
            <a:r>
              <a:rPr lang="zh-CN" altLang="en-US" sz="3200" b="1">
                <a:solidFill>
                  <a:srgbClr val="FF0066"/>
                </a:solidFill>
              </a:rPr>
              <a:t>许多，大量</a:t>
            </a:r>
            <a:r>
              <a:rPr lang="zh-CN" altLang="en-US" sz="3200" b="1">
                <a:solidFill>
                  <a:srgbClr val="FF0066"/>
                </a:solidFill>
                <a:latin typeface="宋体"/>
              </a:rPr>
              <a:t>”</a:t>
            </a:r>
            <a:r>
              <a:rPr lang="zh-CN" altLang="en-US" sz="3200" b="1">
                <a:solidFill>
                  <a:srgbClr val="FF0066"/>
                </a:solidFill>
              </a:rPr>
              <a:t>，</a:t>
            </a:r>
          </a:p>
          <a:p>
            <a:r>
              <a:rPr lang="zh-CN" altLang="en-US" sz="3200" b="1">
                <a:solidFill>
                  <a:srgbClr val="FF0066"/>
                </a:solidFill>
              </a:rPr>
              <a:t>修饰可数名词</a:t>
            </a:r>
          </a:p>
        </p:txBody>
      </p:sp>
      <p:grpSp>
        <p:nvGrpSpPr>
          <p:cNvPr id="33795" name="Group 3"/>
          <p:cNvGrpSpPr>
            <a:grpSpLocks/>
          </p:cNvGrpSpPr>
          <p:nvPr/>
        </p:nvGrpSpPr>
        <p:grpSpPr bwMode="auto">
          <a:xfrm>
            <a:off x="-428625" y="765175"/>
            <a:ext cx="5783263" cy="2289175"/>
            <a:chOff x="-270" y="578"/>
            <a:chExt cx="3643" cy="1442"/>
          </a:xfrm>
        </p:grpSpPr>
        <p:sp>
          <p:nvSpPr>
            <p:cNvPr id="33796" name="Rectangle 4"/>
            <p:cNvSpPr>
              <a:spLocks noChangeArrowheads="1"/>
            </p:cNvSpPr>
            <p:nvPr/>
          </p:nvSpPr>
          <p:spPr bwMode="auto">
            <a:xfrm>
              <a:off x="-270" y="578"/>
              <a:ext cx="3576" cy="144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pPr indent="933450" algn="r"/>
              <a:r>
                <a:rPr lang="en-US" altLang="zh-CN" sz="3600" b="1">
                  <a:latin typeface="Times New Roman" pitchFamily="18" charset="0"/>
                </a:rPr>
                <a:t>many</a:t>
              </a:r>
            </a:p>
            <a:p>
              <a:pPr indent="933450" algn="r"/>
              <a:r>
                <a:rPr lang="en-US" altLang="zh-CN" sz="3600" b="1">
                  <a:latin typeface="Times New Roman" pitchFamily="18" charset="0"/>
                </a:rPr>
                <a:t>many a/an</a:t>
              </a:r>
            </a:p>
            <a:p>
              <a:pPr indent="933450" algn="r"/>
              <a:r>
                <a:rPr lang="en-US" altLang="zh-CN" sz="3600" b="1">
                  <a:latin typeface="Times New Roman" pitchFamily="18" charset="0"/>
                </a:rPr>
                <a:t>a great/good many</a:t>
              </a:r>
            </a:p>
            <a:p>
              <a:pPr indent="933450" algn="r"/>
              <a:r>
                <a:rPr lang="en-US" altLang="zh-CN" sz="3600" b="1">
                  <a:latin typeface="Times New Roman" pitchFamily="18" charset="0"/>
                </a:rPr>
                <a:t>a good/large number of</a:t>
              </a:r>
            </a:p>
          </p:txBody>
        </p:sp>
        <p:sp>
          <p:nvSpPr>
            <p:cNvPr id="33797" name="AutoShape 5"/>
            <p:cNvSpPr>
              <a:spLocks/>
            </p:cNvSpPr>
            <p:nvPr/>
          </p:nvSpPr>
          <p:spPr bwMode="auto">
            <a:xfrm>
              <a:off x="3327" y="805"/>
              <a:ext cx="46" cy="1043"/>
            </a:xfrm>
            <a:prstGeom prst="rightBrace">
              <a:avLst>
                <a:gd name="adj1" fmla="val 188949"/>
                <a:gd name="adj2" fmla="val 50000"/>
              </a:avLst>
            </a:prstGeom>
            <a:noFill/>
            <a:ln w="28575">
              <a:solidFill>
                <a:schemeClr val="tx1"/>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grpSp>
      <p:sp>
        <p:nvSpPr>
          <p:cNvPr id="33798" name="Rectangle 6"/>
          <p:cNvSpPr>
            <a:spLocks noChangeArrowheads="1"/>
          </p:cNvSpPr>
          <p:nvPr/>
        </p:nvSpPr>
        <p:spPr bwMode="auto">
          <a:xfrm>
            <a:off x="5459413" y="4129088"/>
            <a:ext cx="3040062" cy="7254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lnSpc>
                <a:spcPct val="130000"/>
              </a:lnSpc>
            </a:pPr>
            <a:r>
              <a:rPr lang="zh-CN" altLang="en-US" sz="3200" b="1">
                <a:solidFill>
                  <a:srgbClr val="FF0066"/>
                </a:solidFill>
              </a:rPr>
              <a:t>修饰不可数名词</a:t>
            </a:r>
          </a:p>
        </p:txBody>
      </p:sp>
      <p:grpSp>
        <p:nvGrpSpPr>
          <p:cNvPr id="33799" name="Group 7"/>
          <p:cNvGrpSpPr>
            <a:grpSpLocks/>
          </p:cNvGrpSpPr>
          <p:nvPr/>
        </p:nvGrpSpPr>
        <p:grpSpPr bwMode="auto">
          <a:xfrm>
            <a:off x="423863" y="3149600"/>
            <a:ext cx="5048250" cy="2727325"/>
            <a:chOff x="267" y="1984"/>
            <a:chExt cx="3180" cy="1718"/>
          </a:xfrm>
        </p:grpSpPr>
        <p:sp>
          <p:nvSpPr>
            <p:cNvPr id="33800" name="Rectangle 8"/>
            <p:cNvSpPr>
              <a:spLocks noChangeArrowheads="1"/>
            </p:cNvSpPr>
            <p:nvPr/>
          </p:nvSpPr>
          <p:spPr bwMode="auto">
            <a:xfrm>
              <a:off x="267" y="1984"/>
              <a:ext cx="3152" cy="171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p>
              <a:pPr algn="r">
                <a:lnSpc>
                  <a:spcPct val="120000"/>
                </a:lnSpc>
              </a:pPr>
              <a:r>
                <a:rPr lang="en-US" altLang="zh-CN" sz="3600" b="1">
                  <a:latin typeface="Times New Roman" pitchFamily="18" charset="0"/>
                </a:rPr>
                <a:t>much</a:t>
              </a:r>
            </a:p>
            <a:p>
              <a:pPr algn="r">
                <a:lnSpc>
                  <a:spcPct val="120000"/>
                </a:lnSpc>
              </a:pPr>
              <a:r>
                <a:rPr lang="en-US" altLang="zh-CN" sz="3600" b="1">
                  <a:latin typeface="Times New Roman" pitchFamily="18" charset="0"/>
                </a:rPr>
                <a:t>a good/great deal of </a:t>
              </a:r>
            </a:p>
            <a:p>
              <a:pPr algn="r">
                <a:lnSpc>
                  <a:spcPct val="120000"/>
                </a:lnSpc>
              </a:pPr>
              <a:r>
                <a:rPr lang="en-US" altLang="zh-CN" sz="3600" b="1">
                  <a:latin typeface="Times New Roman" pitchFamily="18" charset="0"/>
                </a:rPr>
                <a:t>a large amount of</a:t>
              </a:r>
            </a:p>
            <a:p>
              <a:pPr algn="r">
                <a:lnSpc>
                  <a:spcPct val="120000"/>
                </a:lnSpc>
              </a:pPr>
              <a:r>
                <a:rPr lang="en-US" altLang="zh-CN" sz="3600" b="1">
                  <a:latin typeface="Times New Roman" pitchFamily="18" charset="0"/>
                </a:rPr>
                <a:t>amounts of</a:t>
              </a:r>
            </a:p>
          </p:txBody>
        </p:sp>
        <p:sp>
          <p:nvSpPr>
            <p:cNvPr id="33801" name="AutoShape 9"/>
            <p:cNvSpPr>
              <a:spLocks/>
            </p:cNvSpPr>
            <p:nvPr/>
          </p:nvSpPr>
          <p:spPr bwMode="auto">
            <a:xfrm>
              <a:off x="3402" y="2257"/>
              <a:ext cx="45" cy="1270"/>
            </a:xfrm>
            <a:prstGeom prst="rightBrace">
              <a:avLst>
                <a:gd name="adj1" fmla="val 235185"/>
                <a:gd name="adj2" fmla="val 50000"/>
              </a:avLst>
            </a:prstGeom>
            <a:noFill/>
            <a:ln w="28575">
              <a:solidFill>
                <a:schemeClr val="tx1"/>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gr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8" presetClass="entr" presetSubtype="6" fill="hold" nodeType="withEffect">
                                  <p:stCondLst>
                                    <p:cond delay="0"/>
                                  </p:stCondLst>
                                  <p:childTnLst>
                                    <p:set>
                                      <p:cBhvr>
                                        <p:cTn id="6" dur="1" fill="hold">
                                          <p:stCondLst>
                                            <p:cond delay="0"/>
                                          </p:stCondLst>
                                        </p:cTn>
                                        <p:tgtEl>
                                          <p:spTgt spid="33795"/>
                                        </p:tgtEl>
                                        <p:attrNameLst>
                                          <p:attrName>style.visibility</p:attrName>
                                        </p:attrNameLst>
                                      </p:cBhvr>
                                      <p:to>
                                        <p:strVal val="visible"/>
                                      </p:to>
                                    </p:set>
                                    <p:animEffect transition="in" filter="strips(downRight)">
                                      <p:cBhvr>
                                        <p:cTn id="7" dur="1000"/>
                                        <p:tgtEl>
                                          <p:spTgt spid="33795"/>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2" presetClass="entr" presetSubtype="2" fill="hold" grpId="0" nodeType="clickEffect">
                                  <p:stCondLst>
                                    <p:cond delay="0"/>
                                  </p:stCondLst>
                                  <p:childTnLst>
                                    <p:set>
                                      <p:cBhvr>
                                        <p:cTn id="11" dur="1" fill="hold">
                                          <p:stCondLst>
                                            <p:cond delay="0"/>
                                          </p:stCondLst>
                                        </p:cTn>
                                        <p:tgtEl>
                                          <p:spTgt spid="33794"/>
                                        </p:tgtEl>
                                        <p:attrNameLst>
                                          <p:attrName>style.visibility</p:attrName>
                                        </p:attrNameLst>
                                      </p:cBhvr>
                                      <p:to>
                                        <p:strVal val="visible"/>
                                      </p:to>
                                    </p:set>
                                    <p:anim calcmode="lin" valueType="num">
                                      <p:cBhvr additive="base">
                                        <p:cTn id="12" dur="500" fill="hold"/>
                                        <p:tgtEl>
                                          <p:spTgt spid="33794"/>
                                        </p:tgtEl>
                                        <p:attrNameLst>
                                          <p:attrName>ppt_x</p:attrName>
                                        </p:attrNameLst>
                                      </p:cBhvr>
                                      <p:tavLst>
                                        <p:tav tm="0">
                                          <p:val>
                                            <p:strVal val="1+#ppt_w/2"/>
                                          </p:val>
                                        </p:tav>
                                        <p:tav tm="100000">
                                          <p:val>
                                            <p:strVal val="#ppt_x"/>
                                          </p:val>
                                        </p:tav>
                                      </p:tavLst>
                                    </p:anim>
                                    <p:anim calcmode="lin" valueType="num">
                                      <p:cBhvr additive="base">
                                        <p:cTn id="13" dur="500" fill="hold"/>
                                        <p:tgtEl>
                                          <p:spTgt spid="33794"/>
                                        </p:tgtEl>
                                        <p:attrNameLst>
                                          <p:attrName>ppt_y</p:attrName>
                                        </p:attrNameLst>
                                      </p:cBhvr>
                                      <p:tavLst>
                                        <p:tav tm="0">
                                          <p:val>
                                            <p:strVal val="#ppt_y"/>
                                          </p:val>
                                        </p:tav>
                                        <p:tav tm="100000">
                                          <p:val>
                                            <p:strVal val="#ppt_y"/>
                                          </p:val>
                                        </p:tav>
                                      </p:tavLst>
                                    </p:anim>
                                  </p:childTnLst>
                                </p:cTn>
                              </p:par>
                            </p:childTnLst>
                          </p:cTn>
                        </p:par>
                      </p:childTnLst>
                    </p:cTn>
                  </p:par>
                  <p:par>
                    <p:cTn id="14" fill="hold" nodeType="clickPar">
                      <p:stCondLst>
                        <p:cond delay="indefinite"/>
                      </p:stCondLst>
                      <p:childTnLst>
                        <p:par>
                          <p:cTn id="15" fill="hold" nodeType="withGroup">
                            <p:stCondLst>
                              <p:cond delay="0"/>
                            </p:stCondLst>
                            <p:childTnLst>
                              <p:par>
                                <p:cTn id="16" presetID="18" presetClass="entr" presetSubtype="6" fill="hold" nodeType="clickEffect">
                                  <p:stCondLst>
                                    <p:cond delay="0"/>
                                  </p:stCondLst>
                                  <p:childTnLst>
                                    <p:set>
                                      <p:cBhvr>
                                        <p:cTn id="17" dur="1" fill="hold">
                                          <p:stCondLst>
                                            <p:cond delay="0"/>
                                          </p:stCondLst>
                                        </p:cTn>
                                        <p:tgtEl>
                                          <p:spTgt spid="33799"/>
                                        </p:tgtEl>
                                        <p:attrNameLst>
                                          <p:attrName>style.visibility</p:attrName>
                                        </p:attrNameLst>
                                      </p:cBhvr>
                                      <p:to>
                                        <p:strVal val="visible"/>
                                      </p:to>
                                    </p:set>
                                    <p:animEffect transition="in" filter="strips(downRight)">
                                      <p:cBhvr>
                                        <p:cTn id="18" dur="1000"/>
                                        <p:tgtEl>
                                          <p:spTgt spid="33799"/>
                                        </p:tgtEl>
                                      </p:cBhvr>
                                    </p:animEffect>
                                  </p:childTnLst>
                                </p:cTn>
                              </p:par>
                            </p:childTnLst>
                          </p:cTn>
                        </p:par>
                      </p:childTnLst>
                    </p:cTn>
                  </p:par>
                  <p:par>
                    <p:cTn id="19" fill="hold" nodeType="clickPar">
                      <p:stCondLst>
                        <p:cond delay="indefinite"/>
                      </p:stCondLst>
                      <p:childTnLst>
                        <p:par>
                          <p:cTn id="20" fill="hold" nodeType="withGroup">
                            <p:stCondLst>
                              <p:cond delay="0"/>
                            </p:stCondLst>
                            <p:childTnLst>
                              <p:par>
                                <p:cTn id="21" presetID="2" presetClass="entr" presetSubtype="2" fill="hold" grpId="0" nodeType="clickEffect">
                                  <p:stCondLst>
                                    <p:cond delay="0"/>
                                  </p:stCondLst>
                                  <p:childTnLst>
                                    <p:set>
                                      <p:cBhvr>
                                        <p:cTn id="22" dur="1" fill="hold">
                                          <p:stCondLst>
                                            <p:cond delay="0"/>
                                          </p:stCondLst>
                                        </p:cTn>
                                        <p:tgtEl>
                                          <p:spTgt spid="33798"/>
                                        </p:tgtEl>
                                        <p:attrNameLst>
                                          <p:attrName>style.visibility</p:attrName>
                                        </p:attrNameLst>
                                      </p:cBhvr>
                                      <p:to>
                                        <p:strVal val="visible"/>
                                      </p:to>
                                    </p:set>
                                    <p:anim calcmode="lin" valueType="num">
                                      <p:cBhvr additive="base">
                                        <p:cTn id="23" dur="500" fill="hold"/>
                                        <p:tgtEl>
                                          <p:spTgt spid="33798"/>
                                        </p:tgtEl>
                                        <p:attrNameLst>
                                          <p:attrName>ppt_x</p:attrName>
                                        </p:attrNameLst>
                                      </p:cBhvr>
                                      <p:tavLst>
                                        <p:tav tm="0">
                                          <p:val>
                                            <p:strVal val="1+#ppt_w/2"/>
                                          </p:val>
                                        </p:tav>
                                        <p:tav tm="100000">
                                          <p:val>
                                            <p:strVal val="#ppt_x"/>
                                          </p:val>
                                        </p:tav>
                                      </p:tavLst>
                                    </p:anim>
                                    <p:anim calcmode="lin" valueType="num">
                                      <p:cBhvr additive="base">
                                        <p:cTn id="24" dur="500" fill="hold"/>
                                        <p:tgtEl>
                                          <p:spTgt spid="3379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3794" grpId="0"/>
      <p:bldP spid="33798" grpId="0"/>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Rectangle 2"/>
          <p:cNvSpPr>
            <a:spLocks noChangeArrowheads="1"/>
          </p:cNvSpPr>
          <p:nvPr/>
        </p:nvSpPr>
        <p:spPr bwMode="auto">
          <a:xfrm>
            <a:off x="4154488" y="2901950"/>
            <a:ext cx="4264025" cy="5794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zh-CN" altLang="en-US" sz="3200" b="1">
                <a:solidFill>
                  <a:srgbClr val="FF0066"/>
                </a:solidFill>
              </a:rPr>
              <a:t>修饰可数与不可数名词</a:t>
            </a:r>
          </a:p>
        </p:txBody>
      </p:sp>
      <p:grpSp>
        <p:nvGrpSpPr>
          <p:cNvPr id="34819" name="Group 3"/>
          <p:cNvGrpSpPr>
            <a:grpSpLocks/>
          </p:cNvGrpSpPr>
          <p:nvPr/>
        </p:nvGrpSpPr>
        <p:grpSpPr bwMode="auto">
          <a:xfrm>
            <a:off x="755650" y="641350"/>
            <a:ext cx="3313113" cy="5092700"/>
            <a:chOff x="512" y="164"/>
            <a:chExt cx="2087" cy="3208"/>
          </a:xfrm>
        </p:grpSpPr>
        <p:sp>
          <p:nvSpPr>
            <p:cNvPr id="34820" name="Rectangle 4"/>
            <p:cNvSpPr>
              <a:spLocks noChangeArrowheads="1"/>
            </p:cNvSpPr>
            <p:nvPr/>
          </p:nvSpPr>
          <p:spPr bwMode="auto">
            <a:xfrm>
              <a:off x="512" y="164"/>
              <a:ext cx="1866" cy="320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p>
              <a:pPr algn="r">
                <a:lnSpc>
                  <a:spcPct val="130000"/>
                </a:lnSpc>
              </a:pPr>
              <a:r>
                <a:rPr lang="en-US" altLang="zh-CN" sz="3600" b="1">
                  <a:latin typeface="Times New Roman" pitchFamily="18" charset="0"/>
                </a:rPr>
                <a:t>a lot of</a:t>
              </a:r>
            </a:p>
            <a:p>
              <a:pPr algn="r">
                <a:lnSpc>
                  <a:spcPct val="130000"/>
                </a:lnSpc>
              </a:pPr>
              <a:r>
                <a:rPr lang="en-US" altLang="zh-CN" sz="3600" b="1">
                  <a:latin typeface="Times New Roman" pitchFamily="18" charset="0"/>
                </a:rPr>
                <a:t>lots of</a:t>
              </a:r>
            </a:p>
            <a:p>
              <a:pPr algn="r">
                <a:lnSpc>
                  <a:spcPct val="130000"/>
                </a:lnSpc>
              </a:pPr>
              <a:r>
                <a:rPr lang="en-US" altLang="zh-CN" sz="3600" b="1">
                  <a:latin typeface="Times New Roman" pitchFamily="18" charset="0"/>
                </a:rPr>
                <a:t>a quantity of</a:t>
              </a:r>
            </a:p>
            <a:p>
              <a:pPr algn="r">
                <a:lnSpc>
                  <a:spcPct val="130000"/>
                </a:lnSpc>
              </a:pPr>
              <a:r>
                <a:rPr lang="en-US" altLang="zh-CN" sz="3600" b="1">
                  <a:latin typeface="Times New Roman" pitchFamily="18" charset="0"/>
                </a:rPr>
                <a:t>quantities of</a:t>
              </a:r>
            </a:p>
            <a:p>
              <a:pPr algn="r">
                <a:lnSpc>
                  <a:spcPct val="130000"/>
                </a:lnSpc>
              </a:pPr>
              <a:r>
                <a:rPr lang="en-US" altLang="zh-CN" sz="3600" b="1">
                  <a:latin typeface="Times New Roman" pitchFamily="18" charset="0"/>
                </a:rPr>
                <a:t>plenty of</a:t>
              </a:r>
            </a:p>
            <a:p>
              <a:pPr algn="r">
                <a:lnSpc>
                  <a:spcPct val="130000"/>
                </a:lnSpc>
              </a:pPr>
              <a:r>
                <a:rPr lang="en-US" altLang="zh-CN" sz="3600" b="1">
                  <a:latin typeface="Times New Roman" pitchFamily="18" charset="0"/>
                </a:rPr>
                <a:t>a supply of</a:t>
              </a:r>
            </a:p>
            <a:p>
              <a:pPr algn="r">
                <a:lnSpc>
                  <a:spcPct val="130000"/>
                </a:lnSpc>
              </a:pPr>
              <a:r>
                <a:rPr lang="en-US" altLang="zh-CN" sz="3600" b="1">
                  <a:latin typeface="Times New Roman" pitchFamily="18" charset="0"/>
                </a:rPr>
                <a:t>supplies of</a:t>
              </a:r>
            </a:p>
          </p:txBody>
        </p:sp>
        <p:sp>
          <p:nvSpPr>
            <p:cNvPr id="34821" name="AutoShape 5"/>
            <p:cNvSpPr>
              <a:spLocks/>
            </p:cNvSpPr>
            <p:nvPr/>
          </p:nvSpPr>
          <p:spPr bwMode="auto">
            <a:xfrm>
              <a:off x="2417" y="436"/>
              <a:ext cx="182" cy="2721"/>
            </a:xfrm>
            <a:prstGeom prst="rightBrace">
              <a:avLst>
                <a:gd name="adj1" fmla="val 124588"/>
                <a:gd name="adj2" fmla="val 50000"/>
              </a:avLst>
            </a:prstGeom>
            <a:noFill/>
            <a:ln w="28575">
              <a:solidFill>
                <a:schemeClr val="tx1"/>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gr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8" presetClass="entr" presetSubtype="6" fill="hold" nodeType="withEffect">
                                  <p:stCondLst>
                                    <p:cond delay="0"/>
                                  </p:stCondLst>
                                  <p:childTnLst>
                                    <p:set>
                                      <p:cBhvr>
                                        <p:cTn id="6" dur="1" fill="hold">
                                          <p:stCondLst>
                                            <p:cond delay="0"/>
                                          </p:stCondLst>
                                        </p:cTn>
                                        <p:tgtEl>
                                          <p:spTgt spid="34819"/>
                                        </p:tgtEl>
                                        <p:attrNameLst>
                                          <p:attrName>style.visibility</p:attrName>
                                        </p:attrNameLst>
                                      </p:cBhvr>
                                      <p:to>
                                        <p:strVal val="visible"/>
                                      </p:to>
                                    </p:set>
                                    <p:animEffect transition="in" filter="strips(downRight)">
                                      <p:cBhvr>
                                        <p:cTn id="7" dur="1000"/>
                                        <p:tgtEl>
                                          <p:spTgt spid="34819"/>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2" presetClass="entr" presetSubtype="2" fill="hold" grpId="0" nodeType="clickEffect">
                                  <p:stCondLst>
                                    <p:cond delay="0"/>
                                  </p:stCondLst>
                                  <p:childTnLst>
                                    <p:set>
                                      <p:cBhvr>
                                        <p:cTn id="11" dur="1" fill="hold">
                                          <p:stCondLst>
                                            <p:cond delay="0"/>
                                          </p:stCondLst>
                                        </p:cTn>
                                        <p:tgtEl>
                                          <p:spTgt spid="34818"/>
                                        </p:tgtEl>
                                        <p:attrNameLst>
                                          <p:attrName>style.visibility</p:attrName>
                                        </p:attrNameLst>
                                      </p:cBhvr>
                                      <p:to>
                                        <p:strVal val="visible"/>
                                      </p:to>
                                    </p:set>
                                    <p:anim calcmode="lin" valueType="num">
                                      <p:cBhvr additive="base">
                                        <p:cTn id="12" dur="500" fill="hold"/>
                                        <p:tgtEl>
                                          <p:spTgt spid="34818"/>
                                        </p:tgtEl>
                                        <p:attrNameLst>
                                          <p:attrName>ppt_x</p:attrName>
                                        </p:attrNameLst>
                                      </p:cBhvr>
                                      <p:tavLst>
                                        <p:tav tm="0">
                                          <p:val>
                                            <p:strVal val="1+#ppt_w/2"/>
                                          </p:val>
                                        </p:tav>
                                        <p:tav tm="100000">
                                          <p:val>
                                            <p:strVal val="#ppt_x"/>
                                          </p:val>
                                        </p:tav>
                                      </p:tavLst>
                                    </p:anim>
                                    <p:anim calcmode="lin" valueType="num">
                                      <p:cBhvr additive="base">
                                        <p:cTn id="13" dur="500" fill="hold"/>
                                        <p:tgtEl>
                                          <p:spTgt spid="3481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4818" grpId="0"/>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2" name="Rectangle 2"/>
          <p:cNvSpPr>
            <a:spLocks noChangeArrowheads="1"/>
          </p:cNvSpPr>
          <p:nvPr/>
        </p:nvSpPr>
        <p:spPr bwMode="auto">
          <a:xfrm>
            <a:off x="827088" y="836613"/>
            <a:ext cx="2736850" cy="762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p>
            <a:r>
              <a:rPr lang="zh-CN" altLang="en-US" sz="4400" b="1">
                <a:solidFill>
                  <a:srgbClr val="FF0066"/>
                </a:solidFill>
                <a:latin typeface="宋体" pitchFamily="2" charset="-122"/>
              </a:rPr>
              <a:t>注意</a:t>
            </a:r>
            <a:r>
              <a:rPr lang="en-US" altLang="zh-CN" sz="4400" b="1">
                <a:solidFill>
                  <a:srgbClr val="FF0066"/>
                </a:solidFill>
                <a:latin typeface="宋体" pitchFamily="2" charset="-122"/>
              </a:rPr>
              <a:t>:</a:t>
            </a:r>
            <a:r>
              <a:rPr lang="en-US" altLang="zh-CN" sz="3200" b="1">
                <a:solidFill>
                  <a:srgbClr val="FF0066"/>
                </a:solidFill>
                <a:latin typeface="宋体" pitchFamily="2" charset="-122"/>
              </a:rPr>
              <a:t> </a:t>
            </a:r>
          </a:p>
        </p:txBody>
      </p:sp>
      <p:sp>
        <p:nvSpPr>
          <p:cNvPr id="35843" name="Rectangle 3"/>
          <p:cNvSpPr>
            <a:spLocks noChangeArrowheads="1"/>
          </p:cNvSpPr>
          <p:nvPr/>
        </p:nvSpPr>
        <p:spPr bwMode="auto">
          <a:xfrm>
            <a:off x="755650" y="1412875"/>
            <a:ext cx="7920038" cy="41560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p>
            <a:pPr>
              <a:lnSpc>
                <a:spcPct val="155000"/>
              </a:lnSpc>
            </a:pPr>
            <a:r>
              <a:rPr lang="en-US" altLang="zh-CN" sz="3200" b="1">
                <a:solidFill>
                  <a:srgbClr val="6600FF"/>
                </a:solidFill>
                <a:latin typeface="Times New Roman" pitchFamily="18" charset="0"/>
              </a:rPr>
              <a:t>(1)</a:t>
            </a:r>
            <a:r>
              <a:rPr lang="en-US" altLang="zh-CN" sz="3600" b="1">
                <a:solidFill>
                  <a:srgbClr val="6600FF"/>
                </a:solidFill>
                <a:latin typeface="Times New Roman" pitchFamily="18" charset="0"/>
              </a:rPr>
              <a:t> amounts of</a:t>
            </a:r>
            <a:r>
              <a:rPr lang="zh-CN" altLang="en-US" sz="3200" b="1">
                <a:solidFill>
                  <a:srgbClr val="6600FF"/>
                </a:solidFill>
                <a:latin typeface="Times New Roman" pitchFamily="18" charset="0"/>
              </a:rPr>
              <a:t>与</a:t>
            </a:r>
            <a:r>
              <a:rPr lang="en-US" altLang="zh-CN" sz="3600" b="1">
                <a:solidFill>
                  <a:srgbClr val="6600FF"/>
                </a:solidFill>
                <a:latin typeface="Times New Roman" pitchFamily="18" charset="0"/>
              </a:rPr>
              <a:t>quantities of</a:t>
            </a:r>
            <a:r>
              <a:rPr lang="zh-CN" altLang="en-US" sz="3200" b="1">
                <a:solidFill>
                  <a:srgbClr val="6600FF"/>
                </a:solidFill>
                <a:latin typeface="Times New Roman" pitchFamily="18" charset="0"/>
              </a:rPr>
              <a:t>后接不可数名词作主语时</a:t>
            </a:r>
            <a:r>
              <a:rPr lang="en-US" altLang="zh-CN" sz="3200" b="1">
                <a:solidFill>
                  <a:srgbClr val="6600FF"/>
                </a:solidFill>
                <a:latin typeface="Times New Roman" pitchFamily="18" charset="0"/>
              </a:rPr>
              <a:t>, </a:t>
            </a:r>
            <a:r>
              <a:rPr lang="zh-CN" altLang="en-US" sz="3200" b="1">
                <a:solidFill>
                  <a:srgbClr val="6600FF"/>
                </a:solidFill>
                <a:latin typeface="Times New Roman" pitchFamily="18" charset="0"/>
              </a:rPr>
              <a:t>谓语动词用复数。</a:t>
            </a:r>
          </a:p>
          <a:p>
            <a:pPr>
              <a:lnSpc>
                <a:spcPct val="155000"/>
              </a:lnSpc>
            </a:pPr>
            <a:r>
              <a:rPr lang="zh-CN" altLang="en-US" sz="3600" b="1">
                <a:latin typeface="Times New Roman" pitchFamily="18" charset="0"/>
              </a:rPr>
              <a:t>     </a:t>
            </a:r>
            <a:r>
              <a:rPr lang="en-US" altLang="zh-CN" sz="3600" b="1">
                <a:latin typeface="Times New Roman" pitchFamily="18" charset="0"/>
              </a:rPr>
              <a:t>Large amounts of money are spent on tobacco every year.</a:t>
            </a:r>
          </a:p>
          <a:p>
            <a:pPr>
              <a:lnSpc>
                <a:spcPct val="155000"/>
              </a:lnSpc>
            </a:pPr>
            <a:r>
              <a:rPr lang="en-US" altLang="zh-CN" sz="3200" b="1">
                <a:latin typeface="Times New Roman" pitchFamily="18" charset="0"/>
              </a:rPr>
              <a:t>      </a:t>
            </a:r>
            <a:r>
              <a:rPr lang="zh-CN" altLang="en-US" sz="3200" b="1">
                <a:latin typeface="Times New Roman" pitchFamily="18" charset="0"/>
              </a:rPr>
              <a:t>每年都要花大量金钱在烟草上。</a:t>
            </a: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34" presetClass="entr" presetSubtype="0" fill="hold" grpId="0" nodeType="withEffect">
                                  <p:stCondLst>
                                    <p:cond delay="0"/>
                                  </p:stCondLst>
                                  <p:childTnLst>
                                    <p:set>
                                      <p:cBhvr>
                                        <p:cTn id="6" dur="1" fill="hold">
                                          <p:stCondLst>
                                            <p:cond delay="0"/>
                                          </p:stCondLst>
                                        </p:cTn>
                                        <p:tgtEl>
                                          <p:spTgt spid="35842"/>
                                        </p:tgtEl>
                                        <p:attrNameLst>
                                          <p:attrName>style.visibility</p:attrName>
                                        </p:attrNameLst>
                                      </p:cBhvr>
                                      <p:to>
                                        <p:strVal val="visible"/>
                                      </p:to>
                                    </p:set>
                                    <p:anim from="(-#ppt_w/2)" to="(#ppt_x)" calcmode="lin" valueType="num">
                                      <p:cBhvr>
                                        <p:cTn id="7" dur="600" fill="hold">
                                          <p:stCondLst>
                                            <p:cond delay="0"/>
                                          </p:stCondLst>
                                        </p:cTn>
                                        <p:tgtEl>
                                          <p:spTgt spid="35842"/>
                                        </p:tgtEl>
                                        <p:attrNameLst>
                                          <p:attrName>ppt_x</p:attrName>
                                        </p:attrNameLst>
                                      </p:cBhvr>
                                    </p:anim>
                                    <p:anim from="0" to="-1.0" calcmode="lin" valueType="num">
                                      <p:cBhvr>
                                        <p:cTn id="8" dur="200" decel="50000" autoRev="1" fill="hold">
                                          <p:stCondLst>
                                            <p:cond delay="600"/>
                                          </p:stCondLst>
                                        </p:cTn>
                                        <p:tgtEl>
                                          <p:spTgt spid="35842"/>
                                        </p:tgtEl>
                                        <p:attrNameLst>
                                          <p:attrName>xshear</p:attrName>
                                        </p:attrNameLst>
                                      </p:cBhvr>
                                    </p:anim>
                                    <p:animScale>
                                      <p:cBhvr>
                                        <p:cTn id="9" dur="200" decel="100000" autoRev="1" fill="hold">
                                          <p:stCondLst>
                                            <p:cond delay="600"/>
                                          </p:stCondLst>
                                        </p:cTn>
                                        <p:tgtEl>
                                          <p:spTgt spid="35842"/>
                                        </p:tgtEl>
                                      </p:cBhvr>
                                      <p:from x="100000" y="100000"/>
                                      <p:to x="80000" y="100000"/>
                                    </p:animScale>
                                    <p:anim by="(#ppt_h/3+#ppt_w*0.1)" calcmode="lin" valueType="num">
                                      <p:cBhvr additive="sum">
                                        <p:cTn id="10" dur="200" decel="100000" autoRev="1" fill="hold">
                                          <p:stCondLst>
                                            <p:cond delay="600"/>
                                          </p:stCondLst>
                                        </p:cTn>
                                        <p:tgtEl>
                                          <p:spTgt spid="35842"/>
                                        </p:tgtEl>
                                        <p:attrNameLst>
                                          <p:attrName>ppt_x</p:attrName>
                                        </p:attrNameLst>
                                      </p:cBhvr>
                                    </p:anim>
                                  </p:childTnLst>
                                </p:cTn>
                              </p:par>
                            </p:childTnLst>
                          </p:cTn>
                        </p:par>
                      </p:childTnLst>
                    </p:cTn>
                  </p:par>
                  <p:par>
                    <p:cTn id="11" fill="hold" nodeType="clickPar">
                      <p:stCondLst>
                        <p:cond delay="indefinite"/>
                      </p:stCondLst>
                      <p:childTnLst>
                        <p:par>
                          <p:cTn id="12" fill="hold" nodeType="withGroup">
                            <p:stCondLst>
                              <p:cond delay="0"/>
                            </p:stCondLst>
                            <p:childTnLst>
                              <p:par>
                                <p:cTn id="13" presetID="18" presetClass="entr" presetSubtype="6" fill="hold" nodeType="clickEffect">
                                  <p:stCondLst>
                                    <p:cond delay="0"/>
                                  </p:stCondLst>
                                  <p:childTnLst>
                                    <p:set>
                                      <p:cBhvr>
                                        <p:cTn id="14" dur="1" fill="hold">
                                          <p:stCondLst>
                                            <p:cond delay="0"/>
                                          </p:stCondLst>
                                        </p:cTn>
                                        <p:tgtEl>
                                          <p:spTgt spid="35843">
                                            <p:txEl>
                                              <p:pRg st="0" end="0"/>
                                            </p:txEl>
                                          </p:spTgt>
                                        </p:tgtEl>
                                        <p:attrNameLst>
                                          <p:attrName>style.visibility</p:attrName>
                                        </p:attrNameLst>
                                      </p:cBhvr>
                                      <p:to>
                                        <p:strVal val="visible"/>
                                      </p:to>
                                    </p:set>
                                    <p:animEffect transition="in" filter="strips(downRight)">
                                      <p:cBhvr>
                                        <p:cTn id="15" dur="1000"/>
                                        <p:tgtEl>
                                          <p:spTgt spid="35843">
                                            <p:txEl>
                                              <p:pRg st="0" end="0"/>
                                            </p:txEl>
                                          </p:spTgt>
                                        </p:tgtEl>
                                      </p:cBhvr>
                                    </p:animEffect>
                                  </p:childTnLst>
                                </p:cTn>
                              </p:par>
                            </p:childTnLst>
                          </p:cTn>
                        </p:par>
                      </p:childTnLst>
                    </p:cTn>
                  </p:par>
                  <p:par>
                    <p:cTn id="16" fill="hold" nodeType="clickPar">
                      <p:stCondLst>
                        <p:cond delay="indefinite"/>
                      </p:stCondLst>
                      <p:childTnLst>
                        <p:par>
                          <p:cTn id="17" fill="hold" nodeType="withGroup">
                            <p:stCondLst>
                              <p:cond delay="0"/>
                            </p:stCondLst>
                            <p:childTnLst>
                              <p:par>
                                <p:cTn id="18" presetID="14" presetClass="entr" presetSubtype="10" fill="hold" nodeType="clickEffect">
                                  <p:stCondLst>
                                    <p:cond delay="0"/>
                                  </p:stCondLst>
                                  <p:childTnLst>
                                    <p:set>
                                      <p:cBhvr>
                                        <p:cTn id="19" dur="1" fill="hold">
                                          <p:stCondLst>
                                            <p:cond delay="0"/>
                                          </p:stCondLst>
                                        </p:cTn>
                                        <p:tgtEl>
                                          <p:spTgt spid="35843">
                                            <p:txEl>
                                              <p:pRg st="1" end="1"/>
                                            </p:txEl>
                                          </p:spTgt>
                                        </p:tgtEl>
                                        <p:attrNameLst>
                                          <p:attrName>style.visibility</p:attrName>
                                        </p:attrNameLst>
                                      </p:cBhvr>
                                      <p:to>
                                        <p:strVal val="visible"/>
                                      </p:to>
                                    </p:set>
                                    <p:animEffect transition="in" filter="randombar(horizontal)">
                                      <p:cBhvr>
                                        <p:cTn id="20" dur="500"/>
                                        <p:tgtEl>
                                          <p:spTgt spid="35843">
                                            <p:txEl>
                                              <p:pRg st="1" end="1"/>
                                            </p:txEl>
                                          </p:spTgt>
                                        </p:tgtEl>
                                      </p:cBhvr>
                                    </p:animEffect>
                                  </p:childTnLst>
                                </p:cTn>
                              </p:par>
                              <p:par>
                                <p:cTn id="21" presetID="14" presetClass="entr" presetSubtype="10" fill="hold" nodeType="withEffect">
                                  <p:stCondLst>
                                    <p:cond delay="0"/>
                                  </p:stCondLst>
                                  <p:childTnLst>
                                    <p:set>
                                      <p:cBhvr>
                                        <p:cTn id="22" dur="1" fill="hold">
                                          <p:stCondLst>
                                            <p:cond delay="0"/>
                                          </p:stCondLst>
                                        </p:cTn>
                                        <p:tgtEl>
                                          <p:spTgt spid="35843">
                                            <p:txEl>
                                              <p:pRg st="2" end="2"/>
                                            </p:txEl>
                                          </p:spTgt>
                                        </p:tgtEl>
                                        <p:attrNameLst>
                                          <p:attrName>style.visibility</p:attrName>
                                        </p:attrNameLst>
                                      </p:cBhvr>
                                      <p:to>
                                        <p:strVal val="visible"/>
                                      </p:to>
                                    </p:set>
                                    <p:animEffect transition="in" filter="randombar(horizontal)">
                                      <p:cBhvr>
                                        <p:cTn id="23" dur="500"/>
                                        <p:tgtEl>
                                          <p:spTgt spid="3584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5842" grpId="0"/>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6" name="Rectangle 2"/>
          <p:cNvSpPr>
            <a:spLocks noChangeArrowheads="1"/>
          </p:cNvSpPr>
          <p:nvPr/>
        </p:nvSpPr>
        <p:spPr bwMode="auto">
          <a:xfrm>
            <a:off x="757238" y="1006475"/>
            <a:ext cx="7775575" cy="35020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p>
            <a:pPr>
              <a:lnSpc>
                <a:spcPct val="130000"/>
              </a:lnSpc>
            </a:pPr>
            <a:r>
              <a:rPr lang="en-US" altLang="zh-CN" sz="3600" b="1">
                <a:solidFill>
                  <a:srgbClr val="6600FF"/>
                </a:solidFill>
                <a:latin typeface="Times New Roman" pitchFamily="18" charset="0"/>
              </a:rPr>
              <a:t>(2) many a +(</a:t>
            </a:r>
            <a:r>
              <a:rPr lang="zh-CN" altLang="en-US" sz="3600" b="1">
                <a:solidFill>
                  <a:srgbClr val="6600FF"/>
                </a:solidFill>
                <a:latin typeface="Times New Roman" pitchFamily="18" charset="0"/>
              </a:rPr>
              <a:t>单数</a:t>
            </a:r>
            <a:r>
              <a:rPr lang="en-US" altLang="zh-CN" sz="3600" b="1">
                <a:solidFill>
                  <a:srgbClr val="6600FF"/>
                </a:solidFill>
                <a:latin typeface="Times New Roman" pitchFamily="18" charset="0"/>
              </a:rPr>
              <a:t>.) n.  </a:t>
            </a:r>
            <a:r>
              <a:rPr lang="zh-CN" altLang="en-US" sz="3200" b="1">
                <a:solidFill>
                  <a:srgbClr val="6600FF"/>
                </a:solidFill>
                <a:latin typeface="Times New Roman" pitchFamily="18" charset="0"/>
              </a:rPr>
              <a:t>作短语，谓语动词用单数。</a:t>
            </a:r>
          </a:p>
          <a:p>
            <a:pPr>
              <a:lnSpc>
                <a:spcPct val="130000"/>
              </a:lnSpc>
            </a:pPr>
            <a:r>
              <a:rPr lang="zh-CN" altLang="en-US" sz="3600" b="1">
                <a:latin typeface="Times New Roman" pitchFamily="18" charset="0"/>
              </a:rPr>
              <a:t>      </a:t>
            </a:r>
            <a:r>
              <a:rPr lang="en-US" altLang="zh-CN" sz="3600" b="1">
                <a:latin typeface="Times New Roman" pitchFamily="18" charset="0"/>
              </a:rPr>
              <a:t>Many a student wants to see the film </a:t>
            </a:r>
            <a:r>
              <a:rPr lang="en-US" altLang="zh-CN" sz="3600" b="1" i="1">
                <a:latin typeface="Times New Roman" pitchFamily="18" charset="0"/>
              </a:rPr>
              <a:t>Hero</a:t>
            </a:r>
            <a:r>
              <a:rPr lang="en-US" altLang="zh-CN" sz="3600" b="1">
                <a:latin typeface="Times New Roman" pitchFamily="18" charset="0"/>
              </a:rPr>
              <a:t>.</a:t>
            </a:r>
          </a:p>
          <a:p>
            <a:pPr>
              <a:lnSpc>
                <a:spcPct val="130000"/>
              </a:lnSpc>
            </a:pPr>
            <a:r>
              <a:rPr lang="en-US" altLang="zh-CN" sz="3200" b="1">
                <a:latin typeface="Times New Roman" pitchFamily="18" charset="0"/>
              </a:rPr>
              <a:t>       </a:t>
            </a:r>
            <a:r>
              <a:rPr lang="zh-CN" altLang="en-US" sz="3200" b="1">
                <a:latin typeface="Times New Roman" pitchFamily="18" charset="0"/>
              </a:rPr>
              <a:t>很多学生想看电影</a:t>
            </a:r>
            <a:r>
              <a:rPr lang="en-US" altLang="zh-CN" sz="3200" b="1">
                <a:latin typeface="Times New Roman" pitchFamily="18" charset="0"/>
              </a:rPr>
              <a:t>《</a:t>
            </a:r>
            <a:r>
              <a:rPr lang="zh-CN" altLang="en-US" sz="3200" b="1">
                <a:latin typeface="Times New Roman" pitchFamily="18" charset="0"/>
              </a:rPr>
              <a:t>英雄</a:t>
            </a:r>
            <a:r>
              <a:rPr lang="en-US" altLang="zh-CN" sz="3200" b="1">
                <a:latin typeface="Times New Roman" pitchFamily="18" charset="0"/>
              </a:rPr>
              <a:t>》</a:t>
            </a:r>
            <a:r>
              <a:rPr lang="zh-CN" altLang="en-US" sz="3200" b="1">
                <a:latin typeface="Times New Roman" pitchFamily="18" charset="0"/>
              </a:rPr>
              <a:t>。</a:t>
            </a: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8" presetClass="entr" presetSubtype="6" fill="hold" nodeType="withEffect">
                                  <p:stCondLst>
                                    <p:cond delay="0"/>
                                  </p:stCondLst>
                                  <p:childTnLst>
                                    <p:set>
                                      <p:cBhvr>
                                        <p:cTn id="6" dur="1" fill="hold">
                                          <p:stCondLst>
                                            <p:cond delay="0"/>
                                          </p:stCondLst>
                                        </p:cTn>
                                        <p:tgtEl>
                                          <p:spTgt spid="36866">
                                            <p:txEl>
                                              <p:pRg st="0" end="0"/>
                                            </p:txEl>
                                          </p:spTgt>
                                        </p:tgtEl>
                                        <p:attrNameLst>
                                          <p:attrName>style.visibility</p:attrName>
                                        </p:attrNameLst>
                                      </p:cBhvr>
                                      <p:to>
                                        <p:strVal val="visible"/>
                                      </p:to>
                                    </p:set>
                                    <p:animEffect transition="in" filter="strips(downRight)">
                                      <p:cBhvr>
                                        <p:cTn id="7" dur="1000"/>
                                        <p:tgtEl>
                                          <p:spTgt spid="36866">
                                            <p:txEl>
                                              <p:pRg st="0" end="0"/>
                                            </p:txEl>
                                          </p:spTgt>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14" presetClass="entr" presetSubtype="10" fill="hold" nodeType="clickEffect">
                                  <p:stCondLst>
                                    <p:cond delay="0"/>
                                  </p:stCondLst>
                                  <p:childTnLst>
                                    <p:set>
                                      <p:cBhvr>
                                        <p:cTn id="11" dur="1" fill="hold">
                                          <p:stCondLst>
                                            <p:cond delay="0"/>
                                          </p:stCondLst>
                                        </p:cTn>
                                        <p:tgtEl>
                                          <p:spTgt spid="36866">
                                            <p:txEl>
                                              <p:pRg st="1" end="1"/>
                                            </p:txEl>
                                          </p:spTgt>
                                        </p:tgtEl>
                                        <p:attrNameLst>
                                          <p:attrName>style.visibility</p:attrName>
                                        </p:attrNameLst>
                                      </p:cBhvr>
                                      <p:to>
                                        <p:strVal val="visible"/>
                                      </p:to>
                                    </p:set>
                                    <p:animEffect transition="in" filter="randombar(horizontal)">
                                      <p:cBhvr>
                                        <p:cTn id="12" dur="500"/>
                                        <p:tgtEl>
                                          <p:spTgt spid="36866">
                                            <p:txEl>
                                              <p:pRg st="1" end="1"/>
                                            </p:txEl>
                                          </p:spTgt>
                                        </p:tgtEl>
                                      </p:cBhvr>
                                    </p:animEffect>
                                  </p:childTnLst>
                                </p:cTn>
                              </p:par>
                              <p:par>
                                <p:cTn id="13" presetID="14" presetClass="entr" presetSubtype="10" fill="hold" nodeType="withEffect">
                                  <p:stCondLst>
                                    <p:cond delay="0"/>
                                  </p:stCondLst>
                                  <p:childTnLst>
                                    <p:set>
                                      <p:cBhvr>
                                        <p:cTn id="14" dur="1" fill="hold">
                                          <p:stCondLst>
                                            <p:cond delay="0"/>
                                          </p:stCondLst>
                                        </p:cTn>
                                        <p:tgtEl>
                                          <p:spTgt spid="36866">
                                            <p:txEl>
                                              <p:pRg st="2" end="2"/>
                                            </p:txEl>
                                          </p:spTgt>
                                        </p:tgtEl>
                                        <p:attrNameLst>
                                          <p:attrName>style.visibility</p:attrName>
                                        </p:attrNameLst>
                                      </p:cBhvr>
                                      <p:to>
                                        <p:strVal val="visible"/>
                                      </p:to>
                                    </p:set>
                                    <p:animEffect transition="in" filter="randombar(horizontal)">
                                      <p:cBhvr>
                                        <p:cTn id="15" dur="500"/>
                                        <p:tgtEl>
                                          <p:spTgt spid="36866">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Rectangle 2"/>
          <p:cNvSpPr>
            <a:spLocks noGrp="1" noRot="1" noChangeArrowheads="1"/>
          </p:cNvSpPr>
          <p:nvPr>
            <p:ph type="body" idx="1"/>
          </p:nvPr>
        </p:nvSpPr>
        <p:spPr>
          <a:xfrm>
            <a:off x="250825" y="549275"/>
            <a:ext cx="8893175" cy="6308725"/>
          </a:xfrm>
        </p:spPr>
        <p:txBody>
          <a:bodyPr/>
          <a:lstStyle/>
          <a:p>
            <a:pPr>
              <a:lnSpc>
                <a:spcPct val="125000"/>
              </a:lnSpc>
              <a:buFont typeface="Wingdings" pitchFamily="2" charset="2"/>
              <a:buNone/>
            </a:pPr>
            <a:r>
              <a:rPr lang="en-US" altLang="zh-CN" sz="3600" b="1">
                <a:latin typeface="Times New Roman" pitchFamily="18" charset="0"/>
              </a:rPr>
              <a:t>8. Also art galleries and a museum containing documents, photographs and all sorts of objects about the history of Chinese </a:t>
            </a:r>
            <a:r>
              <a:rPr lang="en-US" altLang="zh-CN" sz="3600" b="1">
                <a:solidFill>
                  <a:srgbClr val="FF0066"/>
                </a:solidFill>
                <a:latin typeface="Times New Roman" pitchFamily="18" charset="0"/>
              </a:rPr>
              <a:t>immigration</a:t>
            </a:r>
            <a:r>
              <a:rPr lang="en-US" altLang="zh-CN" sz="3600" b="1">
                <a:latin typeface="Times New Roman" pitchFamily="18" charset="0"/>
              </a:rPr>
              <a:t>, but it’s closed in the evening.</a:t>
            </a:r>
          </a:p>
          <a:p>
            <a:pPr>
              <a:lnSpc>
                <a:spcPct val="125000"/>
              </a:lnSpc>
              <a:buFont typeface="Wingdings" pitchFamily="2" charset="2"/>
              <a:buNone/>
            </a:pPr>
            <a:r>
              <a:rPr lang="en-US" altLang="zh-CN" sz="3600" b="1">
                <a:latin typeface="Times New Roman" pitchFamily="18" charset="0"/>
              </a:rPr>
              <a:t>   </a:t>
            </a:r>
            <a:r>
              <a:rPr lang="zh-CN" altLang="en-US" sz="3600" b="1">
                <a:latin typeface="Times New Roman" pitchFamily="18" charset="0"/>
              </a:rPr>
              <a:t>博物馆里有文件，照片和各种各样的有关中国移民史的物品，但是晚上关门了。</a:t>
            </a:r>
          </a:p>
        </p:txBody>
      </p:sp>
    </p:spTree>
  </p:cSld>
  <p:clrMapOvr>
    <a:masterClrMapping/>
  </p:clrMapOvr>
  <p:transition/>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Text Box 2"/>
          <p:cNvSpPr txBox="1">
            <a:spLocks noChangeArrowheads="1"/>
          </p:cNvSpPr>
          <p:nvPr/>
        </p:nvSpPr>
        <p:spPr bwMode="auto">
          <a:xfrm>
            <a:off x="395288" y="609600"/>
            <a:ext cx="8135937" cy="62484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nSpc>
                <a:spcPct val="125000"/>
              </a:lnSpc>
              <a:spcBef>
                <a:spcPct val="20000"/>
              </a:spcBef>
            </a:pPr>
            <a:r>
              <a:rPr lang="en-US" altLang="zh-CN" sz="3600" b="1">
                <a:solidFill>
                  <a:srgbClr val="FF0066"/>
                </a:solidFill>
                <a:latin typeface="Times New Roman" pitchFamily="18" charset="0"/>
              </a:rPr>
              <a:t>immigration: n. </a:t>
            </a:r>
            <a:r>
              <a:rPr lang="zh-CN" altLang="en-US" sz="3600" b="1">
                <a:solidFill>
                  <a:srgbClr val="FF0066"/>
                </a:solidFill>
                <a:latin typeface="Times New Roman" pitchFamily="18" charset="0"/>
              </a:rPr>
              <a:t>移居</a:t>
            </a:r>
            <a:r>
              <a:rPr lang="en-US" altLang="zh-CN" sz="3600" b="1">
                <a:solidFill>
                  <a:srgbClr val="FF0066"/>
                </a:solidFill>
                <a:latin typeface="Times New Roman" pitchFamily="18" charset="0"/>
              </a:rPr>
              <a:t>,</a:t>
            </a:r>
            <a:r>
              <a:rPr lang="zh-CN" altLang="en-US" sz="3600" b="1">
                <a:solidFill>
                  <a:srgbClr val="FF0066"/>
                </a:solidFill>
                <a:latin typeface="Times New Roman" pitchFamily="18" charset="0"/>
              </a:rPr>
              <a:t>移民</a:t>
            </a:r>
            <a:br>
              <a:rPr lang="zh-CN" altLang="en-US" sz="3600" b="1">
                <a:solidFill>
                  <a:srgbClr val="FF0066"/>
                </a:solidFill>
                <a:latin typeface="Times New Roman" pitchFamily="18" charset="0"/>
              </a:rPr>
            </a:br>
            <a:r>
              <a:rPr lang="en-US" altLang="zh-CN" sz="3600" b="1">
                <a:latin typeface="Times New Roman" pitchFamily="18" charset="0"/>
              </a:rPr>
              <a:t>There are strict controls on immigration</a:t>
            </a:r>
          </a:p>
          <a:p>
            <a:pPr>
              <a:lnSpc>
                <a:spcPct val="125000"/>
              </a:lnSpc>
              <a:spcBef>
                <a:spcPct val="20000"/>
              </a:spcBef>
            </a:pPr>
            <a:r>
              <a:rPr lang="en-US" altLang="zh-CN" sz="3600" b="1">
                <a:latin typeface="Times New Roman" pitchFamily="18" charset="0"/>
              </a:rPr>
              <a:t> into this country. </a:t>
            </a:r>
          </a:p>
          <a:p>
            <a:pPr>
              <a:lnSpc>
                <a:spcPct val="125000"/>
              </a:lnSpc>
              <a:spcBef>
                <a:spcPct val="20000"/>
              </a:spcBef>
            </a:pPr>
            <a:r>
              <a:rPr lang="en-US" altLang="zh-CN" sz="3600" b="1">
                <a:latin typeface="Times New Roman" pitchFamily="18" charset="0"/>
              </a:rPr>
              <a:t> </a:t>
            </a:r>
            <a:r>
              <a:rPr lang="zh-CN" altLang="en-US" sz="3600" b="1">
                <a:latin typeface="Times New Roman" pitchFamily="18" charset="0"/>
              </a:rPr>
              <a:t>移民到这个国家有严格的限制。</a:t>
            </a:r>
          </a:p>
          <a:p>
            <a:pPr>
              <a:lnSpc>
                <a:spcPct val="125000"/>
              </a:lnSpc>
              <a:spcBef>
                <a:spcPct val="20000"/>
              </a:spcBef>
            </a:pPr>
            <a:r>
              <a:rPr lang="en-US" altLang="zh-CN" sz="3600" b="1">
                <a:latin typeface="Times New Roman" pitchFamily="18" charset="0"/>
              </a:rPr>
              <a:t>The immigration officer stamped my </a:t>
            </a:r>
          </a:p>
          <a:p>
            <a:pPr>
              <a:lnSpc>
                <a:spcPct val="125000"/>
              </a:lnSpc>
              <a:spcBef>
                <a:spcPct val="20000"/>
              </a:spcBef>
            </a:pPr>
            <a:r>
              <a:rPr lang="en-US" altLang="zh-CN" sz="3600" b="1">
                <a:latin typeface="Times New Roman" pitchFamily="18" charset="0"/>
              </a:rPr>
              <a:t>passport. </a:t>
            </a:r>
          </a:p>
          <a:p>
            <a:pPr>
              <a:lnSpc>
                <a:spcPct val="125000"/>
              </a:lnSpc>
              <a:spcBef>
                <a:spcPct val="20000"/>
              </a:spcBef>
            </a:pPr>
            <a:r>
              <a:rPr lang="en-US" altLang="zh-CN" sz="3600" b="1">
                <a:latin typeface="Times New Roman" pitchFamily="18" charset="0"/>
              </a:rPr>
              <a:t> </a:t>
            </a:r>
            <a:r>
              <a:rPr lang="zh-CN" altLang="en-US" sz="3600" b="1">
                <a:latin typeface="Times New Roman" pitchFamily="18" charset="0"/>
              </a:rPr>
              <a:t>移民官员在我的护照上盖了戳。</a:t>
            </a:r>
          </a:p>
          <a:p>
            <a:pPr>
              <a:lnSpc>
                <a:spcPct val="125000"/>
              </a:lnSpc>
              <a:spcBef>
                <a:spcPct val="20000"/>
              </a:spcBef>
            </a:pPr>
            <a:endParaRPr lang="en-US" altLang="zh-CN" sz="3600" b="1">
              <a:latin typeface="Times New Roman" pitchFamily="18" charset="0"/>
            </a:endParaRPr>
          </a:p>
        </p:txBody>
      </p:sp>
    </p:spTree>
  </p:cSld>
  <p:clrMapOvr>
    <a:masterClrMapping/>
  </p:clrMapOvr>
  <p:transition/>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9938" name="Group 2"/>
          <p:cNvGrpSpPr>
            <a:grpSpLocks/>
          </p:cNvGrpSpPr>
          <p:nvPr/>
        </p:nvGrpSpPr>
        <p:grpSpPr bwMode="auto">
          <a:xfrm>
            <a:off x="1258888" y="765175"/>
            <a:ext cx="6985000" cy="1081088"/>
            <a:chOff x="657" y="119"/>
            <a:chExt cx="4400" cy="681"/>
          </a:xfrm>
        </p:grpSpPr>
        <p:sp>
          <p:nvSpPr>
            <p:cNvPr id="39939" name="AutoShape 3"/>
            <p:cNvSpPr>
              <a:spLocks noChangeArrowheads="1"/>
            </p:cNvSpPr>
            <p:nvPr/>
          </p:nvSpPr>
          <p:spPr bwMode="auto">
            <a:xfrm>
              <a:off x="657" y="119"/>
              <a:ext cx="4310" cy="681"/>
            </a:xfrm>
            <a:prstGeom prst="horizontalScroll">
              <a:avLst>
                <a:gd name="adj" fmla="val 14037"/>
              </a:avLst>
            </a:prstGeom>
            <a:gradFill rotWithShape="1">
              <a:gsLst>
                <a:gs pos="0">
                  <a:srgbClr val="FFCC66"/>
                </a:gs>
                <a:gs pos="100000">
                  <a:srgbClr val="FFCC66">
                    <a:gamma/>
                    <a:tint val="0"/>
                    <a:invGamma/>
                  </a:srgbClr>
                </a:gs>
              </a:gsLst>
              <a:lin ang="2700000" scaled="1"/>
            </a:gra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endParaRPr lang="zh-CN" altLang="zh-CN"/>
            </a:p>
          </p:txBody>
        </p:sp>
        <p:sp>
          <p:nvSpPr>
            <p:cNvPr id="39940" name="Text Box 4"/>
            <p:cNvSpPr txBox="1">
              <a:spLocks noChangeArrowheads="1"/>
            </p:cNvSpPr>
            <p:nvPr/>
          </p:nvSpPr>
          <p:spPr bwMode="auto">
            <a:xfrm>
              <a:off x="822" y="255"/>
              <a:ext cx="4235" cy="44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r>
                <a:rPr lang="en-US" altLang="zh-CN" sz="4000" b="1">
                  <a:solidFill>
                    <a:srgbClr val="FF0000"/>
                  </a:solidFill>
                  <a:effectLst>
                    <a:outerShdw blurRad="38100" dist="38100" dir="2700000" algn="tl">
                      <a:srgbClr val="C0C0C0"/>
                    </a:outerShdw>
                  </a:effectLst>
                  <a:latin typeface="Impact" pitchFamily="34" charset="0"/>
                </a:rPr>
                <a:t>Using Words and Expressions</a:t>
              </a:r>
              <a:endParaRPr lang="en-US" altLang="zh-CN" sz="4000">
                <a:solidFill>
                  <a:srgbClr val="FF0000"/>
                </a:solidFill>
                <a:latin typeface="Impact" pitchFamily="34" charset="0"/>
              </a:endParaRPr>
            </a:p>
          </p:txBody>
        </p:sp>
      </p:grpSp>
      <p:sp>
        <p:nvSpPr>
          <p:cNvPr id="39941" name="Text Box 5"/>
          <p:cNvSpPr txBox="1">
            <a:spLocks noChangeArrowheads="1"/>
          </p:cNvSpPr>
          <p:nvPr/>
        </p:nvSpPr>
        <p:spPr bwMode="auto">
          <a:xfrm>
            <a:off x="0" y="2205038"/>
            <a:ext cx="9307513" cy="6413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r>
              <a:rPr lang="en-US" altLang="zh-CN" sz="3600" b="1"/>
              <a:t>Answer key for Exercise 1 on Page 48</a:t>
            </a:r>
            <a:r>
              <a:rPr lang="zh-CN" altLang="en-US" sz="3600" b="1"/>
              <a:t>：</a:t>
            </a:r>
          </a:p>
        </p:txBody>
      </p:sp>
      <p:sp>
        <p:nvSpPr>
          <p:cNvPr id="39942" name="Text Box 6"/>
          <p:cNvSpPr txBox="1">
            <a:spLocks noChangeArrowheads="1"/>
          </p:cNvSpPr>
          <p:nvPr/>
        </p:nvSpPr>
        <p:spPr bwMode="auto">
          <a:xfrm>
            <a:off x="250825" y="2997200"/>
            <a:ext cx="8497888" cy="29495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nSpc>
                <a:spcPct val="130000"/>
              </a:lnSpc>
            </a:pPr>
            <a:r>
              <a:rPr lang="en-US" altLang="zh-CN" sz="3600" b="1">
                <a:solidFill>
                  <a:srgbClr val="0000FF"/>
                </a:solidFill>
                <a:latin typeface="Times New Roman" pitchFamily="18" charset="0"/>
              </a:rPr>
              <a:t>  a great many, applying for, nephew, ferry, Immigration</a:t>
            </a:r>
            <a:r>
              <a:rPr lang="zh-CN" altLang="en-US" sz="3600" b="1">
                <a:solidFill>
                  <a:srgbClr val="0000FF"/>
                </a:solidFill>
                <a:latin typeface="Times New Roman" pitchFamily="18" charset="0"/>
              </a:rPr>
              <a:t>，</a:t>
            </a:r>
            <a:r>
              <a:rPr lang="en-US" altLang="zh-CN" sz="3600" b="1">
                <a:solidFill>
                  <a:srgbClr val="0000FF"/>
                </a:solidFill>
                <a:latin typeface="Times New Roman" pitchFamily="18" charset="0"/>
              </a:rPr>
              <a:t>Apparently, bakeries</a:t>
            </a:r>
            <a:r>
              <a:rPr lang="zh-CN" altLang="en-US" sz="3600" b="1">
                <a:solidFill>
                  <a:srgbClr val="0000FF"/>
                </a:solidFill>
                <a:latin typeface="Times New Roman" pitchFamily="18" charset="0"/>
              </a:rPr>
              <a:t>，</a:t>
            </a:r>
            <a:r>
              <a:rPr lang="en-US" altLang="zh-CN" sz="3600" b="1">
                <a:solidFill>
                  <a:srgbClr val="0000FF"/>
                </a:solidFill>
                <a:latin typeface="Times New Roman" pitchFamily="18" charset="0"/>
              </a:rPr>
              <a:t>occur, thankful</a:t>
            </a:r>
            <a:r>
              <a:rPr lang="zh-CN" altLang="en-US" sz="3600" b="1">
                <a:solidFill>
                  <a:srgbClr val="0000FF"/>
                </a:solidFill>
                <a:latin typeface="Times New Roman" pitchFamily="18" charset="0"/>
              </a:rPr>
              <a:t>，</a:t>
            </a:r>
            <a:r>
              <a:rPr lang="en-US" altLang="zh-CN" sz="3600" b="1">
                <a:solidFill>
                  <a:srgbClr val="0000FF"/>
                </a:solidFill>
                <a:latin typeface="Times New Roman" pitchFamily="18" charset="0"/>
              </a:rPr>
              <a:t>fascinating </a:t>
            </a:r>
          </a:p>
          <a:p>
            <a:pPr>
              <a:lnSpc>
                <a:spcPct val="130000"/>
              </a:lnSpc>
            </a:pPr>
            <a:endParaRPr lang="en-US" altLang="zh-CN" sz="3600" b="1">
              <a:latin typeface="Times New Roman" pitchFamily="18" charset="0"/>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3" presetClass="entr" presetSubtype="10" fill="hold" nodeType="clickEffect">
                                  <p:stCondLst>
                                    <p:cond delay="0"/>
                                  </p:stCondLst>
                                  <p:childTnLst>
                                    <p:set>
                                      <p:cBhvr>
                                        <p:cTn id="6" dur="1" fill="hold">
                                          <p:stCondLst>
                                            <p:cond delay="0"/>
                                          </p:stCondLst>
                                        </p:cTn>
                                        <p:tgtEl>
                                          <p:spTgt spid="39938"/>
                                        </p:tgtEl>
                                        <p:attrNameLst>
                                          <p:attrName>style.visibility</p:attrName>
                                        </p:attrNameLst>
                                      </p:cBhvr>
                                      <p:to>
                                        <p:strVal val="visible"/>
                                      </p:to>
                                    </p:set>
                                    <p:animEffect transition="in" filter="blinds(horizontal)">
                                      <p:cBhvr>
                                        <p:cTn id="7" dur="500"/>
                                        <p:tgtEl>
                                          <p:spTgt spid="39938"/>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39941"/>
                                        </p:tgtEl>
                                        <p:attrNameLst>
                                          <p:attrName>style.visibility</p:attrName>
                                        </p:attrNameLst>
                                      </p:cBhvr>
                                      <p:to>
                                        <p:strVal val="visible"/>
                                      </p:to>
                                    </p:set>
                                    <p:animEffect transition="in" filter="blinds(horizontal)">
                                      <p:cBhvr>
                                        <p:cTn id="12" dur="500"/>
                                        <p:tgtEl>
                                          <p:spTgt spid="39941"/>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3" presetClass="entr" presetSubtype="10" fill="hold" grpId="0" nodeType="clickEffect">
                                  <p:stCondLst>
                                    <p:cond delay="0"/>
                                  </p:stCondLst>
                                  <p:childTnLst>
                                    <p:set>
                                      <p:cBhvr>
                                        <p:cTn id="16" dur="1" fill="hold">
                                          <p:stCondLst>
                                            <p:cond delay="0"/>
                                          </p:stCondLst>
                                        </p:cTn>
                                        <p:tgtEl>
                                          <p:spTgt spid="39942"/>
                                        </p:tgtEl>
                                        <p:attrNameLst>
                                          <p:attrName>style.visibility</p:attrName>
                                        </p:attrNameLst>
                                      </p:cBhvr>
                                      <p:to>
                                        <p:strVal val="visible"/>
                                      </p:to>
                                    </p:set>
                                    <p:animEffect transition="in" filter="blinds(horizontal)">
                                      <p:cBhvr>
                                        <p:cTn id="17" dur="500"/>
                                        <p:tgtEl>
                                          <p:spTgt spid="3994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9941" grpId="0"/>
      <p:bldP spid="39942" grpId="0"/>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2" name="Text Box 2"/>
          <p:cNvSpPr txBox="1">
            <a:spLocks noChangeArrowheads="1"/>
          </p:cNvSpPr>
          <p:nvPr/>
        </p:nvSpPr>
        <p:spPr bwMode="auto">
          <a:xfrm>
            <a:off x="611188" y="1412875"/>
            <a:ext cx="4824412" cy="47037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nSpc>
                <a:spcPct val="120000"/>
              </a:lnSpc>
            </a:pPr>
            <a:r>
              <a:rPr lang="en-US" altLang="zh-CN" sz="3600" b="1">
                <a:solidFill>
                  <a:srgbClr val="0000FF"/>
                </a:solidFill>
                <a:latin typeface="Times New Roman" pitchFamily="18" charset="0"/>
                <a:ea typeface="华文行楷" pitchFamily="2" charset="-122"/>
              </a:rPr>
              <a:t>1. take in     </a:t>
            </a:r>
          </a:p>
          <a:p>
            <a:pPr>
              <a:lnSpc>
                <a:spcPct val="120000"/>
              </a:lnSpc>
            </a:pPr>
            <a:r>
              <a:rPr lang="en-US" altLang="zh-CN" sz="3600" b="1">
                <a:solidFill>
                  <a:srgbClr val="0000FF"/>
                </a:solidFill>
                <a:latin typeface="Times New Roman" pitchFamily="18" charset="0"/>
                <a:ea typeface="华文行楷" pitchFamily="2" charset="-122"/>
              </a:rPr>
              <a:t>2. reform   </a:t>
            </a:r>
          </a:p>
          <a:p>
            <a:pPr>
              <a:lnSpc>
                <a:spcPct val="120000"/>
              </a:lnSpc>
            </a:pPr>
            <a:r>
              <a:rPr lang="en-US" altLang="zh-CN" sz="3600" b="1">
                <a:solidFill>
                  <a:srgbClr val="0000FF"/>
                </a:solidFill>
                <a:latin typeface="Times New Roman" pitchFamily="18" charset="0"/>
                <a:ea typeface="华文行楷" pitchFamily="2" charset="-122"/>
              </a:rPr>
              <a:t>3. had marked out </a:t>
            </a:r>
          </a:p>
          <a:p>
            <a:pPr>
              <a:lnSpc>
                <a:spcPct val="120000"/>
              </a:lnSpc>
            </a:pPr>
            <a:r>
              <a:rPr lang="en-US" altLang="zh-CN" sz="3600" b="1">
                <a:solidFill>
                  <a:srgbClr val="0000FF"/>
                </a:solidFill>
                <a:latin typeface="Times New Roman" pitchFamily="18" charset="0"/>
                <a:ea typeface="华文行楷" pitchFamily="2" charset="-122"/>
              </a:rPr>
              <a:t>4. team up with      </a:t>
            </a:r>
          </a:p>
          <a:p>
            <a:pPr>
              <a:lnSpc>
                <a:spcPct val="120000"/>
              </a:lnSpc>
            </a:pPr>
            <a:r>
              <a:rPr lang="en-US" altLang="zh-CN" sz="3600" b="1">
                <a:solidFill>
                  <a:srgbClr val="0000FF"/>
                </a:solidFill>
                <a:latin typeface="Times New Roman" pitchFamily="18" charset="0"/>
                <a:ea typeface="华文行楷" pitchFamily="2" charset="-122"/>
              </a:rPr>
              <a:t>5. back to back </a:t>
            </a:r>
          </a:p>
          <a:p>
            <a:pPr>
              <a:lnSpc>
                <a:spcPct val="120000"/>
              </a:lnSpc>
            </a:pPr>
            <a:r>
              <a:rPr lang="en-US" altLang="zh-CN" sz="3600" b="1">
                <a:solidFill>
                  <a:srgbClr val="0000FF"/>
                </a:solidFill>
                <a:latin typeface="Times New Roman" pitchFamily="18" charset="0"/>
                <a:ea typeface="华文行楷" pitchFamily="2" charset="-122"/>
              </a:rPr>
              <a:t>6. applicants           </a:t>
            </a:r>
          </a:p>
          <a:p>
            <a:pPr>
              <a:lnSpc>
                <a:spcPct val="120000"/>
              </a:lnSpc>
            </a:pPr>
            <a:r>
              <a:rPr lang="en-US" altLang="zh-CN" sz="3600" b="1">
                <a:solidFill>
                  <a:srgbClr val="0000FF"/>
                </a:solidFill>
                <a:latin typeface="Times New Roman" pitchFamily="18" charset="0"/>
                <a:ea typeface="华文行楷" pitchFamily="2" charset="-122"/>
              </a:rPr>
              <a:t>7. customs </a:t>
            </a:r>
          </a:p>
        </p:txBody>
      </p:sp>
      <p:sp>
        <p:nvSpPr>
          <p:cNvPr id="40963" name="Rectangle 3"/>
          <p:cNvSpPr>
            <a:spLocks noChangeArrowheads="1"/>
          </p:cNvSpPr>
          <p:nvPr/>
        </p:nvSpPr>
        <p:spPr bwMode="auto">
          <a:xfrm>
            <a:off x="0" y="333375"/>
            <a:ext cx="9144000" cy="6413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r>
              <a:rPr lang="en-US" altLang="zh-CN" sz="3600" b="1"/>
              <a:t>Answer key for Exercise 2 on Page 48:</a:t>
            </a:r>
          </a:p>
        </p:txBody>
      </p:sp>
      <p:sp>
        <p:nvSpPr>
          <p:cNvPr id="40964" name="Text Box 4"/>
          <p:cNvSpPr txBox="1">
            <a:spLocks noChangeArrowheads="1"/>
          </p:cNvSpPr>
          <p:nvPr/>
        </p:nvSpPr>
        <p:spPr bwMode="auto">
          <a:xfrm>
            <a:off x="323850" y="2751138"/>
            <a:ext cx="184150" cy="6413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endParaRPr lang="zh-CN" altLang="zh-CN" sz="3600" b="1"/>
          </a:p>
        </p:txBody>
      </p:sp>
      <p:pic>
        <p:nvPicPr>
          <p:cNvPr id="40965" name="Picture 5" descr="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822825" y="2276475"/>
            <a:ext cx="4321175" cy="351790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40963"/>
                                        </p:tgtEl>
                                        <p:attrNameLst>
                                          <p:attrName>style.visibility</p:attrName>
                                        </p:attrNameLst>
                                      </p:cBhvr>
                                      <p:to>
                                        <p:strVal val="visible"/>
                                      </p:to>
                                    </p:set>
                                    <p:animEffect transition="in" filter="blinds(horizontal)">
                                      <p:cBhvr>
                                        <p:cTn id="7" dur="500"/>
                                        <p:tgtEl>
                                          <p:spTgt spid="40963"/>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3" presetClass="entr" presetSubtype="10" fill="hold" grpId="0" nodeType="clickEffect" nodePh="1">
                                  <p:stCondLst>
                                    <p:cond delay="0"/>
                                  </p:stCondLst>
                                  <p:endCondLst>
                                    <p:cond evt="begin" delay="0">
                                      <p:tn val="10"/>
                                    </p:cond>
                                  </p:endCondLst>
                                  <p:childTnLst>
                                    <p:set>
                                      <p:cBhvr>
                                        <p:cTn id="11" dur="1" fill="hold">
                                          <p:stCondLst>
                                            <p:cond delay="0"/>
                                          </p:stCondLst>
                                        </p:cTn>
                                        <p:tgtEl>
                                          <p:spTgt spid="40964"/>
                                        </p:tgtEl>
                                        <p:attrNameLst>
                                          <p:attrName>style.visibility</p:attrName>
                                        </p:attrNameLst>
                                      </p:cBhvr>
                                      <p:to>
                                        <p:strVal val="visible"/>
                                      </p:to>
                                    </p:set>
                                    <p:animEffect transition="in" filter="blinds(horizontal)">
                                      <p:cBhvr>
                                        <p:cTn id="12" dur="500"/>
                                        <p:tgtEl>
                                          <p:spTgt spid="4096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0963" grpId="0"/>
      <p:bldP spid="40964" grpId="0"/>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6" name="Text Box 2"/>
          <p:cNvSpPr txBox="1">
            <a:spLocks noChangeArrowheads="1"/>
          </p:cNvSpPr>
          <p:nvPr/>
        </p:nvSpPr>
        <p:spPr bwMode="auto">
          <a:xfrm>
            <a:off x="0" y="0"/>
            <a:ext cx="9144000" cy="14652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r>
              <a:rPr lang="en-US" altLang="zh-CN" sz="3600" b="1">
                <a:latin typeface="Times New Roman" pitchFamily="18" charset="0"/>
                <a:ea typeface="华文行楷" pitchFamily="2" charset="-122"/>
              </a:rPr>
              <a:t>Suggested answers to Exercise 3 on Page 48:</a:t>
            </a:r>
          </a:p>
          <a:p>
            <a:pPr>
              <a:spcBef>
                <a:spcPct val="50000"/>
              </a:spcBef>
            </a:pPr>
            <a:endParaRPr lang="en-US" altLang="zh-CN" sz="3600" b="1">
              <a:latin typeface="Times New Roman" pitchFamily="18" charset="0"/>
              <a:ea typeface="华文行楷" pitchFamily="2" charset="-122"/>
            </a:endParaRPr>
          </a:p>
        </p:txBody>
      </p:sp>
      <p:sp>
        <p:nvSpPr>
          <p:cNvPr id="41987" name="Text Box 3"/>
          <p:cNvSpPr txBox="1">
            <a:spLocks noChangeArrowheads="1"/>
          </p:cNvSpPr>
          <p:nvPr/>
        </p:nvSpPr>
        <p:spPr bwMode="auto">
          <a:xfrm>
            <a:off x="0" y="620713"/>
            <a:ext cx="9144000" cy="66817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nSpc>
                <a:spcPct val="120000"/>
              </a:lnSpc>
            </a:pPr>
            <a:r>
              <a:rPr lang="en-US" altLang="zh-CN" sz="3600" b="1">
                <a:solidFill>
                  <a:srgbClr val="0000FF"/>
                </a:solidFill>
                <a:latin typeface="Times New Roman" pitchFamily="18" charset="0"/>
                <a:ea typeface="华文行楷" pitchFamily="2" charset="-122"/>
              </a:rPr>
              <a:t>1. When he arrived at the hotel, the first thing   </a:t>
            </a:r>
          </a:p>
          <a:p>
            <a:pPr>
              <a:lnSpc>
                <a:spcPct val="120000"/>
              </a:lnSpc>
            </a:pPr>
            <a:r>
              <a:rPr lang="en-US" altLang="zh-CN" sz="3600" b="1">
                <a:solidFill>
                  <a:srgbClr val="0000FF"/>
                </a:solidFill>
                <a:latin typeface="Times New Roman" pitchFamily="18" charset="0"/>
                <a:ea typeface="华文行楷" pitchFamily="2" charset="-122"/>
              </a:rPr>
              <a:t>   he wanted  to do was to leave his luggage</a:t>
            </a:r>
            <a:r>
              <a:rPr lang="zh-CN" altLang="en-US" sz="3600" b="1">
                <a:solidFill>
                  <a:srgbClr val="0000FF"/>
                </a:solidFill>
                <a:latin typeface="Times New Roman" pitchFamily="18" charset="0"/>
                <a:ea typeface="华文行楷" pitchFamily="2" charset="-122"/>
              </a:rPr>
              <a:t>／</a:t>
            </a:r>
          </a:p>
          <a:p>
            <a:pPr>
              <a:lnSpc>
                <a:spcPct val="120000"/>
              </a:lnSpc>
            </a:pPr>
            <a:r>
              <a:rPr lang="zh-CN" altLang="en-US" sz="3600" b="1">
                <a:solidFill>
                  <a:srgbClr val="0000FF"/>
                </a:solidFill>
                <a:latin typeface="Times New Roman" pitchFamily="18" charset="0"/>
                <a:ea typeface="华文行楷" pitchFamily="2" charset="-122"/>
              </a:rPr>
              <a:t>   </a:t>
            </a:r>
            <a:r>
              <a:rPr lang="en-US" altLang="zh-CN" sz="3600" b="1">
                <a:solidFill>
                  <a:srgbClr val="0000FF"/>
                </a:solidFill>
                <a:latin typeface="Times New Roman" pitchFamily="18" charset="0"/>
                <a:ea typeface="华文行楷" pitchFamily="2" charset="-122"/>
              </a:rPr>
              <a:t>baggage, have  a  shower and a shave, and </a:t>
            </a:r>
          </a:p>
          <a:p>
            <a:pPr>
              <a:lnSpc>
                <a:spcPct val="120000"/>
              </a:lnSpc>
            </a:pPr>
            <a:r>
              <a:rPr lang="en-US" altLang="zh-CN" sz="3600" b="1">
                <a:solidFill>
                  <a:srgbClr val="0000FF"/>
                </a:solidFill>
                <a:latin typeface="Times New Roman" pitchFamily="18" charset="0"/>
                <a:ea typeface="华文行楷" pitchFamily="2" charset="-122"/>
              </a:rPr>
              <a:t>   then walk around</a:t>
            </a:r>
            <a:r>
              <a:rPr lang="zh-CN" altLang="en-US" sz="3600" b="1">
                <a:solidFill>
                  <a:srgbClr val="0000FF"/>
                </a:solidFill>
                <a:latin typeface="Times New Roman" pitchFamily="18" charset="0"/>
                <a:ea typeface="华文行楷" pitchFamily="2" charset="-122"/>
              </a:rPr>
              <a:t>．</a:t>
            </a:r>
          </a:p>
          <a:p>
            <a:r>
              <a:rPr lang="en-US" altLang="zh-CN" sz="3600" b="1">
                <a:solidFill>
                  <a:srgbClr val="0000FF"/>
                </a:solidFill>
                <a:latin typeface="Times New Roman" pitchFamily="18" charset="0"/>
              </a:rPr>
              <a:t>2. My grandpa was a socialist who believed in socialism all his life.</a:t>
            </a:r>
          </a:p>
          <a:p>
            <a:r>
              <a:rPr lang="en-US" altLang="zh-CN" sz="3600" b="1">
                <a:solidFill>
                  <a:srgbClr val="0000FF"/>
                </a:solidFill>
                <a:latin typeface="Times New Roman" pitchFamily="18" charset="0"/>
              </a:rPr>
              <a:t>3. Many illegal immigrants felt that their stay in  America was like a punishment because only a few  of them got justice and were allowed to live there.</a:t>
            </a:r>
          </a:p>
          <a:p>
            <a:pPr>
              <a:lnSpc>
                <a:spcPct val="120000"/>
              </a:lnSpc>
            </a:pPr>
            <a:endParaRPr lang="en-US" altLang="zh-CN" sz="3600" b="1">
              <a:solidFill>
                <a:srgbClr val="0000FF"/>
              </a:solidFill>
              <a:latin typeface="Times New Roman" pitchFamily="18" charset="0"/>
              <a:ea typeface="华文行楷" pitchFamily="2" charset="-122"/>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1987"/>
                                        </p:tgtEl>
                                        <p:attrNameLst>
                                          <p:attrName>style.visibility</p:attrName>
                                        </p:attrNameLst>
                                      </p:cBhvr>
                                      <p:to>
                                        <p:strVal val="visible"/>
                                      </p:to>
                                    </p:set>
                                    <p:anim calcmode="lin" valueType="num">
                                      <p:cBhvr additive="base">
                                        <p:cTn id="7" dur="500" fill="hold"/>
                                        <p:tgtEl>
                                          <p:spTgt spid="41987"/>
                                        </p:tgtEl>
                                        <p:attrNameLst>
                                          <p:attrName>ppt_x</p:attrName>
                                        </p:attrNameLst>
                                      </p:cBhvr>
                                      <p:tavLst>
                                        <p:tav tm="0">
                                          <p:val>
                                            <p:strVal val="#ppt_x"/>
                                          </p:val>
                                        </p:tav>
                                        <p:tav tm="100000">
                                          <p:val>
                                            <p:strVal val="#ppt_x"/>
                                          </p:val>
                                        </p:tav>
                                      </p:tavLst>
                                    </p:anim>
                                    <p:anim calcmode="lin" valueType="num">
                                      <p:cBhvr additive="base">
                                        <p:cTn id="8" dur="500" fill="hold"/>
                                        <p:tgtEl>
                                          <p:spTgt spid="4198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1987" grpId="0"/>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0" name="Text Box 2"/>
          <p:cNvSpPr txBox="1">
            <a:spLocks noChangeArrowheads="1"/>
          </p:cNvSpPr>
          <p:nvPr/>
        </p:nvSpPr>
        <p:spPr bwMode="auto">
          <a:xfrm>
            <a:off x="0" y="188913"/>
            <a:ext cx="9144000" cy="72929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nSpc>
                <a:spcPct val="110000"/>
              </a:lnSpc>
            </a:pPr>
            <a:r>
              <a:rPr lang="en-US" altLang="zh-CN" sz="3600" b="1">
                <a:solidFill>
                  <a:srgbClr val="0000FF"/>
                </a:solidFill>
                <a:latin typeface="Times New Roman" pitchFamily="18" charset="0"/>
                <a:ea typeface="华文行楷" pitchFamily="2" charset="-122"/>
              </a:rPr>
              <a:t>4. The civil authorities tried to reduce the noise made  by seagulls but failed.</a:t>
            </a:r>
          </a:p>
          <a:p>
            <a:pPr>
              <a:lnSpc>
                <a:spcPct val="110000"/>
              </a:lnSpc>
            </a:pPr>
            <a:r>
              <a:rPr lang="en-US" altLang="zh-CN" sz="3600" b="1">
                <a:solidFill>
                  <a:srgbClr val="0000FF"/>
                </a:solidFill>
                <a:latin typeface="Times New Roman" pitchFamily="18" charset="0"/>
                <a:ea typeface="华文行楷" pitchFamily="2" charset="-122"/>
              </a:rPr>
              <a:t>5. Many English farmers mourned their cattle which  had to be killed because of “mad COW disease”.</a:t>
            </a:r>
          </a:p>
          <a:p>
            <a:pPr>
              <a:lnSpc>
                <a:spcPct val="130000"/>
              </a:lnSpc>
            </a:pPr>
            <a:r>
              <a:rPr lang="en-US" altLang="zh-CN" sz="3600" b="1">
                <a:solidFill>
                  <a:srgbClr val="0000FF"/>
                </a:solidFill>
                <a:latin typeface="Times New Roman" pitchFamily="18" charset="0"/>
              </a:rPr>
              <a:t>6. My house is nowhere near the center of the city, but it has no air pollution or traffic jams. / Although  my house is nowhere near the center of the city, it  has no air pollution or traffic jams</a:t>
            </a:r>
            <a:r>
              <a:rPr lang="zh-CN" altLang="en-US" sz="3600" b="1">
                <a:solidFill>
                  <a:srgbClr val="0000FF"/>
                </a:solidFill>
                <a:latin typeface="Times New Roman" pitchFamily="18" charset="0"/>
              </a:rPr>
              <a:t>．</a:t>
            </a:r>
          </a:p>
          <a:p>
            <a:pPr>
              <a:lnSpc>
                <a:spcPct val="110000"/>
              </a:lnSpc>
            </a:pPr>
            <a:endParaRPr lang="en-US" altLang="zh-CN" sz="3600" b="1">
              <a:solidFill>
                <a:srgbClr val="0000FF"/>
              </a:solidFill>
              <a:latin typeface="Times New Roman" pitchFamily="18" charset="0"/>
              <a:ea typeface="华文行楷" pitchFamily="2" charset="-122"/>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8" presetClass="entr" presetSubtype="16" fill="hold" grpId="0" nodeType="clickEffect">
                                  <p:stCondLst>
                                    <p:cond delay="0"/>
                                  </p:stCondLst>
                                  <p:childTnLst>
                                    <p:set>
                                      <p:cBhvr>
                                        <p:cTn id="6" dur="1" fill="hold">
                                          <p:stCondLst>
                                            <p:cond delay="0"/>
                                          </p:stCondLst>
                                        </p:cTn>
                                        <p:tgtEl>
                                          <p:spTgt spid="43010"/>
                                        </p:tgtEl>
                                        <p:attrNameLst>
                                          <p:attrName>style.visibility</p:attrName>
                                        </p:attrNameLst>
                                      </p:cBhvr>
                                      <p:to>
                                        <p:strVal val="visible"/>
                                      </p:to>
                                    </p:set>
                                    <p:animEffect transition="in" filter="diamond(in)">
                                      <p:cBhvr>
                                        <p:cTn id="7" dur="2000"/>
                                        <p:tgtEl>
                                          <p:spTgt spid="430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3010" grpId="0"/>
    </p:bldLst>
  </p:timing>
</p:sld>
</file>

<file path=ppt/slides/slide40.xml><?xml version="1.0" encoding="utf-8"?>
<p:sld xmlns:a="http://schemas.openxmlformats.org/drawingml/2006/main" xmlns:r="http://schemas.openxmlformats.org/officeDocument/2006/relationships" xmlns:p="http://schemas.openxmlformats.org/presentationml/2006/main">
  <p:cSld>
    <p:bg>
      <p:bgPr>
        <a:blipFill dpi="0" rotWithShape="0">
          <a:blip r:embed="rId2"/>
          <a:srcRect/>
          <a:stretch>
            <a:fillRect/>
          </a:stretch>
        </a:blipFill>
        <a:effectLst/>
      </p:bgPr>
    </p:bg>
    <p:spTree>
      <p:nvGrpSpPr>
        <p:cNvPr id="1" name=""/>
        <p:cNvGrpSpPr/>
        <p:nvPr/>
      </p:nvGrpSpPr>
      <p:grpSpPr>
        <a:xfrm>
          <a:off x="0" y="0"/>
          <a:ext cx="0" cy="0"/>
          <a:chOff x="0" y="0"/>
          <a:chExt cx="0" cy="0"/>
        </a:xfrm>
      </p:grpSpPr>
    </p:spTree>
  </p:cSld>
  <p:clrMapOvr>
    <a:masterClrMapping/>
  </p:clrMapOvr>
  <p:transition/>
  <p:timing>
    <p:tnLst>
      <p:par>
        <p:cTn id="1" dur="indefinite" restart="never" nodeType="tmRoot"/>
      </p:par>
    </p:tnLst>
  </p:timing>
</p:sld>
</file>

<file path=ppt/theme/theme1.xml><?xml version="1.0" encoding="utf-8"?>
<a:theme xmlns:a="http://schemas.openxmlformats.org/drawingml/2006/main" name="诗情画意">
  <a:themeElements>
    <a:clrScheme name="诗情画意 1">
      <a:dk1>
        <a:srgbClr val="007A77"/>
      </a:dk1>
      <a:lt1>
        <a:srgbClr val="FFFFFF"/>
      </a:lt1>
      <a:dk2>
        <a:srgbClr val="003399"/>
      </a:dk2>
      <a:lt2>
        <a:srgbClr val="C0C0C0"/>
      </a:lt2>
      <a:accent1>
        <a:srgbClr val="EBF7FF"/>
      </a:accent1>
      <a:accent2>
        <a:srgbClr val="3366FF"/>
      </a:accent2>
      <a:accent3>
        <a:srgbClr val="FFFFFF"/>
      </a:accent3>
      <a:accent4>
        <a:srgbClr val="006765"/>
      </a:accent4>
      <a:accent5>
        <a:srgbClr val="F3FAFF"/>
      </a:accent5>
      <a:accent6>
        <a:srgbClr val="2D5CE7"/>
      </a:accent6>
      <a:hlink>
        <a:srgbClr val="DC5900"/>
      </a:hlink>
      <a:folHlink>
        <a:srgbClr val="7979A5"/>
      </a:folHlink>
    </a:clrScheme>
    <a:fontScheme name="诗情画意">
      <a:majorFont>
        <a:latin typeface="Arial"/>
        <a:ea typeface="宋体"/>
        <a:cs typeface=""/>
      </a:majorFont>
      <a:minorFont>
        <a:latin typeface="Arial"/>
        <a:ea typeface="宋体"/>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诗情画意 1">
        <a:dk1>
          <a:srgbClr val="007A77"/>
        </a:dk1>
        <a:lt1>
          <a:srgbClr val="FFFFFF"/>
        </a:lt1>
        <a:dk2>
          <a:srgbClr val="003399"/>
        </a:dk2>
        <a:lt2>
          <a:srgbClr val="C0C0C0"/>
        </a:lt2>
        <a:accent1>
          <a:srgbClr val="EBF7FF"/>
        </a:accent1>
        <a:accent2>
          <a:srgbClr val="3366FF"/>
        </a:accent2>
        <a:accent3>
          <a:srgbClr val="FFFFFF"/>
        </a:accent3>
        <a:accent4>
          <a:srgbClr val="006765"/>
        </a:accent4>
        <a:accent5>
          <a:srgbClr val="F3FAFF"/>
        </a:accent5>
        <a:accent6>
          <a:srgbClr val="2D5CE7"/>
        </a:accent6>
        <a:hlink>
          <a:srgbClr val="DC5900"/>
        </a:hlink>
        <a:folHlink>
          <a:srgbClr val="7979A5"/>
        </a:folHlink>
      </a:clrScheme>
      <a:clrMap bg1="lt1" tx1="dk1" bg2="lt2" tx2="dk2" accent1="accent1" accent2="accent2" accent3="accent3" accent4="accent4" accent5="accent5" accent6="accent6" hlink="hlink" folHlink="folHlink"/>
    </a:extraClrScheme>
    <a:extraClrScheme>
      <a:clrScheme name="诗情画意 2">
        <a:dk1>
          <a:srgbClr val="005FBE"/>
        </a:dk1>
        <a:lt1>
          <a:srgbClr val="FFFFDD"/>
        </a:lt1>
        <a:dk2>
          <a:srgbClr val="2C5884"/>
        </a:dk2>
        <a:lt2>
          <a:srgbClr val="C0C0C0"/>
        </a:lt2>
        <a:accent1>
          <a:srgbClr val="E9F7FF"/>
        </a:accent1>
        <a:accent2>
          <a:srgbClr val="F89400"/>
        </a:accent2>
        <a:accent3>
          <a:srgbClr val="FFFFEB"/>
        </a:accent3>
        <a:accent4>
          <a:srgbClr val="0050A2"/>
        </a:accent4>
        <a:accent5>
          <a:srgbClr val="F2FAFF"/>
        </a:accent5>
        <a:accent6>
          <a:srgbClr val="E18600"/>
        </a:accent6>
        <a:hlink>
          <a:srgbClr val="B20048"/>
        </a:hlink>
        <a:folHlink>
          <a:srgbClr val="008080"/>
        </a:folHlink>
      </a:clrScheme>
      <a:clrMap bg1="lt1" tx1="dk1" bg2="lt2" tx2="dk2" accent1="accent1" accent2="accent2" accent3="accent3" accent4="accent4" accent5="accent5" accent6="accent6" hlink="hlink" folHlink="folHlink"/>
    </a:extraClrScheme>
    <a:extraClrScheme>
      <a:clrScheme name="诗情画意 3">
        <a:dk1>
          <a:srgbClr val="5D5D8B"/>
        </a:dk1>
        <a:lt1>
          <a:srgbClr val="DAEADE"/>
        </a:lt1>
        <a:dk2>
          <a:srgbClr val="A25269"/>
        </a:dk2>
        <a:lt2>
          <a:srgbClr val="C0C0C0"/>
        </a:lt2>
        <a:accent1>
          <a:srgbClr val="FFFFDD"/>
        </a:accent1>
        <a:accent2>
          <a:srgbClr val="3399FF"/>
        </a:accent2>
        <a:accent3>
          <a:srgbClr val="EAF3EC"/>
        </a:accent3>
        <a:accent4>
          <a:srgbClr val="4E4E76"/>
        </a:accent4>
        <a:accent5>
          <a:srgbClr val="FFFFEB"/>
        </a:accent5>
        <a:accent6>
          <a:srgbClr val="2D8AE7"/>
        </a:accent6>
        <a:hlink>
          <a:srgbClr val="336699"/>
        </a:hlink>
        <a:folHlink>
          <a:srgbClr val="F08F00"/>
        </a:folHlink>
      </a:clrScheme>
      <a:clrMap bg1="lt1" tx1="dk1" bg2="lt2" tx2="dk2" accent1="accent1" accent2="accent2" accent3="accent3" accent4="accent4" accent5="accent5" accent6="accent6" hlink="hlink" folHlink="folHlink"/>
    </a:extraClrScheme>
    <a:extraClrScheme>
      <a:clrScheme name="诗情画意 4">
        <a:dk1>
          <a:srgbClr val="006666"/>
        </a:dk1>
        <a:lt1>
          <a:srgbClr val="CCECFF"/>
        </a:lt1>
        <a:dk2>
          <a:srgbClr val="336699"/>
        </a:dk2>
        <a:lt2>
          <a:srgbClr val="C0C0C0"/>
        </a:lt2>
        <a:accent1>
          <a:srgbClr val="FFFFCC"/>
        </a:accent1>
        <a:accent2>
          <a:srgbClr val="FF6600"/>
        </a:accent2>
        <a:accent3>
          <a:srgbClr val="E2F4FF"/>
        </a:accent3>
        <a:accent4>
          <a:srgbClr val="005656"/>
        </a:accent4>
        <a:accent5>
          <a:srgbClr val="FFFFE2"/>
        </a:accent5>
        <a:accent6>
          <a:srgbClr val="E75C00"/>
        </a:accent6>
        <a:hlink>
          <a:srgbClr val="0066FF"/>
        </a:hlink>
        <a:folHlink>
          <a:srgbClr val="BE547F"/>
        </a:folHlink>
      </a:clrScheme>
      <a:clrMap bg1="lt1" tx1="dk1" bg2="lt2" tx2="dk2" accent1="accent1" accent2="accent2" accent3="accent3" accent4="accent4" accent5="accent5" accent6="accent6" hlink="hlink" folHlink="folHlink"/>
    </a:extraClrScheme>
    <a:extraClrScheme>
      <a:clrScheme name="诗情画意 5">
        <a:dk1>
          <a:srgbClr val="0033CC"/>
        </a:dk1>
        <a:lt1>
          <a:srgbClr val="FFE9E9"/>
        </a:lt1>
        <a:dk2>
          <a:srgbClr val="000000"/>
        </a:dk2>
        <a:lt2>
          <a:srgbClr val="C0C0C0"/>
        </a:lt2>
        <a:accent1>
          <a:srgbClr val="D5E5DB"/>
        </a:accent1>
        <a:accent2>
          <a:srgbClr val="3366FF"/>
        </a:accent2>
        <a:accent3>
          <a:srgbClr val="FFF2F2"/>
        </a:accent3>
        <a:accent4>
          <a:srgbClr val="002AAE"/>
        </a:accent4>
        <a:accent5>
          <a:srgbClr val="E7F0EA"/>
        </a:accent5>
        <a:accent6>
          <a:srgbClr val="2D5CE7"/>
        </a:accent6>
        <a:hlink>
          <a:srgbClr val="FF9900"/>
        </a:hlink>
        <a:folHlink>
          <a:srgbClr val="008080"/>
        </a:folHlink>
      </a:clrScheme>
      <a:clrMap bg1="lt1" tx1="dk1" bg2="lt2" tx2="dk2" accent1="accent1" accent2="accent2" accent3="accent3" accent4="accent4" accent5="accent5" accent6="accent6" hlink="hlink" folHlink="folHlink"/>
    </a:extraClrScheme>
    <a:extraClrScheme>
      <a:clrScheme name="诗情画意 6">
        <a:dk1>
          <a:srgbClr val="336699"/>
        </a:dk1>
        <a:lt1>
          <a:srgbClr val="F4E9E0"/>
        </a:lt1>
        <a:dk2>
          <a:srgbClr val="DC5900"/>
        </a:dk2>
        <a:lt2>
          <a:srgbClr val="C0C0C0"/>
        </a:lt2>
        <a:accent1>
          <a:srgbClr val="E4E4E4"/>
        </a:accent1>
        <a:accent2>
          <a:srgbClr val="3399FF"/>
        </a:accent2>
        <a:accent3>
          <a:srgbClr val="F8F2ED"/>
        </a:accent3>
        <a:accent4>
          <a:srgbClr val="2A5682"/>
        </a:accent4>
        <a:accent5>
          <a:srgbClr val="EFEFEF"/>
        </a:accent5>
        <a:accent6>
          <a:srgbClr val="2D8AE7"/>
        </a:accent6>
        <a:hlink>
          <a:srgbClr val="CC0066"/>
        </a:hlink>
        <a:folHlink>
          <a:srgbClr val="008080"/>
        </a:folHlink>
      </a:clrScheme>
      <a:clrMap bg1="lt1" tx1="dk1" bg2="lt2" tx2="dk2" accent1="accent1" accent2="accent2" accent3="accent3" accent4="accent4" accent5="accent5" accent6="accent6" hlink="hlink" folHlink="folHlink"/>
    </a:extraClrScheme>
    <a:extraClrScheme>
      <a:clrScheme name="诗情画意 7">
        <a:dk1>
          <a:srgbClr val="CC3300"/>
        </a:dk1>
        <a:lt1>
          <a:srgbClr val="E5E5FF"/>
        </a:lt1>
        <a:dk2>
          <a:srgbClr val="565680"/>
        </a:dk2>
        <a:lt2>
          <a:srgbClr val="C0C0C0"/>
        </a:lt2>
        <a:accent1>
          <a:srgbClr val="E6E4EC"/>
        </a:accent1>
        <a:accent2>
          <a:srgbClr val="0066CC"/>
        </a:accent2>
        <a:accent3>
          <a:srgbClr val="F0F0FF"/>
        </a:accent3>
        <a:accent4>
          <a:srgbClr val="AE2A00"/>
        </a:accent4>
        <a:accent5>
          <a:srgbClr val="F0EFF4"/>
        </a:accent5>
        <a:accent6>
          <a:srgbClr val="005CB9"/>
        </a:accent6>
        <a:hlink>
          <a:srgbClr val="008080"/>
        </a:hlink>
        <a:folHlink>
          <a:srgbClr val="7B7BA7"/>
        </a:folHlink>
      </a:clrScheme>
      <a:clrMap bg1="lt1" tx1="dk1" bg2="lt2" tx2="dk2" accent1="accent1" accent2="accent2" accent3="accent3" accent4="accent4" accent5="accent5" accent6="accent6" hlink="hlink" folHlink="folHlink"/>
    </a:extraClrScheme>
    <a:extraClrScheme>
      <a:clrScheme name="诗情画意 8">
        <a:dk1>
          <a:srgbClr val="000099"/>
        </a:dk1>
        <a:lt1>
          <a:srgbClr val="FFE2C5"/>
        </a:lt1>
        <a:dk2>
          <a:srgbClr val="007D7A"/>
        </a:dk2>
        <a:lt2>
          <a:srgbClr val="C0C0C0"/>
        </a:lt2>
        <a:accent1>
          <a:srgbClr val="EAEAEA"/>
        </a:accent1>
        <a:accent2>
          <a:srgbClr val="B26EB4"/>
        </a:accent2>
        <a:accent3>
          <a:srgbClr val="FFEEDF"/>
        </a:accent3>
        <a:accent4>
          <a:srgbClr val="000082"/>
        </a:accent4>
        <a:accent5>
          <a:srgbClr val="F3F3F3"/>
        </a:accent5>
        <a:accent6>
          <a:srgbClr val="A163A3"/>
        </a:accent6>
        <a:hlink>
          <a:srgbClr val="CC3300"/>
        </a:hlink>
        <a:folHlink>
          <a:srgbClr val="0088E4"/>
        </a:folHlink>
      </a:clrScheme>
      <a:clrMap bg1="lt1" tx1="dk1" bg2="lt2" tx2="dk2" accent1="accent1" accent2="accent2" accent3="accent3" accent4="accent4" accent5="accent5" accent6="accent6" hlink="hlink" folHlink="folHlink"/>
    </a:extraClrScheme>
  </a:extraClrSchemeLst>
</a:theme>
</file>

<file path=docProps/app.xml><?xml version="1.0" encoding="utf-8"?>
<Properties xmlns="http://schemas.openxmlformats.org/officeDocument/2006/extended-properties" xmlns:vt="http://schemas.openxmlformats.org/officeDocument/2006/docPropsVTypes">
  <Template>CDESIGNL</Template>
  <TotalTime>24</TotalTime>
  <Words>1655</Words>
  <Application>Microsoft Office PowerPoint</Application>
  <PresentationFormat>全屏显示(4:3)</PresentationFormat>
  <Paragraphs>204</Paragraphs>
  <Slides>40</Slides>
  <Notes>0</Notes>
  <HiddenSlides>0</HiddenSlides>
  <MMClips>0</MMClips>
  <ScaleCrop>false</ScaleCrop>
  <HeadingPairs>
    <vt:vector size="4" baseType="variant">
      <vt:variant>
        <vt:lpstr>主题</vt:lpstr>
      </vt:variant>
      <vt:variant>
        <vt:i4>1</vt:i4>
      </vt:variant>
      <vt:variant>
        <vt:lpstr>幻灯片标题</vt:lpstr>
      </vt:variant>
      <vt:variant>
        <vt:i4>40</vt:i4>
      </vt:variant>
    </vt:vector>
  </HeadingPairs>
  <TitlesOfParts>
    <vt:vector size="41" baseType="lpstr">
      <vt:lpstr>诗情画意</vt:lpstr>
      <vt:lpstr>Unit 1  A land of diversity </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Administrator</dc:creator>
  <cp:lastModifiedBy>admin</cp:lastModifiedBy>
  <cp:revision>8</cp:revision>
  <cp:lastPrinted>1601-01-01T00:00:00Z</cp:lastPrinted>
  <dcterms:created xsi:type="dcterms:W3CDTF">1601-01-01T00:00:00Z</dcterms:created>
  <dcterms:modified xsi:type="dcterms:W3CDTF">2016-08-18T09:35:50Z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Version">
    <vt:i4>1</vt:i4>
  </property>
</Properties>
</file>