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4" r:id="rId2"/>
    <p:sldId id="283" r:id="rId3"/>
    <p:sldId id="272" r:id="rId4"/>
    <p:sldId id="271" r:id="rId5"/>
    <p:sldId id="305" r:id="rId6"/>
    <p:sldId id="279" r:id="rId7"/>
    <p:sldId id="280" r:id="rId8"/>
    <p:sldId id="282" r:id="rId9"/>
    <p:sldId id="277" r:id="rId10"/>
    <p:sldId id="278" r:id="rId11"/>
    <p:sldId id="266" r:id="rId12"/>
    <p:sldId id="318" r:id="rId13"/>
    <p:sldId id="319" r:id="rId14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33CC33"/>
    <a:srgbClr val="99FF66"/>
    <a:srgbClr val="99FF99"/>
    <a:srgbClr val="66FF99"/>
    <a:srgbClr val="66FF66"/>
    <a:srgbClr val="00FFCC"/>
    <a:srgbClr val="00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40" autoAdjust="0"/>
    <p:restoredTop sz="94711" autoAdjust="0"/>
  </p:normalViewPr>
  <p:slideViewPr>
    <p:cSldViewPr>
      <p:cViewPr varScale="1">
        <p:scale>
          <a:sx n="85" d="100"/>
          <a:sy n="85" d="100"/>
        </p:scale>
        <p:origin x="-1122" y="-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33" d="100"/>
        <a:sy n="33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38B137A-A789-4D97-9B4F-0635583211C9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1399079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26199A1-8A97-47BE-89CC-794D8172F1D4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5252261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E711411-015D-417C-879D-5B8BD8A282F4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7021961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EFEA1D0-C08A-407E-B97A-8003AE82A69E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0201839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783EC59-5EEC-493B-B184-F6F36C793484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6912512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33A91F6-8B1E-416C-8DF4-997BCA4B1D01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9187011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3B6C48-B40B-4D31-B268-C8E243BF4865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0365403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4356C8-7503-492F-8CED-08D06ED8729C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520183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106324F-6F47-49EE-B338-726A2CB005C5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4862564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05E2E84-B67B-451F-AB40-9AD2C5A31AB5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4218062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B2D06B8-9448-41EE-87D2-F822A318F9D4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69258579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标题和表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表格占位符 2"/>
          <p:cNvSpPr>
            <a:spLocks noGrp="1"/>
          </p:cNvSpPr>
          <p:nvPr>
            <p:ph type="tbl" idx="1"/>
          </p:nvPr>
        </p:nvSpPr>
        <p:spPr>
          <a:xfrm>
            <a:off x="685800" y="1981200"/>
            <a:ext cx="7772400" cy="4114800"/>
          </a:xfrm>
        </p:spPr>
        <p:txBody>
          <a:bodyPr/>
          <a:lstStyle/>
          <a:p>
            <a:pPr lvl="0"/>
            <a:endParaRPr lang="zh-CN" altLang="en-US" noProof="0" smtClean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4267145-0863-4975-9398-568B56A3126A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3667117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>
              <a:defRPr/>
            </a:pPr>
            <a:fld id="{017C11EE-493E-4D9C-89C4-1C681871CFF6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ea typeface="宋体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ea typeface="宋体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ea typeface="宋体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ea typeface="宋体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图片 2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-25000"/>
                    </a14:imgEffect>
                    <a14:imgEffect>
                      <a14:colorTemperature colorTemp="8800"/>
                    </a14:imgEffect>
                    <a14:imgEffect>
                      <a14:saturation sat="2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-36512" y="-3776"/>
            <a:ext cx="9180512" cy="6858000"/>
          </a:xfrm>
          <a:prstGeom prst="rect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 w="9525">
            <a:noFill/>
          </a:ln>
        </p:spPr>
      </p:pic>
      <p:sp>
        <p:nvSpPr>
          <p:cNvPr id="19" name="矩形 18"/>
          <p:cNvSpPr/>
          <p:nvPr/>
        </p:nvSpPr>
        <p:spPr>
          <a:xfrm>
            <a:off x="107504" y="37073"/>
            <a:ext cx="8928992" cy="1015663"/>
          </a:xfrm>
          <a:prstGeom prst="rect">
            <a:avLst/>
          </a:prstGeom>
          <a:noFill/>
          <a:ln>
            <a:noFill/>
          </a:ln>
          <a:scene3d>
            <a:camera prst="orthographicFront">
              <a:rot lat="0" lon="0" rev="21594000"/>
            </a:camera>
            <a:lightRig rig="glow" dir="tl">
              <a:rot lat="0" lon="0" rev="5400000"/>
            </a:lightRig>
          </a:scene3d>
          <a:sp3d>
            <a:bevelT/>
          </a:sp3d>
        </p:spPr>
        <p:txBody>
          <a:bodyPr wrap="square" lIns="91440" tIns="45720" rIns="91440" bIns="45720">
            <a:spAutoFit/>
            <a:sp3d z="25400" extrusionH="57150">
              <a:bevelT w="38100" h="38100"/>
              <a:bevelB w="69850" h="38100" prst="cross"/>
            </a:sp3d>
          </a:bodyPr>
          <a:lstStyle/>
          <a:p>
            <a:pPr algn="ctr" eaLnBrk="0" hangingPunct="0"/>
            <a:r>
              <a:rPr lang="en-US" altLang="zh-CN" sz="6000" b="1" dirty="0" smtClean="0">
                <a:ln w="12700">
                  <a:solidFill>
                    <a:srgbClr val="000000">
                      <a:satMod val="155000"/>
                    </a:srgbClr>
                  </a:solidFill>
                  <a:prstDash val="solid"/>
                  <a:bevel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  <a:reflection blurRad="6350" stA="60000" endA="900" endPos="58000" dir="5400000" sy="-100000" algn="bl" rotWithShape="0"/>
                </a:effectLst>
                <a:ea typeface="华文琥珀" pitchFamily="2" charset="-122"/>
              </a:rPr>
              <a:t>§1 </a:t>
            </a:r>
            <a:r>
              <a:rPr lang="zh-CN" altLang="en-US" sz="6000" b="1" dirty="0" smtClean="0">
                <a:ln w="12700">
                  <a:solidFill>
                    <a:srgbClr val="000000">
                      <a:satMod val="155000"/>
                    </a:srgbClr>
                  </a:solidFill>
                  <a:prstDash val="solid"/>
                  <a:bevel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  <a:reflection blurRad="6350" stA="60000" endA="900" endPos="58000" dir="5400000" sy="-100000" algn="bl" rotWithShape="0"/>
                </a:effectLst>
                <a:ea typeface="华文琥珀" pitchFamily="2" charset="-122"/>
              </a:rPr>
              <a:t> 新学校  新征</a:t>
            </a:r>
            <a:r>
              <a:rPr lang="zh-CN" altLang="en-US" sz="6000" b="1" dirty="0">
                <a:ln w="12700">
                  <a:solidFill>
                    <a:srgbClr val="000000">
                      <a:satMod val="155000"/>
                    </a:srgbClr>
                  </a:solidFill>
                  <a:prstDash val="solid"/>
                  <a:bevel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  <a:reflection blurRad="6350" stA="60000" endA="900" endPos="58000" dir="5400000" sy="-100000" algn="bl" rotWithShape="0"/>
                </a:effectLst>
                <a:ea typeface="华文琥珀" pitchFamily="2" charset="-122"/>
              </a:rPr>
              <a:t>程</a:t>
            </a:r>
          </a:p>
        </p:txBody>
      </p:sp>
      <p:sp>
        <p:nvSpPr>
          <p:cNvPr id="26" name="矩形 25"/>
          <p:cNvSpPr/>
          <p:nvPr/>
        </p:nvSpPr>
        <p:spPr>
          <a:xfrm>
            <a:off x="107504" y="3009146"/>
            <a:ext cx="8928992" cy="861774"/>
          </a:xfrm>
          <a:prstGeom prst="rect">
            <a:avLst/>
          </a:prstGeom>
          <a:noFill/>
          <a:ln>
            <a:noFill/>
          </a:ln>
          <a:scene3d>
            <a:camera prst="orthographicFront">
              <a:rot lat="0" lon="0" rev="21594000"/>
            </a:camera>
            <a:lightRig rig="glow" dir="tl">
              <a:rot lat="0" lon="0" rev="5400000"/>
            </a:lightRig>
          </a:scene3d>
          <a:sp3d>
            <a:bevelT/>
          </a:sp3d>
        </p:spPr>
        <p:txBody>
          <a:bodyPr wrap="square" lIns="91440" tIns="45720" rIns="91440" bIns="45720">
            <a:spAutoFit/>
            <a:sp3d z="25400" extrusionH="57150">
              <a:bevelT w="38100" h="38100"/>
              <a:bevelB w="69850" h="38100" prst="cross"/>
            </a:sp3d>
          </a:bodyPr>
          <a:lstStyle/>
          <a:p>
            <a:pPr algn="ctr" eaLnBrk="0" hangingPunct="0"/>
            <a:r>
              <a:rPr lang="en-US" altLang="zh-CN" sz="5000" b="1" dirty="0" smtClean="0">
                <a:ln w="12700">
                  <a:solidFill>
                    <a:srgbClr val="000000">
                      <a:satMod val="155000"/>
                    </a:srgbClr>
                  </a:solidFill>
                  <a:prstDash val="solid"/>
                  <a:bevel/>
                </a:ln>
                <a:solidFill>
                  <a:srgbClr val="0099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  <a:reflection blurRad="6350" stA="60000" endA="900" endPos="58000" dir="5400000" sy="-100000" algn="bl" rotWithShape="0"/>
                </a:effectLst>
                <a:ea typeface="华文琥珀" pitchFamily="2" charset="-122"/>
              </a:rPr>
              <a:t>§1.2 </a:t>
            </a:r>
            <a:r>
              <a:rPr lang="zh-CN" altLang="en-US" sz="5000" b="1" dirty="0" smtClean="0">
                <a:ln w="12700">
                  <a:solidFill>
                    <a:srgbClr val="000000">
                      <a:satMod val="155000"/>
                    </a:srgbClr>
                  </a:solidFill>
                  <a:prstDash val="solid"/>
                  <a:bevel/>
                </a:ln>
                <a:solidFill>
                  <a:srgbClr val="0099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  <a:reflection blurRad="6350" stA="60000" endA="900" endPos="58000" dir="5400000" sy="-100000" algn="bl" rotWithShape="0"/>
                </a:effectLst>
                <a:ea typeface="华文琥珀" pitchFamily="2" charset="-122"/>
              </a:rPr>
              <a:t> 新同学  新朋友</a:t>
            </a:r>
            <a:endParaRPr lang="zh-CN" altLang="en-US" sz="5000" b="1" dirty="0">
              <a:ln w="12700">
                <a:solidFill>
                  <a:srgbClr val="000000">
                    <a:satMod val="155000"/>
                  </a:srgbClr>
                </a:solidFill>
                <a:prstDash val="solid"/>
                <a:bevel/>
              </a:ln>
              <a:solidFill>
                <a:srgbClr val="0099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  <a:reflection blurRad="6350" stA="60000" endA="900" endPos="58000" dir="5400000" sy="-100000" algn="bl" rotWithShape="0"/>
              </a:effectLst>
              <a:ea typeface="华文琥珀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050" y="0"/>
            <a:ext cx="91821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076" name="Text Box 4"/>
          <p:cNvSpPr txBox="1">
            <a:spLocks noChangeArrowheads="1"/>
          </p:cNvSpPr>
          <p:nvPr/>
        </p:nvSpPr>
        <p:spPr bwMode="auto">
          <a:xfrm>
            <a:off x="35496" y="1130548"/>
            <a:ext cx="6768752" cy="21544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eaLnBrk="1" hangingPunct="1">
              <a:lnSpc>
                <a:spcPts val="2200"/>
              </a:lnSpc>
              <a:spcBef>
                <a:spcPct val="50000"/>
              </a:spcBef>
            </a:pPr>
            <a:r>
              <a:rPr lang="zh-CN" altLang="en-US" dirty="0">
                <a:solidFill>
                  <a:srgbClr val="0000FF"/>
                </a:solidFill>
                <a:latin typeface="宋体" pitchFamily="2" charset="-122"/>
              </a:rPr>
              <a:t> </a:t>
            </a:r>
            <a:r>
              <a:rPr lang="zh-CN" altLang="en-US" dirty="0" smtClean="0">
                <a:solidFill>
                  <a:srgbClr val="0000FF"/>
                </a:solidFill>
                <a:latin typeface="宋体" pitchFamily="2" charset="-122"/>
              </a:rPr>
              <a:t>   来到新学校，进入新环境，有了新同学，结交新朋友。</a:t>
            </a:r>
            <a:endParaRPr lang="en-US" altLang="zh-CN" dirty="0" smtClean="0">
              <a:solidFill>
                <a:srgbClr val="0000FF"/>
              </a:solidFill>
              <a:latin typeface="宋体" pitchFamily="2" charset="-122"/>
            </a:endParaRPr>
          </a:p>
          <a:p>
            <a:pPr eaLnBrk="1" hangingPunct="1">
              <a:lnSpc>
                <a:spcPts val="2200"/>
              </a:lnSpc>
              <a:spcBef>
                <a:spcPct val="50000"/>
              </a:spcBef>
            </a:pPr>
            <a:r>
              <a:rPr lang="zh-CN" altLang="en-US" dirty="0" smtClean="0">
                <a:solidFill>
                  <a:srgbClr val="0000FF"/>
                </a:solidFill>
                <a:latin typeface="宋体" pitchFamily="2" charset="-122"/>
              </a:rPr>
              <a:t>    好朋友，可以在你感到彷徨、犹豫、伤心、难过的时候，给你继续努力的信心和希望；</a:t>
            </a:r>
            <a:endParaRPr lang="en-US" altLang="zh-CN" dirty="0" smtClean="0">
              <a:solidFill>
                <a:srgbClr val="0000FF"/>
              </a:solidFill>
              <a:latin typeface="宋体" pitchFamily="2" charset="-122"/>
            </a:endParaRPr>
          </a:p>
          <a:p>
            <a:pPr eaLnBrk="1" hangingPunct="1">
              <a:lnSpc>
                <a:spcPts val="2200"/>
              </a:lnSpc>
              <a:spcBef>
                <a:spcPct val="50000"/>
              </a:spcBef>
            </a:pPr>
            <a:r>
              <a:rPr lang="zh-CN" altLang="en-US" dirty="0" smtClean="0">
                <a:solidFill>
                  <a:srgbClr val="0000FF"/>
                </a:solidFill>
                <a:latin typeface="宋体" pitchFamily="2" charset="-122"/>
              </a:rPr>
              <a:t>    好朋友，像一面明镜，可以帮助你更清晰地认识自己的对与错。</a:t>
            </a:r>
            <a:endParaRPr lang="en-US" altLang="zh-CN" dirty="0" smtClean="0">
              <a:solidFill>
                <a:srgbClr val="0000FF"/>
              </a:solidFill>
              <a:latin typeface="宋体" pitchFamily="2" charset="-122"/>
            </a:endParaRPr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828" y="3650828"/>
            <a:ext cx="1872208" cy="19384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0272" y="1130548"/>
            <a:ext cx="1944216" cy="20824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矩形 3"/>
          <p:cNvSpPr/>
          <p:nvPr/>
        </p:nvSpPr>
        <p:spPr>
          <a:xfrm>
            <a:off x="2195736" y="3650828"/>
            <a:ext cx="6768752" cy="21544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hangingPunct="1">
              <a:lnSpc>
                <a:spcPts val="2200"/>
              </a:lnSpc>
              <a:spcBef>
                <a:spcPct val="50000"/>
              </a:spcBef>
            </a:pPr>
            <a:r>
              <a:rPr lang="zh-CN" altLang="en-US" dirty="0" smtClean="0">
                <a:solidFill>
                  <a:srgbClr val="0000FF"/>
                </a:solidFill>
                <a:latin typeface="宋体" pitchFamily="2" charset="-122"/>
              </a:rPr>
              <a:t>    心声</a:t>
            </a:r>
            <a:r>
              <a:rPr lang="zh-CN" altLang="en-US" dirty="0">
                <a:solidFill>
                  <a:srgbClr val="0000FF"/>
                </a:solidFill>
                <a:latin typeface="宋体" pitchFamily="2" charset="-122"/>
              </a:rPr>
              <a:t>对你倾诉，困惑为你排解，欢乐和你分享，责任与你共担。</a:t>
            </a:r>
            <a:endParaRPr lang="en-US" altLang="zh-CN" dirty="0">
              <a:solidFill>
                <a:srgbClr val="0000FF"/>
              </a:solidFill>
              <a:latin typeface="宋体" pitchFamily="2" charset="-122"/>
            </a:endParaRPr>
          </a:p>
          <a:p>
            <a:pPr eaLnBrk="1" hangingPunct="1">
              <a:lnSpc>
                <a:spcPts val="2200"/>
              </a:lnSpc>
              <a:spcBef>
                <a:spcPct val="50000"/>
              </a:spcBef>
            </a:pPr>
            <a:r>
              <a:rPr lang="en-US" altLang="zh-CN" dirty="0">
                <a:solidFill>
                  <a:srgbClr val="0000FF"/>
                </a:solidFill>
                <a:latin typeface="宋体" pitchFamily="2" charset="-122"/>
              </a:rPr>
              <a:t>    </a:t>
            </a:r>
            <a:r>
              <a:rPr lang="zh-CN" altLang="en-US" dirty="0">
                <a:solidFill>
                  <a:srgbClr val="0000FF"/>
                </a:solidFill>
                <a:latin typeface="宋体" pitchFamily="2" charset="-122"/>
              </a:rPr>
              <a:t>哪管先进后进，不论男生女生，获得成绩，我们互相赞赏；遇到挫折，我们彼此激励。</a:t>
            </a:r>
            <a:endParaRPr lang="en-US" altLang="zh-CN" dirty="0">
              <a:solidFill>
                <a:srgbClr val="0000FF"/>
              </a:solidFill>
              <a:latin typeface="宋体" pitchFamily="2" charset="-122"/>
            </a:endParaRPr>
          </a:p>
          <a:p>
            <a:pPr eaLnBrk="1" hangingPunct="1">
              <a:lnSpc>
                <a:spcPts val="2200"/>
              </a:lnSpc>
              <a:spcBef>
                <a:spcPct val="50000"/>
              </a:spcBef>
            </a:pPr>
            <a:r>
              <a:rPr lang="en-US" altLang="zh-CN" dirty="0">
                <a:solidFill>
                  <a:srgbClr val="0000FF"/>
                </a:solidFill>
                <a:latin typeface="宋体" pitchFamily="2" charset="-122"/>
              </a:rPr>
              <a:t>    </a:t>
            </a:r>
            <a:r>
              <a:rPr lang="zh-CN" altLang="en-US" dirty="0">
                <a:solidFill>
                  <a:srgbClr val="0000FF"/>
                </a:solidFill>
                <a:latin typeface="宋体" pitchFamily="2" charset="-122"/>
              </a:rPr>
              <a:t>为了美丽的青春之梦，我们走在一起，聚在一起，学习、生活、成长</a:t>
            </a:r>
            <a:r>
              <a:rPr lang="en-US" altLang="zh-CN" dirty="0">
                <a:solidFill>
                  <a:srgbClr val="0000FF"/>
                </a:solidFill>
                <a:latin typeface="宋体" pitchFamily="2" charset="-122"/>
              </a:rPr>
              <a:t>……</a:t>
            </a:r>
            <a:endParaRPr lang="zh-CN" altLang="en-US" dirty="0">
              <a:solidFill>
                <a:srgbClr val="0000FF"/>
              </a:solidFill>
              <a:latin typeface="宋体" pitchFamily="2" charset="-122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611560" y="404664"/>
            <a:ext cx="4104456" cy="553998"/>
          </a:xfrm>
          <a:prstGeom prst="rect">
            <a:avLst/>
          </a:prstGeom>
          <a:noFill/>
          <a:ln>
            <a:noFill/>
          </a:ln>
          <a:scene3d>
            <a:camera prst="orthographicFront">
              <a:rot lat="0" lon="0" rev="21594000"/>
            </a:camera>
            <a:lightRig rig="glow" dir="tl">
              <a:rot lat="0" lon="0" rev="5400000"/>
            </a:lightRig>
          </a:scene3d>
          <a:sp3d>
            <a:bevelT/>
          </a:sp3d>
        </p:spPr>
        <p:txBody>
          <a:bodyPr wrap="square" lIns="91440" tIns="45720" rIns="91440" bIns="45720">
            <a:spAutoFit/>
            <a:sp3d z="25400" extrusionH="57150">
              <a:bevelT w="38100" h="38100"/>
              <a:bevelB w="69850" h="38100" prst="cross"/>
            </a:sp3d>
          </a:bodyPr>
          <a:lstStyle/>
          <a:p>
            <a:pPr eaLnBrk="0" hangingPunct="0"/>
            <a:r>
              <a:rPr lang="en-US" altLang="zh-CN" sz="3000" b="1" dirty="0" smtClean="0">
                <a:ln w="12700">
                  <a:solidFill>
                    <a:srgbClr val="000000">
                      <a:satMod val="155000"/>
                    </a:srgbClr>
                  </a:solidFill>
                  <a:prstDash val="solid"/>
                  <a:bevel/>
                </a:ln>
                <a:solidFill>
                  <a:srgbClr val="0099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  <a:reflection blurRad="6350" stA="60000" endA="900" endPos="58000" dir="5400000" sy="-100000" algn="bl" rotWithShape="0"/>
                </a:effectLst>
                <a:ea typeface="华文琥珀" pitchFamily="2" charset="-122"/>
              </a:rPr>
              <a:t>§1.2 </a:t>
            </a:r>
            <a:r>
              <a:rPr lang="zh-CN" altLang="en-US" sz="3000" b="1" dirty="0" smtClean="0">
                <a:ln w="12700">
                  <a:solidFill>
                    <a:srgbClr val="000000">
                      <a:satMod val="155000"/>
                    </a:srgbClr>
                  </a:solidFill>
                  <a:prstDash val="solid"/>
                  <a:bevel/>
                </a:ln>
                <a:solidFill>
                  <a:srgbClr val="0099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  <a:reflection blurRad="6350" stA="60000" endA="900" endPos="58000" dir="5400000" sy="-100000" algn="bl" rotWithShape="0"/>
                </a:effectLst>
                <a:ea typeface="华文琥珀" pitchFamily="2" charset="-122"/>
              </a:rPr>
              <a:t> 新同学  新朋友</a:t>
            </a:r>
            <a:endParaRPr lang="zh-CN" altLang="en-US" sz="3000" b="1" dirty="0">
              <a:ln w="12700">
                <a:solidFill>
                  <a:srgbClr val="000000">
                    <a:satMod val="155000"/>
                  </a:srgbClr>
                </a:solidFill>
                <a:prstDash val="solid"/>
                <a:bevel/>
              </a:ln>
              <a:solidFill>
                <a:srgbClr val="0099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  <a:reflection blurRad="6350" stA="60000" endA="900" endPos="58000" dir="5400000" sy="-100000" algn="bl" rotWithShape="0"/>
              </a:effectLst>
              <a:ea typeface="华文琥珀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050" y="0"/>
            <a:ext cx="91821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52" name="Group 3"/>
          <p:cNvGrpSpPr>
            <a:grpSpLocks/>
          </p:cNvGrpSpPr>
          <p:nvPr/>
        </p:nvGrpSpPr>
        <p:grpSpPr bwMode="auto">
          <a:xfrm>
            <a:off x="828030" y="479078"/>
            <a:ext cx="4464050" cy="501650"/>
            <a:chOff x="1474" y="1253"/>
            <a:chExt cx="2812" cy="316"/>
          </a:xfrm>
        </p:grpSpPr>
        <p:grpSp>
          <p:nvGrpSpPr>
            <p:cNvPr id="53" name="Group 4"/>
            <p:cNvGrpSpPr>
              <a:grpSpLocks/>
            </p:cNvGrpSpPr>
            <p:nvPr/>
          </p:nvGrpSpPr>
          <p:grpSpPr bwMode="auto">
            <a:xfrm>
              <a:off x="1474" y="1253"/>
              <a:ext cx="2812" cy="316"/>
              <a:chOff x="1837" y="1616"/>
              <a:chExt cx="2812" cy="226"/>
            </a:xfrm>
          </p:grpSpPr>
          <p:sp>
            <p:nvSpPr>
              <p:cNvPr id="55" name="Oval 5"/>
              <p:cNvSpPr>
                <a:spLocks noChangeArrowheads="1"/>
              </p:cNvSpPr>
              <p:nvPr/>
            </p:nvSpPr>
            <p:spPr bwMode="auto">
              <a:xfrm>
                <a:off x="1837" y="1616"/>
                <a:ext cx="227" cy="226"/>
              </a:xfrm>
              <a:prstGeom prst="ellipse">
                <a:avLst/>
              </a:prstGeom>
              <a:gradFill rotWithShape="1">
                <a:gsLst>
                  <a:gs pos="0">
                    <a:srgbClr val="5E9EFF"/>
                  </a:gs>
                  <a:gs pos="39999">
                    <a:srgbClr val="85C2FF"/>
                  </a:gs>
                  <a:gs pos="70000">
                    <a:srgbClr val="C4D6EB"/>
                  </a:gs>
                  <a:gs pos="100000">
                    <a:srgbClr val="FFEBFA"/>
                  </a:gs>
                </a:gsLst>
                <a:lin ang="5400000" scaled="1"/>
              </a:gradFill>
              <a:ln w="9525">
                <a:solidFill>
                  <a:srgbClr val="CCECFF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56" name="Rectangle 6"/>
              <p:cNvSpPr>
                <a:spLocks noChangeArrowheads="1"/>
              </p:cNvSpPr>
              <p:nvPr/>
            </p:nvSpPr>
            <p:spPr bwMode="auto">
              <a:xfrm>
                <a:off x="1973" y="1616"/>
                <a:ext cx="2540" cy="226"/>
              </a:xfrm>
              <a:prstGeom prst="rect">
                <a:avLst/>
              </a:prstGeom>
              <a:gradFill rotWithShape="1">
                <a:gsLst>
                  <a:gs pos="0">
                    <a:srgbClr val="5E9EFF"/>
                  </a:gs>
                  <a:gs pos="39999">
                    <a:srgbClr val="85C2FF"/>
                  </a:gs>
                  <a:gs pos="70000">
                    <a:srgbClr val="C4D6EB"/>
                  </a:gs>
                  <a:gs pos="100000">
                    <a:srgbClr val="FFEBFA"/>
                  </a:gs>
                </a:gsLst>
                <a:lin ang="5400000" scaled="1"/>
              </a:gradFill>
              <a:ln w="9525">
                <a:solidFill>
                  <a:srgbClr val="CCCCFF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57" name="Oval 7"/>
              <p:cNvSpPr>
                <a:spLocks noChangeArrowheads="1"/>
              </p:cNvSpPr>
              <p:nvPr/>
            </p:nvSpPr>
            <p:spPr bwMode="auto">
              <a:xfrm>
                <a:off x="4422" y="1616"/>
                <a:ext cx="227" cy="226"/>
              </a:xfrm>
              <a:prstGeom prst="ellipse">
                <a:avLst/>
              </a:prstGeom>
              <a:gradFill rotWithShape="1">
                <a:gsLst>
                  <a:gs pos="0">
                    <a:srgbClr val="5E9EFF"/>
                  </a:gs>
                  <a:gs pos="39999">
                    <a:srgbClr val="85C2FF"/>
                  </a:gs>
                  <a:gs pos="70000">
                    <a:srgbClr val="C4D6EB"/>
                  </a:gs>
                  <a:gs pos="100000">
                    <a:srgbClr val="FFEBFA"/>
                  </a:gs>
                </a:gsLst>
                <a:lin ang="5400000" scaled="1"/>
              </a:gradFill>
              <a:ln w="9525">
                <a:solidFill>
                  <a:srgbClr val="CCECFF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</p:grpSp>
        <p:sp>
          <p:nvSpPr>
            <p:cNvPr id="54" name="Oval 8"/>
            <p:cNvSpPr>
              <a:spLocks noChangeArrowheads="1"/>
            </p:cNvSpPr>
            <p:nvPr/>
          </p:nvSpPr>
          <p:spPr bwMode="auto">
            <a:xfrm>
              <a:off x="1565" y="1298"/>
              <a:ext cx="227" cy="227"/>
            </a:xfrm>
            <a:prstGeom prst="ellipse">
              <a:avLst/>
            </a:prstGeom>
            <a:gradFill rotWithShape="1">
              <a:gsLst>
                <a:gs pos="0">
                  <a:srgbClr val="FFCC66"/>
                </a:gs>
                <a:gs pos="100000">
                  <a:srgbClr val="765E2F"/>
                </a:gs>
              </a:gsLst>
              <a:path path="shape">
                <a:fillToRect l="50000" t="50000" r="50000" b="50000"/>
              </a:path>
            </a:gradFill>
            <a:ln w="9525">
              <a:solidFill>
                <a:srgbClr val="FFCC99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</p:grpSp>
      <p:sp>
        <p:nvSpPr>
          <p:cNvPr id="58" name="Text Box 40"/>
          <p:cNvSpPr txBox="1">
            <a:spLocks noChangeArrowheads="1"/>
          </p:cNvSpPr>
          <p:nvPr/>
        </p:nvSpPr>
        <p:spPr bwMode="auto">
          <a:xfrm>
            <a:off x="1475730" y="479078"/>
            <a:ext cx="2592388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b="1" dirty="0" smtClean="0">
                <a:solidFill>
                  <a:srgbClr val="FF0066"/>
                </a:solidFill>
              </a:rPr>
              <a:t>我的个人档案</a:t>
            </a:r>
            <a:endParaRPr lang="zh-CN" altLang="en-US" b="1" dirty="0">
              <a:solidFill>
                <a:srgbClr val="FF0066"/>
              </a:solidFill>
            </a:endParaRPr>
          </a:p>
        </p:txBody>
      </p:sp>
      <p:grpSp>
        <p:nvGrpSpPr>
          <p:cNvPr id="5124" name="Group 3"/>
          <p:cNvGrpSpPr>
            <a:grpSpLocks/>
          </p:cNvGrpSpPr>
          <p:nvPr/>
        </p:nvGrpSpPr>
        <p:grpSpPr bwMode="auto">
          <a:xfrm>
            <a:off x="2339975" y="1557338"/>
            <a:ext cx="4464050" cy="501650"/>
            <a:chOff x="1474" y="1253"/>
            <a:chExt cx="2812" cy="316"/>
          </a:xfrm>
        </p:grpSpPr>
        <p:grpSp>
          <p:nvGrpSpPr>
            <p:cNvPr id="5162" name="Group 4"/>
            <p:cNvGrpSpPr>
              <a:grpSpLocks/>
            </p:cNvGrpSpPr>
            <p:nvPr/>
          </p:nvGrpSpPr>
          <p:grpSpPr bwMode="auto">
            <a:xfrm>
              <a:off x="1474" y="1253"/>
              <a:ext cx="2812" cy="316"/>
              <a:chOff x="1837" y="1616"/>
              <a:chExt cx="2812" cy="226"/>
            </a:xfrm>
          </p:grpSpPr>
          <p:sp>
            <p:nvSpPr>
              <p:cNvPr id="5164" name="Oval 5"/>
              <p:cNvSpPr>
                <a:spLocks noChangeArrowheads="1"/>
              </p:cNvSpPr>
              <p:nvPr/>
            </p:nvSpPr>
            <p:spPr bwMode="auto">
              <a:xfrm>
                <a:off x="1837" y="1616"/>
                <a:ext cx="227" cy="226"/>
              </a:xfrm>
              <a:prstGeom prst="ellipse">
                <a:avLst/>
              </a:prstGeom>
              <a:gradFill rotWithShape="1">
                <a:gsLst>
                  <a:gs pos="0">
                    <a:srgbClr val="5E9EFF"/>
                  </a:gs>
                  <a:gs pos="39999">
                    <a:srgbClr val="85C2FF"/>
                  </a:gs>
                  <a:gs pos="70000">
                    <a:srgbClr val="C4D6EB"/>
                  </a:gs>
                  <a:gs pos="100000">
                    <a:srgbClr val="FFEBFA"/>
                  </a:gs>
                </a:gsLst>
                <a:lin ang="5400000" scaled="1"/>
              </a:gradFill>
              <a:ln w="9525">
                <a:solidFill>
                  <a:srgbClr val="CCECFF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5165" name="Rectangle 6"/>
              <p:cNvSpPr>
                <a:spLocks noChangeArrowheads="1"/>
              </p:cNvSpPr>
              <p:nvPr/>
            </p:nvSpPr>
            <p:spPr bwMode="auto">
              <a:xfrm>
                <a:off x="1973" y="1616"/>
                <a:ext cx="2540" cy="226"/>
              </a:xfrm>
              <a:prstGeom prst="rect">
                <a:avLst/>
              </a:prstGeom>
              <a:gradFill rotWithShape="1">
                <a:gsLst>
                  <a:gs pos="0">
                    <a:srgbClr val="5E9EFF"/>
                  </a:gs>
                  <a:gs pos="39999">
                    <a:srgbClr val="85C2FF"/>
                  </a:gs>
                  <a:gs pos="70000">
                    <a:srgbClr val="C4D6EB"/>
                  </a:gs>
                  <a:gs pos="100000">
                    <a:srgbClr val="FFEBFA"/>
                  </a:gs>
                </a:gsLst>
                <a:lin ang="5400000" scaled="1"/>
              </a:gradFill>
              <a:ln w="9525">
                <a:solidFill>
                  <a:srgbClr val="CCCCFF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5166" name="Oval 7"/>
              <p:cNvSpPr>
                <a:spLocks noChangeArrowheads="1"/>
              </p:cNvSpPr>
              <p:nvPr/>
            </p:nvSpPr>
            <p:spPr bwMode="auto">
              <a:xfrm>
                <a:off x="4422" y="1616"/>
                <a:ext cx="227" cy="226"/>
              </a:xfrm>
              <a:prstGeom prst="ellipse">
                <a:avLst/>
              </a:prstGeom>
              <a:gradFill rotWithShape="1">
                <a:gsLst>
                  <a:gs pos="0">
                    <a:srgbClr val="5E9EFF"/>
                  </a:gs>
                  <a:gs pos="39999">
                    <a:srgbClr val="85C2FF"/>
                  </a:gs>
                  <a:gs pos="70000">
                    <a:srgbClr val="C4D6EB"/>
                  </a:gs>
                  <a:gs pos="100000">
                    <a:srgbClr val="FFEBFA"/>
                  </a:gs>
                </a:gsLst>
                <a:lin ang="5400000" scaled="1"/>
              </a:gradFill>
              <a:ln w="9525">
                <a:solidFill>
                  <a:srgbClr val="CCECFF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</p:grpSp>
        <p:sp>
          <p:nvSpPr>
            <p:cNvPr id="5163" name="Oval 8"/>
            <p:cNvSpPr>
              <a:spLocks noChangeArrowheads="1"/>
            </p:cNvSpPr>
            <p:nvPr/>
          </p:nvSpPr>
          <p:spPr bwMode="auto">
            <a:xfrm>
              <a:off x="1565" y="1298"/>
              <a:ext cx="227" cy="227"/>
            </a:xfrm>
            <a:prstGeom prst="ellipse">
              <a:avLst/>
            </a:prstGeom>
            <a:gradFill rotWithShape="1">
              <a:gsLst>
                <a:gs pos="0">
                  <a:srgbClr val="FFCC66"/>
                </a:gs>
                <a:gs pos="100000">
                  <a:srgbClr val="765E2F"/>
                </a:gs>
              </a:gsLst>
              <a:path path="shape">
                <a:fillToRect l="50000" t="50000" r="50000" b="50000"/>
              </a:path>
            </a:gradFill>
            <a:ln w="9525">
              <a:solidFill>
                <a:srgbClr val="FFCC99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</p:grpSp>
      <p:grpSp>
        <p:nvGrpSpPr>
          <p:cNvPr id="5125" name="Group 9"/>
          <p:cNvGrpSpPr>
            <a:grpSpLocks/>
          </p:cNvGrpSpPr>
          <p:nvPr/>
        </p:nvGrpSpPr>
        <p:grpSpPr bwMode="auto">
          <a:xfrm>
            <a:off x="2339975" y="2206452"/>
            <a:ext cx="4464050" cy="501650"/>
            <a:chOff x="1474" y="1253"/>
            <a:chExt cx="2812" cy="316"/>
          </a:xfrm>
        </p:grpSpPr>
        <p:grpSp>
          <p:nvGrpSpPr>
            <p:cNvPr id="5157" name="Group 10"/>
            <p:cNvGrpSpPr>
              <a:grpSpLocks/>
            </p:cNvGrpSpPr>
            <p:nvPr/>
          </p:nvGrpSpPr>
          <p:grpSpPr bwMode="auto">
            <a:xfrm>
              <a:off x="1474" y="1253"/>
              <a:ext cx="2812" cy="316"/>
              <a:chOff x="1837" y="1616"/>
              <a:chExt cx="2812" cy="226"/>
            </a:xfrm>
          </p:grpSpPr>
          <p:sp>
            <p:nvSpPr>
              <p:cNvPr id="5159" name="Oval 11"/>
              <p:cNvSpPr>
                <a:spLocks noChangeArrowheads="1"/>
              </p:cNvSpPr>
              <p:nvPr/>
            </p:nvSpPr>
            <p:spPr bwMode="auto">
              <a:xfrm>
                <a:off x="1837" y="1616"/>
                <a:ext cx="227" cy="226"/>
              </a:xfrm>
              <a:prstGeom prst="ellipse">
                <a:avLst/>
              </a:prstGeom>
              <a:gradFill rotWithShape="1">
                <a:gsLst>
                  <a:gs pos="0">
                    <a:srgbClr val="5E9EFF"/>
                  </a:gs>
                  <a:gs pos="39999">
                    <a:srgbClr val="85C2FF"/>
                  </a:gs>
                  <a:gs pos="70000">
                    <a:srgbClr val="C4D6EB"/>
                  </a:gs>
                  <a:gs pos="100000">
                    <a:srgbClr val="FFEBFA"/>
                  </a:gs>
                </a:gsLst>
                <a:lin ang="5400000" scaled="1"/>
              </a:gradFill>
              <a:ln w="9525">
                <a:solidFill>
                  <a:srgbClr val="CCECFF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5160" name="Rectangle 12"/>
              <p:cNvSpPr>
                <a:spLocks noChangeArrowheads="1"/>
              </p:cNvSpPr>
              <p:nvPr/>
            </p:nvSpPr>
            <p:spPr bwMode="auto">
              <a:xfrm>
                <a:off x="1973" y="1616"/>
                <a:ext cx="2540" cy="226"/>
              </a:xfrm>
              <a:prstGeom prst="rect">
                <a:avLst/>
              </a:prstGeom>
              <a:gradFill rotWithShape="1">
                <a:gsLst>
                  <a:gs pos="0">
                    <a:srgbClr val="5E9EFF"/>
                  </a:gs>
                  <a:gs pos="39999">
                    <a:srgbClr val="85C2FF"/>
                  </a:gs>
                  <a:gs pos="70000">
                    <a:srgbClr val="C4D6EB"/>
                  </a:gs>
                  <a:gs pos="100000">
                    <a:srgbClr val="FFEBFA"/>
                  </a:gs>
                </a:gsLst>
                <a:lin ang="5400000" scaled="1"/>
              </a:gradFill>
              <a:ln w="9525">
                <a:solidFill>
                  <a:srgbClr val="CCCCFF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5161" name="Oval 13"/>
              <p:cNvSpPr>
                <a:spLocks noChangeArrowheads="1"/>
              </p:cNvSpPr>
              <p:nvPr/>
            </p:nvSpPr>
            <p:spPr bwMode="auto">
              <a:xfrm>
                <a:off x="4422" y="1616"/>
                <a:ext cx="227" cy="226"/>
              </a:xfrm>
              <a:prstGeom prst="ellipse">
                <a:avLst/>
              </a:prstGeom>
              <a:gradFill rotWithShape="1">
                <a:gsLst>
                  <a:gs pos="0">
                    <a:srgbClr val="5E9EFF"/>
                  </a:gs>
                  <a:gs pos="39999">
                    <a:srgbClr val="85C2FF"/>
                  </a:gs>
                  <a:gs pos="70000">
                    <a:srgbClr val="C4D6EB"/>
                  </a:gs>
                  <a:gs pos="100000">
                    <a:srgbClr val="FFEBFA"/>
                  </a:gs>
                </a:gsLst>
                <a:lin ang="5400000" scaled="1"/>
              </a:gradFill>
              <a:ln w="9525">
                <a:solidFill>
                  <a:srgbClr val="CCECFF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</p:grpSp>
        <p:sp>
          <p:nvSpPr>
            <p:cNvPr id="5158" name="Oval 14"/>
            <p:cNvSpPr>
              <a:spLocks noChangeArrowheads="1"/>
            </p:cNvSpPr>
            <p:nvPr/>
          </p:nvSpPr>
          <p:spPr bwMode="auto">
            <a:xfrm>
              <a:off x="1565" y="1298"/>
              <a:ext cx="227" cy="227"/>
            </a:xfrm>
            <a:prstGeom prst="ellipse">
              <a:avLst/>
            </a:prstGeom>
            <a:gradFill rotWithShape="1">
              <a:gsLst>
                <a:gs pos="0">
                  <a:srgbClr val="FFCC66"/>
                </a:gs>
                <a:gs pos="100000">
                  <a:srgbClr val="765E2F"/>
                </a:gs>
              </a:gsLst>
              <a:path path="shape">
                <a:fillToRect l="50000" t="50000" r="50000" b="50000"/>
              </a:path>
            </a:gradFill>
            <a:ln w="9525">
              <a:solidFill>
                <a:srgbClr val="FFCC99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</p:grpSp>
      <p:grpSp>
        <p:nvGrpSpPr>
          <p:cNvPr id="5126" name="Group 15"/>
          <p:cNvGrpSpPr>
            <a:grpSpLocks/>
          </p:cNvGrpSpPr>
          <p:nvPr/>
        </p:nvGrpSpPr>
        <p:grpSpPr bwMode="auto">
          <a:xfrm>
            <a:off x="2339975" y="2856111"/>
            <a:ext cx="4464050" cy="501650"/>
            <a:chOff x="1474" y="1253"/>
            <a:chExt cx="2812" cy="316"/>
          </a:xfrm>
        </p:grpSpPr>
        <p:grpSp>
          <p:nvGrpSpPr>
            <p:cNvPr id="5152" name="Group 16"/>
            <p:cNvGrpSpPr>
              <a:grpSpLocks/>
            </p:cNvGrpSpPr>
            <p:nvPr/>
          </p:nvGrpSpPr>
          <p:grpSpPr bwMode="auto">
            <a:xfrm>
              <a:off x="1474" y="1253"/>
              <a:ext cx="2812" cy="316"/>
              <a:chOff x="1837" y="1616"/>
              <a:chExt cx="2812" cy="226"/>
            </a:xfrm>
          </p:grpSpPr>
          <p:sp>
            <p:nvSpPr>
              <p:cNvPr id="5154" name="Oval 17"/>
              <p:cNvSpPr>
                <a:spLocks noChangeArrowheads="1"/>
              </p:cNvSpPr>
              <p:nvPr/>
            </p:nvSpPr>
            <p:spPr bwMode="auto">
              <a:xfrm>
                <a:off x="1837" y="1616"/>
                <a:ext cx="227" cy="226"/>
              </a:xfrm>
              <a:prstGeom prst="ellipse">
                <a:avLst/>
              </a:prstGeom>
              <a:gradFill rotWithShape="1">
                <a:gsLst>
                  <a:gs pos="0">
                    <a:srgbClr val="5E9EFF"/>
                  </a:gs>
                  <a:gs pos="39999">
                    <a:srgbClr val="85C2FF"/>
                  </a:gs>
                  <a:gs pos="70000">
                    <a:srgbClr val="C4D6EB"/>
                  </a:gs>
                  <a:gs pos="100000">
                    <a:srgbClr val="FFEBFA"/>
                  </a:gs>
                </a:gsLst>
                <a:lin ang="5400000" scaled="1"/>
              </a:gradFill>
              <a:ln w="9525">
                <a:solidFill>
                  <a:srgbClr val="CCECFF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5155" name="Rectangle 18"/>
              <p:cNvSpPr>
                <a:spLocks noChangeArrowheads="1"/>
              </p:cNvSpPr>
              <p:nvPr/>
            </p:nvSpPr>
            <p:spPr bwMode="auto">
              <a:xfrm>
                <a:off x="1973" y="1616"/>
                <a:ext cx="2540" cy="226"/>
              </a:xfrm>
              <a:prstGeom prst="rect">
                <a:avLst/>
              </a:prstGeom>
              <a:gradFill rotWithShape="1">
                <a:gsLst>
                  <a:gs pos="0">
                    <a:srgbClr val="5E9EFF"/>
                  </a:gs>
                  <a:gs pos="39999">
                    <a:srgbClr val="85C2FF"/>
                  </a:gs>
                  <a:gs pos="70000">
                    <a:srgbClr val="C4D6EB"/>
                  </a:gs>
                  <a:gs pos="100000">
                    <a:srgbClr val="FFEBFA"/>
                  </a:gs>
                </a:gsLst>
                <a:lin ang="5400000" scaled="1"/>
              </a:gradFill>
              <a:ln w="9525">
                <a:solidFill>
                  <a:srgbClr val="CCCCFF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5156" name="Oval 19"/>
              <p:cNvSpPr>
                <a:spLocks noChangeArrowheads="1"/>
              </p:cNvSpPr>
              <p:nvPr/>
            </p:nvSpPr>
            <p:spPr bwMode="auto">
              <a:xfrm>
                <a:off x="4422" y="1616"/>
                <a:ext cx="227" cy="226"/>
              </a:xfrm>
              <a:prstGeom prst="ellipse">
                <a:avLst/>
              </a:prstGeom>
              <a:gradFill rotWithShape="1">
                <a:gsLst>
                  <a:gs pos="0">
                    <a:srgbClr val="5E9EFF"/>
                  </a:gs>
                  <a:gs pos="39999">
                    <a:srgbClr val="85C2FF"/>
                  </a:gs>
                  <a:gs pos="70000">
                    <a:srgbClr val="C4D6EB"/>
                  </a:gs>
                  <a:gs pos="100000">
                    <a:srgbClr val="FFEBFA"/>
                  </a:gs>
                </a:gsLst>
                <a:lin ang="5400000" scaled="1"/>
              </a:gradFill>
              <a:ln w="9525">
                <a:solidFill>
                  <a:srgbClr val="CCECFF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</p:grpSp>
        <p:sp>
          <p:nvSpPr>
            <p:cNvPr id="5153" name="Oval 20"/>
            <p:cNvSpPr>
              <a:spLocks noChangeArrowheads="1"/>
            </p:cNvSpPr>
            <p:nvPr/>
          </p:nvSpPr>
          <p:spPr bwMode="auto">
            <a:xfrm>
              <a:off x="1565" y="1298"/>
              <a:ext cx="227" cy="227"/>
            </a:xfrm>
            <a:prstGeom prst="ellipse">
              <a:avLst/>
            </a:prstGeom>
            <a:gradFill rotWithShape="1">
              <a:gsLst>
                <a:gs pos="0">
                  <a:srgbClr val="FFCC66"/>
                </a:gs>
                <a:gs pos="100000">
                  <a:srgbClr val="765E2F"/>
                </a:gs>
              </a:gsLst>
              <a:path path="shape">
                <a:fillToRect l="50000" t="50000" r="50000" b="50000"/>
              </a:path>
            </a:gradFill>
            <a:ln w="9525">
              <a:solidFill>
                <a:srgbClr val="FFCC99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</p:grpSp>
      <p:grpSp>
        <p:nvGrpSpPr>
          <p:cNvPr id="5127" name="Group 21"/>
          <p:cNvGrpSpPr>
            <a:grpSpLocks/>
          </p:cNvGrpSpPr>
          <p:nvPr/>
        </p:nvGrpSpPr>
        <p:grpSpPr bwMode="auto">
          <a:xfrm>
            <a:off x="2339975" y="3504183"/>
            <a:ext cx="4464050" cy="501650"/>
            <a:chOff x="1474" y="1253"/>
            <a:chExt cx="2812" cy="316"/>
          </a:xfrm>
        </p:grpSpPr>
        <p:grpSp>
          <p:nvGrpSpPr>
            <p:cNvPr id="5147" name="Group 22"/>
            <p:cNvGrpSpPr>
              <a:grpSpLocks/>
            </p:cNvGrpSpPr>
            <p:nvPr/>
          </p:nvGrpSpPr>
          <p:grpSpPr bwMode="auto">
            <a:xfrm>
              <a:off x="1474" y="1253"/>
              <a:ext cx="2812" cy="316"/>
              <a:chOff x="1837" y="1616"/>
              <a:chExt cx="2812" cy="226"/>
            </a:xfrm>
          </p:grpSpPr>
          <p:sp>
            <p:nvSpPr>
              <p:cNvPr id="5149" name="Oval 23"/>
              <p:cNvSpPr>
                <a:spLocks noChangeArrowheads="1"/>
              </p:cNvSpPr>
              <p:nvPr/>
            </p:nvSpPr>
            <p:spPr bwMode="auto">
              <a:xfrm>
                <a:off x="1837" y="1616"/>
                <a:ext cx="227" cy="226"/>
              </a:xfrm>
              <a:prstGeom prst="ellipse">
                <a:avLst/>
              </a:prstGeom>
              <a:gradFill rotWithShape="1">
                <a:gsLst>
                  <a:gs pos="0">
                    <a:srgbClr val="5E9EFF"/>
                  </a:gs>
                  <a:gs pos="39999">
                    <a:srgbClr val="85C2FF"/>
                  </a:gs>
                  <a:gs pos="70000">
                    <a:srgbClr val="C4D6EB"/>
                  </a:gs>
                  <a:gs pos="100000">
                    <a:srgbClr val="FFEBFA"/>
                  </a:gs>
                </a:gsLst>
                <a:lin ang="5400000" scaled="1"/>
              </a:gradFill>
              <a:ln w="9525">
                <a:solidFill>
                  <a:srgbClr val="CCECFF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5150" name="Rectangle 24"/>
              <p:cNvSpPr>
                <a:spLocks noChangeArrowheads="1"/>
              </p:cNvSpPr>
              <p:nvPr/>
            </p:nvSpPr>
            <p:spPr bwMode="auto">
              <a:xfrm>
                <a:off x="1973" y="1616"/>
                <a:ext cx="2540" cy="226"/>
              </a:xfrm>
              <a:prstGeom prst="rect">
                <a:avLst/>
              </a:prstGeom>
              <a:gradFill rotWithShape="1">
                <a:gsLst>
                  <a:gs pos="0">
                    <a:srgbClr val="5E9EFF"/>
                  </a:gs>
                  <a:gs pos="39999">
                    <a:srgbClr val="85C2FF"/>
                  </a:gs>
                  <a:gs pos="70000">
                    <a:srgbClr val="C4D6EB"/>
                  </a:gs>
                  <a:gs pos="100000">
                    <a:srgbClr val="FFEBFA"/>
                  </a:gs>
                </a:gsLst>
                <a:lin ang="5400000" scaled="1"/>
              </a:gradFill>
              <a:ln w="9525">
                <a:solidFill>
                  <a:srgbClr val="CCCCFF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5151" name="Oval 25"/>
              <p:cNvSpPr>
                <a:spLocks noChangeArrowheads="1"/>
              </p:cNvSpPr>
              <p:nvPr/>
            </p:nvSpPr>
            <p:spPr bwMode="auto">
              <a:xfrm>
                <a:off x="4422" y="1616"/>
                <a:ext cx="227" cy="226"/>
              </a:xfrm>
              <a:prstGeom prst="ellipse">
                <a:avLst/>
              </a:prstGeom>
              <a:gradFill rotWithShape="1">
                <a:gsLst>
                  <a:gs pos="0">
                    <a:srgbClr val="5E9EFF"/>
                  </a:gs>
                  <a:gs pos="39999">
                    <a:srgbClr val="85C2FF"/>
                  </a:gs>
                  <a:gs pos="70000">
                    <a:srgbClr val="C4D6EB"/>
                  </a:gs>
                  <a:gs pos="100000">
                    <a:srgbClr val="FFEBFA"/>
                  </a:gs>
                </a:gsLst>
                <a:lin ang="5400000" scaled="1"/>
              </a:gradFill>
              <a:ln w="9525">
                <a:solidFill>
                  <a:srgbClr val="CCECFF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</p:grpSp>
        <p:sp>
          <p:nvSpPr>
            <p:cNvPr id="5148" name="Oval 26"/>
            <p:cNvSpPr>
              <a:spLocks noChangeArrowheads="1"/>
            </p:cNvSpPr>
            <p:nvPr/>
          </p:nvSpPr>
          <p:spPr bwMode="auto">
            <a:xfrm>
              <a:off x="1565" y="1298"/>
              <a:ext cx="227" cy="227"/>
            </a:xfrm>
            <a:prstGeom prst="ellipse">
              <a:avLst/>
            </a:prstGeom>
            <a:gradFill rotWithShape="1">
              <a:gsLst>
                <a:gs pos="0">
                  <a:srgbClr val="FFCC66"/>
                </a:gs>
                <a:gs pos="100000">
                  <a:srgbClr val="765E2F"/>
                </a:gs>
              </a:gsLst>
              <a:path path="shape">
                <a:fillToRect l="50000" t="50000" r="50000" b="50000"/>
              </a:path>
            </a:gradFill>
            <a:ln w="9525">
              <a:solidFill>
                <a:srgbClr val="FFCC99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</p:grpSp>
      <p:grpSp>
        <p:nvGrpSpPr>
          <p:cNvPr id="5128" name="Group 27"/>
          <p:cNvGrpSpPr>
            <a:grpSpLocks/>
          </p:cNvGrpSpPr>
          <p:nvPr/>
        </p:nvGrpSpPr>
        <p:grpSpPr bwMode="auto">
          <a:xfrm>
            <a:off x="2339975" y="4152255"/>
            <a:ext cx="4464050" cy="501650"/>
            <a:chOff x="1474" y="1253"/>
            <a:chExt cx="2812" cy="316"/>
          </a:xfrm>
        </p:grpSpPr>
        <p:grpSp>
          <p:nvGrpSpPr>
            <p:cNvPr id="5142" name="Group 28"/>
            <p:cNvGrpSpPr>
              <a:grpSpLocks/>
            </p:cNvGrpSpPr>
            <p:nvPr/>
          </p:nvGrpSpPr>
          <p:grpSpPr bwMode="auto">
            <a:xfrm>
              <a:off x="1474" y="1253"/>
              <a:ext cx="2812" cy="316"/>
              <a:chOff x="1837" y="1616"/>
              <a:chExt cx="2812" cy="226"/>
            </a:xfrm>
          </p:grpSpPr>
          <p:sp>
            <p:nvSpPr>
              <p:cNvPr id="5144" name="Oval 29"/>
              <p:cNvSpPr>
                <a:spLocks noChangeArrowheads="1"/>
              </p:cNvSpPr>
              <p:nvPr/>
            </p:nvSpPr>
            <p:spPr bwMode="auto">
              <a:xfrm>
                <a:off x="1837" y="1616"/>
                <a:ext cx="227" cy="226"/>
              </a:xfrm>
              <a:prstGeom prst="ellipse">
                <a:avLst/>
              </a:prstGeom>
              <a:gradFill rotWithShape="1">
                <a:gsLst>
                  <a:gs pos="0">
                    <a:srgbClr val="5E9EFF"/>
                  </a:gs>
                  <a:gs pos="39999">
                    <a:srgbClr val="85C2FF"/>
                  </a:gs>
                  <a:gs pos="70000">
                    <a:srgbClr val="C4D6EB"/>
                  </a:gs>
                  <a:gs pos="100000">
                    <a:srgbClr val="FFEBFA"/>
                  </a:gs>
                </a:gsLst>
                <a:lin ang="5400000" scaled="1"/>
              </a:gradFill>
              <a:ln w="9525">
                <a:solidFill>
                  <a:srgbClr val="CCECFF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5145" name="Rectangle 30"/>
              <p:cNvSpPr>
                <a:spLocks noChangeArrowheads="1"/>
              </p:cNvSpPr>
              <p:nvPr/>
            </p:nvSpPr>
            <p:spPr bwMode="auto">
              <a:xfrm>
                <a:off x="1973" y="1616"/>
                <a:ext cx="2540" cy="226"/>
              </a:xfrm>
              <a:prstGeom prst="rect">
                <a:avLst/>
              </a:prstGeom>
              <a:gradFill rotWithShape="1">
                <a:gsLst>
                  <a:gs pos="0">
                    <a:srgbClr val="5E9EFF"/>
                  </a:gs>
                  <a:gs pos="39999">
                    <a:srgbClr val="85C2FF"/>
                  </a:gs>
                  <a:gs pos="70000">
                    <a:srgbClr val="C4D6EB"/>
                  </a:gs>
                  <a:gs pos="100000">
                    <a:srgbClr val="FFEBFA"/>
                  </a:gs>
                </a:gsLst>
                <a:lin ang="5400000" scaled="1"/>
              </a:gradFill>
              <a:ln w="9525">
                <a:solidFill>
                  <a:srgbClr val="CCCCFF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5146" name="Oval 31"/>
              <p:cNvSpPr>
                <a:spLocks noChangeArrowheads="1"/>
              </p:cNvSpPr>
              <p:nvPr/>
            </p:nvSpPr>
            <p:spPr bwMode="auto">
              <a:xfrm>
                <a:off x="4422" y="1616"/>
                <a:ext cx="227" cy="226"/>
              </a:xfrm>
              <a:prstGeom prst="ellipse">
                <a:avLst/>
              </a:prstGeom>
              <a:gradFill rotWithShape="1">
                <a:gsLst>
                  <a:gs pos="0">
                    <a:srgbClr val="5E9EFF"/>
                  </a:gs>
                  <a:gs pos="39999">
                    <a:srgbClr val="85C2FF"/>
                  </a:gs>
                  <a:gs pos="70000">
                    <a:srgbClr val="C4D6EB"/>
                  </a:gs>
                  <a:gs pos="100000">
                    <a:srgbClr val="FFEBFA"/>
                  </a:gs>
                </a:gsLst>
                <a:lin ang="5400000" scaled="1"/>
              </a:gradFill>
              <a:ln w="9525">
                <a:solidFill>
                  <a:srgbClr val="CCECFF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</p:grpSp>
        <p:sp>
          <p:nvSpPr>
            <p:cNvPr id="5143" name="Oval 32"/>
            <p:cNvSpPr>
              <a:spLocks noChangeArrowheads="1"/>
            </p:cNvSpPr>
            <p:nvPr/>
          </p:nvSpPr>
          <p:spPr bwMode="auto">
            <a:xfrm>
              <a:off x="1565" y="1298"/>
              <a:ext cx="227" cy="227"/>
            </a:xfrm>
            <a:prstGeom prst="ellipse">
              <a:avLst/>
            </a:prstGeom>
            <a:gradFill rotWithShape="1">
              <a:gsLst>
                <a:gs pos="0">
                  <a:srgbClr val="FFCC66"/>
                </a:gs>
                <a:gs pos="100000">
                  <a:srgbClr val="765E2F"/>
                </a:gs>
              </a:gsLst>
              <a:path path="shape">
                <a:fillToRect l="50000" t="50000" r="50000" b="50000"/>
              </a:path>
            </a:gradFill>
            <a:ln w="9525">
              <a:solidFill>
                <a:srgbClr val="FFCC99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</p:grpSp>
      <p:grpSp>
        <p:nvGrpSpPr>
          <p:cNvPr id="5129" name="Group 33"/>
          <p:cNvGrpSpPr>
            <a:grpSpLocks/>
          </p:cNvGrpSpPr>
          <p:nvPr/>
        </p:nvGrpSpPr>
        <p:grpSpPr bwMode="auto">
          <a:xfrm>
            <a:off x="2339975" y="4797152"/>
            <a:ext cx="4464050" cy="501650"/>
            <a:chOff x="1474" y="1253"/>
            <a:chExt cx="2812" cy="316"/>
          </a:xfrm>
        </p:grpSpPr>
        <p:grpSp>
          <p:nvGrpSpPr>
            <p:cNvPr id="5137" name="Group 34"/>
            <p:cNvGrpSpPr>
              <a:grpSpLocks/>
            </p:cNvGrpSpPr>
            <p:nvPr/>
          </p:nvGrpSpPr>
          <p:grpSpPr bwMode="auto">
            <a:xfrm>
              <a:off x="1474" y="1253"/>
              <a:ext cx="2812" cy="316"/>
              <a:chOff x="1837" y="1616"/>
              <a:chExt cx="2812" cy="226"/>
            </a:xfrm>
          </p:grpSpPr>
          <p:sp>
            <p:nvSpPr>
              <p:cNvPr id="5139" name="Oval 35"/>
              <p:cNvSpPr>
                <a:spLocks noChangeArrowheads="1"/>
              </p:cNvSpPr>
              <p:nvPr/>
            </p:nvSpPr>
            <p:spPr bwMode="auto">
              <a:xfrm>
                <a:off x="1837" y="1616"/>
                <a:ext cx="227" cy="226"/>
              </a:xfrm>
              <a:prstGeom prst="ellipse">
                <a:avLst/>
              </a:prstGeom>
              <a:gradFill rotWithShape="1">
                <a:gsLst>
                  <a:gs pos="0">
                    <a:srgbClr val="5E9EFF"/>
                  </a:gs>
                  <a:gs pos="39999">
                    <a:srgbClr val="85C2FF"/>
                  </a:gs>
                  <a:gs pos="70000">
                    <a:srgbClr val="C4D6EB"/>
                  </a:gs>
                  <a:gs pos="100000">
                    <a:srgbClr val="FFEBFA"/>
                  </a:gs>
                </a:gsLst>
                <a:lin ang="5400000" scaled="1"/>
              </a:gradFill>
              <a:ln w="9525">
                <a:solidFill>
                  <a:srgbClr val="CCECFF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5140" name="Rectangle 36"/>
              <p:cNvSpPr>
                <a:spLocks noChangeArrowheads="1"/>
              </p:cNvSpPr>
              <p:nvPr/>
            </p:nvSpPr>
            <p:spPr bwMode="auto">
              <a:xfrm>
                <a:off x="1973" y="1616"/>
                <a:ext cx="2540" cy="226"/>
              </a:xfrm>
              <a:prstGeom prst="rect">
                <a:avLst/>
              </a:prstGeom>
              <a:gradFill rotWithShape="1">
                <a:gsLst>
                  <a:gs pos="0">
                    <a:srgbClr val="5E9EFF"/>
                  </a:gs>
                  <a:gs pos="39999">
                    <a:srgbClr val="85C2FF"/>
                  </a:gs>
                  <a:gs pos="70000">
                    <a:srgbClr val="C4D6EB"/>
                  </a:gs>
                  <a:gs pos="100000">
                    <a:srgbClr val="FFEBFA"/>
                  </a:gs>
                </a:gsLst>
                <a:lin ang="5400000" scaled="1"/>
              </a:gradFill>
              <a:ln w="9525">
                <a:solidFill>
                  <a:srgbClr val="CCCCFF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5141" name="Oval 37"/>
              <p:cNvSpPr>
                <a:spLocks noChangeArrowheads="1"/>
              </p:cNvSpPr>
              <p:nvPr/>
            </p:nvSpPr>
            <p:spPr bwMode="auto">
              <a:xfrm>
                <a:off x="4422" y="1616"/>
                <a:ext cx="227" cy="226"/>
              </a:xfrm>
              <a:prstGeom prst="ellipse">
                <a:avLst/>
              </a:prstGeom>
              <a:gradFill rotWithShape="1">
                <a:gsLst>
                  <a:gs pos="0">
                    <a:srgbClr val="5E9EFF"/>
                  </a:gs>
                  <a:gs pos="39999">
                    <a:srgbClr val="85C2FF"/>
                  </a:gs>
                  <a:gs pos="70000">
                    <a:srgbClr val="C4D6EB"/>
                  </a:gs>
                  <a:gs pos="100000">
                    <a:srgbClr val="FFEBFA"/>
                  </a:gs>
                </a:gsLst>
                <a:lin ang="5400000" scaled="1"/>
              </a:gradFill>
              <a:ln w="9525">
                <a:solidFill>
                  <a:srgbClr val="CCECFF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</p:grpSp>
        <p:sp>
          <p:nvSpPr>
            <p:cNvPr id="5138" name="Oval 38"/>
            <p:cNvSpPr>
              <a:spLocks noChangeArrowheads="1"/>
            </p:cNvSpPr>
            <p:nvPr/>
          </p:nvSpPr>
          <p:spPr bwMode="auto">
            <a:xfrm>
              <a:off x="1565" y="1298"/>
              <a:ext cx="227" cy="227"/>
            </a:xfrm>
            <a:prstGeom prst="ellipse">
              <a:avLst/>
            </a:prstGeom>
            <a:gradFill rotWithShape="1">
              <a:gsLst>
                <a:gs pos="0">
                  <a:srgbClr val="FFCC66"/>
                </a:gs>
                <a:gs pos="100000">
                  <a:srgbClr val="765E2F"/>
                </a:gs>
              </a:gsLst>
              <a:path path="shape">
                <a:fillToRect l="50000" t="50000" r="50000" b="50000"/>
              </a:path>
            </a:gradFill>
            <a:ln w="9525">
              <a:solidFill>
                <a:srgbClr val="FFCC99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</p:grpSp>
      <p:sp>
        <p:nvSpPr>
          <p:cNvPr id="5131" name="Text Box 40"/>
          <p:cNvSpPr txBox="1">
            <a:spLocks noChangeArrowheads="1"/>
          </p:cNvSpPr>
          <p:nvPr/>
        </p:nvSpPr>
        <p:spPr bwMode="auto">
          <a:xfrm>
            <a:off x="2987675" y="1557338"/>
            <a:ext cx="2592388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b="1" dirty="0">
                <a:solidFill>
                  <a:srgbClr val="FF0066"/>
                </a:solidFill>
              </a:rPr>
              <a:t>个人的基本资料</a:t>
            </a:r>
          </a:p>
        </p:txBody>
      </p:sp>
      <p:sp>
        <p:nvSpPr>
          <p:cNvPr id="5132" name="Text Box 41"/>
          <p:cNvSpPr txBox="1">
            <a:spLocks noChangeArrowheads="1"/>
          </p:cNvSpPr>
          <p:nvPr/>
        </p:nvSpPr>
        <p:spPr bwMode="auto">
          <a:xfrm>
            <a:off x="2987675" y="2204864"/>
            <a:ext cx="23050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b="1" dirty="0">
                <a:solidFill>
                  <a:srgbClr val="FF0066"/>
                </a:solidFill>
              </a:rPr>
              <a:t>我的性格特点</a:t>
            </a:r>
          </a:p>
        </p:txBody>
      </p:sp>
      <p:sp>
        <p:nvSpPr>
          <p:cNvPr id="5133" name="Text Box 42"/>
          <p:cNvSpPr txBox="1">
            <a:spLocks noChangeArrowheads="1"/>
          </p:cNvSpPr>
          <p:nvPr/>
        </p:nvSpPr>
        <p:spPr bwMode="auto">
          <a:xfrm>
            <a:off x="2987675" y="2852936"/>
            <a:ext cx="23050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b="1">
                <a:solidFill>
                  <a:srgbClr val="FF0066"/>
                </a:solidFill>
              </a:rPr>
              <a:t>我的兴趣爱好</a:t>
            </a:r>
          </a:p>
        </p:txBody>
      </p:sp>
      <p:sp>
        <p:nvSpPr>
          <p:cNvPr id="5134" name="Text Box 43"/>
          <p:cNvSpPr txBox="1">
            <a:spLocks noChangeArrowheads="1"/>
          </p:cNvSpPr>
          <p:nvPr/>
        </p:nvSpPr>
        <p:spPr bwMode="auto">
          <a:xfrm>
            <a:off x="2987675" y="3501008"/>
            <a:ext cx="2592388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b="1" dirty="0">
                <a:solidFill>
                  <a:srgbClr val="FF0066"/>
                </a:solidFill>
              </a:rPr>
              <a:t>我最喜爱的格言</a:t>
            </a:r>
          </a:p>
        </p:txBody>
      </p:sp>
      <p:sp>
        <p:nvSpPr>
          <p:cNvPr id="5135" name="Text Box 44"/>
          <p:cNvSpPr txBox="1">
            <a:spLocks noChangeArrowheads="1"/>
          </p:cNvSpPr>
          <p:nvPr/>
        </p:nvSpPr>
        <p:spPr bwMode="auto">
          <a:xfrm>
            <a:off x="2987675" y="4149080"/>
            <a:ext cx="2592388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b="1" dirty="0">
                <a:solidFill>
                  <a:srgbClr val="FF0066"/>
                </a:solidFill>
              </a:rPr>
              <a:t>我的近期目标</a:t>
            </a:r>
          </a:p>
        </p:txBody>
      </p:sp>
      <p:sp>
        <p:nvSpPr>
          <p:cNvPr id="5136" name="Text Box 45"/>
          <p:cNvSpPr txBox="1">
            <a:spLocks noChangeArrowheads="1"/>
          </p:cNvSpPr>
          <p:nvPr/>
        </p:nvSpPr>
        <p:spPr bwMode="auto">
          <a:xfrm>
            <a:off x="2987675" y="4797152"/>
            <a:ext cx="23050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b="1" dirty="0">
                <a:solidFill>
                  <a:srgbClr val="FF0066"/>
                </a:solidFill>
              </a:rPr>
              <a:t>三年后的我</a:t>
            </a:r>
          </a:p>
        </p:txBody>
      </p:sp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6880" y="3176736"/>
            <a:ext cx="1054100" cy="1951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050" y="0"/>
            <a:ext cx="91821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4099" name="Group 9"/>
          <p:cNvGrpSpPr>
            <a:grpSpLocks/>
          </p:cNvGrpSpPr>
          <p:nvPr/>
        </p:nvGrpSpPr>
        <p:grpSpPr bwMode="auto">
          <a:xfrm>
            <a:off x="2339975" y="1850182"/>
            <a:ext cx="4464050" cy="501650"/>
            <a:chOff x="1474" y="1253"/>
            <a:chExt cx="2812" cy="316"/>
          </a:xfrm>
        </p:grpSpPr>
        <p:grpSp>
          <p:nvGrpSpPr>
            <p:cNvPr id="4138" name="Group 7"/>
            <p:cNvGrpSpPr>
              <a:grpSpLocks/>
            </p:cNvGrpSpPr>
            <p:nvPr/>
          </p:nvGrpSpPr>
          <p:grpSpPr bwMode="auto">
            <a:xfrm>
              <a:off x="1474" y="1253"/>
              <a:ext cx="2812" cy="316"/>
              <a:chOff x="1837" y="1616"/>
              <a:chExt cx="2812" cy="226"/>
            </a:xfrm>
          </p:grpSpPr>
          <p:sp>
            <p:nvSpPr>
              <p:cNvPr id="4140" name="Oval 4"/>
              <p:cNvSpPr>
                <a:spLocks noChangeArrowheads="1"/>
              </p:cNvSpPr>
              <p:nvPr/>
            </p:nvSpPr>
            <p:spPr bwMode="auto">
              <a:xfrm>
                <a:off x="1837" y="1616"/>
                <a:ext cx="227" cy="226"/>
              </a:xfrm>
              <a:prstGeom prst="ellipse">
                <a:avLst/>
              </a:prstGeom>
              <a:gradFill rotWithShape="1">
                <a:gsLst>
                  <a:gs pos="0">
                    <a:srgbClr val="5E9EFF"/>
                  </a:gs>
                  <a:gs pos="39999">
                    <a:srgbClr val="85C2FF"/>
                  </a:gs>
                  <a:gs pos="70000">
                    <a:srgbClr val="C4D6EB"/>
                  </a:gs>
                  <a:gs pos="100000">
                    <a:srgbClr val="FFEBFA"/>
                  </a:gs>
                </a:gsLst>
                <a:lin ang="5400000" scaled="1"/>
              </a:gradFill>
              <a:ln w="9525">
                <a:solidFill>
                  <a:srgbClr val="CCECFF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4141" name="Rectangle 5"/>
              <p:cNvSpPr>
                <a:spLocks noChangeArrowheads="1"/>
              </p:cNvSpPr>
              <p:nvPr/>
            </p:nvSpPr>
            <p:spPr bwMode="auto">
              <a:xfrm>
                <a:off x="1973" y="1616"/>
                <a:ext cx="2540" cy="226"/>
              </a:xfrm>
              <a:prstGeom prst="rect">
                <a:avLst/>
              </a:prstGeom>
              <a:gradFill rotWithShape="1">
                <a:gsLst>
                  <a:gs pos="0">
                    <a:srgbClr val="5E9EFF"/>
                  </a:gs>
                  <a:gs pos="39999">
                    <a:srgbClr val="85C2FF"/>
                  </a:gs>
                  <a:gs pos="70000">
                    <a:srgbClr val="C4D6EB"/>
                  </a:gs>
                  <a:gs pos="100000">
                    <a:srgbClr val="FFEBFA"/>
                  </a:gs>
                </a:gsLst>
                <a:lin ang="5400000" scaled="1"/>
              </a:gradFill>
              <a:ln w="9525">
                <a:solidFill>
                  <a:srgbClr val="CCCCFF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4142" name="Oval 6"/>
              <p:cNvSpPr>
                <a:spLocks noChangeArrowheads="1"/>
              </p:cNvSpPr>
              <p:nvPr/>
            </p:nvSpPr>
            <p:spPr bwMode="auto">
              <a:xfrm>
                <a:off x="4422" y="1616"/>
                <a:ext cx="227" cy="226"/>
              </a:xfrm>
              <a:prstGeom prst="ellipse">
                <a:avLst/>
              </a:prstGeom>
              <a:gradFill rotWithShape="1">
                <a:gsLst>
                  <a:gs pos="0">
                    <a:srgbClr val="5E9EFF"/>
                  </a:gs>
                  <a:gs pos="39999">
                    <a:srgbClr val="85C2FF"/>
                  </a:gs>
                  <a:gs pos="70000">
                    <a:srgbClr val="C4D6EB"/>
                  </a:gs>
                  <a:gs pos="100000">
                    <a:srgbClr val="FFEBFA"/>
                  </a:gs>
                </a:gsLst>
                <a:lin ang="5400000" scaled="1"/>
              </a:gradFill>
              <a:ln w="9525">
                <a:solidFill>
                  <a:srgbClr val="CCECFF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</p:grpSp>
        <p:sp>
          <p:nvSpPr>
            <p:cNvPr id="4139" name="Oval 8"/>
            <p:cNvSpPr>
              <a:spLocks noChangeArrowheads="1"/>
            </p:cNvSpPr>
            <p:nvPr/>
          </p:nvSpPr>
          <p:spPr bwMode="auto">
            <a:xfrm>
              <a:off x="1565" y="1298"/>
              <a:ext cx="227" cy="227"/>
            </a:xfrm>
            <a:prstGeom prst="ellipse">
              <a:avLst/>
            </a:prstGeom>
            <a:gradFill rotWithShape="1">
              <a:gsLst>
                <a:gs pos="0">
                  <a:srgbClr val="FFCC66"/>
                </a:gs>
                <a:gs pos="100000">
                  <a:srgbClr val="765E2F"/>
                </a:gs>
              </a:gsLst>
              <a:path path="shape">
                <a:fillToRect l="50000" t="50000" r="50000" b="50000"/>
              </a:path>
            </a:gradFill>
            <a:ln w="9525">
              <a:solidFill>
                <a:srgbClr val="FFCC99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</p:grpSp>
      <p:grpSp>
        <p:nvGrpSpPr>
          <p:cNvPr id="4100" name="Group 10"/>
          <p:cNvGrpSpPr>
            <a:grpSpLocks/>
          </p:cNvGrpSpPr>
          <p:nvPr/>
        </p:nvGrpSpPr>
        <p:grpSpPr bwMode="auto">
          <a:xfrm>
            <a:off x="2339975" y="2495302"/>
            <a:ext cx="4464050" cy="501650"/>
            <a:chOff x="1474" y="1253"/>
            <a:chExt cx="2812" cy="316"/>
          </a:xfrm>
        </p:grpSpPr>
        <p:grpSp>
          <p:nvGrpSpPr>
            <p:cNvPr id="4133" name="Group 11"/>
            <p:cNvGrpSpPr>
              <a:grpSpLocks/>
            </p:cNvGrpSpPr>
            <p:nvPr/>
          </p:nvGrpSpPr>
          <p:grpSpPr bwMode="auto">
            <a:xfrm>
              <a:off x="1474" y="1253"/>
              <a:ext cx="2812" cy="316"/>
              <a:chOff x="1837" y="1616"/>
              <a:chExt cx="2812" cy="226"/>
            </a:xfrm>
          </p:grpSpPr>
          <p:sp>
            <p:nvSpPr>
              <p:cNvPr id="4135" name="Oval 12"/>
              <p:cNvSpPr>
                <a:spLocks noChangeArrowheads="1"/>
              </p:cNvSpPr>
              <p:nvPr/>
            </p:nvSpPr>
            <p:spPr bwMode="auto">
              <a:xfrm>
                <a:off x="1837" y="1616"/>
                <a:ext cx="227" cy="226"/>
              </a:xfrm>
              <a:prstGeom prst="ellipse">
                <a:avLst/>
              </a:prstGeom>
              <a:gradFill rotWithShape="1">
                <a:gsLst>
                  <a:gs pos="0">
                    <a:srgbClr val="5E9EFF"/>
                  </a:gs>
                  <a:gs pos="39999">
                    <a:srgbClr val="85C2FF"/>
                  </a:gs>
                  <a:gs pos="70000">
                    <a:srgbClr val="C4D6EB"/>
                  </a:gs>
                  <a:gs pos="100000">
                    <a:srgbClr val="FFEBFA"/>
                  </a:gs>
                </a:gsLst>
                <a:lin ang="5400000" scaled="1"/>
              </a:gradFill>
              <a:ln w="9525">
                <a:solidFill>
                  <a:srgbClr val="CCECFF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4136" name="Rectangle 13"/>
              <p:cNvSpPr>
                <a:spLocks noChangeArrowheads="1"/>
              </p:cNvSpPr>
              <p:nvPr/>
            </p:nvSpPr>
            <p:spPr bwMode="auto">
              <a:xfrm>
                <a:off x="1973" y="1616"/>
                <a:ext cx="2540" cy="226"/>
              </a:xfrm>
              <a:prstGeom prst="rect">
                <a:avLst/>
              </a:prstGeom>
              <a:gradFill rotWithShape="1">
                <a:gsLst>
                  <a:gs pos="0">
                    <a:srgbClr val="5E9EFF"/>
                  </a:gs>
                  <a:gs pos="39999">
                    <a:srgbClr val="85C2FF"/>
                  </a:gs>
                  <a:gs pos="70000">
                    <a:srgbClr val="C4D6EB"/>
                  </a:gs>
                  <a:gs pos="100000">
                    <a:srgbClr val="FFEBFA"/>
                  </a:gs>
                </a:gsLst>
                <a:lin ang="5400000" scaled="1"/>
              </a:gradFill>
              <a:ln w="9525">
                <a:solidFill>
                  <a:srgbClr val="CCCCFF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4137" name="Oval 14"/>
              <p:cNvSpPr>
                <a:spLocks noChangeArrowheads="1"/>
              </p:cNvSpPr>
              <p:nvPr/>
            </p:nvSpPr>
            <p:spPr bwMode="auto">
              <a:xfrm>
                <a:off x="4422" y="1616"/>
                <a:ext cx="227" cy="226"/>
              </a:xfrm>
              <a:prstGeom prst="ellipse">
                <a:avLst/>
              </a:prstGeom>
              <a:gradFill rotWithShape="1">
                <a:gsLst>
                  <a:gs pos="0">
                    <a:srgbClr val="5E9EFF"/>
                  </a:gs>
                  <a:gs pos="39999">
                    <a:srgbClr val="85C2FF"/>
                  </a:gs>
                  <a:gs pos="70000">
                    <a:srgbClr val="C4D6EB"/>
                  </a:gs>
                  <a:gs pos="100000">
                    <a:srgbClr val="FFEBFA"/>
                  </a:gs>
                </a:gsLst>
                <a:lin ang="5400000" scaled="1"/>
              </a:gradFill>
              <a:ln w="9525">
                <a:solidFill>
                  <a:srgbClr val="CCECFF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</p:grpSp>
        <p:sp>
          <p:nvSpPr>
            <p:cNvPr id="4134" name="Oval 15"/>
            <p:cNvSpPr>
              <a:spLocks noChangeArrowheads="1"/>
            </p:cNvSpPr>
            <p:nvPr/>
          </p:nvSpPr>
          <p:spPr bwMode="auto">
            <a:xfrm>
              <a:off x="1565" y="1298"/>
              <a:ext cx="227" cy="227"/>
            </a:xfrm>
            <a:prstGeom prst="ellipse">
              <a:avLst/>
            </a:prstGeom>
            <a:gradFill rotWithShape="1">
              <a:gsLst>
                <a:gs pos="0">
                  <a:srgbClr val="FFCC66"/>
                </a:gs>
                <a:gs pos="100000">
                  <a:srgbClr val="765E2F"/>
                </a:gs>
              </a:gsLst>
              <a:path path="shape">
                <a:fillToRect l="50000" t="50000" r="50000" b="50000"/>
              </a:path>
            </a:gradFill>
            <a:ln w="9525">
              <a:solidFill>
                <a:srgbClr val="FFCC99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</p:grpSp>
      <p:grpSp>
        <p:nvGrpSpPr>
          <p:cNvPr id="4101" name="Group 16"/>
          <p:cNvGrpSpPr>
            <a:grpSpLocks/>
          </p:cNvGrpSpPr>
          <p:nvPr/>
        </p:nvGrpSpPr>
        <p:grpSpPr bwMode="auto">
          <a:xfrm>
            <a:off x="2339975" y="3146549"/>
            <a:ext cx="4464050" cy="501650"/>
            <a:chOff x="1474" y="1253"/>
            <a:chExt cx="2812" cy="316"/>
          </a:xfrm>
        </p:grpSpPr>
        <p:grpSp>
          <p:nvGrpSpPr>
            <p:cNvPr id="4128" name="Group 17"/>
            <p:cNvGrpSpPr>
              <a:grpSpLocks/>
            </p:cNvGrpSpPr>
            <p:nvPr/>
          </p:nvGrpSpPr>
          <p:grpSpPr bwMode="auto">
            <a:xfrm>
              <a:off x="1474" y="1253"/>
              <a:ext cx="2812" cy="316"/>
              <a:chOff x="1837" y="1616"/>
              <a:chExt cx="2812" cy="226"/>
            </a:xfrm>
          </p:grpSpPr>
          <p:sp>
            <p:nvSpPr>
              <p:cNvPr id="4130" name="Oval 18"/>
              <p:cNvSpPr>
                <a:spLocks noChangeArrowheads="1"/>
              </p:cNvSpPr>
              <p:nvPr/>
            </p:nvSpPr>
            <p:spPr bwMode="auto">
              <a:xfrm>
                <a:off x="1837" y="1616"/>
                <a:ext cx="227" cy="226"/>
              </a:xfrm>
              <a:prstGeom prst="ellipse">
                <a:avLst/>
              </a:prstGeom>
              <a:gradFill rotWithShape="1">
                <a:gsLst>
                  <a:gs pos="0">
                    <a:srgbClr val="5E9EFF"/>
                  </a:gs>
                  <a:gs pos="39999">
                    <a:srgbClr val="85C2FF"/>
                  </a:gs>
                  <a:gs pos="70000">
                    <a:srgbClr val="C4D6EB"/>
                  </a:gs>
                  <a:gs pos="100000">
                    <a:srgbClr val="FFEBFA"/>
                  </a:gs>
                </a:gsLst>
                <a:lin ang="5400000" scaled="1"/>
              </a:gradFill>
              <a:ln w="9525">
                <a:solidFill>
                  <a:srgbClr val="CCECFF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4131" name="Rectangle 19"/>
              <p:cNvSpPr>
                <a:spLocks noChangeArrowheads="1"/>
              </p:cNvSpPr>
              <p:nvPr/>
            </p:nvSpPr>
            <p:spPr bwMode="auto">
              <a:xfrm>
                <a:off x="1973" y="1616"/>
                <a:ext cx="2540" cy="226"/>
              </a:xfrm>
              <a:prstGeom prst="rect">
                <a:avLst/>
              </a:prstGeom>
              <a:gradFill rotWithShape="1">
                <a:gsLst>
                  <a:gs pos="0">
                    <a:srgbClr val="5E9EFF"/>
                  </a:gs>
                  <a:gs pos="39999">
                    <a:srgbClr val="85C2FF"/>
                  </a:gs>
                  <a:gs pos="70000">
                    <a:srgbClr val="C4D6EB"/>
                  </a:gs>
                  <a:gs pos="100000">
                    <a:srgbClr val="FFEBFA"/>
                  </a:gs>
                </a:gsLst>
                <a:lin ang="5400000" scaled="1"/>
              </a:gradFill>
              <a:ln w="9525">
                <a:solidFill>
                  <a:srgbClr val="CCCCFF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4132" name="Oval 20"/>
              <p:cNvSpPr>
                <a:spLocks noChangeArrowheads="1"/>
              </p:cNvSpPr>
              <p:nvPr/>
            </p:nvSpPr>
            <p:spPr bwMode="auto">
              <a:xfrm>
                <a:off x="4422" y="1616"/>
                <a:ext cx="227" cy="226"/>
              </a:xfrm>
              <a:prstGeom prst="ellipse">
                <a:avLst/>
              </a:prstGeom>
              <a:gradFill rotWithShape="1">
                <a:gsLst>
                  <a:gs pos="0">
                    <a:srgbClr val="5E9EFF"/>
                  </a:gs>
                  <a:gs pos="39999">
                    <a:srgbClr val="85C2FF"/>
                  </a:gs>
                  <a:gs pos="70000">
                    <a:srgbClr val="C4D6EB"/>
                  </a:gs>
                  <a:gs pos="100000">
                    <a:srgbClr val="FFEBFA"/>
                  </a:gs>
                </a:gsLst>
                <a:lin ang="5400000" scaled="1"/>
              </a:gradFill>
              <a:ln w="9525">
                <a:solidFill>
                  <a:srgbClr val="CCECFF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</p:grpSp>
        <p:sp>
          <p:nvSpPr>
            <p:cNvPr id="4129" name="Oval 21"/>
            <p:cNvSpPr>
              <a:spLocks noChangeArrowheads="1"/>
            </p:cNvSpPr>
            <p:nvPr/>
          </p:nvSpPr>
          <p:spPr bwMode="auto">
            <a:xfrm>
              <a:off x="1565" y="1298"/>
              <a:ext cx="227" cy="227"/>
            </a:xfrm>
            <a:prstGeom prst="ellipse">
              <a:avLst/>
            </a:prstGeom>
            <a:gradFill rotWithShape="1">
              <a:gsLst>
                <a:gs pos="0">
                  <a:srgbClr val="FFCC66"/>
                </a:gs>
                <a:gs pos="100000">
                  <a:srgbClr val="765E2F"/>
                </a:gs>
              </a:gsLst>
              <a:path path="shape">
                <a:fillToRect l="50000" t="50000" r="50000" b="50000"/>
              </a:path>
            </a:gradFill>
            <a:ln w="9525">
              <a:solidFill>
                <a:srgbClr val="FFCC99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</p:grpSp>
      <p:grpSp>
        <p:nvGrpSpPr>
          <p:cNvPr id="4102" name="Group 22"/>
          <p:cNvGrpSpPr>
            <a:grpSpLocks/>
          </p:cNvGrpSpPr>
          <p:nvPr/>
        </p:nvGrpSpPr>
        <p:grpSpPr bwMode="auto">
          <a:xfrm>
            <a:off x="2339975" y="3794621"/>
            <a:ext cx="4464050" cy="501650"/>
            <a:chOff x="1474" y="1253"/>
            <a:chExt cx="2812" cy="316"/>
          </a:xfrm>
        </p:grpSpPr>
        <p:grpSp>
          <p:nvGrpSpPr>
            <p:cNvPr id="4123" name="Group 23"/>
            <p:cNvGrpSpPr>
              <a:grpSpLocks/>
            </p:cNvGrpSpPr>
            <p:nvPr/>
          </p:nvGrpSpPr>
          <p:grpSpPr bwMode="auto">
            <a:xfrm>
              <a:off x="1474" y="1253"/>
              <a:ext cx="2812" cy="316"/>
              <a:chOff x="1837" y="1616"/>
              <a:chExt cx="2812" cy="226"/>
            </a:xfrm>
          </p:grpSpPr>
          <p:sp>
            <p:nvSpPr>
              <p:cNvPr id="4125" name="Oval 24"/>
              <p:cNvSpPr>
                <a:spLocks noChangeArrowheads="1"/>
              </p:cNvSpPr>
              <p:nvPr/>
            </p:nvSpPr>
            <p:spPr bwMode="auto">
              <a:xfrm>
                <a:off x="1837" y="1616"/>
                <a:ext cx="227" cy="226"/>
              </a:xfrm>
              <a:prstGeom prst="ellipse">
                <a:avLst/>
              </a:prstGeom>
              <a:gradFill rotWithShape="1">
                <a:gsLst>
                  <a:gs pos="0">
                    <a:srgbClr val="5E9EFF"/>
                  </a:gs>
                  <a:gs pos="39999">
                    <a:srgbClr val="85C2FF"/>
                  </a:gs>
                  <a:gs pos="70000">
                    <a:srgbClr val="C4D6EB"/>
                  </a:gs>
                  <a:gs pos="100000">
                    <a:srgbClr val="FFEBFA"/>
                  </a:gs>
                </a:gsLst>
                <a:lin ang="5400000" scaled="1"/>
              </a:gradFill>
              <a:ln w="9525">
                <a:solidFill>
                  <a:srgbClr val="CCECFF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4126" name="Rectangle 25"/>
              <p:cNvSpPr>
                <a:spLocks noChangeArrowheads="1"/>
              </p:cNvSpPr>
              <p:nvPr/>
            </p:nvSpPr>
            <p:spPr bwMode="auto">
              <a:xfrm>
                <a:off x="1973" y="1616"/>
                <a:ext cx="2540" cy="226"/>
              </a:xfrm>
              <a:prstGeom prst="rect">
                <a:avLst/>
              </a:prstGeom>
              <a:gradFill rotWithShape="1">
                <a:gsLst>
                  <a:gs pos="0">
                    <a:srgbClr val="5E9EFF"/>
                  </a:gs>
                  <a:gs pos="39999">
                    <a:srgbClr val="85C2FF"/>
                  </a:gs>
                  <a:gs pos="70000">
                    <a:srgbClr val="C4D6EB"/>
                  </a:gs>
                  <a:gs pos="100000">
                    <a:srgbClr val="FFEBFA"/>
                  </a:gs>
                </a:gsLst>
                <a:lin ang="5400000" scaled="1"/>
              </a:gradFill>
              <a:ln w="9525">
                <a:solidFill>
                  <a:srgbClr val="CCCCFF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4127" name="Oval 26"/>
              <p:cNvSpPr>
                <a:spLocks noChangeArrowheads="1"/>
              </p:cNvSpPr>
              <p:nvPr/>
            </p:nvSpPr>
            <p:spPr bwMode="auto">
              <a:xfrm>
                <a:off x="4422" y="1616"/>
                <a:ext cx="227" cy="226"/>
              </a:xfrm>
              <a:prstGeom prst="ellipse">
                <a:avLst/>
              </a:prstGeom>
              <a:gradFill rotWithShape="1">
                <a:gsLst>
                  <a:gs pos="0">
                    <a:srgbClr val="5E9EFF"/>
                  </a:gs>
                  <a:gs pos="39999">
                    <a:srgbClr val="85C2FF"/>
                  </a:gs>
                  <a:gs pos="70000">
                    <a:srgbClr val="C4D6EB"/>
                  </a:gs>
                  <a:gs pos="100000">
                    <a:srgbClr val="FFEBFA"/>
                  </a:gs>
                </a:gsLst>
                <a:lin ang="5400000" scaled="1"/>
              </a:gradFill>
              <a:ln w="9525">
                <a:solidFill>
                  <a:srgbClr val="CCECFF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</p:grpSp>
        <p:sp>
          <p:nvSpPr>
            <p:cNvPr id="4124" name="Oval 27"/>
            <p:cNvSpPr>
              <a:spLocks noChangeArrowheads="1"/>
            </p:cNvSpPr>
            <p:nvPr/>
          </p:nvSpPr>
          <p:spPr bwMode="auto">
            <a:xfrm>
              <a:off x="1565" y="1298"/>
              <a:ext cx="227" cy="227"/>
            </a:xfrm>
            <a:prstGeom prst="ellipse">
              <a:avLst/>
            </a:prstGeom>
            <a:gradFill rotWithShape="1">
              <a:gsLst>
                <a:gs pos="0">
                  <a:srgbClr val="FFCC66"/>
                </a:gs>
                <a:gs pos="100000">
                  <a:srgbClr val="765E2F"/>
                </a:gs>
              </a:gsLst>
              <a:path path="shape">
                <a:fillToRect l="50000" t="50000" r="50000" b="50000"/>
              </a:path>
            </a:gradFill>
            <a:ln w="9525">
              <a:solidFill>
                <a:srgbClr val="FFCC99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</p:grpSp>
      <p:grpSp>
        <p:nvGrpSpPr>
          <p:cNvPr id="4103" name="Group 28"/>
          <p:cNvGrpSpPr>
            <a:grpSpLocks/>
          </p:cNvGrpSpPr>
          <p:nvPr/>
        </p:nvGrpSpPr>
        <p:grpSpPr bwMode="auto">
          <a:xfrm>
            <a:off x="2339975" y="4442693"/>
            <a:ext cx="4464050" cy="501650"/>
            <a:chOff x="1474" y="1253"/>
            <a:chExt cx="2812" cy="316"/>
          </a:xfrm>
        </p:grpSpPr>
        <p:grpSp>
          <p:nvGrpSpPr>
            <p:cNvPr id="4118" name="Group 29"/>
            <p:cNvGrpSpPr>
              <a:grpSpLocks/>
            </p:cNvGrpSpPr>
            <p:nvPr/>
          </p:nvGrpSpPr>
          <p:grpSpPr bwMode="auto">
            <a:xfrm>
              <a:off x="1474" y="1253"/>
              <a:ext cx="2812" cy="316"/>
              <a:chOff x="1837" y="1616"/>
              <a:chExt cx="2812" cy="226"/>
            </a:xfrm>
          </p:grpSpPr>
          <p:sp>
            <p:nvSpPr>
              <p:cNvPr id="4120" name="Oval 30"/>
              <p:cNvSpPr>
                <a:spLocks noChangeArrowheads="1"/>
              </p:cNvSpPr>
              <p:nvPr/>
            </p:nvSpPr>
            <p:spPr bwMode="auto">
              <a:xfrm>
                <a:off x="1837" y="1616"/>
                <a:ext cx="227" cy="226"/>
              </a:xfrm>
              <a:prstGeom prst="ellipse">
                <a:avLst/>
              </a:prstGeom>
              <a:gradFill rotWithShape="1">
                <a:gsLst>
                  <a:gs pos="0">
                    <a:srgbClr val="5E9EFF"/>
                  </a:gs>
                  <a:gs pos="39999">
                    <a:srgbClr val="85C2FF"/>
                  </a:gs>
                  <a:gs pos="70000">
                    <a:srgbClr val="C4D6EB"/>
                  </a:gs>
                  <a:gs pos="100000">
                    <a:srgbClr val="FFEBFA"/>
                  </a:gs>
                </a:gsLst>
                <a:lin ang="5400000" scaled="1"/>
              </a:gradFill>
              <a:ln w="9525">
                <a:solidFill>
                  <a:srgbClr val="CCECFF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4121" name="Rectangle 31"/>
              <p:cNvSpPr>
                <a:spLocks noChangeArrowheads="1"/>
              </p:cNvSpPr>
              <p:nvPr/>
            </p:nvSpPr>
            <p:spPr bwMode="auto">
              <a:xfrm>
                <a:off x="1973" y="1616"/>
                <a:ext cx="2540" cy="226"/>
              </a:xfrm>
              <a:prstGeom prst="rect">
                <a:avLst/>
              </a:prstGeom>
              <a:gradFill rotWithShape="1">
                <a:gsLst>
                  <a:gs pos="0">
                    <a:srgbClr val="5E9EFF"/>
                  </a:gs>
                  <a:gs pos="39999">
                    <a:srgbClr val="85C2FF"/>
                  </a:gs>
                  <a:gs pos="70000">
                    <a:srgbClr val="C4D6EB"/>
                  </a:gs>
                  <a:gs pos="100000">
                    <a:srgbClr val="FFEBFA"/>
                  </a:gs>
                </a:gsLst>
                <a:lin ang="5400000" scaled="1"/>
              </a:gradFill>
              <a:ln w="9525">
                <a:solidFill>
                  <a:srgbClr val="CCCCFF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4122" name="Oval 32"/>
              <p:cNvSpPr>
                <a:spLocks noChangeArrowheads="1"/>
              </p:cNvSpPr>
              <p:nvPr/>
            </p:nvSpPr>
            <p:spPr bwMode="auto">
              <a:xfrm>
                <a:off x="4422" y="1616"/>
                <a:ext cx="227" cy="226"/>
              </a:xfrm>
              <a:prstGeom prst="ellipse">
                <a:avLst/>
              </a:prstGeom>
              <a:gradFill rotWithShape="1">
                <a:gsLst>
                  <a:gs pos="0">
                    <a:srgbClr val="5E9EFF"/>
                  </a:gs>
                  <a:gs pos="39999">
                    <a:srgbClr val="85C2FF"/>
                  </a:gs>
                  <a:gs pos="70000">
                    <a:srgbClr val="C4D6EB"/>
                  </a:gs>
                  <a:gs pos="100000">
                    <a:srgbClr val="FFEBFA"/>
                  </a:gs>
                </a:gsLst>
                <a:lin ang="5400000" scaled="1"/>
              </a:gradFill>
              <a:ln w="9525">
                <a:solidFill>
                  <a:srgbClr val="CCECFF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</p:grpSp>
        <p:sp>
          <p:nvSpPr>
            <p:cNvPr id="4119" name="Oval 33"/>
            <p:cNvSpPr>
              <a:spLocks noChangeArrowheads="1"/>
            </p:cNvSpPr>
            <p:nvPr/>
          </p:nvSpPr>
          <p:spPr bwMode="auto">
            <a:xfrm>
              <a:off x="1565" y="1298"/>
              <a:ext cx="227" cy="227"/>
            </a:xfrm>
            <a:prstGeom prst="ellipse">
              <a:avLst/>
            </a:prstGeom>
            <a:gradFill rotWithShape="1">
              <a:gsLst>
                <a:gs pos="0">
                  <a:srgbClr val="FFCC66"/>
                </a:gs>
                <a:gs pos="100000">
                  <a:srgbClr val="765E2F"/>
                </a:gs>
              </a:gsLst>
              <a:path path="shape">
                <a:fillToRect l="50000" t="50000" r="50000" b="50000"/>
              </a:path>
            </a:gradFill>
            <a:ln w="9525">
              <a:solidFill>
                <a:srgbClr val="FFCC99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</p:grpSp>
      <p:grpSp>
        <p:nvGrpSpPr>
          <p:cNvPr id="4104" name="Group 34"/>
          <p:cNvGrpSpPr>
            <a:grpSpLocks/>
          </p:cNvGrpSpPr>
          <p:nvPr/>
        </p:nvGrpSpPr>
        <p:grpSpPr bwMode="auto">
          <a:xfrm>
            <a:off x="2339975" y="5087590"/>
            <a:ext cx="4464050" cy="501650"/>
            <a:chOff x="1474" y="1253"/>
            <a:chExt cx="2812" cy="316"/>
          </a:xfrm>
        </p:grpSpPr>
        <p:grpSp>
          <p:nvGrpSpPr>
            <p:cNvPr id="4113" name="Group 35"/>
            <p:cNvGrpSpPr>
              <a:grpSpLocks/>
            </p:cNvGrpSpPr>
            <p:nvPr/>
          </p:nvGrpSpPr>
          <p:grpSpPr bwMode="auto">
            <a:xfrm>
              <a:off x="1474" y="1253"/>
              <a:ext cx="2812" cy="316"/>
              <a:chOff x="1837" y="1616"/>
              <a:chExt cx="2812" cy="226"/>
            </a:xfrm>
          </p:grpSpPr>
          <p:sp>
            <p:nvSpPr>
              <p:cNvPr id="4115" name="Oval 36"/>
              <p:cNvSpPr>
                <a:spLocks noChangeArrowheads="1"/>
              </p:cNvSpPr>
              <p:nvPr/>
            </p:nvSpPr>
            <p:spPr bwMode="auto">
              <a:xfrm>
                <a:off x="1837" y="1616"/>
                <a:ext cx="227" cy="226"/>
              </a:xfrm>
              <a:prstGeom prst="ellipse">
                <a:avLst/>
              </a:prstGeom>
              <a:gradFill rotWithShape="1">
                <a:gsLst>
                  <a:gs pos="0">
                    <a:srgbClr val="5E9EFF"/>
                  </a:gs>
                  <a:gs pos="39999">
                    <a:srgbClr val="85C2FF"/>
                  </a:gs>
                  <a:gs pos="70000">
                    <a:srgbClr val="C4D6EB"/>
                  </a:gs>
                  <a:gs pos="100000">
                    <a:srgbClr val="FFEBFA"/>
                  </a:gs>
                </a:gsLst>
                <a:lin ang="5400000" scaled="1"/>
              </a:gradFill>
              <a:ln w="9525">
                <a:solidFill>
                  <a:srgbClr val="CCECFF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4116" name="Rectangle 37"/>
              <p:cNvSpPr>
                <a:spLocks noChangeArrowheads="1"/>
              </p:cNvSpPr>
              <p:nvPr/>
            </p:nvSpPr>
            <p:spPr bwMode="auto">
              <a:xfrm>
                <a:off x="1973" y="1616"/>
                <a:ext cx="2540" cy="226"/>
              </a:xfrm>
              <a:prstGeom prst="rect">
                <a:avLst/>
              </a:prstGeom>
              <a:gradFill rotWithShape="1">
                <a:gsLst>
                  <a:gs pos="0">
                    <a:srgbClr val="5E9EFF"/>
                  </a:gs>
                  <a:gs pos="39999">
                    <a:srgbClr val="85C2FF"/>
                  </a:gs>
                  <a:gs pos="70000">
                    <a:srgbClr val="C4D6EB"/>
                  </a:gs>
                  <a:gs pos="100000">
                    <a:srgbClr val="FFEBFA"/>
                  </a:gs>
                </a:gsLst>
                <a:lin ang="5400000" scaled="1"/>
              </a:gradFill>
              <a:ln w="9525">
                <a:solidFill>
                  <a:srgbClr val="CCCCFF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4117" name="Oval 38"/>
              <p:cNvSpPr>
                <a:spLocks noChangeArrowheads="1"/>
              </p:cNvSpPr>
              <p:nvPr/>
            </p:nvSpPr>
            <p:spPr bwMode="auto">
              <a:xfrm>
                <a:off x="4422" y="1616"/>
                <a:ext cx="227" cy="226"/>
              </a:xfrm>
              <a:prstGeom prst="ellipse">
                <a:avLst/>
              </a:prstGeom>
              <a:gradFill rotWithShape="1">
                <a:gsLst>
                  <a:gs pos="0">
                    <a:srgbClr val="5E9EFF"/>
                  </a:gs>
                  <a:gs pos="39999">
                    <a:srgbClr val="85C2FF"/>
                  </a:gs>
                  <a:gs pos="70000">
                    <a:srgbClr val="C4D6EB"/>
                  </a:gs>
                  <a:gs pos="100000">
                    <a:srgbClr val="FFEBFA"/>
                  </a:gs>
                </a:gsLst>
                <a:lin ang="5400000" scaled="1"/>
              </a:gradFill>
              <a:ln w="9525">
                <a:solidFill>
                  <a:srgbClr val="CCECFF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</p:grpSp>
        <p:sp>
          <p:nvSpPr>
            <p:cNvPr id="4114" name="Oval 39"/>
            <p:cNvSpPr>
              <a:spLocks noChangeArrowheads="1"/>
            </p:cNvSpPr>
            <p:nvPr/>
          </p:nvSpPr>
          <p:spPr bwMode="auto">
            <a:xfrm>
              <a:off x="1565" y="1298"/>
              <a:ext cx="227" cy="227"/>
            </a:xfrm>
            <a:prstGeom prst="ellipse">
              <a:avLst/>
            </a:prstGeom>
            <a:gradFill rotWithShape="1">
              <a:gsLst>
                <a:gs pos="0">
                  <a:srgbClr val="FFCC66"/>
                </a:gs>
                <a:gs pos="100000">
                  <a:srgbClr val="765E2F"/>
                </a:gs>
              </a:gsLst>
              <a:path path="shape">
                <a:fillToRect l="50000" t="50000" r="50000" b="50000"/>
              </a:path>
            </a:gradFill>
            <a:ln w="9525">
              <a:solidFill>
                <a:srgbClr val="FFCC99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</p:grpSp>
      <p:sp>
        <p:nvSpPr>
          <p:cNvPr id="4106" name="Text Box 42"/>
          <p:cNvSpPr txBox="1">
            <a:spLocks noChangeArrowheads="1"/>
          </p:cNvSpPr>
          <p:nvPr/>
        </p:nvSpPr>
        <p:spPr bwMode="auto">
          <a:xfrm>
            <a:off x="2987675" y="1850182"/>
            <a:ext cx="23050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b="1" dirty="0">
                <a:solidFill>
                  <a:srgbClr val="CC00CC"/>
                </a:solidFill>
              </a:rPr>
              <a:t>外貌特征</a:t>
            </a:r>
          </a:p>
        </p:txBody>
      </p:sp>
      <p:sp>
        <p:nvSpPr>
          <p:cNvPr id="4107" name="Text Box 43"/>
          <p:cNvSpPr txBox="1">
            <a:spLocks noChangeArrowheads="1"/>
          </p:cNvSpPr>
          <p:nvPr/>
        </p:nvSpPr>
        <p:spPr bwMode="auto">
          <a:xfrm>
            <a:off x="2987675" y="2495302"/>
            <a:ext cx="23050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b="1" dirty="0">
                <a:solidFill>
                  <a:srgbClr val="CC00CC"/>
                </a:solidFill>
              </a:rPr>
              <a:t>性格特点</a:t>
            </a:r>
          </a:p>
        </p:txBody>
      </p:sp>
      <p:sp>
        <p:nvSpPr>
          <p:cNvPr id="4108" name="Text Box 44"/>
          <p:cNvSpPr txBox="1">
            <a:spLocks noChangeArrowheads="1"/>
          </p:cNvSpPr>
          <p:nvPr/>
        </p:nvSpPr>
        <p:spPr bwMode="auto">
          <a:xfrm>
            <a:off x="2987675" y="3143374"/>
            <a:ext cx="23050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b="1" dirty="0">
                <a:solidFill>
                  <a:srgbClr val="CC00CC"/>
                </a:solidFill>
              </a:rPr>
              <a:t>兴趣爱好</a:t>
            </a:r>
          </a:p>
        </p:txBody>
      </p:sp>
      <p:sp>
        <p:nvSpPr>
          <p:cNvPr id="4109" name="Text Box 45"/>
          <p:cNvSpPr txBox="1">
            <a:spLocks noChangeArrowheads="1"/>
          </p:cNvSpPr>
          <p:nvPr/>
        </p:nvSpPr>
        <p:spPr bwMode="auto">
          <a:xfrm>
            <a:off x="2987675" y="3791446"/>
            <a:ext cx="23050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b="1" dirty="0">
                <a:solidFill>
                  <a:srgbClr val="CC00CC"/>
                </a:solidFill>
              </a:rPr>
              <a:t>强项特长</a:t>
            </a:r>
          </a:p>
        </p:txBody>
      </p:sp>
      <p:sp>
        <p:nvSpPr>
          <p:cNvPr id="4110" name="Text Box 46"/>
          <p:cNvSpPr txBox="1">
            <a:spLocks noChangeArrowheads="1"/>
          </p:cNvSpPr>
          <p:nvPr/>
        </p:nvSpPr>
        <p:spPr bwMode="auto">
          <a:xfrm>
            <a:off x="2987675" y="4439518"/>
            <a:ext cx="23050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b="1" dirty="0">
                <a:solidFill>
                  <a:srgbClr val="CC00CC"/>
                </a:solidFill>
              </a:rPr>
              <a:t>喜爱格言</a:t>
            </a:r>
          </a:p>
        </p:txBody>
      </p:sp>
      <p:sp>
        <p:nvSpPr>
          <p:cNvPr id="4111" name="Text Box 47"/>
          <p:cNvSpPr txBox="1">
            <a:spLocks noChangeArrowheads="1"/>
          </p:cNvSpPr>
          <p:nvPr/>
        </p:nvSpPr>
        <p:spPr bwMode="auto">
          <a:xfrm>
            <a:off x="2987675" y="5087590"/>
            <a:ext cx="23050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b="1" dirty="0" smtClean="0">
                <a:solidFill>
                  <a:srgbClr val="CC00CC"/>
                </a:solidFill>
              </a:rPr>
              <a:t>社交软件号码</a:t>
            </a:r>
            <a:endParaRPr lang="zh-CN" altLang="en-US" b="1" dirty="0">
              <a:solidFill>
                <a:srgbClr val="CC00CC"/>
              </a:solidFill>
            </a:endParaRPr>
          </a:p>
        </p:txBody>
      </p:sp>
      <p:pic>
        <p:nvPicPr>
          <p:cNvPr id="37936" name="Picture 48" descr="PE02043_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452320" y="1375840"/>
            <a:ext cx="1053268" cy="1951984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grpSp>
        <p:nvGrpSpPr>
          <p:cNvPr id="50" name="Group 9"/>
          <p:cNvGrpSpPr>
            <a:grpSpLocks/>
          </p:cNvGrpSpPr>
          <p:nvPr/>
        </p:nvGrpSpPr>
        <p:grpSpPr bwMode="auto">
          <a:xfrm>
            <a:off x="828030" y="448300"/>
            <a:ext cx="4464050" cy="501650"/>
            <a:chOff x="1474" y="1253"/>
            <a:chExt cx="2812" cy="316"/>
          </a:xfrm>
        </p:grpSpPr>
        <p:grpSp>
          <p:nvGrpSpPr>
            <p:cNvPr id="51" name="Group 7"/>
            <p:cNvGrpSpPr>
              <a:grpSpLocks/>
            </p:cNvGrpSpPr>
            <p:nvPr/>
          </p:nvGrpSpPr>
          <p:grpSpPr bwMode="auto">
            <a:xfrm>
              <a:off x="1474" y="1253"/>
              <a:ext cx="2812" cy="316"/>
              <a:chOff x="1837" y="1616"/>
              <a:chExt cx="2812" cy="226"/>
            </a:xfrm>
          </p:grpSpPr>
          <p:sp>
            <p:nvSpPr>
              <p:cNvPr id="53" name="Oval 4"/>
              <p:cNvSpPr>
                <a:spLocks noChangeArrowheads="1"/>
              </p:cNvSpPr>
              <p:nvPr/>
            </p:nvSpPr>
            <p:spPr bwMode="auto">
              <a:xfrm>
                <a:off x="1837" y="1616"/>
                <a:ext cx="227" cy="226"/>
              </a:xfrm>
              <a:prstGeom prst="ellipse">
                <a:avLst/>
              </a:prstGeom>
              <a:gradFill rotWithShape="1">
                <a:gsLst>
                  <a:gs pos="0">
                    <a:srgbClr val="5E9EFF"/>
                  </a:gs>
                  <a:gs pos="39999">
                    <a:srgbClr val="85C2FF"/>
                  </a:gs>
                  <a:gs pos="70000">
                    <a:srgbClr val="C4D6EB"/>
                  </a:gs>
                  <a:gs pos="100000">
                    <a:srgbClr val="FFEBFA"/>
                  </a:gs>
                </a:gsLst>
                <a:lin ang="5400000" scaled="1"/>
              </a:gradFill>
              <a:ln w="9525">
                <a:solidFill>
                  <a:srgbClr val="CCECFF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54" name="Rectangle 5"/>
              <p:cNvSpPr>
                <a:spLocks noChangeArrowheads="1"/>
              </p:cNvSpPr>
              <p:nvPr/>
            </p:nvSpPr>
            <p:spPr bwMode="auto">
              <a:xfrm>
                <a:off x="1973" y="1616"/>
                <a:ext cx="2540" cy="226"/>
              </a:xfrm>
              <a:prstGeom prst="rect">
                <a:avLst/>
              </a:prstGeom>
              <a:gradFill rotWithShape="1">
                <a:gsLst>
                  <a:gs pos="0">
                    <a:srgbClr val="5E9EFF"/>
                  </a:gs>
                  <a:gs pos="39999">
                    <a:srgbClr val="85C2FF"/>
                  </a:gs>
                  <a:gs pos="70000">
                    <a:srgbClr val="C4D6EB"/>
                  </a:gs>
                  <a:gs pos="100000">
                    <a:srgbClr val="FFEBFA"/>
                  </a:gs>
                </a:gsLst>
                <a:lin ang="5400000" scaled="1"/>
              </a:gradFill>
              <a:ln w="9525">
                <a:solidFill>
                  <a:srgbClr val="CCCCFF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55" name="Oval 6"/>
              <p:cNvSpPr>
                <a:spLocks noChangeArrowheads="1"/>
              </p:cNvSpPr>
              <p:nvPr/>
            </p:nvSpPr>
            <p:spPr bwMode="auto">
              <a:xfrm>
                <a:off x="4422" y="1616"/>
                <a:ext cx="227" cy="226"/>
              </a:xfrm>
              <a:prstGeom prst="ellipse">
                <a:avLst/>
              </a:prstGeom>
              <a:gradFill rotWithShape="1">
                <a:gsLst>
                  <a:gs pos="0">
                    <a:srgbClr val="5E9EFF"/>
                  </a:gs>
                  <a:gs pos="39999">
                    <a:srgbClr val="85C2FF"/>
                  </a:gs>
                  <a:gs pos="70000">
                    <a:srgbClr val="C4D6EB"/>
                  </a:gs>
                  <a:gs pos="100000">
                    <a:srgbClr val="FFEBFA"/>
                  </a:gs>
                </a:gsLst>
                <a:lin ang="5400000" scaled="1"/>
              </a:gradFill>
              <a:ln w="9525">
                <a:solidFill>
                  <a:srgbClr val="CCECFF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</p:grpSp>
        <p:sp>
          <p:nvSpPr>
            <p:cNvPr id="52" name="Oval 8"/>
            <p:cNvSpPr>
              <a:spLocks noChangeArrowheads="1"/>
            </p:cNvSpPr>
            <p:nvPr/>
          </p:nvSpPr>
          <p:spPr bwMode="auto">
            <a:xfrm>
              <a:off x="1565" y="1298"/>
              <a:ext cx="227" cy="227"/>
            </a:xfrm>
            <a:prstGeom prst="ellipse">
              <a:avLst/>
            </a:prstGeom>
            <a:gradFill rotWithShape="1">
              <a:gsLst>
                <a:gs pos="0">
                  <a:srgbClr val="FFCC66"/>
                </a:gs>
                <a:gs pos="100000">
                  <a:srgbClr val="765E2F"/>
                </a:gs>
              </a:gsLst>
              <a:path path="shape">
                <a:fillToRect l="50000" t="50000" r="50000" b="50000"/>
              </a:path>
            </a:gradFill>
            <a:ln w="9525">
              <a:solidFill>
                <a:srgbClr val="FFCC99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</p:grpSp>
      <p:sp>
        <p:nvSpPr>
          <p:cNvPr id="3" name="矩形 2"/>
          <p:cNvSpPr/>
          <p:nvPr/>
        </p:nvSpPr>
        <p:spPr>
          <a:xfrm>
            <a:off x="1691680" y="488285"/>
            <a:ext cx="2518638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600" b="1" dirty="0">
                <a:solidFill>
                  <a:srgbClr val="CC00FF"/>
                </a:solidFill>
              </a:rPr>
              <a:t>好朋友个人档案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115888"/>
            <a:ext cx="8062912" cy="720725"/>
          </a:xfrm>
        </p:spPr>
        <p:txBody>
          <a:bodyPr/>
          <a:lstStyle/>
          <a:p>
            <a:pPr eaLnBrk="1" hangingPunct="1"/>
            <a:r>
              <a:rPr lang="zh-CN" altLang="en-US" sz="2800" b="1" smtClean="0">
                <a:solidFill>
                  <a:schemeClr val="accent2"/>
                </a:solidFill>
                <a:latin typeface="宋体" pitchFamily="2" charset="-122"/>
              </a:rPr>
              <a:t>理想的好朋友的特质有哪些</a:t>
            </a:r>
            <a:r>
              <a:rPr lang="en-US" altLang="zh-CN" sz="2800" b="1" smtClean="0">
                <a:solidFill>
                  <a:schemeClr val="accent2"/>
                </a:solidFill>
                <a:latin typeface="宋体" pitchFamily="2" charset="-122"/>
              </a:rPr>
              <a:t>?(</a:t>
            </a:r>
            <a:r>
              <a:rPr lang="zh-CN" altLang="en-US" sz="2800" b="1" smtClean="0">
                <a:solidFill>
                  <a:schemeClr val="accent2"/>
                </a:solidFill>
                <a:latin typeface="宋体" pitchFamily="2" charset="-122"/>
              </a:rPr>
              <a:t>请用几个词语描述</a:t>
            </a:r>
            <a:r>
              <a:rPr lang="en-US" altLang="zh-CN" sz="2800" b="1" smtClean="0">
                <a:solidFill>
                  <a:schemeClr val="accent2"/>
                </a:solidFill>
                <a:latin typeface="宋体" pitchFamily="2" charset="-122"/>
              </a:rPr>
              <a:t>)</a:t>
            </a:r>
          </a:p>
        </p:txBody>
      </p:sp>
      <p:sp>
        <p:nvSpPr>
          <p:cNvPr id="93189" name="Text Box 5"/>
          <p:cNvSpPr txBox="1">
            <a:spLocks noChangeArrowheads="1"/>
          </p:cNvSpPr>
          <p:nvPr/>
        </p:nvSpPr>
        <p:spPr bwMode="auto">
          <a:xfrm>
            <a:off x="611188" y="1157288"/>
            <a:ext cx="7920037" cy="5008562"/>
          </a:xfrm>
          <a:prstGeom prst="rect">
            <a:avLst/>
          </a:prstGeom>
          <a:noFill/>
          <a:ln w="38100">
            <a:solidFill>
              <a:srgbClr val="00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3200" b="1">
                <a:solidFill>
                  <a:srgbClr val="008000"/>
                </a:solidFill>
              </a:rPr>
              <a:t>认真、聪明、漂亮、踏实、好学、英俊、</a:t>
            </a:r>
          </a:p>
          <a:p>
            <a:pPr eaLnBrk="1" hangingPunct="1">
              <a:spcBef>
                <a:spcPct val="50000"/>
              </a:spcBef>
            </a:pPr>
            <a:r>
              <a:rPr lang="zh-CN" altLang="en-US" sz="3200" b="1">
                <a:solidFill>
                  <a:srgbClr val="008000"/>
                </a:solidFill>
              </a:rPr>
              <a:t>活泼、大方、善良、健壮、可爱、勤奋、</a:t>
            </a:r>
          </a:p>
          <a:p>
            <a:pPr eaLnBrk="1" hangingPunct="1">
              <a:spcBef>
                <a:spcPct val="50000"/>
              </a:spcBef>
            </a:pPr>
            <a:r>
              <a:rPr lang="zh-CN" altLang="en-US" sz="3200" b="1">
                <a:solidFill>
                  <a:srgbClr val="008000"/>
                </a:solidFill>
              </a:rPr>
              <a:t>机灵、幽默、宽容、热心、温柔、成熟、</a:t>
            </a:r>
          </a:p>
          <a:p>
            <a:pPr eaLnBrk="1" hangingPunct="1">
              <a:spcBef>
                <a:spcPct val="50000"/>
              </a:spcBef>
            </a:pPr>
            <a:r>
              <a:rPr lang="zh-CN" altLang="en-US" sz="3200" b="1">
                <a:solidFill>
                  <a:srgbClr val="008000"/>
                </a:solidFill>
              </a:rPr>
              <a:t>潇洒、活跃、谦虚、诚恳、友好、开朗、</a:t>
            </a:r>
          </a:p>
          <a:p>
            <a:pPr eaLnBrk="1" hangingPunct="1">
              <a:spcBef>
                <a:spcPct val="50000"/>
              </a:spcBef>
            </a:pPr>
            <a:r>
              <a:rPr lang="zh-CN" altLang="en-US" sz="3200" b="1">
                <a:solidFill>
                  <a:srgbClr val="008000"/>
                </a:solidFill>
              </a:rPr>
              <a:t>豪爽、随和、沉静、体贴、有孝心、</a:t>
            </a:r>
          </a:p>
          <a:p>
            <a:pPr eaLnBrk="1" hangingPunct="1">
              <a:spcBef>
                <a:spcPct val="50000"/>
              </a:spcBef>
            </a:pPr>
            <a:r>
              <a:rPr lang="zh-CN" altLang="en-US" sz="3200" b="1">
                <a:solidFill>
                  <a:srgbClr val="008000"/>
                </a:solidFill>
              </a:rPr>
              <a:t>有礼貌、有爱心、有责任心、</a:t>
            </a:r>
          </a:p>
          <a:p>
            <a:pPr eaLnBrk="1" hangingPunct="1">
              <a:spcBef>
                <a:spcPct val="50000"/>
              </a:spcBef>
            </a:pPr>
            <a:r>
              <a:rPr lang="zh-CN" altLang="en-US" sz="3200" b="1">
                <a:solidFill>
                  <a:srgbClr val="008000"/>
                </a:solidFill>
              </a:rPr>
              <a:t>爱运动</a:t>
            </a:r>
            <a:r>
              <a:rPr lang="en-US" altLang="zh-CN" sz="3200" b="1">
                <a:solidFill>
                  <a:srgbClr val="008000"/>
                </a:solidFill>
                <a:latin typeface="Arial" charset="0"/>
              </a:rPr>
              <a:t>……</a:t>
            </a:r>
            <a:endParaRPr lang="en-US" altLang="zh-CN" sz="3200" b="1">
              <a:solidFill>
                <a:srgbClr val="008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8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318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E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xfrm>
            <a:off x="74613" y="188913"/>
            <a:ext cx="8458200" cy="731837"/>
          </a:xfrm>
        </p:spPr>
        <p:txBody>
          <a:bodyPr/>
          <a:lstStyle/>
          <a:p>
            <a:pPr algn="l" eaLnBrk="1" hangingPunct="1"/>
            <a:r>
              <a:rPr lang="zh-CN" altLang="en-US" sz="3600" dirty="0" smtClean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结识新朋友</a:t>
            </a:r>
            <a:r>
              <a:rPr lang="en-US" altLang="zh-CN" sz="3600" dirty="0" smtClean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--</a:t>
            </a:r>
            <a:r>
              <a:rPr lang="zh-CN" altLang="en-US" sz="3600" dirty="0" smtClean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案例</a:t>
            </a:r>
            <a:r>
              <a:rPr lang="en-US" altLang="zh-CN" sz="3600" dirty="0" smtClean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1</a:t>
            </a:r>
          </a:p>
        </p:txBody>
      </p:sp>
      <p:sp>
        <p:nvSpPr>
          <p:cNvPr id="62467" name="Rectangle 3"/>
          <p:cNvSpPr>
            <a:spLocks noChangeArrowheads="1"/>
          </p:cNvSpPr>
          <p:nvPr/>
        </p:nvSpPr>
        <p:spPr bwMode="auto">
          <a:xfrm>
            <a:off x="323850" y="981075"/>
            <a:ext cx="8667750" cy="1398588"/>
          </a:xfrm>
          <a:prstGeom prst="rect">
            <a:avLst/>
          </a:prstGeom>
          <a:solidFill>
            <a:srgbClr val="CCFFFF"/>
          </a:solidFill>
          <a:ln w="25400">
            <a:solidFill>
              <a:srgbClr val="FF00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indent="304800"/>
            <a:r>
              <a:rPr lang="zh-CN" altLang="en-US" sz="2800" b="1">
                <a:solidFill>
                  <a:srgbClr val="000000"/>
                </a:solidFill>
                <a:latin typeface="黑体" pitchFamily="2" charset="-122"/>
                <a:ea typeface="黑体" pitchFamily="2" charset="-122"/>
              </a:rPr>
              <a:t>  </a:t>
            </a:r>
            <a:r>
              <a:rPr lang="zh-CN" altLang="en-US" sz="2800" b="1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来到新的班级，</a:t>
            </a:r>
            <a:r>
              <a:rPr lang="zh-CN" altLang="en-US" sz="2800" b="1">
                <a:solidFill>
                  <a:schemeClr val="hlink"/>
                </a:solidFill>
                <a:latin typeface="黑体" pitchFamily="2" charset="-122"/>
                <a:ea typeface="黑体" pitchFamily="2" charset="-122"/>
              </a:rPr>
              <a:t>我</a:t>
            </a:r>
            <a:r>
              <a:rPr lang="zh-CN" altLang="en-US" sz="2800" b="1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很不习惯。班上同学看上去不是太傲气，就是有点俗气。我与他们格格不入，觉得自己挺孤单、挺苦闷的。 </a:t>
            </a:r>
          </a:p>
        </p:txBody>
      </p:sp>
      <p:sp>
        <p:nvSpPr>
          <p:cNvPr id="8196" name="Rectangle 6"/>
          <p:cNvSpPr>
            <a:spLocks noChangeArrowheads="1"/>
          </p:cNvSpPr>
          <p:nvPr/>
        </p:nvSpPr>
        <p:spPr bwMode="auto">
          <a:xfrm>
            <a:off x="381000" y="2924175"/>
            <a:ext cx="83058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endParaRPr lang="zh-CN" altLang="en-US" sz="2800" b="1">
              <a:solidFill>
                <a:schemeClr val="accent2"/>
              </a:solidFill>
              <a:latin typeface="黑体" pitchFamily="2" charset="-122"/>
              <a:ea typeface="黑体" pitchFamily="2" charset="-122"/>
            </a:endParaRPr>
          </a:p>
        </p:txBody>
      </p:sp>
      <p:graphicFrame>
        <p:nvGraphicFramePr>
          <p:cNvPr id="62498" name="Group 34"/>
          <p:cNvGraphicFramePr>
            <a:graphicFrameLocks noGrp="1"/>
          </p:cNvGraphicFramePr>
          <p:nvPr>
            <p:ph idx="1"/>
          </p:nvPr>
        </p:nvGraphicFramePr>
        <p:xfrm>
          <a:off x="395288" y="2781300"/>
          <a:ext cx="8569325" cy="3465592"/>
        </p:xfrm>
        <a:graphic>
          <a:graphicData uri="http://schemas.openxmlformats.org/drawingml/2006/table">
            <a:tbl>
              <a:tblPr/>
              <a:tblGrid>
                <a:gridCol w="8569325"/>
              </a:tblGrid>
              <a:tr h="90153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我会对他（她）说：</a:t>
                      </a:r>
                    </a:p>
                  </a:txBody>
                  <a:tcPr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dash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dash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dash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</a:tr>
              <a:tr h="89836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dash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dash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</a:tr>
              <a:tr h="114755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dash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dash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</a:tr>
              <a:tr h="51806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dash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dash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dash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</a:tr>
            </a:tbl>
          </a:graphicData>
        </a:graphic>
      </p:graphicFrame>
      <p:sp>
        <p:nvSpPr>
          <p:cNvPr id="62499" name="AutoShape 35"/>
          <p:cNvSpPr>
            <a:spLocks noChangeArrowheads="1"/>
          </p:cNvSpPr>
          <p:nvPr/>
        </p:nvSpPr>
        <p:spPr bwMode="auto">
          <a:xfrm>
            <a:off x="1258888" y="3429000"/>
            <a:ext cx="7056437" cy="2520950"/>
          </a:xfrm>
          <a:prstGeom prst="wedgeRectCallout">
            <a:avLst>
              <a:gd name="adj1" fmla="val -34949"/>
              <a:gd name="adj2" fmla="val 56361"/>
            </a:avLst>
          </a:prstGeom>
          <a:solidFill>
            <a:schemeClr val="bg1"/>
          </a:solidFill>
          <a:ln w="25400">
            <a:solidFill>
              <a:srgbClr val="FF00FF"/>
            </a:solidFill>
            <a:prstDash val="sysDot"/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r>
              <a:rPr lang="en-US" altLang="zh-CN" sz="2800" b="1">
                <a:solidFill>
                  <a:srgbClr val="33CC33"/>
                </a:solidFill>
                <a:latin typeface="黑体" pitchFamily="2" charset="-122"/>
                <a:ea typeface="黑体" pitchFamily="2" charset="-122"/>
              </a:rPr>
              <a:t>1</a:t>
            </a:r>
            <a:r>
              <a:rPr lang="zh-CN" altLang="en-US" sz="2800" b="1">
                <a:solidFill>
                  <a:srgbClr val="33CC33"/>
                </a:solidFill>
                <a:latin typeface="黑体" pitchFamily="2" charset="-122"/>
                <a:ea typeface="黑体" pitchFamily="2" charset="-122"/>
              </a:rPr>
              <a:t>）什么是傲气？什么是俗气？</a:t>
            </a:r>
          </a:p>
          <a:p>
            <a:r>
              <a:rPr lang="en-US" altLang="zh-CN" sz="2800" b="1">
                <a:solidFill>
                  <a:srgbClr val="33CC33"/>
                </a:solidFill>
                <a:latin typeface="黑体" pitchFamily="2" charset="-122"/>
                <a:ea typeface="黑体" pitchFamily="2" charset="-122"/>
              </a:rPr>
              <a:t>2</a:t>
            </a:r>
            <a:r>
              <a:rPr lang="zh-CN" altLang="en-US" sz="2800" b="1">
                <a:solidFill>
                  <a:srgbClr val="33CC33"/>
                </a:solidFill>
                <a:latin typeface="黑体" pitchFamily="2" charset="-122"/>
                <a:ea typeface="黑体" pitchFamily="2" charset="-122"/>
              </a:rPr>
              <a:t>）傲气与俗气是客观存在还是主观认识？</a:t>
            </a:r>
          </a:p>
          <a:p>
            <a:r>
              <a:rPr lang="en-US" altLang="zh-CN" sz="2800" b="1">
                <a:solidFill>
                  <a:srgbClr val="33CC33"/>
                </a:solidFill>
                <a:latin typeface="黑体" pitchFamily="2" charset="-122"/>
                <a:ea typeface="黑体" pitchFamily="2" charset="-122"/>
              </a:rPr>
              <a:t>3</a:t>
            </a:r>
            <a:r>
              <a:rPr lang="zh-CN" altLang="en-US" sz="2800" b="1">
                <a:solidFill>
                  <a:srgbClr val="33CC33"/>
                </a:solidFill>
                <a:latin typeface="黑体" pitchFamily="2" charset="-122"/>
                <a:ea typeface="黑体" pitchFamily="2" charset="-122"/>
              </a:rPr>
              <a:t>）如何与傲气、俗气的人交往？</a:t>
            </a:r>
          </a:p>
          <a:p>
            <a:r>
              <a:rPr lang="en-US" altLang="zh-CN" sz="2800" b="1">
                <a:solidFill>
                  <a:srgbClr val="33CC33"/>
                </a:solidFill>
                <a:latin typeface="黑体" pitchFamily="2" charset="-122"/>
                <a:ea typeface="黑体" pitchFamily="2" charset="-122"/>
              </a:rPr>
              <a:t>4</a:t>
            </a:r>
            <a:r>
              <a:rPr lang="zh-CN" altLang="en-US" sz="2800" b="1">
                <a:solidFill>
                  <a:srgbClr val="33CC33"/>
                </a:solidFill>
                <a:latin typeface="黑体" pitchFamily="2" charset="-122"/>
                <a:ea typeface="黑体" pitchFamily="2" charset="-122"/>
              </a:rPr>
              <a:t>）劝导的方式？</a:t>
            </a:r>
          </a:p>
          <a:p>
            <a:r>
              <a:rPr lang="en-US" altLang="zh-CN" sz="2800" b="1">
                <a:solidFill>
                  <a:srgbClr val="33CC33"/>
                </a:solidFill>
                <a:latin typeface="黑体" pitchFamily="2" charset="-122"/>
                <a:ea typeface="黑体" pitchFamily="2" charset="-122"/>
              </a:rPr>
              <a:t>5</a:t>
            </a:r>
            <a:r>
              <a:rPr lang="zh-CN" altLang="en-US" sz="2800" b="1">
                <a:solidFill>
                  <a:srgbClr val="33CC33"/>
                </a:solidFill>
                <a:latin typeface="黑体" pitchFamily="2" charset="-122"/>
                <a:ea typeface="黑体" pitchFamily="2" charset="-122"/>
              </a:rPr>
              <a:t>）融入班集体的关键？</a:t>
            </a:r>
          </a:p>
        </p:txBody>
      </p:sp>
      <p:sp>
        <p:nvSpPr>
          <p:cNvPr id="62501" name="AutoShape 37"/>
          <p:cNvSpPr>
            <a:spLocks noChangeArrowheads="1"/>
          </p:cNvSpPr>
          <p:nvPr/>
        </p:nvSpPr>
        <p:spPr bwMode="auto">
          <a:xfrm>
            <a:off x="3743325" y="2565400"/>
            <a:ext cx="5400675" cy="1512888"/>
          </a:xfrm>
          <a:prstGeom prst="wedgeRectCallout">
            <a:avLst>
              <a:gd name="adj1" fmla="val -90065"/>
              <a:gd name="adj2" fmla="val 79593"/>
            </a:avLst>
          </a:prstGeom>
          <a:solidFill>
            <a:schemeClr val="bg1"/>
          </a:solidFill>
          <a:ln w="25400">
            <a:solidFill>
              <a:srgbClr val="FF00FF"/>
            </a:solidFill>
            <a:prstDash val="sysDot"/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r>
              <a:rPr lang="en-US" altLang="zh-CN" sz="2800" b="1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1</a:t>
            </a:r>
            <a:r>
              <a:rPr lang="zh-CN" altLang="en-US" sz="2800" b="1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）人格平等原则，不卑不亢；</a:t>
            </a:r>
            <a:endParaRPr lang="en-US" altLang="zh-CN" sz="2800" b="1">
              <a:solidFill>
                <a:srgbClr val="0000FF"/>
              </a:solidFill>
              <a:latin typeface="黑体" pitchFamily="2" charset="-122"/>
              <a:ea typeface="黑体" pitchFamily="2" charset="-122"/>
            </a:endParaRPr>
          </a:p>
          <a:p>
            <a:r>
              <a:rPr lang="en-US" altLang="zh-CN" sz="2800" b="1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2</a:t>
            </a:r>
            <a:r>
              <a:rPr lang="zh-CN" altLang="en-US" sz="2800" b="1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）非利用原则，端正交友态度；</a:t>
            </a:r>
          </a:p>
          <a:p>
            <a:r>
              <a:rPr lang="en-US" altLang="zh-CN" sz="2800" b="1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3</a:t>
            </a:r>
            <a:r>
              <a:rPr lang="zh-CN" altLang="en-US" sz="2800" b="1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）包容原则。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624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24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24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24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24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624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5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625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467" grpId="0" animBg="1"/>
      <p:bldP spid="62499" grpId="0" animBg="1"/>
      <p:bldP spid="62501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E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>
          <a:xfrm>
            <a:off x="107950" y="188913"/>
            <a:ext cx="7772400" cy="731837"/>
          </a:xfrm>
        </p:spPr>
        <p:txBody>
          <a:bodyPr/>
          <a:lstStyle/>
          <a:p>
            <a:pPr algn="l" eaLnBrk="1" hangingPunct="1"/>
            <a:r>
              <a:rPr lang="zh-CN" altLang="en-US" sz="3600" dirty="0" smtClean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结识新朋友</a:t>
            </a:r>
            <a:r>
              <a:rPr lang="en-US" altLang="zh-CN" sz="3600" dirty="0" smtClean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--</a:t>
            </a:r>
            <a:r>
              <a:rPr lang="zh-CN" altLang="en-US" sz="3600" dirty="0" smtClean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案例</a:t>
            </a:r>
            <a:r>
              <a:rPr lang="en-US" altLang="zh-CN" sz="3600" dirty="0" smtClean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2</a:t>
            </a:r>
          </a:p>
        </p:txBody>
      </p:sp>
      <p:sp>
        <p:nvSpPr>
          <p:cNvPr id="64515" name="Rectangle 3"/>
          <p:cNvSpPr>
            <a:spLocks noChangeArrowheads="1"/>
          </p:cNvSpPr>
          <p:nvPr/>
        </p:nvSpPr>
        <p:spPr bwMode="auto">
          <a:xfrm>
            <a:off x="381000" y="981075"/>
            <a:ext cx="8610600" cy="1398588"/>
          </a:xfrm>
          <a:prstGeom prst="rect">
            <a:avLst/>
          </a:prstGeom>
          <a:solidFill>
            <a:srgbClr val="CCFFFF"/>
          </a:solidFill>
          <a:ln w="25400">
            <a:solidFill>
              <a:srgbClr val="FF00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indent="304800"/>
            <a:r>
              <a:rPr lang="zh-CN" altLang="en-US" sz="2800" b="1">
                <a:solidFill>
                  <a:srgbClr val="000000"/>
                </a:solidFill>
                <a:latin typeface="黑体" pitchFamily="2" charset="-122"/>
                <a:ea typeface="黑体" pitchFamily="2" charset="-122"/>
              </a:rPr>
              <a:t>  </a:t>
            </a:r>
            <a:r>
              <a:rPr lang="zh-CN" altLang="en-US" sz="2800" b="1">
                <a:solidFill>
                  <a:schemeClr val="hlink"/>
                </a:solidFill>
                <a:latin typeface="黑体" pitchFamily="2" charset="-122"/>
                <a:ea typeface="黑体" pitchFamily="2" charset="-122"/>
              </a:rPr>
              <a:t>我</a:t>
            </a:r>
            <a:r>
              <a:rPr lang="zh-CN" altLang="en-US" sz="2800" b="1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个性好强，喜欢独来独往。我的兴趣爱好多，知识面广，争论问题时我总认为自己的见解是对的。我常常沾沾自喜，因为我比别人强。</a:t>
            </a:r>
          </a:p>
        </p:txBody>
      </p:sp>
      <p:sp>
        <p:nvSpPr>
          <p:cNvPr id="9220" name="Rectangle 4"/>
          <p:cNvSpPr>
            <a:spLocks noChangeArrowheads="1"/>
          </p:cNvSpPr>
          <p:nvPr/>
        </p:nvSpPr>
        <p:spPr bwMode="auto">
          <a:xfrm>
            <a:off x="381000" y="2924175"/>
            <a:ext cx="83058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endParaRPr lang="zh-CN" altLang="en-US" sz="2800" b="1">
              <a:solidFill>
                <a:schemeClr val="accent2"/>
              </a:solidFill>
              <a:latin typeface="黑体" pitchFamily="2" charset="-122"/>
              <a:ea typeface="黑体" pitchFamily="2" charset="-122"/>
            </a:endParaRPr>
          </a:p>
        </p:txBody>
      </p:sp>
      <p:graphicFrame>
        <p:nvGraphicFramePr>
          <p:cNvPr id="64529" name="Group 17"/>
          <p:cNvGraphicFramePr>
            <a:graphicFrameLocks noGrp="1"/>
          </p:cNvGraphicFramePr>
          <p:nvPr>
            <p:ph idx="1"/>
          </p:nvPr>
        </p:nvGraphicFramePr>
        <p:xfrm>
          <a:off x="395288" y="2781300"/>
          <a:ext cx="8569325" cy="3432255"/>
        </p:xfrm>
        <a:graphic>
          <a:graphicData uri="http://schemas.openxmlformats.org/drawingml/2006/table">
            <a:tbl>
              <a:tblPr/>
              <a:tblGrid>
                <a:gridCol w="8569325"/>
              </a:tblGrid>
              <a:tr h="86344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我会对他（她）说：</a:t>
                      </a:r>
                    </a:p>
                  </a:txBody>
                  <a:tcPr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dash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dash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dash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</a:tr>
              <a:tr h="90312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dash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dash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</a:tr>
              <a:tr h="11475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dash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dash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</a:tr>
              <a:tr h="51806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dash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dash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dash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</a:tr>
            </a:tbl>
          </a:graphicData>
        </a:graphic>
      </p:graphicFrame>
      <p:sp>
        <p:nvSpPr>
          <p:cNvPr id="64530" name="AutoShape 18"/>
          <p:cNvSpPr>
            <a:spLocks noChangeArrowheads="1"/>
          </p:cNvSpPr>
          <p:nvPr/>
        </p:nvSpPr>
        <p:spPr bwMode="auto">
          <a:xfrm>
            <a:off x="1187450" y="3860800"/>
            <a:ext cx="7056438" cy="1441450"/>
          </a:xfrm>
          <a:prstGeom prst="wedgeRectCallout">
            <a:avLst>
              <a:gd name="adj1" fmla="val -33935"/>
              <a:gd name="adj2" fmla="val 106056"/>
            </a:avLst>
          </a:prstGeom>
          <a:solidFill>
            <a:schemeClr val="bg1"/>
          </a:solidFill>
          <a:ln w="25400">
            <a:solidFill>
              <a:srgbClr val="FF00FF"/>
            </a:solidFill>
            <a:prstDash val="sysDot"/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r>
              <a:rPr lang="en-US" altLang="zh-CN" sz="2800" b="1">
                <a:solidFill>
                  <a:srgbClr val="33CC33"/>
                </a:solidFill>
                <a:latin typeface="黑体" pitchFamily="2" charset="-122"/>
                <a:ea typeface="黑体" pitchFamily="2" charset="-122"/>
              </a:rPr>
              <a:t>1</a:t>
            </a:r>
            <a:r>
              <a:rPr lang="zh-CN" altLang="en-US" sz="2800" b="1">
                <a:solidFill>
                  <a:srgbClr val="33CC33"/>
                </a:solidFill>
                <a:latin typeface="黑体" pitchFamily="2" charset="-122"/>
                <a:ea typeface="黑体" pitchFamily="2" charset="-122"/>
              </a:rPr>
              <a:t>）</a:t>
            </a:r>
            <a:r>
              <a:rPr lang="en-US" altLang="zh-CN" sz="2800" b="1">
                <a:solidFill>
                  <a:schemeClr val="hlink"/>
                </a:solidFill>
                <a:latin typeface="Arial" charset="0"/>
                <a:ea typeface="黑体" pitchFamily="2" charset="-122"/>
              </a:rPr>
              <a:t>”</a:t>
            </a:r>
            <a:r>
              <a:rPr lang="zh-CN" altLang="en-US" sz="2800" b="1">
                <a:solidFill>
                  <a:schemeClr val="hlink"/>
                </a:solidFill>
                <a:latin typeface="黑体" pitchFamily="2" charset="-122"/>
                <a:ea typeface="黑体" pitchFamily="2" charset="-122"/>
              </a:rPr>
              <a:t>我</a:t>
            </a:r>
            <a:r>
              <a:rPr lang="en-US" altLang="zh-CN" sz="2800" b="1">
                <a:solidFill>
                  <a:schemeClr val="hlink"/>
                </a:solidFill>
                <a:latin typeface="Arial" charset="0"/>
                <a:ea typeface="黑体" pitchFamily="2" charset="-122"/>
              </a:rPr>
              <a:t>”</a:t>
            </a:r>
            <a:r>
              <a:rPr lang="zh-CN" altLang="en-US" sz="2800" b="1">
                <a:solidFill>
                  <a:srgbClr val="33CC33"/>
                </a:solidFill>
                <a:latin typeface="黑体" pitchFamily="2" charset="-122"/>
                <a:ea typeface="黑体" pitchFamily="2" charset="-122"/>
              </a:rPr>
              <a:t>的优点有哪些？</a:t>
            </a:r>
          </a:p>
          <a:p>
            <a:r>
              <a:rPr lang="en-US" altLang="zh-CN" sz="2800" b="1">
                <a:solidFill>
                  <a:srgbClr val="33CC33"/>
                </a:solidFill>
                <a:latin typeface="黑体" pitchFamily="2" charset="-122"/>
                <a:ea typeface="黑体" pitchFamily="2" charset="-122"/>
              </a:rPr>
              <a:t>2</a:t>
            </a:r>
            <a:r>
              <a:rPr lang="zh-CN" altLang="en-US" sz="2800" b="1">
                <a:solidFill>
                  <a:srgbClr val="33CC33"/>
                </a:solidFill>
                <a:latin typeface="黑体" pitchFamily="2" charset="-122"/>
                <a:ea typeface="黑体" pitchFamily="2" charset="-122"/>
              </a:rPr>
              <a:t>）</a:t>
            </a:r>
            <a:r>
              <a:rPr lang="en-US" altLang="zh-CN" sz="2800" b="1">
                <a:solidFill>
                  <a:schemeClr val="hlink"/>
                </a:solidFill>
                <a:latin typeface="Arial" charset="0"/>
                <a:ea typeface="黑体" pitchFamily="2" charset="-122"/>
              </a:rPr>
              <a:t>”</a:t>
            </a:r>
            <a:r>
              <a:rPr lang="zh-CN" altLang="en-US" sz="2800" b="1">
                <a:solidFill>
                  <a:schemeClr val="hlink"/>
                </a:solidFill>
                <a:latin typeface="黑体" pitchFamily="2" charset="-122"/>
                <a:ea typeface="黑体" pitchFamily="2" charset="-122"/>
              </a:rPr>
              <a:t>我</a:t>
            </a:r>
            <a:r>
              <a:rPr lang="en-US" altLang="zh-CN" sz="2800" b="1">
                <a:solidFill>
                  <a:schemeClr val="hlink"/>
                </a:solidFill>
                <a:latin typeface="Arial" charset="0"/>
                <a:ea typeface="黑体" pitchFamily="2" charset="-122"/>
              </a:rPr>
              <a:t>”</a:t>
            </a:r>
            <a:r>
              <a:rPr lang="zh-CN" altLang="en-US" sz="2800" b="1">
                <a:solidFill>
                  <a:srgbClr val="33CC33"/>
                </a:solidFill>
                <a:latin typeface="黑体" pitchFamily="2" charset="-122"/>
                <a:ea typeface="黑体" pitchFamily="2" charset="-122"/>
              </a:rPr>
              <a:t>的缺点有哪些？</a:t>
            </a:r>
          </a:p>
          <a:p>
            <a:r>
              <a:rPr lang="en-US" altLang="zh-CN" sz="2800" b="1">
                <a:solidFill>
                  <a:srgbClr val="33CC33"/>
                </a:solidFill>
                <a:latin typeface="黑体" pitchFamily="2" charset="-122"/>
                <a:ea typeface="黑体" pitchFamily="2" charset="-122"/>
              </a:rPr>
              <a:t>3</a:t>
            </a:r>
            <a:r>
              <a:rPr lang="zh-CN" altLang="en-US" sz="2800" b="1">
                <a:solidFill>
                  <a:srgbClr val="33CC33"/>
                </a:solidFill>
                <a:latin typeface="黑体" pitchFamily="2" charset="-122"/>
                <a:ea typeface="黑体" pitchFamily="2" charset="-122"/>
              </a:rPr>
              <a:t>）劝导的方式？</a:t>
            </a:r>
          </a:p>
          <a:p>
            <a:endParaRPr lang="zh-CN" altLang="en-US" sz="2800" b="1">
              <a:solidFill>
                <a:srgbClr val="33CC33"/>
              </a:solidFill>
              <a:latin typeface="黑体" pitchFamily="2" charset="-122"/>
              <a:ea typeface="黑体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45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45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45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451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45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451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45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451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45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451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451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" dur="500"/>
                                        <p:tgtEl>
                                          <p:spTgt spid="645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64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515" grpId="0" animBg="1"/>
      <p:bldP spid="64530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E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>
          <a:xfrm>
            <a:off x="107950" y="115888"/>
            <a:ext cx="7772400" cy="731837"/>
          </a:xfrm>
        </p:spPr>
        <p:txBody>
          <a:bodyPr/>
          <a:lstStyle/>
          <a:p>
            <a:pPr algn="l" eaLnBrk="1" hangingPunct="1"/>
            <a:r>
              <a:rPr lang="zh-CN" altLang="en-US" sz="3600" dirty="0" smtClean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结识新朋友</a:t>
            </a:r>
            <a:r>
              <a:rPr lang="en-US" altLang="zh-CN" sz="3600" dirty="0" smtClean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--</a:t>
            </a:r>
            <a:r>
              <a:rPr lang="zh-CN" altLang="en-US" sz="3600" dirty="0" smtClean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案例</a:t>
            </a:r>
            <a:r>
              <a:rPr lang="en-US" altLang="zh-CN" sz="3600" dirty="0" smtClean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3</a:t>
            </a:r>
          </a:p>
        </p:txBody>
      </p:sp>
      <p:sp>
        <p:nvSpPr>
          <p:cNvPr id="66563" name="Rectangle 3"/>
          <p:cNvSpPr>
            <a:spLocks noChangeArrowheads="1"/>
          </p:cNvSpPr>
          <p:nvPr/>
        </p:nvSpPr>
        <p:spPr bwMode="auto">
          <a:xfrm>
            <a:off x="323850" y="981075"/>
            <a:ext cx="8596313" cy="1825625"/>
          </a:xfrm>
          <a:prstGeom prst="rect">
            <a:avLst/>
          </a:prstGeom>
          <a:solidFill>
            <a:srgbClr val="CCFFFF"/>
          </a:solidFill>
          <a:ln w="25400">
            <a:solidFill>
              <a:srgbClr val="FF00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indent="304800"/>
            <a:r>
              <a:rPr lang="zh-CN" altLang="en-US" sz="2800" b="1">
                <a:solidFill>
                  <a:schemeClr val="accent2"/>
                </a:solidFill>
                <a:latin typeface="黑体" pitchFamily="2" charset="-122"/>
                <a:ea typeface="黑体" pitchFamily="2" charset="-122"/>
              </a:rPr>
              <a:t>  小明成绩较差，上课喜欢讲话，总是搞一些小破坏、小闹剧，与同学的关系都较为紧张。</a:t>
            </a:r>
            <a:r>
              <a:rPr lang="zh-CN" altLang="en-US" sz="2800" b="1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我</a:t>
            </a:r>
            <a:r>
              <a:rPr lang="zh-CN" altLang="en-US" sz="2800" b="1">
                <a:solidFill>
                  <a:schemeClr val="accent2"/>
                </a:solidFill>
                <a:latin typeface="黑体" pitchFamily="2" charset="-122"/>
                <a:ea typeface="黑体" pitchFamily="2" charset="-122"/>
              </a:rPr>
              <a:t>认为对这样的人就应该全班同学一起彻底孤立他，让他得不到班集体的温暖与快乐、自动退学。</a:t>
            </a: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81000" y="2924175"/>
            <a:ext cx="83058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endParaRPr lang="zh-CN" altLang="en-US" sz="2800" b="1">
              <a:solidFill>
                <a:schemeClr val="accent2"/>
              </a:solidFill>
              <a:latin typeface="黑体" pitchFamily="2" charset="-122"/>
              <a:ea typeface="黑体" pitchFamily="2" charset="-122"/>
            </a:endParaRPr>
          </a:p>
        </p:txBody>
      </p:sp>
      <p:graphicFrame>
        <p:nvGraphicFramePr>
          <p:cNvPr id="66578" name="Group 18"/>
          <p:cNvGraphicFramePr>
            <a:graphicFrameLocks noGrp="1"/>
          </p:cNvGraphicFramePr>
          <p:nvPr>
            <p:ph idx="1"/>
          </p:nvPr>
        </p:nvGraphicFramePr>
        <p:xfrm>
          <a:off x="395288" y="3127375"/>
          <a:ext cx="8569325" cy="3411616"/>
        </p:xfrm>
        <a:graphic>
          <a:graphicData uri="http://schemas.openxmlformats.org/drawingml/2006/table">
            <a:tbl>
              <a:tblPr/>
              <a:tblGrid>
                <a:gridCol w="8569325"/>
              </a:tblGrid>
              <a:tr h="90153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我会对他（她）说：</a:t>
                      </a:r>
                    </a:p>
                  </a:txBody>
                  <a:tcPr marT="45711" marB="45711" horzOverflow="overflow">
                    <a:lnL w="12700" cap="flat" cmpd="sng" algn="ctr">
                      <a:solidFill>
                        <a:schemeClr val="tx1"/>
                      </a:solidFill>
                      <a:prstDash val="dash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dash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dash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</a:tr>
              <a:tr h="90312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T="45711" marB="45711" horzOverflow="overflow">
                    <a:lnL w="12700" cap="flat" cmpd="sng" algn="ctr">
                      <a:solidFill>
                        <a:schemeClr val="tx1"/>
                      </a:solidFill>
                      <a:prstDash val="dash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dash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</a:tr>
              <a:tr h="108882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T="45711" marB="45711" horzOverflow="overflow">
                    <a:lnL w="12700" cap="flat" cmpd="sng" algn="ctr">
                      <a:solidFill>
                        <a:schemeClr val="tx1"/>
                      </a:solidFill>
                      <a:prstDash val="dash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dash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</a:tr>
              <a:tr h="51806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T="45711" marB="45711" horzOverflow="overflow">
                    <a:lnL w="12700" cap="flat" cmpd="sng" algn="ctr">
                      <a:solidFill>
                        <a:schemeClr val="tx1"/>
                      </a:solidFill>
                      <a:prstDash val="dash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dash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dash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</a:tr>
            </a:tbl>
          </a:graphicData>
        </a:graphic>
      </p:graphicFrame>
      <p:sp>
        <p:nvSpPr>
          <p:cNvPr id="66577" name="AutoShape 17"/>
          <p:cNvSpPr>
            <a:spLocks noChangeArrowheads="1"/>
          </p:cNvSpPr>
          <p:nvPr/>
        </p:nvSpPr>
        <p:spPr bwMode="auto">
          <a:xfrm>
            <a:off x="1187450" y="3860800"/>
            <a:ext cx="7056438" cy="1441450"/>
          </a:xfrm>
          <a:prstGeom prst="wedgeRectCallout">
            <a:avLst>
              <a:gd name="adj1" fmla="val -33935"/>
              <a:gd name="adj2" fmla="val 106056"/>
            </a:avLst>
          </a:prstGeom>
          <a:solidFill>
            <a:schemeClr val="bg1"/>
          </a:solidFill>
          <a:ln w="25400">
            <a:solidFill>
              <a:srgbClr val="FF00FF"/>
            </a:solidFill>
            <a:prstDash val="sysDot"/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r>
              <a:rPr lang="en-US" altLang="zh-CN" sz="2800" b="1">
                <a:solidFill>
                  <a:srgbClr val="33CC33"/>
                </a:solidFill>
                <a:latin typeface="黑体" pitchFamily="2" charset="-122"/>
                <a:ea typeface="黑体" pitchFamily="2" charset="-122"/>
              </a:rPr>
              <a:t>1</a:t>
            </a:r>
            <a:r>
              <a:rPr lang="zh-CN" altLang="en-US" sz="2800" b="1">
                <a:solidFill>
                  <a:srgbClr val="33CC33"/>
                </a:solidFill>
                <a:latin typeface="黑体" pitchFamily="2" charset="-122"/>
                <a:ea typeface="黑体" pitchFamily="2" charset="-122"/>
              </a:rPr>
              <a:t>）小明为什么喜欢讲话、搞破坏等？</a:t>
            </a:r>
          </a:p>
          <a:p>
            <a:r>
              <a:rPr lang="en-US" altLang="zh-CN" sz="2800" b="1">
                <a:solidFill>
                  <a:srgbClr val="33CC33"/>
                </a:solidFill>
                <a:latin typeface="黑体" pitchFamily="2" charset="-122"/>
                <a:ea typeface="黑体" pitchFamily="2" charset="-122"/>
              </a:rPr>
              <a:t>2</a:t>
            </a:r>
            <a:r>
              <a:rPr lang="zh-CN" altLang="en-US" sz="2800" b="1">
                <a:solidFill>
                  <a:srgbClr val="33CC33"/>
                </a:solidFill>
                <a:latin typeface="黑体" pitchFamily="2" charset="-122"/>
                <a:ea typeface="黑体" pitchFamily="2" charset="-122"/>
              </a:rPr>
              <a:t>）全班一起孤立小明，对吗？</a:t>
            </a:r>
          </a:p>
          <a:p>
            <a:r>
              <a:rPr lang="en-US" altLang="zh-CN" sz="2800" b="1">
                <a:solidFill>
                  <a:srgbClr val="33CC33"/>
                </a:solidFill>
                <a:latin typeface="黑体" pitchFamily="2" charset="-122"/>
                <a:ea typeface="黑体" pitchFamily="2" charset="-122"/>
              </a:rPr>
              <a:t>3</a:t>
            </a:r>
            <a:r>
              <a:rPr lang="zh-CN" altLang="en-US" sz="2800" b="1">
                <a:solidFill>
                  <a:srgbClr val="33CC33"/>
                </a:solidFill>
                <a:latin typeface="黑体" pitchFamily="2" charset="-122"/>
                <a:ea typeface="黑体" pitchFamily="2" charset="-122"/>
              </a:rPr>
              <a:t>）作为小明，他应该怎么做？</a:t>
            </a:r>
          </a:p>
          <a:p>
            <a:endParaRPr lang="zh-CN" altLang="en-US" sz="2800" b="1">
              <a:solidFill>
                <a:srgbClr val="33CC33"/>
              </a:solidFill>
              <a:latin typeface="黑体" pitchFamily="2" charset="-122"/>
              <a:ea typeface="黑体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665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665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665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563" grpId="0" animBg="1"/>
      <p:bldP spid="6657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1"/>
            </a:gs>
            <a:gs pos="100000">
              <a:srgbClr val="E6DCAC"/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ChangeArrowheads="1"/>
          </p:cNvSpPr>
          <p:nvPr/>
        </p:nvSpPr>
        <p:spPr bwMode="auto">
          <a:xfrm>
            <a:off x="304800" y="228600"/>
            <a:ext cx="324485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zh-CN" altLang="en-US" sz="3200" b="1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结交朋友小秘诀 </a:t>
            </a:r>
          </a:p>
        </p:txBody>
      </p:sp>
      <p:sp>
        <p:nvSpPr>
          <p:cNvPr id="60419" name="Rectangle 3"/>
          <p:cNvSpPr>
            <a:spLocks noChangeArrowheads="1"/>
          </p:cNvSpPr>
          <p:nvPr/>
        </p:nvSpPr>
        <p:spPr bwMode="auto">
          <a:xfrm>
            <a:off x="304800" y="893763"/>
            <a:ext cx="2506663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2800" b="1">
                <a:solidFill>
                  <a:srgbClr val="0000FF"/>
                </a:solidFill>
                <a:latin typeface="宋体" pitchFamily="2" charset="-122"/>
              </a:rPr>
              <a:t>1、回音效应：</a:t>
            </a:r>
            <a:endParaRPr lang="zh-CN" altLang="en-US" sz="2800" b="1">
              <a:solidFill>
                <a:srgbClr val="000000"/>
              </a:solidFill>
              <a:latin typeface="宋体" pitchFamily="2" charset="-122"/>
            </a:endParaRPr>
          </a:p>
        </p:txBody>
      </p:sp>
      <p:sp>
        <p:nvSpPr>
          <p:cNvPr id="60420" name="Rectangle 4"/>
          <p:cNvSpPr>
            <a:spLocks noChangeArrowheads="1"/>
          </p:cNvSpPr>
          <p:nvPr/>
        </p:nvSpPr>
        <p:spPr bwMode="auto">
          <a:xfrm>
            <a:off x="304800" y="1447800"/>
            <a:ext cx="500697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2800" b="1">
                <a:solidFill>
                  <a:srgbClr val="0000FF"/>
                </a:solidFill>
                <a:latin typeface="宋体" pitchFamily="2" charset="-122"/>
              </a:rPr>
              <a:t>2、自信、开朗的人更有魅力：</a:t>
            </a:r>
            <a:endParaRPr lang="zh-CN" altLang="en-US" sz="2800" b="1">
              <a:solidFill>
                <a:srgbClr val="000000"/>
              </a:solidFill>
              <a:latin typeface="宋体" pitchFamily="2" charset="-122"/>
            </a:endParaRPr>
          </a:p>
        </p:txBody>
      </p:sp>
      <p:sp>
        <p:nvSpPr>
          <p:cNvPr id="60421" name="Rectangle 5"/>
          <p:cNvSpPr>
            <a:spLocks noChangeArrowheads="1"/>
          </p:cNvSpPr>
          <p:nvPr/>
        </p:nvSpPr>
        <p:spPr bwMode="auto">
          <a:xfrm>
            <a:off x="344488" y="2057400"/>
            <a:ext cx="42926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2800" b="1">
                <a:solidFill>
                  <a:srgbClr val="0000FF"/>
                </a:solidFill>
                <a:latin typeface="宋体" pitchFamily="2" charset="-122"/>
              </a:rPr>
              <a:t>3、谁都渴望和他人分享：</a:t>
            </a:r>
            <a:endParaRPr lang="zh-CN" altLang="en-US" sz="2800" b="1">
              <a:solidFill>
                <a:srgbClr val="000000"/>
              </a:solidFill>
              <a:latin typeface="宋体" pitchFamily="2" charset="-122"/>
            </a:endParaRPr>
          </a:p>
        </p:txBody>
      </p:sp>
      <p:sp>
        <p:nvSpPr>
          <p:cNvPr id="60422" name="Rectangle 6"/>
          <p:cNvSpPr>
            <a:spLocks noChangeArrowheads="1"/>
          </p:cNvSpPr>
          <p:nvPr/>
        </p:nvSpPr>
        <p:spPr bwMode="auto">
          <a:xfrm>
            <a:off x="304800" y="2605088"/>
            <a:ext cx="3578225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2800" b="1">
                <a:solidFill>
                  <a:srgbClr val="0000FF"/>
                </a:solidFill>
                <a:latin typeface="宋体" pitchFamily="2" charset="-122"/>
              </a:rPr>
              <a:t>4、话不投机半句多：</a:t>
            </a:r>
            <a:endParaRPr lang="zh-CN" altLang="en-US" sz="2800" b="1">
              <a:solidFill>
                <a:srgbClr val="000000"/>
              </a:solidFill>
              <a:latin typeface="宋体" pitchFamily="2" charset="-122"/>
            </a:endParaRPr>
          </a:p>
        </p:txBody>
      </p:sp>
      <p:sp>
        <p:nvSpPr>
          <p:cNvPr id="60423" name="Rectangle 7"/>
          <p:cNvSpPr>
            <a:spLocks noChangeArrowheads="1"/>
          </p:cNvSpPr>
          <p:nvPr/>
        </p:nvSpPr>
        <p:spPr bwMode="auto">
          <a:xfrm>
            <a:off x="304800" y="3200400"/>
            <a:ext cx="3935413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2800" b="1">
                <a:solidFill>
                  <a:srgbClr val="0000FF"/>
                </a:solidFill>
                <a:latin typeface="宋体" pitchFamily="2" charset="-122"/>
              </a:rPr>
              <a:t>5、快乐是可以传染的：</a:t>
            </a:r>
            <a:endParaRPr lang="zh-CN" altLang="en-US" sz="2800" b="1">
              <a:solidFill>
                <a:srgbClr val="000000"/>
              </a:solidFill>
              <a:latin typeface="宋体" pitchFamily="2" charset="-122"/>
            </a:endParaRPr>
          </a:p>
        </p:txBody>
      </p:sp>
      <p:sp>
        <p:nvSpPr>
          <p:cNvPr id="60424" name="Rectangle 8"/>
          <p:cNvSpPr>
            <a:spLocks noChangeArrowheads="1"/>
          </p:cNvSpPr>
          <p:nvPr/>
        </p:nvSpPr>
        <p:spPr bwMode="auto">
          <a:xfrm>
            <a:off x="304800" y="3810000"/>
            <a:ext cx="2506663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2800" b="1">
                <a:solidFill>
                  <a:srgbClr val="0000FF"/>
                </a:solidFill>
                <a:latin typeface="宋体" pitchFamily="2" charset="-122"/>
              </a:rPr>
              <a:t>6、人性本善：</a:t>
            </a:r>
            <a:endParaRPr lang="zh-CN" altLang="en-US" sz="2800" b="1">
              <a:solidFill>
                <a:srgbClr val="000000"/>
              </a:solidFill>
              <a:latin typeface="宋体" pitchFamily="2" charset="-122"/>
            </a:endParaRPr>
          </a:p>
        </p:txBody>
      </p:sp>
      <p:sp>
        <p:nvSpPr>
          <p:cNvPr id="60425" name="Rectangle 9"/>
          <p:cNvSpPr>
            <a:spLocks noChangeArrowheads="1"/>
          </p:cNvSpPr>
          <p:nvPr/>
        </p:nvSpPr>
        <p:spPr bwMode="auto">
          <a:xfrm>
            <a:off x="304800" y="4433888"/>
            <a:ext cx="3578225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2800" b="1">
                <a:solidFill>
                  <a:srgbClr val="0000FF"/>
                </a:solidFill>
                <a:latin typeface="宋体" pitchFamily="2" charset="-122"/>
              </a:rPr>
              <a:t>7、深刻的第一印象：</a:t>
            </a:r>
            <a:endParaRPr lang="zh-CN" altLang="en-US" sz="2800" b="1">
              <a:solidFill>
                <a:srgbClr val="000000"/>
              </a:solidFill>
              <a:latin typeface="宋体" pitchFamily="2" charset="-122"/>
            </a:endParaRPr>
          </a:p>
        </p:txBody>
      </p:sp>
      <p:sp>
        <p:nvSpPr>
          <p:cNvPr id="60426" name="Rectangle 10"/>
          <p:cNvSpPr>
            <a:spLocks noChangeArrowheads="1"/>
          </p:cNvSpPr>
          <p:nvPr/>
        </p:nvSpPr>
        <p:spPr bwMode="auto">
          <a:xfrm>
            <a:off x="304800" y="5029200"/>
            <a:ext cx="5364163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2800" b="1">
                <a:solidFill>
                  <a:srgbClr val="0000FF"/>
                </a:solidFill>
                <a:latin typeface="宋体" pitchFamily="2" charset="-122"/>
              </a:rPr>
              <a:t>8、人人都喜欢得到接纳与认可：</a:t>
            </a:r>
            <a:endParaRPr lang="zh-CN" altLang="en-US" sz="2800" b="1">
              <a:solidFill>
                <a:srgbClr val="000000"/>
              </a:solidFill>
              <a:latin typeface="宋体" pitchFamily="2" charset="-122"/>
            </a:endParaRPr>
          </a:p>
        </p:txBody>
      </p:sp>
      <p:sp>
        <p:nvSpPr>
          <p:cNvPr id="60427" name="Rectangle 11"/>
          <p:cNvSpPr>
            <a:spLocks noChangeArrowheads="1"/>
          </p:cNvSpPr>
          <p:nvPr/>
        </p:nvSpPr>
        <p:spPr bwMode="auto">
          <a:xfrm>
            <a:off x="304800" y="5653088"/>
            <a:ext cx="4649788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2800" b="1">
                <a:solidFill>
                  <a:srgbClr val="0000FF"/>
                </a:solidFill>
                <a:latin typeface="宋体" pitchFamily="2" charset="-122"/>
              </a:rPr>
              <a:t>9、幽默永远是一种润滑剂：</a:t>
            </a:r>
            <a:endParaRPr lang="zh-CN" altLang="en-US" sz="2800" b="1">
              <a:solidFill>
                <a:srgbClr val="000000"/>
              </a:solidFill>
              <a:latin typeface="宋体" pitchFamily="2" charset="-122"/>
            </a:endParaRPr>
          </a:p>
        </p:txBody>
      </p:sp>
      <p:sp>
        <p:nvSpPr>
          <p:cNvPr id="60428" name="Rectangle 12"/>
          <p:cNvSpPr>
            <a:spLocks noChangeArrowheads="1"/>
          </p:cNvSpPr>
          <p:nvPr/>
        </p:nvSpPr>
        <p:spPr bwMode="auto">
          <a:xfrm>
            <a:off x="5516563" y="914400"/>
            <a:ext cx="3398837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2800" b="1">
                <a:solidFill>
                  <a:srgbClr val="000000"/>
                </a:solidFill>
                <a:latin typeface="宋体" pitchFamily="2" charset="-122"/>
              </a:rPr>
              <a:t>付出什么就得到什么</a:t>
            </a:r>
          </a:p>
        </p:txBody>
      </p:sp>
      <p:sp>
        <p:nvSpPr>
          <p:cNvPr id="60429" name="Rectangle 13"/>
          <p:cNvSpPr>
            <a:spLocks noChangeArrowheads="1"/>
          </p:cNvSpPr>
          <p:nvPr/>
        </p:nvSpPr>
        <p:spPr bwMode="auto">
          <a:xfrm>
            <a:off x="5497513" y="1462088"/>
            <a:ext cx="1970087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2800" b="1">
                <a:solidFill>
                  <a:srgbClr val="000000"/>
                </a:solidFill>
                <a:latin typeface="宋体" pitchFamily="2" charset="-122"/>
              </a:rPr>
              <a:t>喜欢你自己</a:t>
            </a:r>
          </a:p>
        </p:txBody>
      </p:sp>
      <p:sp>
        <p:nvSpPr>
          <p:cNvPr id="60430" name="Rectangle 14"/>
          <p:cNvSpPr>
            <a:spLocks noChangeArrowheads="1"/>
          </p:cNvSpPr>
          <p:nvPr/>
        </p:nvSpPr>
        <p:spPr bwMode="auto">
          <a:xfrm>
            <a:off x="5475288" y="2057400"/>
            <a:ext cx="196215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2800" b="1">
                <a:solidFill>
                  <a:srgbClr val="000000"/>
                </a:solidFill>
                <a:latin typeface="宋体" pitchFamily="2" charset="-122"/>
              </a:rPr>
              <a:t>要适当倾诉</a:t>
            </a:r>
          </a:p>
        </p:txBody>
      </p:sp>
      <p:sp>
        <p:nvSpPr>
          <p:cNvPr id="60431" name="Rectangle 15"/>
          <p:cNvSpPr>
            <a:spLocks noChangeArrowheads="1"/>
          </p:cNvSpPr>
          <p:nvPr/>
        </p:nvSpPr>
        <p:spPr bwMode="auto">
          <a:xfrm>
            <a:off x="5492750" y="2605088"/>
            <a:ext cx="2684463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2800" b="1">
                <a:solidFill>
                  <a:srgbClr val="000000"/>
                </a:solidFill>
                <a:latin typeface="宋体" pitchFamily="2" charset="-122"/>
              </a:rPr>
              <a:t>学会寻找共同点</a:t>
            </a:r>
          </a:p>
        </p:txBody>
      </p:sp>
      <p:sp>
        <p:nvSpPr>
          <p:cNvPr id="60432" name="Rectangle 16"/>
          <p:cNvSpPr>
            <a:spLocks noChangeArrowheads="1"/>
          </p:cNvSpPr>
          <p:nvPr/>
        </p:nvSpPr>
        <p:spPr bwMode="auto">
          <a:xfrm>
            <a:off x="5492750" y="3200400"/>
            <a:ext cx="24638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2800" b="1">
                <a:solidFill>
                  <a:srgbClr val="000000"/>
                </a:solidFill>
                <a:latin typeface="宋体" pitchFamily="2" charset="-122"/>
              </a:rPr>
              <a:t>每天带着笑容</a:t>
            </a:r>
          </a:p>
        </p:txBody>
      </p:sp>
      <p:sp>
        <p:nvSpPr>
          <p:cNvPr id="60433" name="Rectangle 17"/>
          <p:cNvSpPr>
            <a:spLocks noChangeArrowheads="1"/>
          </p:cNvSpPr>
          <p:nvPr/>
        </p:nvSpPr>
        <p:spPr bwMode="auto">
          <a:xfrm>
            <a:off x="5486400" y="3810000"/>
            <a:ext cx="232727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2800" b="1">
                <a:solidFill>
                  <a:srgbClr val="000000"/>
                </a:solidFill>
                <a:latin typeface="宋体" pitchFamily="2" charset="-122"/>
              </a:rPr>
              <a:t>适当求助他人</a:t>
            </a:r>
          </a:p>
        </p:txBody>
      </p:sp>
      <p:sp>
        <p:nvSpPr>
          <p:cNvPr id="60434" name="Rectangle 18"/>
          <p:cNvSpPr>
            <a:spLocks noChangeArrowheads="1"/>
          </p:cNvSpPr>
          <p:nvPr/>
        </p:nvSpPr>
        <p:spPr bwMode="auto">
          <a:xfrm>
            <a:off x="5486400" y="4419600"/>
            <a:ext cx="304165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2800" b="1">
                <a:solidFill>
                  <a:srgbClr val="000000"/>
                </a:solidFill>
                <a:latin typeface="宋体" pitchFamily="2" charset="-122"/>
              </a:rPr>
              <a:t>适度打点你的仪表</a:t>
            </a:r>
          </a:p>
        </p:txBody>
      </p:sp>
      <p:sp>
        <p:nvSpPr>
          <p:cNvPr id="60435" name="Rectangle 19"/>
          <p:cNvSpPr>
            <a:spLocks noChangeArrowheads="1"/>
          </p:cNvSpPr>
          <p:nvPr/>
        </p:nvSpPr>
        <p:spPr bwMode="auto">
          <a:xfrm>
            <a:off x="5492750" y="5029200"/>
            <a:ext cx="304165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2800" b="1">
                <a:solidFill>
                  <a:srgbClr val="000000"/>
                </a:solidFill>
                <a:latin typeface="宋体" pitchFamily="2" charset="-122"/>
              </a:rPr>
              <a:t>多给他人真诚赞美</a:t>
            </a:r>
          </a:p>
        </p:txBody>
      </p:sp>
      <p:sp>
        <p:nvSpPr>
          <p:cNvPr id="60436" name="Rectangle 20"/>
          <p:cNvSpPr>
            <a:spLocks noChangeArrowheads="1"/>
          </p:cNvSpPr>
          <p:nvPr/>
        </p:nvSpPr>
        <p:spPr bwMode="auto">
          <a:xfrm>
            <a:off x="5557838" y="5661248"/>
            <a:ext cx="304165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2800" b="1" dirty="0">
                <a:solidFill>
                  <a:srgbClr val="000000"/>
                </a:solidFill>
                <a:latin typeface="宋体" pitchFamily="2" charset="-122"/>
              </a:rPr>
              <a:t>每天分享一个笑话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04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04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604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04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04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4" dur="500"/>
                                        <p:tgtEl>
                                          <p:spTgt spid="604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604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604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604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604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604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 nodeType="clickPar">
                      <p:stCondLst>
                        <p:cond delay="indefinite"/>
                      </p:stCondLst>
                      <p:childTnLst>
                        <p:par>
                          <p:cTn id="4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6" dur="500"/>
                                        <p:tgtEl>
                                          <p:spTgt spid="604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604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604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7" dur="500"/>
                                        <p:tgtEl>
                                          <p:spTgt spid="604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604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604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 nodeType="clickPar">
                      <p:stCondLst>
                        <p:cond delay="indefinite"/>
                      </p:stCondLst>
                      <p:childTnLst>
                        <p:par>
                          <p:cTn id="6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8" dur="500"/>
                                        <p:tgtEl>
                                          <p:spTgt spid="604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 nodeType="clickPar">
                      <p:stCondLst>
                        <p:cond delay="indefinite"/>
                      </p:stCondLst>
                      <p:childTnLst>
                        <p:par>
                          <p:cTn id="7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604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604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 nodeType="clickPar">
                      <p:stCondLst>
                        <p:cond delay="indefinite"/>
                      </p:stCondLst>
                      <p:childTnLst>
                        <p:par>
                          <p:cTn id="7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7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9" dur="500"/>
                                        <p:tgtEl>
                                          <p:spTgt spid="60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 nodeType="clickPar">
                      <p:stCondLst>
                        <p:cond delay="indefinite"/>
                      </p:stCondLst>
                      <p:childTnLst>
                        <p:par>
                          <p:cTn id="8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604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604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 nodeType="clickPar">
                      <p:stCondLst>
                        <p:cond delay="indefinite"/>
                      </p:stCondLst>
                      <p:childTnLst>
                        <p:par>
                          <p:cTn id="8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0" dur="500"/>
                                        <p:tgtEl>
                                          <p:spTgt spid="60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 nodeType="clickPar">
                      <p:stCondLst>
                        <p:cond delay="indefinite"/>
                      </p:stCondLst>
                      <p:childTnLst>
                        <p:par>
                          <p:cTn id="9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604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604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 nodeType="clickPar">
                      <p:stCondLst>
                        <p:cond delay="indefinite"/>
                      </p:stCondLst>
                      <p:childTnLst>
                        <p:par>
                          <p:cTn id="9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1" dur="500"/>
                                        <p:tgtEl>
                                          <p:spTgt spid="604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419" grpId="0" autoUpdateAnimBg="0"/>
      <p:bldP spid="60420" grpId="0" autoUpdateAnimBg="0"/>
      <p:bldP spid="60421" grpId="0" autoUpdateAnimBg="0"/>
      <p:bldP spid="60422" grpId="0" autoUpdateAnimBg="0"/>
      <p:bldP spid="60423" grpId="0" autoUpdateAnimBg="0"/>
      <p:bldP spid="60424" grpId="0" autoUpdateAnimBg="0"/>
      <p:bldP spid="60425" grpId="0" autoUpdateAnimBg="0"/>
      <p:bldP spid="60426" grpId="0" autoUpdateAnimBg="0"/>
      <p:bldP spid="60427" grpId="0" autoUpdateAnimBg="0"/>
      <p:bldP spid="60428" grpId="0" autoUpdateAnimBg="0"/>
      <p:bldP spid="60429" grpId="0" autoUpdateAnimBg="0"/>
      <p:bldP spid="60430" grpId="0" autoUpdateAnimBg="0"/>
      <p:bldP spid="60431" grpId="0" autoUpdateAnimBg="0"/>
      <p:bldP spid="60432" grpId="0" autoUpdateAnimBg="0"/>
      <p:bldP spid="60433" grpId="0" autoUpdateAnimBg="0"/>
      <p:bldP spid="60434" grpId="0" autoUpdateAnimBg="0"/>
      <p:bldP spid="60435" grpId="0" autoUpdateAnimBg="0"/>
      <p:bldP spid="60436" grpId="0" autoUpdateAnimBg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1"/>
            </a:gs>
            <a:gs pos="100000">
              <a:srgbClr val="CCCCFF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2"/>
          <p:cNvSpPr>
            <a:spLocks noChangeArrowheads="1"/>
          </p:cNvSpPr>
          <p:nvPr/>
        </p:nvSpPr>
        <p:spPr bwMode="auto">
          <a:xfrm>
            <a:off x="1619250" y="4405313"/>
            <a:ext cx="632460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rgbClr val="000000"/>
                </a:solidFill>
                <a:latin typeface="宋体" pitchFamily="2" charset="-122"/>
              </a:rPr>
              <a:t>允许他人与自己不同，维护他人个性；</a:t>
            </a:r>
            <a:endParaRPr lang="zh-CN" altLang="en-US" sz="2800" b="1"/>
          </a:p>
        </p:txBody>
      </p:sp>
      <p:sp>
        <p:nvSpPr>
          <p:cNvPr id="61443" name="Rectangle 3"/>
          <p:cNvSpPr>
            <a:spLocks noChangeArrowheads="1"/>
          </p:cNvSpPr>
          <p:nvPr/>
        </p:nvSpPr>
        <p:spPr bwMode="auto">
          <a:xfrm>
            <a:off x="152400" y="588963"/>
            <a:ext cx="876300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2800" b="1">
                <a:solidFill>
                  <a:srgbClr val="0000FF"/>
                </a:solidFill>
                <a:latin typeface="宋体" pitchFamily="2" charset="-122"/>
              </a:rPr>
              <a:t>10、白天不懂夜的黑：</a:t>
            </a:r>
          </a:p>
        </p:txBody>
      </p:sp>
      <p:sp>
        <p:nvSpPr>
          <p:cNvPr id="61444" name="Rectangle 4"/>
          <p:cNvSpPr>
            <a:spLocks noChangeArrowheads="1"/>
          </p:cNvSpPr>
          <p:nvPr/>
        </p:nvSpPr>
        <p:spPr bwMode="auto">
          <a:xfrm>
            <a:off x="152400" y="1898650"/>
            <a:ext cx="87630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2800" b="1">
                <a:solidFill>
                  <a:srgbClr val="0000FF"/>
                </a:solidFill>
                <a:latin typeface="宋体" pitchFamily="2" charset="-122"/>
              </a:rPr>
              <a:t>11、硬币有正反两面，任何事物也都是这样：</a:t>
            </a:r>
          </a:p>
        </p:txBody>
      </p:sp>
      <p:sp>
        <p:nvSpPr>
          <p:cNvPr id="61445" name="Rectangle 5"/>
          <p:cNvSpPr>
            <a:spLocks noChangeArrowheads="1"/>
          </p:cNvSpPr>
          <p:nvPr/>
        </p:nvSpPr>
        <p:spPr bwMode="auto">
          <a:xfrm>
            <a:off x="152400" y="3276600"/>
            <a:ext cx="86868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2800" b="1">
                <a:solidFill>
                  <a:srgbClr val="0000FF"/>
                </a:solidFill>
                <a:latin typeface="宋体" pitchFamily="2" charset="-122"/>
              </a:rPr>
              <a:t>12、世上没有完全相同的两片树叶：</a:t>
            </a:r>
          </a:p>
        </p:txBody>
      </p:sp>
      <p:sp>
        <p:nvSpPr>
          <p:cNvPr id="61446" name="Rectangle 6"/>
          <p:cNvSpPr>
            <a:spLocks noChangeArrowheads="1"/>
          </p:cNvSpPr>
          <p:nvPr/>
        </p:nvSpPr>
        <p:spPr bwMode="auto">
          <a:xfrm>
            <a:off x="228600" y="5272088"/>
            <a:ext cx="891540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2800" b="1">
                <a:solidFill>
                  <a:srgbClr val="0000FF"/>
                </a:solidFill>
                <a:latin typeface="宋体" pitchFamily="2" charset="-122"/>
              </a:rPr>
              <a:t>13、与他人同穿一双鞋：</a:t>
            </a:r>
          </a:p>
        </p:txBody>
      </p:sp>
      <p:sp>
        <p:nvSpPr>
          <p:cNvPr id="61447" name="Rectangle 7"/>
          <p:cNvSpPr>
            <a:spLocks noChangeArrowheads="1"/>
          </p:cNvSpPr>
          <p:nvPr/>
        </p:nvSpPr>
        <p:spPr bwMode="auto">
          <a:xfrm>
            <a:off x="1619250" y="1157288"/>
            <a:ext cx="6970713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2800" b="1">
                <a:solidFill>
                  <a:srgbClr val="000000"/>
                </a:solidFill>
                <a:latin typeface="宋体" pitchFamily="2" charset="-122"/>
              </a:rPr>
              <a:t>在不了解时不要轻易对他人做判断、下结论</a:t>
            </a:r>
          </a:p>
        </p:txBody>
      </p:sp>
      <p:sp>
        <p:nvSpPr>
          <p:cNvPr id="61448" name="Rectangle 8"/>
          <p:cNvSpPr>
            <a:spLocks noChangeArrowheads="1"/>
          </p:cNvSpPr>
          <p:nvPr/>
        </p:nvSpPr>
        <p:spPr bwMode="auto">
          <a:xfrm>
            <a:off x="1619250" y="2452688"/>
            <a:ext cx="2327275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2800" b="1">
                <a:solidFill>
                  <a:srgbClr val="000000"/>
                </a:solidFill>
                <a:latin typeface="宋体" pitchFamily="2" charset="-122"/>
              </a:rPr>
              <a:t>接纳他人缺点</a:t>
            </a:r>
          </a:p>
        </p:txBody>
      </p:sp>
      <p:sp>
        <p:nvSpPr>
          <p:cNvPr id="61449" name="Rectangle 9"/>
          <p:cNvSpPr>
            <a:spLocks noChangeArrowheads="1"/>
          </p:cNvSpPr>
          <p:nvPr/>
        </p:nvSpPr>
        <p:spPr bwMode="auto">
          <a:xfrm>
            <a:off x="1619250" y="3795713"/>
            <a:ext cx="640080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rgbClr val="000000"/>
                </a:solidFill>
                <a:latin typeface="宋体" pitchFamily="2" charset="-122"/>
              </a:rPr>
              <a:t>允许自己与他人不同，保持自我个性；</a:t>
            </a:r>
          </a:p>
        </p:txBody>
      </p:sp>
      <p:sp>
        <p:nvSpPr>
          <p:cNvPr id="61450" name="Rectangle 10"/>
          <p:cNvSpPr>
            <a:spLocks noChangeArrowheads="1"/>
          </p:cNvSpPr>
          <p:nvPr/>
        </p:nvSpPr>
        <p:spPr bwMode="auto">
          <a:xfrm>
            <a:off x="1619250" y="5805488"/>
            <a:ext cx="5541963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2800" b="1">
                <a:solidFill>
                  <a:srgbClr val="000000"/>
                </a:solidFill>
                <a:latin typeface="宋体" pitchFamily="2" charset="-122"/>
              </a:rPr>
              <a:t>站在对方的立场和角度寻找共鸣。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14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14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14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14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14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14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14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14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14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14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14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614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614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614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614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614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614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614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42" grpId="0" autoUpdateAnimBg="0"/>
      <p:bldP spid="61443" grpId="0" autoUpdateAnimBg="0"/>
      <p:bldP spid="61444" grpId="0" autoUpdateAnimBg="0"/>
      <p:bldP spid="61445" grpId="0" autoUpdateAnimBg="0"/>
      <p:bldP spid="61446" grpId="0" autoUpdateAnimBg="0"/>
      <p:bldP spid="61447" grpId="0" autoUpdateAnimBg="0"/>
      <p:bldP spid="61448" grpId="0" autoUpdateAnimBg="0"/>
      <p:bldP spid="61449" grpId="0" autoUpdateAnimBg="0"/>
      <p:bldP spid="61450" grpId="0" autoUpdateAnimBg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1"/>
            </a:gs>
            <a:gs pos="100000">
              <a:srgbClr val="CCCCFF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5" name="Rectangle 7"/>
          <p:cNvSpPr>
            <a:spLocks noChangeArrowheads="1"/>
          </p:cNvSpPr>
          <p:nvPr/>
        </p:nvSpPr>
        <p:spPr bwMode="auto">
          <a:xfrm>
            <a:off x="179388" y="1700213"/>
            <a:ext cx="3313112" cy="1800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r>
              <a:rPr lang="zh-CN" altLang="en-US" sz="2800" b="1">
                <a:solidFill>
                  <a:schemeClr val="accent2"/>
                </a:solidFill>
                <a:latin typeface="黑体" pitchFamily="2" charset="-122"/>
                <a:ea typeface="黑体" pitchFamily="2" charset="-122"/>
              </a:rPr>
              <a:t>千里修书只为墙，</a:t>
            </a:r>
          </a:p>
          <a:p>
            <a:r>
              <a:rPr lang="zh-CN" altLang="en-US" sz="2800" b="1">
                <a:solidFill>
                  <a:schemeClr val="accent2"/>
                </a:solidFill>
                <a:latin typeface="黑体" pitchFamily="2" charset="-122"/>
                <a:ea typeface="黑体" pitchFamily="2" charset="-122"/>
              </a:rPr>
              <a:t>让他三尺又何妨。</a:t>
            </a:r>
          </a:p>
          <a:p>
            <a:r>
              <a:rPr lang="zh-CN" altLang="en-US" sz="2800" b="1">
                <a:solidFill>
                  <a:schemeClr val="accent2"/>
                </a:solidFill>
                <a:latin typeface="黑体" pitchFamily="2" charset="-122"/>
                <a:ea typeface="黑体" pitchFamily="2" charset="-122"/>
              </a:rPr>
              <a:t>万里长城今犹在，</a:t>
            </a:r>
          </a:p>
          <a:p>
            <a:r>
              <a:rPr lang="zh-CN" altLang="en-US" sz="2800" b="1">
                <a:solidFill>
                  <a:schemeClr val="accent2"/>
                </a:solidFill>
                <a:latin typeface="黑体" pitchFamily="2" charset="-122"/>
                <a:ea typeface="黑体" pitchFamily="2" charset="-122"/>
              </a:rPr>
              <a:t>不见当年秦始皇。 </a:t>
            </a:r>
          </a:p>
        </p:txBody>
      </p:sp>
      <p:pic>
        <p:nvPicPr>
          <p:cNvPr id="16387" name="Picture 9" descr="0d7299440fb5485f510ffec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738" y="188913"/>
            <a:ext cx="4895850" cy="6480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2770" name="Rectangle 2"/>
          <p:cNvSpPr>
            <a:spLocks noGrp="1" noChangeArrowheads="1"/>
          </p:cNvSpPr>
          <p:nvPr>
            <p:ph type="title"/>
          </p:nvPr>
        </p:nvSpPr>
        <p:spPr>
          <a:xfrm>
            <a:off x="611188" y="981075"/>
            <a:ext cx="1944687" cy="576263"/>
          </a:xfrm>
        </p:spPr>
        <p:txBody>
          <a:bodyPr/>
          <a:lstStyle/>
          <a:p>
            <a:pPr eaLnBrk="1" hangingPunct="1"/>
            <a:r>
              <a:rPr lang="zh-CN" altLang="en-US" sz="3600" b="1" smtClean="0">
                <a:solidFill>
                  <a:schemeClr val="folHlink"/>
                </a:solidFill>
                <a:latin typeface="黑体" pitchFamily="2" charset="-122"/>
                <a:ea typeface="黑体" pitchFamily="2" charset="-122"/>
              </a:rPr>
              <a:t>六尺巷</a:t>
            </a:r>
            <a:endParaRPr lang="en-US" altLang="zh-CN" sz="3600" b="1" smtClean="0">
              <a:solidFill>
                <a:schemeClr val="folHlink"/>
              </a:solidFill>
              <a:latin typeface="黑体" pitchFamily="2" charset="-122"/>
              <a:ea typeface="黑体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327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5" grpId="0"/>
      <p:bldP spid="3277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115888"/>
            <a:ext cx="7772400" cy="433387"/>
          </a:xfrm>
        </p:spPr>
        <p:txBody>
          <a:bodyPr/>
          <a:lstStyle/>
          <a:p>
            <a:pPr eaLnBrk="1" hangingPunct="1"/>
            <a:r>
              <a:rPr lang="zh-CN" altLang="en-US" sz="2800" b="1" smtClean="0">
                <a:solidFill>
                  <a:schemeClr val="hlink"/>
                </a:solidFill>
              </a:rPr>
              <a:t>六尺巷 的典故</a:t>
            </a:r>
          </a:p>
        </p:txBody>
      </p:sp>
      <p:sp>
        <p:nvSpPr>
          <p:cNvPr id="17411" name="Rectangle 8"/>
          <p:cNvSpPr>
            <a:spLocks noChangeArrowheads="1"/>
          </p:cNvSpPr>
          <p:nvPr/>
        </p:nvSpPr>
        <p:spPr bwMode="auto">
          <a:xfrm>
            <a:off x="179388" y="557213"/>
            <a:ext cx="8785225" cy="6184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r>
              <a:rPr lang="zh-CN" altLang="en-US" sz="2100" b="1">
                <a:solidFill>
                  <a:schemeClr val="accent2"/>
                </a:solidFill>
                <a:latin typeface="楷体_GB2312" pitchFamily="49" charset="-122"/>
                <a:ea typeface="楷体_GB2312" pitchFamily="49" charset="-122"/>
              </a:rPr>
              <a:t>        在</a:t>
            </a:r>
            <a:r>
              <a:rPr lang="zh-CN" altLang="en-US" sz="2100" b="1">
                <a:solidFill>
                  <a:schemeClr val="accent2"/>
                </a:solidFill>
                <a:latin typeface="Arial" charset="0"/>
                <a:ea typeface="楷体_GB2312" pitchFamily="49" charset="-122"/>
              </a:rPr>
              <a:t>“</a:t>
            </a:r>
            <a:r>
              <a:rPr lang="zh-CN" altLang="en-US" sz="2100" b="1">
                <a:solidFill>
                  <a:schemeClr val="accent2"/>
                </a:solidFill>
                <a:latin typeface="楷体_GB2312" pitchFamily="49" charset="-122"/>
                <a:ea typeface="楷体_GB2312" pitchFamily="49" charset="-122"/>
              </a:rPr>
              <a:t>桐城派</a:t>
            </a:r>
            <a:r>
              <a:rPr lang="zh-CN" altLang="en-US" sz="2100" b="1">
                <a:solidFill>
                  <a:schemeClr val="accent2"/>
                </a:solidFill>
                <a:latin typeface="Arial" charset="0"/>
                <a:ea typeface="楷体_GB2312" pitchFamily="49" charset="-122"/>
              </a:rPr>
              <a:t>”</a:t>
            </a:r>
            <a:r>
              <a:rPr lang="zh-CN" altLang="en-US" sz="2100" b="1">
                <a:solidFill>
                  <a:schemeClr val="accent2"/>
                </a:solidFill>
                <a:latin typeface="楷体_GB2312" pitchFamily="49" charset="-122"/>
                <a:ea typeface="楷体_GB2312" pitchFamily="49" charset="-122"/>
              </a:rPr>
              <a:t>的故乡</a:t>
            </a:r>
            <a:r>
              <a:rPr lang="en-US" altLang="zh-CN" sz="2100" b="1">
                <a:solidFill>
                  <a:schemeClr val="accent2"/>
                </a:solidFill>
                <a:latin typeface="Arial" charset="0"/>
                <a:ea typeface="楷体_GB2312" pitchFamily="49" charset="-122"/>
              </a:rPr>
              <a:t>——</a:t>
            </a:r>
            <a:r>
              <a:rPr lang="zh-CN" altLang="en-US" sz="2100" b="1">
                <a:solidFill>
                  <a:schemeClr val="accent2"/>
                </a:solidFill>
                <a:latin typeface="楷体_GB2312" pitchFamily="49" charset="-122"/>
                <a:ea typeface="楷体_GB2312" pitchFamily="49" charset="-122"/>
              </a:rPr>
              <a:t>今安徽省桐城市的西南一隅，在市区西环城路的宰相府内（省康复医院内）。六尺巷，东起西后街巷，西抵百子堂。巷南为宰相府，巷北为吴氏宅，全长</a:t>
            </a:r>
            <a:r>
              <a:rPr lang="en-US" altLang="zh-CN" sz="2100" b="1">
                <a:solidFill>
                  <a:schemeClr val="accent2"/>
                </a:solidFill>
                <a:latin typeface="楷体_GB2312" pitchFamily="49" charset="-122"/>
                <a:ea typeface="楷体_GB2312" pitchFamily="49" charset="-122"/>
              </a:rPr>
              <a:t>100</a:t>
            </a:r>
            <a:r>
              <a:rPr lang="zh-CN" altLang="en-US" sz="2100" b="1">
                <a:solidFill>
                  <a:schemeClr val="accent2"/>
                </a:solidFill>
                <a:latin typeface="楷体_GB2312" pitchFamily="49" charset="-122"/>
                <a:ea typeface="楷体_GB2312" pitchFamily="49" charset="-122"/>
              </a:rPr>
              <a:t>米、宽</a:t>
            </a:r>
            <a:r>
              <a:rPr lang="en-US" altLang="zh-CN" sz="2100" b="1">
                <a:solidFill>
                  <a:schemeClr val="accent2"/>
                </a:solidFill>
                <a:latin typeface="楷体_GB2312" pitchFamily="49" charset="-122"/>
                <a:ea typeface="楷体_GB2312" pitchFamily="49" charset="-122"/>
              </a:rPr>
              <a:t>2</a:t>
            </a:r>
            <a:r>
              <a:rPr lang="zh-CN" altLang="en-US" sz="2100" b="1">
                <a:solidFill>
                  <a:schemeClr val="accent2"/>
                </a:solidFill>
                <a:latin typeface="楷体_GB2312" pitchFamily="49" charset="-122"/>
                <a:ea typeface="楷体_GB2312" pitchFamily="49" charset="-122"/>
              </a:rPr>
              <a:t>米，均由鹅卵石铺就。</a:t>
            </a:r>
          </a:p>
          <a:p>
            <a:r>
              <a:rPr lang="zh-CN" altLang="en-US" sz="2100" b="1">
                <a:solidFill>
                  <a:schemeClr val="accent2"/>
                </a:solidFill>
                <a:latin typeface="楷体_GB2312" pitchFamily="49" charset="-122"/>
                <a:ea typeface="楷体_GB2312" pitchFamily="49" charset="-122"/>
              </a:rPr>
              <a:t>　　据</a:t>
            </a:r>
            <a:r>
              <a:rPr lang="en-US" altLang="zh-CN" sz="2100" b="1">
                <a:solidFill>
                  <a:schemeClr val="accent2"/>
                </a:solidFill>
                <a:latin typeface="楷体_GB2312" pitchFamily="49" charset="-122"/>
                <a:ea typeface="楷体_GB2312" pitchFamily="49" charset="-122"/>
              </a:rPr>
              <a:t>《</a:t>
            </a:r>
            <a:r>
              <a:rPr lang="zh-CN" altLang="en-US" sz="2100" b="1">
                <a:solidFill>
                  <a:schemeClr val="accent2"/>
                </a:solidFill>
                <a:latin typeface="楷体_GB2312" pitchFamily="49" charset="-122"/>
                <a:ea typeface="楷体_GB2312" pitchFamily="49" charset="-122"/>
              </a:rPr>
              <a:t>桐城县志</a:t>
            </a:r>
            <a:r>
              <a:rPr lang="en-US" altLang="zh-CN" sz="2100" b="1">
                <a:solidFill>
                  <a:schemeClr val="accent2"/>
                </a:solidFill>
                <a:latin typeface="楷体_GB2312" pitchFamily="49" charset="-122"/>
                <a:ea typeface="楷体_GB2312" pitchFamily="49" charset="-122"/>
              </a:rPr>
              <a:t>》</a:t>
            </a:r>
            <a:r>
              <a:rPr lang="zh-CN" altLang="en-US" sz="2100" b="1">
                <a:solidFill>
                  <a:schemeClr val="accent2"/>
                </a:solidFill>
                <a:latin typeface="楷体_GB2312" pitchFamily="49" charset="-122"/>
                <a:ea typeface="楷体_GB2312" pitchFamily="49" charset="-122"/>
              </a:rPr>
              <a:t>记载，清代（康熙年间）</a:t>
            </a:r>
            <a:r>
              <a:rPr lang="zh-CN" altLang="en-US" sz="2100" b="1">
                <a:solidFill>
                  <a:schemeClr val="hlink"/>
                </a:solidFill>
                <a:latin typeface="楷体_GB2312" pitchFamily="49" charset="-122"/>
                <a:ea typeface="楷体_GB2312" pitchFamily="49" charset="-122"/>
              </a:rPr>
              <a:t>文华殿大学士兼礼部尚书张英</a:t>
            </a:r>
            <a:r>
              <a:rPr lang="zh-CN" altLang="en-US" sz="2100" b="1">
                <a:solidFill>
                  <a:schemeClr val="accent2"/>
                </a:solidFill>
                <a:latin typeface="楷体_GB2312" pitchFamily="49" charset="-122"/>
                <a:ea typeface="楷体_GB2312" pitchFamily="49" charset="-122"/>
              </a:rPr>
              <a:t>的老家人与邻居吴家在宅基地问题上发生了争执，家人飞书京城，让张英打招呼</a:t>
            </a:r>
            <a:r>
              <a:rPr lang="zh-CN" altLang="en-US" sz="2100" b="1">
                <a:solidFill>
                  <a:schemeClr val="accent2"/>
                </a:solidFill>
                <a:latin typeface="Arial" charset="0"/>
                <a:ea typeface="楷体_GB2312" pitchFamily="49" charset="-122"/>
              </a:rPr>
              <a:t>“</a:t>
            </a:r>
            <a:r>
              <a:rPr lang="zh-CN" altLang="en-US" sz="2100" b="1">
                <a:solidFill>
                  <a:schemeClr val="accent2"/>
                </a:solidFill>
                <a:latin typeface="楷体_GB2312" pitchFamily="49" charset="-122"/>
                <a:ea typeface="楷体_GB2312" pitchFamily="49" charset="-122"/>
              </a:rPr>
              <a:t>摆平</a:t>
            </a:r>
            <a:r>
              <a:rPr lang="zh-CN" altLang="en-US" sz="2100" b="1">
                <a:solidFill>
                  <a:schemeClr val="accent2"/>
                </a:solidFill>
                <a:latin typeface="Arial" charset="0"/>
                <a:ea typeface="楷体_GB2312" pitchFamily="49" charset="-122"/>
              </a:rPr>
              <a:t>”</a:t>
            </a:r>
            <a:r>
              <a:rPr lang="zh-CN" altLang="en-US" sz="2100" b="1">
                <a:solidFill>
                  <a:schemeClr val="accent2"/>
                </a:solidFill>
                <a:latin typeface="楷体_GB2312" pitchFamily="49" charset="-122"/>
                <a:ea typeface="楷体_GB2312" pitchFamily="49" charset="-122"/>
              </a:rPr>
              <a:t>吴家。而张英回馈给老家人的是一首打油诗</a:t>
            </a:r>
            <a:r>
              <a:rPr lang="zh-CN" altLang="en-US" sz="2100" b="1">
                <a:solidFill>
                  <a:schemeClr val="accent2"/>
                </a:solidFill>
                <a:latin typeface="Arial" charset="0"/>
                <a:ea typeface="楷体_GB2312" pitchFamily="49" charset="-122"/>
              </a:rPr>
              <a:t>“</a:t>
            </a:r>
            <a:r>
              <a:rPr lang="zh-CN" altLang="en-US" sz="2100" b="1">
                <a:solidFill>
                  <a:schemeClr val="hlink"/>
                </a:solidFill>
                <a:latin typeface="楷体_GB2312" pitchFamily="49" charset="-122"/>
                <a:ea typeface="楷体_GB2312" pitchFamily="49" charset="-122"/>
              </a:rPr>
              <a:t>千里修书只为墙，让他三尺又何妨。万里长城今犹在，不见当年秦始皇。</a:t>
            </a:r>
            <a:r>
              <a:rPr lang="zh-CN" altLang="en-US" sz="2100" b="1">
                <a:solidFill>
                  <a:schemeClr val="accent2"/>
                </a:solidFill>
                <a:latin typeface="Arial" charset="0"/>
                <a:ea typeface="楷体_GB2312" pitchFamily="49" charset="-122"/>
              </a:rPr>
              <a:t>”</a:t>
            </a:r>
            <a:r>
              <a:rPr lang="zh-CN" altLang="en-US" sz="2100" b="1">
                <a:solidFill>
                  <a:schemeClr val="accent2"/>
                </a:solidFill>
                <a:latin typeface="楷体_GB2312" pitchFamily="49" charset="-122"/>
                <a:ea typeface="楷体_GB2312" pitchFamily="49" charset="-122"/>
              </a:rPr>
              <a:t>家人见书，主动在争执线上退让了三尺，下垒建墙，而邻居吴氏也深受感动，退地三尺，建宅置院，于是两家的院墙之间有一条宽六尺的巷子。六尺巷由此而来。</a:t>
            </a:r>
          </a:p>
          <a:p>
            <a:r>
              <a:rPr lang="zh-CN" altLang="en-US" sz="2100" b="1">
                <a:solidFill>
                  <a:schemeClr val="accent2"/>
                </a:solidFill>
                <a:latin typeface="楷体_GB2312" pitchFamily="49" charset="-122"/>
                <a:ea typeface="楷体_GB2312" pitchFamily="49" charset="-122"/>
              </a:rPr>
              <a:t>　　毛主席在建国后会见苏联驻华大使尤金时，曾经讲到这个故事，说起这四句诗，用来表达两国之间的事宜应该谦让、平等。</a:t>
            </a:r>
          </a:p>
          <a:p>
            <a:r>
              <a:rPr lang="zh-CN" altLang="en-US" sz="2100" b="1">
                <a:solidFill>
                  <a:schemeClr val="accent2"/>
                </a:solidFill>
                <a:latin typeface="楷体_GB2312" pitchFamily="49" charset="-122"/>
                <a:ea typeface="楷体_GB2312" pitchFamily="49" charset="-122"/>
              </a:rPr>
              <a:t>　　包容忍让、平等待人，作为一种美德，在我们古代已经提倡了，但真正能做到的人并不是很多，尤其涉及到自己切身利益的时候。心胸宽广、放眼远处、恭谦礼让的人无论在何时都是受人尊敬的。</a:t>
            </a:r>
          </a:p>
          <a:p>
            <a:r>
              <a:rPr lang="zh-CN" altLang="en-US" sz="2100" b="1">
                <a:solidFill>
                  <a:schemeClr val="accent2"/>
                </a:solidFill>
                <a:latin typeface="楷体_GB2312" pitchFamily="49" charset="-122"/>
                <a:ea typeface="楷体_GB2312" pitchFamily="49" charset="-122"/>
              </a:rPr>
              <a:t>　　这条巷子现存于桐城市城内，作为中国文化的遗产，是中华民族和睦谦让美德的见证。六尺巷已经是桐城古城的旅游景点</a:t>
            </a:r>
            <a:r>
              <a:rPr lang="en-US" altLang="zh-CN" sz="2100" b="1">
                <a:solidFill>
                  <a:schemeClr val="accent2"/>
                </a:solidFill>
                <a:latin typeface="楷体_GB2312" pitchFamily="49" charset="-122"/>
                <a:ea typeface="楷体_GB2312" pitchFamily="49" charset="-122"/>
              </a:rPr>
              <a:t>,</a:t>
            </a:r>
            <a:r>
              <a:rPr lang="zh-CN" altLang="en-US" sz="2100" b="1">
                <a:solidFill>
                  <a:schemeClr val="accent2"/>
                </a:solidFill>
                <a:latin typeface="楷体_GB2312" pitchFamily="49" charset="-122"/>
                <a:ea typeface="楷体_GB2312" pitchFamily="49" charset="-122"/>
              </a:rPr>
              <a:t>是国家</a:t>
            </a:r>
            <a:r>
              <a:rPr lang="en-US" altLang="zh-CN" sz="2100" b="1">
                <a:solidFill>
                  <a:schemeClr val="accent2"/>
                </a:solidFill>
                <a:latin typeface="楷体_GB2312" pitchFamily="49" charset="-122"/>
                <a:ea typeface="楷体_GB2312" pitchFamily="49" charset="-122"/>
              </a:rPr>
              <a:t>3A</a:t>
            </a:r>
            <a:r>
              <a:rPr lang="zh-CN" altLang="en-US" sz="2100" b="1">
                <a:solidFill>
                  <a:schemeClr val="accent2"/>
                </a:solidFill>
                <a:latin typeface="楷体_GB2312" pitchFamily="49" charset="-122"/>
                <a:ea typeface="楷体_GB2312" pitchFamily="49" charset="-122"/>
              </a:rPr>
              <a:t>级旅游景区。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50825" y="620688"/>
            <a:ext cx="7772400" cy="584200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zh-CN" altLang="en-US" dirty="0" smtClean="0">
                <a:solidFill>
                  <a:srgbClr val="FF0000"/>
                </a:solidFill>
                <a:ea typeface="黑体" pitchFamily="2" charset="-122"/>
              </a:rPr>
              <a:t>学会宽容、乐善交友</a:t>
            </a:r>
          </a:p>
        </p:txBody>
      </p:sp>
      <p:sp>
        <p:nvSpPr>
          <p:cNvPr id="18436" name="Text Box 4"/>
          <p:cNvSpPr txBox="1">
            <a:spLocks noChangeArrowheads="1"/>
          </p:cNvSpPr>
          <p:nvPr/>
        </p:nvSpPr>
        <p:spPr bwMode="auto">
          <a:xfrm>
            <a:off x="323850" y="1628800"/>
            <a:ext cx="8496300" cy="2041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3200" dirty="0">
                <a:solidFill>
                  <a:srgbClr val="0000FF"/>
                </a:solidFill>
                <a:ea typeface="华文新魏" pitchFamily="2" charset="-122"/>
              </a:rPr>
              <a:t>        宽容是一种美德，宽容将使我们赢得更多的朋友。我们要了解自己，也要了解别人；要善待自己，更要善待别人。</a:t>
            </a:r>
            <a:r>
              <a:rPr lang="zh-CN" altLang="en-US" sz="3200" dirty="0">
                <a:solidFill>
                  <a:srgbClr val="0000FF"/>
                </a:solidFill>
                <a:latin typeface="Arial" charset="0"/>
                <a:ea typeface="华文新魏" pitchFamily="2" charset="-122"/>
              </a:rPr>
              <a:t>“</a:t>
            </a:r>
            <a:r>
              <a:rPr lang="zh-CN" altLang="en-US" sz="3200" dirty="0">
                <a:solidFill>
                  <a:srgbClr val="0000FF"/>
                </a:solidFill>
                <a:ea typeface="华文新魏" pitchFamily="2" charset="-122"/>
              </a:rPr>
              <a:t>人无完人，金无足赤</a:t>
            </a:r>
            <a:r>
              <a:rPr lang="zh-CN" altLang="en-US" sz="3200" dirty="0">
                <a:solidFill>
                  <a:srgbClr val="0000FF"/>
                </a:solidFill>
                <a:latin typeface="Arial" charset="0"/>
                <a:ea typeface="华文新魏" pitchFamily="2" charset="-122"/>
              </a:rPr>
              <a:t>”</a:t>
            </a:r>
            <a:r>
              <a:rPr lang="zh-CN" altLang="en-US" sz="3200" dirty="0">
                <a:solidFill>
                  <a:srgbClr val="0000FF"/>
                </a:solidFill>
                <a:ea typeface="华文新魏" pitchFamily="2" charset="-122"/>
              </a:rPr>
              <a:t>让我们</a:t>
            </a:r>
            <a:r>
              <a:rPr lang="zh-CN" altLang="en-US" sz="3200" dirty="0">
                <a:solidFill>
                  <a:schemeClr val="hlink"/>
                </a:solidFill>
                <a:ea typeface="华文新魏" pitchFamily="2" charset="-122"/>
              </a:rPr>
              <a:t>学会宽容，乐善交友</a:t>
            </a:r>
            <a:r>
              <a:rPr lang="zh-CN" altLang="en-US" sz="3200" dirty="0">
                <a:solidFill>
                  <a:srgbClr val="0000FF"/>
                </a:solidFill>
                <a:ea typeface="华文新魏" pitchFamily="2" charset="-122"/>
              </a:rPr>
              <a:t>。</a:t>
            </a:r>
          </a:p>
        </p:txBody>
      </p:sp>
      <p:sp>
        <p:nvSpPr>
          <p:cNvPr id="18437" name="Text Box 5"/>
          <p:cNvSpPr txBox="1">
            <a:spLocks noChangeArrowheads="1"/>
          </p:cNvSpPr>
          <p:nvPr/>
        </p:nvSpPr>
        <p:spPr bwMode="auto">
          <a:xfrm>
            <a:off x="323528" y="3835747"/>
            <a:ext cx="8496300" cy="2041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3200" dirty="0">
                <a:solidFill>
                  <a:srgbClr val="0000FF"/>
                </a:solidFill>
                <a:ea typeface="华文新魏" pitchFamily="2" charset="-122"/>
              </a:rPr>
              <a:t>        世界上没有两片完全相同的叶子。一滴水只有在大海中才不会干涸。面对新环境，我们要</a:t>
            </a:r>
            <a:r>
              <a:rPr lang="zh-CN" altLang="en-US" sz="3200" dirty="0">
                <a:solidFill>
                  <a:schemeClr val="hlink"/>
                </a:solidFill>
                <a:ea typeface="华文新魏" pitchFamily="2" charset="-122"/>
              </a:rPr>
              <a:t>主动</a:t>
            </a:r>
            <a:r>
              <a:rPr lang="zh-CN" altLang="en-US" sz="3200" dirty="0">
                <a:solidFill>
                  <a:srgbClr val="0000FF"/>
                </a:solidFill>
                <a:ea typeface="华文新魏" pitchFamily="2" charset="-122"/>
              </a:rPr>
              <a:t>融入到新的集体中，</a:t>
            </a:r>
            <a:r>
              <a:rPr lang="zh-CN" altLang="en-US" sz="3200" dirty="0">
                <a:solidFill>
                  <a:schemeClr val="hlink"/>
                </a:solidFill>
                <a:ea typeface="华文新魏" pitchFamily="2" charset="-122"/>
              </a:rPr>
              <a:t>主动</a:t>
            </a:r>
            <a:r>
              <a:rPr lang="zh-CN" altLang="en-US" sz="3200" dirty="0">
                <a:solidFill>
                  <a:srgbClr val="0000FF"/>
                </a:solidFill>
                <a:ea typeface="华文新魏" pitchFamily="2" charset="-122"/>
              </a:rPr>
              <a:t>去接近身边的同龄人，听取他们的意见，学习他们的长处。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默认设计模板">
  <a:themeElements>
    <a:clrScheme name="默认设计模板 9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FF3300"/>
      </a:hlink>
      <a:folHlink>
        <a:srgbClr val="FF3300"/>
      </a:folHlink>
    </a:clrScheme>
    <a:fontScheme name="默认设计模板">
      <a:majorFont>
        <a:latin typeface="Times New Roman"/>
        <a:ea typeface="宋体"/>
        <a:cs typeface=""/>
      </a:majorFont>
      <a:minorFont>
        <a:latin typeface="Times New Roman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00FF0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FF3300"/>
        </a:hlink>
        <a:folHlink>
          <a:srgbClr val="FF33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5666</TotalTime>
  <Words>978</Words>
  <Application>Microsoft Office PowerPoint</Application>
  <PresentationFormat>全屏显示(4:3)</PresentationFormat>
  <Paragraphs>96</Paragraphs>
  <Slides>13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13</vt:i4>
      </vt:variant>
    </vt:vector>
  </HeadingPairs>
  <TitlesOfParts>
    <vt:vector size="14" baseType="lpstr">
      <vt:lpstr>默认设计模板</vt:lpstr>
      <vt:lpstr>PowerPoint 演示文稿</vt:lpstr>
      <vt:lpstr>PowerPoint 演示文稿</vt:lpstr>
      <vt:lpstr>PowerPoint 演示文稿</vt:lpstr>
      <vt:lpstr>PowerPoint 演示文稿</vt:lpstr>
      <vt:lpstr>理想的好朋友的特质有哪些?(请用几个词语描述)</vt:lpstr>
      <vt:lpstr>结识新朋友--案例1</vt:lpstr>
      <vt:lpstr>结识新朋友--案例2</vt:lpstr>
      <vt:lpstr>结识新朋友--案例3</vt:lpstr>
      <vt:lpstr>PowerPoint 演示文稿</vt:lpstr>
      <vt:lpstr>PowerPoint 演示文稿</vt:lpstr>
      <vt:lpstr>六尺巷</vt:lpstr>
      <vt:lpstr>六尺巷 的典故</vt:lpstr>
      <vt:lpstr>PowerPoint 演示文稿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>微软系统</cp:lastModifiedBy>
  <cp:revision>389</cp:revision>
  <dcterms:created xsi:type="dcterms:W3CDTF">1601-01-01T00:00:00Z</dcterms:created>
  <dcterms:modified xsi:type="dcterms:W3CDTF">2021-09-18T04:13:09Z</dcterms:modified>
</cp:coreProperties>
</file>