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tags/tag238.xml" ContentType="application/vnd.openxmlformats-officedocument.presentationml.tags+xml"/>
  <Override PartName="/ppt/tags/tag239.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6"/>
  </p:notesMasterIdLst>
  <p:handoutMasterIdLst>
    <p:handoutMasterId r:id="rId34"/>
  </p:handoutMasterIdLst>
  <p:sldIdLst>
    <p:sldId id="265" r:id="rId3"/>
    <p:sldId id="266" r:id="rId4"/>
    <p:sldId id="278" r:id="rId5"/>
    <p:sldId id="277" r:id="rId7"/>
    <p:sldId id="276" r:id="rId8"/>
    <p:sldId id="267" r:id="rId9"/>
    <p:sldId id="282" r:id="rId10"/>
    <p:sldId id="280" r:id="rId11"/>
    <p:sldId id="281" r:id="rId12"/>
    <p:sldId id="268" r:id="rId13"/>
    <p:sldId id="257" r:id="rId14"/>
    <p:sldId id="275" r:id="rId15"/>
    <p:sldId id="274" r:id="rId16"/>
    <p:sldId id="273" r:id="rId17"/>
    <p:sldId id="269" r:id="rId18"/>
    <p:sldId id="286" r:id="rId19"/>
    <p:sldId id="256" r:id="rId20"/>
    <p:sldId id="271" r:id="rId21"/>
    <p:sldId id="285" r:id="rId22"/>
    <p:sldId id="283" r:id="rId23"/>
    <p:sldId id="284" r:id="rId24"/>
    <p:sldId id="279" r:id="rId25"/>
    <p:sldId id="287" r:id="rId26"/>
    <p:sldId id="270" r:id="rId27"/>
    <p:sldId id="258" r:id="rId28"/>
    <p:sldId id="288" r:id="rId29"/>
    <p:sldId id="289" r:id="rId30"/>
    <p:sldId id="272" r:id="rId31"/>
    <p:sldId id="259" r:id="rId32"/>
    <p:sldId id="260" r:id="rId33"/>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CDCDC"/>
    <a:srgbClr val="F0F0F0"/>
    <a:srgbClr val="E6E6E6"/>
    <a:srgbClr val="C8C8C8"/>
    <a:srgbClr val="FFFFFF"/>
    <a:srgbClr val="FAFAFA"/>
    <a:srgbClr val="BEBEB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103" d="100"/>
          <a:sy n="103" d="100"/>
        </p:scale>
        <p:origin x="144" y="612"/>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notesMaster" Target="notesMasters/notesMaster1.xml"/><Relationship Id="rId5" Type="http://schemas.openxmlformats.org/officeDocument/2006/relationships/slide" Target="slides/slide3.xml"/><Relationship Id="rId4" Type="http://schemas.openxmlformats.org/officeDocument/2006/relationships/slide" Target="slides/slide2.xml"/><Relationship Id="rId37" Type="http://schemas.openxmlformats.org/officeDocument/2006/relationships/tableStyles" Target="tableStyles.xml"/><Relationship Id="rId36" Type="http://schemas.openxmlformats.org/officeDocument/2006/relationships/viewProps" Target="viewProps.xml"/><Relationship Id="rId35" Type="http://schemas.openxmlformats.org/officeDocument/2006/relationships/presProps" Target="presProps.xml"/><Relationship Id="rId34" Type="http://schemas.openxmlformats.org/officeDocument/2006/relationships/handoutMaster" Target="handoutMasters/handoutMaster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latin typeface="微软雅黑" panose="020B0503020204020204" charset="-122"/>
              <a:ea typeface="微软雅黑" panose="020B0503020204020204" charset="-122"/>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latin typeface="微软雅黑" panose="020B0503020204020204" charset="-122"/>
                <a:ea typeface="微软雅黑" panose="020B0503020204020204" charset="-122"/>
              </a:rPr>
            </a:fld>
            <a:endParaRPr lang="zh-CN" altLang="en-US" smtClean="0">
              <a:latin typeface="微软雅黑" panose="020B0503020204020204" charset="-122"/>
              <a:ea typeface="微软雅黑" panose="020B0503020204020204" charset="-122"/>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latin typeface="微软雅黑" panose="020B0503020204020204" charset="-122"/>
              <a:ea typeface="微软雅黑" panose="020B0503020204020204" charset="-122"/>
            </a:endParaRPr>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latin typeface="微软雅黑" panose="020B0503020204020204" charset="-122"/>
                <a:ea typeface="微软雅黑" panose="020B0503020204020204" charset="-122"/>
              </a:rPr>
            </a:fld>
            <a:endParaRPr lang="zh-CN" altLang="en-US" smtClean="0">
              <a:latin typeface="微软雅黑" panose="020B0503020204020204" charset="-122"/>
              <a:ea typeface="微软雅黑" panose="020B0503020204020204" charset="-122"/>
            </a:endParaRP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微软雅黑" panose="020B0503020204020204" charset="-122"/>
                <a:ea typeface="微软雅黑" panose="020B0503020204020204" charset="-122"/>
              </a:defRPr>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微软雅黑" panose="020B0503020204020204" charset="-122"/>
                <a:ea typeface="微软雅黑" panose="020B0503020204020204" charset="-122"/>
              </a:defRPr>
            </a:lvl1pPr>
          </a:lstStyle>
          <a:p>
            <a:fld id="{1AC49D05-6128-4D0D-A32A-06A5E73B386C}"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微软雅黑" panose="020B0503020204020204" charset="-122"/>
                <a:ea typeface="微软雅黑" panose="020B0503020204020204" charset="-122"/>
              </a:defRPr>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微软雅黑" panose="020B0503020204020204" charset="-122"/>
                <a:ea typeface="微软雅黑" panose="020B0503020204020204" charset="-122"/>
              </a:defRPr>
            </a:lvl1pPr>
          </a:lstStyle>
          <a:p>
            <a:fld id="{5849F42C-2DAE-424C-A4B8-3140182C3E9F}"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600" kern="1200">
        <a:solidFill>
          <a:schemeClr val="tx1"/>
        </a:solidFill>
        <a:latin typeface="微软雅黑" panose="020B0503020204020204" charset="-122"/>
        <a:ea typeface="微软雅黑" panose="020B0503020204020204" charset="-122"/>
        <a:cs typeface="+mn-cs"/>
      </a:defRPr>
    </a:lvl1pPr>
    <a:lvl2pPr marL="4572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2pPr>
    <a:lvl3pPr marL="9144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3pPr>
    <a:lvl4pPr marL="13716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4pPr>
    <a:lvl5pPr marL="18288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6.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7.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8.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9.xml"/></Relationships>
</file>

<file path=ppt/notesSlides/_rels/notesSlide2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0.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fld>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9" Type="http://schemas.openxmlformats.org/officeDocument/2006/relationships/tags" Target="../tags/tag6.xml"/><Relationship Id="rId8" Type="http://schemas.openxmlformats.org/officeDocument/2006/relationships/tags" Target="../tags/tag5.xml"/><Relationship Id="rId7" Type="http://schemas.openxmlformats.org/officeDocument/2006/relationships/tags" Target="../tags/tag4.xml"/><Relationship Id="rId6" Type="http://schemas.openxmlformats.org/officeDocument/2006/relationships/image" Target="../media/image2.png"/><Relationship Id="rId5" Type="http://schemas.openxmlformats.org/officeDocument/2006/relationships/tags" Target="../tags/tag3.xml"/><Relationship Id="rId4" Type="http://schemas.openxmlformats.org/officeDocument/2006/relationships/image" Target="../media/image1.png"/><Relationship Id="rId3" Type="http://schemas.openxmlformats.org/officeDocument/2006/relationships/tags" Target="../tags/tag2.xml"/><Relationship Id="rId2" Type="http://schemas.openxmlformats.org/officeDocument/2006/relationships/tags" Target="../tags/tag1.xml"/><Relationship Id="rId15" Type="http://schemas.openxmlformats.org/officeDocument/2006/relationships/tags" Target="../tags/tag12.xml"/><Relationship Id="rId14" Type="http://schemas.openxmlformats.org/officeDocument/2006/relationships/tags" Target="../tags/tag11.xml"/><Relationship Id="rId13" Type="http://schemas.openxmlformats.org/officeDocument/2006/relationships/tags" Target="../tags/tag10.xml"/><Relationship Id="rId12" Type="http://schemas.openxmlformats.org/officeDocument/2006/relationships/tags" Target="../tags/tag9.xml"/><Relationship Id="rId11" Type="http://schemas.openxmlformats.org/officeDocument/2006/relationships/tags" Target="../tags/tag8.xml"/><Relationship Id="rId10" Type="http://schemas.openxmlformats.org/officeDocument/2006/relationships/tags" Target="../tags/tag7.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9" Type="http://schemas.openxmlformats.org/officeDocument/2006/relationships/tags" Target="../tags/tag18.xml"/><Relationship Id="rId8" Type="http://schemas.openxmlformats.org/officeDocument/2006/relationships/tags" Target="../tags/tag17.xml"/><Relationship Id="rId7" Type="http://schemas.openxmlformats.org/officeDocument/2006/relationships/tags" Target="../tags/tag16.xml"/><Relationship Id="rId6" Type="http://schemas.openxmlformats.org/officeDocument/2006/relationships/tags" Target="../tags/tag15.xml"/><Relationship Id="rId5" Type="http://schemas.openxmlformats.org/officeDocument/2006/relationships/image" Target="../media/image4.png"/><Relationship Id="rId4" Type="http://schemas.openxmlformats.org/officeDocument/2006/relationships/tags" Target="../tags/tag14.xml"/><Relationship Id="rId3" Type="http://schemas.openxmlformats.org/officeDocument/2006/relationships/image" Target="../media/image3.png"/><Relationship Id="rId2" Type="http://schemas.openxmlformats.org/officeDocument/2006/relationships/tags" Target="../tags/tag13.xml"/><Relationship Id="rId13" Type="http://schemas.openxmlformats.org/officeDocument/2006/relationships/tags" Target="../tags/tag22.xml"/><Relationship Id="rId12" Type="http://schemas.openxmlformats.org/officeDocument/2006/relationships/tags" Target="../tags/tag21.xml"/><Relationship Id="rId11" Type="http://schemas.openxmlformats.org/officeDocument/2006/relationships/tags" Target="../tags/tag20.xml"/><Relationship Id="rId10" Type="http://schemas.openxmlformats.org/officeDocument/2006/relationships/tags" Target="../tags/tag19.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9" Type="http://schemas.openxmlformats.org/officeDocument/2006/relationships/tags" Target="../tags/tag28.xml"/><Relationship Id="rId8" Type="http://schemas.openxmlformats.org/officeDocument/2006/relationships/tags" Target="../tags/tag27.xml"/><Relationship Id="rId7" Type="http://schemas.openxmlformats.org/officeDocument/2006/relationships/tags" Target="../tags/tag26.xml"/><Relationship Id="rId6" Type="http://schemas.openxmlformats.org/officeDocument/2006/relationships/image" Target="../media/image6.png"/><Relationship Id="rId5" Type="http://schemas.openxmlformats.org/officeDocument/2006/relationships/tags" Target="../tags/tag25.xml"/><Relationship Id="rId4" Type="http://schemas.openxmlformats.org/officeDocument/2006/relationships/image" Target="../media/image5.png"/><Relationship Id="rId3" Type="http://schemas.openxmlformats.org/officeDocument/2006/relationships/tags" Target="../tags/tag24.xml"/><Relationship Id="rId2" Type="http://schemas.openxmlformats.org/officeDocument/2006/relationships/tags" Target="../tags/tag23.xml"/><Relationship Id="rId14" Type="http://schemas.openxmlformats.org/officeDocument/2006/relationships/tags" Target="../tags/tag33.xml"/><Relationship Id="rId13" Type="http://schemas.openxmlformats.org/officeDocument/2006/relationships/tags" Target="../tags/tag32.xml"/><Relationship Id="rId12" Type="http://schemas.openxmlformats.org/officeDocument/2006/relationships/tags" Target="../tags/tag31.xml"/><Relationship Id="rId11" Type="http://schemas.openxmlformats.org/officeDocument/2006/relationships/tags" Target="../tags/tag30.xml"/><Relationship Id="rId10" Type="http://schemas.openxmlformats.org/officeDocument/2006/relationships/tags" Target="../tags/tag29.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9" Type="http://schemas.openxmlformats.org/officeDocument/2006/relationships/tags" Target="../tags/tag39.xml"/><Relationship Id="rId8" Type="http://schemas.openxmlformats.org/officeDocument/2006/relationships/tags" Target="../tags/tag38.xml"/><Relationship Id="rId7" Type="http://schemas.openxmlformats.org/officeDocument/2006/relationships/image" Target="../media/image4.png"/><Relationship Id="rId6" Type="http://schemas.openxmlformats.org/officeDocument/2006/relationships/tags" Target="../tags/tag37.xml"/><Relationship Id="rId5" Type="http://schemas.openxmlformats.org/officeDocument/2006/relationships/tags" Target="../tags/tag36.xml"/><Relationship Id="rId4" Type="http://schemas.openxmlformats.org/officeDocument/2006/relationships/image" Target="../media/image3.png"/><Relationship Id="rId3" Type="http://schemas.openxmlformats.org/officeDocument/2006/relationships/tags" Target="../tags/tag35.xml"/><Relationship Id="rId2" Type="http://schemas.openxmlformats.org/officeDocument/2006/relationships/tags" Target="../tags/tag34.xml"/><Relationship Id="rId15" Type="http://schemas.openxmlformats.org/officeDocument/2006/relationships/tags" Target="../tags/tag45.xml"/><Relationship Id="rId14" Type="http://schemas.openxmlformats.org/officeDocument/2006/relationships/tags" Target="../tags/tag44.xml"/><Relationship Id="rId13" Type="http://schemas.openxmlformats.org/officeDocument/2006/relationships/tags" Target="../tags/tag43.xml"/><Relationship Id="rId12" Type="http://schemas.openxmlformats.org/officeDocument/2006/relationships/tags" Target="../tags/tag42.xml"/><Relationship Id="rId11" Type="http://schemas.openxmlformats.org/officeDocument/2006/relationships/tags" Target="../tags/tag41.xml"/><Relationship Id="rId10" Type="http://schemas.openxmlformats.org/officeDocument/2006/relationships/tags" Target="../tags/tag40.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tags" Target="../tags/tag51.xml"/><Relationship Id="rId8" Type="http://schemas.openxmlformats.org/officeDocument/2006/relationships/tags" Target="../tags/tag50.xml"/><Relationship Id="rId7" Type="http://schemas.openxmlformats.org/officeDocument/2006/relationships/image" Target="../media/image4.png"/><Relationship Id="rId6" Type="http://schemas.openxmlformats.org/officeDocument/2006/relationships/tags" Target="../tags/tag49.xml"/><Relationship Id="rId5" Type="http://schemas.openxmlformats.org/officeDocument/2006/relationships/tags" Target="../tags/tag48.xml"/><Relationship Id="rId4" Type="http://schemas.openxmlformats.org/officeDocument/2006/relationships/image" Target="../media/image3.png"/><Relationship Id="rId3" Type="http://schemas.openxmlformats.org/officeDocument/2006/relationships/tags" Target="../tags/tag47.xml"/><Relationship Id="rId2" Type="http://schemas.openxmlformats.org/officeDocument/2006/relationships/tags" Target="../tags/tag46.xml"/><Relationship Id="rId17" Type="http://schemas.openxmlformats.org/officeDocument/2006/relationships/tags" Target="../tags/tag59.xml"/><Relationship Id="rId16" Type="http://schemas.openxmlformats.org/officeDocument/2006/relationships/tags" Target="../tags/tag58.xml"/><Relationship Id="rId15" Type="http://schemas.openxmlformats.org/officeDocument/2006/relationships/tags" Target="../tags/tag57.xml"/><Relationship Id="rId14" Type="http://schemas.openxmlformats.org/officeDocument/2006/relationships/tags" Target="../tags/tag56.xml"/><Relationship Id="rId13" Type="http://schemas.openxmlformats.org/officeDocument/2006/relationships/tags" Target="../tags/tag55.xml"/><Relationship Id="rId12" Type="http://schemas.openxmlformats.org/officeDocument/2006/relationships/tags" Target="../tags/tag54.xml"/><Relationship Id="rId11" Type="http://schemas.openxmlformats.org/officeDocument/2006/relationships/tags" Target="../tags/tag53.xml"/><Relationship Id="rId10" Type="http://schemas.openxmlformats.org/officeDocument/2006/relationships/tags" Target="../tags/tag52.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9" Type="http://schemas.openxmlformats.org/officeDocument/2006/relationships/tags" Target="../tags/tag65.xml"/><Relationship Id="rId8" Type="http://schemas.openxmlformats.org/officeDocument/2006/relationships/tags" Target="../tags/tag64.xml"/><Relationship Id="rId7" Type="http://schemas.openxmlformats.org/officeDocument/2006/relationships/image" Target="../media/image4.png"/><Relationship Id="rId6" Type="http://schemas.openxmlformats.org/officeDocument/2006/relationships/tags" Target="../tags/tag63.xml"/><Relationship Id="rId5" Type="http://schemas.openxmlformats.org/officeDocument/2006/relationships/tags" Target="../tags/tag62.xml"/><Relationship Id="rId4" Type="http://schemas.openxmlformats.org/officeDocument/2006/relationships/image" Target="../media/image3.png"/><Relationship Id="rId3" Type="http://schemas.openxmlformats.org/officeDocument/2006/relationships/tags" Target="../tags/tag61.xml"/><Relationship Id="rId2" Type="http://schemas.openxmlformats.org/officeDocument/2006/relationships/tags" Target="../tags/tag60.xml"/><Relationship Id="rId13" Type="http://schemas.openxmlformats.org/officeDocument/2006/relationships/tags" Target="../tags/tag69.xml"/><Relationship Id="rId12" Type="http://schemas.openxmlformats.org/officeDocument/2006/relationships/tags" Target="../tags/tag68.xml"/><Relationship Id="rId11" Type="http://schemas.openxmlformats.org/officeDocument/2006/relationships/tags" Target="../tags/tag67.xml"/><Relationship Id="rId10" Type="http://schemas.openxmlformats.org/officeDocument/2006/relationships/tags" Target="../tags/tag66.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4" Type="http://schemas.openxmlformats.org/officeDocument/2006/relationships/tags" Target="../tags/tag72.xml"/><Relationship Id="rId3" Type="http://schemas.openxmlformats.org/officeDocument/2006/relationships/tags" Target="../tags/tag71.xml"/><Relationship Id="rId2" Type="http://schemas.openxmlformats.org/officeDocument/2006/relationships/tags" Target="../tags/tag70.xm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9" Type="http://schemas.openxmlformats.org/officeDocument/2006/relationships/tags" Target="../tags/tag78.xml"/><Relationship Id="rId8" Type="http://schemas.openxmlformats.org/officeDocument/2006/relationships/tags" Target="../tags/tag77.xml"/><Relationship Id="rId7" Type="http://schemas.openxmlformats.org/officeDocument/2006/relationships/image" Target="../media/image4.png"/><Relationship Id="rId6" Type="http://schemas.openxmlformats.org/officeDocument/2006/relationships/tags" Target="../tags/tag76.xml"/><Relationship Id="rId5" Type="http://schemas.openxmlformats.org/officeDocument/2006/relationships/tags" Target="../tags/tag75.xml"/><Relationship Id="rId4" Type="http://schemas.openxmlformats.org/officeDocument/2006/relationships/image" Target="../media/image3.png"/><Relationship Id="rId3" Type="http://schemas.openxmlformats.org/officeDocument/2006/relationships/tags" Target="../tags/tag74.xml"/><Relationship Id="rId2" Type="http://schemas.openxmlformats.org/officeDocument/2006/relationships/tags" Target="../tags/tag73.xml"/><Relationship Id="rId15" Type="http://schemas.openxmlformats.org/officeDocument/2006/relationships/tags" Target="../tags/tag84.xml"/><Relationship Id="rId14" Type="http://schemas.openxmlformats.org/officeDocument/2006/relationships/tags" Target="../tags/tag83.xml"/><Relationship Id="rId13" Type="http://schemas.openxmlformats.org/officeDocument/2006/relationships/tags" Target="../tags/tag82.xml"/><Relationship Id="rId12" Type="http://schemas.openxmlformats.org/officeDocument/2006/relationships/tags" Target="../tags/tag81.xml"/><Relationship Id="rId11" Type="http://schemas.openxmlformats.org/officeDocument/2006/relationships/tags" Target="../tags/tag80.xml"/><Relationship Id="rId10" Type="http://schemas.openxmlformats.org/officeDocument/2006/relationships/tags" Target="../tags/tag79.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9" Type="http://schemas.openxmlformats.org/officeDocument/2006/relationships/tags" Target="../tags/tag90.xml"/><Relationship Id="rId8" Type="http://schemas.openxmlformats.org/officeDocument/2006/relationships/tags" Target="../tags/tag89.xml"/><Relationship Id="rId7" Type="http://schemas.openxmlformats.org/officeDocument/2006/relationships/image" Target="../media/image4.png"/><Relationship Id="rId6" Type="http://schemas.openxmlformats.org/officeDocument/2006/relationships/tags" Target="../tags/tag88.xml"/><Relationship Id="rId5" Type="http://schemas.openxmlformats.org/officeDocument/2006/relationships/tags" Target="../tags/tag87.xml"/><Relationship Id="rId4" Type="http://schemas.openxmlformats.org/officeDocument/2006/relationships/image" Target="../media/image3.png"/><Relationship Id="rId3" Type="http://schemas.openxmlformats.org/officeDocument/2006/relationships/tags" Target="../tags/tag86.xml"/><Relationship Id="rId2" Type="http://schemas.openxmlformats.org/officeDocument/2006/relationships/tags" Target="../tags/tag85.xml"/><Relationship Id="rId14" Type="http://schemas.openxmlformats.org/officeDocument/2006/relationships/tags" Target="../tags/tag95.xml"/><Relationship Id="rId13" Type="http://schemas.openxmlformats.org/officeDocument/2006/relationships/tags" Target="../tags/tag94.xml"/><Relationship Id="rId12" Type="http://schemas.openxmlformats.org/officeDocument/2006/relationships/tags" Target="../tags/tag93.xml"/><Relationship Id="rId11" Type="http://schemas.openxmlformats.org/officeDocument/2006/relationships/tags" Target="../tags/tag92.xml"/><Relationship Id="rId10" Type="http://schemas.openxmlformats.org/officeDocument/2006/relationships/tags" Target="../tags/tag91.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9" Type="http://schemas.openxmlformats.org/officeDocument/2006/relationships/tags" Target="../tags/tag101.xml"/><Relationship Id="rId8" Type="http://schemas.openxmlformats.org/officeDocument/2006/relationships/tags" Target="../tags/tag100.xml"/><Relationship Id="rId7" Type="http://schemas.openxmlformats.org/officeDocument/2006/relationships/image" Target="../media/image4.png"/><Relationship Id="rId6" Type="http://schemas.openxmlformats.org/officeDocument/2006/relationships/tags" Target="../tags/tag99.xml"/><Relationship Id="rId5" Type="http://schemas.openxmlformats.org/officeDocument/2006/relationships/tags" Target="../tags/tag98.xml"/><Relationship Id="rId4" Type="http://schemas.openxmlformats.org/officeDocument/2006/relationships/image" Target="../media/image3.png"/><Relationship Id="rId3" Type="http://schemas.openxmlformats.org/officeDocument/2006/relationships/tags" Target="../tags/tag97.xml"/><Relationship Id="rId2" Type="http://schemas.openxmlformats.org/officeDocument/2006/relationships/tags" Target="../tags/tag96.xml"/><Relationship Id="rId13" Type="http://schemas.openxmlformats.org/officeDocument/2006/relationships/tags" Target="../tags/tag105.xml"/><Relationship Id="rId12" Type="http://schemas.openxmlformats.org/officeDocument/2006/relationships/tags" Target="../tags/tag104.xml"/><Relationship Id="rId11" Type="http://schemas.openxmlformats.org/officeDocument/2006/relationships/tags" Target="../tags/tag103.xml"/><Relationship Id="rId10" Type="http://schemas.openxmlformats.org/officeDocument/2006/relationships/tags" Target="../tags/tag102.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9" Type="http://schemas.openxmlformats.org/officeDocument/2006/relationships/tags" Target="../tags/tag111.xml"/><Relationship Id="rId8" Type="http://schemas.openxmlformats.org/officeDocument/2006/relationships/tags" Target="../tags/tag110.xml"/><Relationship Id="rId7" Type="http://schemas.openxmlformats.org/officeDocument/2006/relationships/tags" Target="../tags/tag109.xml"/><Relationship Id="rId6" Type="http://schemas.openxmlformats.org/officeDocument/2006/relationships/image" Target="../media/image2.png"/><Relationship Id="rId5" Type="http://schemas.openxmlformats.org/officeDocument/2006/relationships/tags" Target="../tags/tag108.xml"/><Relationship Id="rId4" Type="http://schemas.openxmlformats.org/officeDocument/2006/relationships/image" Target="../media/image1.png"/><Relationship Id="rId3" Type="http://schemas.openxmlformats.org/officeDocument/2006/relationships/tags" Target="../tags/tag107.xml"/><Relationship Id="rId2" Type="http://schemas.openxmlformats.org/officeDocument/2006/relationships/tags" Target="../tags/tag106.xml"/><Relationship Id="rId12" Type="http://schemas.openxmlformats.org/officeDocument/2006/relationships/tags" Target="../tags/tag114.xml"/><Relationship Id="rId11" Type="http://schemas.openxmlformats.org/officeDocument/2006/relationships/tags" Target="../tags/tag113.xml"/><Relationship Id="rId10" Type="http://schemas.openxmlformats.org/officeDocument/2006/relationships/tags" Target="../tags/tag112.xml"/><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9" Type="http://schemas.openxmlformats.org/officeDocument/2006/relationships/tags" Target="../tags/tag120.xml"/><Relationship Id="rId8" Type="http://schemas.openxmlformats.org/officeDocument/2006/relationships/tags" Target="../tags/tag119.xml"/><Relationship Id="rId7" Type="http://schemas.openxmlformats.org/officeDocument/2006/relationships/tags" Target="../tags/tag118.xml"/><Relationship Id="rId6" Type="http://schemas.openxmlformats.org/officeDocument/2006/relationships/tags" Target="../tags/tag117.xml"/><Relationship Id="rId5" Type="http://schemas.openxmlformats.org/officeDocument/2006/relationships/image" Target="../media/image4.png"/><Relationship Id="rId4" Type="http://schemas.openxmlformats.org/officeDocument/2006/relationships/tags" Target="../tags/tag116.xml"/><Relationship Id="rId3" Type="http://schemas.openxmlformats.org/officeDocument/2006/relationships/image" Target="../media/image7.png"/><Relationship Id="rId2" Type="http://schemas.openxmlformats.org/officeDocument/2006/relationships/tags" Target="../tags/tag115.xml"/><Relationship Id="rId10" Type="http://schemas.openxmlformats.org/officeDocument/2006/relationships/tags" Target="../tags/tag121.xml"/><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9" Type="http://schemas.openxmlformats.org/officeDocument/2006/relationships/tags" Target="../tags/tag127.xml"/><Relationship Id="rId8" Type="http://schemas.openxmlformats.org/officeDocument/2006/relationships/tags" Target="../tags/tag126.xml"/><Relationship Id="rId7" Type="http://schemas.openxmlformats.org/officeDocument/2006/relationships/tags" Target="../tags/tag125.xml"/><Relationship Id="rId6" Type="http://schemas.openxmlformats.org/officeDocument/2006/relationships/image" Target="../media/image4.png"/><Relationship Id="rId5" Type="http://schemas.openxmlformats.org/officeDocument/2006/relationships/tags" Target="../tags/tag124.xml"/><Relationship Id="rId4" Type="http://schemas.openxmlformats.org/officeDocument/2006/relationships/tags" Target="../tags/tag123.xml"/><Relationship Id="rId33" Type="http://schemas.openxmlformats.org/officeDocument/2006/relationships/tags" Target="../tags/tag151.xml"/><Relationship Id="rId32" Type="http://schemas.openxmlformats.org/officeDocument/2006/relationships/tags" Target="../tags/tag150.xml"/><Relationship Id="rId31" Type="http://schemas.openxmlformats.org/officeDocument/2006/relationships/tags" Target="../tags/tag149.xml"/><Relationship Id="rId30" Type="http://schemas.openxmlformats.org/officeDocument/2006/relationships/tags" Target="../tags/tag148.xml"/><Relationship Id="rId3" Type="http://schemas.openxmlformats.org/officeDocument/2006/relationships/image" Target="../media/image3.png"/><Relationship Id="rId29" Type="http://schemas.openxmlformats.org/officeDocument/2006/relationships/tags" Target="../tags/tag147.xml"/><Relationship Id="rId28" Type="http://schemas.openxmlformats.org/officeDocument/2006/relationships/tags" Target="../tags/tag146.xml"/><Relationship Id="rId27" Type="http://schemas.openxmlformats.org/officeDocument/2006/relationships/tags" Target="../tags/tag145.xml"/><Relationship Id="rId26" Type="http://schemas.openxmlformats.org/officeDocument/2006/relationships/tags" Target="../tags/tag144.xml"/><Relationship Id="rId25" Type="http://schemas.openxmlformats.org/officeDocument/2006/relationships/tags" Target="../tags/tag143.xml"/><Relationship Id="rId24" Type="http://schemas.openxmlformats.org/officeDocument/2006/relationships/tags" Target="../tags/tag142.xml"/><Relationship Id="rId23" Type="http://schemas.openxmlformats.org/officeDocument/2006/relationships/tags" Target="../tags/tag141.xml"/><Relationship Id="rId22" Type="http://schemas.openxmlformats.org/officeDocument/2006/relationships/tags" Target="../tags/tag140.xml"/><Relationship Id="rId21" Type="http://schemas.openxmlformats.org/officeDocument/2006/relationships/tags" Target="../tags/tag139.xml"/><Relationship Id="rId20" Type="http://schemas.openxmlformats.org/officeDocument/2006/relationships/tags" Target="../tags/tag138.xml"/><Relationship Id="rId2" Type="http://schemas.openxmlformats.org/officeDocument/2006/relationships/tags" Target="../tags/tag122.xml"/><Relationship Id="rId19" Type="http://schemas.openxmlformats.org/officeDocument/2006/relationships/tags" Target="../tags/tag137.xml"/><Relationship Id="rId18" Type="http://schemas.openxmlformats.org/officeDocument/2006/relationships/tags" Target="../tags/tag136.xml"/><Relationship Id="rId17" Type="http://schemas.openxmlformats.org/officeDocument/2006/relationships/tags" Target="../tags/tag135.xml"/><Relationship Id="rId16" Type="http://schemas.openxmlformats.org/officeDocument/2006/relationships/tags" Target="../tags/tag134.xml"/><Relationship Id="rId15" Type="http://schemas.openxmlformats.org/officeDocument/2006/relationships/tags" Target="../tags/tag133.xml"/><Relationship Id="rId14" Type="http://schemas.openxmlformats.org/officeDocument/2006/relationships/tags" Target="../tags/tag132.xml"/><Relationship Id="rId13" Type="http://schemas.openxmlformats.org/officeDocument/2006/relationships/tags" Target="../tags/tag131.xml"/><Relationship Id="rId12" Type="http://schemas.openxmlformats.org/officeDocument/2006/relationships/tags" Target="../tags/tag130.xml"/><Relationship Id="rId11" Type="http://schemas.openxmlformats.org/officeDocument/2006/relationships/tags" Target="../tags/tag129.xml"/><Relationship Id="rId10" Type="http://schemas.openxmlformats.org/officeDocument/2006/relationships/tags" Target="../tags/tag128.xml"/><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9" Type="http://schemas.openxmlformats.org/officeDocument/2006/relationships/tags" Target="../tags/tag159.xml"/><Relationship Id="rId8" Type="http://schemas.openxmlformats.org/officeDocument/2006/relationships/tags" Target="../tags/tag158.xml"/><Relationship Id="rId7" Type="http://schemas.openxmlformats.org/officeDocument/2006/relationships/tags" Target="../tags/tag157.xml"/><Relationship Id="rId6" Type="http://schemas.openxmlformats.org/officeDocument/2006/relationships/tags" Target="../tags/tag156.xml"/><Relationship Id="rId5" Type="http://schemas.openxmlformats.org/officeDocument/2006/relationships/tags" Target="../tags/tag155.xml"/><Relationship Id="rId4" Type="http://schemas.openxmlformats.org/officeDocument/2006/relationships/tags" Target="../tags/tag154.xml"/><Relationship Id="rId3" Type="http://schemas.openxmlformats.org/officeDocument/2006/relationships/tags" Target="../tags/tag153.xml"/><Relationship Id="rId2" Type="http://schemas.openxmlformats.org/officeDocument/2006/relationships/tags" Target="../tags/tag152.xml"/><Relationship Id="rId13" Type="http://schemas.openxmlformats.org/officeDocument/2006/relationships/tags" Target="../tags/tag161.xml"/><Relationship Id="rId12" Type="http://schemas.openxmlformats.org/officeDocument/2006/relationships/image" Target="../media/image4.png"/><Relationship Id="rId11" Type="http://schemas.openxmlformats.org/officeDocument/2006/relationships/tags" Target="../tags/tag160.xml"/><Relationship Id="rId10" Type="http://schemas.openxmlformats.org/officeDocument/2006/relationships/image" Target="../media/image7.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9" Type="http://schemas.openxmlformats.org/officeDocument/2006/relationships/tags" Target="../tags/tag167.xml"/><Relationship Id="rId8" Type="http://schemas.openxmlformats.org/officeDocument/2006/relationships/tags" Target="../tags/tag166.xml"/><Relationship Id="rId7" Type="http://schemas.openxmlformats.org/officeDocument/2006/relationships/tags" Target="../tags/tag165.xml"/><Relationship Id="rId6" Type="http://schemas.openxmlformats.org/officeDocument/2006/relationships/image" Target="../media/image4.png"/><Relationship Id="rId5" Type="http://schemas.openxmlformats.org/officeDocument/2006/relationships/tags" Target="../tags/tag164.xml"/><Relationship Id="rId4" Type="http://schemas.openxmlformats.org/officeDocument/2006/relationships/tags" Target="../tags/tag163.xml"/><Relationship Id="rId3" Type="http://schemas.openxmlformats.org/officeDocument/2006/relationships/image" Target="../media/image3.png"/><Relationship Id="rId2" Type="http://schemas.openxmlformats.org/officeDocument/2006/relationships/tags" Target="../tags/tag162.xml"/><Relationship Id="rId15" Type="http://schemas.openxmlformats.org/officeDocument/2006/relationships/tags" Target="../tags/tag173.xml"/><Relationship Id="rId14" Type="http://schemas.openxmlformats.org/officeDocument/2006/relationships/tags" Target="../tags/tag172.xml"/><Relationship Id="rId13" Type="http://schemas.openxmlformats.org/officeDocument/2006/relationships/tags" Target="../tags/tag171.xml"/><Relationship Id="rId12" Type="http://schemas.openxmlformats.org/officeDocument/2006/relationships/tags" Target="../tags/tag170.xml"/><Relationship Id="rId11" Type="http://schemas.openxmlformats.org/officeDocument/2006/relationships/tags" Target="../tags/tag169.xml"/><Relationship Id="rId10" Type="http://schemas.openxmlformats.org/officeDocument/2006/relationships/tags" Target="../tags/tag168.xml"/><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9" Type="http://schemas.openxmlformats.org/officeDocument/2006/relationships/tags" Target="../tags/tag179.xml"/><Relationship Id="rId8" Type="http://schemas.openxmlformats.org/officeDocument/2006/relationships/tags" Target="../tags/tag178.xml"/><Relationship Id="rId7" Type="http://schemas.openxmlformats.org/officeDocument/2006/relationships/tags" Target="../tags/tag177.xml"/><Relationship Id="rId6" Type="http://schemas.openxmlformats.org/officeDocument/2006/relationships/image" Target="../media/image4.png"/><Relationship Id="rId5" Type="http://schemas.openxmlformats.org/officeDocument/2006/relationships/tags" Target="../tags/tag176.xml"/><Relationship Id="rId4" Type="http://schemas.openxmlformats.org/officeDocument/2006/relationships/tags" Target="../tags/tag175.xml"/><Relationship Id="rId3" Type="http://schemas.openxmlformats.org/officeDocument/2006/relationships/image" Target="../media/image3.png"/><Relationship Id="rId2" Type="http://schemas.openxmlformats.org/officeDocument/2006/relationships/tags" Target="../tags/tag174.xml"/><Relationship Id="rId15" Type="http://schemas.openxmlformats.org/officeDocument/2006/relationships/tags" Target="../tags/tag185.xml"/><Relationship Id="rId14" Type="http://schemas.openxmlformats.org/officeDocument/2006/relationships/tags" Target="../tags/tag184.xml"/><Relationship Id="rId13" Type="http://schemas.openxmlformats.org/officeDocument/2006/relationships/tags" Target="../tags/tag183.xml"/><Relationship Id="rId12" Type="http://schemas.openxmlformats.org/officeDocument/2006/relationships/tags" Target="../tags/tag182.xml"/><Relationship Id="rId11" Type="http://schemas.openxmlformats.org/officeDocument/2006/relationships/tags" Target="../tags/tag181.xml"/><Relationship Id="rId10" Type="http://schemas.openxmlformats.org/officeDocument/2006/relationships/tags" Target="../tags/tag180.xml"/><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9" Type="http://schemas.openxmlformats.org/officeDocument/2006/relationships/tags" Target="../tags/tag193.xml"/><Relationship Id="rId8" Type="http://schemas.openxmlformats.org/officeDocument/2006/relationships/tags" Target="../tags/tag192.xml"/><Relationship Id="rId7" Type="http://schemas.openxmlformats.org/officeDocument/2006/relationships/tags" Target="../tags/tag191.xml"/><Relationship Id="rId6" Type="http://schemas.openxmlformats.org/officeDocument/2006/relationships/tags" Target="../tags/tag190.xml"/><Relationship Id="rId5" Type="http://schemas.openxmlformats.org/officeDocument/2006/relationships/tags" Target="../tags/tag189.xml"/><Relationship Id="rId4" Type="http://schemas.openxmlformats.org/officeDocument/2006/relationships/tags" Target="../tags/tag188.xml"/><Relationship Id="rId3" Type="http://schemas.openxmlformats.org/officeDocument/2006/relationships/tags" Target="../tags/tag187.xml"/><Relationship Id="rId2" Type="http://schemas.openxmlformats.org/officeDocument/2006/relationships/tags" Target="../tags/tag186.xml"/><Relationship Id="rId10" Type="http://schemas.openxmlformats.org/officeDocument/2006/relationships/tags" Target="../tags/tag194.xml"/><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9" Type="http://schemas.openxmlformats.org/officeDocument/2006/relationships/tags" Target="../tags/tag199.xml"/><Relationship Id="rId8" Type="http://schemas.openxmlformats.org/officeDocument/2006/relationships/image" Target="../media/image3.png"/><Relationship Id="rId7" Type="http://schemas.openxmlformats.org/officeDocument/2006/relationships/tags" Target="../tags/tag198.xml"/><Relationship Id="rId6" Type="http://schemas.openxmlformats.org/officeDocument/2006/relationships/tags" Target="../tags/tag197.xml"/><Relationship Id="rId5" Type="http://schemas.openxmlformats.org/officeDocument/2006/relationships/image" Target="../media/image2.png"/><Relationship Id="rId4" Type="http://schemas.openxmlformats.org/officeDocument/2006/relationships/tags" Target="../tags/tag196.xml"/><Relationship Id="rId3" Type="http://schemas.openxmlformats.org/officeDocument/2006/relationships/image" Target="../media/image1.png"/><Relationship Id="rId2" Type="http://schemas.openxmlformats.org/officeDocument/2006/relationships/tags" Target="../tags/tag195.xml"/><Relationship Id="rId13" Type="http://schemas.openxmlformats.org/officeDocument/2006/relationships/tags" Target="../tags/tag203.xml"/><Relationship Id="rId12" Type="http://schemas.openxmlformats.org/officeDocument/2006/relationships/tags" Target="../tags/tag202.xml"/><Relationship Id="rId11" Type="http://schemas.openxmlformats.org/officeDocument/2006/relationships/tags" Target="../tags/tag201.xml"/><Relationship Id="rId10" Type="http://schemas.openxmlformats.org/officeDocument/2006/relationships/tags" Target="../tags/tag200.xml"/><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bg>
      <p:bgPr>
        <a:solidFill>
          <a:schemeClr val="bg2"/>
        </a:solidFill>
        <a:effectLst/>
      </p:bgPr>
    </p:bg>
    <p:spTree>
      <p:nvGrpSpPr>
        <p:cNvPr id="1" name=""/>
        <p:cNvGrpSpPr/>
        <p:nvPr/>
      </p:nvGrpSpPr>
      <p:grpSpPr>
        <a:xfrm>
          <a:off x="0" y="0"/>
          <a:ext cx="0" cy="0"/>
          <a:chOff x="0" y="0"/>
          <a:chExt cx="0" cy="0"/>
        </a:xfrm>
      </p:grpSpPr>
      <p:grpSp>
        <p:nvGrpSpPr>
          <p:cNvPr id="12" name="组合 11"/>
          <p:cNvGrpSpPr/>
          <p:nvPr>
            <p:custDataLst>
              <p:tags r:id="rId2"/>
            </p:custDataLst>
          </p:nvPr>
        </p:nvGrpSpPr>
        <p:grpSpPr>
          <a:xfrm>
            <a:off x="0" y="0"/>
            <a:ext cx="12191999" cy="6858000"/>
            <a:chOff x="0" y="0"/>
            <a:chExt cx="12191999" cy="6858000"/>
          </a:xfrm>
        </p:grpSpPr>
        <p:pic>
          <p:nvPicPr>
            <p:cNvPr id="7" name="图片 6"/>
            <p:cNvPicPr>
              <a:picLocks noChangeAspect="1"/>
            </p:cNvPicPr>
            <p:nvPr>
              <p:custDataLst>
                <p:tags r:id="rId3"/>
              </p:custDataLst>
            </p:nvPr>
          </p:nvPicPr>
          <p:blipFill rotWithShape="1">
            <a:blip r:embed="rId4" cstate="email"/>
            <a:srcRect/>
            <a:stretch>
              <a:fillRect/>
            </a:stretch>
          </p:blipFill>
          <p:spPr>
            <a:xfrm>
              <a:off x="0" y="0"/>
              <a:ext cx="6096000" cy="6858000"/>
            </a:xfrm>
            <a:prstGeom prst="rect">
              <a:avLst/>
            </a:prstGeom>
          </p:spPr>
        </p:pic>
        <p:pic>
          <p:nvPicPr>
            <p:cNvPr id="8" name="图片 7"/>
            <p:cNvPicPr>
              <a:picLocks noChangeAspect="1"/>
            </p:cNvPicPr>
            <p:nvPr>
              <p:custDataLst>
                <p:tags r:id="rId5"/>
              </p:custDataLst>
            </p:nvPr>
          </p:nvPicPr>
          <p:blipFill rotWithShape="1">
            <a:blip r:embed="rId6" cstate="email"/>
            <a:srcRect/>
            <a:stretch>
              <a:fillRect/>
            </a:stretch>
          </p:blipFill>
          <p:spPr>
            <a:xfrm>
              <a:off x="4689230" y="0"/>
              <a:ext cx="7502769" cy="6858000"/>
            </a:xfrm>
            <a:prstGeom prst="rect">
              <a:avLst/>
            </a:prstGeom>
          </p:spPr>
        </p:pic>
      </p:grpSp>
      <p:sp>
        <p:nvSpPr>
          <p:cNvPr id="11" name="任意多边形: 形状 10"/>
          <p:cNvSpPr/>
          <p:nvPr>
            <p:custDataLst>
              <p:tags r:id="rId7"/>
            </p:custDataLst>
          </p:nvPr>
        </p:nvSpPr>
        <p:spPr>
          <a:xfrm>
            <a:off x="1910811" y="1507602"/>
            <a:ext cx="8470380" cy="3334630"/>
          </a:xfrm>
          <a:custGeom>
            <a:avLst/>
            <a:gdLst>
              <a:gd name="connsiteX0" fmla="*/ 205118 w 8991942"/>
              <a:gd name="connsiteY0" fmla="*/ 686554 h 3588181"/>
              <a:gd name="connsiteX1" fmla="*/ 1024268 w 8991942"/>
              <a:gd name="connsiteY1" fmla="*/ 2810629 h 3588181"/>
              <a:gd name="connsiteX2" fmla="*/ 2633993 w 8991942"/>
              <a:gd name="connsiteY2" fmla="*/ 3515479 h 3588181"/>
              <a:gd name="connsiteX3" fmla="*/ 7729868 w 8991942"/>
              <a:gd name="connsiteY3" fmla="*/ 3477379 h 3588181"/>
              <a:gd name="connsiteX4" fmla="*/ 8853818 w 8991942"/>
              <a:gd name="connsiteY4" fmla="*/ 2734429 h 3588181"/>
              <a:gd name="connsiteX5" fmla="*/ 8891918 w 8991942"/>
              <a:gd name="connsiteY5" fmla="*/ 1105654 h 3588181"/>
              <a:gd name="connsiteX6" fmla="*/ 8110868 w 8991942"/>
              <a:gd name="connsiteY6" fmla="*/ 572254 h 3588181"/>
              <a:gd name="connsiteX7" fmla="*/ 814718 w 8991942"/>
              <a:gd name="connsiteY7" fmla="*/ 754 h 3588181"/>
              <a:gd name="connsiteX8" fmla="*/ 205118 w 8991942"/>
              <a:gd name="connsiteY8" fmla="*/ 686554 h 3588181"/>
              <a:gd name="connsiteX0-1" fmla="*/ 181089 w 8967913"/>
              <a:gd name="connsiteY0-2" fmla="*/ 686554 h 3588181"/>
              <a:gd name="connsiteX1-3" fmla="*/ 1000239 w 8967913"/>
              <a:gd name="connsiteY1-4" fmla="*/ 2810629 h 3588181"/>
              <a:gd name="connsiteX2-5" fmla="*/ 2609964 w 8967913"/>
              <a:gd name="connsiteY2-6" fmla="*/ 3515479 h 3588181"/>
              <a:gd name="connsiteX3-7" fmla="*/ 7705839 w 8967913"/>
              <a:gd name="connsiteY3-8" fmla="*/ 3477379 h 3588181"/>
              <a:gd name="connsiteX4-9" fmla="*/ 8829789 w 8967913"/>
              <a:gd name="connsiteY4-10" fmla="*/ 2734429 h 3588181"/>
              <a:gd name="connsiteX5-11" fmla="*/ 8867889 w 8967913"/>
              <a:gd name="connsiteY5-12" fmla="*/ 1105654 h 3588181"/>
              <a:gd name="connsiteX6-13" fmla="*/ 8086839 w 8967913"/>
              <a:gd name="connsiteY6-14" fmla="*/ 572254 h 3588181"/>
              <a:gd name="connsiteX7-15" fmla="*/ 790689 w 8967913"/>
              <a:gd name="connsiteY7-16" fmla="*/ 754 h 3588181"/>
              <a:gd name="connsiteX8-17" fmla="*/ 181089 w 8967913"/>
              <a:gd name="connsiteY8-18" fmla="*/ 686554 h 3588181"/>
              <a:gd name="connsiteX0-19" fmla="*/ 1602 w 8788426"/>
              <a:gd name="connsiteY0-20" fmla="*/ 686778 h 3588405"/>
              <a:gd name="connsiteX1-21" fmla="*/ 820752 w 8788426"/>
              <a:gd name="connsiteY1-22" fmla="*/ 2810853 h 3588405"/>
              <a:gd name="connsiteX2-23" fmla="*/ 2430477 w 8788426"/>
              <a:gd name="connsiteY2-24" fmla="*/ 3515703 h 3588405"/>
              <a:gd name="connsiteX3-25" fmla="*/ 7526352 w 8788426"/>
              <a:gd name="connsiteY3-26" fmla="*/ 3477603 h 3588405"/>
              <a:gd name="connsiteX4-27" fmla="*/ 8650302 w 8788426"/>
              <a:gd name="connsiteY4-28" fmla="*/ 2734653 h 3588405"/>
              <a:gd name="connsiteX5-29" fmla="*/ 8688402 w 8788426"/>
              <a:gd name="connsiteY5-30" fmla="*/ 1105878 h 3588405"/>
              <a:gd name="connsiteX6-31" fmla="*/ 7907352 w 8788426"/>
              <a:gd name="connsiteY6-32" fmla="*/ 572478 h 3588405"/>
              <a:gd name="connsiteX7-33" fmla="*/ 611202 w 8788426"/>
              <a:gd name="connsiteY7-34" fmla="*/ 978 h 3588405"/>
              <a:gd name="connsiteX8-35" fmla="*/ 1602 w 8788426"/>
              <a:gd name="connsiteY8-36" fmla="*/ 686778 h 3588405"/>
              <a:gd name="connsiteX0-37" fmla="*/ 6593 w 8793417"/>
              <a:gd name="connsiteY0-38" fmla="*/ 686591 h 3588218"/>
              <a:gd name="connsiteX1-39" fmla="*/ 825743 w 8793417"/>
              <a:gd name="connsiteY1-40" fmla="*/ 2810666 h 3588218"/>
              <a:gd name="connsiteX2-41" fmla="*/ 2435468 w 8793417"/>
              <a:gd name="connsiteY2-42" fmla="*/ 3515516 h 3588218"/>
              <a:gd name="connsiteX3-43" fmla="*/ 7531343 w 8793417"/>
              <a:gd name="connsiteY3-44" fmla="*/ 3477416 h 3588218"/>
              <a:gd name="connsiteX4-45" fmla="*/ 8655293 w 8793417"/>
              <a:gd name="connsiteY4-46" fmla="*/ 2734466 h 3588218"/>
              <a:gd name="connsiteX5-47" fmla="*/ 8693393 w 8793417"/>
              <a:gd name="connsiteY5-48" fmla="*/ 1105691 h 3588218"/>
              <a:gd name="connsiteX6-49" fmla="*/ 7912343 w 8793417"/>
              <a:gd name="connsiteY6-50" fmla="*/ 572291 h 3588218"/>
              <a:gd name="connsiteX7-51" fmla="*/ 616193 w 8793417"/>
              <a:gd name="connsiteY7-52" fmla="*/ 791 h 3588218"/>
              <a:gd name="connsiteX8-53" fmla="*/ 6593 w 8793417"/>
              <a:gd name="connsiteY8-54" fmla="*/ 686591 h 3588218"/>
              <a:gd name="connsiteX0-55" fmla="*/ 7740 w 8794564"/>
              <a:gd name="connsiteY0-56" fmla="*/ 686555 h 3588182"/>
              <a:gd name="connsiteX1-57" fmla="*/ 826890 w 8794564"/>
              <a:gd name="connsiteY1-58" fmla="*/ 2810630 h 3588182"/>
              <a:gd name="connsiteX2-59" fmla="*/ 2436615 w 8794564"/>
              <a:gd name="connsiteY2-60" fmla="*/ 3515480 h 3588182"/>
              <a:gd name="connsiteX3-61" fmla="*/ 7532490 w 8794564"/>
              <a:gd name="connsiteY3-62" fmla="*/ 3477380 h 3588182"/>
              <a:gd name="connsiteX4-63" fmla="*/ 8656440 w 8794564"/>
              <a:gd name="connsiteY4-64" fmla="*/ 2734430 h 3588182"/>
              <a:gd name="connsiteX5-65" fmla="*/ 8694540 w 8794564"/>
              <a:gd name="connsiteY5-66" fmla="*/ 1105655 h 3588182"/>
              <a:gd name="connsiteX6-67" fmla="*/ 7913490 w 8794564"/>
              <a:gd name="connsiteY6-68" fmla="*/ 572255 h 3588182"/>
              <a:gd name="connsiteX7-69" fmla="*/ 617340 w 8794564"/>
              <a:gd name="connsiteY7-70" fmla="*/ 755 h 3588182"/>
              <a:gd name="connsiteX8-71" fmla="*/ 7740 w 8794564"/>
              <a:gd name="connsiteY8-72" fmla="*/ 686555 h 3588182"/>
              <a:gd name="connsiteX0-73" fmla="*/ 12757 w 8799581"/>
              <a:gd name="connsiteY0-74" fmla="*/ 686555 h 3595456"/>
              <a:gd name="connsiteX1-75" fmla="*/ 993832 w 8799581"/>
              <a:gd name="connsiteY1-76" fmla="*/ 2705855 h 3595456"/>
              <a:gd name="connsiteX2-77" fmla="*/ 2441632 w 8799581"/>
              <a:gd name="connsiteY2-78" fmla="*/ 3515480 h 3595456"/>
              <a:gd name="connsiteX3-79" fmla="*/ 7537507 w 8799581"/>
              <a:gd name="connsiteY3-80" fmla="*/ 3477380 h 3595456"/>
              <a:gd name="connsiteX4-81" fmla="*/ 8661457 w 8799581"/>
              <a:gd name="connsiteY4-82" fmla="*/ 2734430 h 3595456"/>
              <a:gd name="connsiteX5-83" fmla="*/ 8699557 w 8799581"/>
              <a:gd name="connsiteY5-84" fmla="*/ 1105655 h 3595456"/>
              <a:gd name="connsiteX6-85" fmla="*/ 7918507 w 8799581"/>
              <a:gd name="connsiteY6-86" fmla="*/ 572255 h 3595456"/>
              <a:gd name="connsiteX7-87" fmla="*/ 622357 w 8799581"/>
              <a:gd name="connsiteY7-88" fmla="*/ 755 h 3595456"/>
              <a:gd name="connsiteX8-89" fmla="*/ 12757 w 8799581"/>
              <a:gd name="connsiteY8-90" fmla="*/ 686555 h 3595456"/>
              <a:gd name="connsiteX0-91" fmla="*/ 12757 w 8799581"/>
              <a:gd name="connsiteY0-92" fmla="*/ 686555 h 3595456"/>
              <a:gd name="connsiteX1-93" fmla="*/ 993832 w 8799581"/>
              <a:gd name="connsiteY1-94" fmla="*/ 2705855 h 3595456"/>
              <a:gd name="connsiteX2-95" fmla="*/ 2441632 w 8799581"/>
              <a:gd name="connsiteY2-96" fmla="*/ 3515480 h 3595456"/>
              <a:gd name="connsiteX3-97" fmla="*/ 7537507 w 8799581"/>
              <a:gd name="connsiteY3-98" fmla="*/ 3477380 h 3595456"/>
              <a:gd name="connsiteX4-99" fmla="*/ 8661457 w 8799581"/>
              <a:gd name="connsiteY4-100" fmla="*/ 2734430 h 3595456"/>
              <a:gd name="connsiteX5-101" fmla="*/ 8699557 w 8799581"/>
              <a:gd name="connsiteY5-102" fmla="*/ 1105655 h 3595456"/>
              <a:gd name="connsiteX6-103" fmla="*/ 7918507 w 8799581"/>
              <a:gd name="connsiteY6-104" fmla="*/ 572255 h 3595456"/>
              <a:gd name="connsiteX7-105" fmla="*/ 622357 w 8799581"/>
              <a:gd name="connsiteY7-106" fmla="*/ 755 h 3595456"/>
              <a:gd name="connsiteX8-107" fmla="*/ 12757 w 8799581"/>
              <a:gd name="connsiteY8-108" fmla="*/ 686555 h 3595456"/>
              <a:gd name="connsiteX0-109" fmla="*/ 12757 w 8799581"/>
              <a:gd name="connsiteY0-110" fmla="*/ 686555 h 3505349"/>
              <a:gd name="connsiteX1-111" fmla="*/ 993832 w 8799581"/>
              <a:gd name="connsiteY1-112" fmla="*/ 2705855 h 3505349"/>
              <a:gd name="connsiteX2-113" fmla="*/ 2860732 w 8799581"/>
              <a:gd name="connsiteY2-114" fmla="*/ 3286880 h 3505349"/>
              <a:gd name="connsiteX3-115" fmla="*/ 7537507 w 8799581"/>
              <a:gd name="connsiteY3-116" fmla="*/ 3477380 h 3505349"/>
              <a:gd name="connsiteX4-117" fmla="*/ 8661457 w 8799581"/>
              <a:gd name="connsiteY4-118" fmla="*/ 2734430 h 3505349"/>
              <a:gd name="connsiteX5-119" fmla="*/ 8699557 w 8799581"/>
              <a:gd name="connsiteY5-120" fmla="*/ 1105655 h 3505349"/>
              <a:gd name="connsiteX6-121" fmla="*/ 7918507 w 8799581"/>
              <a:gd name="connsiteY6-122" fmla="*/ 572255 h 3505349"/>
              <a:gd name="connsiteX7-123" fmla="*/ 622357 w 8799581"/>
              <a:gd name="connsiteY7-124" fmla="*/ 755 h 3505349"/>
              <a:gd name="connsiteX8-125" fmla="*/ 12757 w 8799581"/>
              <a:gd name="connsiteY8-126" fmla="*/ 686555 h 3505349"/>
              <a:gd name="connsiteX0-127" fmla="*/ 12757 w 8799581"/>
              <a:gd name="connsiteY0-128" fmla="*/ 686555 h 3501747"/>
              <a:gd name="connsiteX1-129" fmla="*/ 993832 w 8799581"/>
              <a:gd name="connsiteY1-130" fmla="*/ 2705855 h 3501747"/>
              <a:gd name="connsiteX2-131" fmla="*/ 2860732 w 8799581"/>
              <a:gd name="connsiteY2-132" fmla="*/ 3286880 h 3501747"/>
              <a:gd name="connsiteX3-133" fmla="*/ 7537507 w 8799581"/>
              <a:gd name="connsiteY3-134" fmla="*/ 3477380 h 3501747"/>
              <a:gd name="connsiteX4-135" fmla="*/ 8661457 w 8799581"/>
              <a:gd name="connsiteY4-136" fmla="*/ 2734430 h 3501747"/>
              <a:gd name="connsiteX5-137" fmla="*/ 8699557 w 8799581"/>
              <a:gd name="connsiteY5-138" fmla="*/ 1105655 h 3501747"/>
              <a:gd name="connsiteX6-139" fmla="*/ 7918507 w 8799581"/>
              <a:gd name="connsiteY6-140" fmla="*/ 572255 h 3501747"/>
              <a:gd name="connsiteX7-141" fmla="*/ 622357 w 8799581"/>
              <a:gd name="connsiteY7-142" fmla="*/ 755 h 3501747"/>
              <a:gd name="connsiteX8-143" fmla="*/ 12757 w 8799581"/>
              <a:gd name="connsiteY8-144" fmla="*/ 686555 h 3501747"/>
              <a:gd name="connsiteX0-145" fmla="*/ 12757 w 8794918"/>
              <a:gd name="connsiteY0-146" fmla="*/ 686555 h 3401446"/>
              <a:gd name="connsiteX1-147" fmla="*/ 993832 w 8794918"/>
              <a:gd name="connsiteY1-148" fmla="*/ 2705855 h 3401446"/>
              <a:gd name="connsiteX2-149" fmla="*/ 2860732 w 8794918"/>
              <a:gd name="connsiteY2-150" fmla="*/ 3286880 h 3401446"/>
              <a:gd name="connsiteX3-151" fmla="*/ 7613707 w 8794918"/>
              <a:gd name="connsiteY3-152" fmla="*/ 3353555 h 3401446"/>
              <a:gd name="connsiteX4-153" fmla="*/ 8661457 w 8794918"/>
              <a:gd name="connsiteY4-154" fmla="*/ 2734430 h 3401446"/>
              <a:gd name="connsiteX5-155" fmla="*/ 8699557 w 8794918"/>
              <a:gd name="connsiteY5-156" fmla="*/ 1105655 h 3401446"/>
              <a:gd name="connsiteX6-157" fmla="*/ 7918507 w 8794918"/>
              <a:gd name="connsiteY6-158" fmla="*/ 572255 h 3401446"/>
              <a:gd name="connsiteX7-159" fmla="*/ 622357 w 8794918"/>
              <a:gd name="connsiteY7-160" fmla="*/ 755 h 3401446"/>
              <a:gd name="connsiteX8-161" fmla="*/ 12757 w 8794918"/>
              <a:gd name="connsiteY8-162" fmla="*/ 686555 h 3401446"/>
              <a:gd name="connsiteX0-163" fmla="*/ 14718 w 8796879"/>
              <a:gd name="connsiteY0-164" fmla="*/ 686555 h 3401446"/>
              <a:gd name="connsiteX1-165" fmla="*/ 1033893 w 8796879"/>
              <a:gd name="connsiteY1-166" fmla="*/ 2705855 h 3401446"/>
              <a:gd name="connsiteX2-167" fmla="*/ 2862693 w 8796879"/>
              <a:gd name="connsiteY2-168" fmla="*/ 3286880 h 3401446"/>
              <a:gd name="connsiteX3-169" fmla="*/ 7615668 w 8796879"/>
              <a:gd name="connsiteY3-170" fmla="*/ 3353555 h 3401446"/>
              <a:gd name="connsiteX4-171" fmla="*/ 8663418 w 8796879"/>
              <a:gd name="connsiteY4-172" fmla="*/ 2734430 h 3401446"/>
              <a:gd name="connsiteX5-173" fmla="*/ 8701518 w 8796879"/>
              <a:gd name="connsiteY5-174" fmla="*/ 1105655 h 3401446"/>
              <a:gd name="connsiteX6-175" fmla="*/ 7920468 w 8796879"/>
              <a:gd name="connsiteY6-176" fmla="*/ 572255 h 3401446"/>
              <a:gd name="connsiteX7-177" fmla="*/ 624318 w 8796879"/>
              <a:gd name="connsiteY7-178" fmla="*/ 755 h 3401446"/>
              <a:gd name="connsiteX8-179" fmla="*/ 14718 w 8796879"/>
              <a:gd name="connsiteY8-180" fmla="*/ 686555 h 3401446"/>
              <a:gd name="connsiteX0-181" fmla="*/ 14718 w 8796879"/>
              <a:gd name="connsiteY0-182" fmla="*/ 686555 h 3401446"/>
              <a:gd name="connsiteX1-183" fmla="*/ 1033893 w 8796879"/>
              <a:gd name="connsiteY1-184" fmla="*/ 2705855 h 3401446"/>
              <a:gd name="connsiteX2-185" fmla="*/ 2862693 w 8796879"/>
              <a:gd name="connsiteY2-186" fmla="*/ 3286880 h 3401446"/>
              <a:gd name="connsiteX3-187" fmla="*/ 7615668 w 8796879"/>
              <a:gd name="connsiteY3-188" fmla="*/ 3353555 h 3401446"/>
              <a:gd name="connsiteX4-189" fmla="*/ 8663418 w 8796879"/>
              <a:gd name="connsiteY4-190" fmla="*/ 2734430 h 3401446"/>
              <a:gd name="connsiteX5-191" fmla="*/ 8701518 w 8796879"/>
              <a:gd name="connsiteY5-192" fmla="*/ 1105655 h 3401446"/>
              <a:gd name="connsiteX6-193" fmla="*/ 7920468 w 8796879"/>
              <a:gd name="connsiteY6-194" fmla="*/ 572255 h 3401446"/>
              <a:gd name="connsiteX7-195" fmla="*/ 624318 w 8796879"/>
              <a:gd name="connsiteY7-196" fmla="*/ 755 h 3401446"/>
              <a:gd name="connsiteX8-197" fmla="*/ 14718 w 8796879"/>
              <a:gd name="connsiteY8-198" fmla="*/ 686555 h 3401446"/>
              <a:gd name="connsiteX0-199" fmla="*/ 14718 w 8796879"/>
              <a:gd name="connsiteY0-200" fmla="*/ 686555 h 3389164"/>
              <a:gd name="connsiteX1-201" fmla="*/ 1033893 w 8796879"/>
              <a:gd name="connsiteY1-202" fmla="*/ 2705855 h 3389164"/>
              <a:gd name="connsiteX2-203" fmla="*/ 3446893 w 8796879"/>
              <a:gd name="connsiteY2-204" fmla="*/ 3248780 h 3389164"/>
              <a:gd name="connsiteX3-205" fmla="*/ 7615668 w 8796879"/>
              <a:gd name="connsiteY3-206" fmla="*/ 3353555 h 3389164"/>
              <a:gd name="connsiteX4-207" fmla="*/ 8663418 w 8796879"/>
              <a:gd name="connsiteY4-208" fmla="*/ 2734430 h 3389164"/>
              <a:gd name="connsiteX5-209" fmla="*/ 8701518 w 8796879"/>
              <a:gd name="connsiteY5-210" fmla="*/ 1105655 h 3389164"/>
              <a:gd name="connsiteX6-211" fmla="*/ 7920468 w 8796879"/>
              <a:gd name="connsiteY6-212" fmla="*/ 572255 h 3389164"/>
              <a:gd name="connsiteX7-213" fmla="*/ 624318 w 8796879"/>
              <a:gd name="connsiteY7-214" fmla="*/ 755 h 3389164"/>
              <a:gd name="connsiteX8-215" fmla="*/ 14718 w 8796879"/>
              <a:gd name="connsiteY8-216" fmla="*/ 686555 h 3389164"/>
              <a:gd name="connsiteX0-217" fmla="*/ 14718 w 8795350"/>
              <a:gd name="connsiteY0-218" fmla="*/ 686555 h 3297753"/>
              <a:gd name="connsiteX1-219" fmla="*/ 1033893 w 8795350"/>
              <a:gd name="connsiteY1-220" fmla="*/ 2705855 h 3297753"/>
              <a:gd name="connsiteX2-221" fmla="*/ 3446893 w 8795350"/>
              <a:gd name="connsiteY2-222" fmla="*/ 3248780 h 3297753"/>
              <a:gd name="connsiteX3-223" fmla="*/ 7641068 w 8795350"/>
              <a:gd name="connsiteY3-224" fmla="*/ 3213855 h 3297753"/>
              <a:gd name="connsiteX4-225" fmla="*/ 8663418 w 8795350"/>
              <a:gd name="connsiteY4-226" fmla="*/ 2734430 h 3297753"/>
              <a:gd name="connsiteX5-227" fmla="*/ 8701518 w 8795350"/>
              <a:gd name="connsiteY5-228" fmla="*/ 1105655 h 3297753"/>
              <a:gd name="connsiteX6-229" fmla="*/ 7920468 w 8795350"/>
              <a:gd name="connsiteY6-230" fmla="*/ 572255 h 3297753"/>
              <a:gd name="connsiteX7-231" fmla="*/ 624318 w 8795350"/>
              <a:gd name="connsiteY7-232" fmla="*/ 755 h 3297753"/>
              <a:gd name="connsiteX8-233" fmla="*/ 14718 w 8795350"/>
              <a:gd name="connsiteY8-234" fmla="*/ 686555 h 3297753"/>
              <a:gd name="connsiteX0-235" fmla="*/ 14718 w 8860917"/>
              <a:gd name="connsiteY0-236" fmla="*/ 686555 h 3297753"/>
              <a:gd name="connsiteX1-237" fmla="*/ 1033893 w 8860917"/>
              <a:gd name="connsiteY1-238" fmla="*/ 2705855 h 3297753"/>
              <a:gd name="connsiteX2-239" fmla="*/ 3446893 w 8860917"/>
              <a:gd name="connsiteY2-240" fmla="*/ 3248780 h 3297753"/>
              <a:gd name="connsiteX3-241" fmla="*/ 7641068 w 8860917"/>
              <a:gd name="connsiteY3-242" fmla="*/ 3213855 h 3297753"/>
              <a:gd name="connsiteX4-243" fmla="*/ 8663418 w 8860917"/>
              <a:gd name="connsiteY4-244" fmla="*/ 2734430 h 3297753"/>
              <a:gd name="connsiteX5-245" fmla="*/ 8701518 w 8860917"/>
              <a:gd name="connsiteY5-246" fmla="*/ 1105655 h 3297753"/>
              <a:gd name="connsiteX6-247" fmla="*/ 7920468 w 8860917"/>
              <a:gd name="connsiteY6-248" fmla="*/ 572255 h 3297753"/>
              <a:gd name="connsiteX7-249" fmla="*/ 624318 w 8860917"/>
              <a:gd name="connsiteY7-250" fmla="*/ 755 h 3297753"/>
              <a:gd name="connsiteX8-251" fmla="*/ 14718 w 8860917"/>
              <a:gd name="connsiteY8-252" fmla="*/ 686555 h 3297753"/>
              <a:gd name="connsiteX0-253" fmla="*/ 14718 w 8895579"/>
              <a:gd name="connsiteY0-254" fmla="*/ 686555 h 3309199"/>
              <a:gd name="connsiteX1-255" fmla="*/ 1033893 w 8895579"/>
              <a:gd name="connsiteY1-256" fmla="*/ 2705855 h 3309199"/>
              <a:gd name="connsiteX2-257" fmla="*/ 3446893 w 8895579"/>
              <a:gd name="connsiteY2-258" fmla="*/ 3248780 h 3309199"/>
              <a:gd name="connsiteX3-259" fmla="*/ 7641068 w 8895579"/>
              <a:gd name="connsiteY3-260" fmla="*/ 3213855 h 3309199"/>
              <a:gd name="connsiteX4-261" fmla="*/ 8714218 w 8895579"/>
              <a:gd name="connsiteY4-262" fmla="*/ 2518530 h 3309199"/>
              <a:gd name="connsiteX5-263" fmla="*/ 8701518 w 8895579"/>
              <a:gd name="connsiteY5-264" fmla="*/ 1105655 h 3309199"/>
              <a:gd name="connsiteX6-265" fmla="*/ 7920468 w 8895579"/>
              <a:gd name="connsiteY6-266" fmla="*/ 572255 h 3309199"/>
              <a:gd name="connsiteX7-267" fmla="*/ 624318 w 8895579"/>
              <a:gd name="connsiteY7-268" fmla="*/ 755 h 3309199"/>
              <a:gd name="connsiteX8-269" fmla="*/ 14718 w 8895579"/>
              <a:gd name="connsiteY8-270" fmla="*/ 686555 h 3309199"/>
              <a:gd name="connsiteX0-271" fmla="*/ 14718 w 8841072"/>
              <a:gd name="connsiteY0-272" fmla="*/ 686555 h 3309199"/>
              <a:gd name="connsiteX1-273" fmla="*/ 1033893 w 8841072"/>
              <a:gd name="connsiteY1-274" fmla="*/ 2705855 h 3309199"/>
              <a:gd name="connsiteX2-275" fmla="*/ 3446893 w 8841072"/>
              <a:gd name="connsiteY2-276" fmla="*/ 3248780 h 3309199"/>
              <a:gd name="connsiteX3-277" fmla="*/ 7641068 w 8841072"/>
              <a:gd name="connsiteY3-278" fmla="*/ 3213855 h 3309199"/>
              <a:gd name="connsiteX4-279" fmla="*/ 8714218 w 8841072"/>
              <a:gd name="connsiteY4-280" fmla="*/ 2518530 h 3309199"/>
              <a:gd name="connsiteX5-281" fmla="*/ 8701518 w 8841072"/>
              <a:gd name="connsiteY5-282" fmla="*/ 1105655 h 3309199"/>
              <a:gd name="connsiteX6-283" fmla="*/ 7920468 w 8841072"/>
              <a:gd name="connsiteY6-284" fmla="*/ 572255 h 3309199"/>
              <a:gd name="connsiteX7-285" fmla="*/ 624318 w 8841072"/>
              <a:gd name="connsiteY7-286" fmla="*/ 755 h 3309199"/>
              <a:gd name="connsiteX8-287" fmla="*/ 14718 w 8841072"/>
              <a:gd name="connsiteY8-288" fmla="*/ 686555 h 3309199"/>
              <a:gd name="connsiteX0-289" fmla="*/ 197463 w 9039140"/>
              <a:gd name="connsiteY0-290" fmla="*/ 686616 h 3309260"/>
              <a:gd name="connsiteX1-291" fmla="*/ 1216638 w 9039140"/>
              <a:gd name="connsiteY1-292" fmla="*/ 2705916 h 3309260"/>
              <a:gd name="connsiteX2-293" fmla="*/ 3629638 w 9039140"/>
              <a:gd name="connsiteY2-294" fmla="*/ 3248841 h 3309260"/>
              <a:gd name="connsiteX3-295" fmla="*/ 7823813 w 9039140"/>
              <a:gd name="connsiteY3-296" fmla="*/ 3213916 h 3309260"/>
              <a:gd name="connsiteX4-297" fmla="*/ 8896963 w 9039140"/>
              <a:gd name="connsiteY4-298" fmla="*/ 2518591 h 3309260"/>
              <a:gd name="connsiteX5-299" fmla="*/ 8884263 w 9039140"/>
              <a:gd name="connsiteY5-300" fmla="*/ 1105716 h 3309260"/>
              <a:gd name="connsiteX6-301" fmla="*/ 7823813 w 9039140"/>
              <a:gd name="connsiteY6-302" fmla="*/ 559616 h 3309260"/>
              <a:gd name="connsiteX7-303" fmla="*/ 807063 w 9039140"/>
              <a:gd name="connsiteY7-304" fmla="*/ 816 h 3309260"/>
              <a:gd name="connsiteX8-305" fmla="*/ 197463 w 9039140"/>
              <a:gd name="connsiteY8-306" fmla="*/ 686616 h 3309260"/>
              <a:gd name="connsiteX0-307" fmla="*/ 197463 w 9039140"/>
              <a:gd name="connsiteY0-308" fmla="*/ 686616 h 3309260"/>
              <a:gd name="connsiteX1-309" fmla="*/ 1216638 w 9039140"/>
              <a:gd name="connsiteY1-310" fmla="*/ 2705916 h 3309260"/>
              <a:gd name="connsiteX2-311" fmla="*/ 3629638 w 9039140"/>
              <a:gd name="connsiteY2-312" fmla="*/ 3248841 h 3309260"/>
              <a:gd name="connsiteX3-313" fmla="*/ 7823813 w 9039140"/>
              <a:gd name="connsiteY3-314" fmla="*/ 3213916 h 3309260"/>
              <a:gd name="connsiteX4-315" fmla="*/ 8896963 w 9039140"/>
              <a:gd name="connsiteY4-316" fmla="*/ 2518591 h 3309260"/>
              <a:gd name="connsiteX5-317" fmla="*/ 8884263 w 9039140"/>
              <a:gd name="connsiteY5-318" fmla="*/ 1105716 h 3309260"/>
              <a:gd name="connsiteX6-319" fmla="*/ 7823813 w 9039140"/>
              <a:gd name="connsiteY6-320" fmla="*/ 559616 h 3309260"/>
              <a:gd name="connsiteX7-321" fmla="*/ 807063 w 9039140"/>
              <a:gd name="connsiteY7-322" fmla="*/ 816 h 3309260"/>
              <a:gd name="connsiteX8-323" fmla="*/ 197463 w 9039140"/>
              <a:gd name="connsiteY8-324" fmla="*/ 686616 h 3309260"/>
              <a:gd name="connsiteX0-325" fmla="*/ 197463 w 9007754"/>
              <a:gd name="connsiteY0-326" fmla="*/ 686616 h 3309260"/>
              <a:gd name="connsiteX1-327" fmla="*/ 1216638 w 9007754"/>
              <a:gd name="connsiteY1-328" fmla="*/ 2705916 h 3309260"/>
              <a:gd name="connsiteX2-329" fmla="*/ 3629638 w 9007754"/>
              <a:gd name="connsiteY2-330" fmla="*/ 3248841 h 3309260"/>
              <a:gd name="connsiteX3-331" fmla="*/ 7823813 w 9007754"/>
              <a:gd name="connsiteY3-332" fmla="*/ 3213916 h 3309260"/>
              <a:gd name="connsiteX4-333" fmla="*/ 8896963 w 9007754"/>
              <a:gd name="connsiteY4-334" fmla="*/ 2518591 h 3309260"/>
              <a:gd name="connsiteX5-335" fmla="*/ 8884263 w 9007754"/>
              <a:gd name="connsiteY5-336" fmla="*/ 1105716 h 3309260"/>
              <a:gd name="connsiteX6-337" fmla="*/ 7823813 w 9007754"/>
              <a:gd name="connsiteY6-338" fmla="*/ 559616 h 3309260"/>
              <a:gd name="connsiteX7-339" fmla="*/ 807063 w 9007754"/>
              <a:gd name="connsiteY7-340" fmla="*/ 816 h 3309260"/>
              <a:gd name="connsiteX8-341" fmla="*/ 197463 w 9007754"/>
              <a:gd name="connsiteY8-342" fmla="*/ 686616 h 3309260"/>
              <a:gd name="connsiteX0-343" fmla="*/ 197463 w 8996899"/>
              <a:gd name="connsiteY0-344" fmla="*/ 686616 h 3300334"/>
              <a:gd name="connsiteX1-345" fmla="*/ 1216638 w 8996899"/>
              <a:gd name="connsiteY1-346" fmla="*/ 2705916 h 3300334"/>
              <a:gd name="connsiteX2-347" fmla="*/ 3629638 w 8996899"/>
              <a:gd name="connsiteY2-348" fmla="*/ 3248841 h 3300334"/>
              <a:gd name="connsiteX3-349" fmla="*/ 7823813 w 8996899"/>
              <a:gd name="connsiteY3-350" fmla="*/ 3213916 h 3300334"/>
              <a:gd name="connsiteX4-351" fmla="*/ 8820763 w 8996899"/>
              <a:gd name="connsiteY4-352" fmla="*/ 2683691 h 3300334"/>
              <a:gd name="connsiteX5-353" fmla="*/ 8884263 w 8996899"/>
              <a:gd name="connsiteY5-354" fmla="*/ 1105716 h 3300334"/>
              <a:gd name="connsiteX6-355" fmla="*/ 7823813 w 8996899"/>
              <a:gd name="connsiteY6-356" fmla="*/ 559616 h 3300334"/>
              <a:gd name="connsiteX7-357" fmla="*/ 807063 w 8996899"/>
              <a:gd name="connsiteY7-358" fmla="*/ 816 h 3300334"/>
              <a:gd name="connsiteX8-359" fmla="*/ 197463 w 8996899"/>
              <a:gd name="connsiteY8-360" fmla="*/ 686616 h 3300334"/>
              <a:gd name="connsiteX0-361" fmla="*/ 197463 w 8977294"/>
              <a:gd name="connsiteY0-362" fmla="*/ 686616 h 3300334"/>
              <a:gd name="connsiteX1-363" fmla="*/ 1216638 w 8977294"/>
              <a:gd name="connsiteY1-364" fmla="*/ 2705916 h 3300334"/>
              <a:gd name="connsiteX2-365" fmla="*/ 3629638 w 8977294"/>
              <a:gd name="connsiteY2-366" fmla="*/ 3248841 h 3300334"/>
              <a:gd name="connsiteX3-367" fmla="*/ 7823813 w 8977294"/>
              <a:gd name="connsiteY3-368" fmla="*/ 3213916 h 3300334"/>
              <a:gd name="connsiteX4-369" fmla="*/ 8820763 w 8977294"/>
              <a:gd name="connsiteY4-370" fmla="*/ 2683691 h 3300334"/>
              <a:gd name="connsiteX5-371" fmla="*/ 8884263 w 8977294"/>
              <a:gd name="connsiteY5-372" fmla="*/ 1105716 h 3300334"/>
              <a:gd name="connsiteX6-373" fmla="*/ 7823813 w 8977294"/>
              <a:gd name="connsiteY6-374" fmla="*/ 559616 h 3300334"/>
              <a:gd name="connsiteX7-375" fmla="*/ 807063 w 8977294"/>
              <a:gd name="connsiteY7-376" fmla="*/ 816 h 3300334"/>
              <a:gd name="connsiteX8-377" fmla="*/ 197463 w 8977294"/>
              <a:gd name="connsiteY8-378" fmla="*/ 686616 h 3300334"/>
              <a:gd name="connsiteX0-379" fmla="*/ 18325 w 8798156"/>
              <a:gd name="connsiteY0-380" fmla="*/ 686616 h 3300334"/>
              <a:gd name="connsiteX1-381" fmla="*/ 1037500 w 8798156"/>
              <a:gd name="connsiteY1-382" fmla="*/ 2705916 h 3300334"/>
              <a:gd name="connsiteX2-383" fmla="*/ 3450500 w 8798156"/>
              <a:gd name="connsiteY2-384" fmla="*/ 3248841 h 3300334"/>
              <a:gd name="connsiteX3-385" fmla="*/ 7644675 w 8798156"/>
              <a:gd name="connsiteY3-386" fmla="*/ 3213916 h 3300334"/>
              <a:gd name="connsiteX4-387" fmla="*/ 8641625 w 8798156"/>
              <a:gd name="connsiteY4-388" fmla="*/ 2683691 h 3300334"/>
              <a:gd name="connsiteX5-389" fmla="*/ 8705125 w 8798156"/>
              <a:gd name="connsiteY5-390" fmla="*/ 1105716 h 3300334"/>
              <a:gd name="connsiteX6-391" fmla="*/ 7644675 w 8798156"/>
              <a:gd name="connsiteY6-392" fmla="*/ 559616 h 3300334"/>
              <a:gd name="connsiteX7-393" fmla="*/ 627925 w 8798156"/>
              <a:gd name="connsiteY7-394" fmla="*/ 816 h 3300334"/>
              <a:gd name="connsiteX8-395" fmla="*/ 18325 w 8798156"/>
              <a:gd name="connsiteY8-396" fmla="*/ 686616 h 3300334"/>
              <a:gd name="connsiteX0-397" fmla="*/ 57563 w 8837394"/>
              <a:gd name="connsiteY0-398" fmla="*/ 686616 h 3300334"/>
              <a:gd name="connsiteX1-399" fmla="*/ 1076738 w 8837394"/>
              <a:gd name="connsiteY1-400" fmla="*/ 2705916 h 3300334"/>
              <a:gd name="connsiteX2-401" fmla="*/ 3489738 w 8837394"/>
              <a:gd name="connsiteY2-402" fmla="*/ 3248841 h 3300334"/>
              <a:gd name="connsiteX3-403" fmla="*/ 7683913 w 8837394"/>
              <a:gd name="connsiteY3-404" fmla="*/ 3213916 h 3300334"/>
              <a:gd name="connsiteX4-405" fmla="*/ 8680863 w 8837394"/>
              <a:gd name="connsiteY4-406" fmla="*/ 2683691 h 3300334"/>
              <a:gd name="connsiteX5-407" fmla="*/ 8744363 w 8837394"/>
              <a:gd name="connsiteY5-408" fmla="*/ 1105716 h 3300334"/>
              <a:gd name="connsiteX6-409" fmla="*/ 7683913 w 8837394"/>
              <a:gd name="connsiteY6-410" fmla="*/ 559616 h 3300334"/>
              <a:gd name="connsiteX7-411" fmla="*/ 667163 w 8837394"/>
              <a:gd name="connsiteY7-412" fmla="*/ 816 h 3300334"/>
              <a:gd name="connsiteX8-413" fmla="*/ 57563 w 8837394"/>
              <a:gd name="connsiteY8-414" fmla="*/ 686616 h 3300334"/>
              <a:gd name="connsiteX0-415" fmla="*/ 47182 w 8827013"/>
              <a:gd name="connsiteY0-416" fmla="*/ 686616 h 3300334"/>
              <a:gd name="connsiteX1-417" fmla="*/ 1066357 w 8827013"/>
              <a:gd name="connsiteY1-418" fmla="*/ 2705916 h 3300334"/>
              <a:gd name="connsiteX2-419" fmla="*/ 3479357 w 8827013"/>
              <a:gd name="connsiteY2-420" fmla="*/ 3248841 h 3300334"/>
              <a:gd name="connsiteX3-421" fmla="*/ 7673532 w 8827013"/>
              <a:gd name="connsiteY3-422" fmla="*/ 3213916 h 3300334"/>
              <a:gd name="connsiteX4-423" fmla="*/ 8670482 w 8827013"/>
              <a:gd name="connsiteY4-424" fmla="*/ 2683691 h 3300334"/>
              <a:gd name="connsiteX5-425" fmla="*/ 8733982 w 8827013"/>
              <a:gd name="connsiteY5-426" fmla="*/ 1105716 h 3300334"/>
              <a:gd name="connsiteX6-427" fmla="*/ 7673532 w 8827013"/>
              <a:gd name="connsiteY6-428" fmla="*/ 559616 h 3300334"/>
              <a:gd name="connsiteX7-429" fmla="*/ 656782 w 8827013"/>
              <a:gd name="connsiteY7-430" fmla="*/ 816 h 3300334"/>
              <a:gd name="connsiteX8-431" fmla="*/ 47182 w 8827013"/>
              <a:gd name="connsiteY8-432" fmla="*/ 686616 h 3300334"/>
              <a:gd name="connsiteX0-433" fmla="*/ 47182 w 8827013"/>
              <a:gd name="connsiteY0-434" fmla="*/ 686616 h 3300334"/>
              <a:gd name="connsiteX1-435" fmla="*/ 1066357 w 8827013"/>
              <a:gd name="connsiteY1-436" fmla="*/ 2705916 h 3300334"/>
              <a:gd name="connsiteX2-437" fmla="*/ 3479357 w 8827013"/>
              <a:gd name="connsiteY2-438" fmla="*/ 3248841 h 3300334"/>
              <a:gd name="connsiteX3-439" fmla="*/ 7673532 w 8827013"/>
              <a:gd name="connsiteY3-440" fmla="*/ 3213916 h 3300334"/>
              <a:gd name="connsiteX4-441" fmla="*/ 8670482 w 8827013"/>
              <a:gd name="connsiteY4-442" fmla="*/ 2683691 h 3300334"/>
              <a:gd name="connsiteX5-443" fmla="*/ 8733982 w 8827013"/>
              <a:gd name="connsiteY5-444" fmla="*/ 1105716 h 3300334"/>
              <a:gd name="connsiteX6-445" fmla="*/ 7673532 w 8827013"/>
              <a:gd name="connsiteY6-446" fmla="*/ 559616 h 3300334"/>
              <a:gd name="connsiteX7-447" fmla="*/ 656782 w 8827013"/>
              <a:gd name="connsiteY7-448" fmla="*/ 816 h 3300334"/>
              <a:gd name="connsiteX8-449" fmla="*/ 47182 w 8827013"/>
              <a:gd name="connsiteY8-450" fmla="*/ 686616 h 3300334"/>
              <a:gd name="connsiteX0-451" fmla="*/ 47182 w 8827013"/>
              <a:gd name="connsiteY0-452" fmla="*/ 686616 h 3236621"/>
              <a:gd name="connsiteX1-453" fmla="*/ 1066357 w 8827013"/>
              <a:gd name="connsiteY1-454" fmla="*/ 2705916 h 3236621"/>
              <a:gd name="connsiteX2-455" fmla="*/ 3504757 w 8827013"/>
              <a:gd name="connsiteY2-456" fmla="*/ 3096441 h 3236621"/>
              <a:gd name="connsiteX3-457" fmla="*/ 7673532 w 8827013"/>
              <a:gd name="connsiteY3-458" fmla="*/ 3213916 h 3236621"/>
              <a:gd name="connsiteX4-459" fmla="*/ 8670482 w 8827013"/>
              <a:gd name="connsiteY4-460" fmla="*/ 2683691 h 3236621"/>
              <a:gd name="connsiteX5-461" fmla="*/ 8733982 w 8827013"/>
              <a:gd name="connsiteY5-462" fmla="*/ 1105716 h 3236621"/>
              <a:gd name="connsiteX6-463" fmla="*/ 7673532 w 8827013"/>
              <a:gd name="connsiteY6-464" fmla="*/ 559616 h 3236621"/>
              <a:gd name="connsiteX7-465" fmla="*/ 656782 w 8827013"/>
              <a:gd name="connsiteY7-466" fmla="*/ 816 h 3236621"/>
              <a:gd name="connsiteX8-467" fmla="*/ 47182 w 8827013"/>
              <a:gd name="connsiteY8-468" fmla="*/ 686616 h 3236621"/>
              <a:gd name="connsiteX0-469" fmla="*/ 47182 w 8827013"/>
              <a:gd name="connsiteY0-470" fmla="*/ 686616 h 3259027"/>
              <a:gd name="connsiteX1-471" fmla="*/ 1066357 w 8827013"/>
              <a:gd name="connsiteY1-472" fmla="*/ 2705916 h 3259027"/>
              <a:gd name="connsiteX2-473" fmla="*/ 3504757 w 8827013"/>
              <a:gd name="connsiteY2-474" fmla="*/ 3172641 h 3259027"/>
              <a:gd name="connsiteX3-475" fmla="*/ 7673532 w 8827013"/>
              <a:gd name="connsiteY3-476" fmla="*/ 3213916 h 3259027"/>
              <a:gd name="connsiteX4-477" fmla="*/ 8670482 w 8827013"/>
              <a:gd name="connsiteY4-478" fmla="*/ 2683691 h 3259027"/>
              <a:gd name="connsiteX5-479" fmla="*/ 8733982 w 8827013"/>
              <a:gd name="connsiteY5-480" fmla="*/ 1105716 h 3259027"/>
              <a:gd name="connsiteX6-481" fmla="*/ 7673532 w 8827013"/>
              <a:gd name="connsiteY6-482" fmla="*/ 559616 h 3259027"/>
              <a:gd name="connsiteX7-483" fmla="*/ 656782 w 8827013"/>
              <a:gd name="connsiteY7-484" fmla="*/ 816 h 3259027"/>
              <a:gd name="connsiteX8-485" fmla="*/ 47182 w 8827013"/>
              <a:gd name="connsiteY8-486" fmla="*/ 686616 h 3259027"/>
              <a:gd name="connsiteX0-487" fmla="*/ 47182 w 8827013"/>
              <a:gd name="connsiteY0-488" fmla="*/ 686616 h 3245091"/>
              <a:gd name="connsiteX1-489" fmla="*/ 1066357 w 8827013"/>
              <a:gd name="connsiteY1-490" fmla="*/ 2705916 h 3245091"/>
              <a:gd name="connsiteX2-491" fmla="*/ 3504757 w 8827013"/>
              <a:gd name="connsiteY2-492" fmla="*/ 3172641 h 3245091"/>
              <a:gd name="connsiteX3-493" fmla="*/ 7673532 w 8827013"/>
              <a:gd name="connsiteY3-494" fmla="*/ 3213916 h 3245091"/>
              <a:gd name="connsiteX4-495" fmla="*/ 8670482 w 8827013"/>
              <a:gd name="connsiteY4-496" fmla="*/ 2683691 h 3245091"/>
              <a:gd name="connsiteX5-497" fmla="*/ 8733982 w 8827013"/>
              <a:gd name="connsiteY5-498" fmla="*/ 1105716 h 3245091"/>
              <a:gd name="connsiteX6-499" fmla="*/ 7673532 w 8827013"/>
              <a:gd name="connsiteY6-500" fmla="*/ 559616 h 3245091"/>
              <a:gd name="connsiteX7-501" fmla="*/ 656782 w 8827013"/>
              <a:gd name="connsiteY7-502" fmla="*/ 816 h 3245091"/>
              <a:gd name="connsiteX8-503" fmla="*/ 47182 w 8827013"/>
              <a:gd name="connsiteY8-504" fmla="*/ 686616 h 3245091"/>
              <a:gd name="connsiteX0-505" fmla="*/ 47182 w 8781072"/>
              <a:gd name="connsiteY0-506" fmla="*/ 686616 h 3246012"/>
              <a:gd name="connsiteX1-507" fmla="*/ 1066357 w 8781072"/>
              <a:gd name="connsiteY1-508" fmla="*/ 2705916 h 3246012"/>
              <a:gd name="connsiteX2-509" fmla="*/ 3504757 w 8781072"/>
              <a:gd name="connsiteY2-510" fmla="*/ 3172641 h 3246012"/>
              <a:gd name="connsiteX3-511" fmla="*/ 7673532 w 8781072"/>
              <a:gd name="connsiteY3-512" fmla="*/ 3213916 h 3246012"/>
              <a:gd name="connsiteX4-513" fmla="*/ 8518082 w 8781072"/>
              <a:gd name="connsiteY4-514" fmla="*/ 2670991 h 3246012"/>
              <a:gd name="connsiteX5-515" fmla="*/ 8733982 w 8781072"/>
              <a:gd name="connsiteY5-516" fmla="*/ 1105716 h 3246012"/>
              <a:gd name="connsiteX6-517" fmla="*/ 7673532 w 8781072"/>
              <a:gd name="connsiteY6-518" fmla="*/ 559616 h 3246012"/>
              <a:gd name="connsiteX7-519" fmla="*/ 656782 w 8781072"/>
              <a:gd name="connsiteY7-520" fmla="*/ 816 h 3246012"/>
              <a:gd name="connsiteX8-521" fmla="*/ 47182 w 8781072"/>
              <a:gd name="connsiteY8-522" fmla="*/ 686616 h 3246012"/>
              <a:gd name="connsiteX0-523" fmla="*/ 47182 w 8776608"/>
              <a:gd name="connsiteY0-524" fmla="*/ 686616 h 3246012"/>
              <a:gd name="connsiteX1-525" fmla="*/ 1066357 w 8776608"/>
              <a:gd name="connsiteY1-526" fmla="*/ 2705916 h 3246012"/>
              <a:gd name="connsiteX2-527" fmla="*/ 3504757 w 8776608"/>
              <a:gd name="connsiteY2-528" fmla="*/ 3172641 h 3246012"/>
              <a:gd name="connsiteX3-529" fmla="*/ 7673532 w 8776608"/>
              <a:gd name="connsiteY3-530" fmla="*/ 3213916 h 3246012"/>
              <a:gd name="connsiteX4-531" fmla="*/ 8518082 w 8776608"/>
              <a:gd name="connsiteY4-532" fmla="*/ 2670991 h 3246012"/>
              <a:gd name="connsiteX5-533" fmla="*/ 8733982 w 8776608"/>
              <a:gd name="connsiteY5-534" fmla="*/ 1105716 h 3246012"/>
              <a:gd name="connsiteX6-535" fmla="*/ 7673532 w 8776608"/>
              <a:gd name="connsiteY6-536" fmla="*/ 559616 h 3246012"/>
              <a:gd name="connsiteX7-537" fmla="*/ 656782 w 8776608"/>
              <a:gd name="connsiteY7-538" fmla="*/ 816 h 3246012"/>
              <a:gd name="connsiteX8-539" fmla="*/ 47182 w 8776608"/>
              <a:gd name="connsiteY8-540" fmla="*/ 686616 h 3246012"/>
              <a:gd name="connsiteX0-541" fmla="*/ 47182 w 8776608"/>
              <a:gd name="connsiteY0-542" fmla="*/ 686616 h 3215149"/>
              <a:gd name="connsiteX1-543" fmla="*/ 1066357 w 8776608"/>
              <a:gd name="connsiteY1-544" fmla="*/ 2705916 h 3215149"/>
              <a:gd name="connsiteX2-545" fmla="*/ 3504757 w 8776608"/>
              <a:gd name="connsiteY2-546" fmla="*/ 3172641 h 3215149"/>
              <a:gd name="connsiteX3-547" fmla="*/ 7673532 w 8776608"/>
              <a:gd name="connsiteY3-548" fmla="*/ 3213916 h 3215149"/>
              <a:gd name="connsiteX4-549" fmla="*/ 8518082 w 8776608"/>
              <a:gd name="connsiteY4-550" fmla="*/ 2670991 h 3215149"/>
              <a:gd name="connsiteX5-551" fmla="*/ 8733982 w 8776608"/>
              <a:gd name="connsiteY5-552" fmla="*/ 1105716 h 3215149"/>
              <a:gd name="connsiteX6-553" fmla="*/ 7673532 w 8776608"/>
              <a:gd name="connsiteY6-554" fmla="*/ 559616 h 3215149"/>
              <a:gd name="connsiteX7-555" fmla="*/ 656782 w 8776608"/>
              <a:gd name="connsiteY7-556" fmla="*/ 816 h 3215149"/>
              <a:gd name="connsiteX8-557" fmla="*/ 47182 w 8776608"/>
              <a:gd name="connsiteY8-558" fmla="*/ 686616 h 3215149"/>
              <a:gd name="connsiteX0-559" fmla="*/ 16600 w 8746026"/>
              <a:gd name="connsiteY0-560" fmla="*/ 686616 h 3221647"/>
              <a:gd name="connsiteX1-561" fmla="*/ 1114359 w 8746026"/>
              <a:gd name="connsiteY1-562" fmla="*/ 2816959 h 3221647"/>
              <a:gd name="connsiteX2-563" fmla="*/ 3474175 w 8746026"/>
              <a:gd name="connsiteY2-564" fmla="*/ 3172641 h 3221647"/>
              <a:gd name="connsiteX3-565" fmla="*/ 7642950 w 8746026"/>
              <a:gd name="connsiteY3-566" fmla="*/ 3213916 h 3221647"/>
              <a:gd name="connsiteX4-567" fmla="*/ 8487500 w 8746026"/>
              <a:gd name="connsiteY4-568" fmla="*/ 2670991 h 3221647"/>
              <a:gd name="connsiteX5-569" fmla="*/ 8703400 w 8746026"/>
              <a:gd name="connsiteY5-570" fmla="*/ 1105716 h 3221647"/>
              <a:gd name="connsiteX6-571" fmla="*/ 7642950 w 8746026"/>
              <a:gd name="connsiteY6-572" fmla="*/ 559616 h 3221647"/>
              <a:gd name="connsiteX7-573" fmla="*/ 626200 w 8746026"/>
              <a:gd name="connsiteY7-574" fmla="*/ 816 h 3221647"/>
              <a:gd name="connsiteX8-575" fmla="*/ 16600 w 8746026"/>
              <a:gd name="connsiteY8-576" fmla="*/ 686616 h 3221647"/>
              <a:gd name="connsiteX0-577" fmla="*/ 16600 w 8746026"/>
              <a:gd name="connsiteY0-578" fmla="*/ 686616 h 3277256"/>
              <a:gd name="connsiteX1-579" fmla="*/ 1114359 w 8746026"/>
              <a:gd name="connsiteY1-580" fmla="*/ 2816959 h 3277256"/>
              <a:gd name="connsiteX2-581" fmla="*/ 2138257 w 8746026"/>
              <a:gd name="connsiteY2-582" fmla="*/ 3221994 h 3277256"/>
              <a:gd name="connsiteX3-583" fmla="*/ 7642950 w 8746026"/>
              <a:gd name="connsiteY3-584" fmla="*/ 3213916 h 3277256"/>
              <a:gd name="connsiteX4-585" fmla="*/ 8487500 w 8746026"/>
              <a:gd name="connsiteY4-586" fmla="*/ 2670991 h 3277256"/>
              <a:gd name="connsiteX5-587" fmla="*/ 8703400 w 8746026"/>
              <a:gd name="connsiteY5-588" fmla="*/ 1105716 h 3277256"/>
              <a:gd name="connsiteX6-589" fmla="*/ 7642950 w 8746026"/>
              <a:gd name="connsiteY6-590" fmla="*/ 559616 h 3277256"/>
              <a:gd name="connsiteX7-591" fmla="*/ 626200 w 8746026"/>
              <a:gd name="connsiteY7-592" fmla="*/ 816 h 3277256"/>
              <a:gd name="connsiteX8-593" fmla="*/ 16600 w 8746026"/>
              <a:gd name="connsiteY8-594" fmla="*/ 686616 h 3277256"/>
              <a:gd name="connsiteX0-595" fmla="*/ 16600 w 8746026"/>
              <a:gd name="connsiteY0-596" fmla="*/ 686616 h 3277256"/>
              <a:gd name="connsiteX1-597" fmla="*/ 1114359 w 8746026"/>
              <a:gd name="connsiteY1-598" fmla="*/ 2816959 h 3277256"/>
              <a:gd name="connsiteX2-599" fmla="*/ 2138257 w 8746026"/>
              <a:gd name="connsiteY2-600" fmla="*/ 3221994 h 3277256"/>
              <a:gd name="connsiteX3-601" fmla="*/ 7642950 w 8746026"/>
              <a:gd name="connsiteY3-602" fmla="*/ 3213916 h 3277256"/>
              <a:gd name="connsiteX4-603" fmla="*/ 8487500 w 8746026"/>
              <a:gd name="connsiteY4-604" fmla="*/ 2670991 h 3277256"/>
              <a:gd name="connsiteX5-605" fmla="*/ 8703400 w 8746026"/>
              <a:gd name="connsiteY5-606" fmla="*/ 1105716 h 3277256"/>
              <a:gd name="connsiteX6-607" fmla="*/ 7642950 w 8746026"/>
              <a:gd name="connsiteY6-608" fmla="*/ 559616 h 3277256"/>
              <a:gd name="connsiteX7-609" fmla="*/ 626200 w 8746026"/>
              <a:gd name="connsiteY7-610" fmla="*/ 816 h 3277256"/>
              <a:gd name="connsiteX8-611" fmla="*/ 16600 w 8746026"/>
              <a:gd name="connsiteY8-612" fmla="*/ 686616 h 3277256"/>
              <a:gd name="connsiteX0-613" fmla="*/ 8564 w 8737990"/>
              <a:gd name="connsiteY0-614" fmla="*/ 686616 h 3281833"/>
              <a:gd name="connsiteX1-615" fmla="*/ 936059 w 8737990"/>
              <a:gd name="connsiteY1-616" fmla="*/ 2742930 h 3281833"/>
              <a:gd name="connsiteX2-617" fmla="*/ 2130221 w 8737990"/>
              <a:gd name="connsiteY2-618" fmla="*/ 3221994 h 3281833"/>
              <a:gd name="connsiteX3-619" fmla="*/ 7634914 w 8737990"/>
              <a:gd name="connsiteY3-620" fmla="*/ 3213916 h 3281833"/>
              <a:gd name="connsiteX4-621" fmla="*/ 8479464 w 8737990"/>
              <a:gd name="connsiteY4-622" fmla="*/ 2670991 h 3281833"/>
              <a:gd name="connsiteX5-623" fmla="*/ 8695364 w 8737990"/>
              <a:gd name="connsiteY5-624" fmla="*/ 1105716 h 3281833"/>
              <a:gd name="connsiteX6-625" fmla="*/ 7634914 w 8737990"/>
              <a:gd name="connsiteY6-626" fmla="*/ 559616 h 3281833"/>
              <a:gd name="connsiteX7-627" fmla="*/ 618164 w 8737990"/>
              <a:gd name="connsiteY7-628" fmla="*/ 816 h 3281833"/>
              <a:gd name="connsiteX8-629" fmla="*/ 8564 w 8737990"/>
              <a:gd name="connsiteY8-630" fmla="*/ 686616 h 3281833"/>
              <a:gd name="connsiteX0-631" fmla="*/ 8564 w 8737990"/>
              <a:gd name="connsiteY0-632" fmla="*/ 686616 h 3281833"/>
              <a:gd name="connsiteX1-633" fmla="*/ 936059 w 8737990"/>
              <a:gd name="connsiteY1-634" fmla="*/ 2742930 h 3281833"/>
              <a:gd name="connsiteX2-635" fmla="*/ 2130221 w 8737990"/>
              <a:gd name="connsiteY2-636" fmla="*/ 3221994 h 3281833"/>
              <a:gd name="connsiteX3-637" fmla="*/ 7634914 w 8737990"/>
              <a:gd name="connsiteY3-638" fmla="*/ 3213916 h 3281833"/>
              <a:gd name="connsiteX4-639" fmla="*/ 8479464 w 8737990"/>
              <a:gd name="connsiteY4-640" fmla="*/ 2670991 h 3281833"/>
              <a:gd name="connsiteX5-641" fmla="*/ 8695364 w 8737990"/>
              <a:gd name="connsiteY5-642" fmla="*/ 1105716 h 3281833"/>
              <a:gd name="connsiteX6-643" fmla="*/ 7634914 w 8737990"/>
              <a:gd name="connsiteY6-644" fmla="*/ 559616 h 3281833"/>
              <a:gd name="connsiteX7-645" fmla="*/ 618164 w 8737990"/>
              <a:gd name="connsiteY7-646" fmla="*/ 816 h 3281833"/>
              <a:gd name="connsiteX8-647" fmla="*/ 8564 w 8737990"/>
              <a:gd name="connsiteY8-648" fmla="*/ 686616 h 3281833"/>
              <a:gd name="connsiteX0-649" fmla="*/ 8564 w 8737990"/>
              <a:gd name="connsiteY0-650" fmla="*/ 686616 h 3268738"/>
              <a:gd name="connsiteX1-651" fmla="*/ 936059 w 8737990"/>
              <a:gd name="connsiteY1-652" fmla="*/ 2742930 h 3268738"/>
              <a:gd name="connsiteX2-653" fmla="*/ 2130221 w 8737990"/>
              <a:gd name="connsiteY2-654" fmla="*/ 3221994 h 3268738"/>
              <a:gd name="connsiteX3-655" fmla="*/ 7634914 w 8737990"/>
              <a:gd name="connsiteY3-656" fmla="*/ 3213916 h 3268738"/>
              <a:gd name="connsiteX4-657" fmla="*/ 8479464 w 8737990"/>
              <a:gd name="connsiteY4-658" fmla="*/ 2670991 h 3268738"/>
              <a:gd name="connsiteX5-659" fmla="*/ 8695364 w 8737990"/>
              <a:gd name="connsiteY5-660" fmla="*/ 1105716 h 3268738"/>
              <a:gd name="connsiteX6-661" fmla="*/ 7634914 w 8737990"/>
              <a:gd name="connsiteY6-662" fmla="*/ 559616 h 3268738"/>
              <a:gd name="connsiteX7-663" fmla="*/ 618164 w 8737990"/>
              <a:gd name="connsiteY7-664" fmla="*/ 816 h 3268738"/>
              <a:gd name="connsiteX8-665" fmla="*/ 8564 w 8737990"/>
              <a:gd name="connsiteY8-666" fmla="*/ 686616 h 3268738"/>
              <a:gd name="connsiteX0-667" fmla="*/ 8564 w 8735318"/>
              <a:gd name="connsiteY0-668" fmla="*/ 686616 h 3268738"/>
              <a:gd name="connsiteX1-669" fmla="*/ 936059 w 8735318"/>
              <a:gd name="connsiteY1-670" fmla="*/ 2742930 h 3268738"/>
              <a:gd name="connsiteX2-671" fmla="*/ 2130221 w 8735318"/>
              <a:gd name="connsiteY2-672" fmla="*/ 3221994 h 3268738"/>
              <a:gd name="connsiteX3-673" fmla="*/ 7634914 w 8735318"/>
              <a:gd name="connsiteY3-674" fmla="*/ 3213916 h 3268738"/>
              <a:gd name="connsiteX4-675" fmla="*/ 8479464 w 8735318"/>
              <a:gd name="connsiteY4-676" fmla="*/ 2670991 h 3268738"/>
              <a:gd name="connsiteX5-677" fmla="*/ 8695364 w 8735318"/>
              <a:gd name="connsiteY5-678" fmla="*/ 1105716 h 3268738"/>
              <a:gd name="connsiteX6-679" fmla="*/ 7634914 w 8735318"/>
              <a:gd name="connsiteY6-680" fmla="*/ 559616 h 3268738"/>
              <a:gd name="connsiteX7-681" fmla="*/ 618164 w 8735318"/>
              <a:gd name="connsiteY7-682" fmla="*/ 816 h 3268738"/>
              <a:gd name="connsiteX8-683" fmla="*/ 8564 w 8735318"/>
              <a:gd name="connsiteY8-684" fmla="*/ 686616 h 3268738"/>
              <a:gd name="connsiteX0-685" fmla="*/ 8564 w 8735318"/>
              <a:gd name="connsiteY0-686" fmla="*/ 686616 h 3239604"/>
              <a:gd name="connsiteX1-687" fmla="*/ 936059 w 8735318"/>
              <a:gd name="connsiteY1-688" fmla="*/ 2742930 h 3239604"/>
              <a:gd name="connsiteX2-689" fmla="*/ 2130221 w 8735318"/>
              <a:gd name="connsiteY2-690" fmla="*/ 3221994 h 3239604"/>
              <a:gd name="connsiteX3-691" fmla="*/ 7634914 w 8735318"/>
              <a:gd name="connsiteY3-692" fmla="*/ 3213916 h 3239604"/>
              <a:gd name="connsiteX4-693" fmla="*/ 8479464 w 8735318"/>
              <a:gd name="connsiteY4-694" fmla="*/ 2670991 h 3239604"/>
              <a:gd name="connsiteX5-695" fmla="*/ 8695364 w 8735318"/>
              <a:gd name="connsiteY5-696" fmla="*/ 1105716 h 3239604"/>
              <a:gd name="connsiteX6-697" fmla="*/ 7634914 w 8735318"/>
              <a:gd name="connsiteY6-698" fmla="*/ 559616 h 3239604"/>
              <a:gd name="connsiteX7-699" fmla="*/ 618164 w 8735318"/>
              <a:gd name="connsiteY7-700" fmla="*/ 816 h 3239604"/>
              <a:gd name="connsiteX8-701" fmla="*/ 8564 w 8735318"/>
              <a:gd name="connsiteY8-702" fmla="*/ 686616 h 323960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8735318" h="3239604">
                <a:moveTo>
                  <a:pt x="8564" y="686616"/>
                </a:moveTo>
                <a:cubicBezTo>
                  <a:pt x="61546" y="1143635"/>
                  <a:pt x="726520" y="2431409"/>
                  <a:pt x="936059" y="2742930"/>
                </a:cubicBezTo>
                <a:cubicBezTo>
                  <a:pt x="1145598" y="3054451"/>
                  <a:pt x="1524537" y="3180510"/>
                  <a:pt x="2130221" y="3221994"/>
                </a:cubicBezTo>
                <a:cubicBezTo>
                  <a:pt x="2735905" y="3263478"/>
                  <a:pt x="7061304" y="3219384"/>
                  <a:pt x="7634914" y="3213916"/>
                </a:cubicBezTo>
                <a:cubicBezTo>
                  <a:pt x="8208524" y="3208448"/>
                  <a:pt x="8392417" y="2918948"/>
                  <a:pt x="8479464" y="2670991"/>
                </a:cubicBezTo>
                <a:cubicBezTo>
                  <a:pt x="8566511" y="2423034"/>
                  <a:pt x="8836122" y="1457612"/>
                  <a:pt x="8695364" y="1105716"/>
                </a:cubicBezTo>
                <a:cubicBezTo>
                  <a:pt x="8554606" y="753820"/>
                  <a:pt x="8155614" y="604066"/>
                  <a:pt x="7634914" y="559616"/>
                </a:cubicBezTo>
                <a:cubicBezTo>
                  <a:pt x="6288714" y="375466"/>
                  <a:pt x="1089122" y="-20351"/>
                  <a:pt x="618164" y="816"/>
                </a:cubicBezTo>
                <a:cubicBezTo>
                  <a:pt x="147206" y="21983"/>
                  <a:pt x="-44418" y="229597"/>
                  <a:pt x="8564" y="686616"/>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圆角 9"/>
          <p:cNvSpPr/>
          <p:nvPr>
            <p:custDataLst>
              <p:tags r:id="rId8"/>
            </p:custDataLst>
          </p:nvPr>
        </p:nvSpPr>
        <p:spPr>
          <a:xfrm rot="749232">
            <a:off x="9174263" y="2699432"/>
            <a:ext cx="359833" cy="1529087"/>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pc="100">
              <a:latin typeface="汉仪乐喵体W" panose="00020600040101010101" pitchFamily="18" charset="-122"/>
              <a:ea typeface="汉仪乐喵体W" panose="00020600040101010101" pitchFamily="18" charset="-122"/>
            </a:endParaRPr>
          </a:p>
        </p:txBody>
      </p:sp>
      <p:sp>
        <p:nvSpPr>
          <p:cNvPr id="2" name="标题 1"/>
          <p:cNvSpPr>
            <a:spLocks noGrp="1"/>
          </p:cNvSpPr>
          <p:nvPr>
            <p:ph type="ctrTitle" hasCustomPrompt="1"/>
            <p:custDataLst>
              <p:tags r:id="rId9"/>
            </p:custDataLst>
          </p:nvPr>
        </p:nvSpPr>
        <p:spPr>
          <a:xfrm>
            <a:off x="3267341" y="2218432"/>
            <a:ext cx="5657318" cy="1169550"/>
          </a:xfrm>
        </p:spPr>
        <p:txBody>
          <a:bodyPr lIns="90000" tIns="46800" rIns="90000" bIns="46800" anchor="ctr" anchorCtr="0">
            <a:normAutofit/>
          </a:bodyPr>
          <a:lstStyle>
            <a:lvl1pPr algn="ctr">
              <a:defRPr sz="7000" u="none" strike="noStrike" kern="0" cap="none" spc="0" normalizeH="0" baseline="0">
                <a:solidFill>
                  <a:schemeClr val="bg1"/>
                </a:solidFill>
                <a:uFillTx/>
                <a:latin typeface="Arial" panose="020B0604020202020204" pitchFamily="34" charset="0"/>
                <a:ea typeface="汉仪乐喵体W" panose="00020600040101010101" pitchFamily="18" charset="-122"/>
              </a:defRPr>
            </a:lvl1pPr>
          </a:lstStyle>
          <a:p>
            <a:r>
              <a:rPr lang="zh-CN" altLang="en-US" dirty="0"/>
              <a:t>编辑标题</a:t>
            </a:r>
            <a:endParaRPr lang="zh-CN" altLang="en-US" dirty="0"/>
          </a:p>
        </p:txBody>
      </p:sp>
      <p:sp>
        <p:nvSpPr>
          <p:cNvPr id="3" name="副标题 2"/>
          <p:cNvSpPr>
            <a:spLocks noGrp="1"/>
          </p:cNvSpPr>
          <p:nvPr>
            <p:ph type="subTitle" idx="1" hasCustomPrompt="1"/>
            <p:custDataLst>
              <p:tags r:id="rId10"/>
            </p:custDataLst>
          </p:nvPr>
        </p:nvSpPr>
        <p:spPr>
          <a:xfrm>
            <a:off x="4024368" y="3470019"/>
            <a:ext cx="4160196" cy="496221"/>
          </a:xfrm>
        </p:spPr>
        <p:txBody>
          <a:bodyPr lIns="90000" tIns="46800" rIns="90000" bIns="46800">
            <a:normAutofit/>
          </a:bodyPr>
          <a:lstStyle>
            <a:lvl1pPr marL="0" indent="0" algn="ctr" eaLnBrk="1" fontAlgn="auto" latinLnBrk="0" hangingPunct="1">
              <a:lnSpc>
                <a:spcPct val="100000"/>
              </a:lnSpc>
              <a:buNone/>
              <a:defRPr sz="2000" u="none" strike="noStrike" kern="0" cap="none" spc="0" normalizeH="0" baseline="0">
                <a:solidFill>
                  <a:schemeClr val="bg1"/>
                </a:solidFill>
                <a:uFillTx/>
                <a:latin typeface="Arial" panose="020B0604020202020204" pitchFamily="34" charset="0"/>
                <a:ea typeface="幼圆" panose="02010509060101010101" pitchFamily="49" charset="-122"/>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endParaRPr lang="zh-CN" altLang="en-US" dirty="0"/>
          </a:p>
        </p:txBody>
      </p:sp>
      <p:sp>
        <p:nvSpPr>
          <p:cNvPr id="16" name="日期占位符 15"/>
          <p:cNvSpPr>
            <a:spLocks noGrp="1"/>
          </p:cNvSpPr>
          <p:nvPr>
            <p:ph type="dt" sz="half" idx="10"/>
            <p:custDataLst>
              <p:tags r:id="rId11"/>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12"/>
            </p:custDataLst>
          </p:nvPr>
        </p:nvSpPr>
        <p:spPr/>
        <p:txBody>
          <a:bodyPr/>
          <a:lstStyle/>
          <a:p>
            <a:endParaRPr lang="zh-CN" altLang="en-US" dirty="0"/>
          </a:p>
        </p:txBody>
      </p:sp>
      <p:sp>
        <p:nvSpPr>
          <p:cNvPr id="18" name="灯片编号占位符 17"/>
          <p:cNvSpPr>
            <a:spLocks noGrp="1"/>
          </p:cNvSpPr>
          <p:nvPr>
            <p:ph type="sldNum" sz="quarter" idx="12"/>
            <p:custDataLst>
              <p:tags r:id="rId13"/>
            </p:custDataLst>
          </p:nvPr>
        </p:nvSpPr>
        <p:spPr/>
        <p:txBody>
          <a:bodyPr/>
          <a:lstStyle/>
          <a:p>
            <a:fld id="{49AE70B2-8BF9-45C0-BB95-33D1B9D3A854}" type="slidenum">
              <a:rPr lang="zh-CN" altLang="en-US" smtClean="0"/>
            </a:fld>
            <a:endParaRPr lang="zh-CN" altLang="en-US" dirty="0"/>
          </a:p>
        </p:txBody>
      </p:sp>
      <p:sp>
        <p:nvSpPr>
          <p:cNvPr id="5" name="文本占位符 4"/>
          <p:cNvSpPr>
            <a:spLocks noGrp="1"/>
          </p:cNvSpPr>
          <p:nvPr>
            <p:ph type="body" sz="quarter" idx="13" hasCustomPrompt="1"/>
            <p:custDataLst>
              <p:tags r:id="rId14"/>
            </p:custDataLst>
          </p:nvPr>
        </p:nvSpPr>
        <p:spPr>
          <a:xfrm>
            <a:off x="4312594" y="4305762"/>
            <a:ext cx="1621275" cy="356400"/>
          </a:xfrm>
        </p:spPr>
        <p:txBody>
          <a:bodyPr lIns="90000" tIns="46800" rIns="90000" bIns="46800">
            <a:normAutofit/>
          </a:bodyPr>
          <a:lstStyle>
            <a:lvl1pPr marL="0" indent="0" algn="ctr">
              <a:buNone/>
              <a:defRPr u="none" strike="noStrike" kern="0" cap="none" spc="0" normalizeH="0">
                <a:solidFill>
                  <a:schemeClr val="bg1"/>
                </a:solidFill>
                <a:uFillTx/>
                <a:latin typeface="Arial" panose="020B0604020202020204" pitchFamily="34" charset="0"/>
                <a:ea typeface="幼圆" panose="02010509060101010101" pitchFamily="49" charset="-122"/>
              </a:defRPr>
            </a:lvl1pPr>
          </a:lstStyle>
          <a:p>
            <a:pPr lvl="0"/>
            <a:r>
              <a:rPr lang="zh-CN" altLang="en-US" dirty="0"/>
              <a:t>编辑文本</a:t>
            </a:r>
            <a:endParaRPr lang="zh-CN" altLang="en-US" dirty="0"/>
          </a:p>
        </p:txBody>
      </p:sp>
      <p:sp>
        <p:nvSpPr>
          <p:cNvPr id="15" name="文本占位符 14"/>
          <p:cNvSpPr>
            <a:spLocks noGrp="1"/>
          </p:cNvSpPr>
          <p:nvPr>
            <p:ph type="body" sz="quarter" idx="14" hasCustomPrompt="1"/>
            <p:custDataLst>
              <p:tags r:id="rId15"/>
            </p:custDataLst>
          </p:nvPr>
        </p:nvSpPr>
        <p:spPr>
          <a:xfrm>
            <a:off x="6015433" y="4305762"/>
            <a:ext cx="1947600" cy="356400"/>
          </a:xfrm>
        </p:spPr>
        <p:txBody>
          <a:bodyPr lIns="90000" tIns="46800" rIns="90000" bIns="46800">
            <a:normAutofit/>
          </a:bodyPr>
          <a:lstStyle>
            <a:lvl1pPr marL="0" indent="0" algn="ctr">
              <a:buNone/>
              <a:defRPr u="none" strike="noStrike" kern="0" cap="none" spc="0" normalizeH="0">
                <a:solidFill>
                  <a:schemeClr val="bg1"/>
                </a:solidFill>
                <a:uFillTx/>
                <a:latin typeface="Arial" panose="020B0604020202020204" pitchFamily="34" charset="0"/>
                <a:ea typeface="幼圆" panose="02010509060101010101" pitchFamily="49" charset="-122"/>
              </a:defRPr>
            </a:lvl1pPr>
          </a:lstStyle>
          <a:p>
            <a:pPr lvl="0"/>
            <a:r>
              <a:rPr lang="zh-CN" altLang="en-US" dirty="0"/>
              <a:t>编辑文本</a:t>
            </a:r>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bg>
      <p:bgPr>
        <a:solidFill>
          <a:schemeClr val="bg2"/>
        </a:solidFill>
        <a:effectLst/>
      </p:bgPr>
    </p:bg>
    <p:spTree>
      <p:nvGrpSpPr>
        <p:cNvPr id="1" name=""/>
        <p:cNvGrpSpPr/>
        <p:nvPr/>
      </p:nvGrpSpPr>
      <p:grpSpPr>
        <a:xfrm>
          <a:off x="0" y="0"/>
          <a:ext cx="0" cy="0"/>
          <a:chOff x="0" y="0"/>
          <a:chExt cx="0" cy="0"/>
        </a:xfrm>
      </p:grpSpPr>
      <p:pic>
        <p:nvPicPr>
          <p:cNvPr id="7" name="图片 6"/>
          <p:cNvPicPr>
            <a:picLocks noChangeAspect="1"/>
          </p:cNvPicPr>
          <p:nvPr>
            <p:custDataLst>
              <p:tags r:id="rId2"/>
            </p:custDataLst>
          </p:nvPr>
        </p:nvPicPr>
        <p:blipFill rotWithShape="1">
          <a:blip r:embed="rId3" cstate="email"/>
          <a:srcRect/>
          <a:stretch>
            <a:fillRect/>
          </a:stretch>
        </p:blipFill>
        <p:spPr>
          <a:xfrm>
            <a:off x="9919504" y="4101604"/>
            <a:ext cx="2272495" cy="2756396"/>
          </a:xfrm>
          <a:custGeom>
            <a:avLst/>
            <a:gdLst>
              <a:gd name="connsiteX0" fmla="*/ 3003941 w 5654040"/>
              <a:gd name="connsiteY0" fmla="*/ 0 h 6858000"/>
              <a:gd name="connsiteX1" fmla="*/ 5654040 w 5654040"/>
              <a:gd name="connsiteY1" fmla="*/ 0 h 6858000"/>
              <a:gd name="connsiteX2" fmla="*/ 5654040 w 5654040"/>
              <a:gd name="connsiteY2" fmla="*/ 6858000 h 6858000"/>
              <a:gd name="connsiteX3" fmla="*/ 0 w 5654040"/>
              <a:gd name="connsiteY3" fmla="*/ 6858000 h 6858000"/>
              <a:gd name="connsiteX4" fmla="*/ 0 w 5654040"/>
              <a:gd name="connsiteY4" fmla="*/ 6802799 h 6858000"/>
              <a:gd name="connsiteX5" fmla="*/ 1219200 w 5654040"/>
              <a:gd name="connsiteY5" fmla="*/ 6583680 h 6858000"/>
              <a:gd name="connsiteX6" fmla="*/ 2819400 w 5654040"/>
              <a:gd name="connsiteY6" fmla="*/ 4404360 h 6858000"/>
              <a:gd name="connsiteX7" fmla="*/ 1905000 w 5654040"/>
              <a:gd name="connsiteY7" fmla="*/ 272796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654040" h="6858000">
                <a:moveTo>
                  <a:pt x="3003941" y="0"/>
                </a:moveTo>
                <a:lnTo>
                  <a:pt x="5654040" y="0"/>
                </a:lnTo>
                <a:lnTo>
                  <a:pt x="5654040" y="6858000"/>
                </a:lnTo>
                <a:lnTo>
                  <a:pt x="0" y="6858000"/>
                </a:lnTo>
                <a:lnTo>
                  <a:pt x="0" y="6802799"/>
                </a:lnTo>
                <a:lnTo>
                  <a:pt x="1219200" y="6583680"/>
                </a:lnTo>
                <a:lnTo>
                  <a:pt x="2819400" y="4404360"/>
                </a:lnTo>
                <a:lnTo>
                  <a:pt x="1905000" y="2727960"/>
                </a:lnTo>
                <a:close/>
              </a:path>
            </a:pathLst>
          </a:custGeom>
        </p:spPr>
      </p:pic>
      <p:pic>
        <p:nvPicPr>
          <p:cNvPr id="10" name="图片 9"/>
          <p:cNvPicPr>
            <a:picLocks noChangeAspect="1"/>
          </p:cNvPicPr>
          <p:nvPr>
            <p:custDataLst>
              <p:tags r:id="rId4"/>
            </p:custDataLst>
          </p:nvPr>
        </p:nvPicPr>
        <p:blipFill rotWithShape="1">
          <a:blip r:embed="rId5" cstate="email"/>
          <a:srcRect/>
          <a:stretch>
            <a:fillRect/>
          </a:stretch>
        </p:blipFill>
        <p:spPr>
          <a:xfrm flipH="1">
            <a:off x="10698865" y="-1"/>
            <a:ext cx="1493134" cy="3269033"/>
          </a:xfrm>
          <a:prstGeom prst="rect">
            <a:avLst/>
          </a:prstGeom>
        </p:spPr>
      </p:pic>
      <p:pic>
        <p:nvPicPr>
          <p:cNvPr id="8" name="图片 7"/>
          <p:cNvPicPr>
            <a:picLocks noChangeAspect="1"/>
          </p:cNvPicPr>
          <p:nvPr>
            <p:custDataLst>
              <p:tags r:id="rId6"/>
            </p:custDataLst>
          </p:nvPr>
        </p:nvPicPr>
        <p:blipFill rotWithShape="1">
          <a:blip r:embed="rId3" cstate="email"/>
          <a:srcRect/>
          <a:stretch>
            <a:fillRect/>
          </a:stretch>
        </p:blipFill>
        <p:spPr>
          <a:xfrm flipH="1">
            <a:off x="0" y="4101603"/>
            <a:ext cx="2272495" cy="2756396"/>
          </a:xfrm>
          <a:custGeom>
            <a:avLst/>
            <a:gdLst>
              <a:gd name="connsiteX0" fmla="*/ 3003941 w 5654040"/>
              <a:gd name="connsiteY0" fmla="*/ 0 h 6858000"/>
              <a:gd name="connsiteX1" fmla="*/ 5654040 w 5654040"/>
              <a:gd name="connsiteY1" fmla="*/ 0 h 6858000"/>
              <a:gd name="connsiteX2" fmla="*/ 5654040 w 5654040"/>
              <a:gd name="connsiteY2" fmla="*/ 6858000 h 6858000"/>
              <a:gd name="connsiteX3" fmla="*/ 0 w 5654040"/>
              <a:gd name="connsiteY3" fmla="*/ 6858000 h 6858000"/>
              <a:gd name="connsiteX4" fmla="*/ 0 w 5654040"/>
              <a:gd name="connsiteY4" fmla="*/ 6802799 h 6858000"/>
              <a:gd name="connsiteX5" fmla="*/ 1219200 w 5654040"/>
              <a:gd name="connsiteY5" fmla="*/ 6583680 h 6858000"/>
              <a:gd name="connsiteX6" fmla="*/ 2819400 w 5654040"/>
              <a:gd name="connsiteY6" fmla="*/ 4404360 h 6858000"/>
              <a:gd name="connsiteX7" fmla="*/ 1905000 w 5654040"/>
              <a:gd name="connsiteY7" fmla="*/ 272796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654040" h="6858000">
                <a:moveTo>
                  <a:pt x="3003941" y="0"/>
                </a:moveTo>
                <a:lnTo>
                  <a:pt x="5654040" y="0"/>
                </a:lnTo>
                <a:lnTo>
                  <a:pt x="5654040" y="6858000"/>
                </a:lnTo>
                <a:lnTo>
                  <a:pt x="0" y="6858000"/>
                </a:lnTo>
                <a:lnTo>
                  <a:pt x="0" y="6802799"/>
                </a:lnTo>
                <a:lnTo>
                  <a:pt x="1219200" y="6583680"/>
                </a:lnTo>
                <a:lnTo>
                  <a:pt x="2819400" y="4404360"/>
                </a:lnTo>
                <a:lnTo>
                  <a:pt x="1905000" y="2727960"/>
                </a:lnTo>
                <a:close/>
              </a:path>
            </a:pathLst>
          </a:custGeom>
        </p:spPr>
      </p:pic>
      <p:pic>
        <p:nvPicPr>
          <p:cNvPr id="9" name="图片 8"/>
          <p:cNvPicPr>
            <a:picLocks noChangeAspect="1"/>
          </p:cNvPicPr>
          <p:nvPr>
            <p:custDataLst>
              <p:tags r:id="rId7"/>
            </p:custDataLst>
          </p:nvPr>
        </p:nvPicPr>
        <p:blipFill rotWithShape="1">
          <a:blip r:embed="rId5" cstate="email"/>
          <a:srcRect/>
          <a:stretch>
            <a:fillRect/>
          </a:stretch>
        </p:blipFill>
        <p:spPr>
          <a:xfrm>
            <a:off x="0" y="0"/>
            <a:ext cx="1493134" cy="3269033"/>
          </a:xfrm>
          <a:prstGeom prst="rect">
            <a:avLst/>
          </a:prstGeom>
        </p:spPr>
      </p:pic>
      <p:sp>
        <p:nvSpPr>
          <p:cNvPr id="11" name="矩形: 圆角 10"/>
          <p:cNvSpPr/>
          <p:nvPr>
            <p:custDataLst>
              <p:tags r:id="rId8"/>
            </p:custDataLst>
          </p:nvPr>
        </p:nvSpPr>
        <p:spPr>
          <a:xfrm>
            <a:off x="330843" y="326985"/>
            <a:ext cx="11530314" cy="6204030"/>
          </a:xfrm>
          <a:prstGeom prst="roundRect">
            <a:avLst>
              <a:gd name="adj" fmla="val 6543"/>
            </a:avLst>
          </a:prstGeom>
          <a:solidFill>
            <a:schemeClr val="bg2"/>
          </a:solidFill>
          <a:ln w="31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 name="标题 1"/>
          <p:cNvSpPr>
            <a:spLocks noGrp="1"/>
          </p:cNvSpPr>
          <p:nvPr>
            <p:ph type="title"/>
            <p:custDataLst>
              <p:tags r:id="rId9"/>
            </p:custDataLst>
          </p:nvPr>
        </p:nvSpPr>
        <p:spPr>
          <a:xfrm>
            <a:off x="669882" y="443234"/>
            <a:ext cx="10852237" cy="441964"/>
          </a:xfrm>
        </p:spPr>
        <p:txBody>
          <a:bodyPr vert="horz" lIns="90000" tIns="46800" rIns="90000" bIns="46800" rtlCol="0" anchor="t" anchorCtr="0">
            <a:normAutofit/>
          </a:bodyPr>
          <a:lstStyle>
            <a:lvl1pPr marL="0" marR="0" algn="l" defTabSz="914400" rtl="0" eaLnBrk="1" fontAlgn="auto" latinLnBrk="0" hangingPunct="1">
              <a:lnSpc>
                <a:spcPct val="100000"/>
              </a:lnSpc>
              <a:buNone/>
              <a:defRPr kumimoji="0" lang="zh-CN" altLang="en-US" sz="2400" b="1" i="0" u="none" strike="noStrike" kern="1200" cap="none" spc="0" normalizeH="0" baseline="0" noProof="1" dirty="0">
                <a:solidFill>
                  <a:schemeClr val="tx1">
                    <a:lumMod val="85000"/>
                    <a:lumOff val="15000"/>
                  </a:schemeClr>
                </a:solidFill>
                <a:uFillTx/>
                <a:latin typeface="Arial" panose="020B0604020202020204" pitchFamily="34" charset="0"/>
                <a:ea typeface="幼圆" panose="02010509060101010101" pitchFamily="49" charset="-122"/>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idx="1"/>
            <p:custDataLst>
              <p:tags r:id="rId10"/>
            </p:custDataLst>
          </p:nvPr>
        </p:nvSpPr>
        <p:spPr>
          <a:xfrm>
            <a:off x="669882" y="952508"/>
            <a:ext cx="10852237" cy="5388907"/>
          </a:xfrm>
        </p:spPr>
        <p:txBody>
          <a:bodyPr vert="horz" lIns="90000" tIns="46800" rIns="90000" bIns="4680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0" normalizeH="0" baseline="0" noProof="1" dirty="0">
                <a:solidFill>
                  <a:schemeClr val="tx1">
                    <a:lumMod val="85000"/>
                    <a:lumOff val="15000"/>
                  </a:schemeClr>
                </a:solidFill>
                <a:uFillTx/>
                <a:latin typeface="Arial" panose="020B0604020202020204" pitchFamily="34" charset="0"/>
                <a:ea typeface="幼圆" panose="02010509060101010101" pitchFamily="49"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0" normalizeH="0" baseline="0" noProof="1" dirty="0">
                <a:solidFill>
                  <a:schemeClr val="tx1">
                    <a:lumMod val="85000"/>
                    <a:lumOff val="15000"/>
                  </a:schemeClr>
                </a:solidFill>
                <a:uFillTx/>
                <a:latin typeface="Arial" panose="020B0604020202020204" pitchFamily="34" charset="0"/>
                <a:ea typeface="幼圆" panose="02010509060101010101" pitchFamily="49"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0" normalizeH="0" baseline="0" noProof="1" dirty="0">
                <a:solidFill>
                  <a:schemeClr val="tx1">
                    <a:lumMod val="85000"/>
                    <a:lumOff val="15000"/>
                  </a:schemeClr>
                </a:solidFill>
                <a:uFillTx/>
                <a:latin typeface="Arial" panose="020B0604020202020204" pitchFamily="34" charset="0"/>
                <a:ea typeface="幼圆" panose="02010509060101010101" pitchFamily="49"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0" normalizeH="0" baseline="0" noProof="1" dirty="0">
                <a:solidFill>
                  <a:schemeClr val="tx1">
                    <a:lumMod val="85000"/>
                    <a:lumOff val="15000"/>
                  </a:schemeClr>
                </a:solidFill>
                <a:uFillTx/>
                <a:latin typeface="Arial" panose="020B0604020202020204" pitchFamily="34" charset="0"/>
                <a:ea typeface="幼圆" panose="02010509060101010101" pitchFamily="49"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0" normalizeH="0" baseline="0" noProof="1" dirty="0">
                <a:solidFill>
                  <a:schemeClr val="tx1">
                    <a:lumMod val="85000"/>
                    <a:lumOff val="15000"/>
                  </a:schemeClr>
                </a:solidFill>
                <a:uFillTx/>
                <a:latin typeface="Arial" panose="020B0604020202020204" pitchFamily="34" charset="0"/>
                <a:ea typeface="幼圆" panose="02010509060101010101" pitchFamily="49"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10"/>
            <p:custDataLst>
              <p:tags r:id="rId11"/>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12"/>
            </p:custDataLst>
          </p:nvPr>
        </p:nvSpPr>
        <p:spPr/>
        <p:txBody>
          <a:bodyPr/>
          <a:lstStyle/>
          <a:p>
            <a:endParaRPr lang="zh-CN" altLang="en-US"/>
          </a:p>
        </p:txBody>
      </p:sp>
      <p:sp>
        <p:nvSpPr>
          <p:cNvPr id="6" name="灯片编号占位符 5"/>
          <p:cNvSpPr>
            <a:spLocks noGrp="1"/>
          </p:cNvSpPr>
          <p:nvPr>
            <p:ph type="sldNum" sz="quarter" idx="12"/>
            <p:custDataLst>
              <p:tags r:id="rId13"/>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bg>
      <p:bgPr>
        <a:solidFill>
          <a:schemeClr val="bg2"/>
        </a:solidFill>
        <a:effectLst/>
      </p:bgPr>
    </p:bg>
    <p:spTree>
      <p:nvGrpSpPr>
        <p:cNvPr id="1" name=""/>
        <p:cNvGrpSpPr/>
        <p:nvPr/>
      </p:nvGrpSpPr>
      <p:grpSpPr>
        <a:xfrm>
          <a:off x="0" y="0"/>
          <a:ext cx="0" cy="0"/>
          <a:chOff x="0" y="0"/>
          <a:chExt cx="0" cy="0"/>
        </a:xfrm>
      </p:grpSpPr>
      <p:grpSp>
        <p:nvGrpSpPr>
          <p:cNvPr id="11" name="组合 10"/>
          <p:cNvGrpSpPr/>
          <p:nvPr>
            <p:custDataLst>
              <p:tags r:id="rId2"/>
            </p:custDataLst>
          </p:nvPr>
        </p:nvGrpSpPr>
        <p:grpSpPr>
          <a:xfrm>
            <a:off x="-2" y="0"/>
            <a:ext cx="12192001" cy="6858000"/>
            <a:chOff x="-2" y="0"/>
            <a:chExt cx="12192001" cy="6858000"/>
          </a:xfrm>
        </p:grpSpPr>
        <p:pic>
          <p:nvPicPr>
            <p:cNvPr id="7" name="图片 6"/>
            <p:cNvPicPr>
              <a:picLocks noChangeAspect="1"/>
            </p:cNvPicPr>
            <p:nvPr>
              <p:custDataLst>
                <p:tags r:id="rId3"/>
              </p:custDataLst>
            </p:nvPr>
          </p:nvPicPr>
          <p:blipFill rotWithShape="1">
            <a:blip r:embed="rId4" cstate="email"/>
            <a:srcRect/>
            <a:stretch>
              <a:fillRect/>
            </a:stretch>
          </p:blipFill>
          <p:spPr>
            <a:xfrm>
              <a:off x="-2" y="0"/>
              <a:ext cx="12192001" cy="6858000"/>
            </a:xfrm>
            <a:prstGeom prst="rect">
              <a:avLst/>
            </a:prstGeom>
          </p:spPr>
        </p:pic>
        <p:pic>
          <p:nvPicPr>
            <p:cNvPr id="8" name="图片 7"/>
            <p:cNvPicPr>
              <a:picLocks noChangeAspect="1"/>
            </p:cNvPicPr>
            <p:nvPr>
              <p:custDataLst>
                <p:tags r:id="rId5"/>
              </p:custDataLst>
            </p:nvPr>
          </p:nvPicPr>
          <p:blipFill rotWithShape="1">
            <a:blip r:embed="rId6" cstate="email"/>
            <a:srcRect/>
            <a:stretch>
              <a:fillRect/>
            </a:stretch>
          </p:blipFill>
          <p:spPr>
            <a:xfrm>
              <a:off x="-1" y="0"/>
              <a:ext cx="2194561" cy="6858000"/>
            </a:xfrm>
            <a:prstGeom prst="rect">
              <a:avLst/>
            </a:prstGeom>
          </p:spPr>
        </p:pic>
      </p:grpSp>
      <p:sp>
        <p:nvSpPr>
          <p:cNvPr id="12" name="任意多边形: 形状 11"/>
          <p:cNvSpPr/>
          <p:nvPr>
            <p:custDataLst>
              <p:tags r:id="rId7"/>
            </p:custDataLst>
          </p:nvPr>
        </p:nvSpPr>
        <p:spPr>
          <a:xfrm rot="10800000">
            <a:off x="1910811" y="1783114"/>
            <a:ext cx="8470380" cy="3334630"/>
          </a:xfrm>
          <a:custGeom>
            <a:avLst/>
            <a:gdLst>
              <a:gd name="connsiteX0" fmla="*/ 205118 w 8991942"/>
              <a:gd name="connsiteY0" fmla="*/ 686554 h 3588181"/>
              <a:gd name="connsiteX1" fmla="*/ 1024268 w 8991942"/>
              <a:gd name="connsiteY1" fmla="*/ 2810629 h 3588181"/>
              <a:gd name="connsiteX2" fmla="*/ 2633993 w 8991942"/>
              <a:gd name="connsiteY2" fmla="*/ 3515479 h 3588181"/>
              <a:gd name="connsiteX3" fmla="*/ 7729868 w 8991942"/>
              <a:gd name="connsiteY3" fmla="*/ 3477379 h 3588181"/>
              <a:gd name="connsiteX4" fmla="*/ 8853818 w 8991942"/>
              <a:gd name="connsiteY4" fmla="*/ 2734429 h 3588181"/>
              <a:gd name="connsiteX5" fmla="*/ 8891918 w 8991942"/>
              <a:gd name="connsiteY5" fmla="*/ 1105654 h 3588181"/>
              <a:gd name="connsiteX6" fmla="*/ 8110868 w 8991942"/>
              <a:gd name="connsiteY6" fmla="*/ 572254 h 3588181"/>
              <a:gd name="connsiteX7" fmla="*/ 814718 w 8991942"/>
              <a:gd name="connsiteY7" fmla="*/ 754 h 3588181"/>
              <a:gd name="connsiteX8" fmla="*/ 205118 w 8991942"/>
              <a:gd name="connsiteY8" fmla="*/ 686554 h 3588181"/>
              <a:gd name="connsiteX0-1" fmla="*/ 181089 w 8967913"/>
              <a:gd name="connsiteY0-2" fmla="*/ 686554 h 3588181"/>
              <a:gd name="connsiteX1-3" fmla="*/ 1000239 w 8967913"/>
              <a:gd name="connsiteY1-4" fmla="*/ 2810629 h 3588181"/>
              <a:gd name="connsiteX2-5" fmla="*/ 2609964 w 8967913"/>
              <a:gd name="connsiteY2-6" fmla="*/ 3515479 h 3588181"/>
              <a:gd name="connsiteX3-7" fmla="*/ 7705839 w 8967913"/>
              <a:gd name="connsiteY3-8" fmla="*/ 3477379 h 3588181"/>
              <a:gd name="connsiteX4-9" fmla="*/ 8829789 w 8967913"/>
              <a:gd name="connsiteY4-10" fmla="*/ 2734429 h 3588181"/>
              <a:gd name="connsiteX5-11" fmla="*/ 8867889 w 8967913"/>
              <a:gd name="connsiteY5-12" fmla="*/ 1105654 h 3588181"/>
              <a:gd name="connsiteX6-13" fmla="*/ 8086839 w 8967913"/>
              <a:gd name="connsiteY6-14" fmla="*/ 572254 h 3588181"/>
              <a:gd name="connsiteX7-15" fmla="*/ 790689 w 8967913"/>
              <a:gd name="connsiteY7-16" fmla="*/ 754 h 3588181"/>
              <a:gd name="connsiteX8-17" fmla="*/ 181089 w 8967913"/>
              <a:gd name="connsiteY8-18" fmla="*/ 686554 h 3588181"/>
              <a:gd name="connsiteX0-19" fmla="*/ 1602 w 8788426"/>
              <a:gd name="connsiteY0-20" fmla="*/ 686778 h 3588405"/>
              <a:gd name="connsiteX1-21" fmla="*/ 820752 w 8788426"/>
              <a:gd name="connsiteY1-22" fmla="*/ 2810853 h 3588405"/>
              <a:gd name="connsiteX2-23" fmla="*/ 2430477 w 8788426"/>
              <a:gd name="connsiteY2-24" fmla="*/ 3515703 h 3588405"/>
              <a:gd name="connsiteX3-25" fmla="*/ 7526352 w 8788426"/>
              <a:gd name="connsiteY3-26" fmla="*/ 3477603 h 3588405"/>
              <a:gd name="connsiteX4-27" fmla="*/ 8650302 w 8788426"/>
              <a:gd name="connsiteY4-28" fmla="*/ 2734653 h 3588405"/>
              <a:gd name="connsiteX5-29" fmla="*/ 8688402 w 8788426"/>
              <a:gd name="connsiteY5-30" fmla="*/ 1105878 h 3588405"/>
              <a:gd name="connsiteX6-31" fmla="*/ 7907352 w 8788426"/>
              <a:gd name="connsiteY6-32" fmla="*/ 572478 h 3588405"/>
              <a:gd name="connsiteX7-33" fmla="*/ 611202 w 8788426"/>
              <a:gd name="connsiteY7-34" fmla="*/ 978 h 3588405"/>
              <a:gd name="connsiteX8-35" fmla="*/ 1602 w 8788426"/>
              <a:gd name="connsiteY8-36" fmla="*/ 686778 h 3588405"/>
              <a:gd name="connsiteX0-37" fmla="*/ 6593 w 8793417"/>
              <a:gd name="connsiteY0-38" fmla="*/ 686591 h 3588218"/>
              <a:gd name="connsiteX1-39" fmla="*/ 825743 w 8793417"/>
              <a:gd name="connsiteY1-40" fmla="*/ 2810666 h 3588218"/>
              <a:gd name="connsiteX2-41" fmla="*/ 2435468 w 8793417"/>
              <a:gd name="connsiteY2-42" fmla="*/ 3515516 h 3588218"/>
              <a:gd name="connsiteX3-43" fmla="*/ 7531343 w 8793417"/>
              <a:gd name="connsiteY3-44" fmla="*/ 3477416 h 3588218"/>
              <a:gd name="connsiteX4-45" fmla="*/ 8655293 w 8793417"/>
              <a:gd name="connsiteY4-46" fmla="*/ 2734466 h 3588218"/>
              <a:gd name="connsiteX5-47" fmla="*/ 8693393 w 8793417"/>
              <a:gd name="connsiteY5-48" fmla="*/ 1105691 h 3588218"/>
              <a:gd name="connsiteX6-49" fmla="*/ 7912343 w 8793417"/>
              <a:gd name="connsiteY6-50" fmla="*/ 572291 h 3588218"/>
              <a:gd name="connsiteX7-51" fmla="*/ 616193 w 8793417"/>
              <a:gd name="connsiteY7-52" fmla="*/ 791 h 3588218"/>
              <a:gd name="connsiteX8-53" fmla="*/ 6593 w 8793417"/>
              <a:gd name="connsiteY8-54" fmla="*/ 686591 h 3588218"/>
              <a:gd name="connsiteX0-55" fmla="*/ 7740 w 8794564"/>
              <a:gd name="connsiteY0-56" fmla="*/ 686555 h 3588182"/>
              <a:gd name="connsiteX1-57" fmla="*/ 826890 w 8794564"/>
              <a:gd name="connsiteY1-58" fmla="*/ 2810630 h 3588182"/>
              <a:gd name="connsiteX2-59" fmla="*/ 2436615 w 8794564"/>
              <a:gd name="connsiteY2-60" fmla="*/ 3515480 h 3588182"/>
              <a:gd name="connsiteX3-61" fmla="*/ 7532490 w 8794564"/>
              <a:gd name="connsiteY3-62" fmla="*/ 3477380 h 3588182"/>
              <a:gd name="connsiteX4-63" fmla="*/ 8656440 w 8794564"/>
              <a:gd name="connsiteY4-64" fmla="*/ 2734430 h 3588182"/>
              <a:gd name="connsiteX5-65" fmla="*/ 8694540 w 8794564"/>
              <a:gd name="connsiteY5-66" fmla="*/ 1105655 h 3588182"/>
              <a:gd name="connsiteX6-67" fmla="*/ 7913490 w 8794564"/>
              <a:gd name="connsiteY6-68" fmla="*/ 572255 h 3588182"/>
              <a:gd name="connsiteX7-69" fmla="*/ 617340 w 8794564"/>
              <a:gd name="connsiteY7-70" fmla="*/ 755 h 3588182"/>
              <a:gd name="connsiteX8-71" fmla="*/ 7740 w 8794564"/>
              <a:gd name="connsiteY8-72" fmla="*/ 686555 h 3588182"/>
              <a:gd name="connsiteX0-73" fmla="*/ 12757 w 8799581"/>
              <a:gd name="connsiteY0-74" fmla="*/ 686555 h 3595456"/>
              <a:gd name="connsiteX1-75" fmla="*/ 993832 w 8799581"/>
              <a:gd name="connsiteY1-76" fmla="*/ 2705855 h 3595456"/>
              <a:gd name="connsiteX2-77" fmla="*/ 2441632 w 8799581"/>
              <a:gd name="connsiteY2-78" fmla="*/ 3515480 h 3595456"/>
              <a:gd name="connsiteX3-79" fmla="*/ 7537507 w 8799581"/>
              <a:gd name="connsiteY3-80" fmla="*/ 3477380 h 3595456"/>
              <a:gd name="connsiteX4-81" fmla="*/ 8661457 w 8799581"/>
              <a:gd name="connsiteY4-82" fmla="*/ 2734430 h 3595456"/>
              <a:gd name="connsiteX5-83" fmla="*/ 8699557 w 8799581"/>
              <a:gd name="connsiteY5-84" fmla="*/ 1105655 h 3595456"/>
              <a:gd name="connsiteX6-85" fmla="*/ 7918507 w 8799581"/>
              <a:gd name="connsiteY6-86" fmla="*/ 572255 h 3595456"/>
              <a:gd name="connsiteX7-87" fmla="*/ 622357 w 8799581"/>
              <a:gd name="connsiteY7-88" fmla="*/ 755 h 3595456"/>
              <a:gd name="connsiteX8-89" fmla="*/ 12757 w 8799581"/>
              <a:gd name="connsiteY8-90" fmla="*/ 686555 h 3595456"/>
              <a:gd name="connsiteX0-91" fmla="*/ 12757 w 8799581"/>
              <a:gd name="connsiteY0-92" fmla="*/ 686555 h 3595456"/>
              <a:gd name="connsiteX1-93" fmla="*/ 993832 w 8799581"/>
              <a:gd name="connsiteY1-94" fmla="*/ 2705855 h 3595456"/>
              <a:gd name="connsiteX2-95" fmla="*/ 2441632 w 8799581"/>
              <a:gd name="connsiteY2-96" fmla="*/ 3515480 h 3595456"/>
              <a:gd name="connsiteX3-97" fmla="*/ 7537507 w 8799581"/>
              <a:gd name="connsiteY3-98" fmla="*/ 3477380 h 3595456"/>
              <a:gd name="connsiteX4-99" fmla="*/ 8661457 w 8799581"/>
              <a:gd name="connsiteY4-100" fmla="*/ 2734430 h 3595456"/>
              <a:gd name="connsiteX5-101" fmla="*/ 8699557 w 8799581"/>
              <a:gd name="connsiteY5-102" fmla="*/ 1105655 h 3595456"/>
              <a:gd name="connsiteX6-103" fmla="*/ 7918507 w 8799581"/>
              <a:gd name="connsiteY6-104" fmla="*/ 572255 h 3595456"/>
              <a:gd name="connsiteX7-105" fmla="*/ 622357 w 8799581"/>
              <a:gd name="connsiteY7-106" fmla="*/ 755 h 3595456"/>
              <a:gd name="connsiteX8-107" fmla="*/ 12757 w 8799581"/>
              <a:gd name="connsiteY8-108" fmla="*/ 686555 h 3595456"/>
              <a:gd name="connsiteX0-109" fmla="*/ 12757 w 8799581"/>
              <a:gd name="connsiteY0-110" fmla="*/ 686555 h 3505349"/>
              <a:gd name="connsiteX1-111" fmla="*/ 993832 w 8799581"/>
              <a:gd name="connsiteY1-112" fmla="*/ 2705855 h 3505349"/>
              <a:gd name="connsiteX2-113" fmla="*/ 2860732 w 8799581"/>
              <a:gd name="connsiteY2-114" fmla="*/ 3286880 h 3505349"/>
              <a:gd name="connsiteX3-115" fmla="*/ 7537507 w 8799581"/>
              <a:gd name="connsiteY3-116" fmla="*/ 3477380 h 3505349"/>
              <a:gd name="connsiteX4-117" fmla="*/ 8661457 w 8799581"/>
              <a:gd name="connsiteY4-118" fmla="*/ 2734430 h 3505349"/>
              <a:gd name="connsiteX5-119" fmla="*/ 8699557 w 8799581"/>
              <a:gd name="connsiteY5-120" fmla="*/ 1105655 h 3505349"/>
              <a:gd name="connsiteX6-121" fmla="*/ 7918507 w 8799581"/>
              <a:gd name="connsiteY6-122" fmla="*/ 572255 h 3505349"/>
              <a:gd name="connsiteX7-123" fmla="*/ 622357 w 8799581"/>
              <a:gd name="connsiteY7-124" fmla="*/ 755 h 3505349"/>
              <a:gd name="connsiteX8-125" fmla="*/ 12757 w 8799581"/>
              <a:gd name="connsiteY8-126" fmla="*/ 686555 h 3505349"/>
              <a:gd name="connsiteX0-127" fmla="*/ 12757 w 8799581"/>
              <a:gd name="connsiteY0-128" fmla="*/ 686555 h 3501747"/>
              <a:gd name="connsiteX1-129" fmla="*/ 993832 w 8799581"/>
              <a:gd name="connsiteY1-130" fmla="*/ 2705855 h 3501747"/>
              <a:gd name="connsiteX2-131" fmla="*/ 2860732 w 8799581"/>
              <a:gd name="connsiteY2-132" fmla="*/ 3286880 h 3501747"/>
              <a:gd name="connsiteX3-133" fmla="*/ 7537507 w 8799581"/>
              <a:gd name="connsiteY3-134" fmla="*/ 3477380 h 3501747"/>
              <a:gd name="connsiteX4-135" fmla="*/ 8661457 w 8799581"/>
              <a:gd name="connsiteY4-136" fmla="*/ 2734430 h 3501747"/>
              <a:gd name="connsiteX5-137" fmla="*/ 8699557 w 8799581"/>
              <a:gd name="connsiteY5-138" fmla="*/ 1105655 h 3501747"/>
              <a:gd name="connsiteX6-139" fmla="*/ 7918507 w 8799581"/>
              <a:gd name="connsiteY6-140" fmla="*/ 572255 h 3501747"/>
              <a:gd name="connsiteX7-141" fmla="*/ 622357 w 8799581"/>
              <a:gd name="connsiteY7-142" fmla="*/ 755 h 3501747"/>
              <a:gd name="connsiteX8-143" fmla="*/ 12757 w 8799581"/>
              <a:gd name="connsiteY8-144" fmla="*/ 686555 h 3501747"/>
              <a:gd name="connsiteX0-145" fmla="*/ 12757 w 8794918"/>
              <a:gd name="connsiteY0-146" fmla="*/ 686555 h 3401446"/>
              <a:gd name="connsiteX1-147" fmla="*/ 993832 w 8794918"/>
              <a:gd name="connsiteY1-148" fmla="*/ 2705855 h 3401446"/>
              <a:gd name="connsiteX2-149" fmla="*/ 2860732 w 8794918"/>
              <a:gd name="connsiteY2-150" fmla="*/ 3286880 h 3401446"/>
              <a:gd name="connsiteX3-151" fmla="*/ 7613707 w 8794918"/>
              <a:gd name="connsiteY3-152" fmla="*/ 3353555 h 3401446"/>
              <a:gd name="connsiteX4-153" fmla="*/ 8661457 w 8794918"/>
              <a:gd name="connsiteY4-154" fmla="*/ 2734430 h 3401446"/>
              <a:gd name="connsiteX5-155" fmla="*/ 8699557 w 8794918"/>
              <a:gd name="connsiteY5-156" fmla="*/ 1105655 h 3401446"/>
              <a:gd name="connsiteX6-157" fmla="*/ 7918507 w 8794918"/>
              <a:gd name="connsiteY6-158" fmla="*/ 572255 h 3401446"/>
              <a:gd name="connsiteX7-159" fmla="*/ 622357 w 8794918"/>
              <a:gd name="connsiteY7-160" fmla="*/ 755 h 3401446"/>
              <a:gd name="connsiteX8-161" fmla="*/ 12757 w 8794918"/>
              <a:gd name="connsiteY8-162" fmla="*/ 686555 h 3401446"/>
              <a:gd name="connsiteX0-163" fmla="*/ 14718 w 8796879"/>
              <a:gd name="connsiteY0-164" fmla="*/ 686555 h 3401446"/>
              <a:gd name="connsiteX1-165" fmla="*/ 1033893 w 8796879"/>
              <a:gd name="connsiteY1-166" fmla="*/ 2705855 h 3401446"/>
              <a:gd name="connsiteX2-167" fmla="*/ 2862693 w 8796879"/>
              <a:gd name="connsiteY2-168" fmla="*/ 3286880 h 3401446"/>
              <a:gd name="connsiteX3-169" fmla="*/ 7615668 w 8796879"/>
              <a:gd name="connsiteY3-170" fmla="*/ 3353555 h 3401446"/>
              <a:gd name="connsiteX4-171" fmla="*/ 8663418 w 8796879"/>
              <a:gd name="connsiteY4-172" fmla="*/ 2734430 h 3401446"/>
              <a:gd name="connsiteX5-173" fmla="*/ 8701518 w 8796879"/>
              <a:gd name="connsiteY5-174" fmla="*/ 1105655 h 3401446"/>
              <a:gd name="connsiteX6-175" fmla="*/ 7920468 w 8796879"/>
              <a:gd name="connsiteY6-176" fmla="*/ 572255 h 3401446"/>
              <a:gd name="connsiteX7-177" fmla="*/ 624318 w 8796879"/>
              <a:gd name="connsiteY7-178" fmla="*/ 755 h 3401446"/>
              <a:gd name="connsiteX8-179" fmla="*/ 14718 w 8796879"/>
              <a:gd name="connsiteY8-180" fmla="*/ 686555 h 3401446"/>
              <a:gd name="connsiteX0-181" fmla="*/ 14718 w 8796879"/>
              <a:gd name="connsiteY0-182" fmla="*/ 686555 h 3401446"/>
              <a:gd name="connsiteX1-183" fmla="*/ 1033893 w 8796879"/>
              <a:gd name="connsiteY1-184" fmla="*/ 2705855 h 3401446"/>
              <a:gd name="connsiteX2-185" fmla="*/ 2862693 w 8796879"/>
              <a:gd name="connsiteY2-186" fmla="*/ 3286880 h 3401446"/>
              <a:gd name="connsiteX3-187" fmla="*/ 7615668 w 8796879"/>
              <a:gd name="connsiteY3-188" fmla="*/ 3353555 h 3401446"/>
              <a:gd name="connsiteX4-189" fmla="*/ 8663418 w 8796879"/>
              <a:gd name="connsiteY4-190" fmla="*/ 2734430 h 3401446"/>
              <a:gd name="connsiteX5-191" fmla="*/ 8701518 w 8796879"/>
              <a:gd name="connsiteY5-192" fmla="*/ 1105655 h 3401446"/>
              <a:gd name="connsiteX6-193" fmla="*/ 7920468 w 8796879"/>
              <a:gd name="connsiteY6-194" fmla="*/ 572255 h 3401446"/>
              <a:gd name="connsiteX7-195" fmla="*/ 624318 w 8796879"/>
              <a:gd name="connsiteY7-196" fmla="*/ 755 h 3401446"/>
              <a:gd name="connsiteX8-197" fmla="*/ 14718 w 8796879"/>
              <a:gd name="connsiteY8-198" fmla="*/ 686555 h 3401446"/>
              <a:gd name="connsiteX0-199" fmla="*/ 14718 w 8796879"/>
              <a:gd name="connsiteY0-200" fmla="*/ 686555 h 3389164"/>
              <a:gd name="connsiteX1-201" fmla="*/ 1033893 w 8796879"/>
              <a:gd name="connsiteY1-202" fmla="*/ 2705855 h 3389164"/>
              <a:gd name="connsiteX2-203" fmla="*/ 3446893 w 8796879"/>
              <a:gd name="connsiteY2-204" fmla="*/ 3248780 h 3389164"/>
              <a:gd name="connsiteX3-205" fmla="*/ 7615668 w 8796879"/>
              <a:gd name="connsiteY3-206" fmla="*/ 3353555 h 3389164"/>
              <a:gd name="connsiteX4-207" fmla="*/ 8663418 w 8796879"/>
              <a:gd name="connsiteY4-208" fmla="*/ 2734430 h 3389164"/>
              <a:gd name="connsiteX5-209" fmla="*/ 8701518 w 8796879"/>
              <a:gd name="connsiteY5-210" fmla="*/ 1105655 h 3389164"/>
              <a:gd name="connsiteX6-211" fmla="*/ 7920468 w 8796879"/>
              <a:gd name="connsiteY6-212" fmla="*/ 572255 h 3389164"/>
              <a:gd name="connsiteX7-213" fmla="*/ 624318 w 8796879"/>
              <a:gd name="connsiteY7-214" fmla="*/ 755 h 3389164"/>
              <a:gd name="connsiteX8-215" fmla="*/ 14718 w 8796879"/>
              <a:gd name="connsiteY8-216" fmla="*/ 686555 h 3389164"/>
              <a:gd name="connsiteX0-217" fmla="*/ 14718 w 8795350"/>
              <a:gd name="connsiteY0-218" fmla="*/ 686555 h 3297753"/>
              <a:gd name="connsiteX1-219" fmla="*/ 1033893 w 8795350"/>
              <a:gd name="connsiteY1-220" fmla="*/ 2705855 h 3297753"/>
              <a:gd name="connsiteX2-221" fmla="*/ 3446893 w 8795350"/>
              <a:gd name="connsiteY2-222" fmla="*/ 3248780 h 3297753"/>
              <a:gd name="connsiteX3-223" fmla="*/ 7641068 w 8795350"/>
              <a:gd name="connsiteY3-224" fmla="*/ 3213855 h 3297753"/>
              <a:gd name="connsiteX4-225" fmla="*/ 8663418 w 8795350"/>
              <a:gd name="connsiteY4-226" fmla="*/ 2734430 h 3297753"/>
              <a:gd name="connsiteX5-227" fmla="*/ 8701518 w 8795350"/>
              <a:gd name="connsiteY5-228" fmla="*/ 1105655 h 3297753"/>
              <a:gd name="connsiteX6-229" fmla="*/ 7920468 w 8795350"/>
              <a:gd name="connsiteY6-230" fmla="*/ 572255 h 3297753"/>
              <a:gd name="connsiteX7-231" fmla="*/ 624318 w 8795350"/>
              <a:gd name="connsiteY7-232" fmla="*/ 755 h 3297753"/>
              <a:gd name="connsiteX8-233" fmla="*/ 14718 w 8795350"/>
              <a:gd name="connsiteY8-234" fmla="*/ 686555 h 3297753"/>
              <a:gd name="connsiteX0-235" fmla="*/ 14718 w 8860917"/>
              <a:gd name="connsiteY0-236" fmla="*/ 686555 h 3297753"/>
              <a:gd name="connsiteX1-237" fmla="*/ 1033893 w 8860917"/>
              <a:gd name="connsiteY1-238" fmla="*/ 2705855 h 3297753"/>
              <a:gd name="connsiteX2-239" fmla="*/ 3446893 w 8860917"/>
              <a:gd name="connsiteY2-240" fmla="*/ 3248780 h 3297753"/>
              <a:gd name="connsiteX3-241" fmla="*/ 7641068 w 8860917"/>
              <a:gd name="connsiteY3-242" fmla="*/ 3213855 h 3297753"/>
              <a:gd name="connsiteX4-243" fmla="*/ 8663418 w 8860917"/>
              <a:gd name="connsiteY4-244" fmla="*/ 2734430 h 3297753"/>
              <a:gd name="connsiteX5-245" fmla="*/ 8701518 w 8860917"/>
              <a:gd name="connsiteY5-246" fmla="*/ 1105655 h 3297753"/>
              <a:gd name="connsiteX6-247" fmla="*/ 7920468 w 8860917"/>
              <a:gd name="connsiteY6-248" fmla="*/ 572255 h 3297753"/>
              <a:gd name="connsiteX7-249" fmla="*/ 624318 w 8860917"/>
              <a:gd name="connsiteY7-250" fmla="*/ 755 h 3297753"/>
              <a:gd name="connsiteX8-251" fmla="*/ 14718 w 8860917"/>
              <a:gd name="connsiteY8-252" fmla="*/ 686555 h 3297753"/>
              <a:gd name="connsiteX0-253" fmla="*/ 14718 w 8895579"/>
              <a:gd name="connsiteY0-254" fmla="*/ 686555 h 3309199"/>
              <a:gd name="connsiteX1-255" fmla="*/ 1033893 w 8895579"/>
              <a:gd name="connsiteY1-256" fmla="*/ 2705855 h 3309199"/>
              <a:gd name="connsiteX2-257" fmla="*/ 3446893 w 8895579"/>
              <a:gd name="connsiteY2-258" fmla="*/ 3248780 h 3309199"/>
              <a:gd name="connsiteX3-259" fmla="*/ 7641068 w 8895579"/>
              <a:gd name="connsiteY3-260" fmla="*/ 3213855 h 3309199"/>
              <a:gd name="connsiteX4-261" fmla="*/ 8714218 w 8895579"/>
              <a:gd name="connsiteY4-262" fmla="*/ 2518530 h 3309199"/>
              <a:gd name="connsiteX5-263" fmla="*/ 8701518 w 8895579"/>
              <a:gd name="connsiteY5-264" fmla="*/ 1105655 h 3309199"/>
              <a:gd name="connsiteX6-265" fmla="*/ 7920468 w 8895579"/>
              <a:gd name="connsiteY6-266" fmla="*/ 572255 h 3309199"/>
              <a:gd name="connsiteX7-267" fmla="*/ 624318 w 8895579"/>
              <a:gd name="connsiteY7-268" fmla="*/ 755 h 3309199"/>
              <a:gd name="connsiteX8-269" fmla="*/ 14718 w 8895579"/>
              <a:gd name="connsiteY8-270" fmla="*/ 686555 h 3309199"/>
              <a:gd name="connsiteX0-271" fmla="*/ 14718 w 8841072"/>
              <a:gd name="connsiteY0-272" fmla="*/ 686555 h 3309199"/>
              <a:gd name="connsiteX1-273" fmla="*/ 1033893 w 8841072"/>
              <a:gd name="connsiteY1-274" fmla="*/ 2705855 h 3309199"/>
              <a:gd name="connsiteX2-275" fmla="*/ 3446893 w 8841072"/>
              <a:gd name="connsiteY2-276" fmla="*/ 3248780 h 3309199"/>
              <a:gd name="connsiteX3-277" fmla="*/ 7641068 w 8841072"/>
              <a:gd name="connsiteY3-278" fmla="*/ 3213855 h 3309199"/>
              <a:gd name="connsiteX4-279" fmla="*/ 8714218 w 8841072"/>
              <a:gd name="connsiteY4-280" fmla="*/ 2518530 h 3309199"/>
              <a:gd name="connsiteX5-281" fmla="*/ 8701518 w 8841072"/>
              <a:gd name="connsiteY5-282" fmla="*/ 1105655 h 3309199"/>
              <a:gd name="connsiteX6-283" fmla="*/ 7920468 w 8841072"/>
              <a:gd name="connsiteY6-284" fmla="*/ 572255 h 3309199"/>
              <a:gd name="connsiteX7-285" fmla="*/ 624318 w 8841072"/>
              <a:gd name="connsiteY7-286" fmla="*/ 755 h 3309199"/>
              <a:gd name="connsiteX8-287" fmla="*/ 14718 w 8841072"/>
              <a:gd name="connsiteY8-288" fmla="*/ 686555 h 3309199"/>
              <a:gd name="connsiteX0-289" fmla="*/ 197463 w 9039140"/>
              <a:gd name="connsiteY0-290" fmla="*/ 686616 h 3309260"/>
              <a:gd name="connsiteX1-291" fmla="*/ 1216638 w 9039140"/>
              <a:gd name="connsiteY1-292" fmla="*/ 2705916 h 3309260"/>
              <a:gd name="connsiteX2-293" fmla="*/ 3629638 w 9039140"/>
              <a:gd name="connsiteY2-294" fmla="*/ 3248841 h 3309260"/>
              <a:gd name="connsiteX3-295" fmla="*/ 7823813 w 9039140"/>
              <a:gd name="connsiteY3-296" fmla="*/ 3213916 h 3309260"/>
              <a:gd name="connsiteX4-297" fmla="*/ 8896963 w 9039140"/>
              <a:gd name="connsiteY4-298" fmla="*/ 2518591 h 3309260"/>
              <a:gd name="connsiteX5-299" fmla="*/ 8884263 w 9039140"/>
              <a:gd name="connsiteY5-300" fmla="*/ 1105716 h 3309260"/>
              <a:gd name="connsiteX6-301" fmla="*/ 7823813 w 9039140"/>
              <a:gd name="connsiteY6-302" fmla="*/ 559616 h 3309260"/>
              <a:gd name="connsiteX7-303" fmla="*/ 807063 w 9039140"/>
              <a:gd name="connsiteY7-304" fmla="*/ 816 h 3309260"/>
              <a:gd name="connsiteX8-305" fmla="*/ 197463 w 9039140"/>
              <a:gd name="connsiteY8-306" fmla="*/ 686616 h 3309260"/>
              <a:gd name="connsiteX0-307" fmla="*/ 197463 w 9039140"/>
              <a:gd name="connsiteY0-308" fmla="*/ 686616 h 3309260"/>
              <a:gd name="connsiteX1-309" fmla="*/ 1216638 w 9039140"/>
              <a:gd name="connsiteY1-310" fmla="*/ 2705916 h 3309260"/>
              <a:gd name="connsiteX2-311" fmla="*/ 3629638 w 9039140"/>
              <a:gd name="connsiteY2-312" fmla="*/ 3248841 h 3309260"/>
              <a:gd name="connsiteX3-313" fmla="*/ 7823813 w 9039140"/>
              <a:gd name="connsiteY3-314" fmla="*/ 3213916 h 3309260"/>
              <a:gd name="connsiteX4-315" fmla="*/ 8896963 w 9039140"/>
              <a:gd name="connsiteY4-316" fmla="*/ 2518591 h 3309260"/>
              <a:gd name="connsiteX5-317" fmla="*/ 8884263 w 9039140"/>
              <a:gd name="connsiteY5-318" fmla="*/ 1105716 h 3309260"/>
              <a:gd name="connsiteX6-319" fmla="*/ 7823813 w 9039140"/>
              <a:gd name="connsiteY6-320" fmla="*/ 559616 h 3309260"/>
              <a:gd name="connsiteX7-321" fmla="*/ 807063 w 9039140"/>
              <a:gd name="connsiteY7-322" fmla="*/ 816 h 3309260"/>
              <a:gd name="connsiteX8-323" fmla="*/ 197463 w 9039140"/>
              <a:gd name="connsiteY8-324" fmla="*/ 686616 h 3309260"/>
              <a:gd name="connsiteX0-325" fmla="*/ 197463 w 9007754"/>
              <a:gd name="connsiteY0-326" fmla="*/ 686616 h 3309260"/>
              <a:gd name="connsiteX1-327" fmla="*/ 1216638 w 9007754"/>
              <a:gd name="connsiteY1-328" fmla="*/ 2705916 h 3309260"/>
              <a:gd name="connsiteX2-329" fmla="*/ 3629638 w 9007754"/>
              <a:gd name="connsiteY2-330" fmla="*/ 3248841 h 3309260"/>
              <a:gd name="connsiteX3-331" fmla="*/ 7823813 w 9007754"/>
              <a:gd name="connsiteY3-332" fmla="*/ 3213916 h 3309260"/>
              <a:gd name="connsiteX4-333" fmla="*/ 8896963 w 9007754"/>
              <a:gd name="connsiteY4-334" fmla="*/ 2518591 h 3309260"/>
              <a:gd name="connsiteX5-335" fmla="*/ 8884263 w 9007754"/>
              <a:gd name="connsiteY5-336" fmla="*/ 1105716 h 3309260"/>
              <a:gd name="connsiteX6-337" fmla="*/ 7823813 w 9007754"/>
              <a:gd name="connsiteY6-338" fmla="*/ 559616 h 3309260"/>
              <a:gd name="connsiteX7-339" fmla="*/ 807063 w 9007754"/>
              <a:gd name="connsiteY7-340" fmla="*/ 816 h 3309260"/>
              <a:gd name="connsiteX8-341" fmla="*/ 197463 w 9007754"/>
              <a:gd name="connsiteY8-342" fmla="*/ 686616 h 3309260"/>
              <a:gd name="connsiteX0-343" fmla="*/ 197463 w 8996899"/>
              <a:gd name="connsiteY0-344" fmla="*/ 686616 h 3300334"/>
              <a:gd name="connsiteX1-345" fmla="*/ 1216638 w 8996899"/>
              <a:gd name="connsiteY1-346" fmla="*/ 2705916 h 3300334"/>
              <a:gd name="connsiteX2-347" fmla="*/ 3629638 w 8996899"/>
              <a:gd name="connsiteY2-348" fmla="*/ 3248841 h 3300334"/>
              <a:gd name="connsiteX3-349" fmla="*/ 7823813 w 8996899"/>
              <a:gd name="connsiteY3-350" fmla="*/ 3213916 h 3300334"/>
              <a:gd name="connsiteX4-351" fmla="*/ 8820763 w 8996899"/>
              <a:gd name="connsiteY4-352" fmla="*/ 2683691 h 3300334"/>
              <a:gd name="connsiteX5-353" fmla="*/ 8884263 w 8996899"/>
              <a:gd name="connsiteY5-354" fmla="*/ 1105716 h 3300334"/>
              <a:gd name="connsiteX6-355" fmla="*/ 7823813 w 8996899"/>
              <a:gd name="connsiteY6-356" fmla="*/ 559616 h 3300334"/>
              <a:gd name="connsiteX7-357" fmla="*/ 807063 w 8996899"/>
              <a:gd name="connsiteY7-358" fmla="*/ 816 h 3300334"/>
              <a:gd name="connsiteX8-359" fmla="*/ 197463 w 8996899"/>
              <a:gd name="connsiteY8-360" fmla="*/ 686616 h 3300334"/>
              <a:gd name="connsiteX0-361" fmla="*/ 197463 w 8977294"/>
              <a:gd name="connsiteY0-362" fmla="*/ 686616 h 3300334"/>
              <a:gd name="connsiteX1-363" fmla="*/ 1216638 w 8977294"/>
              <a:gd name="connsiteY1-364" fmla="*/ 2705916 h 3300334"/>
              <a:gd name="connsiteX2-365" fmla="*/ 3629638 w 8977294"/>
              <a:gd name="connsiteY2-366" fmla="*/ 3248841 h 3300334"/>
              <a:gd name="connsiteX3-367" fmla="*/ 7823813 w 8977294"/>
              <a:gd name="connsiteY3-368" fmla="*/ 3213916 h 3300334"/>
              <a:gd name="connsiteX4-369" fmla="*/ 8820763 w 8977294"/>
              <a:gd name="connsiteY4-370" fmla="*/ 2683691 h 3300334"/>
              <a:gd name="connsiteX5-371" fmla="*/ 8884263 w 8977294"/>
              <a:gd name="connsiteY5-372" fmla="*/ 1105716 h 3300334"/>
              <a:gd name="connsiteX6-373" fmla="*/ 7823813 w 8977294"/>
              <a:gd name="connsiteY6-374" fmla="*/ 559616 h 3300334"/>
              <a:gd name="connsiteX7-375" fmla="*/ 807063 w 8977294"/>
              <a:gd name="connsiteY7-376" fmla="*/ 816 h 3300334"/>
              <a:gd name="connsiteX8-377" fmla="*/ 197463 w 8977294"/>
              <a:gd name="connsiteY8-378" fmla="*/ 686616 h 3300334"/>
              <a:gd name="connsiteX0-379" fmla="*/ 18325 w 8798156"/>
              <a:gd name="connsiteY0-380" fmla="*/ 686616 h 3300334"/>
              <a:gd name="connsiteX1-381" fmla="*/ 1037500 w 8798156"/>
              <a:gd name="connsiteY1-382" fmla="*/ 2705916 h 3300334"/>
              <a:gd name="connsiteX2-383" fmla="*/ 3450500 w 8798156"/>
              <a:gd name="connsiteY2-384" fmla="*/ 3248841 h 3300334"/>
              <a:gd name="connsiteX3-385" fmla="*/ 7644675 w 8798156"/>
              <a:gd name="connsiteY3-386" fmla="*/ 3213916 h 3300334"/>
              <a:gd name="connsiteX4-387" fmla="*/ 8641625 w 8798156"/>
              <a:gd name="connsiteY4-388" fmla="*/ 2683691 h 3300334"/>
              <a:gd name="connsiteX5-389" fmla="*/ 8705125 w 8798156"/>
              <a:gd name="connsiteY5-390" fmla="*/ 1105716 h 3300334"/>
              <a:gd name="connsiteX6-391" fmla="*/ 7644675 w 8798156"/>
              <a:gd name="connsiteY6-392" fmla="*/ 559616 h 3300334"/>
              <a:gd name="connsiteX7-393" fmla="*/ 627925 w 8798156"/>
              <a:gd name="connsiteY7-394" fmla="*/ 816 h 3300334"/>
              <a:gd name="connsiteX8-395" fmla="*/ 18325 w 8798156"/>
              <a:gd name="connsiteY8-396" fmla="*/ 686616 h 3300334"/>
              <a:gd name="connsiteX0-397" fmla="*/ 57563 w 8837394"/>
              <a:gd name="connsiteY0-398" fmla="*/ 686616 h 3300334"/>
              <a:gd name="connsiteX1-399" fmla="*/ 1076738 w 8837394"/>
              <a:gd name="connsiteY1-400" fmla="*/ 2705916 h 3300334"/>
              <a:gd name="connsiteX2-401" fmla="*/ 3489738 w 8837394"/>
              <a:gd name="connsiteY2-402" fmla="*/ 3248841 h 3300334"/>
              <a:gd name="connsiteX3-403" fmla="*/ 7683913 w 8837394"/>
              <a:gd name="connsiteY3-404" fmla="*/ 3213916 h 3300334"/>
              <a:gd name="connsiteX4-405" fmla="*/ 8680863 w 8837394"/>
              <a:gd name="connsiteY4-406" fmla="*/ 2683691 h 3300334"/>
              <a:gd name="connsiteX5-407" fmla="*/ 8744363 w 8837394"/>
              <a:gd name="connsiteY5-408" fmla="*/ 1105716 h 3300334"/>
              <a:gd name="connsiteX6-409" fmla="*/ 7683913 w 8837394"/>
              <a:gd name="connsiteY6-410" fmla="*/ 559616 h 3300334"/>
              <a:gd name="connsiteX7-411" fmla="*/ 667163 w 8837394"/>
              <a:gd name="connsiteY7-412" fmla="*/ 816 h 3300334"/>
              <a:gd name="connsiteX8-413" fmla="*/ 57563 w 8837394"/>
              <a:gd name="connsiteY8-414" fmla="*/ 686616 h 3300334"/>
              <a:gd name="connsiteX0-415" fmla="*/ 47182 w 8827013"/>
              <a:gd name="connsiteY0-416" fmla="*/ 686616 h 3300334"/>
              <a:gd name="connsiteX1-417" fmla="*/ 1066357 w 8827013"/>
              <a:gd name="connsiteY1-418" fmla="*/ 2705916 h 3300334"/>
              <a:gd name="connsiteX2-419" fmla="*/ 3479357 w 8827013"/>
              <a:gd name="connsiteY2-420" fmla="*/ 3248841 h 3300334"/>
              <a:gd name="connsiteX3-421" fmla="*/ 7673532 w 8827013"/>
              <a:gd name="connsiteY3-422" fmla="*/ 3213916 h 3300334"/>
              <a:gd name="connsiteX4-423" fmla="*/ 8670482 w 8827013"/>
              <a:gd name="connsiteY4-424" fmla="*/ 2683691 h 3300334"/>
              <a:gd name="connsiteX5-425" fmla="*/ 8733982 w 8827013"/>
              <a:gd name="connsiteY5-426" fmla="*/ 1105716 h 3300334"/>
              <a:gd name="connsiteX6-427" fmla="*/ 7673532 w 8827013"/>
              <a:gd name="connsiteY6-428" fmla="*/ 559616 h 3300334"/>
              <a:gd name="connsiteX7-429" fmla="*/ 656782 w 8827013"/>
              <a:gd name="connsiteY7-430" fmla="*/ 816 h 3300334"/>
              <a:gd name="connsiteX8-431" fmla="*/ 47182 w 8827013"/>
              <a:gd name="connsiteY8-432" fmla="*/ 686616 h 3300334"/>
              <a:gd name="connsiteX0-433" fmla="*/ 47182 w 8827013"/>
              <a:gd name="connsiteY0-434" fmla="*/ 686616 h 3300334"/>
              <a:gd name="connsiteX1-435" fmla="*/ 1066357 w 8827013"/>
              <a:gd name="connsiteY1-436" fmla="*/ 2705916 h 3300334"/>
              <a:gd name="connsiteX2-437" fmla="*/ 3479357 w 8827013"/>
              <a:gd name="connsiteY2-438" fmla="*/ 3248841 h 3300334"/>
              <a:gd name="connsiteX3-439" fmla="*/ 7673532 w 8827013"/>
              <a:gd name="connsiteY3-440" fmla="*/ 3213916 h 3300334"/>
              <a:gd name="connsiteX4-441" fmla="*/ 8670482 w 8827013"/>
              <a:gd name="connsiteY4-442" fmla="*/ 2683691 h 3300334"/>
              <a:gd name="connsiteX5-443" fmla="*/ 8733982 w 8827013"/>
              <a:gd name="connsiteY5-444" fmla="*/ 1105716 h 3300334"/>
              <a:gd name="connsiteX6-445" fmla="*/ 7673532 w 8827013"/>
              <a:gd name="connsiteY6-446" fmla="*/ 559616 h 3300334"/>
              <a:gd name="connsiteX7-447" fmla="*/ 656782 w 8827013"/>
              <a:gd name="connsiteY7-448" fmla="*/ 816 h 3300334"/>
              <a:gd name="connsiteX8-449" fmla="*/ 47182 w 8827013"/>
              <a:gd name="connsiteY8-450" fmla="*/ 686616 h 3300334"/>
              <a:gd name="connsiteX0-451" fmla="*/ 47182 w 8827013"/>
              <a:gd name="connsiteY0-452" fmla="*/ 686616 h 3236621"/>
              <a:gd name="connsiteX1-453" fmla="*/ 1066357 w 8827013"/>
              <a:gd name="connsiteY1-454" fmla="*/ 2705916 h 3236621"/>
              <a:gd name="connsiteX2-455" fmla="*/ 3504757 w 8827013"/>
              <a:gd name="connsiteY2-456" fmla="*/ 3096441 h 3236621"/>
              <a:gd name="connsiteX3-457" fmla="*/ 7673532 w 8827013"/>
              <a:gd name="connsiteY3-458" fmla="*/ 3213916 h 3236621"/>
              <a:gd name="connsiteX4-459" fmla="*/ 8670482 w 8827013"/>
              <a:gd name="connsiteY4-460" fmla="*/ 2683691 h 3236621"/>
              <a:gd name="connsiteX5-461" fmla="*/ 8733982 w 8827013"/>
              <a:gd name="connsiteY5-462" fmla="*/ 1105716 h 3236621"/>
              <a:gd name="connsiteX6-463" fmla="*/ 7673532 w 8827013"/>
              <a:gd name="connsiteY6-464" fmla="*/ 559616 h 3236621"/>
              <a:gd name="connsiteX7-465" fmla="*/ 656782 w 8827013"/>
              <a:gd name="connsiteY7-466" fmla="*/ 816 h 3236621"/>
              <a:gd name="connsiteX8-467" fmla="*/ 47182 w 8827013"/>
              <a:gd name="connsiteY8-468" fmla="*/ 686616 h 3236621"/>
              <a:gd name="connsiteX0-469" fmla="*/ 47182 w 8827013"/>
              <a:gd name="connsiteY0-470" fmla="*/ 686616 h 3259027"/>
              <a:gd name="connsiteX1-471" fmla="*/ 1066357 w 8827013"/>
              <a:gd name="connsiteY1-472" fmla="*/ 2705916 h 3259027"/>
              <a:gd name="connsiteX2-473" fmla="*/ 3504757 w 8827013"/>
              <a:gd name="connsiteY2-474" fmla="*/ 3172641 h 3259027"/>
              <a:gd name="connsiteX3-475" fmla="*/ 7673532 w 8827013"/>
              <a:gd name="connsiteY3-476" fmla="*/ 3213916 h 3259027"/>
              <a:gd name="connsiteX4-477" fmla="*/ 8670482 w 8827013"/>
              <a:gd name="connsiteY4-478" fmla="*/ 2683691 h 3259027"/>
              <a:gd name="connsiteX5-479" fmla="*/ 8733982 w 8827013"/>
              <a:gd name="connsiteY5-480" fmla="*/ 1105716 h 3259027"/>
              <a:gd name="connsiteX6-481" fmla="*/ 7673532 w 8827013"/>
              <a:gd name="connsiteY6-482" fmla="*/ 559616 h 3259027"/>
              <a:gd name="connsiteX7-483" fmla="*/ 656782 w 8827013"/>
              <a:gd name="connsiteY7-484" fmla="*/ 816 h 3259027"/>
              <a:gd name="connsiteX8-485" fmla="*/ 47182 w 8827013"/>
              <a:gd name="connsiteY8-486" fmla="*/ 686616 h 3259027"/>
              <a:gd name="connsiteX0-487" fmla="*/ 47182 w 8827013"/>
              <a:gd name="connsiteY0-488" fmla="*/ 686616 h 3245091"/>
              <a:gd name="connsiteX1-489" fmla="*/ 1066357 w 8827013"/>
              <a:gd name="connsiteY1-490" fmla="*/ 2705916 h 3245091"/>
              <a:gd name="connsiteX2-491" fmla="*/ 3504757 w 8827013"/>
              <a:gd name="connsiteY2-492" fmla="*/ 3172641 h 3245091"/>
              <a:gd name="connsiteX3-493" fmla="*/ 7673532 w 8827013"/>
              <a:gd name="connsiteY3-494" fmla="*/ 3213916 h 3245091"/>
              <a:gd name="connsiteX4-495" fmla="*/ 8670482 w 8827013"/>
              <a:gd name="connsiteY4-496" fmla="*/ 2683691 h 3245091"/>
              <a:gd name="connsiteX5-497" fmla="*/ 8733982 w 8827013"/>
              <a:gd name="connsiteY5-498" fmla="*/ 1105716 h 3245091"/>
              <a:gd name="connsiteX6-499" fmla="*/ 7673532 w 8827013"/>
              <a:gd name="connsiteY6-500" fmla="*/ 559616 h 3245091"/>
              <a:gd name="connsiteX7-501" fmla="*/ 656782 w 8827013"/>
              <a:gd name="connsiteY7-502" fmla="*/ 816 h 3245091"/>
              <a:gd name="connsiteX8-503" fmla="*/ 47182 w 8827013"/>
              <a:gd name="connsiteY8-504" fmla="*/ 686616 h 3245091"/>
              <a:gd name="connsiteX0-505" fmla="*/ 47182 w 8781072"/>
              <a:gd name="connsiteY0-506" fmla="*/ 686616 h 3246012"/>
              <a:gd name="connsiteX1-507" fmla="*/ 1066357 w 8781072"/>
              <a:gd name="connsiteY1-508" fmla="*/ 2705916 h 3246012"/>
              <a:gd name="connsiteX2-509" fmla="*/ 3504757 w 8781072"/>
              <a:gd name="connsiteY2-510" fmla="*/ 3172641 h 3246012"/>
              <a:gd name="connsiteX3-511" fmla="*/ 7673532 w 8781072"/>
              <a:gd name="connsiteY3-512" fmla="*/ 3213916 h 3246012"/>
              <a:gd name="connsiteX4-513" fmla="*/ 8518082 w 8781072"/>
              <a:gd name="connsiteY4-514" fmla="*/ 2670991 h 3246012"/>
              <a:gd name="connsiteX5-515" fmla="*/ 8733982 w 8781072"/>
              <a:gd name="connsiteY5-516" fmla="*/ 1105716 h 3246012"/>
              <a:gd name="connsiteX6-517" fmla="*/ 7673532 w 8781072"/>
              <a:gd name="connsiteY6-518" fmla="*/ 559616 h 3246012"/>
              <a:gd name="connsiteX7-519" fmla="*/ 656782 w 8781072"/>
              <a:gd name="connsiteY7-520" fmla="*/ 816 h 3246012"/>
              <a:gd name="connsiteX8-521" fmla="*/ 47182 w 8781072"/>
              <a:gd name="connsiteY8-522" fmla="*/ 686616 h 3246012"/>
              <a:gd name="connsiteX0-523" fmla="*/ 47182 w 8776608"/>
              <a:gd name="connsiteY0-524" fmla="*/ 686616 h 3246012"/>
              <a:gd name="connsiteX1-525" fmla="*/ 1066357 w 8776608"/>
              <a:gd name="connsiteY1-526" fmla="*/ 2705916 h 3246012"/>
              <a:gd name="connsiteX2-527" fmla="*/ 3504757 w 8776608"/>
              <a:gd name="connsiteY2-528" fmla="*/ 3172641 h 3246012"/>
              <a:gd name="connsiteX3-529" fmla="*/ 7673532 w 8776608"/>
              <a:gd name="connsiteY3-530" fmla="*/ 3213916 h 3246012"/>
              <a:gd name="connsiteX4-531" fmla="*/ 8518082 w 8776608"/>
              <a:gd name="connsiteY4-532" fmla="*/ 2670991 h 3246012"/>
              <a:gd name="connsiteX5-533" fmla="*/ 8733982 w 8776608"/>
              <a:gd name="connsiteY5-534" fmla="*/ 1105716 h 3246012"/>
              <a:gd name="connsiteX6-535" fmla="*/ 7673532 w 8776608"/>
              <a:gd name="connsiteY6-536" fmla="*/ 559616 h 3246012"/>
              <a:gd name="connsiteX7-537" fmla="*/ 656782 w 8776608"/>
              <a:gd name="connsiteY7-538" fmla="*/ 816 h 3246012"/>
              <a:gd name="connsiteX8-539" fmla="*/ 47182 w 8776608"/>
              <a:gd name="connsiteY8-540" fmla="*/ 686616 h 3246012"/>
              <a:gd name="connsiteX0-541" fmla="*/ 47182 w 8776608"/>
              <a:gd name="connsiteY0-542" fmla="*/ 686616 h 3215149"/>
              <a:gd name="connsiteX1-543" fmla="*/ 1066357 w 8776608"/>
              <a:gd name="connsiteY1-544" fmla="*/ 2705916 h 3215149"/>
              <a:gd name="connsiteX2-545" fmla="*/ 3504757 w 8776608"/>
              <a:gd name="connsiteY2-546" fmla="*/ 3172641 h 3215149"/>
              <a:gd name="connsiteX3-547" fmla="*/ 7673532 w 8776608"/>
              <a:gd name="connsiteY3-548" fmla="*/ 3213916 h 3215149"/>
              <a:gd name="connsiteX4-549" fmla="*/ 8518082 w 8776608"/>
              <a:gd name="connsiteY4-550" fmla="*/ 2670991 h 3215149"/>
              <a:gd name="connsiteX5-551" fmla="*/ 8733982 w 8776608"/>
              <a:gd name="connsiteY5-552" fmla="*/ 1105716 h 3215149"/>
              <a:gd name="connsiteX6-553" fmla="*/ 7673532 w 8776608"/>
              <a:gd name="connsiteY6-554" fmla="*/ 559616 h 3215149"/>
              <a:gd name="connsiteX7-555" fmla="*/ 656782 w 8776608"/>
              <a:gd name="connsiteY7-556" fmla="*/ 816 h 3215149"/>
              <a:gd name="connsiteX8-557" fmla="*/ 47182 w 8776608"/>
              <a:gd name="connsiteY8-558" fmla="*/ 686616 h 3215149"/>
              <a:gd name="connsiteX0-559" fmla="*/ 16600 w 8746026"/>
              <a:gd name="connsiteY0-560" fmla="*/ 686616 h 3221647"/>
              <a:gd name="connsiteX1-561" fmla="*/ 1114359 w 8746026"/>
              <a:gd name="connsiteY1-562" fmla="*/ 2816959 h 3221647"/>
              <a:gd name="connsiteX2-563" fmla="*/ 3474175 w 8746026"/>
              <a:gd name="connsiteY2-564" fmla="*/ 3172641 h 3221647"/>
              <a:gd name="connsiteX3-565" fmla="*/ 7642950 w 8746026"/>
              <a:gd name="connsiteY3-566" fmla="*/ 3213916 h 3221647"/>
              <a:gd name="connsiteX4-567" fmla="*/ 8487500 w 8746026"/>
              <a:gd name="connsiteY4-568" fmla="*/ 2670991 h 3221647"/>
              <a:gd name="connsiteX5-569" fmla="*/ 8703400 w 8746026"/>
              <a:gd name="connsiteY5-570" fmla="*/ 1105716 h 3221647"/>
              <a:gd name="connsiteX6-571" fmla="*/ 7642950 w 8746026"/>
              <a:gd name="connsiteY6-572" fmla="*/ 559616 h 3221647"/>
              <a:gd name="connsiteX7-573" fmla="*/ 626200 w 8746026"/>
              <a:gd name="connsiteY7-574" fmla="*/ 816 h 3221647"/>
              <a:gd name="connsiteX8-575" fmla="*/ 16600 w 8746026"/>
              <a:gd name="connsiteY8-576" fmla="*/ 686616 h 3221647"/>
              <a:gd name="connsiteX0-577" fmla="*/ 16600 w 8746026"/>
              <a:gd name="connsiteY0-578" fmla="*/ 686616 h 3277256"/>
              <a:gd name="connsiteX1-579" fmla="*/ 1114359 w 8746026"/>
              <a:gd name="connsiteY1-580" fmla="*/ 2816959 h 3277256"/>
              <a:gd name="connsiteX2-581" fmla="*/ 2138257 w 8746026"/>
              <a:gd name="connsiteY2-582" fmla="*/ 3221994 h 3277256"/>
              <a:gd name="connsiteX3-583" fmla="*/ 7642950 w 8746026"/>
              <a:gd name="connsiteY3-584" fmla="*/ 3213916 h 3277256"/>
              <a:gd name="connsiteX4-585" fmla="*/ 8487500 w 8746026"/>
              <a:gd name="connsiteY4-586" fmla="*/ 2670991 h 3277256"/>
              <a:gd name="connsiteX5-587" fmla="*/ 8703400 w 8746026"/>
              <a:gd name="connsiteY5-588" fmla="*/ 1105716 h 3277256"/>
              <a:gd name="connsiteX6-589" fmla="*/ 7642950 w 8746026"/>
              <a:gd name="connsiteY6-590" fmla="*/ 559616 h 3277256"/>
              <a:gd name="connsiteX7-591" fmla="*/ 626200 w 8746026"/>
              <a:gd name="connsiteY7-592" fmla="*/ 816 h 3277256"/>
              <a:gd name="connsiteX8-593" fmla="*/ 16600 w 8746026"/>
              <a:gd name="connsiteY8-594" fmla="*/ 686616 h 3277256"/>
              <a:gd name="connsiteX0-595" fmla="*/ 16600 w 8746026"/>
              <a:gd name="connsiteY0-596" fmla="*/ 686616 h 3277256"/>
              <a:gd name="connsiteX1-597" fmla="*/ 1114359 w 8746026"/>
              <a:gd name="connsiteY1-598" fmla="*/ 2816959 h 3277256"/>
              <a:gd name="connsiteX2-599" fmla="*/ 2138257 w 8746026"/>
              <a:gd name="connsiteY2-600" fmla="*/ 3221994 h 3277256"/>
              <a:gd name="connsiteX3-601" fmla="*/ 7642950 w 8746026"/>
              <a:gd name="connsiteY3-602" fmla="*/ 3213916 h 3277256"/>
              <a:gd name="connsiteX4-603" fmla="*/ 8487500 w 8746026"/>
              <a:gd name="connsiteY4-604" fmla="*/ 2670991 h 3277256"/>
              <a:gd name="connsiteX5-605" fmla="*/ 8703400 w 8746026"/>
              <a:gd name="connsiteY5-606" fmla="*/ 1105716 h 3277256"/>
              <a:gd name="connsiteX6-607" fmla="*/ 7642950 w 8746026"/>
              <a:gd name="connsiteY6-608" fmla="*/ 559616 h 3277256"/>
              <a:gd name="connsiteX7-609" fmla="*/ 626200 w 8746026"/>
              <a:gd name="connsiteY7-610" fmla="*/ 816 h 3277256"/>
              <a:gd name="connsiteX8-611" fmla="*/ 16600 w 8746026"/>
              <a:gd name="connsiteY8-612" fmla="*/ 686616 h 3277256"/>
              <a:gd name="connsiteX0-613" fmla="*/ 8564 w 8737990"/>
              <a:gd name="connsiteY0-614" fmla="*/ 686616 h 3281833"/>
              <a:gd name="connsiteX1-615" fmla="*/ 936059 w 8737990"/>
              <a:gd name="connsiteY1-616" fmla="*/ 2742930 h 3281833"/>
              <a:gd name="connsiteX2-617" fmla="*/ 2130221 w 8737990"/>
              <a:gd name="connsiteY2-618" fmla="*/ 3221994 h 3281833"/>
              <a:gd name="connsiteX3-619" fmla="*/ 7634914 w 8737990"/>
              <a:gd name="connsiteY3-620" fmla="*/ 3213916 h 3281833"/>
              <a:gd name="connsiteX4-621" fmla="*/ 8479464 w 8737990"/>
              <a:gd name="connsiteY4-622" fmla="*/ 2670991 h 3281833"/>
              <a:gd name="connsiteX5-623" fmla="*/ 8695364 w 8737990"/>
              <a:gd name="connsiteY5-624" fmla="*/ 1105716 h 3281833"/>
              <a:gd name="connsiteX6-625" fmla="*/ 7634914 w 8737990"/>
              <a:gd name="connsiteY6-626" fmla="*/ 559616 h 3281833"/>
              <a:gd name="connsiteX7-627" fmla="*/ 618164 w 8737990"/>
              <a:gd name="connsiteY7-628" fmla="*/ 816 h 3281833"/>
              <a:gd name="connsiteX8-629" fmla="*/ 8564 w 8737990"/>
              <a:gd name="connsiteY8-630" fmla="*/ 686616 h 3281833"/>
              <a:gd name="connsiteX0-631" fmla="*/ 8564 w 8737990"/>
              <a:gd name="connsiteY0-632" fmla="*/ 686616 h 3281833"/>
              <a:gd name="connsiteX1-633" fmla="*/ 936059 w 8737990"/>
              <a:gd name="connsiteY1-634" fmla="*/ 2742930 h 3281833"/>
              <a:gd name="connsiteX2-635" fmla="*/ 2130221 w 8737990"/>
              <a:gd name="connsiteY2-636" fmla="*/ 3221994 h 3281833"/>
              <a:gd name="connsiteX3-637" fmla="*/ 7634914 w 8737990"/>
              <a:gd name="connsiteY3-638" fmla="*/ 3213916 h 3281833"/>
              <a:gd name="connsiteX4-639" fmla="*/ 8479464 w 8737990"/>
              <a:gd name="connsiteY4-640" fmla="*/ 2670991 h 3281833"/>
              <a:gd name="connsiteX5-641" fmla="*/ 8695364 w 8737990"/>
              <a:gd name="connsiteY5-642" fmla="*/ 1105716 h 3281833"/>
              <a:gd name="connsiteX6-643" fmla="*/ 7634914 w 8737990"/>
              <a:gd name="connsiteY6-644" fmla="*/ 559616 h 3281833"/>
              <a:gd name="connsiteX7-645" fmla="*/ 618164 w 8737990"/>
              <a:gd name="connsiteY7-646" fmla="*/ 816 h 3281833"/>
              <a:gd name="connsiteX8-647" fmla="*/ 8564 w 8737990"/>
              <a:gd name="connsiteY8-648" fmla="*/ 686616 h 3281833"/>
              <a:gd name="connsiteX0-649" fmla="*/ 8564 w 8737990"/>
              <a:gd name="connsiteY0-650" fmla="*/ 686616 h 3268738"/>
              <a:gd name="connsiteX1-651" fmla="*/ 936059 w 8737990"/>
              <a:gd name="connsiteY1-652" fmla="*/ 2742930 h 3268738"/>
              <a:gd name="connsiteX2-653" fmla="*/ 2130221 w 8737990"/>
              <a:gd name="connsiteY2-654" fmla="*/ 3221994 h 3268738"/>
              <a:gd name="connsiteX3-655" fmla="*/ 7634914 w 8737990"/>
              <a:gd name="connsiteY3-656" fmla="*/ 3213916 h 3268738"/>
              <a:gd name="connsiteX4-657" fmla="*/ 8479464 w 8737990"/>
              <a:gd name="connsiteY4-658" fmla="*/ 2670991 h 3268738"/>
              <a:gd name="connsiteX5-659" fmla="*/ 8695364 w 8737990"/>
              <a:gd name="connsiteY5-660" fmla="*/ 1105716 h 3268738"/>
              <a:gd name="connsiteX6-661" fmla="*/ 7634914 w 8737990"/>
              <a:gd name="connsiteY6-662" fmla="*/ 559616 h 3268738"/>
              <a:gd name="connsiteX7-663" fmla="*/ 618164 w 8737990"/>
              <a:gd name="connsiteY7-664" fmla="*/ 816 h 3268738"/>
              <a:gd name="connsiteX8-665" fmla="*/ 8564 w 8737990"/>
              <a:gd name="connsiteY8-666" fmla="*/ 686616 h 3268738"/>
              <a:gd name="connsiteX0-667" fmla="*/ 8564 w 8735318"/>
              <a:gd name="connsiteY0-668" fmla="*/ 686616 h 3268738"/>
              <a:gd name="connsiteX1-669" fmla="*/ 936059 w 8735318"/>
              <a:gd name="connsiteY1-670" fmla="*/ 2742930 h 3268738"/>
              <a:gd name="connsiteX2-671" fmla="*/ 2130221 w 8735318"/>
              <a:gd name="connsiteY2-672" fmla="*/ 3221994 h 3268738"/>
              <a:gd name="connsiteX3-673" fmla="*/ 7634914 w 8735318"/>
              <a:gd name="connsiteY3-674" fmla="*/ 3213916 h 3268738"/>
              <a:gd name="connsiteX4-675" fmla="*/ 8479464 w 8735318"/>
              <a:gd name="connsiteY4-676" fmla="*/ 2670991 h 3268738"/>
              <a:gd name="connsiteX5-677" fmla="*/ 8695364 w 8735318"/>
              <a:gd name="connsiteY5-678" fmla="*/ 1105716 h 3268738"/>
              <a:gd name="connsiteX6-679" fmla="*/ 7634914 w 8735318"/>
              <a:gd name="connsiteY6-680" fmla="*/ 559616 h 3268738"/>
              <a:gd name="connsiteX7-681" fmla="*/ 618164 w 8735318"/>
              <a:gd name="connsiteY7-682" fmla="*/ 816 h 3268738"/>
              <a:gd name="connsiteX8-683" fmla="*/ 8564 w 8735318"/>
              <a:gd name="connsiteY8-684" fmla="*/ 686616 h 3268738"/>
              <a:gd name="connsiteX0-685" fmla="*/ 8564 w 8735318"/>
              <a:gd name="connsiteY0-686" fmla="*/ 686616 h 3239604"/>
              <a:gd name="connsiteX1-687" fmla="*/ 936059 w 8735318"/>
              <a:gd name="connsiteY1-688" fmla="*/ 2742930 h 3239604"/>
              <a:gd name="connsiteX2-689" fmla="*/ 2130221 w 8735318"/>
              <a:gd name="connsiteY2-690" fmla="*/ 3221994 h 3239604"/>
              <a:gd name="connsiteX3-691" fmla="*/ 7634914 w 8735318"/>
              <a:gd name="connsiteY3-692" fmla="*/ 3213916 h 3239604"/>
              <a:gd name="connsiteX4-693" fmla="*/ 8479464 w 8735318"/>
              <a:gd name="connsiteY4-694" fmla="*/ 2670991 h 3239604"/>
              <a:gd name="connsiteX5-695" fmla="*/ 8695364 w 8735318"/>
              <a:gd name="connsiteY5-696" fmla="*/ 1105716 h 3239604"/>
              <a:gd name="connsiteX6-697" fmla="*/ 7634914 w 8735318"/>
              <a:gd name="connsiteY6-698" fmla="*/ 559616 h 3239604"/>
              <a:gd name="connsiteX7-699" fmla="*/ 618164 w 8735318"/>
              <a:gd name="connsiteY7-700" fmla="*/ 816 h 3239604"/>
              <a:gd name="connsiteX8-701" fmla="*/ 8564 w 8735318"/>
              <a:gd name="connsiteY8-702" fmla="*/ 686616 h 323960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8735318" h="3239604">
                <a:moveTo>
                  <a:pt x="8564" y="686616"/>
                </a:moveTo>
                <a:cubicBezTo>
                  <a:pt x="61546" y="1143635"/>
                  <a:pt x="726520" y="2431409"/>
                  <a:pt x="936059" y="2742930"/>
                </a:cubicBezTo>
                <a:cubicBezTo>
                  <a:pt x="1145598" y="3054451"/>
                  <a:pt x="1524537" y="3180510"/>
                  <a:pt x="2130221" y="3221994"/>
                </a:cubicBezTo>
                <a:cubicBezTo>
                  <a:pt x="2735905" y="3263478"/>
                  <a:pt x="7061304" y="3219384"/>
                  <a:pt x="7634914" y="3213916"/>
                </a:cubicBezTo>
                <a:cubicBezTo>
                  <a:pt x="8208524" y="3208448"/>
                  <a:pt x="8392417" y="2918948"/>
                  <a:pt x="8479464" y="2670991"/>
                </a:cubicBezTo>
                <a:cubicBezTo>
                  <a:pt x="8566511" y="2423034"/>
                  <a:pt x="8836122" y="1457612"/>
                  <a:pt x="8695364" y="1105716"/>
                </a:cubicBezTo>
                <a:cubicBezTo>
                  <a:pt x="8554606" y="753820"/>
                  <a:pt x="8155614" y="604066"/>
                  <a:pt x="7634914" y="559616"/>
                </a:cubicBezTo>
                <a:cubicBezTo>
                  <a:pt x="6288714" y="375466"/>
                  <a:pt x="1089122" y="-20351"/>
                  <a:pt x="618164" y="816"/>
                </a:cubicBezTo>
                <a:cubicBezTo>
                  <a:pt x="147206" y="21983"/>
                  <a:pt x="-44418" y="229597"/>
                  <a:pt x="8564" y="686616"/>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圆角 9"/>
          <p:cNvSpPr/>
          <p:nvPr>
            <p:custDataLst>
              <p:tags r:id="rId8"/>
            </p:custDataLst>
          </p:nvPr>
        </p:nvSpPr>
        <p:spPr>
          <a:xfrm rot="20850768" flipH="1">
            <a:off x="2530829" y="2685886"/>
            <a:ext cx="359833" cy="1529087"/>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12"/>
          <p:cNvSpPr/>
          <p:nvPr>
            <p:custDataLst>
              <p:tags r:id="rId9"/>
            </p:custDataLst>
          </p:nvPr>
        </p:nvSpPr>
        <p:spPr>
          <a:xfrm flipV="1">
            <a:off x="5990035" y="3271404"/>
            <a:ext cx="211931" cy="157596"/>
          </a:xfrm>
          <a:prstGeom prst="triangl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标题 1"/>
          <p:cNvSpPr>
            <a:spLocks noGrp="1"/>
          </p:cNvSpPr>
          <p:nvPr>
            <p:ph type="title" hasCustomPrompt="1"/>
            <p:custDataLst>
              <p:tags r:id="rId10"/>
            </p:custDataLst>
          </p:nvPr>
        </p:nvSpPr>
        <p:spPr>
          <a:xfrm>
            <a:off x="4639710" y="2321770"/>
            <a:ext cx="2912581" cy="769440"/>
          </a:xfrm>
        </p:spPr>
        <p:txBody>
          <a:bodyPr lIns="90000" tIns="46800" rIns="90000" bIns="46800" anchor="ctr" anchorCtr="0">
            <a:normAutofit/>
          </a:bodyPr>
          <a:lstStyle>
            <a:lvl1pPr algn="ctr">
              <a:defRPr sz="4400" u="none" strike="noStrike" kern="1200" cap="none" spc="0" normalizeH="0" baseline="0">
                <a:solidFill>
                  <a:schemeClr val="bg1"/>
                </a:solidFill>
                <a:uFillTx/>
                <a:latin typeface="Arial" panose="020B0604020202020204" pitchFamily="34" charset="0"/>
                <a:ea typeface="汉仪乐喵体W" panose="00020600040101010101" pitchFamily="18" charset="-122"/>
              </a:defRPr>
            </a:lvl1pPr>
          </a:lstStyle>
          <a:p>
            <a:r>
              <a:rPr lang="zh-CN" altLang="en-US" dirty="0"/>
              <a:t>编辑标题</a:t>
            </a:r>
            <a:endParaRPr lang="zh-CN" altLang="en-US" dirty="0"/>
          </a:p>
        </p:txBody>
      </p:sp>
      <p:sp>
        <p:nvSpPr>
          <p:cNvPr id="3" name="文本占位符 2"/>
          <p:cNvSpPr>
            <a:spLocks noGrp="1"/>
          </p:cNvSpPr>
          <p:nvPr>
            <p:ph type="body" idx="1" hasCustomPrompt="1"/>
            <p:custDataLst>
              <p:tags r:id="rId11"/>
            </p:custDataLst>
          </p:nvPr>
        </p:nvSpPr>
        <p:spPr>
          <a:xfrm>
            <a:off x="3648779" y="3670674"/>
            <a:ext cx="4801314" cy="707885"/>
          </a:xfrm>
        </p:spPr>
        <p:txBody>
          <a:bodyPr lIns="90000" tIns="46800" rIns="90000" bIns="46800" anchor="ctr">
            <a:normAutofit/>
          </a:bodyPr>
          <a:lstStyle>
            <a:lvl1pPr marL="0" indent="0" algn="ctr" eaLnBrk="1" fontAlgn="auto" latinLnBrk="0" hangingPunct="1">
              <a:buNone/>
              <a:defRPr kumimoji="0" lang="zh-CN" altLang="en-US" sz="4000" b="0" i="0" u="none" strike="noStrike" kern="1200" cap="none" spc="0" normalizeH="0" baseline="0" noProof="1">
                <a:solidFill>
                  <a:schemeClr val="bg1"/>
                </a:solidFill>
                <a:uFillTx/>
                <a:latin typeface="Arial" panose="020B0604020202020204" pitchFamily="34" charset="0"/>
                <a:ea typeface="幼圆" panose="02010509060101010101" pitchFamily="49" charset="-122"/>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编辑文本</a:t>
            </a:r>
            <a:endParaRPr lang="zh-CN" altLang="en-US" dirty="0"/>
          </a:p>
        </p:txBody>
      </p:sp>
      <p:sp>
        <p:nvSpPr>
          <p:cNvPr id="4" name="日期占位符 3"/>
          <p:cNvSpPr>
            <a:spLocks noGrp="1"/>
          </p:cNvSpPr>
          <p:nvPr>
            <p:ph type="dt" sz="half" idx="10"/>
            <p:custDataLst>
              <p:tags r:id="rId12"/>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13"/>
            </p:custDataLst>
          </p:nvPr>
        </p:nvSpPr>
        <p:spPr/>
        <p:txBody>
          <a:bodyPr/>
          <a:lstStyle/>
          <a:p>
            <a:endParaRPr lang="zh-CN" altLang="en-US"/>
          </a:p>
        </p:txBody>
      </p:sp>
      <p:sp>
        <p:nvSpPr>
          <p:cNvPr id="6" name="灯片编号占位符 5"/>
          <p:cNvSpPr>
            <a:spLocks noGrp="1"/>
          </p:cNvSpPr>
          <p:nvPr>
            <p:ph type="sldNum" sz="quarter" idx="12"/>
            <p:custDataLst>
              <p:tags r:id="rId14"/>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bg>
      <p:bgPr>
        <a:solidFill>
          <a:schemeClr val="bg2"/>
        </a:solidFill>
        <a:effectLst/>
      </p:bgPr>
    </p:bg>
    <p:spTree>
      <p:nvGrpSpPr>
        <p:cNvPr id="1" name=""/>
        <p:cNvGrpSpPr/>
        <p:nvPr/>
      </p:nvGrpSpPr>
      <p:grpSpPr>
        <a:xfrm>
          <a:off x="0" y="0"/>
          <a:ext cx="0" cy="0"/>
          <a:chOff x="0" y="0"/>
          <a:chExt cx="0" cy="0"/>
        </a:xfrm>
      </p:grpSpPr>
      <p:grpSp>
        <p:nvGrpSpPr>
          <p:cNvPr id="8" name="组合 7"/>
          <p:cNvGrpSpPr/>
          <p:nvPr>
            <p:custDataLst>
              <p:tags r:id="rId2"/>
            </p:custDataLst>
          </p:nvPr>
        </p:nvGrpSpPr>
        <p:grpSpPr>
          <a:xfrm>
            <a:off x="-1" y="-1"/>
            <a:ext cx="12192000" cy="6858001"/>
            <a:chOff x="-1" y="-1"/>
            <a:chExt cx="12192000" cy="6858001"/>
          </a:xfrm>
        </p:grpSpPr>
        <p:pic>
          <p:nvPicPr>
            <p:cNvPr id="9" name="图片 8"/>
            <p:cNvPicPr>
              <a:picLocks noChangeAspect="1"/>
            </p:cNvPicPr>
            <p:nvPr userDrawn="1">
              <p:custDataLst>
                <p:tags r:id="rId3"/>
              </p:custDataLst>
            </p:nvPr>
          </p:nvPicPr>
          <p:blipFill rotWithShape="1">
            <a:blip r:embed="rId4" cstate="email"/>
            <a:srcRect/>
            <a:stretch>
              <a:fillRect/>
            </a:stretch>
          </p:blipFill>
          <p:spPr>
            <a:xfrm flipH="1">
              <a:off x="-1" y="4101603"/>
              <a:ext cx="2272495" cy="2756396"/>
            </a:xfrm>
            <a:custGeom>
              <a:avLst/>
              <a:gdLst>
                <a:gd name="connsiteX0" fmla="*/ 3003941 w 5654040"/>
                <a:gd name="connsiteY0" fmla="*/ 0 h 6858000"/>
                <a:gd name="connsiteX1" fmla="*/ 5654040 w 5654040"/>
                <a:gd name="connsiteY1" fmla="*/ 0 h 6858000"/>
                <a:gd name="connsiteX2" fmla="*/ 5654040 w 5654040"/>
                <a:gd name="connsiteY2" fmla="*/ 6858000 h 6858000"/>
                <a:gd name="connsiteX3" fmla="*/ 0 w 5654040"/>
                <a:gd name="connsiteY3" fmla="*/ 6858000 h 6858000"/>
                <a:gd name="connsiteX4" fmla="*/ 0 w 5654040"/>
                <a:gd name="connsiteY4" fmla="*/ 6802799 h 6858000"/>
                <a:gd name="connsiteX5" fmla="*/ 1219200 w 5654040"/>
                <a:gd name="connsiteY5" fmla="*/ 6583680 h 6858000"/>
                <a:gd name="connsiteX6" fmla="*/ 2819400 w 5654040"/>
                <a:gd name="connsiteY6" fmla="*/ 4404360 h 6858000"/>
                <a:gd name="connsiteX7" fmla="*/ 1905000 w 5654040"/>
                <a:gd name="connsiteY7" fmla="*/ 272796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654040" h="6858000">
                  <a:moveTo>
                    <a:pt x="3003941" y="0"/>
                  </a:moveTo>
                  <a:lnTo>
                    <a:pt x="5654040" y="0"/>
                  </a:lnTo>
                  <a:lnTo>
                    <a:pt x="5654040" y="6858000"/>
                  </a:lnTo>
                  <a:lnTo>
                    <a:pt x="0" y="6858000"/>
                  </a:lnTo>
                  <a:lnTo>
                    <a:pt x="0" y="6802799"/>
                  </a:lnTo>
                  <a:lnTo>
                    <a:pt x="1219200" y="6583680"/>
                  </a:lnTo>
                  <a:lnTo>
                    <a:pt x="2819400" y="4404360"/>
                  </a:lnTo>
                  <a:lnTo>
                    <a:pt x="1905000" y="2727960"/>
                  </a:lnTo>
                  <a:close/>
                </a:path>
              </a:pathLst>
            </a:custGeom>
          </p:spPr>
        </p:pic>
        <p:pic>
          <p:nvPicPr>
            <p:cNvPr id="10" name="图片 9"/>
            <p:cNvPicPr>
              <a:picLocks noChangeAspect="1"/>
            </p:cNvPicPr>
            <p:nvPr userDrawn="1">
              <p:custDataLst>
                <p:tags r:id="rId5"/>
              </p:custDataLst>
            </p:nvPr>
          </p:nvPicPr>
          <p:blipFill rotWithShape="1">
            <a:blip r:embed="rId4" cstate="email"/>
            <a:srcRect/>
            <a:stretch>
              <a:fillRect/>
            </a:stretch>
          </p:blipFill>
          <p:spPr>
            <a:xfrm>
              <a:off x="9919504" y="4101604"/>
              <a:ext cx="2272495" cy="2756396"/>
            </a:xfrm>
            <a:custGeom>
              <a:avLst/>
              <a:gdLst>
                <a:gd name="connsiteX0" fmla="*/ 3003941 w 5654040"/>
                <a:gd name="connsiteY0" fmla="*/ 0 h 6858000"/>
                <a:gd name="connsiteX1" fmla="*/ 5654040 w 5654040"/>
                <a:gd name="connsiteY1" fmla="*/ 0 h 6858000"/>
                <a:gd name="connsiteX2" fmla="*/ 5654040 w 5654040"/>
                <a:gd name="connsiteY2" fmla="*/ 6858000 h 6858000"/>
                <a:gd name="connsiteX3" fmla="*/ 0 w 5654040"/>
                <a:gd name="connsiteY3" fmla="*/ 6858000 h 6858000"/>
                <a:gd name="connsiteX4" fmla="*/ 0 w 5654040"/>
                <a:gd name="connsiteY4" fmla="*/ 6802799 h 6858000"/>
                <a:gd name="connsiteX5" fmla="*/ 1219200 w 5654040"/>
                <a:gd name="connsiteY5" fmla="*/ 6583680 h 6858000"/>
                <a:gd name="connsiteX6" fmla="*/ 2819400 w 5654040"/>
                <a:gd name="connsiteY6" fmla="*/ 4404360 h 6858000"/>
                <a:gd name="connsiteX7" fmla="*/ 1905000 w 5654040"/>
                <a:gd name="connsiteY7" fmla="*/ 272796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654040" h="6858000">
                  <a:moveTo>
                    <a:pt x="3003941" y="0"/>
                  </a:moveTo>
                  <a:lnTo>
                    <a:pt x="5654040" y="0"/>
                  </a:lnTo>
                  <a:lnTo>
                    <a:pt x="5654040" y="6858000"/>
                  </a:lnTo>
                  <a:lnTo>
                    <a:pt x="0" y="6858000"/>
                  </a:lnTo>
                  <a:lnTo>
                    <a:pt x="0" y="6802799"/>
                  </a:lnTo>
                  <a:lnTo>
                    <a:pt x="1219200" y="6583680"/>
                  </a:lnTo>
                  <a:lnTo>
                    <a:pt x="2819400" y="4404360"/>
                  </a:lnTo>
                  <a:lnTo>
                    <a:pt x="1905000" y="2727960"/>
                  </a:lnTo>
                  <a:close/>
                </a:path>
              </a:pathLst>
            </a:custGeom>
          </p:spPr>
        </p:pic>
        <p:pic>
          <p:nvPicPr>
            <p:cNvPr id="11" name="图片 10"/>
            <p:cNvPicPr>
              <a:picLocks noChangeAspect="1"/>
            </p:cNvPicPr>
            <p:nvPr userDrawn="1">
              <p:custDataLst>
                <p:tags r:id="rId6"/>
              </p:custDataLst>
            </p:nvPr>
          </p:nvPicPr>
          <p:blipFill rotWithShape="1">
            <a:blip r:embed="rId7" cstate="email"/>
            <a:srcRect/>
            <a:stretch>
              <a:fillRect/>
            </a:stretch>
          </p:blipFill>
          <p:spPr>
            <a:xfrm>
              <a:off x="0" y="0"/>
              <a:ext cx="1493134" cy="3269033"/>
            </a:xfrm>
            <a:prstGeom prst="rect">
              <a:avLst/>
            </a:prstGeom>
          </p:spPr>
        </p:pic>
        <p:pic>
          <p:nvPicPr>
            <p:cNvPr id="12" name="图片 11"/>
            <p:cNvPicPr>
              <a:picLocks noChangeAspect="1"/>
            </p:cNvPicPr>
            <p:nvPr userDrawn="1">
              <p:custDataLst>
                <p:tags r:id="rId8"/>
              </p:custDataLst>
            </p:nvPr>
          </p:nvPicPr>
          <p:blipFill rotWithShape="1">
            <a:blip r:embed="rId7" cstate="email"/>
            <a:srcRect/>
            <a:stretch>
              <a:fillRect/>
            </a:stretch>
          </p:blipFill>
          <p:spPr>
            <a:xfrm flipH="1">
              <a:off x="10698865" y="-1"/>
              <a:ext cx="1493134" cy="3269033"/>
            </a:xfrm>
            <a:prstGeom prst="rect">
              <a:avLst/>
            </a:prstGeom>
          </p:spPr>
        </p:pic>
        <p:sp>
          <p:nvSpPr>
            <p:cNvPr id="13" name="矩形: 圆角 12"/>
            <p:cNvSpPr/>
            <p:nvPr userDrawn="1">
              <p:custDataLst>
                <p:tags r:id="rId9"/>
              </p:custDataLst>
            </p:nvPr>
          </p:nvSpPr>
          <p:spPr>
            <a:xfrm>
              <a:off x="330843" y="326985"/>
              <a:ext cx="11530314" cy="6204030"/>
            </a:xfrm>
            <a:prstGeom prst="roundRect">
              <a:avLst>
                <a:gd name="adj" fmla="val 6543"/>
              </a:avLst>
            </a:prstGeom>
            <a:solidFill>
              <a:schemeClr val="bg2"/>
            </a:solidFill>
            <a:ln w="31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2" name="标题 1"/>
          <p:cNvSpPr>
            <a:spLocks noGrp="1"/>
          </p:cNvSpPr>
          <p:nvPr>
            <p:ph type="title"/>
            <p:custDataLst>
              <p:tags r:id="rId10"/>
            </p:custDataLst>
          </p:nvPr>
        </p:nvSpPr>
        <p:spPr>
          <a:xfrm>
            <a:off x="669882" y="443234"/>
            <a:ext cx="10852237" cy="441964"/>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0" normalizeH="0" baseline="0" noProof="1" dirty="0">
                <a:solidFill>
                  <a:schemeClr val="tx1">
                    <a:lumMod val="85000"/>
                    <a:lumOff val="15000"/>
                  </a:schemeClr>
                </a:solidFill>
                <a:uFillTx/>
                <a:latin typeface="Arial" panose="020B0604020202020204" pitchFamily="34" charset="0"/>
                <a:ea typeface="幼圆" panose="02010509060101010101" pitchFamily="49" charset="-122"/>
                <a:cs typeface="+mj-cs"/>
                <a:sym typeface="+mn-ea"/>
              </a:defRPr>
            </a:lvl1pPr>
          </a:lstStyle>
          <a:p>
            <a:pPr lvl="0"/>
            <a:r>
              <a:rPr>
                <a:sym typeface="+mn-ea"/>
              </a:rPr>
              <a:t>单击此处编辑母版标题样式</a:t>
            </a:r>
            <a:endParaRPr>
              <a:sym typeface="+mn-ea"/>
            </a:endParaRPr>
          </a:p>
        </p:txBody>
      </p:sp>
      <p:sp>
        <p:nvSpPr>
          <p:cNvPr id="3" name="内容占位符 2"/>
          <p:cNvSpPr>
            <a:spLocks noGrp="1"/>
          </p:cNvSpPr>
          <p:nvPr>
            <p:ph sz="half" idx="1"/>
            <p:custDataLst>
              <p:tags r:id="rId11"/>
            </p:custDataLst>
          </p:nvPr>
        </p:nvSpPr>
        <p:spPr>
          <a:xfrm>
            <a:off x="669930" y="952508"/>
            <a:ext cx="5283242" cy="5388907"/>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0" normalizeH="0" baseline="0" noProof="1" dirty="0">
                <a:solidFill>
                  <a:schemeClr val="tx1">
                    <a:lumMod val="85000"/>
                    <a:lumOff val="15000"/>
                  </a:schemeClr>
                </a:solidFill>
                <a:uFillTx/>
                <a:latin typeface="Arial" panose="020B0604020202020204" pitchFamily="34" charset="0"/>
                <a:ea typeface="幼圆" panose="02010509060101010101" pitchFamily="49"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0" normalizeH="0" baseline="0" noProof="1" dirty="0">
                <a:solidFill>
                  <a:schemeClr val="tx1">
                    <a:lumMod val="85000"/>
                    <a:lumOff val="15000"/>
                  </a:schemeClr>
                </a:solidFill>
                <a:uFillTx/>
                <a:latin typeface="Arial" panose="020B0604020202020204" pitchFamily="34" charset="0"/>
                <a:ea typeface="幼圆" panose="02010509060101010101" pitchFamily="49"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0" normalizeH="0" baseline="0" noProof="1" dirty="0">
                <a:solidFill>
                  <a:schemeClr val="tx1">
                    <a:lumMod val="85000"/>
                    <a:lumOff val="15000"/>
                  </a:schemeClr>
                </a:solidFill>
                <a:uFillTx/>
                <a:latin typeface="Arial" panose="020B0604020202020204" pitchFamily="34" charset="0"/>
                <a:ea typeface="幼圆" panose="02010509060101010101" pitchFamily="49"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0" normalizeH="0" baseline="0" noProof="1" dirty="0">
                <a:solidFill>
                  <a:schemeClr val="tx1">
                    <a:lumMod val="85000"/>
                    <a:lumOff val="15000"/>
                  </a:schemeClr>
                </a:solidFill>
                <a:uFillTx/>
                <a:latin typeface="Arial" panose="020B0604020202020204" pitchFamily="34" charset="0"/>
                <a:ea typeface="幼圆" panose="02010509060101010101" pitchFamily="49"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0" normalizeH="0" baseline="0" noProof="1" dirty="0">
                <a:solidFill>
                  <a:schemeClr val="tx1">
                    <a:lumMod val="85000"/>
                    <a:lumOff val="15000"/>
                  </a:schemeClr>
                </a:solidFill>
                <a:uFillTx/>
                <a:latin typeface="Arial" panose="020B0604020202020204" pitchFamily="34" charset="0"/>
                <a:ea typeface="幼圆" panose="02010509060101010101" pitchFamily="49"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4" name="内容占位符 3"/>
          <p:cNvSpPr>
            <a:spLocks noGrp="1"/>
          </p:cNvSpPr>
          <p:nvPr>
            <p:ph sz="half" idx="2"/>
            <p:custDataLst>
              <p:tags r:id="rId12"/>
            </p:custDataLst>
          </p:nvPr>
        </p:nvSpPr>
        <p:spPr>
          <a:xfrm>
            <a:off x="6238877" y="952508"/>
            <a:ext cx="5283242" cy="5388907"/>
          </a:xfrm>
        </p:spPr>
        <p:txBody>
          <a:bodyPr>
            <a:noAutofit/>
          </a:bodyPr>
          <a:lstStyle>
            <a:lvl1pPr>
              <a:defRPr sz="1600" u="none" strike="noStrike" kern="1200" cap="none" spc="0" normalizeH="0">
                <a:solidFill>
                  <a:schemeClr val="tx1">
                    <a:lumMod val="85000"/>
                    <a:lumOff val="15000"/>
                  </a:schemeClr>
                </a:solidFill>
                <a:uFillTx/>
                <a:latin typeface="Arial" panose="020B0604020202020204" pitchFamily="34" charset="0"/>
                <a:ea typeface="幼圆" panose="02010509060101010101" pitchFamily="49" charset="-122"/>
              </a:defRPr>
            </a:lvl1pPr>
            <a:lvl2pPr>
              <a:defRPr sz="1600" u="none" strike="noStrike" kern="1200" cap="none" spc="0" normalizeH="0">
                <a:solidFill>
                  <a:schemeClr val="tx1">
                    <a:lumMod val="85000"/>
                    <a:lumOff val="15000"/>
                  </a:schemeClr>
                </a:solidFill>
                <a:uFillTx/>
                <a:latin typeface="Arial" panose="020B0604020202020204" pitchFamily="34" charset="0"/>
                <a:ea typeface="幼圆" panose="02010509060101010101" pitchFamily="49" charset="-122"/>
              </a:defRPr>
            </a:lvl2pPr>
            <a:lvl3pPr>
              <a:defRPr sz="1600" u="none" strike="noStrike" kern="1200" cap="none" spc="0" normalizeH="0">
                <a:solidFill>
                  <a:schemeClr val="tx1">
                    <a:lumMod val="85000"/>
                    <a:lumOff val="15000"/>
                  </a:schemeClr>
                </a:solidFill>
                <a:uFillTx/>
                <a:latin typeface="Arial" panose="020B0604020202020204" pitchFamily="34" charset="0"/>
                <a:ea typeface="幼圆" panose="02010509060101010101" pitchFamily="49" charset="-122"/>
              </a:defRPr>
            </a:lvl3pPr>
            <a:lvl4pPr>
              <a:defRPr sz="1600" u="none" strike="noStrike" kern="1200" cap="none" spc="0" normalizeH="0">
                <a:solidFill>
                  <a:schemeClr val="tx1">
                    <a:lumMod val="85000"/>
                    <a:lumOff val="15000"/>
                  </a:schemeClr>
                </a:solidFill>
                <a:uFillTx/>
                <a:latin typeface="Arial" panose="020B0604020202020204" pitchFamily="34" charset="0"/>
                <a:ea typeface="幼圆" panose="02010509060101010101" pitchFamily="49" charset="-122"/>
              </a:defRPr>
            </a:lvl4pPr>
            <a:lvl5pPr>
              <a:defRPr sz="1600" u="none" strike="noStrike" kern="1200" cap="none" spc="0" normalizeH="0">
                <a:solidFill>
                  <a:schemeClr val="tx1">
                    <a:lumMod val="85000"/>
                    <a:lumOff val="15000"/>
                  </a:schemeClr>
                </a:solidFill>
                <a:uFillTx/>
                <a:latin typeface="Arial" panose="020B0604020202020204" pitchFamily="34" charset="0"/>
                <a:ea typeface="幼圆" panose="02010509060101010101" pitchFamily="49"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13"/>
            </p:custDataLst>
          </p:nvPr>
        </p:nvSpPr>
        <p:spPr/>
        <p:txBody>
          <a:bodyPr/>
          <a:lstStyle>
            <a:lvl1pPr>
              <a:defRPr>
                <a:latin typeface="幼圆" panose="02010509060101010101" pitchFamily="49" charset="-122"/>
                <a:ea typeface="幼圆" panose="02010509060101010101" pitchFamily="49" charset="-122"/>
              </a:defRPr>
            </a:lvl1p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14"/>
            </p:custDataLst>
          </p:nvPr>
        </p:nvSpPr>
        <p:spPr/>
        <p:txBody>
          <a:bodyPr/>
          <a:lstStyle>
            <a:lvl1pPr>
              <a:defRPr>
                <a:latin typeface="幼圆" panose="02010509060101010101" pitchFamily="49" charset="-122"/>
                <a:ea typeface="幼圆" panose="02010509060101010101" pitchFamily="49" charset="-122"/>
              </a:defRPr>
            </a:lvl1pPr>
          </a:lstStyle>
          <a:p>
            <a:endParaRPr lang="zh-CN" altLang="en-US"/>
          </a:p>
        </p:txBody>
      </p:sp>
      <p:sp>
        <p:nvSpPr>
          <p:cNvPr id="7" name="灯片编号占位符 6"/>
          <p:cNvSpPr>
            <a:spLocks noGrp="1"/>
          </p:cNvSpPr>
          <p:nvPr>
            <p:ph type="sldNum" sz="quarter" idx="12"/>
            <p:custDataLst>
              <p:tags r:id="rId15"/>
            </p:custDataLst>
          </p:nvPr>
        </p:nvSpPr>
        <p:spPr/>
        <p:txBody>
          <a:bodyPr/>
          <a:lstStyle>
            <a:lvl1pPr>
              <a:defRPr>
                <a:latin typeface="幼圆" panose="02010509060101010101" pitchFamily="49" charset="-122"/>
                <a:ea typeface="幼圆" panose="02010509060101010101" pitchFamily="49" charset="-122"/>
              </a:defRPr>
            </a:lvl1pPr>
          </a:lstStyle>
          <a:p>
            <a:fld id="{49AE70B2-8BF9-45C0-BB95-33D1B9D3A854}"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bg>
      <p:bgPr>
        <a:solidFill>
          <a:schemeClr val="bg2"/>
        </a:solidFill>
        <a:effectLst/>
      </p:bgPr>
    </p:bg>
    <p:spTree>
      <p:nvGrpSpPr>
        <p:cNvPr id="1" name=""/>
        <p:cNvGrpSpPr/>
        <p:nvPr/>
      </p:nvGrpSpPr>
      <p:grpSpPr>
        <a:xfrm>
          <a:off x="0" y="0"/>
          <a:ext cx="0" cy="0"/>
          <a:chOff x="0" y="0"/>
          <a:chExt cx="0" cy="0"/>
        </a:xfrm>
      </p:grpSpPr>
      <p:grpSp>
        <p:nvGrpSpPr>
          <p:cNvPr id="10" name="组合 9"/>
          <p:cNvGrpSpPr/>
          <p:nvPr>
            <p:custDataLst>
              <p:tags r:id="rId2"/>
            </p:custDataLst>
          </p:nvPr>
        </p:nvGrpSpPr>
        <p:grpSpPr>
          <a:xfrm>
            <a:off x="-1" y="-1"/>
            <a:ext cx="12192000" cy="6858001"/>
            <a:chOff x="-1" y="-1"/>
            <a:chExt cx="12192000" cy="6858001"/>
          </a:xfrm>
        </p:grpSpPr>
        <p:pic>
          <p:nvPicPr>
            <p:cNvPr id="11" name="图片 10"/>
            <p:cNvPicPr>
              <a:picLocks noChangeAspect="1"/>
            </p:cNvPicPr>
            <p:nvPr userDrawn="1">
              <p:custDataLst>
                <p:tags r:id="rId3"/>
              </p:custDataLst>
            </p:nvPr>
          </p:nvPicPr>
          <p:blipFill rotWithShape="1">
            <a:blip r:embed="rId4" cstate="email"/>
            <a:srcRect/>
            <a:stretch>
              <a:fillRect/>
            </a:stretch>
          </p:blipFill>
          <p:spPr>
            <a:xfrm flipH="1">
              <a:off x="-1" y="4101603"/>
              <a:ext cx="2272495" cy="2756396"/>
            </a:xfrm>
            <a:custGeom>
              <a:avLst/>
              <a:gdLst>
                <a:gd name="connsiteX0" fmla="*/ 3003941 w 5654040"/>
                <a:gd name="connsiteY0" fmla="*/ 0 h 6858000"/>
                <a:gd name="connsiteX1" fmla="*/ 5654040 w 5654040"/>
                <a:gd name="connsiteY1" fmla="*/ 0 h 6858000"/>
                <a:gd name="connsiteX2" fmla="*/ 5654040 w 5654040"/>
                <a:gd name="connsiteY2" fmla="*/ 6858000 h 6858000"/>
                <a:gd name="connsiteX3" fmla="*/ 0 w 5654040"/>
                <a:gd name="connsiteY3" fmla="*/ 6858000 h 6858000"/>
                <a:gd name="connsiteX4" fmla="*/ 0 w 5654040"/>
                <a:gd name="connsiteY4" fmla="*/ 6802799 h 6858000"/>
                <a:gd name="connsiteX5" fmla="*/ 1219200 w 5654040"/>
                <a:gd name="connsiteY5" fmla="*/ 6583680 h 6858000"/>
                <a:gd name="connsiteX6" fmla="*/ 2819400 w 5654040"/>
                <a:gd name="connsiteY6" fmla="*/ 4404360 h 6858000"/>
                <a:gd name="connsiteX7" fmla="*/ 1905000 w 5654040"/>
                <a:gd name="connsiteY7" fmla="*/ 272796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654040" h="6858000">
                  <a:moveTo>
                    <a:pt x="3003941" y="0"/>
                  </a:moveTo>
                  <a:lnTo>
                    <a:pt x="5654040" y="0"/>
                  </a:lnTo>
                  <a:lnTo>
                    <a:pt x="5654040" y="6858000"/>
                  </a:lnTo>
                  <a:lnTo>
                    <a:pt x="0" y="6858000"/>
                  </a:lnTo>
                  <a:lnTo>
                    <a:pt x="0" y="6802799"/>
                  </a:lnTo>
                  <a:lnTo>
                    <a:pt x="1219200" y="6583680"/>
                  </a:lnTo>
                  <a:lnTo>
                    <a:pt x="2819400" y="4404360"/>
                  </a:lnTo>
                  <a:lnTo>
                    <a:pt x="1905000" y="2727960"/>
                  </a:lnTo>
                  <a:close/>
                </a:path>
              </a:pathLst>
            </a:custGeom>
          </p:spPr>
        </p:pic>
        <p:pic>
          <p:nvPicPr>
            <p:cNvPr id="12" name="图片 11"/>
            <p:cNvPicPr>
              <a:picLocks noChangeAspect="1"/>
            </p:cNvPicPr>
            <p:nvPr userDrawn="1">
              <p:custDataLst>
                <p:tags r:id="rId5"/>
              </p:custDataLst>
            </p:nvPr>
          </p:nvPicPr>
          <p:blipFill rotWithShape="1">
            <a:blip r:embed="rId4" cstate="email"/>
            <a:srcRect/>
            <a:stretch>
              <a:fillRect/>
            </a:stretch>
          </p:blipFill>
          <p:spPr>
            <a:xfrm>
              <a:off x="9919504" y="4101604"/>
              <a:ext cx="2272495" cy="2756396"/>
            </a:xfrm>
            <a:custGeom>
              <a:avLst/>
              <a:gdLst>
                <a:gd name="connsiteX0" fmla="*/ 3003941 w 5654040"/>
                <a:gd name="connsiteY0" fmla="*/ 0 h 6858000"/>
                <a:gd name="connsiteX1" fmla="*/ 5654040 w 5654040"/>
                <a:gd name="connsiteY1" fmla="*/ 0 h 6858000"/>
                <a:gd name="connsiteX2" fmla="*/ 5654040 w 5654040"/>
                <a:gd name="connsiteY2" fmla="*/ 6858000 h 6858000"/>
                <a:gd name="connsiteX3" fmla="*/ 0 w 5654040"/>
                <a:gd name="connsiteY3" fmla="*/ 6858000 h 6858000"/>
                <a:gd name="connsiteX4" fmla="*/ 0 w 5654040"/>
                <a:gd name="connsiteY4" fmla="*/ 6802799 h 6858000"/>
                <a:gd name="connsiteX5" fmla="*/ 1219200 w 5654040"/>
                <a:gd name="connsiteY5" fmla="*/ 6583680 h 6858000"/>
                <a:gd name="connsiteX6" fmla="*/ 2819400 w 5654040"/>
                <a:gd name="connsiteY6" fmla="*/ 4404360 h 6858000"/>
                <a:gd name="connsiteX7" fmla="*/ 1905000 w 5654040"/>
                <a:gd name="connsiteY7" fmla="*/ 272796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654040" h="6858000">
                  <a:moveTo>
                    <a:pt x="3003941" y="0"/>
                  </a:moveTo>
                  <a:lnTo>
                    <a:pt x="5654040" y="0"/>
                  </a:lnTo>
                  <a:lnTo>
                    <a:pt x="5654040" y="6858000"/>
                  </a:lnTo>
                  <a:lnTo>
                    <a:pt x="0" y="6858000"/>
                  </a:lnTo>
                  <a:lnTo>
                    <a:pt x="0" y="6802799"/>
                  </a:lnTo>
                  <a:lnTo>
                    <a:pt x="1219200" y="6583680"/>
                  </a:lnTo>
                  <a:lnTo>
                    <a:pt x="2819400" y="4404360"/>
                  </a:lnTo>
                  <a:lnTo>
                    <a:pt x="1905000" y="2727960"/>
                  </a:lnTo>
                  <a:close/>
                </a:path>
              </a:pathLst>
            </a:custGeom>
          </p:spPr>
        </p:pic>
        <p:pic>
          <p:nvPicPr>
            <p:cNvPr id="13" name="图片 12"/>
            <p:cNvPicPr>
              <a:picLocks noChangeAspect="1"/>
            </p:cNvPicPr>
            <p:nvPr userDrawn="1">
              <p:custDataLst>
                <p:tags r:id="rId6"/>
              </p:custDataLst>
            </p:nvPr>
          </p:nvPicPr>
          <p:blipFill rotWithShape="1">
            <a:blip r:embed="rId7" cstate="email"/>
            <a:srcRect/>
            <a:stretch>
              <a:fillRect/>
            </a:stretch>
          </p:blipFill>
          <p:spPr>
            <a:xfrm>
              <a:off x="0" y="0"/>
              <a:ext cx="1493134" cy="3269033"/>
            </a:xfrm>
            <a:prstGeom prst="rect">
              <a:avLst/>
            </a:prstGeom>
          </p:spPr>
        </p:pic>
        <p:pic>
          <p:nvPicPr>
            <p:cNvPr id="14" name="图片 13"/>
            <p:cNvPicPr>
              <a:picLocks noChangeAspect="1"/>
            </p:cNvPicPr>
            <p:nvPr userDrawn="1">
              <p:custDataLst>
                <p:tags r:id="rId8"/>
              </p:custDataLst>
            </p:nvPr>
          </p:nvPicPr>
          <p:blipFill rotWithShape="1">
            <a:blip r:embed="rId7" cstate="email"/>
            <a:srcRect/>
            <a:stretch>
              <a:fillRect/>
            </a:stretch>
          </p:blipFill>
          <p:spPr>
            <a:xfrm flipH="1">
              <a:off x="10698865" y="-1"/>
              <a:ext cx="1493134" cy="3269033"/>
            </a:xfrm>
            <a:prstGeom prst="rect">
              <a:avLst/>
            </a:prstGeom>
          </p:spPr>
        </p:pic>
        <p:sp>
          <p:nvSpPr>
            <p:cNvPr id="15" name="矩形: 圆角 14"/>
            <p:cNvSpPr/>
            <p:nvPr userDrawn="1">
              <p:custDataLst>
                <p:tags r:id="rId9"/>
              </p:custDataLst>
            </p:nvPr>
          </p:nvSpPr>
          <p:spPr>
            <a:xfrm>
              <a:off x="330843" y="326985"/>
              <a:ext cx="11530314" cy="6204030"/>
            </a:xfrm>
            <a:prstGeom prst="roundRect">
              <a:avLst>
                <a:gd name="adj" fmla="val 6543"/>
              </a:avLst>
            </a:prstGeom>
            <a:solidFill>
              <a:schemeClr val="bg2"/>
            </a:solidFill>
            <a:ln w="31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2" name="标题 1"/>
          <p:cNvSpPr>
            <a:spLocks noGrp="1"/>
          </p:cNvSpPr>
          <p:nvPr>
            <p:ph type="title"/>
            <p:custDataLst>
              <p:tags r:id="rId10"/>
            </p:custDataLst>
          </p:nvPr>
        </p:nvSpPr>
        <p:spPr>
          <a:xfrm>
            <a:off x="669882" y="443234"/>
            <a:ext cx="10852237" cy="441964"/>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0" normalizeH="0" baseline="0" noProof="1" dirty="0">
                <a:solidFill>
                  <a:schemeClr val="tx1">
                    <a:lumMod val="85000"/>
                    <a:lumOff val="15000"/>
                  </a:schemeClr>
                </a:solidFill>
                <a:uFillTx/>
                <a:latin typeface="Arial" panose="020B0604020202020204" pitchFamily="34" charset="0"/>
                <a:ea typeface="幼圆" panose="02010509060101010101" pitchFamily="49" charset="-122"/>
                <a:cs typeface="+mj-cs"/>
                <a:sym typeface="+mn-ea"/>
              </a:defRPr>
            </a:lvl1pPr>
          </a:lstStyle>
          <a:p>
            <a:pPr lvl="0"/>
            <a:r>
              <a:rPr dirty="0">
                <a:sym typeface="+mn-ea"/>
              </a:rPr>
              <a:t>单击此处编辑母版标题样式</a:t>
            </a:r>
            <a:endParaRPr dirty="0">
              <a:sym typeface="+mn-ea"/>
            </a:endParaRPr>
          </a:p>
        </p:txBody>
      </p:sp>
      <p:sp>
        <p:nvSpPr>
          <p:cNvPr id="3" name="文本占位符 2"/>
          <p:cNvSpPr>
            <a:spLocks noGrp="1"/>
          </p:cNvSpPr>
          <p:nvPr>
            <p:ph type="body" idx="1" hasCustomPrompt="1"/>
            <p:custDataLst>
              <p:tags r:id="rId11"/>
            </p:custDataLst>
          </p:nvPr>
        </p:nvSpPr>
        <p:spPr>
          <a:xfrm>
            <a:off x="669930" y="952508"/>
            <a:ext cx="5283242" cy="381003"/>
          </a:xfrm>
        </p:spPr>
        <p:txBody>
          <a:bodyPr lIns="101600" tIns="38100" rIns="76200" bIns="38100" anchor="t" anchorCtr="0">
            <a:noAutofit/>
          </a:bodyPr>
          <a:lstStyle>
            <a:lvl1pPr marL="0" indent="0" eaLnBrk="1" fontAlgn="auto" latinLnBrk="0" hangingPunct="1">
              <a:lnSpc>
                <a:spcPct val="100000"/>
              </a:lnSpc>
              <a:spcAft>
                <a:spcPts val="0"/>
              </a:spcAft>
              <a:buNone/>
              <a:defRPr sz="2000" b="0" u="none" strike="noStrike" kern="1200" cap="none" spc="0" normalizeH="0" baseline="0">
                <a:solidFill>
                  <a:schemeClr val="tx1">
                    <a:lumMod val="85000"/>
                    <a:lumOff val="15000"/>
                  </a:schemeClr>
                </a:solidFill>
                <a:uFillTx/>
                <a:latin typeface="Arial" panose="020B0604020202020204" pitchFamily="34" charset="0"/>
                <a:ea typeface="幼圆" panose="02010509060101010101" pitchFamily="49"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12"/>
            </p:custDataLst>
          </p:nvPr>
        </p:nvSpPr>
        <p:spPr>
          <a:xfrm>
            <a:off x="669925" y="1406525"/>
            <a:ext cx="5283200" cy="4934752"/>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0" normalizeH="0" baseline="0" noProof="1" dirty="0">
                <a:solidFill>
                  <a:schemeClr val="tx1">
                    <a:lumMod val="85000"/>
                    <a:lumOff val="15000"/>
                  </a:schemeClr>
                </a:solidFill>
                <a:uFillTx/>
                <a:latin typeface="Arial" panose="020B0604020202020204" pitchFamily="34" charset="0"/>
                <a:ea typeface="幼圆" panose="02010509060101010101" pitchFamily="49"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0" normalizeH="0" baseline="0" noProof="1" dirty="0">
                <a:solidFill>
                  <a:schemeClr val="tx1">
                    <a:lumMod val="85000"/>
                    <a:lumOff val="15000"/>
                  </a:schemeClr>
                </a:solidFill>
                <a:uFillTx/>
                <a:latin typeface="Arial" panose="020B0604020202020204" pitchFamily="34" charset="0"/>
                <a:ea typeface="幼圆" panose="02010509060101010101" pitchFamily="49"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0" normalizeH="0" baseline="0" noProof="1" dirty="0">
                <a:solidFill>
                  <a:schemeClr val="tx1">
                    <a:lumMod val="85000"/>
                    <a:lumOff val="15000"/>
                  </a:schemeClr>
                </a:solidFill>
                <a:uFillTx/>
                <a:latin typeface="Arial" panose="020B0604020202020204" pitchFamily="34" charset="0"/>
                <a:ea typeface="幼圆" panose="02010509060101010101" pitchFamily="49"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0" normalizeH="0" baseline="0" noProof="1" dirty="0">
                <a:solidFill>
                  <a:schemeClr val="tx1">
                    <a:lumMod val="85000"/>
                    <a:lumOff val="15000"/>
                  </a:schemeClr>
                </a:solidFill>
                <a:uFillTx/>
                <a:latin typeface="Arial" panose="020B0604020202020204" pitchFamily="34" charset="0"/>
                <a:ea typeface="幼圆" panose="02010509060101010101" pitchFamily="49"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0" normalizeH="0" baseline="0" noProof="1" dirty="0">
                <a:solidFill>
                  <a:schemeClr val="tx1">
                    <a:lumMod val="85000"/>
                    <a:lumOff val="15000"/>
                  </a:schemeClr>
                </a:solidFill>
                <a:uFillTx/>
                <a:latin typeface="Arial" panose="020B0604020202020204" pitchFamily="34" charset="0"/>
                <a:ea typeface="幼圆" panose="02010509060101010101" pitchFamily="49"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a:spLocks noGrp="1"/>
          </p:cNvSpPr>
          <p:nvPr>
            <p:ph type="body" sz="quarter" idx="3" hasCustomPrompt="1"/>
            <p:custDataLst>
              <p:tags r:id="rId13"/>
            </p:custDataLst>
          </p:nvPr>
        </p:nvSpPr>
        <p:spPr>
          <a:xfrm>
            <a:off x="6235750" y="952508"/>
            <a:ext cx="5283242" cy="381003"/>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0" i="0" u="none" strike="noStrike" kern="1200" cap="none" spc="0" normalizeH="0" baseline="0" noProof="1" dirty="0">
                <a:solidFill>
                  <a:schemeClr val="tx1">
                    <a:lumMod val="85000"/>
                    <a:lumOff val="15000"/>
                  </a:schemeClr>
                </a:solidFill>
                <a:uFillTx/>
                <a:latin typeface="Arial" panose="020B0604020202020204" pitchFamily="34" charset="0"/>
                <a:ea typeface="幼圆" panose="02010509060101010101" pitchFamily="49"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14"/>
            </p:custDataLst>
          </p:nvPr>
        </p:nvSpPr>
        <p:spPr>
          <a:xfrm>
            <a:off x="6235750" y="1406525"/>
            <a:ext cx="5283242" cy="4934752"/>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0" normalizeH="0" baseline="0" noProof="1" dirty="0">
                <a:solidFill>
                  <a:schemeClr val="tx1">
                    <a:lumMod val="85000"/>
                    <a:lumOff val="15000"/>
                  </a:schemeClr>
                </a:solidFill>
                <a:uFillTx/>
                <a:latin typeface="Arial" panose="020B0604020202020204" pitchFamily="34" charset="0"/>
                <a:ea typeface="幼圆" panose="02010509060101010101" pitchFamily="49"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0" normalizeH="0" baseline="0" noProof="1" dirty="0">
                <a:solidFill>
                  <a:schemeClr val="tx1">
                    <a:lumMod val="85000"/>
                    <a:lumOff val="15000"/>
                  </a:schemeClr>
                </a:solidFill>
                <a:uFillTx/>
                <a:latin typeface="Arial" panose="020B0604020202020204" pitchFamily="34" charset="0"/>
                <a:ea typeface="幼圆" panose="02010509060101010101" pitchFamily="49"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0" normalizeH="0" baseline="0" noProof="1" dirty="0">
                <a:solidFill>
                  <a:schemeClr val="tx1">
                    <a:lumMod val="85000"/>
                    <a:lumOff val="15000"/>
                  </a:schemeClr>
                </a:solidFill>
                <a:uFillTx/>
                <a:latin typeface="Arial" panose="020B0604020202020204" pitchFamily="34" charset="0"/>
                <a:ea typeface="幼圆" panose="02010509060101010101" pitchFamily="49"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0" normalizeH="0" baseline="0" noProof="1" dirty="0">
                <a:solidFill>
                  <a:schemeClr val="tx1">
                    <a:lumMod val="85000"/>
                    <a:lumOff val="15000"/>
                  </a:schemeClr>
                </a:solidFill>
                <a:uFillTx/>
                <a:latin typeface="Arial" panose="020B0604020202020204" pitchFamily="34" charset="0"/>
                <a:ea typeface="幼圆" panose="02010509060101010101" pitchFamily="49"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0" normalizeH="0" baseline="0" noProof="1" dirty="0">
                <a:solidFill>
                  <a:schemeClr val="tx1">
                    <a:lumMod val="85000"/>
                    <a:lumOff val="15000"/>
                  </a:schemeClr>
                </a:solidFill>
                <a:uFillTx/>
                <a:latin typeface="Arial" panose="020B0604020202020204" pitchFamily="34" charset="0"/>
                <a:ea typeface="幼圆" panose="02010509060101010101" pitchFamily="49"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7" name="日期占位符 6"/>
          <p:cNvSpPr>
            <a:spLocks noGrp="1"/>
          </p:cNvSpPr>
          <p:nvPr>
            <p:ph type="dt" sz="half" idx="10"/>
            <p:custDataLst>
              <p:tags r:id="rId15"/>
            </p:custDataLst>
          </p:nvPr>
        </p:nvSpPr>
        <p:spPr/>
        <p:txBody>
          <a:bodyPr/>
          <a:lstStyle>
            <a:lvl1pPr>
              <a:defRPr>
                <a:latin typeface="幼圆" panose="02010509060101010101" pitchFamily="49" charset="-122"/>
                <a:ea typeface="幼圆" panose="02010509060101010101" pitchFamily="49" charset="-122"/>
              </a:defRPr>
            </a:lvl1p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16"/>
            </p:custDataLst>
          </p:nvPr>
        </p:nvSpPr>
        <p:spPr/>
        <p:txBody>
          <a:bodyPr/>
          <a:lstStyle>
            <a:lvl1pPr>
              <a:defRPr>
                <a:latin typeface="幼圆" panose="02010509060101010101" pitchFamily="49" charset="-122"/>
                <a:ea typeface="幼圆" panose="02010509060101010101" pitchFamily="49" charset="-122"/>
              </a:defRPr>
            </a:lvl1pPr>
          </a:lstStyle>
          <a:p>
            <a:endParaRPr lang="zh-CN" altLang="en-US"/>
          </a:p>
        </p:txBody>
      </p:sp>
      <p:sp>
        <p:nvSpPr>
          <p:cNvPr id="9" name="灯片编号占位符 8"/>
          <p:cNvSpPr>
            <a:spLocks noGrp="1"/>
          </p:cNvSpPr>
          <p:nvPr>
            <p:ph type="sldNum" sz="quarter" idx="12"/>
            <p:custDataLst>
              <p:tags r:id="rId17"/>
            </p:custDataLst>
          </p:nvPr>
        </p:nvSpPr>
        <p:spPr/>
        <p:txBody>
          <a:bodyPr/>
          <a:lstStyle>
            <a:lvl1pPr>
              <a:defRPr>
                <a:latin typeface="幼圆" panose="02010509060101010101" pitchFamily="49" charset="-122"/>
                <a:ea typeface="幼圆" panose="02010509060101010101" pitchFamily="49" charset="-122"/>
              </a:defRPr>
            </a:lvl1pPr>
          </a:lstStyle>
          <a:p>
            <a:fld id="{49AE70B2-8BF9-45C0-BB95-33D1B9D3A854}"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bg>
      <p:bgPr>
        <a:solidFill>
          <a:schemeClr val="bg2"/>
        </a:solidFill>
        <a:effectLst/>
      </p:bgPr>
    </p:bg>
    <p:spTree>
      <p:nvGrpSpPr>
        <p:cNvPr id="1" name=""/>
        <p:cNvGrpSpPr/>
        <p:nvPr/>
      </p:nvGrpSpPr>
      <p:grpSpPr>
        <a:xfrm>
          <a:off x="0" y="0"/>
          <a:ext cx="0" cy="0"/>
          <a:chOff x="0" y="0"/>
          <a:chExt cx="0" cy="0"/>
        </a:xfrm>
      </p:grpSpPr>
      <p:grpSp>
        <p:nvGrpSpPr>
          <p:cNvPr id="6" name="组合 5"/>
          <p:cNvGrpSpPr/>
          <p:nvPr>
            <p:custDataLst>
              <p:tags r:id="rId2"/>
            </p:custDataLst>
          </p:nvPr>
        </p:nvGrpSpPr>
        <p:grpSpPr>
          <a:xfrm>
            <a:off x="-1" y="-1"/>
            <a:ext cx="12192000" cy="6858001"/>
            <a:chOff x="-1" y="-1"/>
            <a:chExt cx="12192000" cy="6858001"/>
          </a:xfrm>
        </p:grpSpPr>
        <p:pic>
          <p:nvPicPr>
            <p:cNvPr id="7" name="图片 6"/>
            <p:cNvPicPr>
              <a:picLocks noChangeAspect="1"/>
            </p:cNvPicPr>
            <p:nvPr userDrawn="1">
              <p:custDataLst>
                <p:tags r:id="rId3"/>
              </p:custDataLst>
            </p:nvPr>
          </p:nvPicPr>
          <p:blipFill rotWithShape="1">
            <a:blip r:embed="rId4" cstate="email"/>
            <a:srcRect/>
            <a:stretch>
              <a:fillRect/>
            </a:stretch>
          </p:blipFill>
          <p:spPr>
            <a:xfrm flipH="1">
              <a:off x="-1" y="4101603"/>
              <a:ext cx="2272495" cy="2756396"/>
            </a:xfrm>
            <a:custGeom>
              <a:avLst/>
              <a:gdLst>
                <a:gd name="connsiteX0" fmla="*/ 3003941 w 5654040"/>
                <a:gd name="connsiteY0" fmla="*/ 0 h 6858000"/>
                <a:gd name="connsiteX1" fmla="*/ 5654040 w 5654040"/>
                <a:gd name="connsiteY1" fmla="*/ 0 h 6858000"/>
                <a:gd name="connsiteX2" fmla="*/ 5654040 w 5654040"/>
                <a:gd name="connsiteY2" fmla="*/ 6858000 h 6858000"/>
                <a:gd name="connsiteX3" fmla="*/ 0 w 5654040"/>
                <a:gd name="connsiteY3" fmla="*/ 6858000 h 6858000"/>
                <a:gd name="connsiteX4" fmla="*/ 0 w 5654040"/>
                <a:gd name="connsiteY4" fmla="*/ 6802799 h 6858000"/>
                <a:gd name="connsiteX5" fmla="*/ 1219200 w 5654040"/>
                <a:gd name="connsiteY5" fmla="*/ 6583680 h 6858000"/>
                <a:gd name="connsiteX6" fmla="*/ 2819400 w 5654040"/>
                <a:gd name="connsiteY6" fmla="*/ 4404360 h 6858000"/>
                <a:gd name="connsiteX7" fmla="*/ 1905000 w 5654040"/>
                <a:gd name="connsiteY7" fmla="*/ 272796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654040" h="6858000">
                  <a:moveTo>
                    <a:pt x="3003941" y="0"/>
                  </a:moveTo>
                  <a:lnTo>
                    <a:pt x="5654040" y="0"/>
                  </a:lnTo>
                  <a:lnTo>
                    <a:pt x="5654040" y="6858000"/>
                  </a:lnTo>
                  <a:lnTo>
                    <a:pt x="0" y="6858000"/>
                  </a:lnTo>
                  <a:lnTo>
                    <a:pt x="0" y="6802799"/>
                  </a:lnTo>
                  <a:lnTo>
                    <a:pt x="1219200" y="6583680"/>
                  </a:lnTo>
                  <a:lnTo>
                    <a:pt x="2819400" y="4404360"/>
                  </a:lnTo>
                  <a:lnTo>
                    <a:pt x="1905000" y="2727960"/>
                  </a:lnTo>
                  <a:close/>
                </a:path>
              </a:pathLst>
            </a:custGeom>
          </p:spPr>
        </p:pic>
        <p:pic>
          <p:nvPicPr>
            <p:cNvPr id="8" name="图片 7"/>
            <p:cNvPicPr>
              <a:picLocks noChangeAspect="1"/>
            </p:cNvPicPr>
            <p:nvPr userDrawn="1">
              <p:custDataLst>
                <p:tags r:id="rId5"/>
              </p:custDataLst>
            </p:nvPr>
          </p:nvPicPr>
          <p:blipFill rotWithShape="1">
            <a:blip r:embed="rId4" cstate="email"/>
            <a:srcRect/>
            <a:stretch>
              <a:fillRect/>
            </a:stretch>
          </p:blipFill>
          <p:spPr>
            <a:xfrm>
              <a:off x="9919504" y="4101604"/>
              <a:ext cx="2272495" cy="2756396"/>
            </a:xfrm>
            <a:custGeom>
              <a:avLst/>
              <a:gdLst>
                <a:gd name="connsiteX0" fmla="*/ 3003941 w 5654040"/>
                <a:gd name="connsiteY0" fmla="*/ 0 h 6858000"/>
                <a:gd name="connsiteX1" fmla="*/ 5654040 w 5654040"/>
                <a:gd name="connsiteY1" fmla="*/ 0 h 6858000"/>
                <a:gd name="connsiteX2" fmla="*/ 5654040 w 5654040"/>
                <a:gd name="connsiteY2" fmla="*/ 6858000 h 6858000"/>
                <a:gd name="connsiteX3" fmla="*/ 0 w 5654040"/>
                <a:gd name="connsiteY3" fmla="*/ 6858000 h 6858000"/>
                <a:gd name="connsiteX4" fmla="*/ 0 w 5654040"/>
                <a:gd name="connsiteY4" fmla="*/ 6802799 h 6858000"/>
                <a:gd name="connsiteX5" fmla="*/ 1219200 w 5654040"/>
                <a:gd name="connsiteY5" fmla="*/ 6583680 h 6858000"/>
                <a:gd name="connsiteX6" fmla="*/ 2819400 w 5654040"/>
                <a:gd name="connsiteY6" fmla="*/ 4404360 h 6858000"/>
                <a:gd name="connsiteX7" fmla="*/ 1905000 w 5654040"/>
                <a:gd name="connsiteY7" fmla="*/ 272796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654040" h="6858000">
                  <a:moveTo>
                    <a:pt x="3003941" y="0"/>
                  </a:moveTo>
                  <a:lnTo>
                    <a:pt x="5654040" y="0"/>
                  </a:lnTo>
                  <a:lnTo>
                    <a:pt x="5654040" y="6858000"/>
                  </a:lnTo>
                  <a:lnTo>
                    <a:pt x="0" y="6858000"/>
                  </a:lnTo>
                  <a:lnTo>
                    <a:pt x="0" y="6802799"/>
                  </a:lnTo>
                  <a:lnTo>
                    <a:pt x="1219200" y="6583680"/>
                  </a:lnTo>
                  <a:lnTo>
                    <a:pt x="2819400" y="4404360"/>
                  </a:lnTo>
                  <a:lnTo>
                    <a:pt x="1905000" y="2727960"/>
                  </a:lnTo>
                  <a:close/>
                </a:path>
              </a:pathLst>
            </a:custGeom>
          </p:spPr>
        </p:pic>
        <p:pic>
          <p:nvPicPr>
            <p:cNvPr id="9" name="图片 8"/>
            <p:cNvPicPr>
              <a:picLocks noChangeAspect="1"/>
            </p:cNvPicPr>
            <p:nvPr userDrawn="1">
              <p:custDataLst>
                <p:tags r:id="rId6"/>
              </p:custDataLst>
            </p:nvPr>
          </p:nvPicPr>
          <p:blipFill rotWithShape="1">
            <a:blip r:embed="rId7" cstate="email"/>
            <a:srcRect/>
            <a:stretch>
              <a:fillRect/>
            </a:stretch>
          </p:blipFill>
          <p:spPr>
            <a:xfrm>
              <a:off x="0" y="0"/>
              <a:ext cx="1493134" cy="3269033"/>
            </a:xfrm>
            <a:prstGeom prst="rect">
              <a:avLst/>
            </a:prstGeom>
          </p:spPr>
        </p:pic>
        <p:pic>
          <p:nvPicPr>
            <p:cNvPr id="10" name="图片 9"/>
            <p:cNvPicPr>
              <a:picLocks noChangeAspect="1"/>
            </p:cNvPicPr>
            <p:nvPr userDrawn="1">
              <p:custDataLst>
                <p:tags r:id="rId8"/>
              </p:custDataLst>
            </p:nvPr>
          </p:nvPicPr>
          <p:blipFill rotWithShape="1">
            <a:blip r:embed="rId7" cstate="email"/>
            <a:srcRect/>
            <a:stretch>
              <a:fillRect/>
            </a:stretch>
          </p:blipFill>
          <p:spPr>
            <a:xfrm flipH="1">
              <a:off x="10698865" y="-1"/>
              <a:ext cx="1493134" cy="3269033"/>
            </a:xfrm>
            <a:prstGeom prst="rect">
              <a:avLst/>
            </a:prstGeom>
          </p:spPr>
        </p:pic>
        <p:sp>
          <p:nvSpPr>
            <p:cNvPr id="11" name="矩形: 圆角 10"/>
            <p:cNvSpPr/>
            <p:nvPr userDrawn="1">
              <p:custDataLst>
                <p:tags r:id="rId9"/>
              </p:custDataLst>
            </p:nvPr>
          </p:nvSpPr>
          <p:spPr>
            <a:xfrm>
              <a:off x="330843" y="326985"/>
              <a:ext cx="11530314" cy="6204030"/>
            </a:xfrm>
            <a:prstGeom prst="roundRect">
              <a:avLst>
                <a:gd name="adj" fmla="val 6543"/>
              </a:avLst>
            </a:prstGeom>
            <a:solidFill>
              <a:schemeClr val="bg2"/>
            </a:solidFill>
            <a:ln w="31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2" name="标题 1"/>
          <p:cNvSpPr>
            <a:spLocks noGrp="1"/>
          </p:cNvSpPr>
          <p:nvPr>
            <p:ph type="title"/>
            <p:custDataLst>
              <p:tags r:id="rId10"/>
            </p:custDataLst>
          </p:nvPr>
        </p:nvSpPr>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幼圆" panose="02010509060101010101" pitchFamily="49" charset="-122"/>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11"/>
            </p:custDataLst>
          </p:nvPr>
        </p:nvSpPr>
        <p:spPr/>
        <p:txBody>
          <a:bodyPr/>
          <a:lstStyle>
            <a:lvl1pPr>
              <a:defRPr>
                <a:latin typeface="幼圆" panose="02010509060101010101" pitchFamily="49" charset="-122"/>
                <a:ea typeface="幼圆" panose="02010509060101010101" pitchFamily="49"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2"/>
            </p:custDataLst>
          </p:nvPr>
        </p:nvSpPr>
        <p:spPr/>
        <p:txBody>
          <a:bodyPr/>
          <a:lstStyle>
            <a:lvl1pPr>
              <a:defRPr>
                <a:latin typeface="幼圆" panose="02010509060101010101" pitchFamily="49" charset="-122"/>
                <a:ea typeface="幼圆" panose="02010509060101010101" pitchFamily="49" charset="-122"/>
              </a:defRPr>
            </a:lvl1pPr>
          </a:lstStyle>
          <a:p>
            <a:endParaRPr lang="zh-CN" altLang="en-US"/>
          </a:p>
        </p:txBody>
      </p:sp>
      <p:sp>
        <p:nvSpPr>
          <p:cNvPr id="5" name="灯片编号占位符 4"/>
          <p:cNvSpPr>
            <a:spLocks noGrp="1"/>
          </p:cNvSpPr>
          <p:nvPr>
            <p:ph type="sldNum" sz="quarter" idx="12"/>
            <p:custDataLst>
              <p:tags r:id="rId13"/>
            </p:custDataLst>
          </p:nvPr>
        </p:nvSpPr>
        <p:spPr/>
        <p:txBody>
          <a:bodyPr/>
          <a:lstStyle>
            <a:lvl1pPr>
              <a:defRPr>
                <a:latin typeface="幼圆" panose="02010509060101010101" pitchFamily="49" charset="-122"/>
                <a:ea typeface="幼圆" panose="02010509060101010101" pitchFamily="49" charset="-122"/>
              </a:defRPr>
            </a:lvl1pPr>
          </a:lstStyle>
          <a:p>
            <a:fld id="{49AE70B2-8BF9-45C0-BB95-33D1B9D3A854}"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bg>
      <p:bgPr>
        <a:solidFill>
          <a:schemeClr val="bg2"/>
        </a:solidFill>
        <a:effectLst/>
      </p:bgPr>
    </p:bg>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lvl1pPr>
              <a:defRPr>
                <a:latin typeface="幼圆" panose="02010509060101010101" pitchFamily="49" charset="-122"/>
                <a:ea typeface="幼圆" panose="02010509060101010101" pitchFamily="49" charset="-122"/>
              </a:defRPr>
            </a:lvl1p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lvl1pPr>
              <a:defRPr>
                <a:latin typeface="幼圆" panose="02010509060101010101" pitchFamily="49" charset="-122"/>
                <a:ea typeface="幼圆" panose="02010509060101010101" pitchFamily="49" charset="-122"/>
              </a:defRPr>
            </a:lvl1pPr>
          </a:lstStyle>
          <a:p>
            <a:endParaRPr lang="zh-CN" altLang="en-US"/>
          </a:p>
        </p:txBody>
      </p:sp>
      <p:sp>
        <p:nvSpPr>
          <p:cNvPr id="4" name="灯片编号占位符 3"/>
          <p:cNvSpPr>
            <a:spLocks noGrp="1"/>
          </p:cNvSpPr>
          <p:nvPr>
            <p:ph type="sldNum" sz="quarter" idx="12"/>
            <p:custDataLst>
              <p:tags r:id="rId4"/>
            </p:custDataLst>
          </p:nvPr>
        </p:nvSpPr>
        <p:spPr/>
        <p:txBody>
          <a:bodyPr/>
          <a:lstStyle>
            <a:lvl1pPr>
              <a:defRPr>
                <a:latin typeface="幼圆" panose="02010509060101010101" pitchFamily="49" charset="-122"/>
                <a:ea typeface="幼圆" panose="02010509060101010101" pitchFamily="49" charset="-122"/>
              </a:defRPr>
            </a:lvl1pPr>
          </a:lstStyle>
          <a:p>
            <a:fld id="{49AE70B2-8BF9-45C0-BB95-33D1B9D3A854}"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bg>
      <p:bgPr>
        <a:solidFill>
          <a:schemeClr val="bg2"/>
        </a:solidFill>
        <a:effectLst/>
      </p:bgPr>
    </p:bg>
    <p:spTree>
      <p:nvGrpSpPr>
        <p:cNvPr id="1" name=""/>
        <p:cNvGrpSpPr/>
        <p:nvPr/>
      </p:nvGrpSpPr>
      <p:grpSpPr>
        <a:xfrm>
          <a:off x="0" y="0"/>
          <a:ext cx="0" cy="0"/>
          <a:chOff x="0" y="0"/>
          <a:chExt cx="0" cy="0"/>
        </a:xfrm>
      </p:grpSpPr>
      <p:grpSp>
        <p:nvGrpSpPr>
          <p:cNvPr id="8" name="组合 7"/>
          <p:cNvGrpSpPr/>
          <p:nvPr>
            <p:custDataLst>
              <p:tags r:id="rId2"/>
            </p:custDataLst>
          </p:nvPr>
        </p:nvGrpSpPr>
        <p:grpSpPr>
          <a:xfrm>
            <a:off x="0" y="-1"/>
            <a:ext cx="12192000" cy="6858001"/>
            <a:chOff x="-1" y="-1"/>
            <a:chExt cx="12192000" cy="6858001"/>
          </a:xfrm>
        </p:grpSpPr>
        <p:pic>
          <p:nvPicPr>
            <p:cNvPr id="9" name="图片 8"/>
            <p:cNvPicPr>
              <a:picLocks noChangeAspect="1"/>
            </p:cNvPicPr>
            <p:nvPr userDrawn="1">
              <p:custDataLst>
                <p:tags r:id="rId3"/>
              </p:custDataLst>
            </p:nvPr>
          </p:nvPicPr>
          <p:blipFill rotWithShape="1">
            <a:blip r:embed="rId4" cstate="email"/>
            <a:srcRect/>
            <a:stretch>
              <a:fillRect/>
            </a:stretch>
          </p:blipFill>
          <p:spPr>
            <a:xfrm flipH="1">
              <a:off x="-1" y="4101603"/>
              <a:ext cx="2272495" cy="2756396"/>
            </a:xfrm>
            <a:custGeom>
              <a:avLst/>
              <a:gdLst>
                <a:gd name="connsiteX0" fmla="*/ 3003941 w 5654040"/>
                <a:gd name="connsiteY0" fmla="*/ 0 h 6858000"/>
                <a:gd name="connsiteX1" fmla="*/ 5654040 w 5654040"/>
                <a:gd name="connsiteY1" fmla="*/ 0 h 6858000"/>
                <a:gd name="connsiteX2" fmla="*/ 5654040 w 5654040"/>
                <a:gd name="connsiteY2" fmla="*/ 6858000 h 6858000"/>
                <a:gd name="connsiteX3" fmla="*/ 0 w 5654040"/>
                <a:gd name="connsiteY3" fmla="*/ 6858000 h 6858000"/>
                <a:gd name="connsiteX4" fmla="*/ 0 w 5654040"/>
                <a:gd name="connsiteY4" fmla="*/ 6802799 h 6858000"/>
                <a:gd name="connsiteX5" fmla="*/ 1219200 w 5654040"/>
                <a:gd name="connsiteY5" fmla="*/ 6583680 h 6858000"/>
                <a:gd name="connsiteX6" fmla="*/ 2819400 w 5654040"/>
                <a:gd name="connsiteY6" fmla="*/ 4404360 h 6858000"/>
                <a:gd name="connsiteX7" fmla="*/ 1905000 w 5654040"/>
                <a:gd name="connsiteY7" fmla="*/ 272796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654040" h="6858000">
                  <a:moveTo>
                    <a:pt x="3003941" y="0"/>
                  </a:moveTo>
                  <a:lnTo>
                    <a:pt x="5654040" y="0"/>
                  </a:lnTo>
                  <a:lnTo>
                    <a:pt x="5654040" y="6858000"/>
                  </a:lnTo>
                  <a:lnTo>
                    <a:pt x="0" y="6858000"/>
                  </a:lnTo>
                  <a:lnTo>
                    <a:pt x="0" y="6802799"/>
                  </a:lnTo>
                  <a:lnTo>
                    <a:pt x="1219200" y="6583680"/>
                  </a:lnTo>
                  <a:lnTo>
                    <a:pt x="2819400" y="4404360"/>
                  </a:lnTo>
                  <a:lnTo>
                    <a:pt x="1905000" y="2727960"/>
                  </a:lnTo>
                  <a:close/>
                </a:path>
              </a:pathLst>
            </a:custGeom>
          </p:spPr>
        </p:pic>
        <p:pic>
          <p:nvPicPr>
            <p:cNvPr id="10" name="图片 9"/>
            <p:cNvPicPr>
              <a:picLocks noChangeAspect="1"/>
            </p:cNvPicPr>
            <p:nvPr userDrawn="1">
              <p:custDataLst>
                <p:tags r:id="rId5"/>
              </p:custDataLst>
            </p:nvPr>
          </p:nvPicPr>
          <p:blipFill rotWithShape="1">
            <a:blip r:embed="rId4" cstate="email"/>
            <a:srcRect/>
            <a:stretch>
              <a:fillRect/>
            </a:stretch>
          </p:blipFill>
          <p:spPr>
            <a:xfrm>
              <a:off x="9919504" y="4101604"/>
              <a:ext cx="2272495" cy="2756396"/>
            </a:xfrm>
            <a:custGeom>
              <a:avLst/>
              <a:gdLst>
                <a:gd name="connsiteX0" fmla="*/ 3003941 w 5654040"/>
                <a:gd name="connsiteY0" fmla="*/ 0 h 6858000"/>
                <a:gd name="connsiteX1" fmla="*/ 5654040 w 5654040"/>
                <a:gd name="connsiteY1" fmla="*/ 0 h 6858000"/>
                <a:gd name="connsiteX2" fmla="*/ 5654040 w 5654040"/>
                <a:gd name="connsiteY2" fmla="*/ 6858000 h 6858000"/>
                <a:gd name="connsiteX3" fmla="*/ 0 w 5654040"/>
                <a:gd name="connsiteY3" fmla="*/ 6858000 h 6858000"/>
                <a:gd name="connsiteX4" fmla="*/ 0 w 5654040"/>
                <a:gd name="connsiteY4" fmla="*/ 6802799 h 6858000"/>
                <a:gd name="connsiteX5" fmla="*/ 1219200 w 5654040"/>
                <a:gd name="connsiteY5" fmla="*/ 6583680 h 6858000"/>
                <a:gd name="connsiteX6" fmla="*/ 2819400 w 5654040"/>
                <a:gd name="connsiteY6" fmla="*/ 4404360 h 6858000"/>
                <a:gd name="connsiteX7" fmla="*/ 1905000 w 5654040"/>
                <a:gd name="connsiteY7" fmla="*/ 272796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654040" h="6858000">
                  <a:moveTo>
                    <a:pt x="3003941" y="0"/>
                  </a:moveTo>
                  <a:lnTo>
                    <a:pt x="5654040" y="0"/>
                  </a:lnTo>
                  <a:lnTo>
                    <a:pt x="5654040" y="6858000"/>
                  </a:lnTo>
                  <a:lnTo>
                    <a:pt x="0" y="6858000"/>
                  </a:lnTo>
                  <a:lnTo>
                    <a:pt x="0" y="6802799"/>
                  </a:lnTo>
                  <a:lnTo>
                    <a:pt x="1219200" y="6583680"/>
                  </a:lnTo>
                  <a:lnTo>
                    <a:pt x="2819400" y="4404360"/>
                  </a:lnTo>
                  <a:lnTo>
                    <a:pt x="1905000" y="2727960"/>
                  </a:lnTo>
                  <a:close/>
                </a:path>
              </a:pathLst>
            </a:custGeom>
          </p:spPr>
        </p:pic>
        <p:pic>
          <p:nvPicPr>
            <p:cNvPr id="11" name="图片 10"/>
            <p:cNvPicPr>
              <a:picLocks noChangeAspect="1"/>
            </p:cNvPicPr>
            <p:nvPr userDrawn="1">
              <p:custDataLst>
                <p:tags r:id="rId6"/>
              </p:custDataLst>
            </p:nvPr>
          </p:nvPicPr>
          <p:blipFill rotWithShape="1">
            <a:blip r:embed="rId7" cstate="email"/>
            <a:srcRect/>
            <a:stretch>
              <a:fillRect/>
            </a:stretch>
          </p:blipFill>
          <p:spPr>
            <a:xfrm>
              <a:off x="0" y="0"/>
              <a:ext cx="1493134" cy="3269033"/>
            </a:xfrm>
            <a:prstGeom prst="rect">
              <a:avLst/>
            </a:prstGeom>
          </p:spPr>
        </p:pic>
        <p:pic>
          <p:nvPicPr>
            <p:cNvPr id="12" name="图片 11"/>
            <p:cNvPicPr>
              <a:picLocks noChangeAspect="1"/>
            </p:cNvPicPr>
            <p:nvPr userDrawn="1">
              <p:custDataLst>
                <p:tags r:id="rId8"/>
              </p:custDataLst>
            </p:nvPr>
          </p:nvPicPr>
          <p:blipFill rotWithShape="1">
            <a:blip r:embed="rId7" cstate="email"/>
            <a:srcRect/>
            <a:stretch>
              <a:fillRect/>
            </a:stretch>
          </p:blipFill>
          <p:spPr>
            <a:xfrm flipH="1">
              <a:off x="10698865" y="-1"/>
              <a:ext cx="1493134" cy="3269033"/>
            </a:xfrm>
            <a:prstGeom prst="rect">
              <a:avLst/>
            </a:prstGeom>
          </p:spPr>
        </p:pic>
        <p:sp>
          <p:nvSpPr>
            <p:cNvPr id="13" name="矩形: 圆角 12"/>
            <p:cNvSpPr/>
            <p:nvPr userDrawn="1">
              <p:custDataLst>
                <p:tags r:id="rId9"/>
              </p:custDataLst>
            </p:nvPr>
          </p:nvSpPr>
          <p:spPr>
            <a:xfrm>
              <a:off x="330843" y="326985"/>
              <a:ext cx="11530314" cy="6204030"/>
            </a:xfrm>
            <a:prstGeom prst="roundRect">
              <a:avLst>
                <a:gd name="adj" fmla="val 6543"/>
              </a:avLst>
            </a:prstGeom>
            <a:solidFill>
              <a:schemeClr val="bg2"/>
            </a:solidFill>
            <a:ln w="31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2" name="标题 1"/>
          <p:cNvSpPr>
            <a:spLocks noGrp="1"/>
          </p:cNvSpPr>
          <p:nvPr>
            <p:ph type="title"/>
            <p:custDataLst>
              <p:tags r:id="rId10"/>
            </p:custDataLst>
          </p:nvPr>
        </p:nvSpPr>
        <p:spPr>
          <a:xfrm>
            <a:off x="669930" y="443234"/>
            <a:ext cx="10852237" cy="441964"/>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0" normalizeH="0" baseline="0" noProof="1" dirty="0">
                <a:solidFill>
                  <a:schemeClr val="tx1">
                    <a:lumMod val="85000"/>
                    <a:lumOff val="15000"/>
                  </a:schemeClr>
                </a:solidFill>
                <a:uFillTx/>
                <a:latin typeface="Arial" panose="020B0604020202020204" pitchFamily="34" charset="0"/>
                <a:ea typeface="幼圆" panose="02010509060101010101" pitchFamily="49" charset="-122"/>
                <a:cs typeface="+mj-cs"/>
                <a:sym typeface="+mn-ea"/>
              </a:defRPr>
            </a:lvl1pPr>
          </a:lstStyle>
          <a:p>
            <a:pPr lvl="0"/>
            <a:r>
              <a:rPr dirty="0">
                <a:sym typeface="+mn-ea"/>
              </a:rPr>
              <a:t>单击此处编辑母版标题样式</a:t>
            </a:r>
            <a:endParaRPr dirty="0">
              <a:sym typeface="+mn-ea"/>
            </a:endParaRPr>
          </a:p>
        </p:txBody>
      </p:sp>
      <p:sp>
        <p:nvSpPr>
          <p:cNvPr id="3" name="图片占位符 2"/>
          <p:cNvSpPr>
            <a:spLocks noGrp="1"/>
          </p:cNvSpPr>
          <p:nvPr>
            <p:ph type="pic" idx="1"/>
            <p:custDataLst>
              <p:tags r:id="rId11"/>
            </p:custDataLst>
          </p:nvPr>
        </p:nvSpPr>
        <p:spPr>
          <a:xfrm>
            <a:off x="669930" y="952508"/>
            <a:ext cx="5283242" cy="5388907"/>
          </a:xfrm>
        </p:spPr>
        <p:txBody>
          <a:bodyPr vert="horz" lIns="101600" tIns="0" rIns="82550" bIns="0"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0" normalizeH="0" baseline="0" noProof="1" dirty="0">
                <a:solidFill>
                  <a:schemeClr val="tx1">
                    <a:lumMod val="85000"/>
                    <a:lumOff val="15000"/>
                  </a:schemeClr>
                </a:solidFill>
                <a:uFillTx/>
                <a:latin typeface="Arial" panose="020B0604020202020204" pitchFamily="34" charset="0"/>
                <a:ea typeface="幼圆" panose="02010509060101010101" pitchFamily="49"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12"/>
            </p:custDataLst>
          </p:nvPr>
        </p:nvSpPr>
        <p:spPr>
          <a:xfrm>
            <a:off x="6238925" y="952508"/>
            <a:ext cx="5283242" cy="5388907"/>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0" normalizeH="0" baseline="0" noProof="1" dirty="0">
                <a:solidFill>
                  <a:schemeClr val="tx1">
                    <a:lumMod val="85000"/>
                    <a:lumOff val="15000"/>
                  </a:schemeClr>
                </a:solidFill>
                <a:uFillTx/>
                <a:latin typeface="Arial" panose="020B0604020202020204" pitchFamily="34" charset="0"/>
                <a:ea typeface="幼圆" panose="02010509060101010101" pitchFamily="49" charset="-122"/>
                <a:cs typeface="+mn-cs"/>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13"/>
            </p:custDataLst>
          </p:nvPr>
        </p:nvSpPr>
        <p:spPr/>
        <p:txBody>
          <a:bodyPr/>
          <a:lstStyle>
            <a:lvl1pPr>
              <a:defRPr>
                <a:latin typeface="幼圆" panose="02010509060101010101" pitchFamily="49" charset="-122"/>
                <a:ea typeface="幼圆" panose="02010509060101010101" pitchFamily="49" charset="-122"/>
              </a:defRPr>
            </a:lvl1p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14"/>
            </p:custDataLst>
          </p:nvPr>
        </p:nvSpPr>
        <p:spPr/>
        <p:txBody>
          <a:bodyPr/>
          <a:lstStyle>
            <a:lvl1pPr>
              <a:defRPr>
                <a:latin typeface="幼圆" panose="02010509060101010101" pitchFamily="49" charset="-122"/>
                <a:ea typeface="幼圆" panose="02010509060101010101" pitchFamily="49" charset="-122"/>
              </a:defRPr>
            </a:lvl1pPr>
          </a:lstStyle>
          <a:p>
            <a:endParaRPr lang="zh-CN" altLang="en-US" dirty="0"/>
          </a:p>
        </p:txBody>
      </p:sp>
      <p:sp>
        <p:nvSpPr>
          <p:cNvPr id="7" name="灯片编号占位符 6"/>
          <p:cNvSpPr>
            <a:spLocks noGrp="1"/>
          </p:cNvSpPr>
          <p:nvPr>
            <p:ph type="sldNum" sz="quarter" idx="12"/>
            <p:custDataLst>
              <p:tags r:id="rId15"/>
            </p:custDataLst>
          </p:nvPr>
        </p:nvSpPr>
        <p:spPr/>
        <p:txBody>
          <a:bodyPr/>
          <a:lstStyle>
            <a:lvl1pPr>
              <a:defRPr>
                <a:latin typeface="幼圆" panose="02010509060101010101" pitchFamily="49" charset="-122"/>
                <a:ea typeface="幼圆" panose="02010509060101010101" pitchFamily="49" charset="-122"/>
              </a:defRPr>
            </a:lvl1pPr>
          </a:lstStyle>
          <a:p>
            <a:fld id="{FABC47A4-756D-490B-A52F-7D9E2C9FC05F}"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bg>
      <p:bgPr>
        <a:solidFill>
          <a:schemeClr val="bg2"/>
        </a:solidFill>
        <a:effectLst/>
      </p:bgPr>
    </p:bg>
    <p:spTree>
      <p:nvGrpSpPr>
        <p:cNvPr id="1" name=""/>
        <p:cNvGrpSpPr/>
        <p:nvPr/>
      </p:nvGrpSpPr>
      <p:grpSpPr>
        <a:xfrm>
          <a:off x="0" y="0"/>
          <a:ext cx="0" cy="0"/>
          <a:chOff x="0" y="0"/>
          <a:chExt cx="0" cy="0"/>
        </a:xfrm>
      </p:grpSpPr>
      <p:grpSp>
        <p:nvGrpSpPr>
          <p:cNvPr id="7" name="组合 6"/>
          <p:cNvGrpSpPr/>
          <p:nvPr>
            <p:custDataLst>
              <p:tags r:id="rId2"/>
            </p:custDataLst>
          </p:nvPr>
        </p:nvGrpSpPr>
        <p:grpSpPr>
          <a:xfrm>
            <a:off x="-1" y="-1"/>
            <a:ext cx="12192000" cy="6858001"/>
            <a:chOff x="-1" y="-1"/>
            <a:chExt cx="12192000" cy="6858001"/>
          </a:xfrm>
        </p:grpSpPr>
        <p:pic>
          <p:nvPicPr>
            <p:cNvPr id="8" name="图片 7"/>
            <p:cNvPicPr>
              <a:picLocks noChangeAspect="1"/>
            </p:cNvPicPr>
            <p:nvPr userDrawn="1">
              <p:custDataLst>
                <p:tags r:id="rId3"/>
              </p:custDataLst>
            </p:nvPr>
          </p:nvPicPr>
          <p:blipFill rotWithShape="1">
            <a:blip r:embed="rId4" cstate="email"/>
            <a:srcRect/>
            <a:stretch>
              <a:fillRect/>
            </a:stretch>
          </p:blipFill>
          <p:spPr>
            <a:xfrm flipH="1">
              <a:off x="-1" y="4101603"/>
              <a:ext cx="2272495" cy="2756396"/>
            </a:xfrm>
            <a:custGeom>
              <a:avLst/>
              <a:gdLst>
                <a:gd name="connsiteX0" fmla="*/ 3003941 w 5654040"/>
                <a:gd name="connsiteY0" fmla="*/ 0 h 6858000"/>
                <a:gd name="connsiteX1" fmla="*/ 5654040 w 5654040"/>
                <a:gd name="connsiteY1" fmla="*/ 0 h 6858000"/>
                <a:gd name="connsiteX2" fmla="*/ 5654040 w 5654040"/>
                <a:gd name="connsiteY2" fmla="*/ 6858000 h 6858000"/>
                <a:gd name="connsiteX3" fmla="*/ 0 w 5654040"/>
                <a:gd name="connsiteY3" fmla="*/ 6858000 h 6858000"/>
                <a:gd name="connsiteX4" fmla="*/ 0 w 5654040"/>
                <a:gd name="connsiteY4" fmla="*/ 6802799 h 6858000"/>
                <a:gd name="connsiteX5" fmla="*/ 1219200 w 5654040"/>
                <a:gd name="connsiteY5" fmla="*/ 6583680 h 6858000"/>
                <a:gd name="connsiteX6" fmla="*/ 2819400 w 5654040"/>
                <a:gd name="connsiteY6" fmla="*/ 4404360 h 6858000"/>
                <a:gd name="connsiteX7" fmla="*/ 1905000 w 5654040"/>
                <a:gd name="connsiteY7" fmla="*/ 272796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654040" h="6858000">
                  <a:moveTo>
                    <a:pt x="3003941" y="0"/>
                  </a:moveTo>
                  <a:lnTo>
                    <a:pt x="5654040" y="0"/>
                  </a:lnTo>
                  <a:lnTo>
                    <a:pt x="5654040" y="6858000"/>
                  </a:lnTo>
                  <a:lnTo>
                    <a:pt x="0" y="6858000"/>
                  </a:lnTo>
                  <a:lnTo>
                    <a:pt x="0" y="6802799"/>
                  </a:lnTo>
                  <a:lnTo>
                    <a:pt x="1219200" y="6583680"/>
                  </a:lnTo>
                  <a:lnTo>
                    <a:pt x="2819400" y="4404360"/>
                  </a:lnTo>
                  <a:lnTo>
                    <a:pt x="1905000" y="2727960"/>
                  </a:lnTo>
                  <a:close/>
                </a:path>
              </a:pathLst>
            </a:custGeom>
          </p:spPr>
        </p:pic>
        <p:pic>
          <p:nvPicPr>
            <p:cNvPr id="9" name="图片 8"/>
            <p:cNvPicPr>
              <a:picLocks noChangeAspect="1"/>
            </p:cNvPicPr>
            <p:nvPr userDrawn="1">
              <p:custDataLst>
                <p:tags r:id="rId5"/>
              </p:custDataLst>
            </p:nvPr>
          </p:nvPicPr>
          <p:blipFill rotWithShape="1">
            <a:blip r:embed="rId4" cstate="email"/>
            <a:srcRect/>
            <a:stretch>
              <a:fillRect/>
            </a:stretch>
          </p:blipFill>
          <p:spPr>
            <a:xfrm>
              <a:off x="9919504" y="4101604"/>
              <a:ext cx="2272495" cy="2756396"/>
            </a:xfrm>
            <a:custGeom>
              <a:avLst/>
              <a:gdLst>
                <a:gd name="connsiteX0" fmla="*/ 3003941 w 5654040"/>
                <a:gd name="connsiteY0" fmla="*/ 0 h 6858000"/>
                <a:gd name="connsiteX1" fmla="*/ 5654040 w 5654040"/>
                <a:gd name="connsiteY1" fmla="*/ 0 h 6858000"/>
                <a:gd name="connsiteX2" fmla="*/ 5654040 w 5654040"/>
                <a:gd name="connsiteY2" fmla="*/ 6858000 h 6858000"/>
                <a:gd name="connsiteX3" fmla="*/ 0 w 5654040"/>
                <a:gd name="connsiteY3" fmla="*/ 6858000 h 6858000"/>
                <a:gd name="connsiteX4" fmla="*/ 0 w 5654040"/>
                <a:gd name="connsiteY4" fmla="*/ 6802799 h 6858000"/>
                <a:gd name="connsiteX5" fmla="*/ 1219200 w 5654040"/>
                <a:gd name="connsiteY5" fmla="*/ 6583680 h 6858000"/>
                <a:gd name="connsiteX6" fmla="*/ 2819400 w 5654040"/>
                <a:gd name="connsiteY6" fmla="*/ 4404360 h 6858000"/>
                <a:gd name="connsiteX7" fmla="*/ 1905000 w 5654040"/>
                <a:gd name="connsiteY7" fmla="*/ 272796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654040" h="6858000">
                  <a:moveTo>
                    <a:pt x="3003941" y="0"/>
                  </a:moveTo>
                  <a:lnTo>
                    <a:pt x="5654040" y="0"/>
                  </a:lnTo>
                  <a:lnTo>
                    <a:pt x="5654040" y="6858000"/>
                  </a:lnTo>
                  <a:lnTo>
                    <a:pt x="0" y="6858000"/>
                  </a:lnTo>
                  <a:lnTo>
                    <a:pt x="0" y="6802799"/>
                  </a:lnTo>
                  <a:lnTo>
                    <a:pt x="1219200" y="6583680"/>
                  </a:lnTo>
                  <a:lnTo>
                    <a:pt x="2819400" y="4404360"/>
                  </a:lnTo>
                  <a:lnTo>
                    <a:pt x="1905000" y="2727960"/>
                  </a:lnTo>
                  <a:close/>
                </a:path>
              </a:pathLst>
            </a:custGeom>
          </p:spPr>
        </p:pic>
        <p:pic>
          <p:nvPicPr>
            <p:cNvPr id="10" name="图片 9"/>
            <p:cNvPicPr>
              <a:picLocks noChangeAspect="1"/>
            </p:cNvPicPr>
            <p:nvPr userDrawn="1">
              <p:custDataLst>
                <p:tags r:id="rId6"/>
              </p:custDataLst>
            </p:nvPr>
          </p:nvPicPr>
          <p:blipFill rotWithShape="1">
            <a:blip r:embed="rId7" cstate="email"/>
            <a:srcRect/>
            <a:stretch>
              <a:fillRect/>
            </a:stretch>
          </p:blipFill>
          <p:spPr>
            <a:xfrm>
              <a:off x="0" y="0"/>
              <a:ext cx="1493134" cy="3269033"/>
            </a:xfrm>
            <a:prstGeom prst="rect">
              <a:avLst/>
            </a:prstGeom>
          </p:spPr>
        </p:pic>
        <p:pic>
          <p:nvPicPr>
            <p:cNvPr id="11" name="图片 10"/>
            <p:cNvPicPr>
              <a:picLocks noChangeAspect="1"/>
            </p:cNvPicPr>
            <p:nvPr userDrawn="1">
              <p:custDataLst>
                <p:tags r:id="rId8"/>
              </p:custDataLst>
            </p:nvPr>
          </p:nvPicPr>
          <p:blipFill rotWithShape="1">
            <a:blip r:embed="rId7" cstate="email"/>
            <a:srcRect/>
            <a:stretch>
              <a:fillRect/>
            </a:stretch>
          </p:blipFill>
          <p:spPr>
            <a:xfrm flipH="1">
              <a:off x="10698865" y="-1"/>
              <a:ext cx="1493134" cy="3269033"/>
            </a:xfrm>
            <a:prstGeom prst="rect">
              <a:avLst/>
            </a:prstGeom>
          </p:spPr>
        </p:pic>
        <p:sp>
          <p:nvSpPr>
            <p:cNvPr id="12" name="矩形: 圆角 11"/>
            <p:cNvSpPr/>
            <p:nvPr userDrawn="1">
              <p:custDataLst>
                <p:tags r:id="rId9"/>
              </p:custDataLst>
            </p:nvPr>
          </p:nvSpPr>
          <p:spPr>
            <a:xfrm>
              <a:off x="330843" y="326985"/>
              <a:ext cx="11530314" cy="6204030"/>
            </a:xfrm>
            <a:prstGeom prst="roundRect">
              <a:avLst>
                <a:gd name="adj" fmla="val 6543"/>
              </a:avLst>
            </a:prstGeom>
            <a:solidFill>
              <a:schemeClr val="bg2"/>
            </a:solidFill>
            <a:ln w="31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 name="竖排标题 1"/>
          <p:cNvSpPr>
            <a:spLocks noGrp="1"/>
          </p:cNvSpPr>
          <p:nvPr>
            <p:ph type="title" orient="vert"/>
            <p:custDataLst>
              <p:tags r:id="rId10"/>
            </p:custDataLst>
          </p:nvPr>
        </p:nvSpPr>
        <p:spPr>
          <a:xfrm>
            <a:off x="10571135" y="952508"/>
            <a:ext cx="950984" cy="5388907"/>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ts val="0"/>
              </a:spcAft>
              <a:buNone/>
              <a:defRPr kumimoji="0" lang="zh-CN" altLang="en-US" sz="2400" b="1" i="0" u="none" strike="noStrike" kern="1200" cap="none" spc="0" normalizeH="0" baseline="0" noProof="1" dirty="0">
                <a:solidFill>
                  <a:schemeClr val="tx1">
                    <a:lumMod val="85000"/>
                    <a:lumOff val="15000"/>
                  </a:schemeClr>
                </a:solidFill>
                <a:uFillTx/>
                <a:latin typeface="Arial" panose="020B0604020202020204" pitchFamily="34" charset="0"/>
                <a:ea typeface="幼圆" panose="02010509060101010101" pitchFamily="49" charset="-122"/>
                <a:cs typeface="+mj-cs"/>
                <a:sym typeface="+mn-ea"/>
              </a:defRPr>
            </a:lvl1pPr>
          </a:lstStyle>
          <a:p>
            <a:pPr lvl="0"/>
            <a:r>
              <a:rPr dirty="0">
                <a:sym typeface="+mn-ea"/>
              </a:rPr>
              <a:t>单击此处编辑母版标题样式</a:t>
            </a:r>
            <a:endParaRPr dirty="0">
              <a:sym typeface="+mn-ea"/>
            </a:endParaRPr>
          </a:p>
        </p:txBody>
      </p:sp>
      <p:sp>
        <p:nvSpPr>
          <p:cNvPr id="3" name="竖排文字占位符 2"/>
          <p:cNvSpPr>
            <a:spLocks noGrp="1"/>
          </p:cNvSpPr>
          <p:nvPr>
            <p:ph type="body" orient="vert" idx="1"/>
            <p:custDataLst>
              <p:tags r:id="rId11"/>
            </p:custDataLst>
          </p:nvPr>
        </p:nvSpPr>
        <p:spPr>
          <a:xfrm>
            <a:off x="669925" y="952500"/>
            <a:ext cx="9828101" cy="5388907"/>
          </a:xfrm>
        </p:spPr>
        <p:txBody>
          <a:bodyPr vert="eaVert"/>
          <a:lstStyle>
            <a:lvl1pPr indent="0" eaLnBrk="1" fontAlgn="auto" latinLnBrk="0" hangingPunct="1">
              <a:defRPr u="none" strike="noStrike" kern="1200" cap="none" spc="0" normalizeH="0">
                <a:solidFill>
                  <a:schemeClr val="tx1">
                    <a:lumMod val="85000"/>
                    <a:lumOff val="15000"/>
                  </a:schemeClr>
                </a:solidFill>
                <a:uFillTx/>
                <a:latin typeface="Arial" panose="020B0604020202020204" pitchFamily="34" charset="0"/>
                <a:ea typeface="幼圆" panose="02010509060101010101" pitchFamily="49" charset="-122"/>
              </a:defRPr>
            </a:lvl1pPr>
            <a:lvl2pPr indent="0" eaLnBrk="1" fontAlgn="auto" latinLnBrk="0" hangingPunct="1">
              <a:defRPr u="none" strike="noStrike" kern="1200" cap="none" spc="0" normalizeH="0">
                <a:solidFill>
                  <a:schemeClr val="tx1">
                    <a:lumMod val="85000"/>
                    <a:lumOff val="15000"/>
                  </a:schemeClr>
                </a:solidFill>
                <a:uFillTx/>
                <a:latin typeface="Arial" panose="020B0604020202020204" pitchFamily="34" charset="0"/>
                <a:ea typeface="幼圆" panose="02010509060101010101" pitchFamily="49" charset="-122"/>
              </a:defRPr>
            </a:lvl2pPr>
            <a:lvl3pPr indent="0" eaLnBrk="1" fontAlgn="auto" latinLnBrk="0" hangingPunct="1">
              <a:defRPr u="none" strike="noStrike" kern="1200" cap="none" spc="0" normalizeH="0">
                <a:solidFill>
                  <a:schemeClr val="tx1">
                    <a:lumMod val="85000"/>
                    <a:lumOff val="15000"/>
                  </a:schemeClr>
                </a:solidFill>
                <a:uFillTx/>
                <a:latin typeface="Arial" panose="020B0604020202020204" pitchFamily="34" charset="0"/>
                <a:ea typeface="幼圆" panose="02010509060101010101" pitchFamily="49" charset="-122"/>
              </a:defRPr>
            </a:lvl3pPr>
            <a:lvl4pPr indent="0" eaLnBrk="1" fontAlgn="auto" latinLnBrk="0" hangingPunct="1">
              <a:defRPr u="none" strike="noStrike" kern="1200" cap="none" spc="0" normalizeH="0">
                <a:solidFill>
                  <a:schemeClr val="tx1">
                    <a:lumMod val="85000"/>
                    <a:lumOff val="15000"/>
                  </a:schemeClr>
                </a:solidFill>
                <a:uFillTx/>
                <a:latin typeface="Arial" panose="020B0604020202020204" pitchFamily="34" charset="0"/>
                <a:ea typeface="幼圆" panose="02010509060101010101" pitchFamily="49" charset="-122"/>
              </a:defRPr>
            </a:lvl4pPr>
            <a:lvl5pPr indent="0" eaLnBrk="1" fontAlgn="auto" latinLnBrk="0" hangingPunct="1">
              <a:defRPr u="none" strike="noStrike" kern="1200" cap="none" spc="0" normalizeH="0">
                <a:solidFill>
                  <a:schemeClr val="tx1">
                    <a:lumMod val="85000"/>
                    <a:lumOff val="15000"/>
                  </a:schemeClr>
                </a:solidFill>
                <a:uFillTx/>
                <a:latin typeface="Arial" panose="020B0604020202020204" pitchFamily="34" charset="0"/>
                <a:ea typeface="幼圆" panose="02010509060101010101" pitchFamily="49"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12"/>
            </p:custDataLst>
          </p:nvPr>
        </p:nvSpPr>
        <p:spPr/>
        <p:txBody>
          <a:bodyPr/>
          <a:lstStyle>
            <a:lvl1pPr>
              <a:defRPr>
                <a:latin typeface="幼圆" panose="02010509060101010101" pitchFamily="49" charset="-122"/>
                <a:ea typeface="幼圆" panose="02010509060101010101" pitchFamily="49" charset="-122"/>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13"/>
            </p:custDataLst>
          </p:nvPr>
        </p:nvSpPr>
        <p:spPr/>
        <p:txBody>
          <a:bodyPr/>
          <a:lstStyle>
            <a:lvl1pPr>
              <a:defRPr>
                <a:latin typeface="幼圆" panose="02010509060101010101" pitchFamily="49" charset="-122"/>
                <a:ea typeface="幼圆" panose="02010509060101010101" pitchFamily="49" charset="-122"/>
              </a:defRPr>
            </a:lvl1pPr>
          </a:lstStyle>
          <a:p>
            <a:endParaRPr lang="zh-CN" altLang="en-US"/>
          </a:p>
        </p:txBody>
      </p:sp>
      <p:sp>
        <p:nvSpPr>
          <p:cNvPr id="6" name="灯片编号占位符 5"/>
          <p:cNvSpPr>
            <a:spLocks noGrp="1"/>
          </p:cNvSpPr>
          <p:nvPr>
            <p:ph type="sldNum" sz="quarter" idx="12"/>
            <p:custDataLst>
              <p:tags r:id="rId14"/>
            </p:custDataLst>
          </p:nvPr>
        </p:nvSpPr>
        <p:spPr/>
        <p:txBody>
          <a:bodyPr/>
          <a:lstStyle>
            <a:lvl1pPr>
              <a:defRPr>
                <a:latin typeface="幼圆" panose="02010509060101010101" pitchFamily="49" charset="-122"/>
                <a:ea typeface="幼圆" panose="02010509060101010101" pitchFamily="49" charset="-122"/>
              </a:defRPr>
            </a:lvl1pPr>
          </a:lstStyle>
          <a:p>
            <a:fld id="{49AE70B2-8BF9-45C0-BB95-33D1B9D3A854}"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bg>
      <p:bgPr>
        <a:solidFill>
          <a:schemeClr val="bg2"/>
        </a:solidFill>
        <a:effectLst/>
      </p:bgPr>
    </p:bg>
    <p:spTree>
      <p:nvGrpSpPr>
        <p:cNvPr id="1" name=""/>
        <p:cNvGrpSpPr/>
        <p:nvPr/>
      </p:nvGrpSpPr>
      <p:grpSpPr>
        <a:xfrm>
          <a:off x="0" y="0"/>
          <a:ext cx="0" cy="0"/>
          <a:chOff x="0" y="0"/>
          <a:chExt cx="0" cy="0"/>
        </a:xfrm>
      </p:grpSpPr>
      <p:grpSp>
        <p:nvGrpSpPr>
          <p:cNvPr id="6" name="组合 5"/>
          <p:cNvGrpSpPr/>
          <p:nvPr>
            <p:custDataLst>
              <p:tags r:id="rId2"/>
            </p:custDataLst>
          </p:nvPr>
        </p:nvGrpSpPr>
        <p:grpSpPr>
          <a:xfrm>
            <a:off x="-1" y="-1"/>
            <a:ext cx="12192000" cy="6858001"/>
            <a:chOff x="-1" y="-1"/>
            <a:chExt cx="12192000" cy="6858001"/>
          </a:xfrm>
        </p:grpSpPr>
        <p:pic>
          <p:nvPicPr>
            <p:cNvPr id="8" name="图片 7"/>
            <p:cNvPicPr>
              <a:picLocks noChangeAspect="1"/>
            </p:cNvPicPr>
            <p:nvPr userDrawn="1">
              <p:custDataLst>
                <p:tags r:id="rId3"/>
              </p:custDataLst>
            </p:nvPr>
          </p:nvPicPr>
          <p:blipFill rotWithShape="1">
            <a:blip r:embed="rId4" cstate="email"/>
            <a:srcRect/>
            <a:stretch>
              <a:fillRect/>
            </a:stretch>
          </p:blipFill>
          <p:spPr>
            <a:xfrm flipH="1">
              <a:off x="-1" y="4101603"/>
              <a:ext cx="2272495" cy="2756396"/>
            </a:xfrm>
            <a:custGeom>
              <a:avLst/>
              <a:gdLst>
                <a:gd name="connsiteX0" fmla="*/ 3003941 w 5654040"/>
                <a:gd name="connsiteY0" fmla="*/ 0 h 6858000"/>
                <a:gd name="connsiteX1" fmla="*/ 5654040 w 5654040"/>
                <a:gd name="connsiteY1" fmla="*/ 0 h 6858000"/>
                <a:gd name="connsiteX2" fmla="*/ 5654040 w 5654040"/>
                <a:gd name="connsiteY2" fmla="*/ 6858000 h 6858000"/>
                <a:gd name="connsiteX3" fmla="*/ 0 w 5654040"/>
                <a:gd name="connsiteY3" fmla="*/ 6858000 h 6858000"/>
                <a:gd name="connsiteX4" fmla="*/ 0 w 5654040"/>
                <a:gd name="connsiteY4" fmla="*/ 6802799 h 6858000"/>
                <a:gd name="connsiteX5" fmla="*/ 1219200 w 5654040"/>
                <a:gd name="connsiteY5" fmla="*/ 6583680 h 6858000"/>
                <a:gd name="connsiteX6" fmla="*/ 2819400 w 5654040"/>
                <a:gd name="connsiteY6" fmla="*/ 4404360 h 6858000"/>
                <a:gd name="connsiteX7" fmla="*/ 1905000 w 5654040"/>
                <a:gd name="connsiteY7" fmla="*/ 272796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654040" h="6858000">
                  <a:moveTo>
                    <a:pt x="3003941" y="0"/>
                  </a:moveTo>
                  <a:lnTo>
                    <a:pt x="5654040" y="0"/>
                  </a:lnTo>
                  <a:lnTo>
                    <a:pt x="5654040" y="6858000"/>
                  </a:lnTo>
                  <a:lnTo>
                    <a:pt x="0" y="6858000"/>
                  </a:lnTo>
                  <a:lnTo>
                    <a:pt x="0" y="6802799"/>
                  </a:lnTo>
                  <a:lnTo>
                    <a:pt x="1219200" y="6583680"/>
                  </a:lnTo>
                  <a:lnTo>
                    <a:pt x="2819400" y="4404360"/>
                  </a:lnTo>
                  <a:lnTo>
                    <a:pt x="1905000" y="2727960"/>
                  </a:lnTo>
                  <a:close/>
                </a:path>
              </a:pathLst>
            </a:custGeom>
          </p:spPr>
        </p:pic>
        <p:pic>
          <p:nvPicPr>
            <p:cNvPr id="9" name="图片 8"/>
            <p:cNvPicPr>
              <a:picLocks noChangeAspect="1"/>
            </p:cNvPicPr>
            <p:nvPr userDrawn="1">
              <p:custDataLst>
                <p:tags r:id="rId5"/>
              </p:custDataLst>
            </p:nvPr>
          </p:nvPicPr>
          <p:blipFill rotWithShape="1">
            <a:blip r:embed="rId4" cstate="email"/>
            <a:srcRect/>
            <a:stretch>
              <a:fillRect/>
            </a:stretch>
          </p:blipFill>
          <p:spPr>
            <a:xfrm>
              <a:off x="9919504" y="4101604"/>
              <a:ext cx="2272495" cy="2756396"/>
            </a:xfrm>
            <a:custGeom>
              <a:avLst/>
              <a:gdLst>
                <a:gd name="connsiteX0" fmla="*/ 3003941 w 5654040"/>
                <a:gd name="connsiteY0" fmla="*/ 0 h 6858000"/>
                <a:gd name="connsiteX1" fmla="*/ 5654040 w 5654040"/>
                <a:gd name="connsiteY1" fmla="*/ 0 h 6858000"/>
                <a:gd name="connsiteX2" fmla="*/ 5654040 w 5654040"/>
                <a:gd name="connsiteY2" fmla="*/ 6858000 h 6858000"/>
                <a:gd name="connsiteX3" fmla="*/ 0 w 5654040"/>
                <a:gd name="connsiteY3" fmla="*/ 6858000 h 6858000"/>
                <a:gd name="connsiteX4" fmla="*/ 0 w 5654040"/>
                <a:gd name="connsiteY4" fmla="*/ 6802799 h 6858000"/>
                <a:gd name="connsiteX5" fmla="*/ 1219200 w 5654040"/>
                <a:gd name="connsiteY5" fmla="*/ 6583680 h 6858000"/>
                <a:gd name="connsiteX6" fmla="*/ 2819400 w 5654040"/>
                <a:gd name="connsiteY6" fmla="*/ 4404360 h 6858000"/>
                <a:gd name="connsiteX7" fmla="*/ 1905000 w 5654040"/>
                <a:gd name="connsiteY7" fmla="*/ 272796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654040" h="6858000">
                  <a:moveTo>
                    <a:pt x="3003941" y="0"/>
                  </a:moveTo>
                  <a:lnTo>
                    <a:pt x="5654040" y="0"/>
                  </a:lnTo>
                  <a:lnTo>
                    <a:pt x="5654040" y="6858000"/>
                  </a:lnTo>
                  <a:lnTo>
                    <a:pt x="0" y="6858000"/>
                  </a:lnTo>
                  <a:lnTo>
                    <a:pt x="0" y="6802799"/>
                  </a:lnTo>
                  <a:lnTo>
                    <a:pt x="1219200" y="6583680"/>
                  </a:lnTo>
                  <a:lnTo>
                    <a:pt x="2819400" y="4404360"/>
                  </a:lnTo>
                  <a:lnTo>
                    <a:pt x="1905000" y="2727960"/>
                  </a:lnTo>
                  <a:close/>
                </a:path>
              </a:pathLst>
            </a:custGeom>
          </p:spPr>
        </p:pic>
        <p:pic>
          <p:nvPicPr>
            <p:cNvPr id="10" name="图片 9"/>
            <p:cNvPicPr>
              <a:picLocks noChangeAspect="1"/>
            </p:cNvPicPr>
            <p:nvPr userDrawn="1">
              <p:custDataLst>
                <p:tags r:id="rId6"/>
              </p:custDataLst>
            </p:nvPr>
          </p:nvPicPr>
          <p:blipFill rotWithShape="1">
            <a:blip r:embed="rId7" cstate="email"/>
            <a:srcRect/>
            <a:stretch>
              <a:fillRect/>
            </a:stretch>
          </p:blipFill>
          <p:spPr>
            <a:xfrm>
              <a:off x="0" y="0"/>
              <a:ext cx="1493134" cy="3269033"/>
            </a:xfrm>
            <a:prstGeom prst="rect">
              <a:avLst/>
            </a:prstGeom>
          </p:spPr>
        </p:pic>
        <p:pic>
          <p:nvPicPr>
            <p:cNvPr id="11" name="图片 10"/>
            <p:cNvPicPr>
              <a:picLocks noChangeAspect="1"/>
            </p:cNvPicPr>
            <p:nvPr userDrawn="1">
              <p:custDataLst>
                <p:tags r:id="rId8"/>
              </p:custDataLst>
            </p:nvPr>
          </p:nvPicPr>
          <p:blipFill rotWithShape="1">
            <a:blip r:embed="rId7" cstate="email"/>
            <a:srcRect/>
            <a:stretch>
              <a:fillRect/>
            </a:stretch>
          </p:blipFill>
          <p:spPr>
            <a:xfrm flipH="1">
              <a:off x="10698865" y="-1"/>
              <a:ext cx="1493134" cy="3269033"/>
            </a:xfrm>
            <a:prstGeom prst="rect">
              <a:avLst/>
            </a:prstGeom>
          </p:spPr>
        </p:pic>
        <p:sp>
          <p:nvSpPr>
            <p:cNvPr id="12" name="矩形: 圆角 11"/>
            <p:cNvSpPr/>
            <p:nvPr userDrawn="1">
              <p:custDataLst>
                <p:tags r:id="rId9"/>
              </p:custDataLst>
            </p:nvPr>
          </p:nvSpPr>
          <p:spPr>
            <a:xfrm>
              <a:off x="330843" y="326985"/>
              <a:ext cx="11530314" cy="6204030"/>
            </a:xfrm>
            <a:prstGeom prst="roundRect">
              <a:avLst>
                <a:gd name="adj" fmla="val 6543"/>
              </a:avLst>
            </a:prstGeom>
            <a:solidFill>
              <a:schemeClr val="bg2"/>
            </a:solidFill>
            <a:ln w="31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3" name="日期占位符 2"/>
          <p:cNvSpPr>
            <a:spLocks noGrp="1"/>
          </p:cNvSpPr>
          <p:nvPr>
            <p:ph type="dt" sz="half" idx="10"/>
            <p:custDataLst>
              <p:tags r:id="rId10"/>
            </p:custDataLst>
          </p:nvPr>
        </p:nvSpPr>
        <p:spPr/>
        <p:txBody>
          <a:bodyPr/>
          <a:lstStyle>
            <a:lvl1pPr>
              <a:defRPr>
                <a:latin typeface="幼圆" panose="02010509060101010101" pitchFamily="49" charset="-122"/>
                <a:ea typeface="幼圆" panose="02010509060101010101" pitchFamily="49"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1"/>
            </p:custDataLst>
          </p:nvPr>
        </p:nvSpPr>
        <p:spPr/>
        <p:txBody>
          <a:bodyPr/>
          <a:lstStyle>
            <a:lvl1pPr>
              <a:defRPr>
                <a:latin typeface="幼圆" panose="02010509060101010101" pitchFamily="49" charset="-122"/>
                <a:ea typeface="幼圆" panose="02010509060101010101" pitchFamily="49" charset="-122"/>
              </a:defRPr>
            </a:lvl1pPr>
          </a:lstStyle>
          <a:p>
            <a:endParaRPr lang="zh-CN" altLang="en-US"/>
          </a:p>
        </p:txBody>
      </p:sp>
      <p:sp>
        <p:nvSpPr>
          <p:cNvPr id="5" name="灯片编号占位符 4"/>
          <p:cNvSpPr>
            <a:spLocks noGrp="1"/>
          </p:cNvSpPr>
          <p:nvPr>
            <p:ph type="sldNum" sz="quarter" idx="12"/>
            <p:custDataLst>
              <p:tags r:id="rId12"/>
            </p:custDataLst>
          </p:nvPr>
        </p:nvSpPr>
        <p:spPr/>
        <p:txBody>
          <a:bodyPr/>
          <a:lstStyle>
            <a:lvl1pPr>
              <a:defRPr>
                <a:latin typeface="幼圆" panose="02010509060101010101" pitchFamily="49" charset="-122"/>
                <a:ea typeface="幼圆" panose="02010509060101010101" pitchFamily="49" charset="-122"/>
              </a:defRPr>
            </a:lvl1p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13"/>
            </p:custDataLst>
          </p:nvPr>
        </p:nvSpPr>
        <p:spPr>
          <a:xfrm>
            <a:off x="669930" y="952508"/>
            <a:ext cx="10852237" cy="5388907"/>
          </a:xfrm>
        </p:spPr>
        <p:txBody>
          <a:bodyPr/>
          <a:lstStyle>
            <a:lvl1pPr>
              <a:defRPr u="none" strike="noStrike" kern="1200" cap="none" spc="0" normalizeH="0">
                <a:solidFill>
                  <a:schemeClr val="tx1">
                    <a:lumMod val="85000"/>
                    <a:lumOff val="15000"/>
                  </a:schemeClr>
                </a:solidFill>
                <a:uFillTx/>
                <a:latin typeface="Arial" panose="020B0604020202020204" pitchFamily="34" charset="0"/>
                <a:ea typeface="幼圆" panose="02010509060101010101" pitchFamily="49" charset="-122"/>
              </a:defRPr>
            </a:lvl1pPr>
            <a:lvl2pPr>
              <a:defRPr u="none" strike="noStrike" kern="1200" cap="none" spc="0" normalizeH="0">
                <a:solidFill>
                  <a:schemeClr val="tx1">
                    <a:lumMod val="85000"/>
                    <a:lumOff val="15000"/>
                  </a:schemeClr>
                </a:solidFill>
                <a:uFillTx/>
                <a:latin typeface="Arial" panose="020B0604020202020204" pitchFamily="34" charset="0"/>
                <a:ea typeface="幼圆" panose="02010509060101010101" pitchFamily="49" charset="-122"/>
              </a:defRPr>
            </a:lvl2pPr>
            <a:lvl3pPr>
              <a:defRPr u="none" strike="noStrike" kern="1200" cap="none" spc="0" normalizeH="0">
                <a:solidFill>
                  <a:schemeClr val="tx1">
                    <a:lumMod val="85000"/>
                    <a:lumOff val="15000"/>
                  </a:schemeClr>
                </a:solidFill>
                <a:uFillTx/>
                <a:latin typeface="Arial" panose="020B0604020202020204" pitchFamily="34" charset="0"/>
                <a:ea typeface="幼圆" panose="02010509060101010101" pitchFamily="49" charset="-122"/>
              </a:defRPr>
            </a:lvl3pPr>
            <a:lvl4pPr>
              <a:defRPr u="none" strike="noStrike" kern="1200" cap="none" spc="0" normalizeH="0">
                <a:solidFill>
                  <a:schemeClr val="tx1">
                    <a:lumMod val="85000"/>
                    <a:lumOff val="15000"/>
                  </a:schemeClr>
                </a:solidFill>
                <a:uFillTx/>
                <a:latin typeface="Arial" panose="020B0604020202020204" pitchFamily="34" charset="0"/>
                <a:ea typeface="幼圆" panose="02010509060101010101" pitchFamily="49" charset="-122"/>
              </a:defRPr>
            </a:lvl4pPr>
            <a:lvl5pPr>
              <a:defRPr u="none" strike="noStrike" kern="1200" cap="none" spc="0" normalizeH="0">
                <a:solidFill>
                  <a:schemeClr val="tx1">
                    <a:lumMod val="85000"/>
                    <a:lumOff val="15000"/>
                  </a:schemeClr>
                </a:solidFill>
                <a:uFillTx/>
                <a:latin typeface="Arial" panose="020B0604020202020204" pitchFamily="34" charset="0"/>
                <a:ea typeface="幼圆" panose="02010509060101010101" pitchFamily="49"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bg>
      <p:bgPr>
        <a:solidFill>
          <a:schemeClr val="bg2"/>
        </a:solidFill>
        <a:effectLst/>
      </p:bgPr>
    </p:bg>
    <p:spTree>
      <p:nvGrpSpPr>
        <p:cNvPr id="1" name=""/>
        <p:cNvGrpSpPr/>
        <p:nvPr/>
      </p:nvGrpSpPr>
      <p:grpSpPr>
        <a:xfrm>
          <a:off x="0" y="0"/>
          <a:ext cx="0" cy="0"/>
          <a:chOff x="0" y="0"/>
          <a:chExt cx="0" cy="0"/>
        </a:xfrm>
      </p:grpSpPr>
      <p:grpSp>
        <p:nvGrpSpPr>
          <p:cNvPr id="8" name="组合 7"/>
          <p:cNvGrpSpPr/>
          <p:nvPr>
            <p:custDataLst>
              <p:tags r:id="rId2"/>
            </p:custDataLst>
          </p:nvPr>
        </p:nvGrpSpPr>
        <p:grpSpPr>
          <a:xfrm>
            <a:off x="0" y="0"/>
            <a:ext cx="12191999" cy="6858000"/>
            <a:chOff x="0" y="0"/>
            <a:chExt cx="12191999" cy="6858000"/>
          </a:xfrm>
        </p:grpSpPr>
        <p:pic>
          <p:nvPicPr>
            <p:cNvPr id="9" name="图片 8"/>
            <p:cNvPicPr>
              <a:picLocks noChangeAspect="1"/>
            </p:cNvPicPr>
            <p:nvPr>
              <p:custDataLst>
                <p:tags r:id="rId3"/>
              </p:custDataLst>
            </p:nvPr>
          </p:nvPicPr>
          <p:blipFill rotWithShape="1">
            <a:blip r:embed="rId4" cstate="email"/>
            <a:srcRect/>
            <a:stretch>
              <a:fillRect/>
            </a:stretch>
          </p:blipFill>
          <p:spPr>
            <a:xfrm>
              <a:off x="0" y="0"/>
              <a:ext cx="6096000" cy="6858000"/>
            </a:xfrm>
            <a:prstGeom prst="rect">
              <a:avLst/>
            </a:prstGeom>
          </p:spPr>
        </p:pic>
        <p:pic>
          <p:nvPicPr>
            <p:cNvPr id="10" name="图片 9"/>
            <p:cNvPicPr>
              <a:picLocks noChangeAspect="1"/>
            </p:cNvPicPr>
            <p:nvPr>
              <p:custDataLst>
                <p:tags r:id="rId5"/>
              </p:custDataLst>
            </p:nvPr>
          </p:nvPicPr>
          <p:blipFill rotWithShape="1">
            <a:blip r:embed="rId6" cstate="email"/>
            <a:srcRect/>
            <a:stretch>
              <a:fillRect/>
            </a:stretch>
          </p:blipFill>
          <p:spPr>
            <a:xfrm>
              <a:off x="4689230" y="0"/>
              <a:ext cx="7502769" cy="6858000"/>
            </a:xfrm>
            <a:prstGeom prst="rect">
              <a:avLst/>
            </a:prstGeom>
          </p:spPr>
        </p:pic>
      </p:grpSp>
      <p:sp>
        <p:nvSpPr>
          <p:cNvPr id="11" name="任意多边形: 形状 10"/>
          <p:cNvSpPr/>
          <p:nvPr>
            <p:custDataLst>
              <p:tags r:id="rId7"/>
            </p:custDataLst>
          </p:nvPr>
        </p:nvSpPr>
        <p:spPr>
          <a:xfrm>
            <a:off x="1910811" y="1507602"/>
            <a:ext cx="8470380" cy="3334630"/>
          </a:xfrm>
          <a:custGeom>
            <a:avLst/>
            <a:gdLst>
              <a:gd name="connsiteX0" fmla="*/ 205118 w 8991942"/>
              <a:gd name="connsiteY0" fmla="*/ 686554 h 3588181"/>
              <a:gd name="connsiteX1" fmla="*/ 1024268 w 8991942"/>
              <a:gd name="connsiteY1" fmla="*/ 2810629 h 3588181"/>
              <a:gd name="connsiteX2" fmla="*/ 2633993 w 8991942"/>
              <a:gd name="connsiteY2" fmla="*/ 3515479 h 3588181"/>
              <a:gd name="connsiteX3" fmla="*/ 7729868 w 8991942"/>
              <a:gd name="connsiteY3" fmla="*/ 3477379 h 3588181"/>
              <a:gd name="connsiteX4" fmla="*/ 8853818 w 8991942"/>
              <a:gd name="connsiteY4" fmla="*/ 2734429 h 3588181"/>
              <a:gd name="connsiteX5" fmla="*/ 8891918 w 8991942"/>
              <a:gd name="connsiteY5" fmla="*/ 1105654 h 3588181"/>
              <a:gd name="connsiteX6" fmla="*/ 8110868 w 8991942"/>
              <a:gd name="connsiteY6" fmla="*/ 572254 h 3588181"/>
              <a:gd name="connsiteX7" fmla="*/ 814718 w 8991942"/>
              <a:gd name="connsiteY7" fmla="*/ 754 h 3588181"/>
              <a:gd name="connsiteX8" fmla="*/ 205118 w 8991942"/>
              <a:gd name="connsiteY8" fmla="*/ 686554 h 3588181"/>
              <a:gd name="connsiteX0-1" fmla="*/ 181089 w 8967913"/>
              <a:gd name="connsiteY0-2" fmla="*/ 686554 h 3588181"/>
              <a:gd name="connsiteX1-3" fmla="*/ 1000239 w 8967913"/>
              <a:gd name="connsiteY1-4" fmla="*/ 2810629 h 3588181"/>
              <a:gd name="connsiteX2-5" fmla="*/ 2609964 w 8967913"/>
              <a:gd name="connsiteY2-6" fmla="*/ 3515479 h 3588181"/>
              <a:gd name="connsiteX3-7" fmla="*/ 7705839 w 8967913"/>
              <a:gd name="connsiteY3-8" fmla="*/ 3477379 h 3588181"/>
              <a:gd name="connsiteX4-9" fmla="*/ 8829789 w 8967913"/>
              <a:gd name="connsiteY4-10" fmla="*/ 2734429 h 3588181"/>
              <a:gd name="connsiteX5-11" fmla="*/ 8867889 w 8967913"/>
              <a:gd name="connsiteY5-12" fmla="*/ 1105654 h 3588181"/>
              <a:gd name="connsiteX6-13" fmla="*/ 8086839 w 8967913"/>
              <a:gd name="connsiteY6-14" fmla="*/ 572254 h 3588181"/>
              <a:gd name="connsiteX7-15" fmla="*/ 790689 w 8967913"/>
              <a:gd name="connsiteY7-16" fmla="*/ 754 h 3588181"/>
              <a:gd name="connsiteX8-17" fmla="*/ 181089 w 8967913"/>
              <a:gd name="connsiteY8-18" fmla="*/ 686554 h 3588181"/>
              <a:gd name="connsiteX0-19" fmla="*/ 1602 w 8788426"/>
              <a:gd name="connsiteY0-20" fmla="*/ 686778 h 3588405"/>
              <a:gd name="connsiteX1-21" fmla="*/ 820752 w 8788426"/>
              <a:gd name="connsiteY1-22" fmla="*/ 2810853 h 3588405"/>
              <a:gd name="connsiteX2-23" fmla="*/ 2430477 w 8788426"/>
              <a:gd name="connsiteY2-24" fmla="*/ 3515703 h 3588405"/>
              <a:gd name="connsiteX3-25" fmla="*/ 7526352 w 8788426"/>
              <a:gd name="connsiteY3-26" fmla="*/ 3477603 h 3588405"/>
              <a:gd name="connsiteX4-27" fmla="*/ 8650302 w 8788426"/>
              <a:gd name="connsiteY4-28" fmla="*/ 2734653 h 3588405"/>
              <a:gd name="connsiteX5-29" fmla="*/ 8688402 w 8788426"/>
              <a:gd name="connsiteY5-30" fmla="*/ 1105878 h 3588405"/>
              <a:gd name="connsiteX6-31" fmla="*/ 7907352 w 8788426"/>
              <a:gd name="connsiteY6-32" fmla="*/ 572478 h 3588405"/>
              <a:gd name="connsiteX7-33" fmla="*/ 611202 w 8788426"/>
              <a:gd name="connsiteY7-34" fmla="*/ 978 h 3588405"/>
              <a:gd name="connsiteX8-35" fmla="*/ 1602 w 8788426"/>
              <a:gd name="connsiteY8-36" fmla="*/ 686778 h 3588405"/>
              <a:gd name="connsiteX0-37" fmla="*/ 6593 w 8793417"/>
              <a:gd name="connsiteY0-38" fmla="*/ 686591 h 3588218"/>
              <a:gd name="connsiteX1-39" fmla="*/ 825743 w 8793417"/>
              <a:gd name="connsiteY1-40" fmla="*/ 2810666 h 3588218"/>
              <a:gd name="connsiteX2-41" fmla="*/ 2435468 w 8793417"/>
              <a:gd name="connsiteY2-42" fmla="*/ 3515516 h 3588218"/>
              <a:gd name="connsiteX3-43" fmla="*/ 7531343 w 8793417"/>
              <a:gd name="connsiteY3-44" fmla="*/ 3477416 h 3588218"/>
              <a:gd name="connsiteX4-45" fmla="*/ 8655293 w 8793417"/>
              <a:gd name="connsiteY4-46" fmla="*/ 2734466 h 3588218"/>
              <a:gd name="connsiteX5-47" fmla="*/ 8693393 w 8793417"/>
              <a:gd name="connsiteY5-48" fmla="*/ 1105691 h 3588218"/>
              <a:gd name="connsiteX6-49" fmla="*/ 7912343 w 8793417"/>
              <a:gd name="connsiteY6-50" fmla="*/ 572291 h 3588218"/>
              <a:gd name="connsiteX7-51" fmla="*/ 616193 w 8793417"/>
              <a:gd name="connsiteY7-52" fmla="*/ 791 h 3588218"/>
              <a:gd name="connsiteX8-53" fmla="*/ 6593 w 8793417"/>
              <a:gd name="connsiteY8-54" fmla="*/ 686591 h 3588218"/>
              <a:gd name="connsiteX0-55" fmla="*/ 7740 w 8794564"/>
              <a:gd name="connsiteY0-56" fmla="*/ 686555 h 3588182"/>
              <a:gd name="connsiteX1-57" fmla="*/ 826890 w 8794564"/>
              <a:gd name="connsiteY1-58" fmla="*/ 2810630 h 3588182"/>
              <a:gd name="connsiteX2-59" fmla="*/ 2436615 w 8794564"/>
              <a:gd name="connsiteY2-60" fmla="*/ 3515480 h 3588182"/>
              <a:gd name="connsiteX3-61" fmla="*/ 7532490 w 8794564"/>
              <a:gd name="connsiteY3-62" fmla="*/ 3477380 h 3588182"/>
              <a:gd name="connsiteX4-63" fmla="*/ 8656440 w 8794564"/>
              <a:gd name="connsiteY4-64" fmla="*/ 2734430 h 3588182"/>
              <a:gd name="connsiteX5-65" fmla="*/ 8694540 w 8794564"/>
              <a:gd name="connsiteY5-66" fmla="*/ 1105655 h 3588182"/>
              <a:gd name="connsiteX6-67" fmla="*/ 7913490 w 8794564"/>
              <a:gd name="connsiteY6-68" fmla="*/ 572255 h 3588182"/>
              <a:gd name="connsiteX7-69" fmla="*/ 617340 w 8794564"/>
              <a:gd name="connsiteY7-70" fmla="*/ 755 h 3588182"/>
              <a:gd name="connsiteX8-71" fmla="*/ 7740 w 8794564"/>
              <a:gd name="connsiteY8-72" fmla="*/ 686555 h 3588182"/>
              <a:gd name="connsiteX0-73" fmla="*/ 12757 w 8799581"/>
              <a:gd name="connsiteY0-74" fmla="*/ 686555 h 3595456"/>
              <a:gd name="connsiteX1-75" fmla="*/ 993832 w 8799581"/>
              <a:gd name="connsiteY1-76" fmla="*/ 2705855 h 3595456"/>
              <a:gd name="connsiteX2-77" fmla="*/ 2441632 w 8799581"/>
              <a:gd name="connsiteY2-78" fmla="*/ 3515480 h 3595456"/>
              <a:gd name="connsiteX3-79" fmla="*/ 7537507 w 8799581"/>
              <a:gd name="connsiteY3-80" fmla="*/ 3477380 h 3595456"/>
              <a:gd name="connsiteX4-81" fmla="*/ 8661457 w 8799581"/>
              <a:gd name="connsiteY4-82" fmla="*/ 2734430 h 3595456"/>
              <a:gd name="connsiteX5-83" fmla="*/ 8699557 w 8799581"/>
              <a:gd name="connsiteY5-84" fmla="*/ 1105655 h 3595456"/>
              <a:gd name="connsiteX6-85" fmla="*/ 7918507 w 8799581"/>
              <a:gd name="connsiteY6-86" fmla="*/ 572255 h 3595456"/>
              <a:gd name="connsiteX7-87" fmla="*/ 622357 w 8799581"/>
              <a:gd name="connsiteY7-88" fmla="*/ 755 h 3595456"/>
              <a:gd name="connsiteX8-89" fmla="*/ 12757 w 8799581"/>
              <a:gd name="connsiteY8-90" fmla="*/ 686555 h 3595456"/>
              <a:gd name="connsiteX0-91" fmla="*/ 12757 w 8799581"/>
              <a:gd name="connsiteY0-92" fmla="*/ 686555 h 3595456"/>
              <a:gd name="connsiteX1-93" fmla="*/ 993832 w 8799581"/>
              <a:gd name="connsiteY1-94" fmla="*/ 2705855 h 3595456"/>
              <a:gd name="connsiteX2-95" fmla="*/ 2441632 w 8799581"/>
              <a:gd name="connsiteY2-96" fmla="*/ 3515480 h 3595456"/>
              <a:gd name="connsiteX3-97" fmla="*/ 7537507 w 8799581"/>
              <a:gd name="connsiteY3-98" fmla="*/ 3477380 h 3595456"/>
              <a:gd name="connsiteX4-99" fmla="*/ 8661457 w 8799581"/>
              <a:gd name="connsiteY4-100" fmla="*/ 2734430 h 3595456"/>
              <a:gd name="connsiteX5-101" fmla="*/ 8699557 w 8799581"/>
              <a:gd name="connsiteY5-102" fmla="*/ 1105655 h 3595456"/>
              <a:gd name="connsiteX6-103" fmla="*/ 7918507 w 8799581"/>
              <a:gd name="connsiteY6-104" fmla="*/ 572255 h 3595456"/>
              <a:gd name="connsiteX7-105" fmla="*/ 622357 w 8799581"/>
              <a:gd name="connsiteY7-106" fmla="*/ 755 h 3595456"/>
              <a:gd name="connsiteX8-107" fmla="*/ 12757 w 8799581"/>
              <a:gd name="connsiteY8-108" fmla="*/ 686555 h 3595456"/>
              <a:gd name="connsiteX0-109" fmla="*/ 12757 w 8799581"/>
              <a:gd name="connsiteY0-110" fmla="*/ 686555 h 3505349"/>
              <a:gd name="connsiteX1-111" fmla="*/ 993832 w 8799581"/>
              <a:gd name="connsiteY1-112" fmla="*/ 2705855 h 3505349"/>
              <a:gd name="connsiteX2-113" fmla="*/ 2860732 w 8799581"/>
              <a:gd name="connsiteY2-114" fmla="*/ 3286880 h 3505349"/>
              <a:gd name="connsiteX3-115" fmla="*/ 7537507 w 8799581"/>
              <a:gd name="connsiteY3-116" fmla="*/ 3477380 h 3505349"/>
              <a:gd name="connsiteX4-117" fmla="*/ 8661457 w 8799581"/>
              <a:gd name="connsiteY4-118" fmla="*/ 2734430 h 3505349"/>
              <a:gd name="connsiteX5-119" fmla="*/ 8699557 w 8799581"/>
              <a:gd name="connsiteY5-120" fmla="*/ 1105655 h 3505349"/>
              <a:gd name="connsiteX6-121" fmla="*/ 7918507 w 8799581"/>
              <a:gd name="connsiteY6-122" fmla="*/ 572255 h 3505349"/>
              <a:gd name="connsiteX7-123" fmla="*/ 622357 w 8799581"/>
              <a:gd name="connsiteY7-124" fmla="*/ 755 h 3505349"/>
              <a:gd name="connsiteX8-125" fmla="*/ 12757 w 8799581"/>
              <a:gd name="connsiteY8-126" fmla="*/ 686555 h 3505349"/>
              <a:gd name="connsiteX0-127" fmla="*/ 12757 w 8799581"/>
              <a:gd name="connsiteY0-128" fmla="*/ 686555 h 3501747"/>
              <a:gd name="connsiteX1-129" fmla="*/ 993832 w 8799581"/>
              <a:gd name="connsiteY1-130" fmla="*/ 2705855 h 3501747"/>
              <a:gd name="connsiteX2-131" fmla="*/ 2860732 w 8799581"/>
              <a:gd name="connsiteY2-132" fmla="*/ 3286880 h 3501747"/>
              <a:gd name="connsiteX3-133" fmla="*/ 7537507 w 8799581"/>
              <a:gd name="connsiteY3-134" fmla="*/ 3477380 h 3501747"/>
              <a:gd name="connsiteX4-135" fmla="*/ 8661457 w 8799581"/>
              <a:gd name="connsiteY4-136" fmla="*/ 2734430 h 3501747"/>
              <a:gd name="connsiteX5-137" fmla="*/ 8699557 w 8799581"/>
              <a:gd name="connsiteY5-138" fmla="*/ 1105655 h 3501747"/>
              <a:gd name="connsiteX6-139" fmla="*/ 7918507 w 8799581"/>
              <a:gd name="connsiteY6-140" fmla="*/ 572255 h 3501747"/>
              <a:gd name="connsiteX7-141" fmla="*/ 622357 w 8799581"/>
              <a:gd name="connsiteY7-142" fmla="*/ 755 h 3501747"/>
              <a:gd name="connsiteX8-143" fmla="*/ 12757 w 8799581"/>
              <a:gd name="connsiteY8-144" fmla="*/ 686555 h 3501747"/>
              <a:gd name="connsiteX0-145" fmla="*/ 12757 w 8794918"/>
              <a:gd name="connsiteY0-146" fmla="*/ 686555 h 3401446"/>
              <a:gd name="connsiteX1-147" fmla="*/ 993832 w 8794918"/>
              <a:gd name="connsiteY1-148" fmla="*/ 2705855 h 3401446"/>
              <a:gd name="connsiteX2-149" fmla="*/ 2860732 w 8794918"/>
              <a:gd name="connsiteY2-150" fmla="*/ 3286880 h 3401446"/>
              <a:gd name="connsiteX3-151" fmla="*/ 7613707 w 8794918"/>
              <a:gd name="connsiteY3-152" fmla="*/ 3353555 h 3401446"/>
              <a:gd name="connsiteX4-153" fmla="*/ 8661457 w 8794918"/>
              <a:gd name="connsiteY4-154" fmla="*/ 2734430 h 3401446"/>
              <a:gd name="connsiteX5-155" fmla="*/ 8699557 w 8794918"/>
              <a:gd name="connsiteY5-156" fmla="*/ 1105655 h 3401446"/>
              <a:gd name="connsiteX6-157" fmla="*/ 7918507 w 8794918"/>
              <a:gd name="connsiteY6-158" fmla="*/ 572255 h 3401446"/>
              <a:gd name="connsiteX7-159" fmla="*/ 622357 w 8794918"/>
              <a:gd name="connsiteY7-160" fmla="*/ 755 h 3401446"/>
              <a:gd name="connsiteX8-161" fmla="*/ 12757 w 8794918"/>
              <a:gd name="connsiteY8-162" fmla="*/ 686555 h 3401446"/>
              <a:gd name="connsiteX0-163" fmla="*/ 14718 w 8796879"/>
              <a:gd name="connsiteY0-164" fmla="*/ 686555 h 3401446"/>
              <a:gd name="connsiteX1-165" fmla="*/ 1033893 w 8796879"/>
              <a:gd name="connsiteY1-166" fmla="*/ 2705855 h 3401446"/>
              <a:gd name="connsiteX2-167" fmla="*/ 2862693 w 8796879"/>
              <a:gd name="connsiteY2-168" fmla="*/ 3286880 h 3401446"/>
              <a:gd name="connsiteX3-169" fmla="*/ 7615668 w 8796879"/>
              <a:gd name="connsiteY3-170" fmla="*/ 3353555 h 3401446"/>
              <a:gd name="connsiteX4-171" fmla="*/ 8663418 w 8796879"/>
              <a:gd name="connsiteY4-172" fmla="*/ 2734430 h 3401446"/>
              <a:gd name="connsiteX5-173" fmla="*/ 8701518 w 8796879"/>
              <a:gd name="connsiteY5-174" fmla="*/ 1105655 h 3401446"/>
              <a:gd name="connsiteX6-175" fmla="*/ 7920468 w 8796879"/>
              <a:gd name="connsiteY6-176" fmla="*/ 572255 h 3401446"/>
              <a:gd name="connsiteX7-177" fmla="*/ 624318 w 8796879"/>
              <a:gd name="connsiteY7-178" fmla="*/ 755 h 3401446"/>
              <a:gd name="connsiteX8-179" fmla="*/ 14718 w 8796879"/>
              <a:gd name="connsiteY8-180" fmla="*/ 686555 h 3401446"/>
              <a:gd name="connsiteX0-181" fmla="*/ 14718 w 8796879"/>
              <a:gd name="connsiteY0-182" fmla="*/ 686555 h 3401446"/>
              <a:gd name="connsiteX1-183" fmla="*/ 1033893 w 8796879"/>
              <a:gd name="connsiteY1-184" fmla="*/ 2705855 h 3401446"/>
              <a:gd name="connsiteX2-185" fmla="*/ 2862693 w 8796879"/>
              <a:gd name="connsiteY2-186" fmla="*/ 3286880 h 3401446"/>
              <a:gd name="connsiteX3-187" fmla="*/ 7615668 w 8796879"/>
              <a:gd name="connsiteY3-188" fmla="*/ 3353555 h 3401446"/>
              <a:gd name="connsiteX4-189" fmla="*/ 8663418 w 8796879"/>
              <a:gd name="connsiteY4-190" fmla="*/ 2734430 h 3401446"/>
              <a:gd name="connsiteX5-191" fmla="*/ 8701518 w 8796879"/>
              <a:gd name="connsiteY5-192" fmla="*/ 1105655 h 3401446"/>
              <a:gd name="connsiteX6-193" fmla="*/ 7920468 w 8796879"/>
              <a:gd name="connsiteY6-194" fmla="*/ 572255 h 3401446"/>
              <a:gd name="connsiteX7-195" fmla="*/ 624318 w 8796879"/>
              <a:gd name="connsiteY7-196" fmla="*/ 755 h 3401446"/>
              <a:gd name="connsiteX8-197" fmla="*/ 14718 w 8796879"/>
              <a:gd name="connsiteY8-198" fmla="*/ 686555 h 3401446"/>
              <a:gd name="connsiteX0-199" fmla="*/ 14718 w 8796879"/>
              <a:gd name="connsiteY0-200" fmla="*/ 686555 h 3389164"/>
              <a:gd name="connsiteX1-201" fmla="*/ 1033893 w 8796879"/>
              <a:gd name="connsiteY1-202" fmla="*/ 2705855 h 3389164"/>
              <a:gd name="connsiteX2-203" fmla="*/ 3446893 w 8796879"/>
              <a:gd name="connsiteY2-204" fmla="*/ 3248780 h 3389164"/>
              <a:gd name="connsiteX3-205" fmla="*/ 7615668 w 8796879"/>
              <a:gd name="connsiteY3-206" fmla="*/ 3353555 h 3389164"/>
              <a:gd name="connsiteX4-207" fmla="*/ 8663418 w 8796879"/>
              <a:gd name="connsiteY4-208" fmla="*/ 2734430 h 3389164"/>
              <a:gd name="connsiteX5-209" fmla="*/ 8701518 w 8796879"/>
              <a:gd name="connsiteY5-210" fmla="*/ 1105655 h 3389164"/>
              <a:gd name="connsiteX6-211" fmla="*/ 7920468 w 8796879"/>
              <a:gd name="connsiteY6-212" fmla="*/ 572255 h 3389164"/>
              <a:gd name="connsiteX7-213" fmla="*/ 624318 w 8796879"/>
              <a:gd name="connsiteY7-214" fmla="*/ 755 h 3389164"/>
              <a:gd name="connsiteX8-215" fmla="*/ 14718 w 8796879"/>
              <a:gd name="connsiteY8-216" fmla="*/ 686555 h 3389164"/>
              <a:gd name="connsiteX0-217" fmla="*/ 14718 w 8795350"/>
              <a:gd name="connsiteY0-218" fmla="*/ 686555 h 3297753"/>
              <a:gd name="connsiteX1-219" fmla="*/ 1033893 w 8795350"/>
              <a:gd name="connsiteY1-220" fmla="*/ 2705855 h 3297753"/>
              <a:gd name="connsiteX2-221" fmla="*/ 3446893 w 8795350"/>
              <a:gd name="connsiteY2-222" fmla="*/ 3248780 h 3297753"/>
              <a:gd name="connsiteX3-223" fmla="*/ 7641068 w 8795350"/>
              <a:gd name="connsiteY3-224" fmla="*/ 3213855 h 3297753"/>
              <a:gd name="connsiteX4-225" fmla="*/ 8663418 w 8795350"/>
              <a:gd name="connsiteY4-226" fmla="*/ 2734430 h 3297753"/>
              <a:gd name="connsiteX5-227" fmla="*/ 8701518 w 8795350"/>
              <a:gd name="connsiteY5-228" fmla="*/ 1105655 h 3297753"/>
              <a:gd name="connsiteX6-229" fmla="*/ 7920468 w 8795350"/>
              <a:gd name="connsiteY6-230" fmla="*/ 572255 h 3297753"/>
              <a:gd name="connsiteX7-231" fmla="*/ 624318 w 8795350"/>
              <a:gd name="connsiteY7-232" fmla="*/ 755 h 3297753"/>
              <a:gd name="connsiteX8-233" fmla="*/ 14718 w 8795350"/>
              <a:gd name="connsiteY8-234" fmla="*/ 686555 h 3297753"/>
              <a:gd name="connsiteX0-235" fmla="*/ 14718 w 8860917"/>
              <a:gd name="connsiteY0-236" fmla="*/ 686555 h 3297753"/>
              <a:gd name="connsiteX1-237" fmla="*/ 1033893 w 8860917"/>
              <a:gd name="connsiteY1-238" fmla="*/ 2705855 h 3297753"/>
              <a:gd name="connsiteX2-239" fmla="*/ 3446893 w 8860917"/>
              <a:gd name="connsiteY2-240" fmla="*/ 3248780 h 3297753"/>
              <a:gd name="connsiteX3-241" fmla="*/ 7641068 w 8860917"/>
              <a:gd name="connsiteY3-242" fmla="*/ 3213855 h 3297753"/>
              <a:gd name="connsiteX4-243" fmla="*/ 8663418 w 8860917"/>
              <a:gd name="connsiteY4-244" fmla="*/ 2734430 h 3297753"/>
              <a:gd name="connsiteX5-245" fmla="*/ 8701518 w 8860917"/>
              <a:gd name="connsiteY5-246" fmla="*/ 1105655 h 3297753"/>
              <a:gd name="connsiteX6-247" fmla="*/ 7920468 w 8860917"/>
              <a:gd name="connsiteY6-248" fmla="*/ 572255 h 3297753"/>
              <a:gd name="connsiteX7-249" fmla="*/ 624318 w 8860917"/>
              <a:gd name="connsiteY7-250" fmla="*/ 755 h 3297753"/>
              <a:gd name="connsiteX8-251" fmla="*/ 14718 w 8860917"/>
              <a:gd name="connsiteY8-252" fmla="*/ 686555 h 3297753"/>
              <a:gd name="connsiteX0-253" fmla="*/ 14718 w 8895579"/>
              <a:gd name="connsiteY0-254" fmla="*/ 686555 h 3309199"/>
              <a:gd name="connsiteX1-255" fmla="*/ 1033893 w 8895579"/>
              <a:gd name="connsiteY1-256" fmla="*/ 2705855 h 3309199"/>
              <a:gd name="connsiteX2-257" fmla="*/ 3446893 w 8895579"/>
              <a:gd name="connsiteY2-258" fmla="*/ 3248780 h 3309199"/>
              <a:gd name="connsiteX3-259" fmla="*/ 7641068 w 8895579"/>
              <a:gd name="connsiteY3-260" fmla="*/ 3213855 h 3309199"/>
              <a:gd name="connsiteX4-261" fmla="*/ 8714218 w 8895579"/>
              <a:gd name="connsiteY4-262" fmla="*/ 2518530 h 3309199"/>
              <a:gd name="connsiteX5-263" fmla="*/ 8701518 w 8895579"/>
              <a:gd name="connsiteY5-264" fmla="*/ 1105655 h 3309199"/>
              <a:gd name="connsiteX6-265" fmla="*/ 7920468 w 8895579"/>
              <a:gd name="connsiteY6-266" fmla="*/ 572255 h 3309199"/>
              <a:gd name="connsiteX7-267" fmla="*/ 624318 w 8895579"/>
              <a:gd name="connsiteY7-268" fmla="*/ 755 h 3309199"/>
              <a:gd name="connsiteX8-269" fmla="*/ 14718 w 8895579"/>
              <a:gd name="connsiteY8-270" fmla="*/ 686555 h 3309199"/>
              <a:gd name="connsiteX0-271" fmla="*/ 14718 w 8841072"/>
              <a:gd name="connsiteY0-272" fmla="*/ 686555 h 3309199"/>
              <a:gd name="connsiteX1-273" fmla="*/ 1033893 w 8841072"/>
              <a:gd name="connsiteY1-274" fmla="*/ 2705855 h 3309199"/>
              <a:gd name="connsiteX2-275" fmla="*/ 3446893 w 8841072"/>
              <a:gd name="connsiteY2-276" fmla="*/ 3248780 h 3309199"/>
              <a:gd name="connsiteX3-277" fmla="*/ 7641068 w 8841072"/>
              <a:gd name="connsiteY3-278" fmla="*/ 3213855 h 3309199"/>
              <a:gd name="connsiteX4-279" fmla="*/ 8714218 w 8841072"/>
              <a:gd name="connsiteY4-280" fmla="*/ 2518530 h 3309199"/>
              <a:gd name="connsiteX5-281" fmla="*/ 8701518 w 8841072"/>
              <a:gd name="connsiteY5-282" fmla="*/ 1105655 h 3309199"/>
              <a:gd name="connsiteX6-283" fmla="*/ 7920468 w 8841072"/>
              <a:gd name="connsiteY6-284" fmla="*/ 572255 h 3309199"/>
              <a:gd name="connsiteX7-285" fmla="*/ 624318 w 8841072"/>
              <a:gd name="connsiteY7-286" fmla="*/ 755 h 3309199"/>
              <a:gd name="connsiteX8-287" fmla="*/ 14718 w 8841072"/>
              <a:gd name="connsiteY8-288" fmla="*/ 686555 h 3309199"/>
              <a:gd name="connsiteX0-289" fmla="*/ 197463 w 9039140"/>
              <a:gd name="connsiteY0-290" fmla="*/ 686616 h 3309260"/>
              <a:gd name="connsiteX1-291" fmla="*/ 1216638 w 9039140"/>
              <a:gd name="connsiteY1-292" fmla="*/ 2705916 h 3309260"/>
              <a:gd name="connsiteX2-293" fmla="*/ 3629638 w 9039140"/>
              <a:gd name="connsiteY2-294" fmla="*/ 3248841 h 3309260"/>
              <a:gd name="connsiteX3-295" fmla="*/ 7823813 w 9039140"/>
              <a:gd name="connsiteY3-296" fmla="*/ 3213916 h 3309260"/>
              <a:gd name="connsiteX4-297" fmla="*/ 8896963 w 9039140"/>
              <a:gd name="connsiteY4-298" fmla="*/ 2518591 h 3309260"/>
              <a:gd name="connsiteX5-299" fmla="*/ 8884263 w 9039140"/>
              <a:gd name="connsiteY5-300" fmla="*/ 1105716 h 3309260"/>
              <a:gd name="connsiteX6-301" fmla="*/ 7823813 w 9039140"/>
              <a:gd name="connsiteY6-302" fmla="*/ 559616 h 3309260"/>
              <a:gd name="connsiteX7-303" fmla="*/ 807063 w 9039140"/>
              <a:gd name="connsiteY7-304" fmla="*/ 816 h 3309260"/>
              <a:gd name="connsiteX8-305" fmla="*/ 197463 w 9039140"/>
              <a:gd name="connsiteY8-306" fmla="*/ 686616 h 3309260"/>
              <a:gd name="connsiteX0-307" fmla="*/ 197463 w 9039140"/>
              <a:gd name="connsiteY0-308" fmla="*/ 686616 h 3309260"/>
              <a:gd name="connsiteX1-309" fmla="*/ 1216638 w 9039140"/>
              <a:gd name="connsiteY1-310" fmla="*/ 2705916 h 3309260"/>
              <a:gd name="connsiteX2-311" fmla="*/ 3629638 w 9039140"/>
              <a:gd name="connsiteY2-312" fmla="*/ 3248841 h 3309260"/>
              <a:gd name="connsiteX3-313" fmla="*/ 7823813 w 9039140"/>
              <a:gd name="connsiteY3-314" fmla="*/ 3213916 h 3309260"/>
              <a:gd name="connsiteX4-315" fmla="*/ 8896963 w 9039140"/>
              <a:gd name="connsiteY4-316" fmla="*/ 2518591 h 3309260"/>
              <a:gd name="connsiteX5-317" fmla="*/ 8884263 w 9039140"/>
              <a:gd name="connsiteY5-318" fmla="*/ 1105716 h 3309260"/>
              <a:gd name="connsiteX6-319" fmla="*/ 7823813 w 9039140"/>
              <a:gd name="connsiteY6-320" fmla="*/ 559616 h 3309260"/>
              <a:gd name="connsiteX7-321" fmla="*/ 807063 w 9039140"/>
              <a:gd name="connsiteY7-322" fmla="*/ 816 h 3309260"/>
              <a:gd name="connsiteX8-323" fmla="*/ 197463 w 9039140"/>
              <a:gd name="connsiteY8-324" fmla="*/ 686616 h 3309260"/>
              <a:gd name="connsiteX0-325" fmla="*/ 197463 w 9007754"/>
              <a:gd name="connsiteY0-326" fmla="*/ 686616 h 3309260"/>
              <a:gd name="connsiteX1-327" fmla="*/ 1216638 w 9007754"/>
              <a:gd name="connsiteY1-328" fmla="*/ 2705916 h 3309260"/>
              <a:gd name="connsiteX2-329" fmla="*/ 3629638 w 9007754"/>
              <a:gd name="connsiteY2-330" fmla="*/ 3248841 h 3309260"/>
              <a:gd name="connsiteX3-331" fmla="*/ 7823813 w 9007754"/>
              <a:gd name="connsiteY3-332" fmla="*/ 3213916 h 3309260"/>
              <a:gd name="connsiteX4-333" fmla="*/ 8896963 w 9007754"/>
              <a:gd name="connsiteY4-334" fmla="*/ 2518591 h 3309260"/>
              <a:gd name="connsiteX5-335" fmla="*/ 8884263 w 9007754"/>
              <a:gd name="connsiteY5-336" fmla="*/ 1105716 h 3309260"/>
              <a:gd name="connsiteX6-337" fmla="*/ 7823813 w 9007754"/>
              <a:gd name="connsiteY6-338" fmla="*/ 559616 h 3309260"/>
              <a:gd name="connsiteX7-339" fmla="*/ 807063 w 9007754"/>
              <a:gd name="connsiteY7-340" fmla="*/ 816 h 3309260"/>
              <a:gd name="connsiteX8-341" fmla="*/ 197463 w 9007754"/>
              <a:gd name="connsiteY8-342" fmla="*/ 686616 h 3309260"/>
              <a:gd name="connsiteX0-343" fmla="*/ 197463 w 8996899"/>
              <a:gd name="connsiteY0-344" fmla="*/ 686616 h 3300334"/>
              <a:gd name="connsiteX1-345" fmla="*/ 1216638 w 8996899"/>
              <a:gd name="connsiteY1-346" fmla="*/ 2705916 h 3300334"/>
              <a:gd name="connsiteX2-347" fmla="*/ 3629638 w 8996899"/>
              <a:gd name="connsiteY2-348" fmla="*/ 3248841 h 3300334"/>
              <a:gd name="connsiteX3-349" fmla="*/ 7823813 w 8996899"/>
              <a:gd name="connsiteY3-350" fmla="*/ 3213916 h 3300334"/>
              <a:gd name="connsiteX4-351" fmla="*/ 8820763 w 8996899"/>
              <a:gd name="connsiteY4-352" fmla="*/ 2683691 h 3300334"/>
              <a:gd name="connsiteX5-353" fmla="*/ 8884263 w 8996899"/>
              <a:gd name="connsiteY5-354" fmla="*/ 1105716 h 3300334"/>
              <a:gd name="connsiteX6-355" fmla="*/ 7823813 w 8996899"/>
              <a:gd name="connsiteY6-356" fmla="*/ 559616 h 3300334"/>
              <a:gd name="connsiteX7-357" fmla="*/ 807063 w 8996899"/>
              <a:gd name="connsiteY7-358" fmla="*/ 816 h 3300334"/>
              <a:gd name="connsiteX8-359" fmla="*/ 197463 w 8996899"/>
              <a:gd name="connsiteY8-360" fmla="*/ 686616 h 3300334"/>
              <a:gd name="connsiteX0-361" fmla="*/ 197463 w 8977294"/>
              <a:gd name="connsiteY0-362" fmla="*/ 686616 h 3300334"/>
              <a:gd name="connsiteX1-363" fmla="*/ 1216638 w 8977294"/>
              <a:gd name="connsiteY1-364" fmla="*/ 2705916 h 3300334"/>
              <a:gd name="connsiteX2-365" fmla="*/ 3629638 w 8977294"/>
              <a:gd name="connsiteY2-366" fmla="*/ 3248841 h 3300334"/>
              <a:gd name="connsiteX3-367" fmla="*/ 7823813 w 8977294"/>
              <a:gd name="connsiteY3-368" fmla="*/ 3213916 h 3300334"/>
              <a:gd name="connsiteX4-369" fmla="*/ 8820763 w 8977294"/>
              <a:gd name="connsiteY4-370" fmla="*/ 2683691 h 3300334"/>
              <a:gd name="connsiteX5-371" fmla="*/ 8884263 w 8977294"/>
              <a:gd name="connsiteY5-372" fmla="*/ 1105716 h 3300334"/>
              <a:gd name="connsiteX6-373" fmla="*/ 7823813 w 8977294"/>
              <a:gd name="connsiteY6-374" fmla="*/ 559616 h 3300334"/>
              <a:gd name="connsiteX7-375" fmla="*/ 807063 w 8977294"/>
              <a:gd name="connsiteY7-376" fmla="*/ 816 h 3300334"/>
              <a:gd name="connsiteX8-377" fmla="*/ 197463 w 8977294"/>
              <a:gd name="connsiteY8-378" fmla="*/ 686616 h 3300334"/>
              <a:gd name="connsiteX0-379" fmla="*/ 18325 w 8798156"/>
              <a:gd name="connsiteY0-380" fmla="*/ 686616 h 3300334"/>
              <a:gd name="connsiteX1-381" fmla="*/ 1037500 w 8798156"/>
              <a:gd name="connsiteY1-382" fmla="*/ 2705916 h 3300334"/>
              <a:gd name="connsiteX2-383" fmla="*/ 3450500 w 8798156"/>
              <a:gd name="connsiteY2-384" fmla="*/ 3248841 h 3300334"/>
              <a:gd name="connsiteX3-385" fmla="*/ 7644675 w 8798156"/>
              <a:gd name="connsiteY3-386" fmla="*/ 3213916 h 3300334"/>
              <a:gd name="connsiteX4-387" fmla="*/ 8641625 w 8798156"/>
              <a:gd name="connsiteY4-388" fmla="*/ 2683691 h 3300334"/>
              <a:gd name="connsiteX5-389" fmla="*/ 8705125 w 8798156"/>
              <a:gd name="connsiteY5-390" fmla="*/ 1105716 h 3300334"/>
              <a:gd name="connsiteX6-391" fmla="*/ 7644675 w 8798156"/>
              <a:gd name="connsiteY6-392" fmla="*/ 559616 h 3300334"/>
              <a:gd name="connsiteX7-393" fmla="*/ 627925 w 8798156"/>
              <a:gd name="connsiteY7-394" fmla="*/ 816 h 3300334"/>
              <a:gd name="connsiteX8-395" fmla="*/ 18325 w 8798156"/>
              <a:gd name="connsiteY8-396" fmla="*/ 686616 h 3300334"/>
              <a:gd name="connsiteX0-397" fmla="*/ 57563 w 8837394"/>
              <a:gd name="connsiteY0-398" fmla="*/ 686616 h 3300334"/>
              <a:gd name="connsiteX1-399" fmla="*/ 1076738 w 8837394"/>
              <a:gd name="connsiteY1-400" fmla="*/ 2705916 h 3300334"/>
              <a:gd name="connsiteX2-401" fmla="*/ 3489738 w 8837394"/>
              <a:gd name="connsiteY2-402" fmla="*/ 3248841 h 3300334"/>
              <a:gd name="connsiteX3-403" fmla="*/ 7683913 w 8837394"/>
              <a:gd name="connsiteY3-404" fmla="*/ 3213916 h 3300334"/>
              <a:gd name="connsiteX4-405" fmla="*/ 8680863 w 8837394"/>
              <a:gd name="connsiteY4-406" fmla="*/ 2683691 h 3300334"/>
              <a:gd name="connsiteX5-407" fmla="*/ 8744363 w 8837394"/>
              <a:gd name="connsiteY5-408" fmla="*/ 1105716 h 3300334"/>
              <a:gd name="connsiteX6-409" fmla="*/ 7683913 w 8837394"/>
              <a:gd name="connsiteY6-410" fmla="*/ 559616 h 3300334"/>
              <a:gd name="connsiteX7-411" fmla="*/ 667163 w 8837394"/>
              <a:gd name="connsiteY7-412" fmla="*/ 816 h 3300334"/>
              <a:gd name="connsiteX8-413" fmla="*/ 57563 w 8837394"/>
              <a:gd name="connsiteY8-414" fmla="*/ 686616 h 3300334"/>
              <a:gd name="connsiteX0-415" fmla="*/ 47182 w 8827013"/>
              <a:gd name="connsiteY0-416" fmla="*/ 686616 h 3300334"/>
              <a:gd name="connsiteX1-417" fmla="*/ 1066357 w 8827013"/>
              <a:gd name="connsiteY1-418" fmla="*/ 2705916 h 3300334"/>
              <a:gd name="connsiteX2-419" fmla="*/ 3479357 w 8827013"/>
              <a:gd name="connsiteY2-420" fmla="*/ 3248841 h 3300334"/>
              <a:gd name="connsiteX3-421" fmla="*/ 7673532 w 8827013"/>
              <a:gd name="connsiteY3-422" fmla="*/ 3213916 h 3300334"/>
              <a:gd name="connsiteX4-423" fmla="*/ 8670482 w 8827013"/>
              <a:gd name="connsiteY4-424" fmla="*/ 2683691 h 3300334"/>
              <a:gd name="connsiteX5-425" fmla="*/ 8733982 w 8827013"/>
              <a:gd name="connsiteY5-426" fmla="*/ 1105716 h 3300334"/>
              <a:gd name="connsiteX6-427" fmla="*/ 7673532 w 8827013"/>
              <a:gd name="connsiteY6-428" fmla="*/ 559616 h 3300334"/>
              <a:gd name="connsiteX7-429" fmla="*/ 656782 w 8827013"/>
              <a:gd name="connsiteY7-430" fmla="*/ 816 h 3300334"/>
              <a:gd name="connsiteX8-431" fmla="*/ 47182 w 8827013"/>
              <a:gd name="connsiteY8-432" fmla="*/ 686616 h 3300334"/>
              <a:gd name="connsiteX0-433" fmla="*/ 47182 w 8827013"/>
              <a:gd name="connsiteY0-434" fmla="*/ 686616 h 3300334"/>
              <a:gd name="connsiteX1-435" fmla="*/ 1066357 w 8827013"/>
              <a:gd name="connsiteY1-436" fmla="*/ 2705916 h 3300334"/>
              <a:gd name="connsiteX2-437" fmla="*/ 3479357 w 8827013"/>
              <a:gd name="connsiteY2-438" fmla="*/ 3248841 h 3300334"/>
              <a:gd name="connsiteX3-439" fmla="*/ 7673532 w 8827013"/>
              <a:gd name="connsiteY3-440" fmla="*/ 3213916 h 3300334"/>
              <a:gd name="connsiteX4-441" fmla="*/ 8670482 w 8827013"/>
              <a:gd name="connsiteY4-442" fmla="*/ 2683691 h 3300334"/>
              <a:gd name="connsiteX5-443" fmla="*/ 8733982 w 8827013"/>
              <a:gd name="connsiteY5-444" fmla="*/ 1105716 h 3300334"/>
              <a:gd name="connsiteX6-445" fmla="*/ 7673532 w 8827013"/>
              <a:gd name="connsiteY6-446" fmla="*/ 559616 h 3300334"/>
              <a:gd name="connsiteX7-447" fmla="*/ 656782 w 8827013"/>
              <a:gd name="connsiteY7-448" fmla="*/ 816 h 3300334"/>
              <a:gd name="connsiteX8-449" fmla="*/ 47182 w 8827013"/>
              <a:gd name="connsiteY8-450" fmla="*/ 686616 h 3300334"/>
              <a:gd name="connsiteX0-451" fmla="*/ 47182 w 8827013"/>
              <a:gd name="connsiteY0-452" fmla="*/ 686616 h 3236621"/>
              <a:gd name="connsiteX1-453" fmla="*/ 1066357 w 8827013"/>
              <a:gd name="connsiteY1-454" fmla="*/ 2705916 h 3236621"/>
              <a:gd name="connsiteX2-455" fmla="*/ 3504757 w 8827013"/>
              <a:gd name="connsiteY2-456" fmla="*/ 3096441 h 3236621"/>
              <a:gd name="connsiteX3-457" fmla="*/ 7673532 w 8827013"/>
              <a:gd name="connsiteY3-458" fmla="*/ 3213916 h 3236621"/>
              <a:gd name="connsiteX4-459" fmla="*/ 8670482 w 8827013"/>
              <a:gd name="connsiteY4-460" fmla="*/ 2683691 h 3236621"/>
              <a:gd name="connsiteX5-461" fmla="*/ 8733982 w 8827013"/>
              <a:gd name="connsiteY5-462" fmla="*/ 1105716 h 3236621"/>
              <a:gd name="connsiteX6-463" fmla="*/ 7673532 w 8827013"/>
              <a:gd name="connsiteY6-464" fmla="*/ 559616 h 3236621"/>
              <a:gd name="connsiteX7-465" fmla="*/ 656782 w 8827013"/>
              <a:gd name="connsiteY7-466" fmla="*/ 816 h 3236621"/>
              <a:gd name="connsiteX8-467" fmla="*/ 47182 w 8827013"/>
              <a:gd name="connsiteY8-468" fmla="*/ 686616 h 3236621"/>
              <a:gd name="connsiteX0-469" fmla="*/ 47182 w 8827013"/>
              <a:gd name="connsiteY0-470" fmla="*/ 686616 h 3259027"/>
              <a:gd name="connsiteX1-471" fmla="*/ 1066357 w 8827013"/>
              <a:gd name="connsiteY1-472" fmla="*/ 2705916 h 3259027"/>
              <a:gd name="connsiteX2-473" fmla="*/ 3504757 w 8827013"/>
              <a:gd name="connsiteY2-474" fmla="*/ 3172641 h 3259027"/>
              <a:gd name="connsiteX3-475" fmla="*/ 7673532 w 8827013"/>
              <a:gd name="connsiteY3-476" fmla="*/ 3213916 h 3259027"/>
              <a:gd name="connsiteX4-477" fmla="*/ 8670482 w 8827013"/>
              <a:gd name="connsiteY4-478" fmla="*/ 2683691 h 3259027"/>
              <a:gd name="connsiteX5-479" fmla="*/ 8733982 w 8827013"/>
              <a:gd name="connsiteY5-480" fmla="*/ 1105716 h 3259027"/>
              <a:gd name="connsiteX6-481" fmla="*/ 7673532 w 8827013"/>
              <a:gd name="connsiteY6-482" fmla="*/ 559616 h 3259027"/>
              <a:gd name="connsiteX7-483" fmla="*/ 656782 w 8827013"/>
              <a:gd name="connsiteY7-484" fmla="*/ 816 h 3259027"/>
              <a:gd name="connsiteX8-485" fmla="*/ 47182 w 8827013"/>
              <a:gd name="connsiteY8-486" fmla="*/ 686616 h 3259027"/>
              <a:gd name="connsiteX0-487" fmla="*/ 47182 w 8827013"/>
              <a:gd name="connsiteY0-488" fmla="*/ 686616 h 3245091"/>
              <a:gd name="connsiteX1-489" fmla="*/ 1066357 w 8827013"/>
              <a:gd name="connsiteY1-490" fmla="*/ 2705916 h 3245091"/>
              <a:gd name="connsiteX2-491" fmla="*/ 3504757 w 8827013"/>
              <a:gd name="connsiteY2-492" fmla="*/ 3172641 h 3245091"/>
              <a:gd name="connsiteX3-493" fmla="*/ 7673532 w 8827013"/>
              <a:gd name="connsiteY3-494" fmla="*/ 3213916 h 3245091"/>
              <a:gd name="connsiteX4-495" fmla="*/ 8670482 w 8827013"/>
              <a:gd name="connsiteY4-496" fmla="*/ 2683691 h 3245091"/>
              <a:gd name="connsiteX5-497" fmla="*/ 8733982 w 8827013"/>
              <a:gd name="connsiteY5-498" fmla="*/ 1105716 h 3245091"/>
              <a:gd name="connsiteX6-499" fmla="*/ 7673532 w 8827013"/>
              <a:gd name="connsiteY6-500" fmla="*/ 559616 h 3245091"/>
              <a:gd name="connsiteX7-501" fmla="*/ 656782 w 8827013"/>
              <a:gd name="connsiteY7-502" fmla="*/ 816 h 3245091"/>
              <a:gd name="connsiteX8-503" fmla="*/ 47182 w 8827013"/>
              <a:gd name="connsiteY8-504" fmla="*/ 686616 h 3245091"/>
              <a:gd name="connsiteX0-505" fmla="*/ 47182 w 8781072"/>
              <a:gd name="connsiteY0-506" fmla="*/ 686616 h 3246012"/>
              <a:gd name="connsiteX1-507" fmla="*/ 1066357 w 8781072"/>
              <a:gd name="connsiteY1-508" fmla="*/ 2705916 h 3246012"/>
              <a:gd name="connsiteX2-509" fmla="*/ 3504757 w 8781072"/>
              <a:gd name="connsiteY2-510" fmla="*/ 3172641 h 3246012"/>
              <a:gd name="connsiteX3-511" fmla="*/ 7673532 w 8781072"/>
              <a:gd name="connsiteY3-512" fmla="*/ 3213916 h 3246012"/>
              <a:gd name="connsiteX4-513" fmla="*/ 8518082 w 8781072"/>
              <a:gd name="connsiteY4-514" fmla="*/ 2670991 h 3246012"/>
              <a:gd name="connsiteX5-515" fmla="*/ 8733982 w 8781072"/>
              <a:gd name="connsiteY5-516" fmla="*/ 1105716 h 3246012"/>
              <a:gd name="connsiteX6-517" fmla="*/ 7673532 w 8781072"/>
              <a:gd name="connsiteY6-518" fmla="*/ 559616 h 3246012"/>
              <a:gd name="connsiteX7-519" fmla="*/ 656782 w 8781072"/>
              <a:gd name="connsiteY7-520" fmla="*/ 816 h 3246012"/>
              <a:gd name="connsiteX8-521" fmla="*/ 47182 w 8781072"/>
              <a:gd name="connsiteY8-522" fmla="*/ 686616 h 3246012"/>
              <a:gd name="connsiteX0-523" fmla="*/ 47182 w 8776608"/>
              <a:gd name="connsiteY0-524" fmla="*/ 686616 h 3246012"/>
              <a:gd name="connsiteX1-525" fmla="*/ 1066357 w 8776608"/>
              <a:gd name="connsiteY1-526" fmla="*/ 2705916 h 3246012"/>
              <a:gd name="connsiteX2-527" fmla="*/ 3504757 w 8776608"/>
              <a:gd name="connsiteY2-528" fmla="*/ 3172641 h 3246012"/>
              <a:gd name="connsiteX3-529" fmla="*/ 7673532 w 8776608"/>
              <a:gd name="connsiteY3-530" fmla="*/ 3213916 h 3246012"/>
              <a:gd name="connsiteX4-531" fmla="*/ 8518082 w 8776608"/>
              <a:gd name="connsiteY4-532" fmla="*/ 2670991 h 3246012"/>
              <a:gd name="connsiteX5-533" fmla="*/ 8733982 w 8776608"/>
              <a:gd name="connsiteY5-534" fmla="*/ 1105716 h 3246012"/>
              <a:gd name="connsiteX6-535" fmla="*/ 7673532 w 8776608"/>
              <a:gd name="connsiteY6-536" fmla="*/ 559616 h 3246012"/>
              <a:gd name="connsiteX7-537" fmla="*/ 656782 w 8776608"/>
              <a:gd name="connsiteY7-538" fmla="*/ 816 h 3246012"/>
              <a:gd name="connsiteX8-539" fmla="*/ 47182 w 8776608"/>
              <a:gd name="connsiteY8-540" fmla="*/ 686616 h 3246012"/>
              <a:gd name="connsiteX0-541" fmla="*/ 47182 w 8776608"/>
              <a:gd name="connsiteY0-542" fmla="*/ 686616 h 3215149"/>
              <a:gd name="connsiteX1-543" fmla="*/ 1066357 w 8776608"/>
              <a:gd name="connsiteY1-544" fmla="*/ 2705916 h 3215149"/>
              <a:gd name="connsiteX2-545" fmla="*/ 3504757 w 8776608"/>
              <a:gd name="connsiteY2-546" fmla="*/ 3172641 h 3215149"/>
              <a:gd name="connsiteX3-547" fmla="*/ 7673532 w 8776608"/>
              <a:gd name="connsiteY3-548" fmla="*/ 3213916 h 3215149"/>
              <a:gd name="connsiteX4-549" fmla="*/ 8518082 w 8776608"/>
              <a:gd name="connsiteY4-550" fmla="*/ 2670991 h 3215149"/>
              <a:gd name="connsiteX5-551" fmla="*/ 8733982 w 8776608"/>
              <a:gd name="connsiteY5-552" fmla="*/ 1105716 h 3215149"/>
              <a:gd name="connsiteX6-553" fmla="*/ 7673532 w 8776608"/>
              <a:gd name="connsiteY6-554" fmla="*/ 559616 h 3215149"/>
              <a:gd name="connsiteX7-555" fmla="*/ 656782 w 8776608"/>
              <a:gd name="connsiteY7-556" fmla="*/ 816 h 3215149"/>
              <a:gd name="connsiteX8-557" fmla="*/ 47182 w 8776608"/>
              <a:gd name="connsiteY8-558" fmla="*/ 686616 h 3215149"/>
              <a:gd name="connsiteX0-559" fmla="*/ 16600 w 8746026"/>
              <a:gd name="connsiteY0-560" fmla="*/ 686616 h 3221647"/>
              <a:gd name="connsiteX1-561" fmla="*/ 1114359 w 8746026"/>
              <a:gd name="connsiteY1-562" fmla="*/ 2816959 h 3221647"/>
              <a:gd name="connsiteX2-563" fmla="*/ 3474175 w 8746026"/>
              <a:gd name="connsiteY2-564" fmla="*/ 3172641 h 3221647"/>
              <a:gd name="connsiteX3-565" fmla="*/ 7642950 w 8746026"/>
              <a:gd name="connsiteY3-566" fmla="*/ 3213916 h 3221647"/>
              <a:gd name="connsiteX4-567" fmla="*/ 8487500 w 8746026"/>
              <a:gd name="connsiteY4-568" fmla="*/ 2670991 h 3221647"/>
              <a:gd name="connsiteX5-569" fmla="*/ 8703400 w 8746026"/>
              <a:gd name="connsiteY5-570" fmla="*/ 1105716 h 3221647"/>
              <a:gd name="connsiteX6-571" fmla="*/ 7642950 w 8746026"/>
              <a:gd name="connsiteY6-572" fmla="*/ 559616 h 3221647"/>
              <a:gd name="connsiteX7-573" fmla="*/ 626200 w 8746026"/>
              <a:gd name="connsiteY7-574" fmla="*/ 816 h 3221647"/>
              <a:gd name="connsiteX8-575" fmla="*/ 16600 w 8746026"/>
              <a:gd name="connsiteY8-576" fmla="*/ 686616 h 3221647"/>
              <a:gd name="connsiteX0-577" fmla="*/ 16600 w 8746026"/>
              <a:gd name="connsiteY0-578" fmla="*/ 686616 h 3277256"/>
              <a:gd name="connsiteX1-579" fmla="*/ 1114359 w 8746026"/>
              <a:gd name="connsiteY1-580" fmla="*/ 2816959 h 3277256"/>
              <a:gd name="connsiteX2-581" fmla="*/ 2138257 w 8746026"/>
              <a:gd name="connsiteY2-582" fmla="*/ 3221994 h 3277256"/>
              <a:gd name="connsiteX3-583" fmla="*/ 7642950 w 8746026"/>
              <a:gd name="connsiteY3-584" fmla="*/ 3213916 h 3277256"/>
              <a:gd name="connsiteX4-585" fmla="*/ 8487500 w 8746026"/>
              <a:gd name="connsiteY4-586" fmla="*/ 2670991 h 3277256"/>
              <a:gd name="connsiteX5-587" fmla="*/ 8703400 w 8746026"/>
              <a:gd name="connsiteY5-588" fmla="*/ 1105716 h 3277256"/>
              <a:gd name="connsiteX6-589" fmla="*/ 7642950 w 8746026"/>
              <a:gd name="connsiteY6-590" fmla="*/ 559616 h 3277256"/>
              <a:gd name="connsiteX7-591" fmla="*/ 626200 w 8746026"/>
              <a:gd name="connsiteY7-592" fmla="*/ 816 h 3277256"/>
              <a:gd name="connsiteX8-593" fmla="*/ 16600 w 8746026"/>
              <a:gd name="connsiteY8-594" fmla="*/ 686616 h 3277256"/>
              <a:gd name="connsiteX0-595" fmla="*/ 16600 w 8746026"/>
              <a:gd name="connsiteY0-596" fmla="*/ 686616 h 3277256"/>
              <a:gd name="connsiteX1-597" fmla="*/ 1114359 w 8746026"/>
              <a:gd name="connsiteY1-598" fmla="*/ 2816959 h 3277256"/>
              <a:gd name="connsiteX2-599" fmla="*/ 2138257 w 8746026"/>
              <a:gd name="connsiteY2-600" fmla="*/ 3221994 h 3277256"/>
              <a:gd name="connsiteX3-601" fmla="*/ 7642950 w 8746026"/>
              <a:gd name="connsiteY3-602" fmla="*/ 3213916 h 3277256"/>
              <a:gd name="connsiteX4-603" fmla="*/ 8487500 w 8746026"/>
              <a:gd name="connsiteY4-604" fmla="*/ 2670991 h 3277256"/>
              <a:gd name="connsiteX5-605" fmla="*/ 8703400 w 8746026"/>
              <a:gd name="connsiteY5-606" fmla="*/ 1105716 h 3277256"/>
              <a:gd name="connsiteX6-607" fmla="*/ 7642950 w 8746026"/>
              <a:gd name="connsiteY6-608" fmla="*/ 559616 h 3277256"/>
              <a:gd name="connsiteX7-609" fmla="*/ 626200 w 8746026"/>
              <a:gd name="connsiteY7-610" fmla="*/ 816 h 3277256"/>
              <a:gd name="connsiteX8-611" fmla="*/ 16600 w 8746026"/>
              <a:gd name="connsiteY8-612" fmla="*/ 686616 h 3277256"/>
              <a:gd name="connsiteX0-613" fmla="*/ 8564 w 8737990"/>
              <a:gd name="connsiteY0-614" fmla="*/ 686616 h 3281833"/>
              <a:gd name="connsiteX1-615" fmla="*/ 936059 w 8737990"/>
              <a:gd name="connsiteY1-616" fmla="*/ 2742930 h 3281833"/>
              <a:gd name="connsiteX2-617" fmla="*/ 2130221 w 8737990"/>
              <a:gd name="connsiteY2-618" fmla="*/ 3221994 h 3281833"/>
              <a:gd name="connsiteX3-619" fmla="*/ 7634914 w 8737990"/>
              <a:gd name="connsiteY3-620" fmla="*/ 3213916 h 3281833"/>
              <a:gd name="connsiteX4-621" fmla="*/ 8479464 w 8737990"/>
              <a:gd name="connsiteY4-622" fmla="*/ 2670991 h 3281833"/>
              <a:gd name="connsiteX5-623" fmla="*/ 8695364 w 8737990"/>
              <a:gd name="connsiteY5-624" fmla="*/ 1105716 h 3281833"/>
              <a:gd name="connsiteX6-625" fmla="*/ 7634914 w 8737990"/>
              <a:gd name="connsiteY6-626" fmla="*/ 559616 h 3281833"/>
              <a:gd name="connsiteX7-627" fmla="*/ 618164 w 8737990"/>
              <a:gd name="connsiteY7-628" fmla="*/ 816 h 3281833"/>
              <a:gd name="connsiteX8-629" fmla="*/ 8564 w 8737990"/>
              <a:gd name="connsiteY8-630" fmla="*/ 686616 h 3281833"/>
              <a:gd name="connsiteX0-631" fmla="*/ 8564 w 8737990"/>
              <a:gd name="connsiteY0-632" fmla="*/ 686616 h 3281833"/>
              <a:gd name="connsiteX1-633" fmla="*/ 936059 w 8737990"/>
              <a:gd name="connsiteY1-634" fmla="*/ 2742930 h 3281833"/>
              <a:gd name="connsiteX2-635" fmla="*/ 2130221 w 8737990"/>
              <a:gd name="connsiteY2-636" fmla="*/ 3221994 h 3281833"/>
              <a:gd name="connsiteX3-637" fmla="*/ 7634914 w 8737990"/>
              <a:gd name="connsiteY3-638" fmla="*/ 3213916 h 3281833"/>
              <a:gd name="connsiteX4-639" fmla="*/ 8479464 w 8737990"/>
              <a:gd name="connsiteY4-640" fmla="*/ 2670991 h 3281833"/>
              <a:gd name="connsiteX5-641" fmla="*/ 8695364 w 8737990"/>
              <a:gd name="connsiteY5-642" fmla="*/ 1105716 h 3281833"/>
              <a:gd name="connsiteX6-643" fmla="*/ 7634914 w 8737990"/>
              <a:gd name="connsiteY6-644" fmla="*/ 559616 h 3281833"/>
              <a:gd name="connsiteX7-645" fmla="*/ 618164 w 8737990"/>
              <a:gd name="connsiteY7-646" fmla="*/ 816 h 3281833"/>
              <a:gd name="connsiteX8-647" fmla="*/ 8564 w 8737990"/>
              <a:gd name="connsiteY8-648" fmla="*/ 686616 h 3281833"/>
              <a:gd name="connsiteX0-649" fmla="*/ 8564 w 8737990"/>
              <a:gd name="connsiteY0-650" fmla="*/ 686616 h 3268738"/>
              <a:gd name="connsiteX1-651" fmla="*/ 936059 w 8737990"/>
              <a:gd name="connsiteY1-652" fmla="*/ 2742930 h 3268738"/>
              <a:gd name="connsiteX2-653" fmla="*/ 2130221 w 8737990"/>
              <a:gd name="connsiteY2-654" fmla="*/ 3221994 h 3268738"/>
              <a:gd name="connsiteX3-655" fmla="*/ 7634914 w 8737990"/>
              <a:gd name="connsiteY3-656" fmla="*/ 3213916 h 3268738"/>
              <a:gd name="connsiteX4-657" fmla="*/ 8479464 w 8737990"/>
              <a:gd name="connsiteY4-658" fmla="*/ 2670991 h 3268738"/>
              <a:gd name="connsiteX5-659" fmla="*/ 8695364 w 8737990"/>
              <a:gd name="connsiteY5-660" fmla="*/ 1105716 h 3268738"/>
              <a:gd name="connsiteX6-661" fmla="*/ 7634914 w 8737990"/>
              <a:gd name="connsiteY6-662" fmla="*/ 559616 h 3268738"/>
              <a:gd name="connsiteX7-663" fmla="*/ 618164 w 8737990"/>
              <a:gd name="connsiteY7-664" fmla="*/ 816 h 3268738"/>
              <a:gd name="connsiteX8-665" fmla="*/ 8564 w 8737990"/>
              <a:gd name="connsiteY8-666" fmla="*/ 686616 h 3268738"/>
              <a:gd name="connsiteX0-667" fmla="*/ 8564 w 8735318"/>
              <a:gd name="connsiteY0-668" fmla="*/ 686616 h 3268738"/>
              <a:gd name="connsiteX1-669" fmla="*/ 936059 w 8735318"/>
              <a:gd name="connsiteY1-670" fmla="*/ 2742930 h 3268738"/>
              <a:gd name="connsiteX2-671" fmla="*/ 2130221 w 8735318"/>
              <a:gd name="connsiteY2-672" fmla="*/ 3221994 h 3268738"/>
              <a:gd name="connsiteX3-673" fmla="*/ 7634914 w 8735318"/>
              <a:gd name="connsiteY3-674" fmla="*/ 3213916 h 3268738"/>
              <a:gd name="connsiteX4-675" fmla="*/ 8479464 w 8735318"/>
              <a:gd name="connsiteY4-676" fmla="*/ 2670991 h 3268738"/>
              <a:gd name="connsiteX5-677" fmla="*/ 8695364 w 8735318"/>
              <a:gd name="connsiteY5-678" fmla="*/ 1105716 h 3268738"/>
              <a:gd name="connsiteX6-679" fmla="*/ 7634914 w 8735318"/>
              <a:gd name="connsiteY6-680" fmla="*/ 559616 h 3268738"/>
              <a:gd name="connsiteX7-681" fmla="*/ 618164 w 8735318"/>
              <a:gd name="connsiteY7-682" fmla="*/ 816 h 3268738"/>
              <a:gd name="connsiteX8-683" fmla="*/ 8564 w 8735318"/>
              <a:gd name="connsiteY8-684" fmla="*/ 686616 h 3268738"/>
              <a:gd name="connsiteX0-685" fmla="*/ 8564 w 8735318"/>
              <a:gd name="connsiteY0-686" fmla="*/ 686616 h 3239604"/>
              <a:gd name="connsiteX1-687" fmla="*/ 936059 w 8735318"/>
              <a:gd name="connsiteY1-688" fmla="*/ 2742930 h 3239604"/>
              <a:gd name="connsiteX2-689" fmla="*/ 2130221 w 8735318"/>
              <a:gd name="connsiteY2-690" fmla="*/ 3221994 h 3239604"/>
              <a:gd name="connsiteX3-691" fmla="*/ 7634914 w 8735318"/>
              <a:gd name="connsiteY3-692" fmla="*/ 3213916 h 3239604"/>
              <a:gd name="connsiteX4-693" fmla="*/ 8479464 w 8735318"/>
              <a:gd name="connsiteY4-694" fmla="*/ 2670991 h 3239604"/>
              <a:gd name="connsiteX5-695" fmla="*/ 8695364 w 8735318"/>
              <a:gd name="connsiteY5-696" fmla="*/ 1105716 h 3239604"/>
              <a:gd name="connsiteX6-697" fmla="*/ 7634914 w 8735318"/>
              <a:gd name="connsiteY6-698" fmla="*/ 559616 h 3239604"/>
              <a:gd name="connsiteX7-699" fmla="*/ 618164 w 8735318"/>
              <a:gd name="connsiteY7-700" fmla="*/ 816 h 3239604"/>
              <a:gd name="connsiteX8-701" fmla="*/ 8564 w 8735318"/>
              <a:gd name="connsiteY8-702" fmla="*/ 686616 h 323960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8735318" h="3239604">
                <a:moveTo>
                  <a:pt x="8564" y="686616"/>
                </a:moveTo>
                <a:cubicBezTo>
                  <a:pt x="61546" y="1143635"/>
                  <a:pt x="726520" y="2431409"/>
                  <a:pt x="936059" y="2742930"/>
                </a:cubicBezTo>
                <a:cubicBezTo>
                  <a:pt x="1145598" y="3054451"/>
                  <a:pt x="1524537" y="3180510"/>
                  <a:pt x="2130221" y="3221994"/>
                </a:cubicBezTo>
                <a:cubicBezTo>
                  <a:pt x="2735905" y="3263478"/>
                  <a:pt x="7061304" y="3219384"/>
                  <a:pt x="7634914" y="3213916"/>
                </a:cubicBezTo>
                <a:cubicBezTo>
                  <a:pt x="8208524" y="3208448"/>
                  <a:pt x="8392417" y="2918948"/>
                  <a:pt x="8479464" y="2670991"/>
                </a:cubicBezTo>
                <a:cubicBezTo>
                  <a:pt x="8566511" y="2423034"/>
                  <a:pt x="8836122" y="1457612"/>
                  <a:pt x="8695364" y="1105716"/>
                </a:cubicBezTo>
                <a:cubicBezTo>
                  <a:pt x="8554606" y="753820"/>
                  <a:pt x="8155614" y="604066"/>
                  <a:pt x="7634914" y="559616"/>
                </a:cubicBezTo>
                <a:cubicBezTo>
                  <a:pt x="6288714" y="375466"/>
                  <a:pt x="1089122" y="-20351"/>
                  <a:pt x="618164" y="816"/>
                </a:cubicBezTo>
                <a:cubicBezTo>
                  <a:pt x="147206" y="21983"/>
                  <a:pt x="-44418" y="229597"/>
                  <a:pt x="8564" y="686616"/>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标题 1"/>
          <p:cNvSpPr>
            <a:spLocks noGrp="1"/>
          </p:cNvSpPr>
          <p:nvPr>
            <p:ph type="title" hasCustomPrompt="1"/>
            <p:custDataLst>
              <p:tags r:id="rId8"/>
            </p:custDataLst>
          </p:nvPr>
        </p:nvSpPr>
        <p:spPr>
          <a:xfrm>
            <a:off x="2789700" y="2870385"/>
            <a:ext cx="6612601" cy="1117229"/>
          </a:xfrm>
        </p:spPr>
        <p:txBody>
          <a:bodyPr vert="horz" lIns="90000" tIns="46800" rIns="90000" bIns="46800" rtlCol="0" anchor="ctr" anchorCtr="0">
            <a:normAutofit/>
          </a:bodyPr>
          <a:lstStyle>
            <a:lvl1pPr marL="0" marR="0" algn="ctr" defTabSz="914400" rtl="0" eaLnBrk="1" fontAlgn="auto" latinLnBrk="0" hangingPunct="1">
              <a:lnSpc>
                <a:spcPct val="100000"/>
              </a:lnSpc>
              <a:buNone/>
              <a:defRPr kumimoji="0" lang="zh-CN" altLang="en-US" sz="6000" b="1" i="0" u="none" strike="noStrike" kern="1200" cap="none" spc="600" normalizeH="0" baseline="0" noProof="1" dirty="0">
                <a:solidFill>
                  <a:schemeClr val="bg1"/>
                </a:solidFill>
                <a:uFillTx/>
                <a:latin typeface="Arial" panose="020B0604020202020204" pitchFamily="34" charset="0"/>
                <a:ea typeface="汉仪乐喵体W" panose="00020600040101010101" pitchFamily="18" charset="-122"/>
                <a:cs typeface="+mj-cs"/>
                <a:sym typeface="+mn-ea"/>
              </a:defRPr>
            </a:lvl1pPr>
          </a:lstStyle>
          <a:p>
            <a:pPr lvl="0"/>
            <a:r>
              <a:rPr dirty="0">
                <a:sym typeface="+mn-ea"/>
              </a:rPr>
              <a:t>编辑标题</a:t>
            </a:r>
            <a:endParaRPr dirty="0">
              <a:sym typeface="+mn-ea"/>
            </a:endParaRPr>
          </a:p>
        </p:txBody>
      </p:sp>
      <p:sp>
        <p:nvSpPr>
          <p:cNvPr id="3" name="日期占位符 2"/>
          <p:cNvSpPr>
            <a:spLocks noGrp="1"/>
          </p:cNvSpPr>
          <p:nvPr>
            <p:ph type="dt" sz="half" idx="10"/>
            <p:custDataLst>
              <p:tags r:id="rId9"/>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0"/>
            </p:custDataLst>
          </p:nvPr>
        </p:nvSpPr>
        <p:spPr/>
        <p:txBody>
          <a:bodyPr/>
          <a:lstStyle/>
          <a:p>
            <a:endParaRPr lang="zh-CN" altLang="en-US"/>
          </a:p>
        </p:txBody>
      </p:sp>
      <p:sp>
        <p:nvSpPr>
          <p:cNvPr id="5" name="灯片编号占位符 4"/>
          <p:cNvSpPr>
            <a:spLocks noGrp="1"/>
          </p:cNvSpPr>
          <p:nvPr>
            <p:ph type="sldNum" sz="quarter" idx="12"/>
            <p:custDataLst>
              <p:tags r:id="rId11"/>
            </p:custDataLst>
          </p:nvPr>
        </p:nvSpPr>
        <p:spPr/>
        <p:txBody>
          <a:bodyPr/>
          <a:lstStyle/>
          <a:p>
            <a:fld id="{49AE70B2-8BF9-45C0-BB95-33D1B9D3A854}" type="slidenum">
              <a:rPr lang="zh-CN" altLang="en-US" smtClean="0"/>
            </a:fld>
            <a:endParaRPr lang="zh-CN" altLang="en-US"/>
          </a:p>
        </p:txBody>
      </p:sp>
      <p:sp>
        <p:nvSpPr>
          <p:cNvPr id="7" name="矩形: 圆角 6"/>
          <p:cNvSpPr/>
          <p:nvPr>
            <p:custDataLst>
              <p:tags r:id="rId12"/>
            </p:custDataLst>
          </p:nvPr>
        </p:nvSpPr>
        <p:spPr>
          <a:xfrm rot="749232">
            <a:off x="9174263" y="2699432"/>
            <a:ext cx="359833" cy="1529087"/>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通用">
    <p:bg>
      <p:bgPr>
        <a:solidFill>
          <a:schemeClr val="bg2"/>
        </a:solidFill>
        <a:effectLst/>
      </p:bgPr>
    </p:bg>
    <p:spTree>
      <p:nvGrpSpPr>
        <p:cNvPr id="1" name=""/>
        <p:cNvGrpSpPr/>
        <p:nvPr/>
      </p:nvGrpSpPr>
      <p:grpSpPr>
        <a:xfrm>
          <a:off x="0" y="0"/>
          <a:ext cx="0" cy="0"/>
          <a:chOff x="0" y="0"/>
          <a:chExt cx="0" cy="0"/>
        </a:xfrm>
      </p:grpSpPr>
      <p:pic>
        <p:nvPicPr>
          <p:cNvPr id="13" name="图片 12"/>
          <p:cNvPicPr>
            <a:picLocks noChangeAspect="1"/>
          </p:cNvPicPr>
          <p:nvPr>
            <p:custDataLst>
              <p:tags r:id="rId2"/>
            </p:custDataLst>
          </p:nvPr>
        </p:nvPicPr>
        <p:blipFill rotWithShape="1">
          <a:blip r:embed="rId3" cstate="email"/>
          <a:srcRect/>
          <a:stretch>
            <a:fillRect/>
          </a:stretch>
        </p:blipFill>
        <p:spPr>
          <a:xfrm flipH="1">
            <a:off x="0" y="5288280"/>
            <a:ext cx="1116965" cy="1569720"/>
          </a:xfrm>
          <a:custGeom>
            <a:avLst/>
            <a:gdLst>
              <a:gd name="connsiteX0" fmla="*/ 1117148 w 1117148"/>
              <a:gd name="connsiteY0" fmla="*/ 0 h 1569565"/>
              <a:gd name="connsiteX1" fmla="*/ 441690 w 1117148"/>
              <a:gd name="connsiteY1" fmla="*/ 0 h 1569565"/>
              <a:gd name="connsiteX2" fmla="*/ 0 w 1117148"/>
              <a:gd name="connsiteY2" fmla="*/ 1096433 h 1569565"/>
              <a:gd name="connsiteX3" fmla="*/ 258071 w 1117148"/>
              <a:gd name="connsiteY3" fmla="*/ 1569565 h 1569565"/>
              <a:gd name="connsiteX4" fmla="*/ 1117148 w 1117148"/>
              <a:gd name="connsiteY4" fmla="*/ 1569565 h 15695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17148" h="1569565">
                <a:moveTo>
                  <a:pt x="1117148" y="0"/>
                </a:moveTo>
                <a:lnTo>
                  <a:pt x="441690" y="0"/>
                </a:lnTo>
                <a:lnTo>
                  <a:pt x="0" y="1096433"/>
                </a:lnTo>
                <a:lnTo>
                  <a:pt x="258071" y="1569565"/>
                </a:lnTo>
                <a:lnTo>
                  <a:pt x="1117148" y="1569565"/>
                </a:lnTo>
                <a:close/>
              </a:path>
            </a:pathLst>
          </a:custGeom>
        </p:spPr>
      </p:pic>
      <p:pic>
        <p:nvPicPr>
          <p:cNvPr id="8" name="图片 7"/>
          <p:cNvPicPr>
            <a:picLocks noChangeAspect="1"/>
          </p:cNvPicPr>
          <p:nvPr>
            <p:custDataLst>
              <p:tags r:id="rId4"/>
            </p:custDataLst>
          </p:nvPr>
        </p:nvPicPr>
        <p:blipFill rotWithShape="1">
          <a:blip r:embed="rId5" cstate="email"/>
          <a:srcRect/>
          <a:stretch>
            <a:fillRect/>
          </a:stretch>
        </p:blipFill>
        <p:spPr>
          <a:xfrm>
            <a:off x="0" y="0"/>
            <a:ext cx="1492885" cy="3268980"/>
          </a:xfrm>
          <a:prstGeom prst="rect">
            <a:avLst/>
          </a:prstGeom>
        </p:spPr>
      </p:pic>
      <p:pic>
        <p:nvPicPr>
          <p:cNvPr id="9" name="图片 8"/>
          <p:cNvPicPr>
            <a:picLocks noChangeAspect="1"/>
          </p:cNvPicPr>
          <p:nvPr>
            <p:custDataLst>
              <p:tags r:id="rId6"/>
            </p:custDataLst>
          </p:nvPr>
        </p:nvPicPr>
        <p:blipFill rotWithShape="1">
          <a:blip r:embed="rId5" cstate="email"/>
          <a:srcRect/>
          <a:stretch>
            <a:fillRect/>
          </a:stretch>
        </p:blipFill>
        <p:spPr>
          <a:xfrm flipH="1">
            <a:off x="10699115" y="0"/>
            <a:ext cx="1492885" cy="3268980"/>
          </a:xfrm>
          <a:prstGeom prst="rect">
            <a:avLst/>
          </a:prstGeom>
        </p:spPr>
      </p:pic>
      <p:sp>
        <p:nvSpPr>
          <p:cNvPr id="2" name="标题 1"/>
          <p:cNvSpPr>
            <a:spLocks noGrp="1"/>
          </p:cNvSpPr>
          <p:nvPr>
            <p:ph type="title"/>
            <p:custDataLst>
              <p:tags r:id="rId7"/>
            </p:custDataLst>
          </p:nvPr>
        </p:nvSpPr>
        <p:spPr/>
        <p:txBody>
          <a:bodyPr>
            <a:normAutofit/>
          </a:bodyPr>
          <a:lstStyle>
            <a:lvl1pPr>
              <a:defRPr u="none" strike="noStrike" kern="1200" cap="none" spc="0" normalizeH="0" baseline="0">
                <a:solidFill>
                  <a:schemeClr val="tx1">
                    <a:lumMod val="85000"/>
                    <a:lumOff val="15000"/>
                  </a:schemeClr>
                </a:solidFill>
                <a:uFillTx/>
                <a:latin typeface="Arial" panose="020B0604020202020204" pitchFamily="34" charset="0"/>
                <a:ea typeface="幼圆" panose="02010509060101010101" pitchFamily="49" charset="-122"/>
              </a:defRPr>
            </a:lvl1pPr>
          </a:lstStyle>
          <a:p>
            <a:r>
              <a:rPr lang="zh-CN" altLang="en-US" dirty="0"/>
              <a:t>单击此处编辑母版标题样式</a:t>
            </a:r>
            <a:endParaRPr lang="zh-CN" altLang="en-US" dirty="0"/>
          </a:p>
        </p:txBody>
      </p:sp>
      <p:sp>
        <p:nvSpPr>
          <p:cNvPr id="3" name="日期占位符 2"/>
          <p:cNvSpPr>
            <a:spLocks noGrp="1"/>
          </p:cNvSpPr>
          <p:nvPr>
            <p:ph type="dt" sz="half" idx="10"/>
            <p:custDataLst>
              <p:tags r:id="rId8"/>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9"/>
            </p:custDataLst>
          </p:nvPr>
        </p:nvSpPr>
        <p:spPr/>
        <p:txBody>
          <a:bodyPr/>
          <a:lstStyle/>
          <a:p>
            <a:endParaRPr lang="zh-CN" altLang="en-US" dirty="0"/>
          </a:p>
        </p:txBody>
      </p:sp>
      <p:sp>
        <p:nvSpPr>
          <p:cNvPr id="5" name="灯片编号占位符 4"/>
          <p:cNvSpPr>
            <a:spLocks noGrp="1"/>
          </p:cNvSpPr>
          <p:nvPr>
            <p:ph type="sldNum" sz="quarter" idx="12"/>
            <p:custDataLst>
              <p:tags r:id="rId10"/>
            </p:custDataLst>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相框">
    <p:bg>
      <p:bgPr>
        <a:solidFill>
          <a:schemeClr val="bg2"/>
        </a:solidFill>
        <a:effectLst/>
      </p:bgPr>
    </p:bg>
    <p:spTree>
      <p:nvGrpSpPr>
        <p:cNvPr id="1" name=""/>
        <p:cNvGrpSpPr/>
        <p:nvPr/>
      </p:nvGrpSpPr>
      <p:grpSpPr>
        <a:xfrm>
          <a:off x="0" y="0"/>
          <a:ext cx="0" cy="0"/>
          <a:chOff x="0" y="0"/>
          <a:chExt cx="0" cy="0"/>
        </a:xfrm>
      </p:grpSpPr>
      <p:pic>
        <p:nvPicPr>
          <p:cNvPr id="31" name="图片 30"/>
          <p:cNvPicPr>
            <a:picLocks noChangeAspect="1"/>
          </p:cNvPicPr>
          <p:nvPr>
            <p:custDataLst>
              <p:tags r:id="rId2"/>
            </p:custDataLst>
          </p:nvPr>
        </p:nvPicPr>
        <p:blipFill rotWithShape="1">
          <a:blip r:embed="rId3" cstate="email"/>
          <a:srcRect/>
          <a:stretch>
            <a:fillRect/>
          </a:stretch>
        </p:blipFill>
        <p:spPr>
          <a:xfrm flipH="1">
            <a:off x="-1270" y="4101465"/>
            <a:ext cx="2272665" cy="2756535"/>
          </a:xfrm>
          <a:custGeom>
            <a:avLst/>
            <a:gdLst>
              <a:gd name="connsiteX0" fmla="*/ 3003941 w 5654040"/>
              <a:gd name="connsiteY0" fmla="*/ 0 h 6858000"/>
              <a:gd name="connsiteX1" fmla="*/ 5654040 w 5654040"/>
              <a:gd name="connsiteY1" fmla="*/ 0 h 6858000"/>
              <a:gd name="connsiteX2" fmla="*/ 5654040 w 5654040"/>
              <a:gd name="connsiteY2" fmla="*/ 6858000 h 6858000"/>
              <a:gd name="connsiteX3" fmla="*/ 0 w 5654040"/>
              <a:gd name="connsiteY3" fmla="*/ 6858000 h 6858000"/>
              <a:gd name="connsiteX4" fmla="*/ 0 w 5654040"/>
              <a:gd name="connsiteY4" fmla="*/ 6802799 h 6858000"/>
              <a:gd name="connsiteX5" fmla="*/ 1219200 w 5654040"/>
              <a:gd name="connsiteY5" fmla="*/ 6583680 h 6858000"/>
              <a:gd name="connsiteX6" fmla="*/ 2819400 w 5654040"/>
              <a:gd name="connsiteY6" fmla="*/ 4404360 h 6858000"/>
              <a:gd name="connsiteX7" fmla="*/ 1905000 w 5654040"/>
              <a:gd name="connsiteY7" fmla="*/ 272796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654040" h="6858000">
                <a:moveTo>
                  <a:pt x="3003941" y="0"/>
                </a:moveTo>
                <a:lnTo>
                  <a:pt x="5654040" y="0"/>
                </a:lnTo>
                <a:lnTo>
                  <a:pt x="5654040" y="6858000"/>
                </a:lnTo>
                <a:lnTo>
                  <a:pt x="0" y="6858000"/>
                </a:lnTo>
                <a:lnTo>
                  <a:pt x="0" y="6802799"/>
                </a:lnTo>
                <a:lnTo>
                  <a:pt x="1219200" y="6583680"/>
                </a:lnTo>
                <a:lnTo>
                  <a:pt x="2819400" y="4404360"/>
                </a:lnTo>
                <a:lnTo>
                  <a:pt x="1905000" y="2727960"/>
                </a:lnTo>
                <a:close/>
              </a:path>
            </a:pathLst>
          </a:custGeom>
        </p:spPr>
      </p:pic>
      <p:pic>
        <p:nvPicPr>
          <p:cNvPr id="32" name="图片 31"/>
          <p:cNvPicPr>
            <a:picLocks noChangeAspect="1"/>
          </p:cNvPicPr>
          <p:nvPr>
            <p:custDataLst>
              <p:tags r:id="rId4"/>
            </p:custDataLst>
          </p:nvPr>
        </p:nvPicPr>
        <p:blipFill rotWithShape="1">
          <a:blip r:embed="rId3" cstate="email"/>
          <a:srcRect/>
          <a:stretch>
            <a:fillRect/>
          </a:stretch>
        </p:blipFill>
        <p:spPr>
          <a:xfrm>
            <a:off x="9918065" y="4101465"/>
            <a:ext cx="2272665" cy="2756535"/>
          </a:xfrm>
          <a:custGeom>
            <a:avLst/>
            <a:gdLst>
              <a:gd name="connsiteX0" fmla="*/ 3003941 w 5654040"/>
              <a:gd name="connsiteY0" fmla="*/ 0 h 6858000"/>
              <a:gd name="connsiteX1" fmla="*/ 5654040 w 5654040"/>
              <a:gd name="connsiteY1" fmla="*/ 0 h 6858000"/>
              <a:gd name="connsiteX2" fmla="*/ 5654040 w 5654040"/>
              <a:gd name="connsiteY2" fmla="*/ 6858000 h 6858000"/>
              <a:gd name="connsiteX3" fmla="*/ 0 w 5654040"/>
              <a:gd name="connsiteY3" fmla="*/ 6858000 h 6858000"/>
              <a:gd name="connsiteX4" fmla="*/ 0 w 5654040"/>
              <a:gd name="connsiteY4" fmla="*/ 6802799 h 6858000"/>
              <a:gd name="connsiteX5" fmla="*/ 1219200 w 5654040"/>
              <a:gd name="connsiteY5" fmla="*/ 6583680 h 6858000"/>
              <a:gd name="connsiteX6" fmla="*/ 2819400 w 5654040"/>
              <a:gd name="connsiteY6" fmla="*/ 4404360 h 6858000"/>
              <a:gd name="connsiteX7" fmla="*/ 1905000 w 5654040"/>
              <a:gd name="connsiteY7" fmla="*/ 272796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654040" h="6858000">
                <a:moveTo>
                  <a:pt x="3003941" y="0"/>
                </a:moveTo>
                <a:lnTo>
                  <a:pt x="5654040" y="0"/>
                </a:lnTo>
                <a:lnTo>
                  <a:pt x="5654040" y="6858000"/>
                </a:lnTo>
                <a:lnTo>
                  <a:pt x="0" y="6858000"/>
                </a:lnTo>
                <a:lnTo>
                  <a:pt x="0" y="6802799"/>
                </a:lnTo>
                <a:lnTo>
                  <a:pt x="1219200" y="6583680"/>
                </a:lnTo>
                <a:lnTo>
                  <a:pt x="2819400" y="4404360"/>
                </a:lnTo>
                <a:lnTo>
                  <a:pt x="1905000" y="2727960"/>
                </a:lnTo>
                <a:close/>
              </a:path>
            </a:pathLst>
          </a:custGeom>
        </p:spPr>
      </p:pic>
      <p:pic>
        <p:nvPicPr>
          <p:cNvPr id="33" name="图片 32"/>
          <p:cNvPicPr>
            <a:picLocks noChangeAspect="1"/>
          </p:cNvPicPr>
          <p:nvPr>
            <p:custDataLst>
              <p:tags r:id="rId5"/>
            </p:custDataLst>
          </p:nvPr>
        </p:nvPicPr>
        <p:blipFill rotWithShape="1">
          <a:blip r:embed="rId6" cstate="email"/>
          <a:srcRect/>
          <a:stretch>
            <a:fillRect/>
          </a:stretch>
        </p:blipFill>
        <p:spPr>
          <a:xfrm>
            <a:off x="-1270" y="0"/>
            <a:ext cx="1492885" cy="3268980"/>
          </a:xfrm>
          <a:prstGeom prst="rect">
            <a:avLst/>
          </a:prstGeom>
        </p:spPr>
      </p:pic>
      <p:pic>
        <p:nvPicPr>
          <p:cNvPr id="34" name="图片 33"/>
          <p:cNvPicPr>
            <a:picLocks noChangeAspect="1"/>
          </p:cNvPicPr>
          <p:nvPr>
            <p:custDataLst>
              <p:tags r:id="rId7"/>
            </p:custDataLst>
          </p:nvPr>
        </p:nvPicPr>
        <p:blipFill rotWithShape="1">
          <a:blip r:embed="rId6" cstate="email"/>
          <a:srcRect/>
          <a:stretch>
            <a:fillRect/>
          </a:stretch>
        </p:blipFill>
        <p:spPr>
          <a:xfrm flipH="1">
            <a:off x="10697845" y="0"/>
            <a:ext cx="1492885" cy="3268980"/>
          </a:xfrm>
          <a:prstGeom prst="rect">
            <a:avLst/>
          </a:prstGeom>
        </p:spPr>
      </p:pic>
      <p:sp>
        <p:nvSpPr>
          <p:cNvPr id="35" name="矩形: 圆角 34"/>
          <p:cNvSpPr/>
          <p:nvPr>
            <p:custDataLst>
              <p:tags r:id="rId8"/>
            </p:custDataLst>
          </p:nvPr>
        </p:nvSpPr>
        <p:spPr>
          <a:xfrm>
            <a:off x="329565" y="327025"/>
            <a:ext cx="11530330" cy="6203950"/>
          </a:xfrm>
          <a:prstGeom prst="roundRect">
            <a:avLst>
              <a:gd name="adj" fmla="val 6543"/>
            </a:avLst>
          </a:prstGeom>
          <a:solidFill>
            <a:schemeClr val="bg2"/>
          </a:solidFill>
          <a:ln w="31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lIns="90000" tIns="46800" rIns="90000" rtlCol="0" anchor="ctr">
            <a:normAutofit/>
          </a:bodyPr>
          <a:lstStyle/>
          <a:p>
            <a:pPr algn="ctr"/>
            <a:endParaRPr lang="zh-CN" altLang="en-US" dirty="0"/>
          </a:p>
        </p:txBody>
      </p:sp>
      <p:sp>
        <p:nvSpPr>
          <p:cNvPr id="10" name="椭圆 9"/>
          <p:cNvSpPr/>
          <p:nvPr>
            <p:custDataLst>
              <p:tags r:id="rId9"/>
            </p:custDataLst>
          </p:nvPr>
        </p:nvSpPr>
        <p:spPr>
          <a:xfrm rot="10800000">
            <a:off x="405051" y="6703337"/>
            <a:ext cx="80067" cy="8006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0000" tIns="46800" rIns="90000" rtlCol="0" anchor="ctr">
            <a:normAutofit fontScale="25000" lnSpcReduction="20000"/>
          </a:bodyPr>
          <a:lstStyle/>
          <a:p>
            <a:pPr algn="ctr"/>
            <a:endParaRPr lang="zh-CN" altLang="en-US"/>
          </a:p>
        </p:txBody>
      </p:sp>
      <p:sp>
        <p:nvSpPr>
          <p:cNvPr id="11" name="椭圆 10"/>
          <p:cNvSpPr/>
          <p:nvPr>
            <p:custDataLst>
              <p:tags r:id="rId10"/>
            </p:custDataLst>
          </p:nvPr>
        </p:nvSpPr>
        <p:spPr>
          <a:xfrm rot="10800000">
            <a:off x="290445" y="6703337"/>
            <a:ext cx="80067" cy="8006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0000" tIns="46800" rIns="90000" rtlCol="0" anchor="ctr">
            <a:normAutofit fontScale="25000" lnSpcReduction="20000"/>
          </a:bodyPr>
          <a:lstStyle/>
          <a:p>
            <a:pPr algn="ctr"/>
            <a:endParaRPr lang="zh-CN" altLang="en-US"/>
          </a:p>
        </p:txBody>
      </p:sp>
      <p:sp>
        <p:nvSpPr>
          <p:cNvPr id="12" name="椭圆 11"/>
          <p:cNvSpPr/>
          <p:nvPr>
            <p:custDataLst>
              <p:tags r:id="rId11"/>
            </p:custDataLst>
          </p:nvPr>
        </p:nvSpPr>
        <p:spPr>
          <a:xfrm rot="10800000">
            <a:off x="175838" y="6703337"/>
            <a:ext cx="80067" cy="8006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0000" tIns="46800" rIns="90000" rtlCol="0" anchor="ctr">
            <a:normAutofit fontScale="25000" lnSpcReduction="20000"/>
          </a:bodyPr>
          <a:lstStyle/>
          <a:p>
            <a:pPr algn="ctr"/>
            <a:endParaRPr lang="zh-CN" altLang="en-US"/>
          </a:p>
        </p:txBody>
      </p:sp>
      <p:sp>
        <p:nvSpPr>
          <p:cNvPr id="13" name="椭圆 12"/>
          <p:cNvSpPr/>
          <p:nvPr>
            <p:custDataLst>
              <p:tags r:id="rId12"/>
            </p:custDataLst>
          </p:nvPr>
        </p:nvSpPr>
        <p:spPr>
          <a:xfrm rot="10800000">
            <a:off x="62016" y="6703338"/>
            <a:ext cx="80067" cy="8006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0000" tIns="46800" rIns="90000" rtlCol="0" anchor="ctr">
            <a:normAutofit fontScale="25000" lnSpcReduction="20000"/>
          </a:bodyPr>
          <a:lstStyle/>
          <a:p>
            <a:pPr algn="ctr"/>
            <a:endParaRPr lang="zh-CN" altLang="en-US"/>
          </a:p>
        </p:txBody>
      </p:sp>
      <p:sp>
        <p:nvSpPr>
          <p:cNvPr id="14" name="椭圆 13"/>
          <p:cNvSpPr/>
          <p:nvPr>
            <p:custDataLst>
              <p:tags r:id="rId13"/>
            </p:custDataLst>
          </p:nvPr>
        </p:nvSpPr>
        <p:spPr>
          <a:xfrm rot="10800000">
            <a:off x="290445" y="6574602"/>
            <a:ext cx="80067" cy="8006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0000" tIns="46800" rIns="90000" rtlCol="0" anchor="ctr">
            <a:normAutofit fontScale="25000" lnSpcReduction="20000"/>
          </a:bodyPr>
          <a:lstStyle/>
          <a:p>
            <a:pPr algn="ctr"/>
            <a:endParaRPr lang="zh-CN" altLang="en-US"/>
          </a:p>
        </p:txBody>
      </p:sp>
      <p:sp>
        <p:nvSpPr>
          <p:cNvPr id="15" name="椭圆 14"/>
          <p:cNvSpPr/>
          <p:nvPr>
            <p:custDataLst>
              <p:tags r:id="rId14"/>
            </p:custDataLst>
          </p:nvPr>
        </p:nvSpPr>
        <p:spPr>
          <a:xfrm rot="10800000">
            <a:off x="175838" y="6574603"/>
            <a:ext cx="80067" cy="8006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0000" tIns="46800" rIns="90000" rtlCol="0" anchor="ctr">
            <a:normAutofit fontScale="25000" lnSpcReduction="20000"/>
          </a:bodyPr>
          <a:lstStyle/>
          <a:p>
            <a:pPr algn="ctr"/>
            <a:endParaRPr lang="zh-CN" altLang="en-US"/>
          </a:p>
        </p:txBody>
      </p:sp>
      <p:sp>
        <p:nvSpPr>
          <p:cNvPr id="16" name="椭圆 15"/>
          <p:cNvSpPr/>
          <p:nvPr>
            <p:custDataLst>
              <p:tags r:id="rId15"/>
            </p:custDataLst>
          </p:nvPr>
        </p:nvSpPr>
        <p:spPr>
          <a:xfrm rot="10800000">
            <a:off x="62016" y="6574603"/>
            <a:ext cx="80067" cy="8006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0000" tIns="46800" rIns="90000" rtlCol="0" anchor="ctr">
            <a:normAutofit fontScale="25000" lnSpcReduction="20000"/>
          </a:bodyPr>
          <a:lstStyle/>
          <a:p>
            <a:pPr algn="ctr"/>
            <a:endParaRPr lang="zh-CN" altLang="en-US"/>
          </a:p>
        </p:txBody>
      </p:sp>
      <p:sp>
        <p:nvSpPr>
          <p:cNvPr id="17" name="椭圆 16"/>
          <p:cNvSpPr/>
          <p:nvPr>
            <p:custDataLst>
              <p:tags r:id="rId16"/>
            </p:custDataLst>
          </p:nvPr>
        </p:nvSpPr>
        <p:spPr>
          <a:xfrm rot="10800000">
            <a:off x="174267" y="6453716"/>
            <a:ext cx="80067" cy="8006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0000" tIns="46800" rIns="90000" rtlCol="0" anchor="ctr">
            <a:normAutofit fontScale="25000" lnSpcReduction="20000"/>
          </a:bodyPr>
          <a:lstStyle/>
          <a:p>
            <a:pPr algn="ctr"/>
            <a:endParaRPr lang="zh-CN" altLang="en-US"/>
          </a:p>
        </p:txBody>
      </p:sp>
      <p:sp>
        <p:nvSpPr>
          <p:cNvPr id="18" name="椭圆 17"/>
          <p:cNvSpPr/>
          <p:nvPr>
            <p:custDataLst>
              <p:tags r:id="rId17"/>
            </p:custDataLst>
          </p:nvPr>
        </p:nvSpPr>
        <p:spPr>
          <a:xfrm rot="10800000">
            <a:off x="62016" y="6445868"/>
            <a:ext cx="80067" cy="8006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0000" tIns="46800" rIns="90000" rtlCol="0" anchor="ctr">
            <a:normAutofit fontScale="25000" lnSpcReduction="20000"/>
          </a:bodyPr>
          <a:lstStyle/>
          <a:p>
            <a:pPr algn="ctr"/>
            <a:endParaRPr lang="zh-CN" altLang="en-US"/>
          </a:p>
        </p:txBody>
      </p:sp>
      <p:sp>
        <p:nvSpPr>
          <p:cNvPr id="19" name="椭圆 18"/>
          <p:cNvSpPr/>
          <p:nvPr>
            <p:custDataLst>
              <p:tags r:id="rId18"/>
            </p:custDataLst>
          </p:nvPr>
        </p:nvSpPr>
        <p:spPr>
          <a:xfrm rot="10800000">
            <a:off x="62016" y="6324195"/>
            <a:ext cx="80067" cy="8006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0000" tIns="46800" rIns="90000" rtlCol="0" anchor="ctr">
            <a:normAutofit fontScale="25000" lnSpcReduction="20000"/>
          </a:bodyPr>
          <a:lstStyle/>
          <a:p>
            <a:pPr algn="ctr"/>
            <a:endParaRPr lang="zh-CN" altLang="en-US"/>
          </a:p>
        </p:txBody>
      </p:sp>
      <p:sp>
        <p:nvSpPr>
          <p:cNvPr id="20" name="椭圆 19"/>
          <p:cNvSpPr/>
          <p:nvPr>
            <p:custDataLst>
              <p:tags r:id="rId19"/>
            </p:custDataLst>
          </p:nvPr>
        </p:nvSpPr>
        <p:spPr>
          <a:xfrm>
            <a:off x="11699738" y="74596"/>
            <a:ext cx="80067" cy="8006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0000" tIns="46800" rIns="90000" rtlCol="0" anchor="ctr">
            <a:normAutofit fontScale="25000" lnSpcReduction="20000"/>
          </a:bodyPr>
          <a:lstStyle/>
          <a:p>
            <a:pPr algn="ctr"/>
            <a:endParaRPr lang="zh-CN" altLang="en-US"/>
          </a:p>
        </p:txBody>
      </p:sp>
      <p:sp>
        <p:nvSpPr>
          <p:cNvPr id="21" name="椭圆 20"/>
          <p:cNvSpPr/>
          <p:nvPr>
            <p:custDataLst>
              <p:tags r:id="rId20"/>
            </p:custDataLst>
          </p:nvPr>
        </p:nvSpPr>
        <p:spPr>
          <a:xfrm>
            <a:off x="11814344" y="74596"/>
            <a:ext cx="80067" cy="8006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0000" tIns="46800" rIns="90000" rtlCol="0" anchor="ctr">
            <a:normAutofit fontScale="25000" lnSpcReduction="20000"/>
          </a:bodyPr>
          <a:lstStyle/>
          <a:p>
            <a:pPr algn="ctr"/>
            <a:endParaRPr lang="zh-CN" altLang="en-US"/>
          </a:p>
        </p:txBody>
      </p:sp>
      <p:sp>
        <p:nvSpPr>
          <p:cNvPr id="22" name="椭圆 21"/>
          <p:cNvSpPr/>
          <p:nvPr>
            <p:custDataLst>
              <p:tags r:id="rId21"/>
            </p:custDataLst>
          </p:nvPr>
        </p:nvSpPr>
        <p:spPr>
          <a:xfrm>
            <a:off x="11928951" y="74596"/>
            <a:ext cx="80067" cy="8006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0000" tIns="46800" rIns="90000" rtlCol="0" anchor="ctr">
            <a:normAutofit fontScale="25000" lnSpcReduction="20000"/>
          </a:bodyPr>
          <a:lstStyle/>
          <a:p>
            <a:pPr algn="ctr"/>
            <a:endParaRPr lang="zh-CN" altLang="en-US"/>
          </a:p>
        </p:txBody>
      </p:sp>
      <p:sp>
        <p:nvSpPr>
          <p:cNvPr id="23" name="椭圆 22"/>
          <p:cNvSpPr/>
          <p:nvPr>
            <p:custDataLst>
              <p:tags r:id="rId22"/>
            </p:custDataLst>
          </p:nvPr>
        </p:nvSpPr>
        <p:spPr>
          <a:xfrm>
            <a:off x="12042773" y="74595"/>
            <a:ext cx="80067" cy="8006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0000" tIns="46800" rIns="90000" rtlCol="0" anchor="ctr">
            <a:normAutofit fontScale="25000" lnSpcReduction="20000"/>
          </a:bodyPr>
          <a:lstStyle/>
          <a:p>
            <a:pPr algn="ctr"/>
            <a:endParaRPr lang="zh-CN" altLang="en-US"/>
          </a:p>
        </p:txBody>
      </p:sp>
      <p:sp>
        <p:nvSpPr>
          <p:cNvPr id="24" name="椭圆 23"/>
          <p:cNvSpPr/>
          <p:nvPr>
            <p:custDataLst>
              <p:tags r:id="rId23"/>
            </p:custDataLst>
          </p:nvPr>
        </p:nvSpPr>
        <p:spPr>
          <a:xfrm>
            <a:off x="11814344" y="203331"/>
            <a:ext cx="80067" cy="8006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0000" tIns="46800" rIns="90000" rtlCol="0" anchor="ctr">
            <a:normAutofit fontScale="25000" lnSpcReduction="20000"/>
          </a:bodyPr>
          <a:lstStyle/>
          <a:p>
            <a:pPr algn="ctr"/>
            <a:endParaRPr lang="zh-CN" altLang="en-US"/>
          </a:p>
        </p:txBody>
      </p:sp>
      <p:sp>
        <p:nvSpPr>
          <p:cNvPr id="25" name="椭圆 24"/>
          <p:cNvSpPr/>
          <p:nvPr>
            <p:custDataLst>
              <p:tags r:id="rId24"/>
            </p:custDataLst>
          </p:nvPr>
        </p:nvSpPr>
        <p:spPr>
          <a:xfrm>
            <a:off x="11928951" y="203330"/>
            <a:ext cx="80067" cy="8006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0000" tIns="46800" rIns="90000" rtlCol="0" anchor="ctr">
            <a:normAutofit fontScale="25000" lnSpcReduction="20000"/>
          </a:bodyPr>
          <a:lstStyle/>
          <a:p>
            <a:pPr algn="ctr"/>
            <a:endParaRPr lang="zh-CN" altLang="en-US"/>
          </a:p>
        </p:txBody>
      </p:sp>
      <p:sp>
        <p:nvSpPr>
          <p:cNvPr id="26" name="椭圆 25"/>
          <p:cNvSpPr/>
          <p:nvPr>
            <p:custDataLst>
              <p:tags r:id="rId25"/>
            </p:custDataLst>
          </p:nvPr>
        </p:nvSpPr>
        <p:spPr>
          <a:xfrm>
            <a:off x="12042773" y="203330"/>
            <a:ext cx="80067" cy="8006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0000" tIns="46800" rIns="90000" rtlCol="0" anchor="ctr">
            <a:normAutofit fontScale="25000" lnSpcReduction="20000"/>
          </a:bodyPr>
          <a:lstStyle/>
          <a:p>
            <a:pPr algn="ctr"/>
            <a:endParaRPr lang="zh-CN" altLang="en-US"/>
          </a:p>
        </p:txBody>
      </p:sp>
      <p:sp>
        <p:nvSpPr>
          <p:cNvPr id="27" name="椭圆 26"/>
          <p:cNvSpPr/>
          <p:nvPr>
            <p:custDataLst>
              <p:tags r:id="rId26"/>
            </p:custDataLst>
          </p:nvPr>
        </p:nvSpPr>
        <p:spPr>
          <a:xfrm>
            <a:off x="11930522" y="324217"/>
            <a:ext cx="80067" cy="8006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0000" tIns="46800" rIns="90000" rtlCol="0" anchor="ctr">
            <a:normAutofit fontScale="25000" lnSpcReduction="20000"/>
          </a:bodyPr>
          <a:lstStyle/>
          <a:p>
            <a:pPr algn="ctr"/>
            <a:endParaRPr lang="zh-CN" altLang="en-US"/>
          </a:p>
        </p:txBody>
      </p:sp>
      <p:sp>
        <p:nvSpPr>
          <p:cNvPr id="28" name="椭圆 27"/>
          <p:cNvSpPr/>
          <p:nvPr>
            <p:custDataLst>
              <p:tags r:id="rId27"/>
            </p:custDataLst>
          </p:nvPr>
        </p:nvSpPr>
        <p:spPr>
          <a:xfrm>
            <a:off x="12042773" y="332065"/>
            <a:ext cx="80067" cy="8006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0000" tIns="46800" rIns="90000" rtlCol="0" anchor="ctr">
            <a:normAutofit fontScale="25000" lnSpcReduction="20000"/>
          </a:bodyPr>
          <a:lstStyle/>
          <a:p>
            <a:pPr algn="ctr"/>
            <a:endParaRPr lang="zh-CN" altLang="en-US"/>
          </a:p>
        </p:txBody>
      </p:sp>
      <p:sp>
        <p:nvSpPr>
          <p:cNvPr id="29" name="椭圆 28"/>
          <p:cNvSpPr/>
          <p:nvPr>
            <p:custDataLst>
              <p:tags r:id="rId28"/>
            </p:custDataLst>
          </p:nvPr>
        </p:nvSpPr>
        <p:spPr>
          <a:xfrm>
            <a:off x="12042773" y="453738"/>
            <a:ext cx="80067" cy="8006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0000" tIns="46800" rIns="90000" rtlCol="0" anchor="ctr">
            <a:normAutofit fontScale="25000" lnSpcReduction="20000"/>
          </a:bodyPr>
          <a:lstStyle/>
          <a:p>
            <a:pPr algn="ctr"/>
            <a:endParaRPr lang="zh-CN" altLang="en-US"/>
          </a:p>
        </p:txBody>
      </p:sp>
      <p:sp>
        <p:nvSpPr>
          <p:cNvPr id="2" name="标题 1"/>
          <p:cNvSpPr>
            <a:spLocks noGrp="1"/>
          </p:cNvSpPr>
          <p:nvPr>
            <p:ph type="title" hasCustomPrompt="1"/>
            <p:custDataLst>
              <p:tags r:id="rId29"/>
            </p:custDataLst>
          </p:nvPr>
        </p:nvSpPr>
        <p:spPr>
          <a:xfrm>
            <a:off x="1281600" y="1249200"/>
            <a:ext cx="9626400" cy="723600"/>
          </a:xfrm>
        </p:spPr>
        <p:txBody>
          <a:bodyPr wrap="square" lIns="90000" tIns="46800" rIns="90000" anchor="ctr">
            <a:normAutofit/>
          </a:bodyPr>
          <a:lstStyle>
            <a:lvl1pPr>
              <a:defRPr sz="3200" u="none" strike="noStrike" kern="1200" cap="none" spc="0" normalizeH="0" baseline="0">
                <a:solidFill>
                  <a:schemeClr val="tx1">
                    <a:lumMod val="85000"/>
                    <a:lumOff val="15000"/>
                  </a:schemeClr>
                </a:solidFill>
                <a:uFillTx/>
                <a:latin typeface="Arial" panose="020B0604020202020204" pitchFamily="34" charset="0"/>
                <a:ea typeface="幼圆" panose="02010509060101010101" pitchFamily="49" charset="-122"/>
              </a:defRPr>
            </a:lvl1pPr>
          </a:lstStyle>
          <a:p>
            <a:r>
              <a:rPr lang="zh-CN" altLang="en-US" dirty="0"/>
              <a:t>单击此处编辑标题</a:t>
            </a:r>
            <a:endParaRPr lang="zh-CN" altLang="en-US" dirty="0"/>
          </a:p>
        </p:txBody>
      </p:sp>
      <p:sp>
        <p:nvSpPr>
          <p:cNvPr id="7" name="内容占位符 6"/>
          <p:cNvSpPr>
            <a:spLocks noGrp="1"/>
          </p:cNvSpPr>
          <p:nvPr>
            <p:ph sz="quarter" idx="13"/>
            <p:custDataLst>
              <p:tags r:id="rId30"/>
            </p:custDataLst>
          </p:nvPr>
        </p:nvSpPr>
        <p:spPr>
          <a:xfrm>
            <a:off x="1281113" y="2163600"/>
            <a:ext cx="9626600" cy="3445200"/>
          </a:xfrm>
        </p:spPr>
        <p:txBody>
          <a:bodyPr wrap="square" lIns="90000" tIns="46800" rIns="90000">
            <a:normAutofit/>
          </a:bodyPr>
          <a:lstStyle>
            <a:lvl1pPr>
              <a:defRPr u="none" strike="noStrike" kern="1200" cap="none" spc="0" normalizeH="0" baseline="0">
                <a:solidFill>
                  <a:schemeClr val="tx1">
                    <a:lumMod val="85000"/>
                    <a:lumOff val="15000"/>
                  </a:schemeClr>
                </a:solidFill>
                <a:uFillTx/>
                <a:latin typeface="Arial" panose="020B0604020202020204" pitchFamily="34" charset="0"/>
                <a:ea typeface="幼圆" panose="02010509060101010101" pitchFamily="49" charset="-122"/>
              </a:defRPr>
            </a:lvl1pPr>
            <a:lvl2pPr>
              <a:defRPr u="none" strike="noStrike" kern="1200" cap="none" spc="0" normalizeH="0" baseline="0">
                <a:solidFill>
                  <a:schemeClr val="tx1">
                    <a:lumMod val="85000"/>
                    <a:lumOff val="15000"/>
                  </a:schemeClr>
                </a:solidFill>
                <a:uFillTx/>
                <a:latin typeface="Arial" panose="020B0604020202020204" pitchFamily="34" charset="0"/>
                <a:ea typeface="幼圆" panose="02010509060101010101" pitchFamily="49" charset="-122"/>
              </a:defRPr>
            </a:lvl2pPr>
            <a:lvl3pPr>
              <a:defRPr u="none" strike="noStrike" kern="1200" cap="none" spc="0" normalizeH="0" baseline="0">
                <a:solidFill>
                  <a:schemeClr val="tx1">
                    <a:lumMod val="85000"/>
                    <a:lumOff val="15000"/>
                  </a:schemeClr>
                </a:solidFill>
                <a:uFillTx/>
                <a:latin typeface="Arial" panose="020B0604020202020204" pitchFamily="34" charset="0"/>
                <a:ea typeface="幼圆" panose="02010509060101010101" pitchFamily="49" charset="-122"/>
              </a:defRPr>
            </a:lvl3pPr>
            <a:lvl4pPr>
              <a:defRPr u="none" strike="noStrike" kern="1200" cap="none" spc="0" normalizeH="0" baseline="0">
                <a:solidFill>
                  <a:schemeClr val="tx1">
                    <a:lumMod val="85000"/>
                    <a:lumOff val="15000"/>
                  </a:schemeClr>
                </a:solidFill>
                <a:uFillTx/>
                <a:latin typeface="Arial" panose="020B0604020202020204" pitchFamily="34" charset="0"/>
                <a:ea typeface="幼圆" panose="02010509060101010101" pitchFamily="49" charset="-122"/>
              </a:defRPr>
            </a:lvl4pPr>
            <a:lvl5pPr>
              <a:defRPr u="none" strike="noStrike" kern="1200" cap="none" spc="0" normalizeH="0" baseline="0">
                <a:solidFill>
                  <a:schemeClr val="tx1">
                    <a:lumMod val="85000"/>
                    <a:lumOff val="15000"/>
                  </a:schemeClr>
                </a:solidFill>
                <a:uFillTx/>
                <a:latin typeface="Arial" panose="020B0604020202020204" pitchFamily="34" charset="0"/>
                <a:ea typeface="幼圆" panose="02010509060101010101" pitchFamily="49"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3" name="日期占位符 2"/>
          <p:cNvSpPr>
            <a:spLocks noGrp="1"/>
          </p:cNvSpPr>
          <p:nvPr>
            <p:ph type="dt" sz="half" idx="10"/>
            <p:custDataLst>
              <p:tags r:id="rId31"/>
            </p:custDataLst>
          </p:nvPr>
        </p:nvSpPr>
        <p:spPr/>
        <p:txBody>
          <a:bodyPr wrap="square" lIns="90000" tIns="46800" rIns="90000">
            <a:normAutofit/>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2"/>
            </p:custDataLst>
          </p:nvPr>
        </p:nvSpPr>
        <p:spPr/>
        <p:txBody>
          <a:bodyPr wrap="square" lIns="90000" tIns="46800" rIns="90000">
            <a:normAutofit/>
          </a:bodyPr>
          <a:lstStyle/>
          <a:p>
            <a:endParaRPr lang="zh-CN" altLang="en-US" dirty="0"/>
          </a:p>
        </p:txBody>
      </p:sp>
      <p:sp>
        <p:nvSpPr>
          <p:cNvPr id="5" name="灯片编号占位符 4"/>
          <p:cNvSpPr>
            <a:spLocks noGrp="1"/>
          </p:cNvSpPr>
          <p:nvPr>
            <p:ph type="sldNum" sz="quarter" idx="12"/>
            <p:custDataLst>
              <p:tags r:id="rId33"/>
            </p:custDataLst>
          </p:nvPr>
        </p:nvSpPr>
        <p:spPr/>
        <p:txBody>
          <a:bodyPr wrap="square" lIns="90000" tIns="46800" rIns="90000">
            <a:normAutofit/>
          </a:bodyPr>
          <a:lstStyle/>
          <a:p>
            <a:fld id="{49AE70B2-8BF9-45C0-BB95-33D1B9D3A854}" type="slidenum">
              <a:rPr lang="zh-CN" altLang="en-US" smtClean="0"/>
            </a:fld>
            <a:endParaRPr lang="zh-CN" alt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左右">
    <p:bg>
      <p:bgPr>
        <a:solidFill>
          <a:schemeClr val="bg2"/>
        </a:solidFill>
        <a:effectLst/>
      </p:bgPr>
    </p:bg>
    <p:spTree>
      <p:nvGrpSpPr>
        <p:cNvPr id="1" name=""/>
        <p:cNvGrpSpPr/>
        <p:nvPr/>
      </p:nvGrpSpPr>
      <p:grpSpPr>
        <a:xfrm>
          <a:off x="0" y="0"/>
          <a:ext cx="0" cy="0"/>
          <a:chOff x="0" y="0"/>
          <a:chExt cx="0" cy="0"/>
        </a:xfrm>
      </p:grpSpPr>
      <p:sp>
        <p:nvSpPr>
          <p:cNvPr id="8" name="矩形 7"/>
          <p:cNvSpPr/>
          <p:nvPr>
            <p:custDataLst>
              <p:tags r:id="rId2"/>
            </p:custDataLst>
          </p:nvPr>
        </p:nvSpPr>
        <p:spPr>
          <a:xfrm>
            <a:off x="0" y="0"/>
            <a:ext cx="4823460" cy="6866255"/>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lIns="90000" tIns="46800" rIns="90000" bIns="46800" rtlCol="0" anchor="ctr">
            <a:normAutofit/>
          </a:bodyPr>
          <a:lstStyle/>
          <a:p>
            <a:pPr lvl="0" algn="ctr"/>
            <a:endParaRPr lang="en-US" altLang="zh-CN" dirty="0">
              <a:sym typeface="+mn-ea"/>
            </a:endParaRPr>
          </a:p>
        </p:txBody>
      </p:sp>
      <p:sp>
        <p:nvSpPr>
          <p:cNvPr id="2" name="标题 1"/>
          <p:cNvSpPr>
            <a:spLocks noGrp="1"/>
          </p:cNvSpPr>
          <p:nvPr>
            <p:ph type="title" hasCustomPrompt="1"/>
            <p:custDataLst>
              <p:tags r:id="rId3"/>
            </p:custDataLst>
          </p:nvPr>
        </p:nvSpPr>
        <p:spPr>
          <a:xfrm>
            <a:off x="583200" y="770400"/>
            <a:ext cx="3960000" cy="882000"/>
          </a:xfrm>
        </p:spPr>
        <p:txBody>
          <a:bodyPr wrap="square" lIns="90000" tIns="46800" rIns="90000" bIns="46800" anchor="ctr">
            <a:normAutofit/>
          </a:bodyPr>
          <a:lstStyle>
            <a:lvl1pPr>
              <a:defRPr sz="3600" u="none" strike="noStrike" kern="1200" cap="none" spc="0" normalizeH="0" baseline="0">
                <a:solidFill>
                  <a:schemeClr val="tx1">
                    <a:lumMod val="85000"/>
                    <a:lumOff val="15000"/>
                  </a:schemeClr>
                </a:solidFill>
                <a:uFillTx/>
                <a:latin typeface="Arial" panose="020B0604020202020204" pitchFamily="34" charset="0"/>
                <a:ea typeface="幼圆" panose="02010509060101010101" pitchFamily="49" charset="-122"/>
              </a:defRPr>
            </a:lvl1pPr>
          </a:lstStyle>
          <a:p>
            <a:r>
              <a:rPr lang="zh-CN" altLang="en-US" dirty="0"/>
              <a:t>单击编辑标题</a:t>
            </a:r>
            <a:endParaRPr lang="zh-CN" altLang="en-US" dirty="0"/>
          </a:p>
        </p:txBody>
      </p:sp>
      <p:sp>
        <p:nvSpPr>
          <p:cNvPr id="3" name="日期占位符 2"/>
          <p:cNvSpPr>
            <a:spLocks noGrp="1"/>
          </p:cNvSpPr>
          <p:nvPr>
            <p:ph type="dt" sz="half" idx="10"/>
            <p:custDataLst>
              <p:tags r:id="rId4"/>
            </p:custDataLst>
          </p:nvPr>
        </p:nvSpPr>
        <p:spPr/>
        <p:txBody>
          <a:bodyPr wrap="square" lIns="90000" tIns="46800" rIns="90000" bIns="46800">
            <a:normAutofit/>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5"/>
            </p:custDataLst>
          </p:nvPr>
        </p:nvSpPr>
        <p:spPr/>
        <p:txBody>
          <a:bodyPr wrap="square" lIns="90000" tIns="46800" rIns="90000" bIns="46800">
            <a:normAutofit/>
          </a:bodyPr>
          <a:lstStyle/>
          <a:p>
            <a:endParaRPr lang="zh-CN" altLang="en-US" dirty="0"/>
          </a:p>
        </p:txBody>
      </p:sp>
      <p:sp>
        <p:nvSpPr>
          <p:cNvPr id="5" name="灯片编号占位符 4"/>
          <p:cNvSpPr>
            <a:spLocks noGrp="1"/>
          </p:cNvSpPr>
          <p:nvPr>
            <p:ph type="sldNum" sz="quarter" idx="12"/>
            <p:custDataLst>
              <p:tags r:id="rId6"/>
            </p:custDataLst>
          </p:nvPr>
        </p:nvSpPr>
        <p:spPr/>
        <p:txBody>
          <a:bodyPr wrap="square" lIns="90000" tIns="46800" rIns="90000" bIns="46800">
            <a:normAutofit/>
          </a:bodyPr>
          <a:lstStyle/>
          <a:p>
            <a:fld id="{49AE70B2-8BF9-45C0-BB95-33D1B9D3A854}" type="slidenum">
              <a:rPr lang="zh-CN" altLang="en-US" smtClean="0"/>
            </a:fld>
            <a:endParaRPr lang="zh-CN" altLang="en-US" dirty="0"/>
          </a:p>
        </p:txBody>
      </p:sp>
      <p:sp>
        <p:nvSpPr>
          <p:cNvPr id="7" name="文本占位符 6"/>
          <p:cNvSpPr>
            <a:spLocks noGrp="1"/>
          </p:cNvSpPr>
          <p:nvPr>
            <p:ph type="body" sz="quarter" idx="13"/>
            <p:custDataLst>
              <p:tags r:id="rId7"/>
            </p:custDataLst>
          </p:nvPr>
        </p:nvSpPr>
        <p:spPr>
          <a:xfrm>
            <a:off x="586800" y="1764000"/>
            <a:ext cx="3956400" cy="4093200"/>
          </a:xfrm>
        </p:spPr>
        <p:txBody>
          <a:bodyPr wrap="square" lIns="90000" tIns="46800" rIns="90000" bIns="46800">
            <a:normAutofit/>
          </a:bodyPr>
          <a:lstStyle>
            <a:lvl1pPr>
              <a:defRPr u="none" strike="noStrike" kern="1200" cap="none" spc="0" normalizeH="0" baseline="0">
                <a:solidFill>
                  <a:schemeClr val="tx1">
                    <a:lumMod val="85000"/>
                    <a:lumOff val="15000"/>
                  </a:schemeClr>
                </a:solidFill>
                <a:uFillTx/>
                <a:latin typeface="Arial" panose="020B0604020202020204" pitchFamily="34" charset="0"/>
                <a:ea typeface="幼圆" panose="02010509060101010101" pitchFamily="49" charset="-122"/>
              </a:defRPr>
            </a:lvl1pPr>
            <a:lvl2pPr>
              <a:defRPr u="none" strike="noStrike" kern="1200" cap="none" spc="0" normalizeH="0" baseline="0">
                <a:solidFill>
                  <a:schemeClr val="tx1">
                    <a:lumMod val="85000"/>
                    <a:lumOff val="15000"/>
                  </a:schemeClr>
                </a:solidFill>
                <a:uFillTx/>
                <a:latin typeface="Arial" panose="020B0604020202020204" pitchFamily="34" charset="0"/>
                <a:ea typeface="幼圆" panose="02010509060101010101" pitchFamily="49" charset="-122"/>
              </a:defRPr>
            </a:lvl2pPr>
            <a:lvl3pPr>
              <a:defRPr u="none" strike="noStrike" kern="1200" cap="none" spc="0" normalizeH="0" baseline="0">
                <a:solidFill>
                  <a:schemeClr val="tx1">
                    <a:lumMod val="85000"/>
                    <a:lumOff val="15000"/>
                  </a:schemeClr>
                </a:solidFill>
                <a:uFillTx/>
                <a:latin typeface="Arial" panose="020B0604020202020204" pitchFamily="34" charset="0"/>
                <a:ea typeface="幼圆" panose="02010509060101010101" pitchFamily="49" charset="-122"/>
              </a:defRPr>
            </a:lvl3pPr>
            <a:lvl4pPr>
              <a:defRPr u="none" strike="noStrike" kern="1200" cap="none" spc="0" normalizeH="0" baseline="0">
                <a:solidFill>
                  <a:schemeClr val="tx1">
                    <a:lumMod val="85000"/>
                    <a:lumOff val="15000"/>
                  </a:schemeClr>
                </a:solidFill>
                <a:uFillTx/>
                <a:latin typeface="Arial" panose="020B0604020202020204" pitchFamily="34" charset="0"/>
                <a:ea typeface="幼圆" panose="02010509060101010101" pitchFamily="49" charset="-122"/>
              </a:defRPr>
            </a:lvl4pPr>
            <a:lvl5pPr>
              <a:defRPr u="none" strike="noStrike" kern="1200" cap="none" spc="0" normalizeH="0" baseline="0">
                <a:solidFill>
                  <a:schemeClr val="tx1">
                    <a:lumMod val="85000"/>
                    <a:lumOff val="15000"/>
                  </a:schemeClr>
                </a:solidFill>
                <a:uFillTx/>
                <a:latin typeface="Arial" panose="020B0604020202020204" pitchFamily="34" charset="0"/>
                <a:ea typeface="幼圆" panose="02010509060101010101" pitchFamily="49"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内容占位符 8"/>
          <p:cNvSpPr>
            <a:spLocks noGrp="1"/>
          </p:cNvSpPr>
          <p:nvPr>
            <p:ph sz="quarter" idx="14"/>
            <p:custDataLst>
              <p:tags r:id="rId8"/>
            </p:custDataLst>
          </p:nvPr>
        </p:nvSpPr>
        <p:spPr>
          <a:xfrm>
            <a:off x="5101200" y="769938"/>
            <a:ext cx="6480000" cy="5087937"/>
          </a:xfrm>
        </p:spPr>
        <p:txBody>
          <a:bodyPr wrap="square" lIns="90000" tIns="46800" rIns="90000" bIns="46800">
            <a:normAutofit/>
          </a:bodyPr>
          <a:lstStyle>
            <a:lvl1pPr>
              <a:defRPr u="none" strike="noStrike" kern="1200" cap="none" spc="0" normalizeH="0" baseline="0">
                <a:solidFill>
                  <a:schemeClr val="tx1">
                    <a:lumMod val="85000"/>
                    <a:lumOff val="15000"/>
                  </a:schemeClr>
                </a:solidFill>
                <a:uFillTx/>
                <a:latin typeface="Arial" panose="020B0604020202020204" pitchFamily="34" charset="0"/>
                <a:ea typeface="幼圆" panose="02010509060101010101" pitchFamily="49" charset="-122"/>
              </a:defRPr>
            </a:lvl1pPr>
            <a:lvl2pPr>
              <a:defRPr u="none" strike="noStrike" kern="1200" cap="none" spc="0" normalizeH="0" baseline="0">
                <a:solidFill>
                  <a:schemeClr val="tx1">
                    <a:lumMod val="85000"/>
                    <a:lumOff val="15000"/>
                  </a:schemeClr>
                </a:solidFill>
                <a:uFillTx/>
                <a:latin typeface="Arial" panose="020B0604020202020204" pitchFamily="34" charset="0"/>
                <a:ea typeface="幼圆" panose="02010509060101010101" pitchFamily="49" charset="-122"/>
              </a:defRPr>
            </a:lvl2pPr>
            <a:lvl3pPr>
              <a:defRPr u="none" strike="noStrike" kern="1200" cap="none" spc="0" normalizeH="0" baseline="0">
                <a:solidFill>
                  <a:schemeClr val="tx1">
                    <a:lumMod val="85000"/>
                    <a:lumOff val="15000"/>
                  </a:schemeClr>
                </a:solidFill>
                <a:uFillTx/>
                <a:latin typeface="Arial" panose="020B0604020202020204" pitchFamily="34" charset="0"/>
                <a:ea typeface="幼圆" panose="02010509060101010101" pitchFamily="49" charset="-122"/>
              </a:defRPr>
            </a:lvl3pPr>
            <a:lvl4pPr>
              <a:defRPr u="none" strike="noStrike" kern="1200" cap="none" spc="0" normalizeH="0" baseline="0">
                <a:solidFill>
                  <a:schemeClr val="tx1">
                    <a:lumMod val="85000"/>
                    <a:lumOff val="15000"/>
                  </a:schemeClr>
                </a:solidFill>
                <a:uFillTx/>
                <a:latin typeface="Arial" panose="020B0604020202020204" pitchFamily="34" charset="0"/>
                <a:ea typeface="幼圆" panose="02010509060101010101" pitchFamily="49" charset="-122"/>
              </a:defRPr>
            </a:lvl4pPr>
            <a:lvl5pPr>
              <a:defRPr u="none" strike="noStrike" kern="1200" cap="none" spc="0" normalizeH="0" baseline="0">
                <a:solidFill>
                  <a:schemeClr val="tx1">
                    <a:lumMod val="85000"/>
                    <a:lumOff val="15000"/>
                  </a:schemeClr>
                </a:solidFill>
                <a:uFillTx/>
                <a:latin typeface="Arial" panose="020B0604020202020204" pitchFamily="34" charset="0"/>
                <a:ea typeface="幼圆" panose="02010509060101010101" pitchFamily="49"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pic>
        <p:nvPicPr>
          <p:cNvPr id="20" name="图片 19"/>
          <p:cNvPicPr>
            <a:picLocks noChangeAspect="1"/>
          </p:cNvPicPr>
          <p:nvPr>
            <p:custDataLst>
              <p:tags r:id="rId9"/>
            </p:custDataLst>
          </p:nvPr>
        </p:nvPicPr>
        <p:blipFill rotWithShape="1">
          <a:blip r:embed="rId10" cstate="email"/>
          <a:srcRect/>
          <a:stretch>
            <a:fillRect/>
          </a:stretch>
        </p:blipFill>
        <p:spPr>
          <a:xfrm flipH="1">
            <a:off x="0" y="5288280"/>
            <a:ext cx="1116965" cy="1569720"/>
          </a:xfrm>
          <a:custGeom>
            <a:avLst/>
            <a:gdLst>
              <a:gd name="connsiteX0" fmla="*/ 1117148 w 1117148"/>
              <a:gd name="connsiteY0" fmla="*/ 0 h 1569565"/>
              <a:gd name="connsiteX1" fmla="*/ 441690 w 1117148"/>
              <a:gd name="connsiteY1" fmla="*/ 0 h 1569565"/>
              <a:gd name="connsiteX2" fmla="*/ 0 w 1117148"/>
              <a:gd name="connsiteY2" fmla="*/ 1096433 h 1569565"/>
              <a:gd name="connsiteX3" fmla="*/ 258071 w 1117148"/>
              <a:gd name="connsiteY3" fmla="*/ 1569565 h 1569565"/>
              <a:gd name="connsiteX4" fmla="*/ 1117148 w 1117148"/>
              <a:gd name="connsiteY4" fmla="*/ 1569565 h 15695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17148" h="1569565">
                <a:moveTo>
                  <a:pt x="1117148" y="0"/>
                </a:moveTo>
                <a:lnTo>
                  <a:pt x="441690" y="0"/>
                </a:lnTo>
                <a:lnTo>
                  <a:pt x="0" y="1096433"/>
                </a:lnTo>
                <a:lnTo>
                  <a:pt x="258071" y="1569565"/>
                </a:lnTo>
                <a:lnTo>
                  <a:pt x="1117148" y="1569565"/>
                </a:lnTo>
                <a:close/>
              </a:path>
            </a:pathLst>
          </a:custGeom>
        </p:spPr>
      </p:pic>
      <p:pic>
        <p:nvPicPr>
          <p:cNvPr id="21" name="图片 20"/>
          <p:cNvPicPr>
            <a:picLocks noChangeAspect="1"/>
          </p:cNvPicPr>
          <p:nvPr>
            <p:custDataLst>
              <p:tags r:id="rId11"/>
            </p:custDataLst>
          </p:nvPr>
        </p:nvPicPr>
        <p:blipFill rotWithShape="1">
          <a:blip r:embed="rId12" cstate="email"/>
          <a:srcRect/>
          <a:stretch>
            <a:fillRect/>
          </a:stretch>
        </p:blipFill>
        <p:spPr>
          <a:xfrm>
            <a:off x="0" y="0"/>
            <a:ext cx="1492885" cy="3268980"/>
          </a:xfrm>
          <a:prstGeom prst="rect">
            <a:avLst/>
          </a:prstGeom>
        </p:spPr>
      </p:pic>
      <p:pic>
        <p:nvPicPr>
          <p:cNvPr id="22" name="图片 21"/>
          <p:cNvPicPr>
            <a:picLocks noChangeAspect="1"/>
          </p:cNvPicPr>
          <p:nvPr>
            <p:custDataLst>
              <p:tags r:id="rId13"/>
            </p:custDataLst>
          </p:nvPr>
        </p:nvPicPr>
        <p:blipFill rotWithShape="1">
          <a:blip r:embed="rId12" cstate="email"/>
          <a:srcRect/>
          <a:stretch>
            <a:fillRect/>
          </a:stretch>
        </p:blipFill>
        <p:spPr>
          <a:xfrm flipH="1">
            <a:off x="10699115" y="0"/>
            <a:ext cx="1492885" cy="3268980"/>
          </a:xfrm>
          <a:prstGeom prst="rect">
            <a:avLst/>
          </a:prstGeom>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上下">
    <p:bg>
      <p:bgPr>
        <a:solidFill>
          <a:schemeClr val="bg2"/>
        </a:solidFill>
        <a:effectLst/>
      </p:bgPr>
    </p:bg>
    <p:spTree>
      <p:nvGrpSpPr>
        <p:cNvPr id="1" name=""/>
        <p:cNvGrpSpPr/>
        <p:nvPr/>
      </p:nvGrpSpPr>
      <p:grpSpPr>
        <a:xfrm>
          <a:off x="0" y="0"/>
          <a:ext cx="0" cy="0"/>
          <a:chOff x="0" y="0"/>
          <a:chExt cx="0" cy="0"/>
        </a:xfrm>
      </p:grpSpPr>
      <p:pic>
        <p:nvPicPr>
          <p:cNvPr id="12" name="图片 11"/>
          <p:cNvPicPr>
            <a:picLocks noChangeAspect="1"/>
          </p:cNvPicPr>
          <p:nvPr>
            <p:custDataLst>
              <p:tags r:id="rId2"/>
            </p:custDataLst>
          </p:nvPr>
        </p:nvPicPr>
        <p:blipFill rotWithShape="1">
          <a:blip r:embed="rId3" cstate="email"/>
          <a:srcRect/>
          <a:stretch>
            <a:fillRect/>
          </a:stretch>
        </p:blipFill>
        <p:spPr>
          <a:xfrm flipH="1">
            <a:off x="0" y="4101465"/>
            <a:ext cx="2272665" cy="2756535"/>
          </a:xfrm>
          <a:custGeom>
            <a:avLst/>
            <a:gdLst>
              <a:gd name="connsiteX0" fmla="*/ 3003941 w 5654040"/>
              <a:gd name="connsiteY0" fmla="*/ 0 h 6858000"/>
              <a:gd name="connsiteX1" fmla="*/ 5654040 w 5654040"/>
              <a:gd name="connsiteY1" fmla="*/ 0 h 6858000"/>
              <a:gd name="connsiteX2" fmla="*/ 5654040 w 5654040"/>
              <a:gd name="connsiteY2" fmla="*/ 6858000 h 6858000"/>
              <a:gd name="connsiteX3" fmla="*/ 0 w 5654040"/>
              <a:gd name="connsiteY3" fmla="*/ 6858000 h 6858000"/>
              <a:gd name="connsiteX4" fmla="*/ 0 w 5654040"/>
              <a:gd name="connsiteY4" fmla="*/ 6802799 h 6858000"/>
              <a:gd name="connsiteX5" fmla="*/ 1219200 w 5654040"/>
              <a:gd name="connsiteY5" fmla="*/ 6583680 h 6858000"/>
              <a:gd name="connsiteX6" fmla="*/ 2819400 w 5654040"/>
              <a:gd name="connsiteY6" fmla="*/ 4404360 h 6858000"/>
              <a:gd name="connsiteX7" fmla="*/ 1905000 w 5654040"/>
              <a:gd name="connsiteY7" fmla="*/ 272796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654040" h="6858000">
                <a:moveTo>
                  <a:pt x="3003941" y="0"/>
                </a:moveTo>
                <a:lnTo>
                  <a:pt x="5654040" y="0"/>
                </a:lnTo>
                <a:lnTo>
                  <a:pt x="5654040" y="6858000"/>
                </a:lnTo>
                <a:lnTo>
                  <a:pt x="0" y="6858000"/>
                </a:lnTo>
                <a:lnTo>
                  <a:pt x="0" y="6802799"/>
                </a:lnTo>
                <a:lnTo>
                  <a:pt x="1219200" y="6583680"/>
                </a:lnTo>
                <a:lnTo>
                  <a:pt x="2819400" y="4404360"/>
                </a:lnTo>
                <a:lnTo>
                  <a:pt x="1905000" y="2727960"/>
                </a:lnTo>
                <a:close/>
              </a:path>
            </a:pathLst>
          </a:custGeom>
        </p:spPr>
      </p:pic>
      <p:pic>
        <p:nvPicPr>
          <p:cNvPr id="13" name="图片 12"/>
          <p:cNvPicPr>
            <a:picLocks noChangeAspect="1"/>
          </p:cNvPicPr>
          <p:nvPr>
            <p:custDataLst>
              <p:tags r:id="rId4"/>
            </p:custDataLst>
          </p:nvPr>
        </p:nvPicPr>
        <p:blipFill rotWithShape="1">
          <a:blip r:embed="rId3" cstate="email"/>
          <a:srcRect/>
          <a:stretch>
            <a:fillRect/>
          </a:stretch>
        </p:blipFill>
        <p:spPr>
          <a:xfrm>
            <a:off x="9919335" y="4101465"/>
            <a:ext cx="2272665" cy="2756535"/>
          </a:xfrm>
          <a:custGeom>
            <a:avLst/>
            <a:gdLst>
              <a:gd name="connsiteX0" fmla="*/ 3003941 w 5654040"/>
              <a:gd name="connsiteY0" fmla="*/ 0 h 6858000"/>
              <a:gd name="connsiteX1" fmla="*/ 5654040 w 5654040"/>
              <a:gd name="connsiteY1" fmla="*/ 0 h 6858000"/>
              <a:gd name="connsiteX2" fmla="*/ 5654040 w 5654040"/>
              <a:gd name="connsiteY2" fmla="*/ 6858000 h 6858000"/>
              <a:gd name="connsiteX3" fmla="*/ 0 w 5654040"/>
              <a:gd name="connsiteY3" fmla="*/ 6858000 h 6858000"/>
              <a:gd name="connsiteX4" fmla="*/ 0 w 5654040"/>
              <a:gd name="connsiteY4" fmla="*/ 6802799 h 6858000"/>
              <a:gd name="connsiteX5" fmla="*/ 1219200 w 5654040"/>
              <a:gd name="connsiteY5" fmla="*/ 6583680 h 6858000"/>
              <a:gd name="connsiteX6" fmla="*/ 2819400 w 5654040"/>
              <a:gd name="connsiteY6" fmla="*/ 4404360 h 6858000"/>
              <a:gd name="connsiteX7" fmla="*/ 1905000 w 5654040"/>
              <a:gd name="connsiteY7" fmla="*/ 272796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654040" h="6858000">
                <a:moveTo>
                  <a:pt x="3003941" y="0"/>
                </a:moveTo>
                <a:lnTo>
                  <a:pt x="5654040" y="0"/>
                </a:lnTo>
                <a:lnTo>
                  <a:pt x="5654040" y="6858000"/>
                </a:lnTo>
                <a:lnTo>
                  <a:pt x="0" y="6858000"/>
                </a:lnTo>
                <a:lnTo>
                  <a:pt x="0" y="6802799"/>
                </a:lnTo>
                <a:lnTo>
                  <a:pt x="1219200" y="6583680"/>
                </a:lnTo>
                <a:lnTo>
                  <a:pt x="2819400" y="4404360"/>
                </a:lnTo>
                <a:lnTo>
                  <a:pt x="1905000" y="2727960"/>
                </a:lnTo>
                <a:close/>
              </a:path>
            </a:pathLst>
          </a:custGeom>
        </p:spPr>
      </p:pic>
      <p:pic>
        <p:nvPicPr>
          <p:cNvPr id="14" name="图片 13"/>
          <p:cNvPicPr>
            <a:picLocks noChangeAspect="1"/>
          </p:cNvPicPr>
          <p:nvPr>
            <p:custDataLst>
              <p:tags r:id="rId5"/>
            </p:custDataLst>
          </p:nvPr>
        </p:nvPicPr>
        <p:blipFill rotWithShape="1">
          <a:blip r:embed="rId6" cstate="email"/>
          <a:srcRect/>
          <a:stretch>
            <a:fillRect/>
          </a:stretch>
        </p:blipFill>
        <p:spPr>
          <a:xfrm>
            <a:off x="0" y="0"/>
            <a:ext cx="1492885" cy="3268980"/>
          </a:xfrm>
          <a:prstGeom prst="rect">
            <a:avLst/>
          </a:prstGeom>
        </p:spPr>
      </p:pic>
      <p:pic>
        <p:nvPicPr>
          <p:cNvPr id="15" name="图片 14"/>
          <p:cNvPicPr>
            <a:picLocks noChangeAspect="1"/>
          </p:cNvPicPr>
          <p:nvPr>
            <p:custDataLst>
              <p:tags r:id="rId7"/>
            </p:custDataLst>
          </p:nvPr>
        </p:nvPicPr>
        <p:blipFill rotWithShape="1">
          <a:blip r:embed="rId6" cstate="email"/>
          <a:srcRect/>
          <a:stretch>
            <a:fillRect/>
          </a:stretch>
        </p:blipFill>
        <p:spPr>
          <a:xfrm flipH="1">
            <a:off x="10699115" y="0"/>
            <a:ext cx="1492885" cy="3268980"/>
          </a:xfrm>
          <a:prstGeom prst="rect">
            <a:avLst/>
          </a:prstGeom>
        </p:spPr>
      </p:pic>
      <p:sp>
        <p:nvSpPr>
          <p:cNvPr id="16" name="矩形: 圆角 15"/>
          <p:cNvSpPr/>
          <p:nvPr>
            <p:custDataLst>
              <p:tags r:id="rId8"/>
            </p:custDataLst>
          </p:nvPr>
        </p:nvSpPr>
        <p:spPr>
          <a:xfrm>
            <a:off x="330835" y="327025"/>
            <a:ext cx="11530330" cy="6203950"/>
          </a:xfrm>
          <a:prstGeom prst="roundRect">
            <a:avLst>
              <a:gd name="adj" fmla="val 6543"/>
            </a:avLst>
          </a:prstGeom>
          <a:solidFill>
            <a:schemeClr val="bg2"/>
          </a:solidFill>
          <a:ln w="31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lIns="90000" tIns="46800" rIns="90000" bIns="46800" rtlCol="0" anchor="ctr">
            <a:normAutofit/>
          </a:bodyPr>
          <a:lstStyle/>
          <a:p>
            <a:pPr algn="ctr"/>
            <a:endParaRPr lang="zh-CN" altLang="en-US"/>
          </a:p>
        </p:txBody>
      </p:sp>
      <p:sp>
        <p:nvSpPr>
          <p:cNvPr id="10" name="矩形 9"/>
          <p:cNvSpPr/>
          <p:nvPr>
            <p:custDataLst>
              <p:tags r:id="rId9"/>
            </p:custDataLst>
          </p:nvPr>
        </p:nvSpPr>
        <p:spPr>
          <a:xfrm>
            <a:off x="0" y="0"/>
            <a:ext cx="12192000" cy="2664000"/>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lIns="90000" tIns="46800" rIns="90000" bIns="46800" rtlCol="0" anchor="ctr">
            <a:normAutofit/>
          </a:bodyPr>
          <a:lstStyle/>
          <a:p>
            <a:pPr lvl="0" algn="ctr"/>
            <a:endParaRPr lang="en-US" altLang="zh-CN">
              <a:sym typeface="+mn-ea"/>
            </a:endParaRPr>
          </a:p>
        </p:txBody>
      </p:sp>
      <p:sp>
        <p:nvSpPr>
          <p:cNvPr id="2" name="标题 1"/>
          <p:cNvSpPr>
            <a:spLocks noGrp="1"/>
          </p:cNvSpPr>
          <p:nvPr>
            <p:ph type="title"/>
            <p:custDataLst>
              <p:tags r:id="rId10"/>
            </p:custDataLst>
          </p:nvPr>
        </p:nvSpPr>
        <p:spPr>
          <a:xfrm>
            <a:off x="612000" y="781200"/>
            <a:ext cx="10976400" cy="626400"/>
          </a:xfrm>
        </p:spPr>
        <p:txBody>
          <a:bodyPr wrap="square" lIns="90000" tIns="46800" rIns="90000" bIns="46800" anchor="ctr">
            <a:normAutofit/>
          </a:bodyPr>
          <a:lstStyle>
            <a:lvl1pPr algn="ctr">
              <a:defRPr sz="3600" u="none" strike="noStrike" kern="1200" cap="none" spc="0" normalizeH="0" baseline="0">
                <a:solidFill>
                  <a:schemeClr val="tx1">
                    <a:lumMod val="85000"/>
                    <a:lumOff val="15000"/>
                  </a:schemeClr>
                </a:solidFill>
                <a:uFillTx/>
                <a:latin typeface="Arial" panose="020B0604020202020204" pitchFamily="34" charset="0"/>
                <a:ea typeface="幼圆" panose="02010509060101010101" pitchFamily="49" charset="-122"/>
              </a:defRPr>
            </a:lvl1pPr>
          </a:lstStyle>
          <a:p>
            <a:r>
              <a:rPr lang="zh-CN" altLang="en-US" dirty="0"/>
              <a:t>单击此处编辑母版标题样式</a:t>
            </a:r>
            <a:endParaRPr lang="zh-CN" altLang="en-US" dirty="0"/>
          </a:p>
        </p:txBody>
      </p:sp>
      <p:sp>
        <p:nvSpPr>
          <p:cNvPr id="3" name="日期占位符 2"/>
          <p:cNvSpPr>
            <a:spLocks noGrp="1"/>
          </p:cNvSpPr>
          <p:nvPr>
            <p:ph type="dt" sz="half" idx="10"/>
            <p:custDataLst>
              <p:tags r:id="rId11"/>
            </p:custDataLst>
          </p:nvPr>
        </p:nvSpPr>
        <p:spPr/>
        <p:txBody>
          <a:bodyPr wrap="square" lIns="90000" tIns="46800" rIns="90000" bIns="46800">
            <a:normAutofit/>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2"/>
            </p:custDataLst>
          </p:nvPr>
        </p:nvSpPr>
        <p:spPr/>
        <p:txBody>
          <a:bodyPr wrap="square" lIns="90000" tIns="46800" rIns="90000" bIns="46800">
            <a:normAutofit/>
          </a:bodyPr>
          <a:lstStyle/>
          <a:p>
            <a:endParaRPr lang="zh-CN" altLang="en-US" dirty="0"/>
          </a:p>
        </p:txBody>
      </p:sp>
      <p:sp>
        <p:nvSpPr>
          <p:cNvPr id="5" name="灯片编号占位符 4"/>
          <p:cNvSpPr>
            <a:spLocks noGrp="1"/>
          </p:cNvSpPr>
          <p:nvPr>
            <p:ph type="sldNum" sz="quarter" idx="12"/>
            <p:custDataLst>
              <p:tags r:id="rId13"/>
            </p:custDataLst>
          </p:nvPr>
        </p:nvSpPr>
        <p:spPr/>
        <p:txBody>
          <a:bodyPr wrap="square" lIns="90000" tIns="46800" rIns="90000" bIns="46800">
            <a:normAutofit/>
          </a:bodyPr>
          <a:lstStyle/>
          <a:p>
            <a:fld id="{49AE70B2-8BF9-45C0-BB95-33D1B9D3A854}" type="slidenum">
              <a:rPr lang="zh-CN" altLang="en-US" smtClean="0"/>
            </a:fld>
            <a:endParaRPr lang="zh-CN" altLang="en-US" dirty="0"/>
          </a:p>
        </p:txBody>
      </p:sp>
      <p:sp>
        <p:nvSpPr>
          <p:cNvPr id="7" name="文本占位符 6"/>
          <p:cNvSpPr>
            <a:spLocks noGrp="1"/>
          </p:cNvSpPr>
          <p:nvPr>
            <p:ph type="body" sz="quarter" idx="13"/>
            <p:custDataLst>
              <p:tags r:id="rId14"/>
            </p:custDataLst>
          </p:nvPr>
        </p:nvSpPr>
        <p:spPr>
          <a:xfrm>
            <a:off x="612000" y="1659600"/>
            <a:ext cx="10975975" cy="828000"/>
          </a:xfrm>
        </p:spPr>
        <p:txBody>
          <a:bodyPr wrap="square" lIns="90000" tIns="46800" rIns="90000" bIns="46800">
            <a:normAutofit/>
          </a:bodyPr>
          <a:lstStyle>
            <a:lvl1pPr algn="ctr">
              <a:defRPr u="none" strike="noStrike" kern="1200" cap="none" spc="0" normalizeH="0" baseline="0">
                <a:solidFill>
                  <a:schemeClr val="tx1">
                    <a:lumMod val="85000"/>
                    <a:lumOff val="15000"/>
                  </a:schemeClr>
                </a:solidFill>
                <a:uFillTx/>
                <a:latin typeface="Arial" panose="020B0604020202020204" pitchFamily="34" charset="0"/>
                <a:ea typeface="幼圆" panose="02010509060101010101" pitchFamily="49" charset="-122"/>
              </a:defRPr>
            </a:lvl1pPr>
          </a:lstStyle>
          <a:p>
            <a:pPr lvl="0"/>
            <a:r>
              <a:rPr lang="zh-CN" altLang="en-US" dirty="0"/>
              <a:t>单击此处编辑母版文本样式</a:t>
            </a:r>
            <a:endParaRPr lang="zh-CN" altLang="en-US" dirty="0"/>
          </a:p>
        </p:txBody>
      </p:sp>
      <p:sp>
        <p:nvSpPr>
          <p:cNvPr id="9" name="内容占位符 8"/>
          <p:cNvSpPr>
            <a:spLocks noGrp="1"/>
          </p:cNvSpPr>
          <p:nvPr>
            <p:ph sz="quarter" idx="14"/>
            <p:custDataLst>
              <p:tags r:id="rId15"/>
            </p:custDataLst>
          </p:nvPr>
        </p:nvSpPr>
        <p:spPr>
          <a:xfrm>
            <a:off x="612775" y="2808000"/>
            <a:ext cx="10965600" cy="3430800"/>
          </a:xfrm>
        </p:spPr>
        <p:txBody>
          <a:bodyPr wrap="square" lIns="90000" tIns="46800" rIns="90000" bIns="46800">
            <a:normAutofit/>
          </a:bodyPr>
          <a:lstStyle>
            <a:lvl1pPr>
              <a:defRPr u="none" strike="noStrike" kern="1200" cap="none" spc="0" normalizeH="0" baseline="0">
                <a:solidFill>
                  <a:schemeClr val="tx1">
                    <a:lumMod val="85000"/>
                    <a:lumOff val="15000"/>
                  </a:schemeClr>
                </a:solidFill>
                <a:uFillTx/>
                <a:latin typeface="Arial" panose="020B0604020202020204" pitchFamily="34" charset="0"/>
                <a:ea typeface="幼圆" panose="02010509060101010101" pitchFamily="49" charset="-122"/>
              </a:defRPr>
            </a:lvl1pPr>
            <a:lvl2pPr>
              <a:defRPr u="none" strike="noStrike" kern="1200" cap="none" spc="0" normalizeH="0" baseline="0">
                <a:solidFill>
                  <a:schemeClr val="tx1">
                    <a:lumMod val="85000"/>
                    <a:lumOff val="15000"/>
                  </a:schemeClr>
                </a:solidFill>
                <a:uFillTx/>
                <a:latin typeface="Arial" panose="020B0604020202020204" pitchFamily="34" charset="0"/>
                <a:ea typeface="幼圆" panose="02010509060101010101" pitchFamily="49" charset="-122"/>
              </a:defRPr>
            </a:lvl2pPr>
            <a:lvl3pPr>
              <a:defRPr u="none" strike="noStrike" kern="1200" cap="none" spc="0" normalizeH="0" baseline="0">
                <a:solidFill>
                  <a:schemeClr val="tx1">
                    <a:lumMod val="85000"/>
                    <a:lumOff val="15000"/>
                  </a:schemeClr>
                </a:solidFill>
                <a:uFillTx/>
                <a:latin typeface="Arial" panose="020B0604020202020204" pitchFamily="34" charset="0"/>
                <a:ea typeface="幼圆" panose="02010509060101010101" pitchFamily="49" charset="-122"/>
              </a:defRPr>
            </a:lvl3pPr>
            <a:lvl4pPr>
              <a:defRPr u="none" strike="noStrike" kern="1200" cap="none" spc="0" normalizeH="0" baseline="0">
                <a:solidFill>
                  <a:schemeClr val="tx1">
                    <a:lumMod val="85000"/>
                    <a:lumOff val="15000"/>
                  </a:schemeClr>
                </a:solidFill>
                <a:uFillTx/>
                <a:latin typeface="Arial" panose="020B0604020202020204" pitchFamily="34" charset="0"/>
                <a:ea typeface="幼圆" panose="02010509060101010101" pitchFamily="49" charset="-122"/>
              </a:defRPr>
            </a:lvl4pPr>
            <a:lvl5pPr>
              <a:defRPr u="none" strike="noStrike" kern="1200" cap="none" spc="0" normalizeH="0" baseline="0">
                <a:solidFill>
                  <a:schemeClr val="tx1">
                    <a:lumMod val="85000"/>
                    <a:lumOff val="15000"/>
                  </a:schemeClr>
                </a:solidFill>
                <a:uFillTx/>
                <a:latin typeface="Arial" panose="020B0604020202020204" pitchFamily="34" charset="0"/>
                <a:ea typeface="幼圆" panose="02010509060101010101" pitchFamily="49"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下上">
    <p:bg>
      <p:bgPr>
        <a:solidFill>
          <a:schemeClr val="bg2"/>
        </a:solidFill>
        <a:effectLst/>
      </p:bgPr>
    </p:bg>
    <p:spTree>
      <p:nvGrpSpPr>
        <p:cNvPr id="1" name=""/>
        <p:cNvGrpSpPr/>
        <p:nvPr/>
      </p:nvGrpSpPr>
      <p:grpSpPr>
        <a:xfrm>
          <a:off x="0" y="0"/>
          <a:ext cx="0" cy="0"/>
          <a:chOff x="0" y="0"/>
          <a:chExt cx="0" cy="0"/>
        </a:xfrm>
      </p:grpSpPr>
      <p:pic>
        <p:nvPicPr>
          <p:cNvPr id="11" name="图片 10"/>
          <p:cNvPicPr>
            <a:picLocks noChangeAspect="1"/>
          </p:cNvPicPr>
          <p:nvPr>
            <p:custDataLst>
              <p:tags r:id="rId2"/>
            </p:custDataLst>
          </p:nvPr>
        </p:nvPicPr>
        <p:blipFill rotWithShape="1">
          <a:blip r:embed="rId3" cstate="email"/>
          <a:srcRect/>
          <a:stretch>
            <a:fillRect/>
          </a:stretch>
        </p:blipFill>
        <p:spPr>
          <a:xfrm flipH="1">
            <a:off x="0" y="4101465"/>
            <a:ext cx="2272665" cy="2756535"/>
          </a:xfrm>
          <a:custGeom>
            <a:avLst/>
            <a:gdLst>
              <a:gd name="connsiteX0" fmla="*/ 3003941 w 5654040"/>
              <a:gd name="connsiteY0" fmla="*/ 0 h 6858000"/>
              <a:gd name="connsiteX1" fmla="*/ 5654040 w 5654040"/>
              <a:gd name="connsiteY1" fmla="*/ 0 h 6858000"/>
              <a:gd name="connsiteX2" fmla="*/ 5654040 w 5654040"/>
              <a:gd name="connsiteY2" fmla="*/ 6858000 h 6858000"/>
              <a:gd name="connsiteX3" fmla="*/ 0 w 5654040"/>
              <a:gd name="connsiteY3" fmla="*/ 6858000 h 6858000"/>
              <a:gd name="connsiteX4" fmla="*/ 0 w 5654040"/>
              <a:gd name="connsiteY4" fmla="*/ 6802799 h 6858000"/>
              <a:gd name="connsiteX5" fmla="*/ 1219200 w 5654040"/>
              <a:gd name="connsiteY5" fmla="*/ 6583680 h 6858000"/>
              <a:gd name="connsiteX6" fmla="*/ 2819400 w 5654040"/>
              <a:gd name="connsiteY6" fmla="*/ 4404360 h 6858000"/>
              <a:gd name="connsiteX7" fmla="*/ 1905000 w 5654040"/>
              <a:gd name="connsiteY7" fmla="*/ 272796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654040" h="6858000">
                <a:moveTo>
                  <a:pt x="3003941" y="0"/>
                </a:moveTo>
                <a:lnTo>
                  <a:pt x="5654040" y="0"/>
                </a:lnTo>
                <a:lnTo>
                  <a:pt x="5654040" y="6858000"/>
                </a:lnTo>
                <a:lnTo>
                  <a:pt x="0" y="6858000"/>
                </a:lnTo>
                <a:lnTo>
                  <a:pt x="0" y="6802799"/>
                </a:lnTo>
                <a:lnTo>
                  <a:pt x="1219200" y="6583680"/>
                </a:lnTo>
                <a:lnTo>
                  <a:pt x="2819400" y="4404360"/>
                </a:lnTo>
                <a:lnTo>
                  <a:pt x="1905000" y="2727960"/>
                </a:lnTo>
                <a:close/>
              </a:path>
            </a:pathLst>
          </a:custGeom>
        </p:spPr>
      </p:pic>
      <p:pic>
        <p:nvPicPr>
          <p:cNvPr id="12" name="图片 11"/>
          <p:cNvPicPr>
            <a:picLocks noChangeAspect="1"/>
          </p:cNvPicPr>
          <p:nvPr>
            <p:custDataLst>
              <p:tags r:id="rId4"/>
            </p:custDataLst>
          </p:nvPr>
        </p:nvPicPr>
        <p:blipFill rotWithShape="1">
          <a:blip r:embed="rId3" cstate="email"/>
          <a:srcRect/>
          <a:stretch>
            <a:fillRect/>
          </a:stretch>
        </p:blipFill>
        <p:spPr>
          <a:xfrm>
            <a:off x="9919335" y="4101465"/>
            <a:ext cx="2272665" cy="2756535"/>
          </a:xfrm>
          <a:custGeom>
            <a:avLst/>
            <a:gdLst>
              <a:gd name="connsiteX0" fmla="*/ 3003941 w 5654040"/>
              <a:gd name="connsiteY0" fmla="*/ 0 h 6858000"/>
              <a:gd name="connsiteX1" fmla="*/ 5654040 w 5654040"/>
              <a:gd name="connsiteY1" fmla="*/ 0 h 6858000"/>
              <a:gd name="connsiteX2" fmla="*/ 5654040 w 5654040"/>
              <a:gd name="connsiteY2" fmla="*/ 6858000 h 6858000"/>
              <a:gd name="connsiteX3" fmla="*/ 0 w 5654040"/>
              <a:gd name="connsiteY3" fmla="*/ 6858000 h 6858000"/>
              <a:gd name="connsiteX4" fmla="*/ 0 w 5654040"/>
              <a:gd name="connsiteY4" fmla="*/ 6802799 h 6858000"/>
              <a:gd name="connsiteX5" fmla="*/ 1219200 w 5654040"/>
              <a:gd name="connsiteY5" fmla="*/ 6583680 h 6858000"/>
              <a:gd name="connsiteX6" fmla="*/ 2819400 w 5654040"/>
              <a:gd name="connsiteY6" fmla="*/ 4404360 h 6858000"/>
              <a:gd name="connsiteX7" fmla="*/ 1905000 w 5654040"/>
              <a:gd name="connsiteY7" fmla="*/ 272796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654040" h="6858000">
                <a:moveTo>
                  <a:pt x="3003941" y="0"/>
                </a:moveTo>
                <a:lnTo>
                  <a:pt x="5654040" y="0"/>
                </a:lnTo>
                <a:lnTo>
                  <a:pt x="5654040" y="6858000"/>
                </a:lnTo>
                <a:lnTo>
                  <a:pt x="0" y="6858000"/>
                </a:lnTo>
                <a:lnTo>
                  <a:pt x="0" y="6802799"/>
                </a:lnTo>
                <a:lnTo>
                  <a:pt x="1219200" y="6583680"/>
                </a:lnTo>
                <a:lnTo>
                  <a:pt x="2819400" y="4404360"/>
                </a:lnTo>
                <a:lnTo>
                  <a:pt x="1905000" y="2727960"/>
                </a:lnTo>
                <a:close/>
              </a:path>
            </a:pathLst>
          </a:custGeom>
        </p:spPr>
      </p:pic>
      <p:pic>
        <p:nvPicPr>
          <p:cNvPr id="13" name="图片 12"/>
          <p:cNvPicPr>
            <a:picLocks noChangeAspect="1"/>
          </p:cNvPicPr>
          <p:nvPr>
            <p:custDataLst>
              <p:tags r:id="rId5"/>
            </p:custDataLst>
          </p:nvPr>
        </p:nvPicPr>
        <p:blipFill rotWithShape="1">
          <a:blip r:embed="rId6" cstate="email"/>
          <a:srcRect/>
          <a:stretch>
            <a:fillRect/>
          </a:stretch>
        </p:blipFill>
        <p:spPr>
          <a:xfrm>
            <a:off x="0" y="0"/>
            <a:ext cx="1492885" cy="3268980"/>
          </a:xfrm>
          <a:prstGeom prst="rect">
            <a:avLst/>
          </a:prstGeom>
        </p:spPr>
      </p:pic>
      <p:pic>
        <p:nvPicPr>
          <p:cNvPr id="14" name="图片 13"/>
          <p:cNvPicPr>
            <a:picLocks noChangeAspect="1"/>
          </p:cNvPicPr>
          <p:nvPr>
            <p:custDataLst>
              <p:tags r:id="rId7"/>
            </p:custDataLst>
          </p:nvPr>
        </p:nvPicPr>
        <p:blipFill rotWithShape="1">
          <a:blip r:embed="rId6" cstate="email"/>
          <a:srcRect/>
          <a:stretch>
            <a:fillRect/>
          </a:stretch>
        </p:blipFill>
        <p:spPr>
          <a:xfrm flipH="1">
            <a:off x="10699115" y="0"/>
            <a:ext cx="1492885" cy="3268980"/>
          </a:xfrm>
          <a:prstGeom prst="rect">
            <a:avLst/>
          </a:prstGeom>
        </p:spPr>
      </p:pic>
      <p:sp>
        <p:nvSpPr>
          <p:cNvPr id="15" name="矩形: 圆角 14"/>
          <p:cNvSpPr/>
          <p:nvPr>
            <p:custDataLst>
              <p:tags r:id="rId8"/>
            </p:custDataLst>
          </p:nvPr>
        </p:nvSpPr>
        <p:spPr>
          <a:xfrm>
            <a:off x="330835" y="327025"/>
            <a:ext cx="11530330" cy="6203950"/>
          </a:xfrm>
          <a:prstGeom prst="roundRect">
            <a:avLst>
              <a:gd name="adj" fmla="val 6543"/>
            </a:avLst>
          </a:prstGeom>
          <a:solidFill>
            <a:schemeClr val="bg2"/>
          </a:solidFill>
          <a:ln w="31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lIns="90000" tIns="46800" rIns="90000" bIns="46800" rtlCol="0" anchor="ctr">
            <a:normAutofit/>
          </a:bodyPr>
          <a:lstStyle/>
          <a:p>
            <a:pPr algn="ctr"/>
            <a:endParaRPr lang="zh-CN" altLang="en-US" dirty="0"/>
          </a:p>
        </p:txBody>
      </p:sp>
      <p:sp>
        <p:nvSpPr>
          <p:cNvPr id="8" name="矩形 7"/>
          <p:cNvSpPr/>
          <p:nvPr>
            <p:custDataLst>
              <p:tags r:id="rId9"/>
            </p:custDataLst>
          </p:nvPr>
        </p:nvSpPr>
        <p:spPr>
          <a:xfrm>
            <a:off x="0" y="5029201"/>
            <a:ext cx="12192000" cy="1828799"/>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lIns="90000" tIns="46800" rIns="90000" bIns="46800" rtlCol="0" anchor="ctr">
            <a:normAutofit/>
          </a:bodyPr>
          <a:lstStyle/>
          <a:p>
            <a:pPr lvl="0" algn="ctr"/>
            <a:endParaRPr lang="en-US" altLang="zh-CN">
              <a:sym typeface="+mn-ea"/>
            </a:endParaRPr>
          </a:p>
        </p:txBody>
      </p:sp>
      <p:sp>
        <p:nvSpPr>
          <p:cNvPr id="2" name="标题 1"/>
          <p:cNvSpPr>
            <a:spLocks noGrp="1"/>
          </p:cNvSpPr>
          <p:nvPr>
            <p:ph type="title"/>
            <p:custDataLst>
              <p:tags r:id="rId10"/>
            </p:custDataLst>
          </p:nvPr>
        </p:nvSpPr>
        <p:spPr>
          <a:xfrm>
            <a:off x="604800" y="669600"/>
            <a:ext cx="10976400" cy="565200"/>
          </a:xfrm>
        </p:spPr>
        <p:txBody>
          <a:bodyPr wrap="square" lIns="90000" tIns="46800" rIns="90000" bIns="46800" anchor="ctr">
            <a:normAutofit/>
          </a:bodyPr>
          <a:lstStyle>
            <a:lvl1pPr algn="ctr">
              <a:defRPr sz="3200" u="none" strike="noStrike" kern="1200" cap="none" spc="0" normalizeH="0" baseline="0">
                <a:solidFill>
                  <a:schemeClr val="tx1">
                    <a:lumMod val="85000"/>
                    <a:lumOff val="15000"/>
                  </a:schemeClr>
                </a:solidFill>
                <a:uFillTx/>
                <a:latin typeface="Arial" panose="020B0604020202020204" pitchFamily="34" charset="0"/>
                <a:ea typeface="幼圆" panose="02010509060101010101" pitchFamily="49" charset="-122"/>
              </a:defRPr>
            </a:lvl1pPr>
          </a:lstStyle>
          <a:p>
            <a:r>
              <a:rPr lang="zh-CN" altLang="en-US" dirty="0"/>
              <a:t>单击此处编辑母版标题样式</a:t>
            </a:r>
            <a:endParaRPr lang="zh-CN" altLang="en-US" dirty="0"/>
          </a:p>
        </p:txBody>
      </p:sp>
      <p:sp>
        <p:nvSpPr>
          <p:cNvPr id="3" name="日期占位符 2"/>
          <p:cNvSpPr>
            <a:spLocks noGrp="1"/>
          </p:cNvSpPr>
          <p:nvPr>
            <p:ph type="dt" sz="half" idx="10"/>
            <p:custDataLst>
              <p:tags r:id="rId11"/>
            </p:custDataLst>
          </p:nvPr>
        </p:nvSpPr>
        <p:spPr/>
        <p:txBody>
          <a:bodyPr wrap="square" lIns="90000" tIns="46800" rIns="90000" bIns="46800">
            <a:normAutofit/>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2"/>
            </p:custDataLst>
          </p:nvPr>
        </p:nvSpPr>
        <p:spPr/>
        <p:txBody>
          <a:bodyPr wrap="square" lIns="90000" tIns="46800" rIns="90000" bIns="46800">
            <a:normAutofit/>
          </a:bodyPr>
          <a:lstStyle/>
          <a:p>
            <a:endParaRPr lang="zh-CN" altLang="en-US" dirty="0"/>
          </a:p>
        </p:txBody>
      </p:sp>
      <p:sp>
        <p:nvSpPr>
          <p:cNvPr id="5" name="灯片编号占位符 4"/>
          <p:cNvSpPr>
            <a:spLocks noGrp="1"/>
          </p:cNvSpPr>
          <p:nvPr>
            <p:ph type="sldNum" sz="quarter" idx="12"/>
            <p:custDataLst>
              <p:tags r:id="rId13"/>
            </p:custDataLst>
          </p:nvPr>
        </p:nvSpPr>
        <p:spPr/>
        <p:txBody>
          <a:bodyPr wrap="square" lIns="90000" tIns="46800" rIns="90000" bIns="46800">
            <a:normAutofit/>
          </a:bodyPr>
          <a:lstStyle/>
          <a:p>
            <a:fld id="{49AE70B2-8BF9-45C0-BB95-33D1B9D3A854}" type="slidenum">
              <a:rPr lang="zh-CN" altLang="en-US" smtClean="0"/>
            </a:fld>
            <a:endParaRPr lang="zh-CN" altLang="en-US" dirty="0"/>
          </a:p>
        </p:txBody>
      </p:sp>
      <p:sp>
        <p:nvSpPr>
          <p:cNvPr id="7" name="内容占位符 6"/>
          <p:cNvSpPr>
            <a:spLocks noGrp="1"/>
          </p:cNvSpPr>
          <p:nvPr>
            <p:ph sz="quarter" idx="13"/>
            <p:custDataLst>
              <p:tags r:id="rId14"/>
            </p:custDataLst>
          </p:nvPr>
        </p:nvSpPr>
        <p:spPr>
          <a:xfrm>
            <a:off x="604837" y="1681200"/>
            <a:ext cx="10990800" cy="3211200"/>
          </a:xfrm>
        </p:spPr>
        <p:txBody>
          <a:bodyPr wrap="square" lIns="90000" tIns="46800" rIns="90000" bIns="46800">
            <a:normAutofit/>
          </a:bodyPr>
          <a:lstStyle>
            <a:lvl1pPr>
              <a:defRPr u="none" strike="noStrike" kern="1200" cap="none" spc="0" normalizeH="0" baseline="0">
                <a:solidFill>
                  <a:schemeClr val="tx1">
                    <a:lumMod val="85000"/>
                    <a:lumOff val="15000"/>
                  </a:schemeClr>
                </a:solidFill>
                <a:uFillTx/>
                <a:latin typeface="Arial" panose="020B0604020202020204" pitchFamily="34" charset="0"/>
                <a:ea typeface="幼圆" panose="02010509060101010101" pitchFamily="49" charset="-122"/>
              </a:defRPr>
            </a:lvl1pPr>
            <a:lvl2pPr>
              <a:defRPr u="none" strike="noStrike" kern="1200" cap="none" spc="0" normalizeH="0" baseline="0">
                <a:solidFill>
                  <a:schemeClr val="tx1">
                    <a:lumMod val="85000"/>
                    <a:lumOff val="15000"/>
                  </a:schemeClr>
                </a:solidFill>
                <a:uFillTx/>
                <a:latin typeface="Arial" panose="020B0604020202020204" pitchFamily="34" charset="0"/>
                <a:ea typeface="幼圆" panose="02010509060101010101" pitchFamily="49" charset="-122"/>
              </a:defRPr>
            </a:lvl2pPr>
            <a:lvl3pPr>
              <a:defRPr u="none" strike="noStrike" kern="1200" cap="none" spc="0" normalizeH="0" baseline="0">
                <a:solidFill>
                  <a:schemeClr val="tx1">
                    <a:lumMod val="85000"/>
                    <a:lumOff val="15000"/>
                  </a:schemeClr>
                </a:solidFill>
                <a:uFillTx/>
                <a:latin typeface="Arial" panose="020B0604020202020204" pitchFamily="34" charset="0"/>
                <a:ea typeface="幼圆" panose="02010509060101010101" pitchFamily="49" charset="-122"/>
              </a:defRPr>
            </a:lvl3pPr>
            <a:lvl4pPr>
              <a:defRPr u="none" strike="noStrike" kern="1200" cap="none" spc="0" normalizeH="0" baseline="0">
                <a:solidFill>
                  <a:schemeClr val="tx1">
                    <a:lumMod val="85000"/>
                    <a:lumOff val="15000"/>
                  </a:schemeClr>
                </a:solidFill>
                <a:uFillTx/>
                <a:latin typeface="Arial" panose="020B0604020202020204" pitchFamily="34" charset="0"/>
                <a:ea typeface="幼圆" panose="02010509060101010101" pitchFamily="49" charset="-122"/>
              </a:defRPr>
            </a:lvl4pPr>
            <a:lvl5pPr>
              <a:defRPr u="none" strike="noStrike" kern="1200" cap="none" spc="0" normalizeH="0" baseline="0">
                <a:solidFill>
                  <a:schemeClr val="tx1">
                    <a:lumMod val="85000"/>
                    <a:lumOff val="15000"/>
                  </a:schemeClr>
                </a:solidFill>
                <a:uFillTx/>
                <a:latin typeface="Arial" panose="020B0604020202020204" pitchFamily="34" charset="0"/>
                <a:ea typeface="幼圆" panose="02010509060101010101" pitchFamily="49"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文本占位符 8"/>
          <p:cNvSpPr>
            <a:spLocks noGrp="1"/>
          </p:cNvSpPr>
          <p:nvPr>
            <p:ph type="body" sz="quarter" idx="14"/>
            <p:custDataLst>
              <p:tags r:id="rId15"/>
            </p:custDataLst>
          </p:nvPr>
        </p:nvSpPr>
        <p:spPr>
          <a:xfrm>
            <a:off x="594000" y="5180400"/>
            <a:ext cx="11001600" cy="1011600"/>
          </a:xfrm>
        </p:spPr>
        <p:txBody>
          <a:bodyPr wrap="square" lIns="90000" tIns="46800" rIns="90000" bIns="46800">
            <a:normAutofit/>
          </a:bodyPr>
          <a:lstStyle>
            <a:lvl1pPr>
              <a:defRPr u="none" strike="noStrike" kern="1200" cap="none" spc="0" normalizeH="0" baseline="0">
                <a:solidFill>
                  <a:schemeClr val="tx1">
                    <a:lumMod val="85000"/>
                    <a:lumOff val="15000"/>
                  </a:schemeClr>
                </a:solidFill>
                <a:uFillTx/>
                <a:latin typeface="Arial" panose="020B0604020202020204" pitchFamily="34" charset="0"/>
                <a:ea typeface="幼圆" panose="02010509060101010101" pitchFamily="49" charset="-122"/>
              </a:defRPr>
            </a:lvl1pPr>
          </a:lstStyle>
          <a:p>
            <a:pPr lvl="0"/>
            <a:r>
              <a:rPr lang="zh-CN" altLang="en-US" dirty="0"/>
              <a:t>单击此处编辑母版文本样式</a:t>
            </a:r>
            <a:endParaRPr lang="zh-CN" alt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导航">
    <p:bg>
      <p:bgPr>
        <a:solidFill>
          <a:schemeClr val="bg2"/>
        </a:solidFill>
        <a:effectLst/>
      </p:bgPr>
    </p:bg>
    <p:spTree>
      <p:nvGrpSpPr>
        <p:cNvPr id="1" name=""/>
        <p:cNvGrpSpPr/>
        <p:nvPr/>
      </p:nvGrpSpPr>
      <p:grpSpPr>
        <a:xfrm>
          <a:off x="0" y="0"/>
          <a:ext cx="0" cy="0"/>
          <a:chOff x="0" y="0"/>
          <a:chExt cx="0" cy="0"/>
        </a:xfrm>
      </p:grpSpPr>
      <p:sp>
        <p:nvSpPr>
          <p:cNvPr id="10" name="矩形 9"/>
          <p:cNvSpPr/>
          <p:nvPr>
            <p:custDataLst>
              <p:tags r:id="rId2"/>
            </p:custDataLst>
          </p:nvPr>
        </p:nvSpPr>
        <p:spPr>
          <a:xfrm>
            <a:off x="0" y="0"/>
            <a:ext cx="12192000" cy="914400"/>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lIns="90000" tIns="46800" rIns="90000" bIns="46800" rtlCol="0" anchor="ctr">
            <a:normAutofit/>
          </a:bodyPr>
          <a:lstStyle/>
          <a:p>
            <a:pPr lvl="0" algn="ctr"/>
            <a:endParaRPr lang="en-US" altLang="zh-CN">
              <a:sym typeface="+mn-ea"/>
            </a:endParaRPr>
          </a:p>
        </p:txBody>
      </p:sp>
      <p:sp>
        <p:nvSpPr>
          <p:cNvPr id="2" name="标题 1"/>
          <p:cNvSpPr>
            <a:spLocks noGrp="1"/>
          </p:cNvSpPr>
          <p:nvPr>
            <p:ph type="title"/>
            <p:custDataLst>
              <p:tags r:id="rId3"/>
            </p:custDataLst>
          </p:nvPr>
        </p:nvSpPr>
        <p:spPr>
          <a:xfrm>
            <a:off x="579600" y="237600"/>
            <a:ext cx="11037600" cy="441964"/>
          </a:xfrm>
        </p:spPr>
        <p:txBody>
          <a:bodyPr wrap="square" lIns="90000" tIns="46800" rIns="90000" bIns="46800">
            <a:normAutofit/>
          </a:bodyPr>
          <a:lstStyle>
            <a:lvl1pPr>
              <a:defRPr u="none" strike="noStrike" kern="1200" cap="none" spc="0" normalizeH="0" baseline="0">
                <a:solidFill>
                  <a:schemeClr val="tx1">
                    <a:lumMod val="85000"/>
                    <a:lumOff val="15000"/>
                  </a:schemeClr>
                </a:solidFill>
                <a:uFillTx/>
                <a:latin typeface="Arial" panose="020B0604020202020204" pitchFamily="34" charset="0"/>
                <a:ea typeface="幼圆" panose="02010509060101010101" pitchFamily="49" charset="-122"/>
              </a:defRPr>
            </a:lvl1pPr>
          </a:lstStyle>
          <a:p>
            <a:r>
              <a:rPr lang="zh-CN" altLang="en-US" dirty="0"/>
              <a:t>单击此处编辑母版标题样式</a:t>
            </a:r>
            <a:endParaRPr lang="zh-CN" altLang="en-US" dirty="0"/>
          </a:p>
        </p:txBody>
      </p:sp>
      <p:sp>
        <p:nvSpPr>
          <p:cNvPr id="3" name="日期占位符 2"/>
          <p:cNvSpPr>
            <a:spLocks noGrp="1"/>
          </p:cNvSpPr>
          <p:nvPr>
            <p:ph type="dt" sz="half" idx="10"/>
            <p:custDataLst>
              <p:tags r:id="rId4"/>
            </p:custDataLst>
          </p:nvPr>
        </p:nvSpPr>
        <p:spPr/>
        <p:txBody>
          <a:bodyPr wrap="square" lIns="90000" tIns="46800" rIns="90000" bIns="46800">
            <a:normAutofit/>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5"/>
            </p:custDataLst>
          </p:nvPr>
        </p:nvSpPr>
        <p:spPr/>
        <p:txBody>
          <a:bodyPr wrap="square" lIns="90000" tIns="46800" rIns="90000" bIns="46800">
            <a:normAutofit/>
          </a:bodyPr>
          <a:lstStyle/>
          <a:p>
            <a:endParaRPr lang="zh-CN" altLang="en-US" dirty="0"/>
          </a:p>
        </p:txBody>
      </p:sp>
      <p:sp>
        <p:nvSpPr>
          <p:cNvPr id="5" name="灯片编号占位符 4"/>
          <p:cNvSpPr>
            <a:spLocks noGrp="1"/>
          </p:cNvSpPr>
          <p:nvPr>
            <p:ph type="sldNum" sz="quarter" idx="12"/>
            <p:custDataLst>
              <p:tags r:id="rId6"/>
            </p:custDataLst>
          </p:nvPr>
        </p:nvSpPr>
        <p:spPr/>
        <p:txBody>
          <a:bodyPr wrap="square" lIns="90000" tIns="46800" rIns="90000" bIns="46800">
            <a:normAutofit/>
          </a:bodyPr>
          <a:lstStyle/>
          <a:p>
            <a:fld id="{49AE70B2-8BF9-45C0-BB95-33D1B9D3A854}" type="slidenum">
              <a:rPr lang="zh-CN" altLang="en-US" smtClean="0"/>
            </a:fld>
            <a:endParaRPr lang="zh-CN" altLang="en-US" dirty="0"/>
          </a:p>
        </p:txBody>
      </p:sp>
      <p:sp>
        <p:nvSpPr>
          <p:cNvPr id="7" name="内容占位符 6"/>
          <p:cNvSpPr>
            <a:spLocks noGrp="1"/>
          </p:cNvSpPr>
          <p:nvPr>
            <p:ph sz="quarter" idx="13"/>
            <p:custDataLst>
              <p:tags r:id="rId7"/>
            </p:custDataLst>
          </p:nvPr>
        </p:nvSpPr>
        <p:spPr>
          <a:xfrm>
            <a:off x="579600" y="1663200"/>
            <a:ext cx="5342400" cy="2894400"/>
          </a:xfrm>
        </p:spPr>
        <p:txBody>
          <a:bodyPr wrap="square" lIns="90000" tIns="46800" rIns="90000" bIns="46800">
            <a:normAutofit/>
          </a:bodyPr>
          <a:lstStyle>
            <a:lvl1pPr>
              <a:defRPr u="none" strike="noStrike" kern="1200" cap="none" spc="0" normalizeH="0" baseline="0">
                <a:solidFill>
                  <a:schemeClr val="tx1">
                    <a:lumMod val="85000"/>
                    <a:lumOff val="15000"/>
                  </a:schemeClr>
                </a:solidFill>
                <a:uFillTx/>
                <a:latin typeface="Arial" panose="020B0604020202020204" pitchFamily="34" charset="0"/>
                <a:ea typeface="幼圆" panose="02010509060101010101" pitchFamily="49" charset="-122"/>
              </a:defRPr>
            </a:lvl1pPr>
            <a:lvl2pPr>
              <a:defRPr u="none" strike="noStrike" kern="1200" cap="none" spc="0" normalizeH="0" baseline="0">
                <a:solidFill>
                  <a:schemeClr val="tx1">
                    <a:lumMod val="85000"/>
                    <a:lumOff val="15000"/>
                  </a:schemeClr>
                </a:solidFill>
                <a:uFillTx/>
                <a:latin typeface="Arial" panose="020B0604020202020204" pitchFamily="34" charset="0"/>
                <a:ea typeface="幼圆" panose="02010509060101010101" pitchFamily="49" charset="-122"/>
              </a:defRPr>
            </a:lvl2pPr>
            <a:lvl3pPr>
              <a:defRPr u="none" strike="noStrike" kern="1200" cap="none" spc="0" normalizeH="0" baseline="0">
                <a:solidFill>
                  <a:schemeClr val="tx1">
                    <a:lumMod val="85000"/>
                    <a:lumOff val="15000"/>
                  </a:schemeClr>
                </a:solidFill>
                <a:uFillTx/>
                <a:latin typeface="Arial" panose="020B0604020202020204" pitchFamily="34" charset="0"/>
                <a:ea typeface="幼圆" panose="02010509060101010101" pitchFamily="49" charset="-122"/>
              </a:defRPr>
            </a:lvl3pPr>
            <a:lvl4pPr>
              <a:defRPr u="none" strike="noStrike" kern="1200" cap="none" spc="0" normalizeH="0" baseline="0">
                <a:solidFill>
                  <a:schemeClr val="tx1">
                    <a:lumMod val="85000"/>
                    <a:lumOff val="15000"/>
                  </a:schemeClr>
                </a:solidFill>
                <a:uFillTx/>
                <a:latin typeface="Arial" panose="020B0604020202020204" pitchFamily="34" charset="0"/>
                <a:ea typeface="幼圆" panose="02010509060101010101" pitchFamily="49" charset="-122"/>
              </a:defRPr>
            </a:lvl4pPr>
            <a:lvl5pPr>
              <a:defRPr u="none" strike="noStrike" kern="1200" cap="none" spc="0" normalizeH="0" baseline="0">
                <a:solidFill>
                  <a:schemeClr val="tx1">
                    <a:lumMod val="85000"/>
                    <a:lumOff val="15000"/>
                  </a:schemeClr>
                </a:solidFill>
                <a:uFillTx/>
                <a:latin typeface="Arial" panose="020B0604020202020204" pitchFamily="34" charset="0"/>
                <a:ea typeface="幼圆" panose="02010509060101010101" pitchFamily="49"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内容占位符 8"/>
          <p:cNvSpPr>
            <a:spLocks noGrp="1"/>
          </p:cNvSpPr>
          <p:nvPr>
            <p:ph sz="quarter" idx="14"/>
            <p:custDataLst>
              <p:tags r:id="rId8"/>
            </p:custDataLst>
          </p:nvPr>
        </p:nvSpPr>
        <p:spPr>
          <a:xfrm>
            <a:off x="6242400" y="1663200"/>
            <a:ext cx="5367600" cy="2894400"/>
          </a:xfrm>
        </p:spPr>
        <p:txBody>
          <a:bodyPr wrap="square" lIns="90000" tIns="46800" rIns="90000" bIns="46800">
            <a:normAutofit/>
          </a:bodyPr>
          <a:lstStyle>
            <a:lvl1pPr>
              <a:defRPr u="none" strike="noStrike" kern="1200" cap="none" spc="0" normalizeH="0" baseline="0">
                <a:solidFill>
                  <a:schemeClr val="tx1">
                    <a:lumMod val="85000"/>
                    <a:lumOff val="15000"/>
                  </a:schemeClr>
                </a:solidFill>
                <a:uFillTx/>
                <a:latin typeface="Arial" panose="020B0604020202020204" pitchFamily="34" charset="0"/>
                <a:ea typeface="幼圆" panose="02010509060101010101" pitchFamily="49" charset="-122"/>
              </a:defRPr>
            </a:lvl1pPr>
            <a:lvl2pPr>
              <a:defRPr u="none" strike="noStrike" kern="1200" cap="none" spc="0" normalizeH="0" baseline="0">
                <a:solidFill>
                  <a:schemeClr val="tx1">
                    <a:lumMod val="85000"/>
                    <a:lumOff val="15000"/>
                  </a:schemeClr>
                </a:solidFill>
                <a:uFillTx/>
                <a:latin typeface="Arial" panose="020B0604020202020204" pitchFamily="34" charset="0"/>
                <a:ea typeface="幼圆" panose="02010509060101010101" pitchFamily="49" charset="-122"/>
              </a:defRPr>
            </a:lvl2pPr>
            <a:lvl3pPr>
              <a:defRPr u="none" strike="noStrike" kern="1200" cap="none" spc="0" normalizeH="0" baseline="0">
                <a:solidFill>
                  <a:schemeClr val="tx1">
                    <a:lumMod val="85000"/>
                    <a:lumOff val="15000"/>
                  </a:schemeClr>
                </a:solidFill>
                <a:uFillTx/>
                <a:latin typeface="Arial" panose="020B0604020202020204" pitchFamily="34" charset="0"/>
                <a:ea typeface="幼圆" panose="02010509060101010101" pitchFamily="49" charset="-122"/>
              </a:defRPr>
            </a:lvl3pPr>
            <a:lvl4pPr>
              <a:defRPr u="none" strike="noStrike" kern="1200" cap="none" spc="0" normalizeH="0" baseline="0">
                <a:solidFill>
                  <a:schemeClr val="tx1">
                    <a:lumMod val="85000"/>
                    <a:lumOff val="15000"/>
                  </a:schemeClr>
                </a:solidFill>
                <a:uFillTx/>
                <a:latin typeface="Arial" panose="020B0604020202020204" pitchFamily="34" charset="0"/>
                <a:ea typeface="幼圆" panose="02010509060101010101" pitchFamily="49" charset="-122"/>
              </a:defRPr>
            </a:lvl4pPr>
            <a:lvl5pPr>
              <a:defRPr u="none" strike="noStrike" kern="1200" cap="none" spc="0" normalizeH="0" baseline="0">
                <a:solidFill>
                  <a:schemeClr val="tx1">
                    <a:lumMod val="85000"/>
                    <a:lumOff val="15000"/>
                  </a:schemeClr>
                </a:solidFill>
                <a:uFillTx/>
                <a:latin typeface="Arial" panose="020B0604020202020204" pitchFamily="34" charset="0"/>
                <a:ea typeface="幼圆" panose="02010509060101010101" pitchFamily="49"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11" name="文本占位符 10"/>
          <p:cNvSpPr>
            <a:spLocks noGrp="1"/>
          </p:cNvSpPr>
          <p:nvPr>
            <p:ph type="body" sz="quarter" idx="15"/>
            <p:custDataLst>
              <p:tags r:id="rId9"/>
            </p:custDataLst>
          </p:nvPr>
        </p:nvSpPr>
        <p:spPr>
          <a:xfrm>
            <a:off x="572400" y="4816800"/>
            <a:ext cx="5342400" cy="781200"/>
          </a:xfrm>
        </p:spPr>
        <p:txBody>
          <a:bodyPr wrap="square" lIns="90000" tIns="46800" rIns="90000" bIns="46800">
            <a:normAutofit/>
          </a:bodyPr>
          <a:lstStyle>
            <a:lvl1pPr>
              <a:defRPr u="none" strike="noStrike" kern="1200" cap="none" spc="0" normalizeH="0" baseline="0">
                <a:solidFill>
                  <a:schemeClr val="tx1">
                    <a:lumMod val="85000"/>
                    <a:lumOff val="15000"/>
                  </a:schemeClr>
                </a:solidFill>
                <a:uFillTx/>
                <a:latin typeface="Arial" panose="020B0604020202020204" pitchFamily="34" charset="0"/>
                <a:ea typeface="幼圆" panose="02010509060101010101" pitchFamily="49" charset="-122"/>
              </a:defRPr>
            </a:lvl1pPr>
          </a:lstStyle>
          <a:p>
            <a:pPr lvl="0"/>
            <a:r>
              <a:rPr lang="zh-CN" altLang="en-US" dirty="0"/>
              <a:t>单击此处编辑母版文本样式</a:t>
            </a:r>
            <a:endParaRPr lang="zh-CN" altLang="en-US" dirty="0"/>
          </a:p>
        </p:txBody>
      </p:sp>
      <p:sp>
        <p:nvSpPr>
          <p:cNvPr id="13" name="文本占位符 12"/>
          <p:cNvSpPr>
            <a:spLocks noGrp="1"/>
          </p:cNvSpPr>
          <p:nvPr>
            <p:ph type="body" sz="quarter" idx="16"/>
            <p:custDataLst>
              <p:tags r:id="rId10"/>
            </p:custDataLst>
          </p:nvPr>
        </p:nvSpPr>
        <p:spPr>
          <a:xfrm>
            <a:off x="6253200" y="4813200"/>
            <a:ext cx="5367600" cy="781200"/>
          </a:xfrm>
        </p:spPr>
        <p:txBody>
          <a:bodyPr wrap="square" lIns="90000" tIns="46800" rIns="90000" bIns="46800">
            <a:normAutofit/>
          </a:bodyPr>
          <a:lstStyle>
            <a:lvl1pPr>
              <a:defRPr u="none" strike="noStrike" kern="1200" cap="none" spc="0" normalizeH="0" baseline="0">
                <a:solidFill>
                  <a:schemeClr val="tx1">
                    <a:lumMod val="85000"/>
                    <a:lumOff val="15000"/>
                  </a:schemeClr>
                </a:solidFill>
                <a:uFillTx/>
                <a:latin typeface="Arial" panose="020B0604020202020204" pitchFamily="34" charset="0"/>
                <a:ea typeface="幼圆" panose="02010509060101010101" pitchFamily="49" charset="-122"/>
              </a:defRPr>
            </a:lvl1pPr>
          </a:lstStyle>
          <a:p>
            <a:pPr lvl="0"/>
            <a:r>
              <a:rPr lang="zh-CN" altLang="en-US" dirty="0"/>
              <a:t>单击此处编辑母版文本样式</a:t>
            </a:r>
            <a:endParaRPr lang="zh-CN" altLang="en-US"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腰带">
    <p:bg>
      <p:bgPr>
        <a:solidFill>
          <a:schemeClr val="tx2"/>
        </a:solidFill>
        <a:effectLst/>
      </p:bgPr>
    </p:bg>
    <p:spTree>
      <p:nvGrpSpPr>
        <p:cNvPr id="1" name=""/>
        <p:cNvGrpSpPr/>
        <p:nvPr/>
      </p:nvGrpSpPr>
      <p:grpSpPr>
        <a:xfrm>
          <a:off x="0" y="0"/>
          <a:ext cx="0" cy="0"/>
          <a:chOff x="0" y="0"/>
          <a:chExt cx="0" cy="0"/>
        </a:xfrm>
      </p:grpSpPr>
      <p:pic>
        <p:nvPicPr>
          <p:cNvPr id="13" name="图片 12"/>
          <p:cNvPicPr>
            <a:picLocks noChangeAspect="1"/>
          </p:cNvPicPr>
          <p:nvPr>
            <p:custDataLst>
              <p:tags r:id="rId2"/>
            </p:custDataLst>
          </p:nvPr>
        </p:nvPicPr>
        <p:blipFill rotWithShape="1">
          <a:blip r:embed="rId3" cstate="email"/>
          <a:srcRect/>
          <a:stretch>
            <a:fillRect/>
          </a:stretch>
        </p:blipFill>
        <p:spPr>
          <a:xfrm>
            <a:off x="0" y="0"/>
            <a:ext cx="6096000" cy="6858000"/>
          </a:xfrm>
          <a:prstGeom prst="rect">
            <a:avLst/>
          </a:prstGeom>
        </p:spPr>
      </p:pic>
      <p:pic>
        <p:nvPicPr>
          <p:cNvPr id="14" name="图片 13"/>
          <p:cNvPicPr>
            <a:picLocks noChangeAspect="1"/>
          </p:cNvPicPr>
          <p:nvPr>
            <p:custDataLst>
              <p:tags r:id="rId4"/>
            </p:custDataLst>
          </p:nvPr>
        </p:nvPicPr>
        <p:blipFill rotWithShape="1">
          <a:blip r:embed="rId5" cstate="email"/>
          <a:srcRect/>
          <a:stretch>
            <a:fillRect/>
          </a:stretch>
        </p:blipFill>
        <p:spPr>
          <a:xfrm>
            <a:off x="4689475" y="0"/>
            <a:ext cx="7502525" cy="6858000"/>
          </a:xfrm>
          <a:prstGeom prst="rect">
            <a:avLst/>
          </a:prstGeom>
        </p:spPr>
      </p:pic>
      <p:sp>
        <p:nvSpPr>
          <p:cNvPr id="10" name="矩形 9"/>
          <p:cNvSpPr/>
          <p:nvPr>
            <p:custDataLst>
              <p:tags r:id="rId6"/>
            </p:custDataLst>
          </p:nvPr>
        </p:nvSpPr>
        <p:spPr>
          <a:xfrm>
            <a:off x="0" y="959224"/>
            <a:ext cx="12192000" cy="4939553"/>
          </a:xfrm>
          <a:prstGeom prst="rect">
            <a:avLst/>
          </a:pr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lIns="90000" tIns="46800" rIns="90000" bIns="46800" rtlCol="0" anchor="ctr">
            <a:normAutofit/>
          </a:bodyPr>
          <a:lstStyle/>
          <a:p>
            <a:pPr lvl="0" algn="ctr"/>
            <a:endParaRPr lang="en-US" altLang="zh-CN">
              <a:sym typeface="+mn-ea"/>
            </a:endParaRPr>
          </a:p>
        </p:txBody>
      </p:sp>
      <p:pic>
        <p:nvPicPr>
          <p:cNvPr id="9" name="图片 8"/>
          <p:cNvPicPr>
            <a:picLocks noChangeAspect="1"/>
          </p:cNvPicPr>
          <p:nvPr>
            <p:custDataLst>
              <p:tags r:id="rId7"/>
            </p:custDataLst>
          </p:nvPr>
        </p:nvPicPr>
        <p:blipFill rotWithShape="1">
          <a:blip r:embed="rId8" cstate="email"/>
          <a:srcRect/>
          <a:stretch>
            <a:fillRect/>
          </a:stretch>
        </p:blipFill>
        <p:spPr>
          <a:xfrm rot="5400000">
            <a:off x="314221" y="3592481"/>
            <a:ext cx="2951298" cy="3579742"/>
          </a:xfrm>
          <a:custGeom>
            <a:avLst/>
            <a:gdLst>
              <a:gd name="connsiteX0" fmla="*/ 3003941 w 5654040"/>
              <a:gd name="connsiteY0" fmla="*/ 0 h 6858000"/>
              <a:gd name="connsiteX1" fmla="*/ 5654040 w 5654040"/>
              <a:gd name="connsiteY1" fmla="*/ 0 h 6858000"/>
              <a:gd name="connsiteX2" fmla="*/ 5654040 w 5654040"/>
              <a:gd name="connsiteY2" fmla="*/ 6858000 h 6858000"/>
              <a:gd name="connsiteX3" fmla="*/ 0 w 5654040"/>
              <a:gd name="connsiteY3" fmla="*/ 6858000 h 6858000"/>
              <a:gd name="connsiteX4" fmla="*/ 0 w 5654040"/>
              <a:gd name="connsiteY4" fmla="*/ 6802799 h 6858000"/>
              <a:gd name="connsiteX5" fmla="*/ 1219200 w 5654040"/>
              <a:gd name="connsiteY5" fmla="*/ 6583680 h 6858000"/>
              <a:gd name="connsiteX6" fmla="*/ 2819400 w 5654040"/>
              <a:gd name="connsiteY6" fmla="*/ 4404360 h 6858000"/>
              <a:gd name="connsiteX7" fmla="*/ 1905000 w 5654040"/>
              <a:gd name="connsiteY7" fmla="*/ 272796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654040" h="6858000">
                <a:moveTo>
                  <a:pt x="3003941" y="0"/>
                </a:moveTo>
                <a:lnTo>
                  <a:pt x="5654040" y="0"/>
                </a:lnTo>
                <a:lnTo>
                  <a:pt x="5654040" y="6858000"/>
                </a:lnTo>
                <a:lnTo>
                  <a:pt x="0" y="6858000"/>
                </a:lnTo>
                <a:lnTo>
                  <a:pt x="0" y="6802799"/>
                </a:lnTo>
                <a:lnTo>
                  <a:pt x="1219200" y="6583680"/>
                </a:lnTo>
                <a:lnTo>
                  <a:pt x="2819400" y="4404360"/>
                </a:lnTo>
                <a:lnTo>
                  <a:pt x="1905000" y="2727960"/>
                </a:lnTo>
                <a:close/>
              </a:path>
            </a:pathLst>
          </a:custGeom>
        </p:spPr>
      </p:pic>
      <p:sp>
        <p:nvSpPr>
          <p:cNvPr id="2" name="标题 1"/>
          <p:cNvSpPr>
            <a:spLocks noGrp="1"/>
          </p:cNvSpPr>
          <p:nvPr>
            <p:ph type="title" hasCustomPrompt="1"/>
            <p:custDataLst>
              <p:tags r:id="rId9"/>
            </p:custDataLst>
          </p:nvPr>
        </p:nvSpPr>
        <p:spPr>
          <a:xfrm>
            <a:off x="1522800" y="1339200"/>
            <a:ext cx="9144000" cy="2386800"/>
          </a:xfrm>
        </p:spPr>
        <p:txBody>
          <a:bodyPr wrap="square" lIns="90000" tIns="46800" rIns="90000" bIns="46800" anchor="b">
            <a:normAutofit/>
          </a:bodyPr>
          <a:lstStyle>
            <a:lvl1pPr algn="ctr">
              <a:defRPr sz="6000" u="none" strike="noStrike" kern="1200" cap="none" spc="0" normalizeH="0" baseline="0">
                <a:solidFill>
                  <a:schemeClr val="tx1">
                    <a:lumMod val="85000"/>
                    <a:lumOff val="15000"/>
                  </a:schemeClr>
                </a:solidFill>
                <a:uFillTx/>
                <a:latin typeface="Arial" panose="020B0604020202020204" pitchFamily="34" charset="0"/>
                <a:ea typeface="幼圆" panose="02010509060101010101" pitchFamily="49" charset="-122"/>
              </a:defRPr>
            </a:lvl1pPr>
          </a:lstStyle>
          <a:p>
            <a:r>
              <a:rPr lang="zh-CN" altLang="en-US" dirty="0"/>
              <a:t>单击此处编辑标题</a:t>
            </a:r>
            <a:endParaRPr lang="zh-CN" altLang="en-US" dirty="0"/>
          </a:p>
        </p:txBody>
      </p:sp>
      <p:sp>
        <p:nvSpPr>
          <p:cNvPr id="3" name="日期占位符 2"/>
          <p:cNvSpPr>
            <a:spLocks noGrp="1"/>
          </p:cNvSpPr>
          <p:nvPr>
            <p:ph type="dt" sz="half" idx="10"/>
            <p:custDataLst>
              <p:tags r:id="rId10"/>
            </p:custDataLst>
          </p:nvPr>
        </p:nvSpPr>
        <p:spPr/>
        <p:txBody>
          <a:bodyPr wrap="square" lIns="90000" tIns="46800" rIns="90000" bIns="46800">
            <a:normAutofit/>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1"/>
            </p:custDataLst>
          </p:nvPr>
        </p:nvSpPr>
        <p:spPr/>
        <p:txBody>
          <a:bodyPr wrap="square" lIns="90000" tIns="46800" rIns="90000" bIns="46800">
            <a:normAutofit/>
          </a:bodyPr>
          <a:lstStyle/>
          <a:p>
            <a:endParaRPr lang="zh-CN" altLang="en-US" dirty="0"/>
          </a:p>
        </p:txBody>
      </p:sp>
      <p:sp>
        <p:nvSpPr>
          <p:cNvPr id="5" name="灯片编号占位符 4"/>
          <p:cNvSpPr>
            <a:spLocks noGrp="1"/>
          </p:cNvSpPr>
          <p:nvPr>
            <p:ph type="sldNum" sz="quarter" idx="12"/>
            <p:custDataLst>
              <p:tags r:id="rId12"/>
            </p:custDataLst>
          </p:nvPr>
        </p:nvSpPr>
        <p:spPr/>
        <p:txBody>
          <a:bodyPr wrap="square" lIns="90000" tIns="46800" rIns="90000" bIns="46800">
            <a:normAutofit/>
          </a:bodyPr>
          <a:lstStyle/>
          <a:p>
            <a:fld id="{49AE70B2-8BF9-45C0-BB95-33D1B9D3A854}" type="slidenum">
              <a:rPr lang="zh-CN" altLang="en-US" smtClean="0"/>
            </a:fld>
            <a:endParaRPr lang="zh-CN" altLang="en-US" dirty="0"/>
          </a:p>
        </p:txBody>
      </p:sp>
      <p:sp>
        <p:nvSpPr>
          <p:cNvPr id="7" name="文本占位符 6"/>
          <p:cNvSpPr>
            <a:spLocks noGrp="1"/>
          </p:cNvSpPr>
          <p:nvPr>
            <p:ph type="body" sz="quarter" idx="13"/>
            <p:custDataLst>
              <p:tags r:id="rId13"/>
            </p:custDataLst>
          </p:nvPr>
        </p:nvSpPr>
        <p:spPr>
          <a:xfrm>
            <a:off x="1522413" y="3862800"/>
            <a:ext cx="9144000" cy="1656000"/>
          </a:xfrm>
        </p:spPr>
        <p:txBody>
          <a:bodyPr wrap="square" lIns="90000" tIns="46800" rIns="90000" bIns="46800">
            <a:normAutofit/>
          </a:bodyPr>
          <a:lstStyle>
            <a:lvl1pPr algn="ctr">
              <a:defRPr u="none" strike="noStrike" kern="1200" cap="none" spc="0" normalizeH="0" baseline="0">
                <a:solidFill>
                  <a:schemeClr val="tx1">
                    <a:lumMod val="85000"/>
                    <a:lumOff val="15000"/>
                  </a:schemeClr>
                </a:solidFill>
                <a:uFillTx/>
                <a:latin typeface="Arial" panose="020B0604020202020204" pitchFamily="34" charset="0"/>
                <a:ea typeface="幼圆" panose="02010509060101010101" pitchFamily="49" charset="-122"/>
              </a:defRPr>
            </a:lvl1pPr>
          </a:lstStyle>
          <a:p>
            <a:pPr lvl="0"/>
            <a:r>
              <a:rPr lang="zh-CN" altLang="en-US" dirty="0"/>
              <a:t>单击此处编辑母版文本样式</a:t>
            </a:r>
            <a:endParaRPr lang="zh-CN" altLang="en-US" dirty="0"/>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0" Type="http://schemas.openxmlformats.org/officeDocument/2006/relationships/theme" Target="../theme/theme1.xml"/><Relationship Id="rId3" Type="http://schemas.openxmlformats.org/officeDocument/2006/relationships/slideLayout" Target="../slideLayouts/slideLayout3.xml"/><Relationship Id="rId29" Type="http://schemas.openxmlformats.org/officeDocument/2006/relationships/tags" Target="../tags/tag209.xml"/><Relationship Id="rId28" Type="http://schemas.openxmlformats.org/officeDocument/2006/relationships/tags" Target="../tags/tag208.xml"/><Relationship Id="rId27" Type="http://schemas.openxmlformats.org/officeDocument/2006/relationships/tags" Target="../tags/tag207.xml"/><Relationship Id="rId26" Type="http://schemas.openxmlformats.org/officeDocument/2006/relationships/tags" Target="../tags/tag206.xml"/><Relationship Id="rId25" Type="http://schemas.openxmlformats.org/officeDocument/2006/relationships/tags" Target="../tags/tag205.xml"/><Relationship Id="rId24" Type="http://schemas.openxmlformats.org/officeDocument/2006/relationships/tags" Target="../tags/tag204.xml"/><Relationship Id="rId23" Type="http://schemas.openxmlformats.org/officeDocument/2006/relationships/slideLayout" Target="../slideLayouts/slideLayout23.xml"/><Relationship Id="rId22" Type="http://schemas.openxmlformats.org/officeDocument/2006/relationships/slideLayout" Target="../slideLayouts/slideLayout22.xml"/><Relationship Id="rId21" Type="http://schemas.openxmlformats.org/officeDocument/2006/relationships/slideLayout" Target="../slideLayouts/slideLayout21.xml"/><Relationship Id="rId20" Type="http://schemas.openxmlformats.org/officeDocument/2006/relationships/slideLayout" Target="../slideLayouts/slideLayout20.xml"/><Relationship Id="rId2" Type="http://schemas.openxmlformats.org/officeDocument/2006/relationships/slideLayout" Target="../slideLayouts/slideLayout2.xml"/><Relationship Id="rId19" Type="http://schemas.openxmlformats.org/officeDocument/2006/relationships/slideLayout" Target="../slideLayouts/slideLayout19.xml"/><Relationship Id="rId18" Type="http://schemas.openxmlformats.org/officeDocument/2006/relationships/slideLayout" Target="../slideLayouts/slideLayout18.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24"/>
            </p:custDataLst>
          </p:nvPr>
        </p:nvSpPr>
        <p:spPr>
          <a:xfrm>
            <a:off x="669882" y="443230"/>
            <a:ext cx="10852237" cy="441964"/>
          </a:xfrm>
          <a:prstGeom prst="rect">
            <a:avLst/>
          </a:prstGeom>
        </p:spPr>
        <p:txBody>
          <a:bodyPr vert="horz" lIns="101600" tIns="38100" rIns="76200" bIns="38100" rtlCol="0" anchor="t" anchorCtr="0">
            <a:no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25"/>
            </p:custDataLst>
          </p:nvPr>
        </p:nvSpPr>
        <p:spPr>
          <a:xfrm>
            <a:off x="669882" y="952508"/>
            <a:ext cx="10852237" cy="5388907"/>
          </a:xfrm>
          <a:prstGeom prst="rect">
            <a:avLst/>
          </a:prstGeom>
        </p:spPr>
        <p:txBody>
          <a:bodyPr vert="horz" lIns="101600" tIns="0" rIns="82550" bIns="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26"/>
            </p:custDataLst>
          </p:nvPr>
        </p:nvSpPr>
        <p:spPr>
          <a:xfrm>
            <a:off x="879742" y="6349833"/>
            <a:ext cx="2700000" cy="316800"/>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27"/>
            </p:custDataLst>
          </p:nvPr>
        </p:nvSpPr>
        <p:spPr>
          <a:xfrm>
            <a:off x="4116000" y="6349833"/>
            <a:ext cx="3960000" cy="316800"/>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28"/>
            </p:custDataLst>
          </p:nvPr>
        </p:nvSpPr>
        <p:spPr>
          <a:xfrm>
            <a:off x="8610600" y="6349833"/>
            <a:ext cx="2700000" cy="316800"/>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fld id="{49AE70B2-8BF9-45C0-BB95-33D1B9D3A854}" type="slidenum">
              <a:rPr lang="zh-CN" altLang="en-US" smtClean="0"/>
            </a:fld>
            <a:endParaRPr lang="zh-CN" altLang="en-US" dirty="0"/>
          </a:p>
        </p:txBody>
      </p:sp>
      <p:sp>
        <p:nvSpPr>
          <p:cNvPr id="7" name="KSO_TEMPLATE" hidden="1"/>
          <p:cNvSpPr/>
          <p:nvPr>
            <p:custDataLst>
              <p:tags r:id="rId29"/>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Lst>
  <p:txStyles>
    <p:titleStyle>
      <a:lvl1pPr algn="l" defTabSz="914400" rtl="0" eaLnBrk="1" fontAlgn="auto" latinLnBrk="0" hangingPunct="1">
        <a:lnSpc>
          <a:spcPct val="100000"/>
        </a:lnSpc>
        <a:spcBef>
          <a:spcPct val="0"/>
        </a:spcBef>
        <a:buNone/>
        <a:defRPr sz="2400" b="1" u="none" strike="noStrike" kern="1200" cap="none" spc="0" normalizeH="0">
          <a:solidFill>
            <a:schemeClr val="tx1">
              <a:lumMod val="85000"/>
              <a:lumOff val="15000"/>
            </a:schemeClr>
          </a:solidFill>
          <a:uFillTx/>
          <a:latin typeface="Arial" panose="020B0604020202020204" pitchFamily="34" charset="0"/>
          <a:ea typeface="幼圆" panose="02010509060101010101" pitchFamily="49" charset="-122"/>
          <a:cs typeface="+mj-cs"/>
        </a:defRPr>
      </a:lvl1pPr>
    </p:titleStyle>
    <p:bodyStyle>
      <a:lvl1pPr marL="0" indent="0" algn="l" defTabSz="914400" rtl="0" eaLnBrk="1" fontAlgn="auto" latinLnBrk="0" hangingPunct="1">
        <a:lnSpc>
          <a:spcPct val="130000"/>
        </a:lnSpc>
        <a:spcBef>
          <a:spcPts val="0"/>
        </a:spcBef>
        <a:spcAft>
          <a:spcPts val="1000"/>
        </a:spcAft>
        <a:buFont typeface="Arial" panose="020B0604020202020204" pitchFamily="34" charset="0"/>
        <a:buNone/>
        <a:defRPr sz="1600" u="none" strike="noStrike" kern="1200" cap="none" spc="0" normalizeH="0" baseline="0">
          <a:solidFill>
            <a:schemeClr val="tx1">
              <a:lumMod val="85000"/>
              <a:lumOff val="15000"/>
            </a:schemeClr>
          </a:solidFill>
          <a:uFillTx/>
          <a:latin typeface="Arial" panose="020B0604020202020204" pitchFamily="34" charset="0"/>
          <a:ea typeface="幼圆" panose="02010509060101010101" pitchFamily="49" charset="-122"/>
          <a:cs typeface="+mn-cs"/>
        </a:defRPr>
      </a:lvl1pPr>
      <a:lvl2pPr marL="457200" indent="0" algn="l" defTabSz="914400" rtl="0" eaLnBrk="1" fontAlgn="auto" latinLnBrk="0" hangingPunct="1">
        <a:lnSpc>
          <a:spcPct val="130000"/>
        </a:lnSpc>
        <a:spcBef>
          <a:spcPts val="0"/>
        </a:spcBef>
        <a:spcAft>
          <a:spcPts val="1000"/>
        </a:spcAft>
        <a:buFont typeface="Arial" panose="020B0604020202020204" pitchFamily="34" charset="0"/>
        <a:buNone/>
        <a:tabLst>
          <a:tab pos="1609725" algn="l"/>
        </a:tabLst>
        <a:defRPr sz="1600" u="none" strike="noStrike" kern="1200" cap="none" spc="0" normalizeH="0" baseline="0">
          <a:solidFill>
            <a:schemeClr val="tx1">
              <a:lumMod val="85000"/>
              <a:lumOff val="15000"/>
            </a:schemeClr>
          </a:solidFill>
          <a:uFillTx/>
          <a:latin typeface="Arial" panose="020B0604020202020204" pitchFamily="34" charset="0"/>
          <a:ea typeface="幼圆" panose="02010509060101010101" pitchFamily="49" charset="-122"/>
          <a:cs typeface="+mn-cs"/>
        </a:defRPr>
      </a:lvl2pPr>
      <a:lvl3pPr marL="914400" indent="0" algn="l" defTabSz="914400" rtl="0" eaLnBrk="1" fontAlgn="auto" latinLnBrk="0" hangingPunct="1">
        <a:lnSpc>
          <a:spcPct val="130000"/>
        </a:lnSpc>
        <a:spcBef>
          <a:spcPts val="0"/>
        </a:spcBef>
        <a:spcAft>
          <a:spcPts val="1000"/>
        </a:spcAft>
        <a:buFont typeface="Arial" panose="020B0604020202020204" pitchFamily="34" charset="0"/>
        <a:buNone/>
        <a:defRPr sz="1600" u="none" strike="noStrike" kern="1200" cap="none" spc="0" normalizeH="0" baseline="0">
          <a:solidFill>
            <a:schemeClr val="tx1">
              <a:lumMod val="85000"/>
              <a:lumOff val="15000"/>
            </a:schemeClr>
          </a:solidFill>
          <a:uFillTx/>
          <a:latin typeface="Arial" panose="020B0604020202020204" pitchFamily="34" charset="0"/>
          <a:ea typeface="幼圆" panose="02010509060101010101" pitchFamily="49" charset="-122"/>
          <a:cs typeface="+mn-cs"/>
        </a:defRPr>
      </a:lvl3pPr>
      <a:lvl4pPr marL="1371600" indent="0" algn="l" defTabSz="914400" rtl="0" eaLnBrk="1" fontAlgn="auto" latinLnBrk="0" hangingPunct="1">
        <a:lnSpc>
          <a:spcPct val="130000"/>
        </a:lnSpc>
        <a:spcBef>
          <a:spcPts val="0"/>
        </a:spcBef>
        <a:spcAft>
          <a:spcPts val="1000"/>
        </a:spcAft>
        <a:buFont typeface="Arial" panose="020B0604020202020204" pitchFamily="34" charset="0"/>
        <a:buNone/>
        <a:defRPr sz="1600" u="none" strike="noStrike" kern="1200" cap="none" spc="0" normalizeH="0" baseline="0">
          <a:solidFill>
            <a:schemeClr val="tx1">
              <a:lumMod val="85000"/>
              <a:lumOff val="15000"/>
            </a:schemeClr>
          </a:solidFill>
          <a:uFillTx/>
          <a:latin typeface="Arial" panose="020B0604020202020204" pitchFamily="34" charset="0"/>
          <a:ea typeface="幼圆" panose="02010509060101010101" pitchFamily="49" charset="-122"/>
          <a:cs typeface="+mn-cs"/>
        </a:defRPr>
      </a:lvl4pPr>
      <a:lvl5pPr marL="1828800" indent="0" algn="l" defTabSz="914400" rtl="0" eaLnBrk="1" fontAlgn="auto" latinLnBrk="0" hangingPunct="1">
        <a:lnSpc>
          <a:spcPct val="130000"/>
        </a:lnSpc>
        <a:spcBef>
          <a:spcPts val="0"/>
        </a:spcBef>
        <a:spcAft>
          <a:spcPts val="1000"/>
        </a:spcAft>
        <a:buFont typeface="Arial" panose="020B0604020202020204" pitchFamily="34" charset="0"/>
        <a:buNone/>
        <a:defRPr sz="1600" u="none" strike="noStrike" kern="1200" cap="none" spc="0" normalizeH="0" baseline="0">
          <a:solidFill>
            <a:schemeClr val="tx1">
              <a:lumMod val="85000"/>
              <a:lumOff val="15000"/>
            </a:schemeClr>
          </a:solidFill>
          <a:uFillTx/>
          <a:latin typeface="Arial" panose="020B0604020202020204" pitchFamily="34" charset="0"/>
          <a:ea typeface="幼圆" panose="02010509060101010101" pitchFamily="49"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210.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tags" Target="../tags/tag211.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0.xml"/><Relationship Id="rId1" Type="http://schemas.openxmlformats.org/officeDocument/2006/relationships/tags" Target="../tags/tag212.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0.xml"/><Relationship Id="rId1" Type="http://schemas.openxmlformats.org/officeDocument/2006/relationships/tags" Target="../tags/tag213.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0.xml"/><Relationship Id="rId1" Type="http://schemas.openxmlformats.org/officeDocument/2006/relationships/tags" Target="../tags/tag214.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tags" Target="../tags/tag215.xml"/></Relationships>
</file>

<file path=ppt/slides/_rels/slide7.xml.rels><?xml version="1.0" encoding="UTF-8" standalone="yes"?>
<Relationships xmlns="http://schemas.openxmlformats.org/package/2006/relationships"><Relationship Id="rId5" Type="http://schemas.openxmlformats.org/officeDocument/2006/relationships/notesSlide" Target="../notesSlides/notesSlide4.xml"/><Relationship Id="rId4" Type="http://schemas.openxmlformats.org/officeDocument/2006/relationships/slideLayout" Target="../slideLayouts/slideLayout10.xml"/><Relationship Id="rId3" Type="http://schemas.openxmlformats.org/officeDocument/2006/relationships/tags" Target="../tags/tag216.xml"/><Relationship Id="rId2" Type="http://schemas.openxmlformats.org/officeDocument/2006/relationships/image" Target="../media/image9.png"/><Relationship Id="rId1"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0.xml"/><Relationship Id="rId1" Type="http://schemas.openxmlformats.org/officeDocument/2006/relationships/tags" Target="../tags/tag217.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0.xml"/><Relationship Id="rId1" Type="http://schemas.openxmlformats.org/officeDocument/2006/relationships/tags" Target="../tags/tag218.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tags" Target="../tags/tag219.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0.xml"/><Relationship Id="rId1" Type="http://schemas.openxmlformats.org/officeDocument/2006/relationships/tags" Target="../tags/tag220.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0.xml"/><Relationship Id="rId1" Type="http://schemas.openxmlformats.org/officeDocument/2006/relationships/tags" Target="../tags/tag221.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0.xml"/><Relationship Id="rId1" Type="http://schemas.openxmlformats.org/officeDocument/2006/relationships/tags" Target="../tags/tag222.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0.xml"/><Relationship Id="rId1" Type="http://schemas.openxmlformats.org/officeDocument/2006/relationships/tags" Target="../tags/tag223.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tags" Target="../tags/tag224.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0.xml"/><Relationship Id="rId1" Type="http://schemas.openxmlformats.org/officeDocument/2006/relationships/tags" Target="../tags/tag225.xml"/></Relationships>
</file>

<file path=ppt/slides/_rels/slide17.xml.rels><?xml version="1.0" encoding="UTF-8" standalone="yes"?>
<Relationships xmlns="http://schemas.openxmlformats.org/package/2006/relationships"><Relationship Id="rId7" Type="http://schemas.openxmlformats.org/officeDocument/2006/relationships/notesSlide" Target="../notesSlides/notesSlide12.xml"/><Relationship Id="rId6" Type="http://schemas.openxmlformats.org/officeDocument/2006/relationships/slideLayout" Target="../slideLayouts/slideLayout10.xml"/><Relationship Id="rId5" Type="http://schemas.openxmlformats.org/officeDocument/2006/relationships/tags" Target="../tags/tag226.xml"/><Relationship Id="rId4" Type="http://schemas.openxmlformats.org/officeDocument/2006/relationships/image" Target="../media/image13.jpeg"/><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image" Target="../media/image10.png"/></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tags" Target="../tags/tag227.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0.xml"/><Relationship Id="rId1" Type="http://schemas.openxmlformats.org/officeDocument/2006/relationships/tags" Target="../tags/tag228.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0.xml"/><Relationship Id="rId1" Type="http://schemas.openxmlformats.org/officeDocument/2006/relationships/tags" Target="../tags/tag229.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0.xml"/><Relationship Id="rId1" Type="http://schemas.openxmlformats.org/officeDocument/2006/relationships/tags" Target="../tags/tag230.xml"/></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tags" Target="../tags/tag231.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0.xml"/><Relationship Id="rId1" Type="http://schemas.openxmlformats.org/officeDocument/2006/relationships/tags" Target="../tags/tag232.xml"/></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tags" Target="../tags/tag233.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0.xml"/><Relationship Id="rId1" Type="http://schemas.openxmlformats.org/officeDocument/2006/relationships/tags" Target="../tags/tag234.xml"/></Relationships>
</file>

<file path=ppt/slides/_rels/slide26.xml.rels><?xml version="1.0" encoding="UTF-8" standalone="yes"?>
<Relationships xmlns="http://schemas.openxmlformats.org/package/2006/relationships"><Relationship Id="rId6" Type="http://schemas.openxmlformats.org/officeDocument/2006/relationships/notesSlide" Target="../notesSlides/notesSlide18.xml"/><Relationship Id="rId5" Type="http://schemas.openxmlformats.org/officeDocument/2006/relationships/slideLayout" Target="../slideLayouts/slideLayout10.xml"/><Relationship Id="rId4" Type="http://schemas.openxmlformats.org/officeDocument/2006/relationships/tags" Target="../tags/tag235.xml"/><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image" Target="../media/image14.png"/></Relationships>
</file>

<file path=ppt/slides/_rels/slide27.xml.rels><?xml version="1.0" encoding="UTF-8" standalone="yes"?>
<Relationships xmlns="http://schemas.openxmlformats.org/package/2006/relationships"><Relationship Id="rId7" Type="http://schemas.openxmlformats.org/officeDocument/2006/relationships/notesSlide" Target="../notesSlides/notesSlide19.xml"/><Relationship Id="rId6" Type="http://schemas.openxmlformats.org/officeDocument/2006/relationships/slideLayout" Target="../slideLayouts/slideLayout10.xml"/><Relationship Id="rId5" Type="http://schemas.openxmlformats.org/officeDocument/2006/relationships/tags" Target="../tags/tag236.xml"/><Relationship Id="rId4" Type="http://schemas.openxmlformats.org/officeDocument/2006/relationships/image" Target="../media/image17.jpeg"/><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image" Target="../media/image14.pn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0.xml"/><Relationship Id="rId1" Type="http://schemas.openxmlformats.org/officeDocument/2006/relationships/tags" Target="../tags/tag237.xml"/></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0.xml"/><Relationship Id="rId1" Type="http://schemas.openxmlformats.org/officeDocument/2006/relationships/tags" Target="../tags/tag238.xml"/></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10.xml"/><Relationship Id="rId1" Type="http://schemas.openxmlformats.org/officeDocument/2006/relationships/tags" Target="../tags/tag23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标题 6"/>
          <p:cNvSpPr>
            <a:spLocks noGrp="1"/>
          </p:cNvSpPr>
          <p:nvPr>
            <p:ph type="ctrTitle"/>
          </p:nvPr>
        </p:nvSpPr>
        <p:spPr>
          <a:xfrm>
            <a:off x="2643505" y="2218690"/>
            <a:ext cx="6913245" cy="1169670"/>
          </a:xfrm>
        </p:spPr>
        <p:txBody>
          <a:bodyPr>
            <a:noAutofit/>
          </a:bodyPr>
          <a:p>
            <a:r>
              <a:rPr lang="zh-CN" altLang="en-US" sz="8000">
                <a:latin typeface="华文中宋" panose="02010600040101010101" charset="-122"/>
                <a:ea typeface="华文中宋" panose="02010600040101010101" charset="-122"/>
              </a:rPr>
              <a:t>信息技术学考</a:t>
            </a:r>
            <a:endParaRPr lang="zh-CN" altLang="en-US" sz="8000">
              <a:latin typeface="华文中宋" panose="02010600040101010101" charset="-122"/>
              <a:ea typeface="华文中宋" panose="02010600040101010101" charset="-122"/>
            </a:endParaRPr>
          </a:p>
        </p:txBody>
      </p:sp>
      <p:sp>
        <p:nvSpPr>
          <p:cNvPr id="8" name="副标题 7"/>
          <p:cNvSpPr>
            <a:spLocks noGrp="1"/>
          </p:cNvSpPr>
          <p:nvPr>
            <p:ph type="subTitle" idx="1"/>
          </p:nvPr>
        </p:nvSpPr>
        <p:spPr>
          <a:xfrm>
            <a:off x="4016375" y="3630930"/>
            <a:ext cx="4159885" cy="637540"/>
          </a:xfrm>
        </p:spPr>
        <p:txBody>
          <a:bodyPr>
            <a:noAutofit/>
          </a:bodyPr>
          <a:p>
            <a:r>
              <a:rPr lang="zh-CN" altLang="en-US" sz="3600">
                <a:latin typeface="华文中宋" panose="02010600040101010101" charset="-122"/>
                <a:ea typeface="华文中宋" panose="02010600040101010101" charset="-122"/>
              </a:rPr>
              <a:t>终结性评价</a:t>
            </a:r>
            <a:endParaRPr lang="zh-CN" altLang="en-US" sz="3600">
              <a:latin typeface="华文中宋" panose="02010600040101010101" charset="-122"/>
              <a:ea typeface="华文中宋" panose="02010600040101010101" charset="-122"/>
            </a:endParaRPr>
          </a:p>
        </p:txBody>
      </p:sp>
    </p:spTree>
    <p:custDataLst>
      <p:tags r:id="rId1"/>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标题 3"/>
          <p:cNvSpPr>
            <a:spLocks noGrp="1"/>
          </p:cNvSpPr>
          <p:nvPr>
            <p:ph type="title"/>
          </p:nvPr>
        </p:nvSpPr>
        <p:spPr/>
        <p:txBody>
          <a:bodyPr/>
          <a:p>
            <a:r>
              <a:rPr lang="zh-CN" altLang="en-US">
                <a:latin typeface="华文中宋" panose="02010600040101010101" charset="-122"/>
                <a:ea typeface="华文中宋" panose="02010600040101010101" charset="-122"/>
                <a:cs typeface="华文中宋" panose="02010600040101010101" charset="-122"/>
              </a:rPr>
              <a:t>一、数据</a:t>
            </a:r>
            <a:r>
              <a:rPr lang="en-US" altLang="zh-CN">
                <a:latin typeface="华文中宋" panose="02010600040101010101" charset="-122"/>
                <a:ea typeface="华文中宋" panose="02010600040101010101" charset="-122"/>
                <a:cs typeface="华文中宋" panose="02010600040101010101" charset="-122"/>
              </a:rPr>
              <a:t>--</a:t>
            </a:r>
            <a:r>
              <a:rPr lang="zh-CN" altLang="en-US">
                <a:solidFill>
                  <a:srgbClr val="FF0000"/>
                </a:solidFill>
                <a:latin typeface="华文中宋" panose="02010600040101010101" charset="-122"/>
                <a:ea typeface="华文中宋" panose="02010600040101010101" charset="-122"/>
                <a:cs typeface="华文中宋" panose="02010600040101010101" charset="-122"/>
              </a:rPr>
              <a:t>信息</a:t>
            </a:r>
            <a:r>
              <a:rPr lang="en-US" altLang="zh-CN">
                <a:latin typeface="华文中宋" panose="02010600040101010101" charset="-122"/>
                <a:ea typeface="华文中宋" panose="02010600040101010101" charset="-122"/>
                <a:cs typeface="华文中宋" panose="02010600040101010101" charset="-122"/>
              </a:rPr>
              <a:t>--</a:t>
            </a:r>
            <a:r>
              <a:rPr lang="zh-CN" altLang="en-US">
                <a:latin typeface="华文中宋" panose="02010600040101010101" charset="-122"/>
                <a:ea typeface="华文中宋" panose="02010600040101010101" charset="-122"/>
                <a:cs typeface="华文中宋" panose="02010600040101010101" charset="-122"/>
              </a:rPr>
              <a:t>知识</a:t>
            </a:r>
            <a:endParaRPr lang="zh-CN" altLang="en-US">
              <a:latin typeface="华文中宋" panose="02010600040101010101" charset="-122"/>
              <a:ea typeface="华文中宋" panose="02010600040101010101" charset="-122"/>
              <a:cs typeface="华文中宋" panose="02010600040101010101" charset="-122"/>
            </a:endParaRPr>
          </a:p>
        </p:txBody>
      </p:sp>
    </p:spTree>
    <p:custDataLst>
      <p:tags r:id="rId1"/>
    </p:custData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文本框 5"/>
          <p:cNvSpPr txBox="1"/>
          <p:nvPr/>
        </p:nvSpPr>
        <p:spPr>
          <a:xfrm>
            <a:off x="1100455" y="798195"/>
            <a:ext cx="10389235" cy="3784600"/>
          </a:xfrm>
          <a:prstGeom prst="rect">
            <a:avLst/>
          </a:prstGeom>
          <a:noFill/>
        </p:spPr>
        <p:txBody>
          <a:bodyPr wrap="square" rtlCol="0">
            <a:spAutoFit/>
          </a:bodyPr>
          <a:p>
            <a:pPr>
              <a:lnSpc>
                <a:spcPct val="200000"/>
              </a:lnSpc>
            </a:pPr>
            <a:r>
              <a:rPr lang="zh-CN" sz="4000" b="1">
                <a:ln/>
                <a:solidFill>
                  <a:srgbClr val="FF0000"/>
                </a:solidFill>
                <a:effectLst>
                  <a:outerShdw blurRad="38100" dist="25400" dir="5400000" algn="ctr" rotWithShape="0">
                    <a:srgbClr val="6E747A">
                      <a:alpha val="43000"/>
                    </a:srgbClr>
                  </a:outerShdw>
                </a:effectLst>
                <a:latin typeface="华文中宋" panose="02010600040101010101" charset="-122"/>
                <a:ea typeface="华文中宋" panose="02010600040101010101" charset="-122"/>
                <a:cs typeface="华文中宋" panose="02010600040101010101" charset="-122"/>
              </a:rPr>
              <a:t>数据</a:t>
            </a:r>
            <a:r>
              <a:rPr lang="zh-CN" sz="4000" b="1">
                <a:latin typeface="华文中宋" panose="02010600040101010101" charset="-122"/>
                <a:ea typeface="华文中宋" panose="02010600040101010101" charset="-122"/>
                <a:cs typeface="华文中宋" panose="02010600040101010101" charset="-122"/>
              </a:rPr>
              <a:t> 是事物属性的客观记录； </a:t>
            </a:r>
            <a:endParaRPr lang="zh-CN" sz="4000" b="1">
              <a:latin typeface="华文中宋" panose="02010600040101010101" charset="-122"/>
              <a:ea typeface="华文中宋" panose="02010600040101010101" charset="-122"/>
              <a:cs typeface="华文中宋" panose="02010600040101010101" charset="-122"/>
            </a:endParaRPr>
          </a:p>
          <a:p>
            <a:pPr>
              <a:lnSpc>
                <a:spcPct val="200000"/>
              </a:lnSpc>
            </a:pPr>
            <a:r>
              <a:rPr lang="zh-CN" sz="4000" b="1">
                <a:ln/>
                <a:solidFill>
                  <a:srgbClr val="FF0000"/>
                </a:solidFill>
                <a:effectLst>
                  <a:outerShdw blurRad="38100" dist="25400" dir="5400000" algn="ctr" rotWithShape="0">
                    <a:srgbClr val="6E747A">
                      <a:alpha val="43000"/>
                    </a:srgbClr>
                  </a:outerShdw>
                </a:effectLst>
                <a:latin typeface="华文中宋" panose="02010600040101010101" charset="-122"/>
                <a:ea typeface="华文中宋" panose="02010600040101010101" charset="-122"/>
                <a:cs typeface="华文中宋" panose="02010600040101010101" charset="-122"/>
              </a:rPr>
              <a:t>信息</a:t>
            </a:r>
            <a:r>
              <a:rPr lang="zh-CN" sz="4000" b="1">
                <a:latin typeface="华文中宋" panose="02010600040101010101" charset="-122"/>
                <a:ea typeface="华文中宋" panose="02010600040101010101" charset="-122"/>
                <a:cs typeface="华文中宋" panose="02010600040101010101" charset="-122"/>
              </a:rPr>
              <a:t> </a:t>
            </a:r>
            <a:r>
              <a:rPr lang="zh-CN" sz="4000" b="1">
                <a:solidFill>
                  <a:srgbClr val="7030A0"/>
                </a:solidFill>
                <a:latin typeface="华文中宋" panose="02010600040101010101" charset="-122"/>
                <a:ea typeface="华文中宋" panose="02010600040101010101" charset="-122"/>
                <a:cs typeface="华文中宋" panose="02010600040101010101" charset="-122"/>
              </a:rPr>
              <a:t>是经过组织的有结构的数据； </a:t>
            </a:r>
            <a:endParaRPr lang="zh-CN" sz="4000" b="1">
              <a:solidFill>
                <a:srgbClr val="7030A0"/>
              </a:solidFill>
              <a:latin typeface="华文中宋" panose="02010600040101010101" charset="-122"/>
              <a:ea typeface="华文中宋" panose="02010600040101010101" charset="-122"/>
              <a:cs typeface="华文中宋" panose="02010600040101010101" charset="-122"/>
            </a:endParaRPr>
          </a:p>
          <a:p>
            <a:pPr>
              <a:lnSpc>
                <a:spcPct val="200000"/>
              </a:lnSpc>
            </a:pPr>
            <a:r>
              <a:rPr lang="zh-CN" sz="4000" b="1">
                <a:ln/>
                <a:solidFill>
                  <a:srgbClr val="FF0000"/>
                </a:solidFill>
                <a:effectLst>
                  <a:outerShdw blurRad="38100" dist="25400" dir="5400000" algn="ctr" rotWithShape="0">
                    <a:srgbClr val="6E747A">
                      <a:alpha val="43000"/>
                    </a:srgbClr>
                  </a:outerShdw>
                </a:effectLst>
                <a:latin typeface="华文中宋" panose="02010600040101010101" charset="-122"/>
                <a:ea typeface="华文中宋" panose="02010600040101010101" charset="-122"/>
                <a:cs typeface="华文中宋" panose="02010600040101010101" charset="-122"/>
              </a:rPr>
              <a:t>知识</a:t>
            </a:r>
            <a:r>
              <a:rPr lang="zh-CN" sz="4000" b="1">
                <a:latin typeface="华文中宋" panose="02010600040101010101" charset="-122"/>
                <a:ea typeface="华文中宋" panose="02010600040101010101" charset="-122"/>
                <a:cs typeface="华文中宋" panose="02010600040101010101" charset="-122"/>
              </a:rPr>
              <a:t> 是经过人的思维整理过的信息和数据。</a:t>
            </a:r>
            <a:endParaRPr lang="zh-CN" sz="4000" b="1">
              <a:latin typeface="华文中宋" panose="02010600040101010101" charset="-122"/>
              <a:ea typeface="华文中宋" panose="02010600040101010101" charset="-122"/>
              <a:cs typeface="华文中宋" panose="02010600040101010101" charset="-122"/>
            </a:endParaRPr>
          </a:p>
        </p:txBody>
      </p:sp>
    </p:spTree>
    <p:custDataLst>
      <p:tags r:id="rId1"/>
    </p:custData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文本框 5"/>
          <p:cNvSpPr txBox="1"/>
          <p:nvPr/>
        </p:nvSpPr>
        <p:spPr>
          <a:xfrm>
            <a:off x="589280" y="656590"/>
            <a:ext cx="11080115" cy="4707890"/>
          </a:xfrm>
          <a:prstGeom prst="rect">
            <a:avLst/>
          </a:prstGeom>
          <a:noFill/>
        </p:spPr>
        <p:txBody>
          <a:bodyPr wrap="square" rtlCol="0">
            <a:spAutoFit/>
          </a:bodyPr>
          <a:p>
            <a:pPr>
              <a:lnSpc>
                <a:spcPct val="150000"/>
              </a:lnSpc>
            </a:pPr>
            <a:r>
              <a:rPr lang="zh-CN" sz="4000" b="1">
                <a:latin typeface="华文中宋" panose="02010600040101010101" charset="-122"/>
                <a:ea typeface="华文中宋" panose="02010600040101010101" charset="-122"/>
                <a:cs typeface="华文中宋" panose="02010600040101010101" charset="-122"/>
              </a:rPr>
              <a:t>模拟（一）</a:t>
            </a:r>
            <a:endParaRPr lang="zh-CN" sz="4000" b="1">
              <a:latin typeface="华文中宋" panose="02010600040101010101" charset="-122"/>
              <a:ea typeface="华文中宋" panose="02010600040101010101" charset="-122"/>
              <a:cs typeface="华文中宋" panose="02010600040101010101" charset="-122"/>
            </a:endParaRPr>
          </a:p>
          <a:p>
            <a:pPr>
              <a:lnSpc>
                <a:spcPct val="150000"/>
              </a:lnSpc>
            </a:pPr>
            <a:r>
              <a:rPr lang="en-US" altLang="zh-CN" sz="4000" b="1">
                <a:latin typeface="华文中宋" panose="02010600040101010101" charset="-122"/>
                <a:ea typeface="华文中宋" panose="02010600040101010101" charset="-122"/>
                <a:cs typeface="华文中宋" panose="02010600040101010101" charset="-122"/>
              </a:rPr>
              <a:t>2</a:t>
            </a:r>
            <a:r>
              <a:rPr lang="zh-CN" altLang="en-US" sz="4000" b="1">
                <a:latin typeface="华文中宋" panose="02010600040101010101" charset="-122"/>
                <a:ea typeface="华文中宋" panose="02010600040101010101" charset="-122"/>
                <a:cs typeface="华文中宋" panose="02010600040101010101" charset="-122"/>
              </a:rPr>
              <a:t>、</a:t>
            </a:r>
            <a:r>
              <a:rPr lang="zh-CN" sz="4000" b="1">
                <a:latin typeface="华文中宋" panose="02010600040101010101" charset="-122"/>
                <a:ea typeface="华文中宋" panose="02010600040101010101" charset="-122"/>
                <a:cs typeface="华文中宋" panose="02010600040101010101" charset="-122"/>
              </a:rPr>
              <a:t>某大型超市根据以往大量的销售数据确定接下来要采购的商品，这主要体现了信息的（    ）</a:t>
            </a:r>
            <a:endParaRPr lang="zh-CN" sz="4000" b="1">
              <a:latin typeface="华文中宋" panose="02010600040101010101" charset="-122"/>
              <a:ea typeface="华文中宋" panose="02010600040101010101" charset="-122"/>
              <a:cs typeface="华文中宋" panose="02010600040101010101" charset="-122"/>
            </a:endParaRPr>
          </a:p>
          <a:p>
            <a:pPr>
              <a:lnSpc>
                <a:spcPct val="150000"/>
              </a:lnSpc>
            </a:pPr>
            <a:r>
              <a:rPr lang="zh-CN" sz="4000" b="1">
                <a:latin typeface="华文中宋" panose="02010600040101010101" charset="-122"/>
                <a:ea typeface="华文中宋" panose="02010600040101010101" charset="-122"/>
                <a:cs typeface="华文中宋" panose="02010600040101010101" charset="-122"/>
              </a:rPr>
              <a:t>A 价值性              B 真伪性 </a:t>
            </a:r>
            <a:endParaRPr lang="zh-CN" sz="4000" b="1">
              <a:latin typeface="华文中宋" panose="02010600040101010101" charset="-122"/>
              <a:ea typeface="华文中宋" panose="02010600040101010101" charset="-122"/>
              <a:cs typeface="华文中宋" panose="02010600040101010101" charset="-122"/>
            </a:endParaRPr>
          </a:p>
          <a:p>
            <a:pPr>
              <a:lnSpc>
                <a:spcPct val="150000"/>
              </a:lnSpc>
            </a:pPr>
            <a:r>
              <a:rPr lang="zh-CN" sz="4000" b="1">
                <a:latin typeface="华文中宋" panose="02010600040101010101" charset="-122"/>
                <a:ea typeface="华文中宋" panose="02010600040101010101" charset="-122"/>
                <a:cs typeface="华文中宋" panose="02010600040101010101" charset="-122"/>
              </a:rPr>
              <a:t>C 时效性              D 载体依附性</a:t>
            </a:r>
            <a:endParaRPr lang="zh-CN" sz="4000" b="1">
              <a:latin typeface="华文中宋" panose="02010600040101010101" charset="-122"/>
              <a:ea typeface="华文中宋" panose="02010600040101010101" charset="-122"/>
              <a:cs typeface="华文中宋" panose="02010600040101010101" charset="-122"/>
            </a:endParaRPr>
          </a:p>
        </p:txBody>
      </p:sp>
    </p:spTree>
    <p:custDataLst>
      <p:tags r:id="rId1"/>
    </p:custData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文本框 5"/>
          <p:cNvSpPr txBox="1"/>
          <p:nvPr/>
        </p:nvSpPr>
        <p:spPr>
          <a:xfrm>
            <a:off x="589280" y="656590"/>
            <a:ext cx="11080115" cy="5262245"/>
          </a:xfrm>
          <a:prstGeom prst="rect">
            <a:avLst/>
          </a:prstGeom>
          <a:noFill/>
        </p:spPr>
        <p:txBody>
          <a:bodyPr wrap="square" rtlCol="0">
            <a:spAutoFit/>
          </a:bodyPr>
          <a:p>
            <a:pPr>
              <a:lnSpc>
                <a:spcPct val="150000"/>
              </a:lnSpc>
            </a:pPr>
            <a:r>
              <a:rPr lang="zh-CN" sz="3200" b="1">
                <a:latin typeface="华文中宋" panose="02010600040101010101" charset="-122"/>
                <a:ea typeface="华文中宋" panose="02010600040101010101" charset="-122"/>
                <a:cs typeface="华文中宋" panose="02010600040101010101" charset="-122"/>
              </a:rPr>
              <a:t>模拟（二）</a:t>
            </a:r>
            <a:endParaRPr lang="zh-CN" sz="3200" b="1">
              <a:latin typeface="华文中宋" panose="02010600040101010101" charset="-122"/>
              <a:ea typeface="华文中宋" panose="02010600040101010101" charset="-122"/>
              <a:cs typeface="华文中宋" panose="02010600040101010101" charset="-122"/>
            </a:endParaRPr>
          </a:p>
          <a:p>
            <a:pPr>
              <a:lnSpc>
                <a:spcPct val="150000"/>
              </a:lnSpc>
            </a:pPr>
            <a:r>
              <a:rPr lang="en-US" altLang="zh-CN" sz="3200" b="1">
                <a:latin typeface="华文中宋" panose="02010600040101010101" charset="-122"/>
                <a:ea typeface="华文中宋" panose="02010600040101010101" charset="-122"/>
                <a:cs typeface="华文中宋" panose="02010600040101010101" charset="-122"/>
              </a:rPr>
              <a:t>1</a:t>
            </a:r>
            <a:r>
              <a:rPr lang="zh-CN" altLang="en-US" sz="3200" b="1">
                <a:latin typeface="华文中宋" panose="02010600040101010101" charset="-122"/>
                <a:ea typeface="华文中宋" panose="02010600040101010101" charset="-122"/>
                <a:cs typeface="华文中宋" panose="02010600040101010101" charset="-122"/>
              </a:rPr>
              <a:t>、</a:t>
            </a:r>
            <a:r>
              <a:rPr lang="zh-CN" sz="3200" b="1">
                <a:latin typeface="华文中宋" panose="02010600040101010101" charset="-122"/>
                <a:ea typeface="华文中宋" panose="02010600040101010101" charset="-122"/>
                <a:cs typeface="华文中宋" panose="02010600040101010101" charset="-122"/>
              </a:rPr>
              <a:t>中央气象台2019年10月12日凌晨发布第19号台风“海贝思”警报，并要求福建沿海数万在一线户外作业及居住在危棚简屋的人员立即撤离转移,从而避免了大量的人员和财物的损失。从信息的角度来说,以上消息最能体现出信息的 (    )</a:t>
            </a:r>
            <a:endParaRPr lang="zh-CN" sz="3200" b="1">
              <a:latin typeface="华文中宋" panose="02010600040101010101" charset="-122"/>
              <a:ea typeface="华文中宋" panose="02010600040101010101" charset="-122"/>
              <a:cs typeface="华文中宋" panose="02010600040101010101" charset="-122"/>
            </a:endParaRPr>
          </a:p>
          <a:p>
            <a:pPr>
              <a:lnSpc>
                <a:spcPct val="150000"/>
              </a:lnSpc>
            </a:pPr>
            <a:r>
              <a:rPr lang="zh-CN" sz="3200" b="1">
                <a:latin typeface="华文中宋" panose="02010600040101010101" charset="-122"/>
                <a:ea typeface="华文中宋" panose="02010600040101010101" charset="-122"/>
                <a:cs typeface="华文中宋" panose="02010600040101010101" charset="-122"/>
              </a:rPr>
              <a:t>A  时效性 价值性             B 可存储性 可转换性</a:t>
            </a:r>
            <a:endParaRPr lang="zh-CN" sz="3200" b="1">
              <a:latin typeface="华文中宋" panose="02010600040101010101" charset="-122"/>
              <a:ea typeface="华文中宋" panose="02010600040101010101" charset="-122"/>
              <a:cs typeface="华文中宋" panose="02010600040101010101" charset="-122"/>
            </a:endParaRPr>
          </a:p>
          <a:p>
            <a:pPr>
              <a:lnSpc>
                <a:spcPct val="150000"/>
              </a:lnSpc>
            </a:pPr>
            <a:r>
              <a:rPr lang="zh-CN" sz="3200" b="1">
                <a:latin typeface="华文中宋" panose="02010600040101010101" charset="-122"/>
                <a:ea typeface="华文中宋" panose="02010600040101010101" charset="-122"/>
                <a:cs typeface="华文中宋" panose="02010600040101010101" charset="-122"/>
              </a:rPr>
              <a:t>C  载体依附性 真伪性       D 增值性 共享性</a:t>
            </a:r>
            <a:endParaRPr lang="zh-CN" sz="3200" b="1">
              <a:latin typeface="华文中宋" panose="02010600040101010101" charset="-122"/>
              <a:ea typeface="华文中宋" panose="02010600040101010101" charset="-122"/>
              <a:cs typeface="华文中宋" panose="02010600040101010101" charset="-122"/>
            </a:endParaRPr>
          </a:p>
        </p:txBody>
      </p:sp>
    </p:spTree>
    <p:custDataLst>
      <p:tags r:id="rId1"/>
    </p:custData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标题 3"/>
          <p:cNvSpPr>
            <a:spLocks noGrp="1"/>
          </p:cNvSpPr>
          <p:nvPr>
            <p:ph type="title"/>
          </p:nvPr>
        </p:nvSpPr>
        <p:spPr/>
        <p:txBody>
          <a:bodyPr/>
          <a:p>
            <a:r>
              <a:rPr lang="zh-CN">
                <a:latin typeface="华文中宋" panose="02010600040101010101" charset="-122"/>
                <a:ea typeface="华文中宋" panose="02010600040101010101" charset="-122"/>
              </a:rPr>
              <a:t>二、声音的数字化</a:t>
            </a:r>
            <a:endParaRPr lang="zh-CN">
              <a:latin typeface="华文中宋" panose="02010600040101010101" charset="-122"/>
              <a:ea typeface="华文中宋" panose="02010600040101010101" charset="-122"/>
            </a:endParaRPr>
          </a:p>
        </p:txBody>
      </p:sp>
    </p:spTree>
    <p:custDataLst>
      <p:tags r:id="rId1"/>
    </p:custData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文本框 5"/>
          <p:cNvSpPr txBox="1"/>
          <p:nvPr/>
        </p:nvSpPr>
        <p:spPr>
          <a:xfrm>
            <a:off x="901065" y="3164840"/>
            <a:ext cx="10389235" cy="2861310"/>
          </a:xfrm>
          <a:prstGeom prst="rect">
            <a:avLst/>
          </a:prstGeom>
          <a:noFill/>
        </p:spPr>
        <p:txBody>
          <a:bodyPr wrap="square" rtlCol="0">
            <a:spAutoFit/>
          </a:bodyPr>
          <a:p>
            <a:pPr>
              <a:lnSpc>
                <a:spcPct val="150000"/>
              </a:lnSpc>
            </a:pPr>
            <a:r>
              <a:rPr lang="zh-CN" sz="4000" b="1">
                <a:solidFill>
                  <a:srgbClr val="FF0000"/>
                </a:solidFill>
                <a:latin typeface="华文中宋" panose="02010600040101010101" charset="-122"/>
                <a:ea typeface="华文中宋" panose="02010600040101010101" charset="-122"/>
                <a:cs typeface="华文中宋" panose="02010600040101010101" charset="-122"/>
              </a:rPr>
              <a:t>模拟信号</a:t>
            </a:r>
            <a:r>
              <a:rPr lang="zh-CN" sz="4000" b="1">
                <a:latin typeface="华文中宋" panose="02010600040101010101" charset="-122"/>
                <a:ea typeface="华文中宋" panose="02010600040101010101" charset="-122"/>
                <a:cs typeface="华文中宋" panose="02010600040101010101" charset="-122"/>
              </a:rPr>
              <a:t>：用传感器获得的信号，如声音、温度、压强等</a:t>
            </a:r>
            <a:endParaRPr lang="zh-CN" sz="4000" b="1">
              <a:latin typeface="华文中宋" panose="02010600040101010101" charset="-122"/>
              <a:ea typeface="华文中宋" panose="02010600040101010101" charset="-122"/>
              <a:cs typeface="华文中宋" panose="02010600040101010101" charset="-122"/>
            </a:endParaRPr>
          </a:p>
          <a:p>
            <a:pPr>
              <a:lnSpc>
                <a:spcPct val="150000"/>
              </a:lnSpc>
            </a:pPr>
            <a:r>
              <a:rPr lang="zh-CN" sz="4000" b="1">
                <a:solidFill>
                  <a:srgbClr val="FF0000"/>
                </a:solidFill>
                <a:latin typeface="华文中宋" panose="02010600040101010101" charset="-122"/>
                <a:ea typeface="华文中宋" panose="02010600040101010101" charset="-122"/>
                <a:cs typeface="华文中宋" panose="02010600040101010101" charset="-122"/>
              </a:rPr>
              <a:t>数字信号</a:t>
            </a:r>
            <a:r>
              <a:rPr lang="zh-CN" sz="4000" b="1">
                <a:latin typeface="华文中宋" panose="02010600040101010101" charset="-122"/>
                <a:ea typeface="华文中宋" panose="02010600040101010101" charset="-122"/>
                <a:cs typeface="华文中宋" panose="02010600040101010101" charset="-122"/>
              </a:rPr>
              <a:t>： 二进制编码</a:t>
            </a:r>
            <a:endParaRPr lang="en-US" altLang="zh-CN" sz="4000" b="1">
              <a:latin typeface="华文中宋" panose="02010600040101010101" charset="-122"/>
              <a:ea typeface="华文中宋" panose="02010600040101010101" charset="-122"/>
              <a:cs typeface="华文中宋" panose="02010600040101010101" charset="-122"/>
            </a:endParaRPr>
          </a:p>
        </p:txBody>
      </p:sp>
      <p:pic>
        <p:nvPicPr>
          <p:cNvPr id="2" name="图片 1"/>
          <p:cNvPicPr>
            <a:picLocks noChangeAspect="1"/>
          </p:cNvPicPr>
          <p:nvPr/>
        </p:nvPicPr>
        <p:blipFill>
          <a:blip r:embed="rId1"/>
          <a:stretch>
            <a:fillRect/>
          </a:stretch>
        </p:blipFill>
        <p:spPr>
          <a:xfrm>
            <a:off x="901065" y="792480"/>
            <a:ext cx="5319395" cy="2085975"/>
          </a:xfrm>
          <a:prstGeom prst="rect">
            <a:avLst/>
          </a:prstGeom>
          <a:noFill/>
          <a:ln>
            <a:noFill/>
          </a:ln>
        </p:spPr>
      </p:pic>
      <p:pic>
        <p:nvPicPr>
          <p:cNvPr id="3" name="图片 2"/>
          <p:cNvPicPr>
            <a:picLocks noChangeAspect="1"/>
          </p:cNvPicPr>
          <p:nvPr/>
        </p:nvPicPr>
        <p:blipFill>
          <a:blip r:embed="rId2"/>
          <a:stretch>
            <a:fillRect/>
          </a:stretch>
        </p:blipFill>
        <p:spPr>
          <a:xfrm>
            <a:off x="6353175" y="529590"/>
            <a:ext cx="5056505" cy="2393315"/>
          </a:xfrm>
          <a:prstGeom prst="rect">
            <a:avLst/>
          </a:prstGeom>
          <a:noFill/>
          <a:ln>
            <a:noFill/>
          </a:ln>
        </p:spPr>
      </p:pic>
    </p:spTree>
    <p:custDataLst>
      <p:tags r:id="rId3"/>
    </p:custData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文本框 5"/>
          <p:cNvSpPr txBox="1"/>
          <p:nvPr/>
        </p:nvSpPr>
        <p:spPr>
          <a:xfrm>
            <a:off x="919480" y="656590"/>
            <a:ext cx="10353675" cy="3599815"/>
          </a:xfrm>
          <a:prstGeom prst="rect">
            <a:avLst/>
          </a:prstGeom>
          <a:noFill/>
        </p:spPr>
        <p:txBody>
          <a:bodyPr wrap="square" rtlCol="0">
            <a:spAutoFit/>
          </a:bodyPr>
          <a:p>
            <a:pPr>
              <a:lnSpc>
                <a:spcPct val="150000"/>
              </a:lnSpc>
            </a:pPr>
            <a:r>
              <a:rPr lang="zh-CN" sz="4400" b="1">
                <a:latin typeface="华文中宋" panose="02010600040101010101" charset="-122"/>
                <a:ea typeface="华文中宋" panose="02010600040101010101" charset="-122"/>
                <a:cs typeface="华文中宋" panose="02010600040101010101" charset="-122"/>
              </a:rPr>
              <a:t>模拟（二）</a:t>
            </a:r>
            <a:endParaRPr lang="zh-CN" sz="4400" b="1">
              <a:latin typeface="华文中宋" panose="02010600040101010101" charset="-122"/>
              <a:ea typeface="华文中宋" panose="02010600040101010101" charset="-122"/>
              <a:cs typeface="华文中宋" panose="02010600040101010101" charset="-122"/>
            </a:endParaRPr>
          </a:p>
          <a:p>
            <a:pPr>
              <a:lnSpc>
                <a:spcPct val="150000"/>
              </a:lnSpc>
            </a:pPr>
            <a:r>
              <a:rPr lang="zh-CN" sz="3600" b="1">
                <a:latin typeface="华文中宋" panose="02010600040101010101" charset="-122"/>
                <a:ea typeface="华文中宋" panose="02010600040101010101" charset="-122"/>
                <a:cs typeface="华文中宋" panose="02010600040101010101" charset="-122"/>
              </a:rPr>
              <a:t>9、以下不会影响声音还原效果的参数有（     ）</a:t>
            </a:r>
            <a:endParaRPr lang="zh-CN" sz="3600" b="1">
              <a:latin typeface="华文中宋" panose="02010600040101010101" charset="-122"/>
              <a:ea typeface="华文中宋" panose="02010600040101010101" charset="-122"/>
              <a:cs typeface="华文中宋" panose="02010600040101010101" charset="-122"/>
            </a:endParaRPr>
          </a:p>
          <a:p>
            <a:pPr>
              <a:lnSpc>
                <a:spcPct val="150000"/>
              </a:lnSpc>
            </a:pPr>
            <a:r>
              <a:rPr lang="zh-CN" sz="3600" b="1">
                <a:latin typeface="华文中宋" panose="02010600040101010101" charset="-122"/>
                <a:ea typeface="华文中宋" panose="02010600040101010101" charset="-122"/>
                <a:cs typeface="华文中宋" panose="02010600040101010101" charset="-122"/>
              </a:rPr>
              <a:t>A.采样频率          B.量化位数 </a:t>
            </a:r>
            <a:endParaRPr lang="zh-CN" sz="3600" b="1">
              <a:latin typeface="华文中宋" panose="02010600040101010101" charset="-122"/>
              <a:ea typeface="华文中宋" panose="02010600040101010101" charset="-122"/>
              <a:cs typeface="华文中宋" panose="02010600040101010101" charset="-122"/>
            </a:endParaRPr>
          </a:p>
          <a:p>
            <a:pPr>
              <a:lnSpc>
                <a:spcPct val="150000"/>
              </a:lnSpc>
            </a:pPr>
            <a:r>
              <a:rPr lang="zh-CN" sz="3600" b="1">
                <a:latin typeface="华文中宋" panose="02010600040101010101" charset="-122"/>
                <a:ea typeface="华文中宋" panose="02010600040101010101" charset="-122"/>
                <a:cs typeface="华文中宋" panose="02010600040101010101" charset="-122"/>
              </a:rPr>
              <a:t>C.像素               D.声道数</a:t>
            </a:r>
            <a:endParaRPr lang="zh-CN" sz="3600" b="1">
              <a:latin typeface="华文中宋" panose="02010600040101010101" charset="-122"/>
              <a:ea typeface="华文中宋" panose="02010600040101010101" charset="-122"/>
              <a:cs typeface="华文中宋" panose="02010600040101010101" charset="-122"/>
            </a:endParaRPr>
          </a:p>
        </p:txBody>
      </p:sp>
    </p:spTree>
    <p:custDataLst>
      <p:tags r:id="rId1"/>
    </p:custData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文本框 5"/>
          <p:cNvSpPr txBox="1"/>
          <p:nvPr/>
        </p:nvSpPr>
        <p:spPr>
          <a:xfrm>
            <a:off x="919480" y="656590"/>
            <a:ext cx="10353675" cy="5262245"/>
          </a:xfrm>
          <a:prstGeom prst="rect">
            <a:avLst/>
          </a:prstGeom>
          <a:noFill/>
        </p:spPr>
        <p:txBody>
          <a:bodyPr wrap="square" rtlCol="0">
            <a:spAutoFit/>
          </a:bodyPr>
          <a:p>
            <a:pPr>
              <a:lnSpc>
                <a:spcPct val="150000"/>
              </a:lnSpc>
            </a:pPr>
            <a:r>
              <a:rPr lang="zh-CN" sz="4400" b="1">
                <a:latin typeface="华文中宋" panose="02010600040101010101" charset="-122"/>
                <a:ea typeface="华文中宋" panose="02010600040101010101" charset="-122"/>
                <a:cs typeface="华文中宋" panose="02010600040101010101" charset="-122"/>
              </a:rPr>
              <a:t>模拟（二）</a:t>
            </a:r>
            <a:endParaRPr lang="zh-CN" sz="4400" b="1">
              <a:latin typeface="华文中宋" panose="02010600040101010101" charset="-122"/>
              <a:ea typeface="华文中宋" panose="02010600040101010101" charset="-122"/>
              <a:cs typeface="华文中宋" panose="02010600040101010101" charset="-122"/>
            </a:endParaRPr>
          </a:p>
          <a:p>
            <a:pPr>
              <a:lnSpc>
                <a:spcPct val="150000"/>
              </a:lnSpc>
            </a:pPr>
            <a:r>
              <a:rPr lang="en-US" altLang="zh-CN" sz="3600" b="1">
                <a:latin typeface="华文中宋" panose="02010600040101010101" charset="-122"/>
                <a:ea typeface="华文中宋" panose="02010600040101010101" charset="-122"/>
                <a:cs typeface="华文中宋" panose="02010600040101010101" charset="-122"/>
              </a:rPr>
              <a:t>10</a:t>
            </a:r>
            <a:r>
              <a:rPr lang="zh-CN" altLang="en-US" sz="3600" b="1">
                <a:latin typeface="华文中宋" panose="02010600040101010101" charset="-122"/>
                <a:ea typeface="华文中宋" panose="02010600040101010101" charset="-122"/>
                <a:cs typeface="华文中宋" panose="02010600040101010101" charset="-122"/>
              </a:rPr>
              <a:t>、</a:t>
            </a:r>
            <a:r>
              <a:rPr lang="zh-CN" sz="3600" b="1">
                <a:latin typeface="华文中宋" panose="02010600040101010101" charset="-122"/>
                <a:ea typeface="华文中宋" panose="02010600040101010101" charset="-122"/>
                <a:cs typeface="华文中宋" panose="02010600040101010101" charset="-122"/>
              </a:rPr>
              <a:t>通常先对模拟声音信号按给定时间间隔进行采样，然后对采样数据进行量化，最后将量化后的数据用计算机能够存储和处理的二进制数值表示，即（         ）。</a:t>
            </a:r>
            <a:endParaRPr lang="zh-CN" sz="3600" b="1">
              <a:latin typeface="华文中宋" panose="02010600040101010101" charset="-122"/>
              <a:ea typeface="华文中宋" panose="02010600040101010101" charset="-122"/>
              <a:cs typeface="华文中宋" panose="02010600040101010101" charset="-122"/>
            </a:endParaRPr>
          </a:p>
          <a:p>
            <a:pPr>
              <a:lnSpc>
                <a:spcPct val="150000"/>
              </a:lnSpc>
            </a:pPr>
            <a:r>
              <a:rPr lang="zh-CN" sz="3600" b="1">
                <a:latin typeface="华文中宋" panose="02010600040101010101" charset="-122"/>
                <a:ea typeface="华文中宋" panose="02010600040101010101" charset="-122"/>
                <a:cs typeface="华文中宋" panose="02010600040101010101" charset="-122"/>
              </a:rPr>
              <a:t>A.编码         B.压缩          C.还原           D.存储</a:t>
            </a:r>
            <a:endParaRPr lang="zh-CN" sz="3600" b="1">
              <a:latin typeface="华文中宋" panose="02010600040101010101" charset="-122"/>
              <a:ea typeface="华文中宋" panose="02010600040101010101" charset="-122"/>
              <a:cs typeface="华文中宋" panose="02010600040101010101" charset="-122"/>
            </a:endParaRPr>
          </a:p>
        </p:txBody>
      </p:sp>
    </p:spTree>
    <p:custDataLst>
      <p:tags r:id="rId1"/>
    </p:custData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标题 3"/>
          <p:cNvSpPr>
            <a:spLocks noGrp="1"/>
          </p:cNvSpPr>
          <p:nvPr>
            <p:ph type="title"/>
          </p:nvPr>
        </p:nvSpPr>
        <p:spPr/>
        <p:txBody>
          <a:bodyPr/>
          <a:p>
            <a:r>
              <a:rPr lang="zh-CN">
                <a:latin typeface="华文中宋" panose="02010600040101010101" charset="-122"/>
                <a:ea typeface="华文中宋" panose="02010600040101010101" charset="-122"/>
              </a:rPr>
              <a:t>三、数制转换</a:t>
            </a:r>
            <a:endParaRPr lang="zh-CN">
              <a:latin typeface="华文中宋" panose="02010600040101010101" charset="-122"/>
              <a:ea typeface="华文中宋" panose="02010600040101010101" charset="-122"/>
            </a:endParaRPr>
          </a:p>
        </p:txBody>
      </p:sp>
    </p:spTree>
    <p:custDataLst>
      <p:tags r:id="rId1"/>
    </p:custData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文本框 5"/>
          <p:cNvSpPr txBox="1"/>
          <p:nvPr/>
        </p:nvSpPr>
        <p:spPr>
          <a:xfrm>
            <a:off x="919480" y="656590"/>
            <a:ext cx="10353675" cy="4154170"/>
          </a:xfrm>
          <a:prstGeom prst="rect">
            <a:avLst/>
          </a:prstGeom>
          <a:noFill/>
        </p:spPr>
        <p:txBody>
          <a:bodyPr wrap="square" rtlCol="0">
            <a:spAutoFit/>
          </a:bodyPr>
          <a:p>
            <a:pPr>
              <a:lnSpc>
                <a:spcPct val="150000"/>
              </a:lnSpc>
            </a:pPr>
            <a:r>
              <a:rPr lang="zh-CN" sz="4400" b="1">
                <a:latin typeface="华文中宋" panose="02010600040101010101" charset="-122"/>
                <a:ea typeface="华文中宋" panose="02010600040101010101" charset="-122"/>
                <a:cs typeface="华文中宋" panose="02010600040101010101" charset="-122"/>
              </a:rPr>
              <a:t>模拟（二）</a:t>
            </a:r>
            <a:endParaRPr lang="zh-CN" sz="4400" b="1">
              <a:latin typeface="华文中宋" panose="02010600040101010101" charset="-122"/>
              <a:ea typeface="华文中宋" panose="02010600040101010101" charset="-122"/>
              <a:cs typeface="华文中宋" panose="02010600040101010101" charset="-122"/>
            </a:endParaRPr>
          </a:p>
          <a:p>
            <a:pPr>
              <a:lnSpc>
                <a:spcPct val="150000"/>
              </a:lnSpc>
            </a:pPr>
            <a:r>
              <a:rPr lang="zh-CN" sz="4400" b="1">
                <a:latin typeface="华文中宋" panose="02010600040101010101" charset="-122"/>
                <a:ea typeface="华文中宋" panose="02010600040101010101" charset="-122"/>
                <a:cs typeface="华文中宋" panose="02010600040101010101" charset="-122"/>
              </a:rPr>
              <a:t>12、请将二进制数转为十进制：10110100(2)=(     )(10)</a:t>
            </a:r>
            <a:endParaRPr lang="zh-CN" sz="4400" b="1">
              <a:latin typeface="华文中宋" panose="02010600040101010101" charset="-122"/>
              <a:ea typeface="华文中宋" panose="02010600040101010101" charset="-122"/>
              <a:cs typeface="华文中宋" panose="02010600040101010101" charset="-122"/>
            </a:endParaRPr>
          </a:p>
          <a:p>
            <a:pPr>
              <a:lnSpc>
                <a:spcPct val="150000"/>
              </a:lnSpc>
            </a:pPr>
            <a:r>
              <a:rPr lang="zh-CN" sz="4400" b="1">
                <a:latin typeface="华文中宋" panose="02010600040101010101" charset="-122"/>
                <a:ea typeface="华文中宋" panose="02010600040101010101" charset="-122"/>
                <a:cs typeface="华文中宋" panose="02010600040101010101" charset="-122"/>
              </a:rPr>
              <a:t>A.178       B.179      C.180      D.188</a:t>
            </a:r>
            <a:endParaRPr lang="zh-CN" sz="4400" b="1">
              <a:latin typeface="华文中宋" panose="02010600040101010101" charset="-122"/>
              <a:ea typeface="华文中宋" panose="02010600040101010101" charset="-122"/>
              <a:cs typeface="华文中宋" panose="02010600040101010101" charset="-122"/>
            </a:endParaRPr>
          </a:p>
        </p:txBody>
      </p:sp>
    </p:spTree>
    <p:custDataLst>
      <p:tags r:id="rId1"/>
    </p:custData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文本框 5"/>
          <p:cNvSpPr txBox="1"/>
          <p:nvPr/>
        </p:nvSpPr>
        <p:spPr>
          <a:xfrm>
            <a:off x="919480" y="656590"/>
            <a:ext cx="10353675" cy="4154170"/>
          </a:xfrm>
          <a:prstGeom prst="rect">
            <a:avLst/>
          </a:prstGeom>
          <a:noFill/>
        </p:spPr>
        <p:txBody>
          <a:bodyPr wrap="square" rtlCol="0">
            <a:spAutoFit/>
          </a:bodyPr>
          <a:p>
            <a:pPr>
              <a:lnSpc>
                <a:spcPct val="150000"/>
              </a:lnSpc>
            </a:pPr>
            <a:r>
              <a:rPr lang="zh-CN" sz="4400" b="1">
                <a:latin typeface="华文中宋" panose="02010600040101010101" charset="-122"/>
                <a:ea typeface="华文中宋" panose="02010600040101010101" charset="-122"/>
                <a:cs typeface="华文中宋" panose="02010600040101010101" charset="-122"/>
              </a:rPr>
              <a:t>模拟（二）</a:t>
            </a:r>
            <a:endParaRPr lang="zh-CN" sz="4400" b="1">
              <a:latin typeface="华文中宋" panose="02010600040101010101" charset="-122"/>
              <a:ea typeface="华文中宋" panose="02010600040101010101" charset="-122"/>
              <a:cs typeface="华文中宋" panose="02010600040101010101" charset="-122"/>
            </a:endParaRPr>
          </a:p>
          <a:p>
            <a:pPr>
              <a:lnSpc>
                <a:spcPct val="150000"/>
              </a:lnSpc>
            </a:pPr>
            <a:r>
              <a:rPr lang="zh-CN" sz="4400" b="1">
                <a:latin typeface="华文中宋" panose="02010600040101010101" charset="-122"/>
                <a:ea typeface="华文中宋" panose="02010600040101010101" charset="-122"/>
                <a:cs typeface="华文中宋" panose="02010600040101010101" charset="-122"/>
              </a:rPr>
              <a:t>请将十进制数转为十六进制：255(10)=(     )(16)</a:t>
            </a:r>
            <a:endParaRPr lang="zh-CN" sz="4400" b="1">
              <a:latin typeface="华文中宋" panose="02010600040101010101" charset="-122"/>
              <a:ea typeface="华文中宋" panose="02010600040101010101" charset="-122"/>
              <a:cs typeface="华文中宋" panose="02010600040101010101" charset="-122"/>
            </a:endParaRPr>
          </a:p>
          <a:p>
            <a:pPr>
              <a:lnSpc>
                <a:spcPct val="150000"/>
              </a:lnSpc>
            </a:pPr>
            <a:r>
              <a:rPr lang="zh-CN" sz="4400" b="1">
                <a:latin typeface="华文中宋" panose="02010600040101010101" charset="-122"/>
                <a:ea typeface="华文中宋" panose="02010600040101010101" charset="-122"/>
                <a:cs typeface="华文中宋" panose="02010600040101010101" charset="-122"/>
              </a:rPr>
              <a:t>A.EF       B.FF       C.FE      D.1515</a:t>
            </a:r>
            <a:endParaRPr lang="zh-CN" sz="4400" b="1">
              <a:latin typeface="华文中宋" panose="02010600040101010101" charset="-122"/>
              <a:ea typeface="华文中宋" panose="02010600040101010101" charset="-122"/>
              <a:cs typeface="华文中宋" panose="02010600040101010101" charset="-122"/>
            </a:endParaRPr>
          </a:p>
        </p:txBody>
      </p:sp>
    </p:spTree>
    <p:custDataLst>
      <p:tags r:id="rId1"/>
    </p:custData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文本框 5"/>
          <p:cNvSpPr txBox="1"/>
          <p:nvPr/>
        </p:nvSpPr>
        <p:spPr>
          <a:xfrm>
            <a:off x="919480" y="656590"/>
            <a:ext cx="10353675" cy="5169535"/>
          </a:xfrm>
          <a:prstGeom prst="rect">
            <a:avLst/>
          </a:prstGeom>
          <a:noFill/>
        </p:spPr>
        <p:txBody>
          <a:bodyPr wrap="square" rtlCol="0">
            <a:spAutoFit/>
          </a:bodyPr>
          <a:p>
            <a:pPr>
              <a:lnSpc>
                <a:spcPct val="150000"/>
              </a:lnSpc>
            </a:pPr>
            <a:r>
              <a:rPr lang="zh-CN" sz="4400" b="1">
                <a:latin typeface="华文中宋" panose="02010600040101010101" charset="-122"/>
                <a:ea typeface="华文中宋" panose="02010600040101010101" charset="-122"/>
                <a:cs typeface="华文中宋" panose="02010600040101010101" charset="-122"/>
              </a:rPr>
              <a:t>模拟（一）</a:t>
            </a:r>
            <a:endParaRPr lang="zh-CN" sz="4400" b="1">
              <a:latin typeface="华文中宋" panose="02010600040101010101" charset="-122"/>
              <a:ea typeface="华文中宋" panose="02010600040101010101" charset="-122"/>
              <a:cs typeface="华文中宋" panose="02010600040101010101" charset="-122"/>
            </a:endParaRPr>
          </a:p>
          <a:p>
            <a:pPr>
              <a:lnSpc>
                <a:spcPct val="150000"/>
              </a:lnSpc>
            </a:pPr>
            <a:r>
              <a:rPr lang="zh-CN" sz="4400" b="1">
                <a:latin typeface="华文中宋" panose="02010600040101010101" charset="-122"/>
                <a:ea typeface="华文中宋" panose="02010600040101010101" charset="-122"/>
                <a:cs typeface="华文中宋" panose="02010600040101010101" charset="-122"/>
              </a:rPr>
              <a:t>26、字符“A”的ASCII码为01000001，字符“E”的ASCII码为（     ）</a:t>
            </a:r>
            <a:endParaRPr lang="zh-CN" sz="4400" b="1">
              <a:latin typeface="华文中宋" panose="02010600040101010101" charset="-122"/>
              <a:ea typeface="华文中宋" panose="02010600040101010101" charset="-122"/>
              <a:cs typeface="华文中宋" panose="02010600040101010101" charset="-122"/>
            </a:endParaRPr>
          </a:p>
          <a:p>
            <a:pPr>
              <a:lnSpc>
                <a:spcPct val="150000"/>
              </a:lnSpc>
            </a:pPr>
            <a:r>
              <a:rPr lang="zh-CN" sz="4400" b="1">
                <a:latin typeface="华文中宋" panose="02010600040101010101" charset="-122"/>
                <a:ea typeface="华文中宋" panose="02010600040101010101" charset="-122"/>
                <a:cs typeface="华文中宋" panose="02010600040101010101" charset="-122"/>
              </a:rPr>
              <a:t>A 01000110              B 01000100</a:t>
            </a:r>
            <a:endParaRPr lang="zh-CN" sz="4400" b="1">
              <a:latin typeface="华文中宋" panose="02010600040101010101" charset="-122"/>
              <a:ea typeface="华文中宋" panose="02010600040101010101" charset="-122"/>
              <a:cs typeface="华文中宋" panose="02010600040101010101" charset="-122"/>
            </a:endParaRPr>
          </a:p>
          <a:p>
            <a:pPr>
              <a:lnSpc>
                <a:spcPct val="150000"/>
              </a:lnSpc>
            </a:pPr>
            <a:r>
              <a:rPr lang="zh-CN" sz="4400" b="1">
                <a:latin typeface="华文中宋" panose="02010600040101010101" charset="-122"/>
                <a:ea typeface="华文中宋" panose="02010600040101010101" charset="-122"/>
                <a:cs typeface="华文中宋" panose="02010600040101010101" charset="-122"/>
              </a:rPr>
              <a:t>C 01000111              D 01000101</a:t>
            </a:r>
            <a:endParaRPr lang="zh-CN" sz="4400" b="1">
              <a:latin typeface="华文中宋" panose="02010600040101010101" charset="-122"/>
              <a:ea typeface="华文中宋" panose="02010600040101010101" charset="-122"/>
              <a:cs typeface="华文中宋" panose="02010600040101010101" charset="-122"/>
            </a:endParaRPr>
          </a:p>
        </p:txBody>
      </p:sp>
    </p:spTree>
    <p:custDataLst>
      <p:tags r:id="rId1"/>
    </p:custData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文本框 5"/>
          <p:cNvSpPr txBox="1"/>
          <p:nvPr/>
        </p:nvSpPr>
        <p:spPr>
          <a:xfrm>
            <a:off x="919480" y="656590"/>
            <a:ext cx="10353675" cy="4154170"/>
          </a:xfrm>
          <a:prstGeom prst="rect">
            <a:avLst/>
          </a:prstGeom>
          <a:noFill/>
        </p:spPr>
        <p:txBody>
          <a:bodyPr wrap="square" rtlCol="0">
            <a:spAutoFit/>
          </a:bodyPr>
          <a:p>
            <a:pPr>
              <a:lnSpc>
                <a:spcPct val="150000"/>
              </a:lnSpc>
            </a:pPr>
            <a:r>
              <a:rPr lang="zh-CN" altLang="en-US" sz="4400" b="1">
                <a:latin typeface="华文中宋" panose="02010600040101010101" charset="-122"/>
                <a:ea typeface="华文中宋" panose="02010600040101010101" charset="-122"/>
                <a:cs typeface="华文中宋" panose="02010600040101010101" charset="-122"/>
              </a:rPr>
              <a:t>字符</a:t>
            </a:r>
            <a:r>
              <a:rPr lang="en-US" altLang="zh-CN" sz="4400" b="1">
                <a:latin typeface="华文中宋" panose="02010600040101010101" charset="-122"/>
                <a:ea typeface="华文中宋" panose="02010600040101010101" charset="-122"/>
                <a:cs typeface="华文中宋" panose="02010600040101010101" charset="-122"/>
              </a:rPr>
              <a:t>0</a:t>
            </a:r>
            <a:r>
              <a:rPr lang="zh-CN" altLang="en-US" sz="4400" b="1">
                <a:latin typeface="华文中宋" panose="02010600040101010101" charset="-122"/>
                <a:ea typeface="华文中宋" panose="02010600040101010101" charset="-122"/>
                <a:cs typeface="华文中宋" panose="02010600040101010101" charset="-122"/>
              </a:rPr>
              <a:t>的</a:t>
            </a:r>
            <a:r>
              <a:rPr lang="en-US" altLang="zh-CN" sz="4400" b="1">
                <a:latin typeface="华文中宋" panose="02010600040101010101" charset="-122"/>
                <a:ea typeface="华文中宋" panose="02010600040101010101" charset="-122"/>
                <a:cs typeface="华文中宋" panose="02010600040101010101" charset="-122"/>
              </a:rPr>
              <a:t>ASCII</a:t>
            </a:r>
            <a:r>
              <a:rPr lang="zh-CN" altLang="en-US" sz="4400" b="1">
                <a:latin typeface="华文中宋" panose="02010600040101010101" charset="-122"/>
                <a:ea typeface="华文中宋" panose="02010600040101010101" charset="-122"/>
                <a:cs typeface="华文中宋" panose="02010600040101010101" charset="-122"/>
              </a:rPr>
              <a:t>码为</a:t>
            </a:r>
            <a:r>
              <a:rPr lang="en-US" altLang="zh-CN" sz="4400" b="1">
                <a:latin typeface="华文中宋" panose="02010600040101010101" charset="-122"/>
                <a:ea typeface="华文中宋" panose="02010600040101010101" charset="-122"/>
                <a:cs typeface="华文中宋" panose="02010600040101010101" charset="-122"/>
              </a:rPr>
              <a:t>48</a:t>
            </a:r>
            <a:r>
              <a:rPr lang="zh-CN" altLang="en-US" sz="4400" b="1">
                <a:latin typeface="华文中宋" panose="02010600040101010101" charset="-122"/>
                <a:ea typeface="华文中宋" panose="02010600040101010101" charset="-122"/>
                <a:cs typeface="华文中宋" panose="02010600040101010101" charset="-122"/>
              </a:rPr>
              <a:t>，则字符</a:t>
            </a:r>
            <a:r>
              <a:rPr lang="en-US" altLang="zh-CN" sz="4400" b="1">
                <a:latin typeface="华文中宋" panose="02010600040101010101" charset="-122"/>
                <a:ea typeface="华文中宋" panose="02010600040101010101" charset="-122"/>
                <a:cs typeface="华文中宋" panose="02010600040101010101" charset="-122"/>
              </a:rPr>
              <a:t>9</a:t>
            </a:r>
            <a:r>
              <a:rPr lang="zh-CN" altLang="en-US" sz="4400" b="1">
                <a:latin typeface="华文中宋" panose="02010600040101010101" charset="-122"/>
                <a:ea typeface="华文中宋" panose="02010600040101010101" charset="-122"/>
                <a:cs typeface="华文中宋" panose="02010600040101010101" charset="-122"/>
              </a:rPr>
              <a:t>的</a:t>
            </a:r>
            <a:r>
              <a:rPr lang="en-US" altLang="zh-CN" sz="4400" b="1">
                <a:latin typeface="华文中宋" panose="02010600040101010101" charset="-122"/>
                <a:ea typeface="华文中宋" panose="02010600040101010101" charset="-122"/>
                <a:cs typeface="华文中宋" panose="02010600040101010101" charset="-122"/>
              </a:rPr>
              <a:t>ASCII</a:t>
            </a:r>
            <a:r>
              <a:rPr lang="zh-CN" altLang="en-US" sz="4400" b="1">
                <a:latin typeface="华文中宋" panose="02010600040101010101" charset="-122"/>
                <a:ea typeface="华文中宋" panose="02010600040101010101" charset="-122"/>
                <a:cs typeface="华文中宋" panose="02010600040101010101" charset="-122"/>
              </a:rPr>
              <a:t>码为（           ）</a:t>
            </a:r>
            <a:endParaRPr lang="zh-CN" altLang="en-US" sz="4400" b="1">
              <a:latin typeface="华文中宋" panose="02010600040101010101" charset="-122"/>
              <a:ea typeface="华文中宋" panose="02010600040101010101" charset="-122"/>
              <a:cs typeface="华文中宋" panose="02010600040101010101" charset="-122"/>
            </a:endParaRPr>
          </a:p>
          <a:p>
            <a:pPr>
              <a:lnSpc>
                <a:spcPct val="150000"/>
              </a:lnSpc>
            </a:pPr>
            <a:r>
              <a:rPr lang="en-US" altLang="zh-CN" sz="4400" b="1">
                <a:latin typeface="华文中宋" panose="02010600040101010101" charset="-122"/>
                <a:ea typeface="华文中宋" panose="02010600040101010101" charset="-122"/>
                <a:cs typeface="华文中宋" panose="02010600040101010101" charset="-122"/>
              </a:rPr>
              <a:t>A. 39              B.57    </a:t>
            </a:r>
            <a:endParaRPr lang="en-US" altLang="zh-CN" sz="4400" b="1">
              <a:latin typeface="华文中宋" panose="02010600040101010101" charset="-122"/>
              <a:ea typeface="华文中宋" panose="02010600040101010101" charset="-122"/>
              <a:cs typeface="华文中宋" panose="02010600040101010101" charset="-122"/>
            </a:endParaRPr>
          </a:p>
          <a:p>
            <a:pPr>
              <a:lnSpc>
                <a:spcPct val="150000"/>
              </a:lnSpc>
            </a:pPr>
            <a:r>
              <a:rPr lang="en-US" altLang="zh-CN" sz="4400" b="1">
                <a:latin typeface="华文中宋" panose="02010600040101010101" charset="-122"/>
                <a:ea typeface="华文中宋" panose="02010600040101010101" charset="-122"/>
                <a:cs typeface="华文中宋" panose="02010600040101010101" charset="-122"/>
              </a:rPr>
              <a:t>C.120             D.</a:t>
            </a:r>
            <a:r>
              <a:rPr lang="zh-CN" altLang="en-US" sz="4400" b="1">
                <a:latin typeface="华文中宋" panose="02010600040101010101" charset="-122"/>
                <a:ea typeface="华文中宋" panose="02010600040101010101" charset="-122"/>
                <a:cs typeface="华文中宋" panose="02010600040101010101" charset="-122"/>
              </a:rPr>
              <a:t>视具体的计算机而定</a:t>
            </a:r>
            <a:endParaRPr lang="zh-CN" altLang="en-US" sz="4400" b="1">
              <a:latin typeface="华文中宋" panose="02010600040101010101" charset="-122"/>
              <a:ea typeface="华文中宋" panose="02010600040101010101" charset="-122"/>
              <a:cs typeface="华文中宋" panose="02010600040101010101" charset="-122"/>
            </a:endParaRPr>
          </a:p>
        </p:txBody>
      </p:sp>
    </p:spTree>
    <p:custDataLst>
      <p:tags r:id="rId1"/>
    </p:custData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标题 3"/>
          <p:cNvSpPr>
            <a:spLocks noGrp="1"/>
          </p:cNvSpPr>
          <p:nvPr>
            <p:ph type="title"/>
          </p:nvPr>
        </p:nvSpPr>
        <p:spPr/>
        <p:txBody>
          <a:bodyPr/>
          <a:p>
            <a:r>
              <a:rPr lang="zh-CN">
                <a:latin typeface="华文中宋" panose="02010600040101010101" charset="-122"/>
                <a:ea typeface="华文中宋" panose="02010600040101010101" charset="-122"/>
              </a:rPr>
              <a:t>四、人工智能</a:t>
            </a:r>
            <a:endParaRPr lang="zh-CN">
              <a:latin typeface="华文中宋" panose="02010600040101010101" charset="-122"/>
              <a:ea typeface="华文中宋" panose="02010600040101010101" charset="-122"/>
            </a:endParaRPr>
          </a:p>
        </p:txBody>
      </p:sp>
    </p:spTree>
    <p:custDataLst>
      <p:tags r:id="rId1"/>
    </p:custData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文本框 5"/>
          <p:cNvSpPr txBox="1"/>
          <p:nvPr/>
        </p:nvSpPr>
        <p:spPr>
          <a:xfrm>
            <a:off x="646430" y="316230"/>
            <a:ext cx="11326495" cy="5077460"/>
          </a:xfrm>
          <a:prstGeom prst="rect">
            <a:avLst/>
          </a:prstGeom>
          <a:noFill/>
        </p:spPr>
        <p:txBody>
          <a:bodyPr wrap="square" rtlCol="0">
            <a:spAutoFit/>
          </a:bodyPr>
          <a:p>
            <a:pPr>
              <a:lnSpc>
                <a:spcPct val="150000"/>
              </a:lnSpc>
            </a:pPr>
            <a:r>
              <a:rPr lang="zh-CN" sz="3600" b="1">
                <a:latin typeface="华文中宋" panose="02010600040101010101" charset="-122"/>
                <a:ea typeface="华文中宋" panose="02010600040101010101" charset="-122"/>
                <a:cs typeface="华文中宋" panose="02010600040101010101" charset="-122"/>
              </a:rPr>
              <a:t>模拟（一）</a:t>
            </a:r>
            <a:endParaRPr lang="zh-CN" sz="3600" b="1">
              <a:latin typeface="华文中宋" panose="02010600040101010101" charset="-122"/>
              <a:ea typeface="华文中宋" panose="02010600040101010101" charset="-122"/>
              <a:cs typeface="华文中宋" panose="02010600040101010101" charset="-122"/>
            </a:endParaRPr>
          </a:p>
          <a:p>
            <a:pPr>
              <a:lnSpc>
                <a:spcPct val="150000"/>
              </a:lnSpc>
            </a:pPr>
            <a:r>
              <a:rPr lang="zh-CN" sz="3600" b="1">
                <a:latin typeface="华文中宋" panose="02010600040101010101" charset="-122"/>
                <a:ea typeface="华文中宋" panose="02010600040101010101" charset="-122"/>
                <a:cs typeface="华文中宋" panose="02010600040101010101" charset="-122"/>
              </a:rPr>
              <a:t>29、下列关于传感器的描述，不正确的是（    ）</a:t>
            </a:r>
            <a:endParaRPr lang="zh-CN" sz="3600" b="1">
              <a:latin typeface="华文中宋" panose="02010600040101010101" charset="-122"/>
              <a:ea typeface="华文中宋" panose="02010600040101010101" charset="-122"/>
              <a:cs typeface="华文中宋" panose="02010600040101010101" charset="-122"/>
            </a:endParaRPr>
          </a:p>
          <a:p>
            <a:pPr>
              <a:lnSpc>
                <a:spcPct val="150000"/>
              </a:lnSpc>
            </a:pPr>
            <a:r>
              <a:rPr lang="zh-CN" sz="3600" b="1">
                <a:latin typeface="华文中宋" panose="02010600040101010101" charset="-122"/>
                <a:ea typeface="华文中宋" panose="02010600040101010101" charset="-122"/>
                <a:cs typeface="华文中宋" panose="02010600040101010101" charset="-122"/>
              </a:rPr>
              <a:t>A 传感器是一种检测装置</a:t>
            </a:r>
            <a:endParaRPr lang="zh-CN" sz="3600" b="1">
              <a:latin typeface="华文中宋" panose="02010600040101010101" charset="-122"/>
              <a:ea typeface="华文中宋" panose="02010600040101010101" charset="-122"/>
              <a:cs typeface="华文中宋" panose="02010600040101010101" charset="-122"/>
            </a:endParaRPr>
          </a:p>
          <a:p>
            <a:pPr>
              <a:lnSpc>
                <a:spcPct val="150000"/>
              </a:lnSpc>
            </a:pPr>
            <a:r>
              <a:rPr lang="zh-CN" sz="3600" b="1">
                <a:latin typeface="华文中宋" panose="02010600040101010101" charset="-122"/>
                <a:ea typeface="华文中宋" panose="02010600040101010101" charset="-122"/>
                <a:cs typeface="华文中宋" panose="02010600040101010101" charset="-122"/>
              </a:rPr>
              <a:t>B 传感器包含位移传感器、形变传感器、温度传感器等</a:t>
            </a:r>
            <a:endParaRPr lang="zh-CN" sz="3600" b="1">
              <a:latin typeface="华文中宋" panose="02010600040101010101" charset="-122"/>
              <a:ea typeface="华文中宋" panose="02010600040101010101" charset="-122"/>
              <a:cs typeface="华文中宋" panose="02010600040101010101" charset="-122"/>
            </a:endParaRPr>
          </a:p>
          <a:p>
            <a:pPr>
              <a:lnSpc>
                <a:spcPct val="150000"/>
              </a:lnSpc>
            </a:pPr>
            <a:r>
              <a:rPr lang="zh-CN" sz="3600" b="1">
                <a:latin typeface="华文中宋" panose="02010600040101010101" charset="-122"/>
                <a:ea typeface="华文中宋" panose="02010600040101010101" charset="-122"/>
                <a:cs typeface="华文中宋" panose="02010600040101010101" charset="-122"/>
              </a:rPr>
              <a:t>C 传感器技术是与信息采集有关的技术</a:t>
            </a:r>
            <a:endParaRPr lang="zh-CN" sz="3600" b="1">
              <a:latin typeface="华文中宋" panose="02010600040101010101" charset="-122"/>
              <a:ea typeface="华文中宋" panose="02010600040101010101" charset="-122"/>
              <a:cs typeface="华文中宋" panose="02010600040101010101" charset="-122"/>
            </a:endParaRPr>
          </a:p>
          <a:p>
            <a:pPr>
              <a:lnSpc>
                <a:spcPct val="150000"/>
              </a:lnSpc>
            </a:pPr>
            <a:r>
              <a:rPr lang="zh-CN" sz="3600" b="1">
                <a:latin typeface="华文中宋" panose="02010600040101010101" charset="-122"/>
                <a:ea typeface="华文中宋" panose="02010600040101010101" charset="-122"/>
                <a:cs typeface="华文中宋" panose="02010600040101010101" charset="-122"/>
              </a:rPr>
              <a:t>D 信息系统必须有传感器</a:t>
            </a:r>
            <a:endParaRPr lang="zh-CN" sz="3600" b="1">
              <a:latin typeface="华文中宋" panose="02010600040101010101" charset="-122"/>
              <a:ea typeface="华文中宋" panose="02010600040101010101" charset="-122"/>
              <a:cs typeface="华文中宋" panose="02010600040101010101" charset="-122"/>
            </a:endParaRPr>
          </a:p>
        </p:txBody>
      </p:sp>
    </p:spTree>
    <p:custDataLst>
      <p:tags r:id="rId1"/>
    </p:custData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文本框 5"/>
          <p:cNvSpPr txBox="1"/>
          <p:nvPr/>
        </p:nvSpPr>
        <p:spPr>
          <a:xfrm>
            <a:off x="506095" y="517525"/>
            <a:ext cx="11308080" cy="4292600"/>
          </a:xfrm>
          <a:prstGeom prst="rect">
            <a:avLst/>
          </a:prstGeom>
          <a:noFill/>
        </p:spPr>
        <p:txBody>
          <a:bodyPr wrap="square" rtlCol="0">
            <a:spAutoFit/>
          </a:bodyPr>
          <a:p>
            <a:pPr>
              <a:lnSpc>
                <a:spcPct val="150000"/>
              </a:lnSpc>
            </a:pPr>
            <a:r>
              <a:rPr lang="zh-CN" sz="2600" b="1">
                <a:latin typeface="华文中宋" panose="02010600040101010101" charset="-122"/>
                <a:ea typeface="华文中宋" panose="02010600040101010101" charset="-122"/>
                <a:cs typeface="华文中宋" panose="02010600040101010101" charset="-122"/>
              </a:rPr>
              <a:t>生物特征识别是指利用人体本身的生物特征进行身份认证的一种技术。目前，指纹识别、虹膜识别、人脸识别等技术已广泛应用于政府、银行、安全防卫等领域。一下不属于生物特征识别技术及其应用的是</a:t>
            </a:r>
            <a:r>
              <a:rPr lang="zh-CN" altLang="en-US" sz="2600" b="1">
                <a:latin typeface="华文中宋" panose="02010600040101010101" charset="-122"/>
                <a:ea typeface="华文中宋" panose="02010600040101010101" charset="-122"/>
                <a:cs typeface="华文中宋" panose="02010600040101010101" charset="-122"/>
              </a:rPr>
              <a:t>（           ）</a:t>
            </a:r>
            <a:endParaRPr lang="zh-CN" altLang="en-US" sz="2600" b="1">
              <a:latin typeface="华文中宋" panose="02010600040101010101" charset="-122"/>
              <a:ea typeface="华文中宋" panose="02010600040101010101" charset="-122"/>
              <a:cs typeface="华文中宋" panose="02010600040101010101" charset="-122"/>
            </a:endParaRPr>
          </a:p>
          <a:p>
            <a:pPr>
              <a:lnSpc>
                <a:spcPct val="150000"/>
              </a:lnSpc>
            </a:pPr>
            <a:r>
              <a:rPr lang="en-US" altLang="zh-CN" sz="2600" b="1">
                <a:latin typeface="华文中宋" panose="02010600040101010101" charset="-122"/>
                <a:ea typeface="华文中宋" panose="02010600040101010101" charset="-122"/>
                <a:cs typeface="华文中宋" panose="02010600040101010101" charset="-122"/>
              </a:rPr>
              <a:t>A. </a:t>
            </a:r>
            <a:r>
              <a:rPr lang="zh-CN" altLang="en-US" sz="2600" b="1">
                <a:latin typeface="华文中宋" panose="02010600040101010101" charset="-122"/>
                <a:ea typeface="华文中宋" panose="02010600040101010101" charset="-122"/>
                <a:cs typeface="华文中宋" panose="02010600040101010101" charset="-122"/>
              </a:rPr>
              <a:t>指静脉验证</a:t>
            </a:r>
            <a:r>
              <a:rPr lang="en-US" altLang="zh-CN" sz="2600" b="1">
                <a:latin typeface="华文中宋" panose="02010600040101010101" charset="-122"/>
                <a:ea typeface="华文中宋" panose="02010600040101010101" charset="-122"/>
                <a:cs typeface="华文中宋" panose="02010600040101010101" charset="-122"/>
              </a:rPr>
              <a:t>                         B.</a:t>
            </a:r>
            <a:r>
              <a:rPr lang="zh-CN" altLang="en-US" sz="2600" b="1">
                <a:latin typeface="华文中宋" panose="02010600040101010101" charset="-122"/>
                <a:ea typeface="华文中宋" panose="02010600040101010101" charset="-122"/>
                <a:cs typeface="华文中宋" panose="02010600040101010101" charset="-122"/>
              </a:rPr>
              <a:t>步态验证</a:t>
            </a:r>
            <a:endParaRPr lang="zh-CN" altLang="en-US" sz="2600" b="1">
              <a:latin typeface="华文中宋" panose="02010600040101010101" charset="-122"/>
              <a:ea typeface="华文中宋" panose="02010600040101010101" charset="-122"/>
              <a:cs typeface="华文中宋" panose="02010600040101010101" charset="-122"/>
            </a:endParaRPr>
          </a:p>
          <a:p>
            <a:pPr>
              <a:lnSpc>
                <a:spcPct val="150000"/>
              </a:lnSpc>
            </a:pPr>
            <a:endParaRPr lang="zh-CN" altLang="en-US" sz="2600" b="1">
              <a:latin typeface="华文中宋" panose="02010600040101010101" charset="-122"/>
              <a:ea typeface="华文中宋" panose="02010600040101010101" charset="-122"/>
              <a:cs typeface="华文中宋" panose="02010600040101010101" charset="-122"/>
            </a:endParaRPr>
          </a:p>
          <a:p>
            <a:pPr>
              <a:lnSpc>
                <a:spcPct val="150000"/>
              </a:lnSpc>
            </a:pPr>
            <a:endParaRPr lang="zh-CN" altLang="en-US" sz="2600" b="1">
              <a:latin typeface="华文中宋" panose="02010600040101010101" charset="-122"/>
              <a:ea typeface="华文中宋" panose="02010600040101010101" charset="-122"/>
              <a:cs typeface="华文中宋" panose="02010600040101010101" charset="-122"/>
            </a:endParaRPr>
          </a:p>
          <a:p>
            <a:pPr>
              <a:lnSpc>
                <a:spcPct val="150000"/>
              </a:lnSpc>
            </a:pPr>
            <a:r>
              <a:rPr lang="en-US" altLang="zh-CN" sz="2600" b="1">
                <a:latin typeface="华文中宋" panose="02010600040101010101" charset="-122"/>
                <a:ea typeface="华文中宋" panose="02010600040101010101" charset="-122"/>
                <a:cs typeface="华文中宋" panose="02010600040101010101" charset="-122"/>
              </a:rPr>
              <a:t>C.ATM</a:t>
            </a:r>
            <a:r>
              <a:rPr lang="zh-CN" altLang="en-US" sz="2600" b="1">
                <a:latin typeface="华文中宋" panose="02010600040101010101" charset="-122"/>
                <a:ea typeface="华文中宋" panose="02010600040101010101" charset="-122"/>
                <a:cs typeface="华文中宋" panose="02010600040101010101" charset="-122"/>
              </a:rPr>
              <a:t>机密码验证</a:t>
            </a:r>
            <a:r>
              <a:rPr lang="en-US" altLang="zh-CN" sz="2600" b="1">
                <a:latin typeface="华文中宋" panose="02010600040101010101" charset="-122"/>
                <a:ea typeface="华文中宋" panose="02010600040101010101" charset="-122"/>
                <a:cs typeface="华文中宋" panose="02010600040101010101" charset="-122"/>
              </a:rPr>
              <a:t>                 D.</a:t>
            </a:r>
            <a:r>
              <a:rPr lang="zh-CN" altLang="en-US" sz="2600" b="1">
                <a:latin typeface="华文中宋" panose="02010600040101010101" charset="-122"/>
                <a:ea typeface="华文中宋" panose="02010600040101010101" charset="-122"/>
                <a:cs typeface="华文中宋" panose="02010600040101010101" charset="-122"/>
              </a:rPr>
              <a:t>声音验证</a:t>
            </a:r>
            <a:endParaRPr lang="zh-CN" altLang="en-US" sz="2600" b="1">
              <a:latin typeface="华文中宋" panose="02010600040101010101" charset="-122"/>
              <a:ea typeface="华文中宋" panose="02010600040101010101" charset="-122"/>
              <a:cs typeface="华文中宋" panose="02010600040101010101" charset="-122"/>
            </a:endParaRPr>
          </a:p>
        </p:txBody>
      </p:sp>
      <p:pic>
        <p:nvPicPr>
          <p:cNvPr id="7" name="图片 6" descr="1000"/>
          <p:cNvPicPr>
            <a:picLocks noChangeAspect="1"/>
          </p:cNvPicPr>
          <p:nvPr/>
        </p:nvPicPr>
        <p:blipFill>
          <a:blip r:embed="rId1">
            <a:clrChange>
              <a:clrFrom>
                <a:srgbClr val="FEFEFE">
                  <a:alpha val="100000"/>
                </a:srgbClr>
              </a:clrFrom>
              <a:clrTo>
                <a:srgbClr val="FEFEFE">
                  <a:alpha val="100000"/>
                  <a:alpha val="0"/>
                </a:srgbClr>
              </a:clrTo>
            </a:clrChange>
          </a:blip>
          <a:srcRect t="22965" b="14090"/>
          <a:stretch>
            <a:fillRect/>
          </a:stretch>
        </p:blipFill>
        <p:spPr>
          <a:xfrm>
            <a:off x="2972435" y="2647315"/>
            <a:ext cx="2658110" cy="2045335"/>
          </a:xfrm>
          <a:prstGeom prst="rect">
            <a:avLst/>
          </a:prstGeom>
        </p:spPr>
      </p:pic>
      <p:pic>
        <p:nvPicPr>
          <p:cNvPr id="8" name="图片 7" descr="689ab743d39d9ac74bd2e2917824e69b"/>
          <p:cNvPicPr>
            <a:picLocks noChangeAspect="1"/>
          </p:cNvPicPr>
          <p:nvPr/>
        </p:nvPicPr>
        <p:blipFill>
          <a:blip r:embed="rId2"/>
          <a:srcRect l="7453" t="24509" r="6008" b="42784"/>
          <a:stretch>
            <a:fillRect/>
          </a:stretch>
        </p:blipFill>
        <p:spPr>
          <a:xfrm>
            <a:off x="6979285" y="3046095"/>
            <a:ext cx="3928110" cy="1111250"/>
          </a:xfrm>
          <a:prstGeom prst="rect">
            <a:avLst/>
          </a:prstGeom>
        </p:spPr>
      </p:pic>
      <p:pic>
        <p:nvPicPr>
          <p:cNvPr id="9" name="图片 8" descr="d35d3c6a7497648d995a955f121fa802"/>
          <p:cNvPicPr>
            <a:picLocks noChangeAspect="1"/>
          </p:cNvPicPr>
          <p:nvPr/>
        </p:nvPicPr>
        <p:blipFill>
          <a:blip r:embed="rId3"/>
          <a:stretch>
            <a:fillRect/>
          </a:stretch>
        </p:blipFill>
        <p:spPr>
          <a:xfrm>
            <a:off x="7260590" y="4810125"/>
            <a:ext cx="2240915" cy="1519555"/>
          </a:xfrm>
          <a:prstGeom prst="rect">
            <a:avLst/>
          </a:prstGeom>
        </p:spPr>
      </p:pic>
      <p:pic>
        <p:nvPicPr>
          <p:cNvPr id="10" name="图片 9" descr="f6ff9bbb07275f3b35b2a521fdc2195e"/>
          <p:cNvPicPr>
            <a:picLocks noChangeAspect="1"/>
          </p:cNvPicPr>
          <p:nvPr/>
        </p:nvPicPr>
        <p:blipFill>
          <a:blip r:embed="rId4"/>
          <a:stretch>
            <a:fillRect/>
          </a:stretch>
        </p:blipFill>
        <p:spPr>
          <a:xfrm>
            <a:off x="2360930" y="4810125"/>
            <a:ext cx="2286000" cy="1525270"/>
          </a:xfrm>
          <a:prstGeom prst="rect">
            <a:avLst/>
          </a:prstGeom>
        </p:spPr>
      </p:pic>
    </p:spTree>
    <p:custDataLst>
      <p:tags r:id="rId5"/>
    </p:custData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标题 3"/>
          <p:cNvSpPr>
            <a:spLocks noGrp="1"/>
          </p:cNvSpPr>
          <p:nvPr>
            <p:ph type="title"/>
          </p:nvPr>
        </p:nvSpPr>
        <p:spPr/>
        <p:txBody>
          <a:bodyPr/>
          <a:p>
            <a:r>
              <a:rPr lang="zh-CN">
                <a:latin typeface="华文中宋" panose="02010600040101010101" charset="-122"/>
                <a:ea typeface="华文中宋" panose="02010600040101010101" charset="-122"/>
              </a:rPr>
              <a:t>五、信息系统</a:t>
            </a:r>
            <a:endParaRPr lang="zh-CN">
              <a:latin typeface="华文中宋" panose="02010600040101010101" charset="-122"/>
              <a:ea typeface="华文中宋" panose="02010600040101010101" charset="-122"/>
            </a:endParaRPr>
          </a:p>
        </p:txBody>
      </p:sp>
    </p:spTree>
    <p:custDataLst>
      <p:tags r:id="rId1"/>
    </p:custData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文本框 5"/>
          <p:cNvSpPr txBox="1"/>
          <p:nvPr/>
        </p:nvSpPr>
        <p:spPr>
          <a:xfrm>
            <a:off x="1109980" y="594360"/>
            <a:ext cx="10389235" cy="5077460"/>
          </a:xfrm>
          <a:prstGeom prst="rect">
            <a:avLst/>
          </a:prstGeom>
          <a:noFill/>
        </p:spPr>
        <p:txBody>
          <a:bodyPr wrap="square" rtlCol="0">
            <a:spAutoFit/>
          </a:bodyPr>
          <a:p>
            <a:pPr marL="571500" indent="-571500">
              <a:lnSpc>
                <a:spcPct val="150000"/>
              </a:lnSpc>
              <a:buFont typeface="Wingdings" panose="05000000000000000000" charset="0"/>
              <a:buChar char="ü"/>
            </a:pPr>
            <a:r>
              <a:rPr lang="zh-CN" sz="3600" b="1">
                <a:latin typeface="华文中宋" panose="02010600040101010101" charset="-122"/>
                <a:ea typeface="华文中宋" panose="02010600040101010101" charset="-122"/>
                <a:cs typeface="华文中宋" panose="02010600040101010101" charset="-122"/>
              </a:rPr>
              <a:t>信息系统的基本</a:t>
            </a:r>
            <a:r>
              <a:rPr lang="zh-CN" sz="3600" b="1">
                <a:solidFill>
                  <a:srgbClr val="FF0000"/>
                </a:solidFill>
                <a:latin typeface="华文中宋" panose="02010600040101010101" charset="-122"/>
                <a:ea typeface="华文中宋" panose="02010600040101010101" charset="-122"/>
                <a:cs typeface="华文中宋" panose="02010600040101010101" charset="-122"/>
              </a:rPr>
              <a:t>组成</a:t>
            </a:r>
            <a:r>
              <a:rPr lang="zh-CN" sz="3600" b="1">
                <a:latin typeface="华文中宋" panose="02010600040101010101" charset="-122"/>
                <a:ea typeface="华文中宋" panose="02010600040101010101" charset="-122"/>
                <a:cs typeface="华文中宋" panose="02010600040101010101" charset="-122"/>
              </a:rPr>
              <a:t>：人、硬件/软件、数据和通信方式</a:t>
            </a:r>
            <a:endParaRPr lang="zh-CN" sz="3600" b="1">
              <a:latin typeface="华文中宋" panose="02010600040101010101" charset="-122"/>
              <a:ea typeface="华文中宋" panose="02010600040101010101" charset="-122"/>
              <a:cs typeface="华文中宋" panose="02010600040101010101" charset="-122"/>
            </a:endParaRPr>
          </a:p>
          <a:p>
            <a:pPr marL="571500" indent="-571500">
              <a:lnSpc>
                <a:spcPct val="150000"/>
              </a:lnSpc>
              <a:buFont typeface="Wingdings" panose="05000000000000000000" charset="0"/>
              <a:buChar char="ü"/>
            </a:pPr>
            <a:r>
              <a:rPr lang="zh-CN" sz="3600" b="1">
                <a:latin typeface="华文中宋" panose="02010600040101010101" charset="-122"/>
                <a:ea typeface="华文中宋" panose="02010600040101010101" charset="-122"/>
                <a:cs typeface="华文中宋" panose="02010600040101010101" charset="-122"/>
              </a:rPr>
              <a:t>从系统结构组成的</a:t>
            </a:r>
            <a:r>
              <a:rPr lang="zh-CN" sz="3600" b="1">
                <a:solidFill>
                  <a:srgbClr val="FF0000"/>
                </a:solidFill>
                <a:latin typeface="华文中宋" panose="02010600040101010101" charset="-122"/>
                <a:ea typeface="华文中宋" panose="02010600040101010101" charset="-122"/>
                <a:cs typeface="华文中宋" panose="02010600040101010101" charset="-122"/>
              </a:rPr>
              <a:t>复杂程度</a:t>
            </a:r>
            <a:r>
              <a:rPr lang="zh-CN" sz="3600" b="1">
                <a:latin typeface="华文中宋" panose="02010600040101010101" charset="-122"/>
                <a:ea typeface="华文中宋" panose="02010600040101010101" charset="-122"/>
                <a:cs typeface="华文中宋" panose="02010600040101010101" charset="-122"/>
              </a:rPr>
              <a:t>来看，信息系统可分为简单系统、复杂系统和随机系统</a:t>
            </a:r>
            <a:endParaRPr lang="zh-CN" sz="3600" b="1">
              <a:latin typeface="华文中宋" panose="02010600040101010101" charset="-122"/>
              <a:ea typeface="华文中宋" panose="02010600040101010101" charset="-122"/>
              <a:cs typeface="华文中宋" panose="02010600040101010101" charset="-122"/>
            </a:endParaRPr>
          </a:p>
          <a:p>
            <a:pPr marL="571500" indent="-571500">
              <a:lnSpc>
                <a:spcPct val="150000"/>
              </a:lnSpc>
              <a:buFont typeface="Wingdings" panose="05000000000000000000" charset="0"/>
              <a:buChar char="ü"/>
            </a:pPr>
            <a:r>
              <a:rPr lang="zh-CN" sz="3600" b="1">
                <a:latin typeface="华文中宋" panose="02010600040101010101" charset="-122"/>
                <a:ea typeface="华文中宋" panose="02010600040101010101" charset="-122"/>
                <a:cs typeface="华文中宋" panose="02010600040101010101" charset="-122"/>
              </a:rPr>
              <a:t>根据信息系统的</a:t>
            </a:r>
            <a:r>
              <a:rPr lang="zh-CN" sz="3600" b="1">
                <a:solidFill>
                  <a:srgbClr val="FF0000"/>
                </a:solidFill>
                <a:latin typeface="华文中宋" panose="02010600040101010101" charset="-122"/>
                <a:ea typeface="华文中宋" panose="02010600040101010101" charset="-122"/>
                <a:cs typeface="华文中宋" panose="02010600040101010101" charset="-122"/>
              </a:rPr>
              <a:t>功能</a:t>
            </a:r>
            <a:r>
              <a:rPr lang="zh-CN" sz="3600" b="1">
                <a:latin typeface="华文中宋" panose="02010600040101010101" charset="-122"/>
                <a:ea typeface="华文中宋" panose="02010600040101010101" charset="-122"/>
                <a:cs typeface="华文中宋" panose="02010600040101010101" charset="-122"/>
              </a:rPr>
              <a:t>，系统的</a:t>
            </a:r>
            <a:r>
              <a:rPr lang="zh-CN" sz="3600" b="1">
                <a:solidFill>
                  <a:srgbClr val="FF0000"/>
                </a:solidFill>
                <a:latin typeface="华文中宋" panose="02010600040101010101" charset="-122"/>
                <a:ea typeface="华文中宋" panose="02010600040101010101" charset="-122"/>
                <a:cs typeface="华文中宋" panose="02010600040101010101" charset="-122"/>
              </a:rPr>
              <a:t>类型</a:t>
            </a:r>
            <a:r>
              <a:rPr lang="zh-CN" sz="3600" b="1">
                <a:latin typeface="华文中宋" panose="02010600040101010101" charset="-122"/>
                <a:ea typeface="华文中宋" panose="02010600040101010101" charset="-122"/>
                <a:cs typeface="华文中宋" panose="02010600040101010101" charset="-122"/>
              </a:rPr>
              <a:t>分为事务处理系统、管理信息系统、决策支持系统、专家系统</a:t>
            </a:r>
            <a:endParaRPr lang="zh-CN" sz="3600" b="1">
              <a:latin typeface="华文中宋" panose="02010600040101010101" charset="-122"/>
              <a:ea typeface="华文中宋" panose="02010600040101010101" charset="-122"/>
              <a:cs typeface="华文中宋" panose="02010600040101010101" charset="-122"/>
            </a:endParaRPr>
          </a:p>
        </p:txBody>
      </p:sp>
    </p:spTree>
    <p:custDataLst>
      <p:tags r:id="rId1"/>
    </p:custData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文本框 5"/>
          <p:cNvSpPr txBox="1"/>
          <p:nvPr/>
        </p:nvSpPr>
        <p:spPr>
          <a:xfrm>
            <a:off x="919480" y="656590"/>
            <a:ext cx="10353675" cy="5169535"/>
          </a:xfrm>
          <a:prstGeom prst="rect">
            <a:avLst/>
          </a:prstGeom>
          <a:noFill/>
        </p:spPr>
        <p:txBody>
          <a:bodyPr wrap="square" rtlCol="0">
            <a:spAutoFit/>
          </a:bodyPr>
          <a:p>
            <a:pPr>
              <a:lnSpc>
                <a:spcPct val="150000"/>
              </a:lnSpc>
            </a:pPr>
            <a:r>
              <a:rPr sz="4400" b="1">
                <a:latin typeface="华文中宋" panose="02010600040101010101" charset="-122"/>
                <a:ea typeface="华文中宋" panose="02010600040101010101" charset="-122"/>
                <a:cs typeface="华文中宋" panose="02010600040101010101" charset="-122"/>
              </a:rPr>
              <a:t>以下不属于复杂系统的是（      ）</a:t>
            </a:r>
            <a:endParaRPr sz="4400" b="1">
              <a:latin typeface="华文中宋" panose="02010600040101010101" charset="-122"/>
              <a:ea typeface="华文中宋" panose="02010600040101010101" charset="-122"/>
              <a:cs typeface="华文中宋" panose="02010600040101010101" charset="-122"/>
            </a:endParaRPr>
          </a:p>
          <a:p>
            <a:pPr>
              <a:lnSpc>
                <a:spcPct val="150000"/>
              </a:lnSpc>
            </a:pPr>
            <a:r>
              <a:rPr sz="4400" b="1">
                <a:latin typeface="华文中宋" panose="02010600040101010101" charset="-122"/>
                <a:ea typeface="华文中宋" panose="02010600040101010101" charset="-122"/>
                <a:cs typeface="华文中宋" panose="02010600040101010101" charset="-122"/>
              </a:rPr>
              <a:t>A </a:t>
            </a:r>
            <a:r>
              <a:rPr lang="zh-CN" sz="4400" b="1">
                <a:latin typeface="华文中宋" panose="02010600040101010101" charset="-122"/>
                <a:ea typeface="华文中宋" panose="02010600040101010101" charset="-122"/>
                <a:cs typeface="华文中宋" panose="02010600040101010101" charset="-122"/>
              </a:rPr>
              <a:t>、</a:t>
            </a:r>
            <a:r>
              <a:rPr sz="4400" b="1">
                <a:latin typeface="华文中宋" panose="02010600040101010101" charset="-122"/>
                <a:ea typeface="华文中宋" panose="02010600040101010101" charset="-122"/>
                <a:cs typeface="华文中宋" panose="02010600040101010101" charset="-122"/>
              </a:rPr>
              <a:t>手持电子秒表系统</a:t>
            </a:r>
            <a:endParaRPr sz="4400" b="1">
              <a:latin typeface="华文中宋" panose="02010600040101010101" charset="-122"/>
              <a:ea typeface="华文中宋" panose="02010600040101010101" charset="-122"/>
              <a:cs typeface="华文中宋" panose="02010600040101010101" charset="-122"/>
            </a:endParaRPr>
          </a:p>
          <a:p>
            <a:pPr>
              <a:lnSpc>
                <a:spcPct val="150000"/>
              </a:lnSpc>
            </a:pPr>
            <a:r>
              <a:rPr sz="4400" b="1">
                <a:latin typeface="华文中宋" panose="02010600040101010101" charset="-122"/>
                <a:ea typeface="华文中宋" panose="02010600040101010101" charset="-122"/>
                <a:cs typeface="华文中宋" panose="02010600040101010101" charset="-122"/>
              </a:rPr>
              <a:t>B</a:t>
            </a:r>
            <a:r>
              <a:rPr lang="zh-CN" sz="4400" b="1">
                <a:latin typeface="华文中宋" panose="02010600040101010101" charset="-122"/>
                <a:ea typeface="华文中宋" panose="02010600040101010101" charset="-122"/>
                <a:cs typeface="华文中宋" panose="02010600040101010101" charset="-122"/>
              </a:rPr>
              <a:t>、</a:t>
            </a:r>
            <a:r>
              <a:rPr sz="4400" b="1">
                <a:latin typeface="华文中宋" panose="02010600040101010101" charset="-122"/>
                <a:ea typeface="华文中宋" panose="02010600040101010101" charset="-122"/>
                <a:cs typeface="华文中宋" panose="02010600040101010101" charset="-122"/>
              </a:rPr>
              <a:t> 数字校园网系统</a:t>
            </a:r>
            <a:endParaRPr sz="4400" b="1">
              <a:latin typeface="华文中宋" panose="02010600040101010101" charset="-122"/>
              <a:ea typeface="华文中宋" panose="02010600040101010101" charset="-122"/>
              <a:cs typeface="华文中宋" panose="02010600040101010101" charset="-122"/>
            </a:endParaRPr>
          </a:p>
          <a:p>
            <a:pPr>
              <a:lnSpc>
                <a:spcPct val="150000"/>
              </a:lnSpc>
            </a:pPr>
            <a:r>
              <a:rPr sz="4400" b="1">
                <a:latin typeface="华文中宋" panose="02010600040101010101" charset="-122"/>
                <a:ea typeface="华文中宋" panose="02010600040101010101" charset="-122"/>
                <a:cs typeface="华文中宋" panose="02010600040101010101" charset="-122"/>
              </a:rPr>
              <a:t>C</a:t>
            </a:r>
            <a:r>
              <a:rPr lang="zh-CN" sz="4400" b="1">
                <a:latin typeface="华文中宋" panose="02010600040101010101" charset="-122"/>
                <a:ea typeface="华文中宋" panose="02010600040101010101" charset="-122"/>
                <a:cs typeface="华文中宋" panose="02010600040101010101" charset="-122"/>
              </a:rPr>
              <a:t>、</a:t>
            </a:r>
            <a:r>
              <a:rPr sz="4400" b="1">
                <a:latin typeface="华文中宋" panose="02010600040101010101" charset="-122"/>
                <a:ea typeface="华文中宋" panose="02010600040101010101" charset="-122"/>
                <a:cs typeface="华文中宋" panose="02010600040101010101" charset="-122"/>
              </a:rPr>
              <a:t> 导航系统</a:t>
            </a:r>
            <a:endParaRPr sz="4400" b="1">
              <a:latin typeface="华文中宋" panose="02010600040101010101" charset="-122"/>
              <a:ea typeface="华文中宋" panose="02010600040101010101" charset="-122"/>
              <a:cs typeface="华文中宋" panose="02010600040101010101" charset="-122"/>
            </a:endParaRPr>
          </a:p>
          <a:p>
            <a:pPr>
              <a:lnSpc>
                <a:spcPct val="150000"/>
              </a:lnSpc>
            </a:pPr>
            <a:r>
              <a:rPr sz="4400" b="1">
                <a:latin typeface="华文中宋" panose="02010600040101010101" charset="-122"/>
                <a:ea typeface="华文中宋" panose="02010600040101010101" charset="-122"/>
                <a:cs typeface="华文中宋" panose="02010600040101010101" charset="-122"/>
              </a:rPr>
              <a:t>D </a:t>
            </a:r>
            <a:r>
              <a:rPr lang="zh-CN" sz="4400" b="1">
                <a:latin typeface="华文中宋" panose="02010600040101010101" charset="-122"/>
                <a:ea typeface="华文中宋" panose="02010600040101010101" charset="-122"/>
                <a:cs typeface="华文中宋" panose="02010600040101010101" charset="-122"/>
              </a:rPr>
              <a:t>、</a:t>
            </a:r>
            <a:r>
              <a:rPr sz="4400" b="1">
                <a:latin typeface="华文中宋" panose="02010600040101010101" charset="-122"/>
                <a:ea typeface="华文中宋" panose="02010600040101010101" charset="-122"/>
                <a:cs typeface="华文中宋" panose="02010600040101010101" charset="-122"/>
              </a:rPr>
              <a:t>人脸识别系统</a:t>
            </a:r>
            <a:endParaRPr sz="4400" b="1">
              <a:latin typeface="华文中宋" panose="02010600040101010101" charset="-122"/>
              <a:ea typeface="华文中宋" panose="02010600040101010101" charset="-122"/>
              <a:cs typeface="华文中宋" panose="02010600040101010101" charset="-122"/>
            </a:endParaRPr>
          </a:p>
        </p:txBody>
      </p:sp>
      <p:sp>
        <p:nvSpPr>
          <p:cNvPr id="2" name="文本框 1"/>
          <p:cNvSpPr txBox="1"/>
          <p:nvPr/>
        </p:nvSpPr>
        <p:spPr>
          <a:xfrm>
            <a:off x="814070" y="1575435"/>
            <a:ext cx="796290" cy="1445260"/>
          </a:xfrm>
          <a:prstGeom prst="rect">
            <a:avLst/>
          </a:prstGeom>
          <a:noFill/>
        </p:spPr>
        <p:txBody>
          <a:bodyPr wrap="none" rtlCol="0" anchor="t">
            <a:spAutoFit/>
          </a:bodyPr>
          <a:p>
            <a:r>
              <a:rPr lang="zh-CN" altLang="en-US" sz="8800" b="1">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a:t>
            </a:r>
            <a:endParaRPr lang="zh-CN" altLang="en-US" sz="8800" b="1">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文本框 5"/>
          <p:cNvSpPr txBox="1"/>
          <p:nvPr/>
        </p:nvSpPr>
        <p:spPr>
          <a:xfrm>
            <a:off x="919480" y="656590"/>
            <a:ext cx="10353675" cy="5169535"/>
          </a:xfrm>
          <a:prstGeom prst="rect">
            <a:avLst/>
          </a:prstGeom>
          <a:noFill/>
        </p:spPr>
        <p:txBody>
          <a:bodyPr wrap="square" rtlCol="0">
            <a:spAutoFit/>
          </a:bodyPr>
          <a:p>
            <a:pPr>
              <a:lnSpc>
                <a:spcPct val="150000"/>
              </a:lnSpc>
            </a:pPr>
            <a:r>
              <a:rPr sz="4400" b="1">
                <a:latin typeface="华文中宋" panose="02010600040101010101" charset="-122"/>
                <a:ea typeface="华文中宋" panose="02010600040101010101" charset="-122"/>
                <a:cs typeface="华文中宋" panose="02010600040101010101" charset="-122"/>
              </a:rPr>
              <a:t>以下不属于决策支持系统的是（     ）</a:t>
            </a:r>
            <a:endParaRPr sz="4400" b="1">
              <a:latin typeface="华文中宋" panose="02010600040101010101" charset="-122"/>
              <a:ea typeface="华文中宋" panose="02010600040101010101" charset="-122"/>
              <a:cs typeface="华文中宋" panose="02010600040101010101" charset="-122"/>
            </a:endParaRPr>
          </a:p>
          <a:p>
            <a:pPr>
              <a:lnSpc>
                <a:spcPct val="150000"/>
              </a:lnSpc>
            </a:pPr>
            <a:r>
              <a:rPr sz="4400" b="1">
                <a:latin typeface="华文中宋" panose="02010600040101010101" charset="-122"/>
                <a:ea typeface="华文中宋" panose="02010600040101010101" charset="-122"/>
                <a:cs typeface="华文中宋" panose="02010600040101010101" charset="-122"/>
              </a:rPr>
              <a:t>A  心理压力估计平台</a:t>
            </a:r>
            <a:endParaRPr sz="4400" b="1">
              <a:latin typeface="华文中宋" panose="02010600040101010101" charset="-122"/>
              <a:ea typeface="华文中宋" panose="02010600040101010101" charset="-122"/>
              <a:cs typeface="华文中宋" panose="02010600040101010101" charset="-122"/>
            </a:endParaRPr>
          </a:p>
          <a:p>
            <a:pPr>
              <a:lnSpc>
                <a:spcPct val="150000"/>
              </a:lnSpc>
            </a:pPr>
            <a:r>
              <a:rPr sz="4400" b="1">
                <a:latin typeface="华文中宋" panose="02010600040101010101" charset="-122"/>
                <a:ea typeface="华文中宋" panose="02010600040101010101" charset="-122"/>
                <a:cs typeface="华文中宋" panose="02010600040101010101" charset="-122"/>
              </a:rPr>
              <a:t>B  天气预报网站</a:t>
            </a:r>
            <a:endParaRPr sz="4400" b="1">
              <a:latin typeface="华文中宋" panose="02010600040101010101" charset="-122"/>
              <a:ea typeface="华文中宋" panose="02010600040101010101" charset="-122"/>
              <a:cs typeface="华文中宋" panose="02010600040101010101" charset="-122"/>
            </a:endParaRPr>
          </a:p>
          <a:p>
            <a:pPr>
              <a:lnSpc>
                <a:spcPct val="150000"/>
              </a:lnSpc>
            </a:pPr>
            <a:r>
              <a:rPr sz="4400" b="1">
                <a:latin typeface="华文中宋" panose="02010600040101010101" charset="-122"/>
                <a:ea typeface="华文中宋" panose="02010600040101010101" charset="-122"/>
                <a:cs typeface="华文中宋" panose="02010600040101010101" charset="-122"/>
              </a:rPr>
              <a:t>C  股票分析系统 </a:t>
            </a:r>
            <a:endParaRPr sz="4400" b="1">
              <a:latin typeface="华文中宋" panose="02010600040101010101" charset="-122"/>
              <a:ea typeface="华文中宋" panose="02010600040101010101" charset="-122"/>
              <a:cs typeface="华文中宋" panose="02010600040101010101" charset="-122"/>
            </a:endParaRPr>
          </a:p>
          <a:p>
            <a:pPr>
              <a:lnSpc>
                <a:spcPct val="150000"/>
              </a:lnSpc>
            </a:pPr>
            <a:r>
              <a:rPr sz="4400" b="1">
                <a:latin typeface="华文中宋" panose="02010600040101010101" charset="-122"/>
                <a:ea typeface="华文中宋" panose="02010600040101010101" charset="-122"/>
                <a:cs typeface="华文中宋" panose="02010600040101010101" charset="-122"/>
              </a:rPr>
              <a:t>D  伺服机器人</a:t>
            </a:r>
            <a:endParaRPr sz="4400" b="1">
              <a:latin typeface="华文中宋" panose="02010600040101010101" charset="-122"/>
              <a:ea typeface="华文中宋" panose="02010600040101010101" charset="-122"/>
              <a:cs typeface="华文中宋" panose="02010600040101010101" charset="-122"/>
            </a:endParaRPr>
          </a:p>
        </p:txBody>
      </p:sp>
      <p:sp>
        <p:nvSpPr>
          <p:cNvPr id="2" name="文本框 1"/>
          <p:cNvSpPr txBox="1"/>
          <p:nvPr/>
        </p:nvSpPr>
        <p:spPr>
          <a:xfrm>
            <a:off x="1014095" y="4685030"/>
            <a:ext cx="796290" cy="1445260"/>
          </a:xfrm>
          <a:prstGeom prst="rect">
            <a:avLst/>
          </a:prstGeom>
          <a:noFill/>
        </p:spPr>
        <p:txBody>
          <a:bodyPr wrap="none" rtlCol="0" anchor="t">
            <a:spAutoFit/>
          </a:bodyPr>
          <a:p>
            <a:r>
              <a:rPr lang="zh-CN" altLang="en-US" sz="8800" b="1">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a:t>
            </a:r>
            <a:endParaRPr lang="zh-CN" altLang="en-US" sz="8800" b="1">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标题 3"/>
          <p:cNvSpPr>
            <a:spLocks noGrp="1"/>
          </p:cNvSpPr>
          <p:nvPr>
            <p:ph type="title"/>
          </p:nvPr>
        </p:nvSpPr>
        <p:spPr/>
        <p:txBody>
          <a:bodyPr/>
          <a:p>
            <a:r>
              <a:rPr lang="zh-CN">
                <a:latin typeface="华文中宋" panose="02010600040101010101" charset="-122"/>
                <a:ea typeface="华文中宋" panose="02010600040101010101" charset="-122"/>
              </a:rPr>
              <a:t>六、计算机系统的组成</a:t>
            </a:r>
            <a:endParaRPr lang="zh-CN">
              <a:latin typeface="华文中宋" panose="02010600040101010101" charset="-122"/>
              <a:ea typeface="华文中宋" panose="02010600040101010101" charset="-122"/>
            </a:endParaRPr>
          </a:p>
        </p:txBody>
      </p:sp>
    </p:spTree>
    <p:custDataLst>
      <p:tags r:id="rId1"/>
    </p:custData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文本框 5"/>
          <p:cNvSpPr txBox="1"/>
          <p:nvPr/>
        </p:nvSpPr>
        <p:spPr>
          <a:xfrm>
            <a:off x="460375" y="574675"/>
            <a:ext cx="11271885" cy="2861310"/>
          </a:xfrm>
          <a:prstGeom prst="rect">
            <a:avLst/>
          </a:prstGeom>
          <a:noFill/>
        </p:spPr>
        <p:txBody>
          <a:bodyPr wrap="square" rtlCol="0">
            <a:spAutoFit/>
          </a:bodyPr>
          <a:p>
            <a:pPr>
              <a:lnSpc>
                <a:spcPct val="150000"/>
              </a:lnSpc>
            </a:pPr>
            <a:r>
              <a:rPr lang="zh-CN" sz="4000" b="1">
                <a:latin typeface="华文中宋" panose="02010600040101010101" charset="-122"/>
                <a:ea typeface="华文中宋" panose="02010600040101010101" charset="-122"/>
                <a:cs typeface="华文中宋" panose="02010600040101010101" charset="-122"/>
              </a:rPr>
              <a:t>模拟（一）</a:t>
            </a:r>
            <a:endParaRPr lang="zh-CN" sz="4000" b="1">
              <a:latin typeface="华文中宋" panose="02010600040101010101" charset="-122"/>
              <a:ea typeface="华文中宋" panose="02010600040101010101" charset="-122"/>
              <a:cs typeface="华文中宋" panose="02010600040101010101" charset="-122"/>
            </a:endParaRPr>
          </a:p>
          <a:p>
            <a:pPr>
              <a:lnSpc>
                <a:spcPct val="150000"/>
              </a:lnSpc>
            </a:pPr>
            <a:r>
              <a:rPr lang="zh-CN" sz="4000" b="1">
                <a:latin typeface="华文中宋" panose="02010600040101010101" charset="-122"/>
                <a:ea typeface="华文中宋" panose="02010600040101010101" charset="-122"/>
                <a:cs typeface="华文中宋" panose="02010600040101010101" charset="-122"/>
              </a:rPr>
              <a:t>24、下列选项属于信息存储容量单位是（     ）</a:t>
            </a:r>
            <a:endParaRPr lang="zh-CN" sz="4000" b="1">
              <a:latin typeface="华文中宋" panose="02010600040101010101" charset="-122"/>
              <a:ea typeface="华文中宋" panose="02010600040101010101" charset="-122"/>
              <a:cs typeface="华文中宋" panose="02010600040101010101" charset="-122"/>
            </a:endParaRPr>
          </a:p>
          <a:p>
            <a:pPr>
              <a:lnSpc>
                <a:spcPct val="150000"/>
              </a:lnSpc>
            </a:pPr>
            <a:r>
              <a:rPr lang="zh-CN" sz="4000" b="1">
                <a:latin typeface="华文中宋" panose="02010600040101010101" charset="-122"/>
                <a:ea typeface="华文中宋" panose="02010600040101010101" charset="-122"/>
                <a:cs typeface="华文中宋" panose="02010600040101010101" charset="-122"/>
              </a:rPr>
              <a:t>A  MB      B  NIPS     C  NB      D  Kbps</a:t>
            </a:r>
            <a:endParaRPr lang="zh-CN" sz="4000" b="1">
              <a:latin typeface="华文中宋" panose="02010600040101010101" charset="-122"/>
              <a:ea typeface="华文中宋" panose="02010600040101010101" charset="-122"/>
              <a:cs typeface="华文中宋" panose="02010600040101010101" charset="-122"/>
            </a:endParaRPr>
          </a:p>
        </p:txBody>
      </p:sp>
      <p:sp>
        <p:nvSpPr>
          <p:cNvPr id="100" name="文本框 99"/>
          <p:cNvSpPr txBox="1"/>
          <p:nvPr/>
        </p:nvSpPr>
        <p:spPr>
          <a:xfrm>
            <a:off x="460375" y="3811905"/>
            <a:ext cx="11496040" cy="2676525"/>
          </a:xfrm>
          <a:prstGeom prst="rect">
            <a:avLst/>
          </a:prstGeom>
          <a:noFill/>
          <a:ln w="9525">
            <a:noFill/>
          </a:ln>
        </p:spPr>
        <p:txBody>
          <a:bodyPr wrap="square">
            <a:spAutoFit/>
          </a:bodyPr>
          <a:p>
            <a:pPr indent="0"/>
            <a:r>
              <a:rPr lang="zh-CN" sz="2800" b="0">
                <a:solidFill>
                  <a:srgbClr val="FF0000"/>
                </a:solidFill>
                <a:latin typeface="华文中宋" panose="02010600040101010101" charset="-122"/>
                <a:ea typeface="华文中宋" panose="02010600040101010101" charset="-122"/>
                <a:cs typeface="华文中宋" panose="02010600040101010101" charset="-122"/>
              </a:rPr>
              <a:t>8位二进制代码为一个字节（B）</a:t>
            </a:r>
            <a:r>
              <a:rPr lang="en-US" sz="2800" b="0">
                <a:solidFill>
                  <a:srgbClr val="FF0000"/>
                </a:solidFill>
                <a:latin typeface="华文中宋" panose="02010600040101010101" charset="-122"/>
                <a:ea typeface="华文中宋" panose="02010600040101010101" charset="-122"/>
                <a:cs typeface="华文中宋" panose="02010600040101010101" charset="-122"/>
              </a:rPr>
              <a:t></a:t>
            </a:r>
            <a:r>
              <a:rPr lang="zh-CN" sz="2800" b="0">
                <a:solidFill>
                  <a:srgbClr val="FF0000"/>
                </a:solidFill>
                <a:latin typeface="华文中宋" panose="02010600040101010101" charset="-122"/>
                <a:ea typeface="华文中宋" panose="02010600040101010101" charset="-122"/>
                <a:cs typeface="华文中宋" panose="02010600040101010101" charset="-122"/>
              </a:rPr>
              <a:t>1 KB（千字节） = </a:t>
            </a:r>
            <a:r>
              <a:rPr lang="en-US" sz="2800" b="1">
                <a:solidFill>
                  <a:srgbClr val="FF0000"/>
                </a:solidFill>
                <a:latin typeface="华文中宋" panose="02010600040101010101" charset="-122"/>
                <a:ea typeface="华文中宋" panose="02010600040101010101" charset="-122"/>
                <a:cs typeface="华文中宋" panose="02010600040101010101" charset="-122"/>
              </a:rPr>
              <a:t>1024 </a:t>
            </a:r>
            <a:r>
              <a:rPr lang="zh-CN" sz="2800" b="0">
                <a:solidFill>
                  <a:srgbClr val="FF0000"/>
                </a:solidFill>
                <a:latin typeface="华文中宋" panose="02010600040101010101" charset="-122"/>
                <a:ea typeface="华文中宋" panose="02010600040101010101" charset="-122"/>
                <a:cs typeface="华文中宋" panose="02010600040101010101" charset="-122"/>
              </a:rPr>
              <a:t>B（字节）</a:t>
            </a:r>
            <a:r>
              <a:rPr lang="en-US" sz="2800" b="0">
                <a:solidFill>
                  <a:srgbClr val="FF0000"/>
                </a:solidFill>
                <a:latin typeface="华文中宋" panose="02010600040101010101" charset="-122"/>
                <a:ea typeface="华文中宋" panose="02010600040101010101" charset="-122"/>
                <a:cs typeface="华文中宋" panose="02010600040101010101" charset="-122"/>
              </a:rPr>
              <a:t>    </a:t>
            </a:r>
            <a:r>
              <a:rPr lang="zh-CN" sz="2800" b="0">
                <a:solidFill>
                  <a:srgbClr val="FF0000"/>
                </a:solidFill>
                <a:latin typeface="华文中宋" panose="02010600040101010101" charset="-122"/>
                <a:ea typeface="华文中宋" panose="02010600040101010101" charset="-122"/>
                <a:cs typeface="华文中宋" panose="02010600040101010101" charset="-122"/>
              </a:rPr>
              <a:t>1 MB（兆字节） = </a:t>
            </a:r>
            <a:r>
              <a:rPr lang="en-US" sz="2800" b="1">
                <a:solidFill>
                  <a:srgbClr val="FF0000"/>
                </a:solidFill>
                <a:latin typeface="华文中宋" panose="02010600040101010101" charset="-122"/>
                <a:ea typeface="华文中宋" panose="02010600040101010101" charset="-122"/>
                <a:cs typeface="华文中宋" panose="02010600040101010101" charset="-122"/>
              </a:rPr>
              <a:t>1024 </a:t>
            </a:r>
            <a:r>
              <a:rPr lang="en-US" sz="2800" b="0">
                <a:solidFill>
                  <a:srgbClr val="FF0000"/>
                </a:solidFill>
                <a:latin typeface="华文中宋" panose="02010600040101010101" charset="-122"/>
                <a:ea typeface="华文中宋" panose="02010600040101010101" charset="-122"/>
                <a:cs typeface="华文中宋" panose="02010600040101010101" charset="-122"/>
              </a:rPr>
              <a:t>KB                   </a:t>
            </a:r>
            <a:r>
              <a:rPr lang="zh-CN" sz="2800" b="0">
                <a:solidFill>
                  <a:srgbClr val="FF0000"/>
                </a:solidFill>
                <a:latin typeface="华文中宋" panose="02010600040101010101" charset="-122"/>
                <a:ea typeface="华文中宋" panose="02010600040101010101" charset="-122"/>
                <a:cs typeface="华文中宋" panose="02010600040101010101" charset="-122"/>
              </a:rPr>
              <a:t>1 GB（千兆字节） = </a:t>
            </a:r>
            <a:r>
              <a:rPr lang="en-US" sz="2800" b="1">
                <a:solidFill>
                  <a:srgbClr val="FF0000"/>
                </a:solidFill>
                <a:latin typeface="华文中宋" panose="02010600040101010101" charset="-122"/>
                <a:ea typeface="华文中宋" panose="02010600040101010101" charset="-122"/>
                <a:cs typeface="华文中宋" panose="02010600040101010101" charset="-122"/>
              </a:rPr>
              <a:t>1024 </a:t>
            </a:r>
            <a:r>
              <a:rPr lang="en-US" sz="2800" b="0">
                <a:solidFill>
                  <a:srgbClr val="FF0000"/>
                </a:solidFill>
                <a:latin typeface="华文中宋" panose="02010600040101010101" charset="-122"/>
                <a:ea typeface="华文中宋" panose="02010600040101010101" charset="-122"/>
                <a:cs typeface="华文中宋" panose="02010600040101010101" charset="-122"/>
              </a:rPr>
              <a:t>MB          </a:t>
            </a:r>
            <a:r>
              <a:rPr lang="zh-CN" sz="2800" b="0">
                <a:solidFill>
                  <a:srgbClr val="FF0000"/>
                </a:solidFill>
                <a:latin typeface="华文中宋" panose="02010600040101010101" charset="-122"/>
                <a:ea typeface="华文中宋" panose="02010600040101010101" charset="-122"/>
                <a:cs typeface="华文中宋" panose="02010600040101010101" charset="-122"/>
              </a:rPr>
              <a:t>1 TB（太字节） = </a:t>
            </a:r>
            <a:r>
              <a:rPr lang="en-US" sz="2800" b="1">
                <a:solidFill>
                  <a:srgbClr val="FF0000"/>
                </a:solidFill>
                <a:latin typeface="华文中宋" panose="02010600040101010101" charset="-122"/>
                <a:ea typeface="华文中宋" panose="02010600040101010101" charset="-122"/>
                <a:cs typeface="华文中宋" panose="02010600040101010101" charset="-122"/>
              </a:rPr>
              <a:t>1024</a:t>
            </a:r>
            <a:r>
              <a:rPr lang="en-US" sz="2800" b="0">
                <a:solidFill>
                  <a:srgbClr val="FF0000"/>
                </a:solidFill>
                <a:latin typeface="华文中宋" panose="02010600040101010101" charset="-122"/>
                <a:ea typeface="华文中宋" panose="02010600040101010101" charset="-122"/>
                <a:cs typeface="华文中宋" panose="02010600040101010101" charset="-122"/>
              </a:rPr>
              <a:t> GB</a:t>
            </a:r>
            <a:endParaRPr lang="en-US" sz="2800" b="0">
              <a:solidFill>
                <a:srgbClr val="FF0000"/>
              </a:solidFill>
              <a:latin typeface="华文中宋" panose="02010600040101010101" charset="-122"/>
              <a:ea typeface="华文中宋" panose="02010600040101010101" charset="-122"/>
              <a:cs typeface="华文中宋" panose="02010600040101010101" charset="-122"/>
            </a:endParaRPr>
          </a:p>
          <a:p>
            <a:pPr indent="0"/>
            <a:endParaRPr lang="en-US" altLang="en-US" sz="2800" b="0">
              <a:solidFill>
                <a:srgbClr val="FF0000"/>
              </a:solidFill>
              <a:latin typeface="华文中宋" panose="02010600040101010101" charset="-122"/>
              <a:ea typeface="华文中宋" panose="02010600040101010101" charset="-122"/>
              <a:cs typeface="华文中宋" panose="02010600040101010101" charset="-122"/>
            </a:endParaRPr>
          </a:p>
          <a:p>
            <a:pPr indent="0"/>
            <a:r>
              <a:rPr lang="en-US" altLang="en-US" sz="2800" b="0">
                <a:solidFill>
                  <a:srgbClr val="FF0000"/>
                </a:solidFill>
                <a:latin typeface="华文中宋" panose="02010600040101010101" charset="-122"/>
                <a:ea typeface="华文中宋" panose="02010600040101010101" charset="-122"/>
                <a:cs typeface="华文中宋" panose="02010600040101010101" charset="-122"/>
              </a:rPr>
              <a:t>kbps（千比特每秒），指的是数字信号的传输速率，</a:t>
            </a:r>
            <a:r>
              <a:rPr lang="zh-CN" altLang="en-US" sz="2800" b="0">
                <a:solidFill>
                  <a:srgbClr val="FF0000"/>
                </a:solidFill>
                <a:latin typeface="华文中宋" panose="02010600040101010101" charset="-122"/>
                <a:ea typeface="华文中宋" panose="02010600040101010101" charset="-122"/>
                <a:cs typeface="华文中宋" panose="02010600040101010101" charset="-122"/>
              </a:rPr>
              <a:t>即</a:t>
            </a:r>
            <a:r>
              <a:rPr lang="en-US" altLang="en-US" sz="2800" b="0">
                <a:solidFill>
                  <a:srgbClr val="FF0000"/>
                </a:solidFill>
                <a:latin typeface="华文中宋" panose="02010600040101010101" charset="-122"/>
                <a:ea typeface="华文中宋" panose="02010600040101010101" charset="-122"/>
                <a:cs typeface="华文中宋" panose="02010600040101010101" charset="-122"/>
              </a:rPr>
              <a:t>每秒传送多少个千位的信息</a:t>
            </a:r>
            <a:endParaRPr lang="en-US" altLang="en-US" sz="2800" b="0">
              <a:solidFill>
                <a:srgbClr val="FF0000"/>
              </a:solidFill>
              <a:latin typeface="华文中宋" panose="02010600040101010101" charset="-122"/>
              <a:ea typeface="华文中宋" panose="02010600040101010101" charset="-122"/>
              <a:cs typeface="华文中宋" panose="02010600040101010101" charset="-122"/>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100"/>
                                        </p:tgtEl>
                                        <p:attrNameLst>
                                          <p:attrName>style.visibility</p:attrName>
                                        </p:attrNameLst>
                                      </p:cBhvr>
                                      <p:to>
                                        <p:strVal val="visible"/>
                                      </p:to>
                                    </p:set>
                                    <p:anim calcmode="lin" valueType="num">
                                      <p:cBhvr>
                                        <p:cTn id="7" dur="1000" fill="hold"/>
                                        <p:tgtEl>
                                          <p:spTgt spid="100"/>
                                        </p:tgtEl>
                                        <p:attrNameLst>
                                          <p:attrName>ppt_w</p:attrName>
                                        </p:attrNameLst>
                                      </p:cBhvr>
                                      <p:tavLst>
                                        <p:tav tm="0">
                                          <p:val>
                                            <p:strVal val="#ppt_w*0.70"/>
                                          </p:val>
                                        </p:tav>
                                        <p:tav tm="100000">
                                          <p:val>
                                            <p:strVal val="#ppt_w"/>
                                          </p:val>
                                        </p:tav>
                                      </p:tavLst>
                                    </p:anim>
                                    <p:anim calcmode="lin" valueType="num">
                                      <p:cBhvr>
                                        <p:cTn id="8" dur="1000" fill="hold"/>
                                        <p:tgtEl>
                                          <p:spTgt spid="100"/>
                                        </p:tgtEl>
                                        <p:attrNameLst>
                                          <p:attrName>ppt_h</p:attrName>
                                        </p:attrNameLst>
                                      </p:cBhvr>
                                      <p:tavLst>
                                        <p:tav tm="0">
                                          <p:val>
                                            <p:strVal val="#ppt_h"/>
                                          </p:val>
                                        </p:tav>
                                        <p:tav tm="100000">
                                          <p:val>
                                            <p:strVal val="#ppt_h"/>
                                          </p:val>
                                        </p:tav>
                                      </p:tavLst>
                                    </p:anim>
                                    <p:animEffect transition="in" filter="fade">
                                      <p:cBhvr>
                                        <p:cTn id="9" dur="1000"/>
                                        <p:tgtEl>
                                          <p:spTgt spid="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标题 3"/>
          <p:cNvSpPr>
            <a:spLocks noGrp="1"/>
          </p:cNvSpPr>
          <p:nvPr>
            <p:ph type="title"/>
          </p:nvPr>
        </p:nvSpPr>
        <p:spPr/>
        <p:txBody>
          <a:bodyPr/>
          <a:p>
            <a:r>
              <a:rPr lang="en-US" altLang="zh-CN">
                <a:latin typeface="华文中宋" panose="02010600040101010101" charset="-122"/>
                <a:ea typeface="华文中宋" panose="02010600040101010101" charset="-122"/>
              </a:rPr>
              <a:t>Python</a:t>
            </a:r>
            <a:r>
              <a:rPr lang="zh-CN" altLang="en-US">
                <a:latin typeface="华文中宋" panose="02010600040101010101" charset="-122"/>
                <a:ea typeface="华文中宋" panose="02010600040101010101" charset="-122"/>
              </a:rPr>
              <a:t>编程</a:t>
            </a:r>
            <a:endParaRPr lang="zh-CN" altLang="en-US">
              <a:latin typeface="华文中宋" panose="02010600040101010101" charset="-122"/>
              <a:ea typeface="华文中宋" panose="02010600040101010101" charset="-122"/>
            </a:endParaRPr>
          </a:p>
        </p:txBody>
      </p:sp>
    </p:spTree>
    <p:custDataLst>
      <p:tags r:id="rId1"/>
    </p:custData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文本框 5"/>
          <p:cNvSpPr txBox="1"/>
          <p:nvPr/>
        </p:nvSpPr>
        <p:spPr>
          <a:xfrm>
            <a:off x="460375" y="574675"/>
            <a:ext cx="11271885" cy="2861310"/>
          </a:xfrm>
          <a:prstGeom prst="rect">
            <a:avLst/>
          </a:prstGeom>
          <a:noFill/>
        </p:spPr>
        <p:txBody>
          <a:bodyPr wrap="square" rtlCol="0">
            <a:spAutoFit/>
          </a:bodyPr>
          <a:p>
            <a:pPr>
              <a:lnSpc>
                <a:spcPct val="150000"/>
              </a:lnSpc>
            </a:pPr>
            <a:r>
              <a:rPr lang="zh-CN" sz="4000" b="1">
                <a:latin typeface="华文中宋" panose="02010600040101010101" charset="-122"/>
                <a:ea typeface="华文中宋" panose="02010600040101010101" charset="-122"/>
                <a:cs typeface="华文中宋" panose="02010600040101010101" charset="-122"/>
              </a:rPr>
              <a:t>模拟（二）</a:t>
            </a:r>
            <a:endParaRPr lang="zh-CN" sz="4000" b="1">
              <a:latin typeface="华文中宋" panose="02010600040101010101" charset="-122"/>
              <a:ea typeface="华文中宋" panose="02010600040101010101" charset="-122"/>
              <a:cs typeface="华文中宋" panose="02010600040101010101" charset="-122"/>
            </a:endParaRPr>
          </a:p>
          <a:p>
            <a:pPr>
              <a:lnSpc>
                <a:spcPct val="150000"/>
              </a:lnSpc>
            </a:pPr>
            <a:r>
              <a:rPr lang="zh-CN" sz="4000" b="1">
                <a:latin typeface="华文中宋" panose="02010600040101010101" charset="-122"/>
                <a:ea typeface="华文中宋" panose="02010600040101010101" charset="-122"/>
                <a:cs typeface="华文中宋" panose="02010600040101010101" charset="-122"/>
              </a:rPr>
              <a:t>6、下列的变量名称合法的是（   ） </a:t>
            </a:r>
            <a:endParaRPr lang="zh-CN" sz="4000" b="1">
              <a:latin typeface="华文中宋" panose="02010600040101010101" charset="-122"/>
              <a:ea typeface="华文中宋" panose="02010600040101010101" charset="-122"/>
              <a:cs typeface="华文中宋" panose="02010600040101010101" charset="-122"/>
            </a:endParaRPr>
          </a:p>
          <a:p>
            <a:pPr>
              <a:lnSpc>
                <a:spcPct val="150000"/>
              </a:lnSpc>
            </a:pPr>
            <a:r>
              <a:rPr lang="zh-CN" sz="4000" b="1">
                <a:latin typeface="华文中宋" panose="02010600040101010101" charset="-122"/>
                <a:ea typeface="华文中宋" panose="02010600040101010101" charset="-122"/>
                <a:cs typeface="华文中宋" panose="02010600040101010101" charset="-122"/>
              </a:rPr>
              <a:t>A. 1he     B. he_1      C. he&amp;1      D. import</a:t>
            </a:r>
            <a:endParaRPr lang="zh-CN" sz="4000" b="1">
              <a:latin typeface="华文中宋" panose="02010600040101010101" charset="-122"/>
              <a:ea typeface="华文中宋" panose="02010600040101010101" charset="-122"/>
              <a:cs typeface="华文中宋" panose="02010600040101010101" charset="-122"/>
            </a:endParaRPr>
          </a:p>
        </p:txBody>
      </p:sp>
    </p:spTree>
    <p:custDataLst>
      <p:tags r:id="rId1"/>
    </p:custData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文本框 5"/>
          <p:cNvSpPr txBox="1"/>
          <p:nvPr/>
        </p:nvSpPr>
        <p:spPr>
          <a:xfrm>
            <a:off x="460375" y="574675"/>
            <a:ext cx="11271885" cy="2861310"/>
          </a:xfrm>
          <a:prstGeom prst="rect">
            <a:avLst/>
          </a:prstGeom>
          <a:noFill/>
        </p:spPr>
        <p:txBody>
          <a:bodyPr wrap="square" rtlCol="0">
            <a:spAutoFit/>
          </a:bodyPr>
          <a:p>
            <a:pPr>
              <a:lnSpc>
                <a:spcPct val="150000"/>
              </a:lnSpc>
            </a:pPr>
            <a:r>
              <a:rPr lang="zh-CN" sz="4000" b="1">
                <a:latin typeface="华文中宋" panose="02010600040101010101" charset="-122"/>
                <a:ea typeface="华文中宋" panose="02010600040101010101" charset="-122"/>
                <a:cs typeface="华文中宋" panose="02010600040101010101" charset="-122"/>
              </a:rPr>
              <a:t>模拟（二）</a:t>
            </a:r>
            <a:endParaRPr lang="zh-CN" sz="4000" b="1">
              <a:latin typeface="华文中宋" panose="02010600040101010101" charset="-122"/>
              <a:ea typeface="华文中宋" panose="02010600040101010101" charset="-122"/>
              <a:cs typeface="华文中宋" panose="02010600040101010101" charset="-122"/>
            </a:endParaRPr>
          </a:p>
          <a:p>
            <a:pPr>
              <a:lnSpc>
                <a:spcPct val="150000"/>
              </a:lnSpc>
            </a:pPr>
            <a:r>
              <a:rPr lang="zh-CN" sz="4000" b="1">
                <a:latin typeface="华文中宋" panose="02010600040101010101" charset="-122"/>
                <a:ea typeface="华文中宋" panose="02010600040101010101" charset="-122"/>
                <a:cs typeface="华文中宋" panose="02010600040101010101" charset="-122"/>
              </a:rPr>
              <a:t>18、以下属于线性数据结构的是（     ）。</a:t>
            </a:r>
            <a:endParaRPr lang="zh-CN" sz="4000" b="1">
              <a:latin typeface="华文中宋" panose="02010600040101010101" charset="-122"/>
              <a:ea typeface="华文中宋" panose="02010600040101010101" charset="-122"/>
              <a:cs typeface="华文中宋" panose="02010600040101010101" charset="-122"/>
            </a:endParaRPr>
          </a:p>
          <a:p>
            <a:pPr>
              <a:lnSpc>
                <a:spcPct val="150000"/>
              </a:lnSpc>
            </a:pPr>
            <a:r>
              <a:rPr lang="zh-CN" sz="4000" b="1">
                <a:latin typeface="华文中宋" panose="02010600040101010101" charset="-122"/>
                <a:ea typeface="华文中宋" panose="02010600040101010101" charset="-122"/>
                <a:cs typeface="华文中宋" panose="02010600040101010101" charset="-122"/>
              </a:rPr>
              <a:t>A. 队列      B. 树      C.  图       D. 以上都不是</a:t>
            </a:r>
            <a:endParaRPr lang="zh-CN" sz="4000" b="1">
              <a:latin typeface="华文中宋" panose="02010600040101010101" charset="-122"/>
              <a:ea typeface="华文中宋" panose="02010600040101010101" charset="-122"/>
              <a:cs typeface="华文中宋" panose="02010600040101010101" charset="-122"/>
            </a:endParaRPr>
          </a:p>
        </p:txBody>
      </p:sp>
      <p:pic>
        <p:nvPicPr>
          <p:cNvPr id="1073742892" name="图片 1073742891" descr="23"/>
          <p:cNvPicPr>
            <a:picLocks noChangeAspect="1"/>
          </p:cNvPicPr>
          <p:nvPr/>
        </p:nvPicPr>
        <p:blipFill>
          <a:blip r:embed="rId1"/>
          <a:stretch>
            <a:fillRect/>
          </a:stretch>
        </p:blipFill>
        <p:spPr>
          <a:xfrm>
            <a:off x="460375" y="4208780"/>
            <a:ext cx="5136515" cy="1557020"/>
          </a:xfrm>
          <a:prstGeom prst="rect">
            <a:avLst/>
          </a:prstGeom>
          <a:noFill/>
          <a:ln w="9525">
            <a:noFill/>
          </a:ln>
        </p:spPr>
      </p:pic>
      <p:pic>
        <p:nvPicPr>
          <p:cNvPr id="1073742893" name="图片 1073742892" descr="24"/>
          <p:cNvPicPr>
            <a:picLocks noChangeAspect="1"/>
          </p:cNvPicPr>
          <p:nvPr/>
        </p:nvPicPr>
        <p:blipFill>
          <a:blip r:embed="rId2"/>
          <a:srcRect l="11000" r="19086"/>
          <a:stretch>
            <a:fillRect/>
          </a:stretch>
        </p:blipFill>
        <p:spPr>
          <a:xfrm>
            <a:off x="5497830" y="3916045"/>
            <a:ext cx="2679700" cy="2324100"/>
          </a:xfrm>
          <a:prstGeom prst="rect">
            <a:avLst/>
          </a:prstGeom>
          <a:noFill/>
          <a:ln w="9525">
            <a:noFill/>
          </a:ln>
        </p:spPr>
      </p:pic>
      <p:pic>
        <p:nvPicPr>
          <p:cNvPr id="1073742896" name="图片 1073742895" descr="010"/>
          <p:cNvPicPr>
            <a:picLocks noChangeAspect="1"/>
          </p:cNvPicPr>
          <p:nvPr/>
        </p:nvPicPr>
        <p:blipFill>
          <a:blip r:embed="rId3"/>
          <a:stretch>
            <a:fillRect/>
          </a:stretch>
        </p:blipFill>
        <p:spPr>
          <a:xfrm>
            <a:off x="8664575" y="3834765"/>
            <a:ext cx="2915285" cy="2486025"/>
          </a:xfrm>
          <a:prstGeom prst="rect">
            <a:avLst/>
          </a:prstGeom>
          <a:noFill/>
          <a:ln w="9525">
            <a:noFill/>
          </a:ln>
        </p:spPr>
      </p:pic>
      <p:sp>
        <p:nvSpPr>
          <p:cNvPr id="100" name="文本框 99"/>
          <p:cNvSpPr txBox="1"/>
          <p:nvPr/>
        </p:nvSpPr>
        <p:spPr>
          <a:xfrm>
            <a:off x="1577975" y="4501515"/>
            <a:ext cx="9036685" cy="829945"/>
          </a:xfrm>
          <a:prstGeom prst="rect">
            <a:avLst/>
          </a:prstGeom>
          <a:solidFill>
            <a:srgbClr val="FFFF00"/>
          </a:solidFill>
          <a:ln w="12700">
            <a:noFill/>
          </a:ln>
        </p:spPr>
        <p:txBody>
          <a:bodyPr wrap="square">
            <a:spAutoFit/>
          </a:bodyPr>
          <a:p>
            <a:pPr indent="0" algn="ctr"/>
            <a:r>
              <a:rPr lang="zh-CN" sz="4800" b="0">
                <a:solidFill>
                  <a:srgbClr val="FF0000"/>
                </a:solidFill>
                <a:latin typeface="华文中宋" panose="02010600040101010101" charset="-122"/>
                <a:ea typeface="华文中宋" panose="02010600040101010101" charset="-122"/>
              </a:rPr>
              <a:t>数据的组织方法，数据间的关系</a:t>
            </a:r>
            <a:endParaRPr lang="zh-CN" altLang="en-US" sz="4800" b="0">
              <a:solidFill>
                <a:srgbClr val="FF0000"/>
              </a:solidFill>
              <a:latin typeface="华文中宋" panose="02010600040101010101" charset="-122"/>
              <a:ea typeface="华文中宋" panose="02010600040101010101" charset="-122"/>
            </a:endParaRPr>
          </a:p>
        </p:txBody>
      </p:sp>
    </p:spTree>
    <p:custDataLst>
      <p:tags r:id="rId4"/>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1073742892"/>
                                        </p:tgtEl>
                                        <p:attrNameLst>
                                          <p:attrName>style.visibility</p:attrName>
                                        </p:attrNameLst>
                                      </p:cBhvr>
                                      <p:to>
                                        <p:strVal val="visible"/>
                                      </p:to>
                                    </p:set>
                                    <p:anim calcmode="lin" valueType="num">
                                      <p:cBhvr>
                                        <p:cTn id="7" dur="1000" fill="hold"/>
                                        <p:tgtEl>
                                          <p:spTgt spid="1073742892"/>
                                        </p:tgtEl>
                                        <p:attrNameLst>
                                          <p:attrName>ppt_w</p:attrName>
                                        </p:attrNameLst>
                                      </p:cBhvr>
                                      <p:tavLst>
                                        <p:tav tm="0">
                                          <p:val>
                                            <p:strVal val="#ppt_w*0.70"/>
                                          </p:val>
                                        </p:tav>
                                        <p:tav tm="100000">
                                          <p:val>
                                            <p:strVal val="#ppt_w"/>
                                          </p:val>
                                        </p:tav>
                                      </p:tavLst>
                                    </p:anim>
                                    <p:anim calcmode="lin" valueType="num">
                                      <p:cBhvr>
                                        <p:cTn id="8" dur="1000" fill="hold"/>
                                        <p:tgtEl>
                                          <p:spTgt spid="1073742892"/>
                                        </p:tgtEl>
                                        <p:attrNameLst>
                                          <p:attrName>ppt_h</p:attrName>
                                        </p:attrNameLst>
                                      </p:cBhvr>
                                      <p:tavLst>
                                        <p:tav tm="0">
                                          <p:val>
                                            <p:strVal val="#ppt_h"/>
                                          </p:val>
                                        </p:tav>
                                        <p:tav tm="100000">
                                          <p:val>
                                            <p:strVal val="#ppt_h"/>
                                          </p:val>
                                        </p:tav>
                                      </p:tavLst>
                                    </p:anim>
                                    <p:animEffect transition="in" filter="fade">
                                      <p:cBhvr>
                                        <p:cTn id="9" dur="1000"/>
                                        <p:tgtEl>
                                          <p:spTgt spid="1073742892"/>
                                        </p:tgtEl>
                                      </p:cBhvr>
                                    </p:animEffect>
                                  </p:childTnLst>
                                </p:cTn>
                              </p:par>
                              <p:par>
                                <p:cTn id="10" presetID="55" presetClass="entr" presetSubtype="0" fill="hold" nodeType="withEffect">
                                  <p:stCondLst>
                                    <p:cond delay="0"/>
                                  </p:stCondLst>
                                  <p:childTnLst>
                                    <p:set>
                                      <p:cBhvr>
                                        <p:cTn id="11" dur="1" fill="hold">
                                          <p:stCondLst>
                                            <p:cond delay="0"/>
                                          </p:stCondLst>
                                        </p:cTn>
                                        <p:tgtEl>
                                          <p:spTgt spid="1073742893"/>
                                        </p:tgtEl>
                                        <p:attrNameLst>
                                          <p:attrName>style.visibility</p:attrName>
                                        </p:attrNameLst>
                                      </p:cBhvr>
                                      <p:to>
                                        <p:strVal val="visible"/>
                                      </p:to>
                                    </p:set>
                                    <p:anim calcmode="lin" valueType="num">
                                      <p:cBhvr>
                                        <p:cTn id="12" dur="1000" fill="hold"/>
                                        <p:tgtEl>
                                          <p:spTgt spid="1073742893"/>
                                        </p:tgtEl>
                                        <p:attrNameLst>
                                          <p:attrName>ppt_w</p:attrName>
                                        </p:attrNameLst>
                                      </p:cBhvr>
                                      <p:tavLst>
                                        <p:tav tm="0">
                                          <p:val>
                                            <p:strVal val="#ppt_w*0.70"/>
                                          </p:val>
                                        </p:tav>
                                        <p:tav tm="100000">
                                          <p:val>
                                            <p:strVal val="#ppt_w"/>
                                          </p:val>
                                        </p:tav>
                                      </p:tavLst>
                                    </p:anim>
                                    <p:anim calcmode="lin" valueType="num">
                                      <p:cBhvr>
                                        <p:cTn id="13" dur="1000" fill="hold"/>
                                        <p:tgtEl>
                                          <p:spTgt spid="1073742893"/>
                                        </p:tgtEl>
                                        <p:attrNameLst>
                                          <p:attrName>ppt_h</p:attrName>
                                        </p:attrNameLst>
                                      </p:cBhvr>
                                      <p:tavLst>
                                        <p:tav tm="0">
                                          <p:val>
                                            <p:strVal val="#ppt_h"/>
                                          </p:val>
                                        </p:tav>
                                        <p:tav tm="100000">
                                          <p:val>
                                            <p:strVal val="#ppt_h"/>
                                          </p:val>
                                        </p:tav>
                                      </p:tavLst>
                                    </p:anim>
                                    <p:animEffect transition="in" filter="fade">
                                      <p:cBhvr>
                                        <p:cTn id="14" dur="1000"/>
                                        <p:tgtEl>
                                          <p:spTgt spid="1073742893"/>
                                        </p:tgtEl>
                                      </p:cBhvr>
                                    </p:animEffect>
                                  </p:childTnLst>
                                </p:cTn>
                              </p:par>
                              <p:par>
                                <p:cTn id="15" presetID="55" presetClass="entr" presetSubtype="0" fill="hold" nodeType="withEffect">
                                  <p:stCondLst>
                                    <p:cond delay="0"/>
                                  </p:stCondLst>
                                  <p:childTnLst>
                                    <p:set>
                                      <p:cBhvr>
                                        <p:cTn id="16" dur="1" fill="hold">
                                          <p:stCondLst>
                                            <p:cond delay="0"/>
                                          </p:stCondLst>
                                        </p:cTn>
                                        <p:tgtEl>
                                          <p:spTgt spid="1073742896"/>
                                        </p:tgtEl>
                                        <p:attrNameLst>
                                          <p:attrName>style.visibility</p:attrName>
                                        </p:attrNameLst>
                                      </p:cBhvr>
                                      <p:to>
                                        <p:strVal val="visible"/>
                                      </p:to>
                                    </p:set>
                                    <p:anim calcmode="lin" valueType="num">
                                      <p:cBhvr>
                                        <p:cTn id="17" dur="1000" fill="hold"/>
                                        <p:tgtEl>
                                          <p:spTgt spid="1073742896"/>
                                        </p:tgtEl>
                                        <p:attrNameLst>
                                          <p:attrName>ppt_w</p:attrName>
                                        </p:attrNameLst>
                                      </p:cBhvr>
                                      <p:tavLst>
                                        <p:tav tm="0">
                                          <p:val>
                                            <p:strVal val="#ppt_w*0.70"/>
                                          </p:val>
                                        </p:tav>
                                        <p:tav tm="100000">
                                          <p:val>
                                            <p:strVal val="#ppt_w"/>
                                          </p:val>
                                        </p:tav>
                                      </p:tavLst>
                                    </p:anim>
                                    <p:anim calcmode="lin" valueType="num">
                                      <p:cBhvr>
                                        <p:cTn id="18" dur="1000" fill="hold"/>
                                        <p:tgtEl>
                                          <p:spTgt spid="1073742896"/>
                                        </p:tgtEl>
                                        <p:attrNameLst>
                                          <p:attrName>ppt_h</p:attrName>
                                        </p:attrNameLst>
                                      </p:cBhvr>
                                      <p:tavLst>
                                        <p:tav tm="0">
                                          <p:val>
                                            <p:strVal val="#ppt_h"/>
                                          </p:val>
                                        </p:tav>
                                        <p:tav tm="100000">
                                          <p:val>
                                            <p:strVal val="#ppt_h"/>
                                          </p:val>
                                        </p:tav>
                                      </p:tavLst>
                                    </p:anim>
                                    <p:animEffect transition="in" filter="fade">
                                      <p:cBhvr>
                                        <p:cTn id="19" dur="1000"/>
                                        <p:tgtEl>
                                          <p:spTgt spid="1073742896"/>
                                        </p:tgtEl>
                                      </p:cBhvr>
                                    </p:animEffect>
                                  </p:childTnLst>
                                </p:cTn>
                              </p:par>
                            </p:childTnLst>
                          </p:cTn>
                        </p:par>
                      </p:childTnLst>
                    </p:cTn>
                  </p:par>
                  <p:par>
                    <p:cTn id="20" fill="hold">
                      <p:stCondLst>
                        <p:cond delay="indefinite"/>
                      </p:stCondLst>
                      <p:childTnLst>
                        <p:par>
                          <p:cTn id="21" fill="hold">
                            <p:stCondLst>
                              <p:cond delay="0"/>
                            </p:stCondLst>
                            <p:childTnLst>
                              <p:par>
                                <p:cTn id="22" presetID="23" presetClass="entr" presetSubtype="16" fill="hold" grpId="0" nodeType="clickEffect">
                                  <p:stCondLst>
                                    <p:cond delay="0"/>
                                  </p:stCondLst>
                                  <p:childTnLst>
                                    <p:set>
                                      <p:cBhvr>
                                        <p:cTn id="23" dur="1" fill="hold">
                                          <p:stCondLst>
                                            <p:cond delay="0"/>
                                          </p:stCondLst>
                                        </p:cTn>
                                        <p:tgtEl>
                                          <p:spTgt spid="100"/>
                                        </p:tgtEl>
                                        <p:attrNameLst>
                                          <p:attrName>style.visibility</p:attrName>
                                        </p:attrNameLst>
                                      </p:cBhvr>
                                      <p:to>
                                        <p:strVal val="visible"/>
                                      </p:to>
                                    </p:set>
                                    <p:anim calcmode="lin" valueType="num">
                                      <p:cBhvr>
                                        <p:cTn id="24" dur="500" fill="hold"/>
                                        <p:tgtEl>
                                          <p:spTgt spid="100"/>
                                        </p:tgtEl>
                                        <p:attrNameLst>
                                          <p:attrName>ppt_w</p:attrName>
                                        </p:attrNameLst>
                                      </p:cBhvr>
                                      <p:tavLst>
                                        <p:tav tm="0">
                                          <p:val>
                                            <p:fltVal val="0"/>
                                          </p:val>
                                        </p:tav>
                                        <p:tav tm="100000">
                                          <p:val>
                                            <p:strVal val="#ppt_w"/>
                                          </p:val>
                                        </p:tav>
                                      </p:tavLst>
                                    </p:anim>
                                    <p:anim calcmode="lin" valueType="num">
                                      <p:cBhvr>
                                        <p:cTn id="25" dur="500" fill="hold"/>
                                        <p:tgtEl>
                                          <p:spTgt spid="10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bldLvl="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73742892" name="图片 1073742891" descr="23"/>
          <p:cNvPicPr>
            <a:picLocks noChangeAspect="1"/>
          </p:cNvPicPr>
          <p:nvPr/>
        </p:nvPicPr>
        <p:blipFill>
          <a:blip r:embed="rId1"/>
          <a:stretch>
            <a:fillRect/>
          </a:stretch>
        </p:blipFill>
        <p:spPr>
          <a:xfrm>
            <a:off x="337820" y="740410"/>
            <a:ext cx="5136515" cy="1557020"/>
          </a:xfrm>
          <a:prstGeom prst="rect">
            <a:avLst/>
          </a:prstGeom>
          <a:noFill/>
          <a:ln w="9525">
            <a:noFill/>
          </a:ln>
        </p:spPr>
      </p:pic>
      <p:pic>
        <p:nvPicPr>
          <p:cNvPr id="1073742893" name="图片 1073742892" descr="24"/>
          <p:cNvPicPr>
            <a:picLocks noChangeAspect="1"/>
          </p:cNvPicPr>
          <p:nvPr/>
        </p:nvPicPr>
        <p:blipFill>
          <a:blip r:embed="rId2"/>
          <a:srcRect l="11000" r="19086"/>
          <a:stretch>
            <a:fillRect/>
          </a:stretch>
        </p:blipFill>
        <p:spPr>
          <a:xfrm>
            <a:off x="5375275" y="447675"/>
            <a:ext cx="2679700" cy="2324100"/>
          </a:xfrm>
          <a:prstGeom prst="rect">
            <a:avLst/>
          </a:prstGeom>
          <a:noFill/>
          <a:ln w="9525">
            <a:noFill/>
          </a:ln>
        </p:spPr>
      </p:pic>
      <p:pic>
        <p:nvPicPr>
          <p:cNvPr id="1073742896" name="图片 1073742895" descr="010"/>
          <p:cNvPicPr>
            <a:picLocks noChangeAspect="1"/>
          </p:cNvPicPr>
          <p:nvPr/>
        </p:nvPicPr>
        <p:blipFill>
          <a:blip r:embed="rId3"/>
          <a:stretch>
            <a:fillRect/>
          </a:stretch>
        </p:blipFill>
        <p:spPr>
          <a:xfrm>
            <a:off x="8542020" y="366395"/>
            <a:ext cx="2915285" cy="2486025"/>
          </a:xfrm>
          <a:prstGeom prst="rect">
            <a:avLst/>
          </a:prstGeom>
          <a:noFill/>
          <a:ln w="9525">
            <a:noFill/>
          </a:ln>
        </p:spPr>
      </p:pic>
      <p:pic>
        <p:nvPicPr>
          <p:cNvPr id="1073742889" name="图片 1073742888" descr="11"/>
          <p:cNvPicPr>
            <a:picLocks noChangeAspect="1"/>
          </p:cNvPicPr>
          <p:nvPr/>
        </p:nvPicPr>
        <p:blipFill>
          <a:blip r:embed="rId4"/>
          <a:stretch>
            <a:fillRect/>
          </a:stretch>
        </p:blipFill>
        <p:spPr>
          <a:xfrm>
            <a:off x="1560195" y="2929890"/>
            <a:ext cx="9480550" cy="3361055"/>
          </a:xfrm>
          <a:prstGeom prst="rect">
            <a:avLst/>
          </a:prstGeom>
          <a:noFill/>
          <a:ln w="9525">
            <a:noFill/>
          </a:ln>
        </p:spPr>
      </p:pic>
    </p:spTree>
    <p:custDataLst>
      <p:tags r:id="rId5"/>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1073742892"/>
                                        </p:tgtEl>
                                        <p:attrNameLst>
                                          <p:attrName>style.visibility</p:attrName>
                                        </p:attrNameLst>
                                      </p:cBhvr>
                                      <p:to>
                                        <p:strVal val="visible"/>
                                      </p:to>
                                    </p:set>
                                    <p:anim calcmode="lin" valueType="num">
                                      <p:cBhvr>
                                        <p:cTn id="7" dur="1000" fill="hold"/>
                                        <p:tgtEl>
                                          <p:spTgt spid="1073742892"/>
                                        </p:tgtEl>
                                        <p:attrNameLst>
                                          <p:attrName>ppt_w</p:attrName>
                                        </p:attrNameLst>
                                      </p:cBhvr>
                                      <p:tavLst>
                                        <p:tav tm="0">
                                          <p:val>
                                            <p:strVal val="#ppt_w*0.70"/>
                                          </p:val>
                                        </p:tav>
                                        <p:tav tm="100000">
                                          <p:val>
                                            <p:strVal val="#ppt_w"/>
                                          </p:val>
                                        </p:tav>
                                      </p:tavLst>
                                    </p:anim>
                                    <p:anim calcmode="lin" valueType="num">
                                      <p:cBhvr>
                                        <p:cTn id="8" dur="1000" fill="hold"/>
                                        <p:tgtEl>
                                          <p:spTgt spid="1073742892"/>
                                        </p:tgtEl>
                                        <p:attrNameLst>
                                          <p:attrName>ppt_h</p:attrName>
                                        </p:attrNameLst>
                                      </p:cBhvr>
                                      <p:tavLst>
                                        <p:tav tm="0">
                                          <p:val>
                                            <p:strVal val="#ppt_h"/>
                                          </p:val>
                                        </p:tav>
                                        <p:tav tm="100000">
                                          <p:val>
                                            <p:strVal val="#ppt_h"/>
                                          </p:val>
                                        </p:tav>
                                      </p:tavLst>
                                    </p:anim>
                                    <p:animEffect transition="in" filter="fade">
                                      <p:cBhvr>
                                        <p:cTn id="9" dur="1000"/>
                                        <p:tgtEl>
                                          <p:spTgt spid="1073742892"/>
                                        </p:tgtEl>
                                      </p:cBhvr>
                                    </p:animEffect>
                                  </p:childTnLst>
                                </p:cTn>
                              </p:par>
                              <p:par>
                                <p:cTn id="10" presetID="55" presetClass="entr" presetSubtype="0" fill="hold" nodeType="withEffect">
                                  <p:stCondLst>
                                    <p:cond delay="0"/>
                                  </p:stCondLst>
                                  <p:childTnLst>
                                    <p:set>
                                      <p:cBhvr>
                                        <p:cTn id="11" dur="1" fill="hold">
                                          <p:stCondLst>
                                            <p:cond delay="0"/>
                                          </p:stCondLst>
                                        </p:cTn>
                                        <p:tgtEl>
                                          <p:spTgt spid="1073742893"/>
                                        </p:tgtEl>
                                        <p:attrNameLst>
                                          <p:attrName>style.visibility</p:attrName>
                                        </p:attrNameLst>
                                      </p:cBhvr>
                                      <p:to>
                                        <p:strVal val="visible"/>
                                      </p:to>
                                    </p:set>
                                    <p:anim calcmode="lin" valueType="num">
                                      <p:cBhvr>
                                        <p:cTn id="12" dur="1000" fill="hold"/>
                                        <p:tgtEl>
                                          <p:spTgt spid="1073742893"/>
                                        </p:tgtEl>
                                        <p:attrNameLst>
                                          <p:attrName>ppt_w</p:attrName>
                                        </p:attrNameLst>
                                      </p:cBhvr>
                                      <p:tavLst>
                                        <p:tav tm="0">
                                          <p:val>
                                            <p:strVal val="#ppt_w*0.70"/>
                                          </p:val>
                                        </p:tav>
                                        <p:tav tm="100000">
                                          <p:val>
                                            <p:strVal val="#ppt_w"/>
                                          </p:val>
                                        </p:tav>
                                      </p:tavLst>
                                    </p:anim>
                                    <p:anim calcmode="lin" valueType="num">
                                      <p:cBhvr>
                                        <p:cTn id="13" dur="1000" fill="hold"/>
                                        <p:tgtEl>
                                          <p:spTgt spid="1073742893"/>
                                        </p:tgtEl>
                                        <p:attrNameLst>
                                          <p:attrName>ppt_h</p:attrName>
                                        </p:attrNameLst>
                                      </p:cBhvr>
                                      <p:tavLst>
                                        <p:tav tm="0">
                                          <p:val>
                                            <p:strVal val="#ppt_h"/>
                                          </p:val>
                                        </p:tav>
                                        <p:tav tm="100000">
                                          <p:val>
                                            <p:strVal val="#ppt_h"/>
                                          </p:val>
                                        </p:tav>
                                      </p:tavLst>
                                    </p:anim>
                                    <p:animEffect transition="in" filter="fade">
                                      <p:cBhvr>
                                        <p:cTn id="14" dur="1000"/>
                                        <p:tgtEl>
                                          <p:spTgt spid="1073742893"/>
                                        </p:tgtEl>
                                      </p:cBhvr>
                                    </p:animEffect>
                                  </p:childTnLst>
                                </p:cTn>
                              </p:par>
                              <p:par>
                                <p:cTn id="15" presetID="55" presetClass="entr" presetSubtype="0" fill="hold" nodeType="withEffect">
                                  <p:stCondLst>
                                    <p:cond delay="0"/>
                                  </p:stCondLst>
                                  <p:childTnLst>
                                    <p:set>
                                      <p:cBhvr>
                                        <p:cTn id="16" dur="1" fill="hold">
                                          <p:stCondLst>
                                            <p:cond delay="0"/>
                                          </p:stCondLst>
                                        </p:cTn>
                                        <p:tgtEl>
                                          <p:spTgt spid="1073742896"/>
                                        </p:tgtEl>
                                        <p:attrNameLst>
                                          <p:attrName>style.visibility</p:attrName>
                                        </p:attrNameLst>
                                      </p:cBhvr>
                                      <p:to>
                                        <p:strVal val="visible"/>
                                      </p:to>
                                    </p:set>
                                    <p:anim calcmode="lin" valueType="num">
                                      <p:cBhvr>
                                        <p:cTn id="17" dur="1000" fill="hold"/>
                                        <p:tgtEl>
                                          <p:spTgt spid="1073742896"/>
                                        </p:tgtEl>
                                        <p:attrNameLst>
                                          <p:attrName>ppt_w</p:attrName>
                                        </p:attrNameLst>
                                      </p:cBhvr>
                                      <p:tavLst>
                                        <p:tav tm="0">
                                          <p:val>
                                            <p:strVal val="#ppt_w*0.70"/>
                                          </p:val>
                                        </p:tav>
                                        <p:tav tm="100000">
                                          <p:val>
                                            <p:strVal val="#ppt_w"/>
                                          </p:val>
                                        </p:tav>
                                      </p:tavLst>
                                    </p:anim>
                                    <p:anim calcmode="lin" valueType="num">
                                      <p:cBhvr>
                                        <p:cTn id="18" dur="1000" fill="hold"/>
                                        <p:tgtEl>
                                          <p:spTgt spid="1073742896"/>
                                        </p:tgtEl>
                                        <p:attrNameLst>
                                          <p:attrName>ppt_h</p:attrName>
                                        </p:attrNameLst>
                                      </p:cBhvr>
                                      <p:tavLst>
                                        <p:tav tm="0">
                                          <p:val>
                                            <p:strVal val="#ppt_h"/>
                                          </p:val>
                                        </p:tav>
                                        <p:tav tm="100000">
                                          <p:val>
                                            <p:strVal val="#ppt_h"/>
                                          </p:val>
                                        </p:tav>
                                      </p:tavLst>
                                    </p:anim>
                                    <p:animEffect transition="in" filter="fade">
                                      <p:cBhvr>
                                        <p:cTn id="19" dur="1000"/>
                                        <p:tgtEl>
                                          <p:spTgt spid="10737428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文本框 5"/>
          <p:cNvSpPr txBox="1"/>
          <p:nvPr/>
        </p:nvSpPr>
        <p:spPr>
          <a:xfrm>
            <a:off x="460375" y="574675"/>
            <a:ext cx="11271885" cy="5262245"/>
          </a:xfrm>
          <a:prstGeom prst="rect">
            <a:avLst/>
          </a:prstGeom>
          <a:noFill/>
        </p:spPr>
        <p:txBody>
          <a:bodyPr wrap="square" rtlCol="0">
            <a:spAutoFit/>
          </a:bodyPr>
          <a:p>
            <a:pPr>
              <a:lnSpc>
                <a:spcPct val="150000"/>
              </a:lnSpc>
            </a:pPr>
            <a:r>
              <a:rPr lang="zh-CN" sz="3200" b="1">
                <a:latin typeface="华文中宋" panose="02010600040101010101" charset="-122"/>
                <a:ea typeface="华文中宋" panose="02010600040101010101" charset="-122"/>
                <a:cs typeface="华文中宋" panose="02010600040101010101" charset="-122"/>
              </a:rPr>
              <a:t>将</a:t>
            </a:r>
            <a:r>
              <a:rPr lang="en-US" altLang="zh-CN" sz="3200" b="1">
                <a:latin typeface="华文中宋" panose="02010600040101010101" charset="-122"/>
                <a:ea typeface="华文中宋" panose="02010600040101010101" charset="-122"/>
                <a:cs typeface="华文中宋" panose="02010600040101010101" charset="-122"/>
              </a:rPr>
              <a:t>23</a:t>
            </a:r>
            <a:r>
              <a:rPr lang="zh-CN" altLang="en-US" sz="3200" b="1">
                <a:latin typeface="华文中宋" panose="02010600040101010101" charset="-122"/>
                <a:ea typeface="华文中宋" panose="02010600040101010101" charset="-122"/>
                <a:cs typeface="华文中宋" panose="02010600040101010101" charset="-122"/>
              </a:rPr>
              <a:t>块饼干分给甲、乙、丙、丁</a:t>
            </a:r>
            <a:r>
              <a:rPr lang="en-US" altLang="zh-CN" sz="3200" b="1">
                <a:latin typeface="华文中宋" panose="02010600040101010101" charset="-122"/>
                <a:ea typeface="华文中宋" panose="02010600040101010101" charset="-122"/>
                <a:cs typeface="华文中宋" panose="02010600040101010101" charset="-122"/>
              </a:rPr>
              <a:t>4</a:t>
            </a:r>
            <a:r>
              <a:rPr lang="zh-CN" altLang="en-US" sz="3200" b="1">
                <a:latin typeface="华文中宋" panose="02010600040101010101" charset="-122"/>
                <a:ea typeface="华文中宋" panose="02010600040101010101" charset="-122"/>
                <a:cs typeface="华文中宋" panose="02010600040101010101" charset="-122"/>
              </a:rPr>
              <a:t>个孩子，每个孩子最多可得到的饼干数依次是</a:t>
            </a:r>
            <a:r>
              <a:rPr lang="en-US" altLang="zh-CN" sz="3200" b="1">
                <a:latin typeface="华文中宋" panose="02010600040101010101" charset="-122"/>
                <a:ea typeface="华文中宋" panose="02010600040101010101" charset="-122"/>
                <a:cs typeface="华文中宋" panose="02010600040101010101" charset="-122"/>
              </a:rPr>
              <a:t>9</a:t>
            </a:r>
            <a:r>
              <a:rPr lang="zh-CN" altLang="en-US" sz="3200" b="1">
                <a:latin typeface="华文中宋" panose="02010600040101010101" charset="-122"/>
                <a:ea typeface="华文中宋" panose="02010600040101010101" charset="-122"/>
                <a:cs typeface="华文中宋" panose="02010600040101010101" charset="-122"/>
              </a:rPr>
              <a:t>、</a:t>
            </a:r>
            <a:r>
              <a:rPr lang="en-US" altLang="zh-CN" sz="3200" b="1">
                <a:latin typeface="华文中宋" panose="02010600040101010101" charset="-122"/>
                <a:ea typeface="华文中宋" panose="02010600040101010101" charset="-122"/>
                <a:cs typeface="华文中宋" panose="02010600040101010101" charset="-122"/>
              </a:rPr>
              <a:t>8</a:t>
            </a:r>
            <a:r>
              <a:rPr lang="zh-CN" altLang="en-US" sz="3200" b="1">
                <a:latin typeface="华文中宋" panose="02010600040101010101" charset="-122"/>
                <a:ea typeface="华文中宋" panose="02010600040101010101" charset="-122"/>
                <a:cs typeface="华文中宋" panose="02010600040101010101" charset="-122"/>
              </a:rPr>
              <a:t>、</a:t>
            </a:r>
            <a:r>
              <a:rPr lang="en-US" altLang="zh-CN" sz="3200" b="1">
                <a:latin typeface="华文中宋" panose="02010600040101010101" charset="-122"/>
                <a:ea typeface="华文中宋" panose="02010600040101010101" charset="-122"/>
                <a:cs typeface="华文中宋" panose="02010600040101010101" charset="-122"/>
              </a:rPr>
              <a:t>7</a:t>
            </a:r>
            <a:r>
              <a:rPr lang="zh-CN" altLang="en-US" sz="3200" b="1">
                <a:latin typeface="华文中宋" panose="02010600040101010101" charset="-122"/>
                <a:ea typeface="华文中宋" panose="02010600040101010101" charset="-122"/>
                <a:cs typeface="华文中宋" panose="02010600040101010101" charset="-122"/>
              </a:rPr>
              <a:t>、</a:t>
            </a:r>
            <a:r>
              <a:rPr lang="en-US" altLang="zh-CN" sz="3200" b="1">
                <a:latin typeface="华文中宋" panose="02010600040101010101" charset="-122"/>
                <a:ea typeface="华文中宋" panose="02010600040101010101" charset="-122"/>
                <a:cs typeface="华文中宋" panose="02010600040101010101" charset="-122"/>
              </a:rPr>
              <a:t>6</a:t>
            </a:r>
            <a:r>
              <a:rPr lang="zh-CN" altLang="en-US" sz="3200" b="1">
                <a:latin typeface="华文中宋" panose="02010600040101010101" charset="-122"/>
                <a:ea typeface="华文中宋" panose="02010600040101010101" charset="-122"/>
                <a:cs typeface="华文中宋" panose="02010600040101010101" charset="-122"/>
              </a:rPr>
              <a:t>个，找出所有不同分法。才用列举的方式，列举每个孩子所有可能得到的饼干数，对</a:t>
            </a:r>
            <a:r>
              <a:rPr lang="en-US" altLang="zh-CN" sz="3200" b="1">
                <a:latin typeface="华文中宋" panose="02010600040101010101" charset="-122"/>
                <a:ea typeface="华文中宋" panose="02010600040101010101" charset="-122"/>
                <a:cs typeface="华文中宋" panose="02010600040101010101" charset="-122"/>
              </a:rPr>
              <a:t>4</a:t>
            </a:r>
            <a:r>
              <a:rPr lang="zh-CN" altLang="en-US" sz="3200" b="1">
                <a:latin typeface="华文中宋" panose="02010600040101010101" charset="-122"/>
                <a:ea typeface="华文中宋" panose="02010600040101010101" charset="-122"/>
                <a:cs typeface="华文中宋" panose="02010600040101010101" charset="-122"/>
              </a:rPr>
              <a:t>人所得饼干数总和是否为</a:t>
            </a:r>
            <a:r>
              <a:rPr lang="en-US" altLang="zh-CN" sz="3200" b="1">
                <a:latin typeface="华文中宋" panose="02010600040101010101" charset="-122"/>
                <a:ea typeface="华文中宋" panose="02010600040101010101" charset="-122"/>
                <a:cs typeface="华文中宋" panose="02010600040101010101" charset="-122"/>
              </a:rPr>
              <a:t>23</a:t>
            </a:r>
            <a:r>
              <a:rPr lang="zh-CN" altLang="en-US" sz="3200" b="1">
                <a:latin typeface="华文中宋" panose="02010600040101010101" charset="-122"/>
                <a:ea typeface="华文中宋" panose="02010600040101010101" charset="-122"/>
                <a:cs typeface="华文中宋" panose="02010600040101010101" charset="-122"/>
              </a:rPr>
              <a:t>进行判断，找出符合要求的各种分法，此算法属于（           ）</a:t>
            </a:r>
            <a:endParaRPr lang="zh-CN" altLang="en-US" sz="3200" b="1">
              <a:latin typeface="华文中宋" panose="02010600040101010101" charset="-122"/>
              <a:ea typeface="华文中宋" panose="02010600040101010101" charset="-122"/>
              <a:cs typeface="华文中宋" panose="02010600040101010101" charset="-122"/>
            </a:endParaRPr>
          </a:p>
          <a:p>
            <a:pPr>
              <a:lnSpc>
                <a:spcPct val="150000"/>
              </a:lnSpc>
            </a:pPr>
            <a:r>
              <a:rPr lang="en-US" altLang="zh-CN" sz="3200" b="1">
                <a:latin typeface="华文中宋" panose="02010600040101010101" charset="-122"/>
                <a:ea typeface="华文中宋" panose="02010600040101010101" charset="-122"/>
                <a:cs typeface="华文中宋" panose="02010600040101010101" charset="-122"/>
              </a:rPr>
              <a:t>     A. </a:t>
            </a:r>
            <a:r>
              <a:rPr lang="zh-CN" altLang="en-US" sz="3200" b="1">
                <a:latin typeface="华文中宋" panose="02010600040101010101" charset="-122"/>
                <a:ea typeface="华文中宋" panose="02010600040101010101" charset="-122"/>
                <a:cs typeface="华文中宋" panose="02010600040101010101" charset="-122"/>
              </a:rPr>
              <a:t>解析算法</a:t>
            </a:r>
            <a:r>
              <a:rPr lang="en-US" altLang="zh-CN" sz="3200" b="1">
                <a:latin typeface="华文中宋" panose="02010600040101010101" charset="-122"/>
                <a:ea typeface="华文中宋" panose="02010600040101010101" charset="-122"/>
                <a:cs typeface="华文中宋" panose="02010600040101010101" charset="-122"/>
              </a:rPr>
              <a:t>              B.</a:t>
            </a:r>
            <a:r>
              <a:rPr lang="zh-CN" altLang="en-US" sz="3200" b="1">
                <a:latin typeface="华文中宋" panose="02010600040101010101" charset="-122"/>
                <a:ea typeface="华文中宋" panose="02010600040101010101" charset="-122"/>
                <a:cs typeface="华文中宋" panose="02010600040101010101" charset="-122"/>
              </a:rPr>
              <a:t>枚举算法</a:t>
            </a:r>
            <a:r>
              <a:rPr lang="en-US" altLang="zh-CN" sz="3200" b="1">
                <a:latin typeface="华文中宋" panose="02010600040101010101" charset="-122"/>
                <a:ea typeface="华文中宋" panose="02010600040101010101" charset="-122"/>
                <a:cs typeface="华文中宋" panose="02010600040101010101" charset="-122"/>
              </a:rPr>
              <a:t>    </a:t>
            </a:r>
            <a:endParaRPr lang="en-US" altLang="zh-CN" sz="3200" b="1">
              <a:latin typeface="华文中宋" panose="02010600040101010101" charset="-122"/>
              <a:ea typeface="华文中宋" panose="02010600040101010101" charset="-122"/>
              <a:cs typeface="华文中宋" panose="02010600040101010101" charset="-122"/>
            </a:endParaRPr>
          </a:p>
          <a:p>
            <a:pPr>
              <a:lnSpc>
                <a:spcPct val="150000"/>
              </a:lnSpc>
            </a:pPr>
            <a:r>
              <a:rPr lang="en-US" altLang="zh-CN" sz="3200" b="1">
                <a:latin typeface="华文中宋" panose="02010600040101010101" charset="-122"/>
                <a:ea typeface="华文中宋" panose="02010600040101010101" charset="-122"/>
                <a:cs typeface="华文中宋" panose="02010600040101010101" charset="-122"/>
              </a:rPr>
              <a:t>     C.</a:t>
            </a:r>
            <a:r>
              <a:rPr lang="zh-CN" altLang="en-US" sz="3200" b="1">
                <a:latin typeface="华文中宋" panose="02010600040101010101" charset="-122"/>
                <a:ea typeface="华文中宋" panose="02010600040101010101" charset="-122"/>
                <a:cs typeface="华文中宋" panose="02010600040101010101" charset="-122"/>
              </a:rPr>
              <a:t>速归算法</a:t>
            </a:r>
            <a:r>
              <a:rPr lang="en-US" altLang="zh-CN" sz="3200" b="1">
                <a:latin typeface="华文中宋" panose="02010600040101010101" charset="-122"/>
                <a:ea typeface="华文中宋" panose="02010600040101010101" charset="-122"/>
                <a:cs typeface="华文中宋" panose="02010600040101010101" charset="-122"/>
              </a:rPr>
              <a:t>               D.</a:t>
            </a:r>
            <a:r>
              <a:rPr lang="zh-CN" altLang="en-US" sz="3200" b="1">
                <a:latin typeface="华文中宋" panose="02010600040101010101" charset="-122"/>
                <a:ea typeface="华文中宋" panose="02010600040101010101" charset="-122"/>
                <a:cs typeface="华文中宋" panose="02010600040101010101" charset="-122"/>
              </a:rPr>
              <a:t>排序算法</a:t>
            </a:r>
            <a:endParaRPr lang="zh-CN" altLang="en-US" sz="3200" b="1">
              <a:latin typeface="华文中宋" panose="02010600040101010101" charset="-122"/>
              <a:ea typeface="华文中宋" panose="02010600040101010101" charset="-122"/>
              <a:cs typeface="华文中宋" panose="02010600040101010101" charset="-122"/>
            </a:endParaRPr>
          </a:p>
        </p:txBody>
      </p:sp>
    </p:spTree>
    <p:custDataLst>
      <p:tags r:id="rId1"/>
    </p:custData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文本框 5"/>
          <p:cNvSpPr txBox="1"/>
          <p:nvPr/>
        </p:nvSpPr>
        <p:spPr>
          <a:xfrm>
            <a:off x="628650" y="530225"/>
            <a:ext cx="11045825" cy="3784600"/>
          </a:xfrm>
          <a:prstGeom prst="rect">
            <a:avLst/>
          </a:prstGeom>
          <a:noFill/>
        </p:spPr>
        <p:txBody>
          <a:bodyPr wrap="square" rtlCol="0">
            <a:spAutoFit/>
          </a:bodyPr>
          <a:p>
            <a:pPr>
              <a:lnSpc>
                <a:spcPct val="150000"/>
              </a:lnSpc>
            </a:pPr>
            <a:r>
              <a:rPr lang="zh-CN" sz="3200" b="1">
                <a:ln/>
                <a:solidFill>
                  <a:schemeClr val="accent1"/>
                </a:solidFill>
                <a:effectLst>
                  <a:outerShdw blurRad="38100" dist="25400" dir="5400000" algn="ctr" rotWithShape="0">
                    <a:srgbClr val="6E747A">
                      <a:alpha val="43000"/>
                    </a:srgbClr>
                  </a:outerShdw>
                </a:effectLst>
                <a:latin typeface="华文中宋" panose="02010600040101010101" charset="-122"/>
                <a:ea typeface="华文中宋" panose="02010600040101010101" charset="-122"/>
                <a:cs typeface="华文中宋" panose="02010600040101010101" charset="-122"/>
              </a:rPr>
              <a:t>【</a:t>
            </a:r>
            <a:r>
              <a:rPr lang="en-US" altLang="zh-CN" sz="3200" b="1">
                <a:ln/>
                <a:solidFill>
                  <a:schemeClr val="accent1"/>
                </a:solidFill>
                <a:effectLst>
                  <a:outerShdw blurRad="38100" dist="25400" dir="5400000" algn="ctr" rotWithShape="0">
                    <a:srgbClr val="6E747A">
                      <a:alpha val="43000"/>
                    </a:srgbClr>
                  </a:outerShdw>
                </a:effectLst>
                <a:latin typeface="华文中宋" panose="02010600040101010101" charset="-122"/>
                <a:ea typeface="华文中宋" panose="02010600040101010101" charset="-122"/>
                <a:cs typeface="华文中宋" panose="02010600040101010101" charset="-122"/>
              </a:rPr>
              <a:t>Python</a:t>
            </a:r>
            <a:r>
              <a:rPr lang="zh-CN" altLang="en-US" sz="3200" b="1">
                <a:ln/>
                <a:solidFill>
                  <a:schemeClr val="accent1"/>
                </a:solidFill>
                <a:effectLst>
                  <a:outerShdw blurRad="38100" dist="25400" dir="5400000" algn="ctr" rotWithShape="0">
                    <a:srgbClr val="6E747A">
                      <a:alpha val="43000"/>
                    </a:srgbClr>
                  </a:outerShdw>
                </a:effectLst>
                <a:latin typeface="华文中宋" panose="02010600040101010101" charset="-122"/>
                <a:ea typeface="华文中宋" panose="02010600040101010101" charset="-122"/>
                <a:cs typeface="华文中宋" panose="02010600040101010101" charset="-122"/>
              </a:rPr>
              <a:t>编程：</a:t>
            </a:r>
            <a:r>
              <a:rPr lang="zh-CN" sz="3200" b="1">
                <a:ln/>
                <a:solidFill>
                  <a:schemeClr val="accent1"/>
                </a:solidFill>
                <a:effectLst>
                  <a:outerShdw blurRad="38100" dist="25400" dir="5400000" algn="ctr" rotWithShape="0">
                    <a:srgbClr val="6E747A">
                      <a:alpha val="43000"/>
                    </a:srgbClr>
                  </a:outerShdw>
                </a:effectLst>
                <a:latin typeface="华文中宋" panose="02010600040101010101" charset="-122"/>
                <a:ea typeface="华文中宋" panose="02010600040101010101" charset="-122"/>
                <a:cs typeface="华文中宋" panose="02010600040101010101" charset="-122"/>
              </a:rPr>
              <a:t>公园购票计费】</a:t>
            </a:r>
            <a:endParaRPr lang="zh-CN" sz="3200" b="1">
              <a:ln/>
              <a:solidFill>
                <a:schemeClr val="accent1"/>
              </a:solidFill>
              <a:effectLst>
                <a:outerShdw blurRad="38100" dist="25400" dir="5400000" algn="ctr" rotWithShape="0">
                  <a:srgbClr val="6E747A">
                    <a:alpha val="43000"/>
                  </a:srgbClr>
                </a:outerShdw>
              </a:effectLst>
              <a:latin typeface="华文中宋" panose="02010600040101010101" charset="-122"/>
              <a:ea typeface="华文中宋" panose="02010600040101010101" charset="-122"/>
              <a:cs typeface="华文中宋" panose="02010600040101010101" charset="-122"/>
            </a:endParaRPr>
          </a:p>
          <a:p>
            <a:pPr>
              <a:lnSpc>
                <a:spcPct val="150000"/>
              </a:lnSpc>
            </a:pPr>
            <a:r>
              <a:rPr lang="en-US" altLang="zh-CN" sz="3200" b="1">
                <a:latin typeface="华文中宋" panose="02010600040101010101" charset="-122"/>
                <a:ea typeface="华文中宋" panose="02010600040101010101" charset="-122"/>
                <a:cs typeface="华文中宋" panose="02010600040101010101" charset="-122"/>
              </a:rPr>
              <a:t>1</a:t>
            </a:r>
            <a:r>
              <a:rPr lang="zh-CN" altLang="en-US" sz="3200" b="1">
                <a:latin typeface="华文中宋" panose="02010600040101010101" charset="-122"/>
                <a:ea typeface="华文中宋" panose="02010600040101010101" charset="-122"/>
                <a:cs typeface="华文中宋" panose="02010600040101010101" charset="-122"/>
              </a:rPr>
              <a:t>、用户输入购买公园门票的张数</a:t>
            </a:r>
            <a:r>
              <a:rPr lang="en-US" altLang="zh-CN" sz="3200" b="1">
                <a:latin typeface="华文中宋" panose="02010600040101010101" charset="-122"/>
                <a:ea typeface="华文中宋" panose="02010600040101010101" charset="-122"/>
                <a:cs typeface="华文中宋" panose="02010600040101010101" charset="-122"/>
              </a:rPr>
              <a:t>x</a:t>
            </a:r>
            <a:r>
              <a:rPr lang="zh-CN" altLang="en-US" sz="3200" b="1">
                <a:latin typeface="华文中宋" panose="02010600040101010101" charset="-122"/>
                <a:ea typeface="华文中宋" panose="02010600040101010101" charset="-122"/>
                <a:cs typeface="华文中宋" panose="02010600040101010101" charset="-122"/>
              </a:rPr>
              <a:t>；</a:t>
            </a:r>
            <a:endParaRPr lang="en-US" altLang="zh-CN" sz="3200" b="1">
              <a:latin typeface="华文中宋" panose="02010600040101010101" charset="-122"/>
              <a:ea typeface="华文中宋" panose="02010600040101010101" charset="-122"/>
              <a:cs typeface="华文中宋" panose="02010600040101010101" charset="-122"/>
            </a:endParaRPr>
          </a:p>
          <a:p>
            <a:pPr>
              <a:lnSpc>
                <a:spcPct val="150000"/>
              </a:lnSpc>
            </a:pPr>
            <a:r>
              <a:rPr lang="en-US" altLang="zh-CN" sz="3200" b="1">
                <a:latin typeface="华文中宋" panose="02010600040101010101" charset="-122"/>
                <a:ea typeface="华文中宋" panose="02010600040101010101" charset="-122"/>
                <a:cs typeface="华文中宋" panose="02010600040101010101" charset="-122"/>
              </a:rPr>
              <a:t>2</a:t>
            </a:r>
            <a:r>
              <a:rPr lang="zh-CN" altLang="en-US" sz="3200" b="1">
                <a:latin typeface="华文中宋" panose="02010600040101010101" charset="-122"/>
                <a:ea typeface="华文中宋" panose="02010600040101010101" charset="-122"/>
                <a:cs typeface="华文中宋" panose="02010600040101010101" charset="-122"/>
              </a:rPr>
              <a:t>、</a:t>
            </a:r>
            <a:r>
              <a:rPr lang="en-US" altLang="zh-CN" sz="3200" b="1">
                <a:latin typeface="华文中宋" panose="02010600040101010101" charset="-122"/>
                <a:ea typeface="华文中宋" panose="02010600040101010101" charset="-122"/>
                <a:cs typeface="华文中宋" panose="02010600040101010101" charset="-122"/>
              </a:rPr>
              <a:t>5</a:t>
            </a:r>
            <a:r>
              <a:rPr lang="zh-CN" altLang="en-US" sz="3200" b="1">
                <a:latin typeface="华文中宋" panose="02010600040101010101" charset="-122"/>
                <a:ea typeface="华文中宋" panose="02010600040101010101" charset="-122"/>
                <a:cs typeface="华文中宋" panose="02010600040101010101" charset="-122"/>
              </a:rPr>
              <a:t>张以内（包含</a:t>
            </a:r>
            <a:r>
              <a:rPr lang="en-US" altLang="zh-CN" sz="3200" b="1">
                <a:latin typeface="华文中宋" panose="02010600040101010101" charset="-122"/>
                <a:ea typeface="华文中宋" panose="02010600040101010101" charset="-122"/>
                <a:cs typeface="华文中宋" panose="02010600040101010101" charset="-122"/>
              </a:rPr>
              <a:t>5</a:t>
            </a:r>
            <a:r>
              <a:rPr lang="zh-CN" altLang="en-US" sz="3200" b="1">
                <a:latin typeface="华文中宋" panose="02010600040101010101" charset="-122"/>
                <a:ea typeface="华文中宋" panose="02010600040101010101" charset="-122"/>
                <a:cs typeface="华文中宋" panose="02010600040101010101" charset="-122"/>
              </a:rPr>
              <a:t>张）全部按单价</a:t>
            </a:r>
            <a:r>
              <a:rPr lang="en-US" altLang="zh-CN" sz="3200" b="1">
                <a:latin typeface="华文中宋" panose="02010600040101010101" charset="-122"/>
                <a:ea typeface="华文中宋" panose="02010600040101010101" charset="-122"/>
                <a:cs typeface="华文中宋" panose="02010600040101010101" charset="-122"/>
              </a:rPr>
              <a:t>20</a:t>
            </a:r>
            <a:r>
              <a:rPr lang="zh-CN" altLang="en-US" sz="3200" b="1">
                <a:latin typeface="华文中宋" panose="02010600040101010101" charset="-122"/>
                <a:ea typeface="华文中宋" panose="02010600040101010101" charset="-122"/>
                <a:cs typeface="华文中宋" panose="02010600040101010101" charset="-122"/>
              </a:rPr>
              <a:t>元</a:t>
            </a:r>
            <a:r>
              <a:rPr lang="en-US" altLang="zh-CN" sz="3200" b="1">
                <a:latin typeface="华文中宋" panose="02010600040101010101" charset="-122"/>
                <a:ea typeface="华文中宋" panose="02010600040101010101" charset="-122"/>
                <a:cs typeface="华文中宋" panose="02010600040101010101" charset="-122"/>
              </a:rPr>
              <a:t>/</a:t>
            </a:r>
            <a:r>
              <a:rPr lang="zh-CN" altLang="en-US" sz="3200" b="1">
                <a:latin typeface="华文中宋" panose="02010600040101010101" charset="-122"/>
                <a:ea typeface="华文中宋" panose="02010600040101010101" charset="-122"/>
                <a:cs typeface="华文中宋" panose="02010600040101010101" charset="-122"/>
              </a:rPr>
              <a:t>张计费，</a:t>
            </a:r>
            <a:r>
              <a:rPr lang="en-US" altLang="zh-CN" sz="3200" b="1">
                <a:latin typeface="华文中宋" panose="02010600040101010101" charset="-122"/>
                <a:ea typeface="华文中宋" panose="02010600040101010101" charset="-122"/>
                <a:cs typeface="华文中宋" panose="02010600040101010101" charset="-122"/>
              </a:rPr>
              <a:t>5</a:t>
            </a:r>
            <a:r>
              <a:rPr lang="zh-CN" altLang="en-US" sz="3200" b="1">
                <a:latin typeface="华文中宋" panose="02010600040101010101" charset="-122"/>
                <a:ea typeface="华文中宋" panose="02010600040101010101" charset="-122"/>
                <a:cs typeface="华文中宋" panose="02010600040101010101" charset="-122"/>
              </a:rPr>
              <a:t>张以上全部按单价</a:t>
            </a:r>
            <a:r>
              <a:rPr lang="en-US" altLang="zh-CN" sz="3200" b="1">
                <a:latin typeface="华文中宋" panose="02010600040101010101" charset="-122"/>
                <a:ea typeface="华文中宋" panose="02010600040101010101" charset="-122"/>
                <a:cs typeface="华文中宋" panose="02010600040101010101" charset="-122"/>
              </a:rPr>
              <a:t>12</a:t>
            </a:r>
            <a:r>
              <a:rPr lang="zh-CN" altLang="en-US" sz="3200" b="1">
                <a:latin typeface="华文中宋" panose="02010600040101010101" charset="-122"/>
                <a:ea typeface="华文中宋" panose="02010600040101010101" charset="-122"/>
                <a:cs typeface="华文中宋" panose="02010600040101010101" charset="-122"/>
              </a:rPr>
              <a:t>元</a:t>
            </a:r>
            <a:r>
              <a:rPr lang="en-US" altLang="zh-CN" sz="3200" b="1">
                <a:latin typeface="华文中宋" panose="02010600040101010101" charset="-122"/>
                <a:ea typeface="华文中宋" panose="02010600040101010101" charset="-122"/>
                <a:cs typeface="华文中宋" panose="02010600040101010101" charset="-122"/>
              </a:rPr>
              <a:t>/</a:t>
            </a:r>
            <a:r>
              <a:rPr lang="zh-CN" altLang="en-US" sz="3200" b="1">
                <a:latin typeface="华文中宋" panose="02010600040101010101" charset="-122"/>
                <a:ea typeface="华文中宋" panose="02010600040101010101" charset="-122"/>
                <a:cs typeface="华文中宋" panose="02010600040101010101" charset="-122"/>
              </a:rPr>
              <a:t>张计费；</a:t>
            </a:r>
            <a:endParaRPr lang="zh-CN" altLang="en-US" sz="3200" b="1">
              <a:latin typeface="华文中宋" panose="02010600040101010101" charset="-122"/>
              <a:ea typeface="华文中宋" panose="02010600040101010101" charset="-122"/>
              <a:cs typeface="华文中宋" panose="02010600040101010101" charset="-122"/>
            </a:endParaRPr>
          </a:p>
          <a:p>
            <a:pPr>
              <a:lnSpc>
                <a:spcPct val="150000"/>
              </a:lnSpc>
            </a:pPr>
            <a:r>
              <a:rPr lang="en-US" altLang="zh-CN" sz="3200" b="1">
                <a:latin typeface="华文中宋" panose="02010600040101010101" charset="-122"/>
                <a:ea typeface="华文中宋" panose="02010600040101010101" charset="-122"/>
                <a:cs typeface="华文中宋" panose="02010600040101010101" charset="-122"/>
              </a:rPr>
              <a:t>3</a:t>
            </a:r>
            <a:r>
              <a:rPr lang="zh-CN" altLang="en-US" sz="3200" b="1">
                <a:latin typeface="华文中宋" panose="02010600040101010101" charset="-122"/>
                <a:ea typeface="华文中宋" panose="02010600040101010101" charset="-122"/>
                <a:cs typeface="华文中宋" panose="02010600040101010101" charset="-122"/>
              </a:rPr>
              <a:t>、输出用户购买门票的费用</a:t>
            </a:r>
            <a:r>
              <a:rPr lang="en-US" altLang="zh-CN" sz="3200" b="1">
                <a:latin typeface="华文中宋" panose="02010600040101010101" charset="-122"/>
                <a:ea typeface="华文中宋" panose="02010600040101010101" charset="-122"/>
                <a:cs typeface="华文中宋" panose="02010600040101010101" charset="-122"/>
              </a:rPr>
              <a:t>total</a:t>
            </a:r>
            <a:r>
              <a:rPr lang="zh-CN" altLang="en-US" sz="3200" b="1">
                <a:latin typeface="华文中宋" panose="02010600040101010101" charset="-122"/>
                <a:ea typeface="华文中宋" panose="02010600040101010101" charset="-122"/>
                <a:cs typeface="华文中宋" panose="02010600040101010101" charset="-122"/>
              </a:rPr>
              <a:t>。</a:t>
            </a:r>
            <a:endParaRPr lang="zh-CN" altLang="en-US" sz="3200" b="1">
              <a:latin typeface="华文中宋" panose="02010600040101010101" charset="-122"/>
              <a:ea typeface="华文中宋" panose="02010600040101010101" charset="-122"/>
              <a:cs typeface="华文中宋" panose="02010600040101010101" charset="-122"/>
            </a:endParaRPr>
          </a:p>
        </p:txBody>
      </p:sp>
    </p:spTree>
    <p:custDataLst>
      <p:tags r:id="rId1"/>
    </p:custData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文本框 5"/>
          <p:cNvSpPr txBox="1"/>
          <p:nvPr/>
        </p:nvSpPr>
        <p:spPr>
          <a:xfrm>
            <a:off x="402590" y="530225"/>
            <a:ext cx="11271885" cy="829945"/>
          </a:xfrm>
          <a:prstGeom prst="rect">
            <a:avLst/>
          </a:prstGeom>
          <a:noFill/>
        </p:spPr>
        <p:txBody>
          <a:bodyPr wrap="square" rtlCol="0">
            <a:spAutoFit/>
          </a:bodyPr>
          <a:p>
            <a:pPr>
              <a:lnSpc>
                <a:spcPct val="150000"/>
              </a:lnSpc>
            </a:pPr>
            <a:r>
              <a:rPr lang="zh-CN" sz="3200" b="1">
                <a:ln/>
                <a:solidFill>
                  <a:schemeClr val="accent1"/>
                </a:solidFill>
                <a:effectLst>
                  <a:outerShdw blurRad="38100" dist="25400" dir="5400000" algn="ctr" rotWithShape="0">
                    <a:srgbClr val="6E747A">
                      <a:alpha val="43000"/>
                    </a:srgbClr>
                  </a:outerShdw>
                </a:effectLst>
                <a:latin typeface="华文中宋" panose="02010600040101010101" charset="-122"/>
                <a:ea typeface="华文中宋" panose="02010600040101010101" charset="-122"/>
                <a:cs typeface="华文中宋" panose="02010600040101010101" charset="-122"/>
              </a:rPr>
              <a:t>【</a:t>
            </a:r>
            <a:r>
              <a:rPr lang="en-US" altLang="zh-CN" sz="3200" b="1">
                <a:ln/>
                <a:solidFill>
                  <a:schemeClr val="accent1"/>
                </a:solidFill>
                <a:effectLst>
                  <a:outerShdw blurRad="38100" dist="25400" dir="5400000" algn="ctr" rotWithShape="0">
                    <a:srgbClr val="6E747A">
                      <a:alpha val="43000"/>
                    </a:srgbClr>
                  </a:outerShdw>
                </a:effectLst>
                <a:latin typeface="华文中宋" panose="02010600040101010101" charset="-122"/>
                <a:ea typeface="华文中宋" panose="02010600040101010101" charset="-122"/>
                <a:cs typeface="华文中宋" panose="02010600040101010101" charset="-122"/>
              </a:rPr>
              <a:t>Python</a:t>
            </a:r>
            <a:r>
              <a:rPr lang="zh-CN" altLang="en-US" sz="3200" b="1">
                <a:ln/>
                <a:solidFill>
                  <a:schemeClr val="accent1"/>
                </a:solidFill>
                <a:effectLst>
                  <a:outerShdw blurRad="38100" dist="25400" dir="5400000" algn="ctr" rotWithShape="0">
                    <a:srgbClr val="6E747A">
                      <a:alpha val="43000"/>
                    </a:srgbClr>
                  </a:outerShdw>
                </a:effectLst>
                <a:latin typeface="华文中宋" panose="02010600040101010101" charset="-122"/>
                <a:ea typeface="华文中宋" panose="02010600040101010101" charset="-122"/>
                <a:cs typeface="华文中宋" panose="02010600040101010101" charset="-122"/>
              </a:rPr>
              <a:t>编程：</a:t>
            </a:r>
            <a:r>
              <a:rPr lang="zh-CN" sz="3200" b="1">
                <a:ln/>
                <a:solidFill>
                  <a:schemeClr val="accent1"/>
                </a:solidFill>
                <a:effectLst>
                  <a:outerShdw blurRad="38100" dist="25400" dir="5400000" algn="ctr" rotWithShape="0">
                    <a:srgbClr val="6E747A">
                      <a:alpha val="43000"/>
                    </a:srgbClr>
                  </a:outerShdw>
                </a:effectLst>
                <a:latin typeface="华文中宋" panose="02010600040101010101" charset="-122"/>
                <a:ea typeface="华文中宋" panose="02010600040101010101" charset="-122"/>
                <a:cs typeface="华文中宋" panose="02010600040101010101" charset="-122"/>
              </a:rPr>
              <a:t>计算并输出</a:t>
            </a:r>
            <a:r>
              <a:rPr lang="en-US" altLang="zh-CN" sz="3200" b="1">
                <a:ln/>
                <a:solidFill>
                  <a:schemeClr val="accent1"/>
                </a:solidFill>
                <a:effectLst>
                  <a:outerShdw blurRad="38100" dist="25400" dir="5400000" algn="ctr" rotWithShape="0">
                    <a:srgbClr val="6E747A">
                      <a:alpha val="43000"/>
                    </a:srgbClr>
                  </a:outerShdw>
                </a:effectLst>
                <a:latin typeface="华文中宋" panose="02010600040101010101" charset="-122"/>
                <a:ea typeface="华文中宋" panose="02010600040101010101" charset="-122"/>
                <a:cs typeface="华文中宋" panose="02010600040101010101" charset="-122"/>
              </a:rPr>
              <a:t>1~200</a:t>
            </a:r>
            <a:r>
              <a:rPr lang="zh-CN" altLang="en-US" sz="3200" b="1">
                <a:ln/>
                <a:solidFill>
                  <a:schemeClr val="accent1"/>
                </a:solidFill>
                <a:effectLst>
                  <a:outerShdw blurRad="38100" dist="25400" dir="5400000" algn="ctr" rotWithShape="0">
                    <a:srgbClr val="6E747A">
                      <a:alpha val="43000"/>
                    </a:srgbClr>
                  </a:outerShdw>
                </a:effectLst>
                <a:latin typeface="华文中宋" panose="02010600040101010101" charset="-122"/>
                <a:ea typeface="华文中宋" panose="02010600040101010101" charset="-122"/>
                <a:cs typeface="华文中宋" panose="02010600040101010101" charset="-122"/>
              </a:rPr>
              <a:t>之间的所有奇数的和</a:t>
            </a:r>
            <a:r>
              <a:rPr lang="zh-CN" sz="3200" b="1">
                <a:ln/>
                <a:solidFill>
                  <a:schemeClr val="accent1"/>
                </a:solidFill>
                <a:effectLst>
                  <a:outerShdw blurRad="38100" dist="25400" dir="5400000" algn="ctr" rotWithShape="0">
                    <a:srgbClr val="6E747A">
                      <a:alpha val="43000"/>
                    </a:srgbClr>
                  </a:outerShdw>
                </a:effectLst>
                <a:latin typeface="华文中宋" panose="02010600040101010101" charset="-122"/>
                <a:ea typeface="华文中宋" panose="02010600040101010101" charset="-122"/>
                <a:cs typeface="华文中宋" panose="02010600040101010101" charset="-122"/>
              </a:rPr>
              <a:t>】</a:t>
            </a:r>
            <a:endParaRPr lang="zh-CN" altLang="en-US" sz="3200" b="1">
              <a:ln/>
              <a:solidFill>
                <a:schemeClr val="accent1"/>
              </a:solidFill>
              <a:effectLst>
                <a:outerShdw blurRad="38100" dist="25400" dir="5400000" algn="ctr" rotWithShape="0">
                  <a:srgbClr val="6E747A">
                    <a:alpha val="43000"/>
                  </a:srgbClr>
                </a:outerShdw>
              </a:effectLst>
              <a:latin typeface="华文中宋" panose="02010600040101010101" charset="-122"/>
              <a:ea typeface="华文中宋" panose="02010600040101010101" charset="-122"/>
              <a:cs typeface="华文中宋" panose="02010600040101010101" charset="-122"/>
            </a:endParaRPr>
          </a:p>
        </p:txBody>
      </p:sp>
    </p:spTree>
    <p:custDataLst>
      <p:tags r:id="rId1"/>
    </p:custDataLst>
  </p:cSld>
  <p:clrMapOvr>
    <a:masterClrMapping/>
  </p:clrMapOvr>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y*1"/>
  <p:tag name="KSO_WM_UNIT_LAYERLEVEL" val="1"/>
  <p:tag name="KSO_WM_TAG_VERSION" val="1.0"/>
  <p:tag name="KSO_WM_BEAUTIFY_FLAG" val="#wm#"/>
  <p:tag name="KSO_WM_UNIT_TYPE" val="y"/>
  <p:tag name="KSO_WM_UNIT_INDEX" val="1"/>
  <p:tag name="KSO_WM_UNIT_BK_DARK_LIGHT" val="1"/>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y*2"/>
  <p:tag name="KSO_WM_UNIT_LAYERLEVEL" val="1"/>
  <p:tag name="KSO_WM_TAG_VERSION" val="1.0"/>
  <p:tag name="KSO_WM_BEAUTIFY_FLAG" val="#wm#"/>
  <p:tag name="KSO_WM_UNIT_TYPE" val="y"/>
  <p:tag name="KSO_WM_UNIT_INDEX" val="2"/>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4.xml><?xml version="1.0" encoding="utf-8"?>
<p:tagLst xmlns:p="http://schemas.openxmlformats.org/presentationml/2006/main">
  <p:tag name="KSO_WM_UNIT_LARGE_SHAPE" val="1"/>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 name="KSO_WM_UNIT_BK_DARK_LIGHT" val="1"/>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4*i*2"/>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4*i*1"/>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4*i*3"/>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_4*i*4"/>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i*5"/>
  <p:tag name="KSO_WM_UNIT_LAYERLEVEL" val="1"/>
  <p:tag name="KSO_WM_TAG_VERSION" val="1.0"/>
  <p:tag name="KSO_WM_BEAUTIFY_FLAG" val="#wm#"/>
  <p:tag name="KSO_WM_UNIT_TYPE" val="i"/>
  <p:tag name="KSO_WM_UNIT_INDEX" val="5"/>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5*i*2"/>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5*i*1"/>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5*i*3"/>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_5*i*4"/>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i*5"/>
  <p:tag name="KSO_WM_UNIT_LAYERLEVEL" val="1"/>
  <p:tag name="KSO_WM_TAG_VERSION" val="1.0"/>
  <p:tag name="KSO_WM_BEAUTIFY_FLAG" val="#wm#"/>
  <p:tag name="KSO_WM_UNIT_TYPE" val="i"/>
  <p:tag name="KSO_WM_UNIT_INDEX" val="5"/>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6*i*2"/>
  <p:tag name="KSO_WM_UNIT_LAYERLEVEL" val="1"/>
  <p:tag name="KSO_WM_TAG_VERSION" val="1.0"/>
  <p:tag name="KSO_WM_BEAUTIFY_FLAG" val="#wm#"/>
</p:tagLst>
</file>

<file path=ppt/tags/tag6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6*i*1"/>
  <p:tag name="KSO_WM_UNIT_LAYERLEVEL" val="1"/>
  <p:tag name="KSO_WM_TAG_VERSION" val="1.0"/>
  <p:tag name="KSO_WM_BEAUTIFY_FLAG" val="#wm#"/>
</p:tagLst>
</file>

<file path=ppt/tags/tag6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6*i*3"/>
  <p:tag name="KSO_WM_UNIT_LAYERLEVEL" val="1"/>
  <p:tag name="KSO_WM_TAG_VERSION" val="1.0"/>
  <p:tag name="KSO_WM_BEAUTIFY_FLAG" val="#wm#"/>
</p:tagLst>
</file>

<file path=ppt/tags/tag6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_6*i*4"/>
  <p:tag name="KSO_WM_UNIT_LAYERLEVEL" val="1"/>
  <p:tag name="KSO_WM_TAG_VERSION" val="1.0"/>
  <p:tag name="KSO_WM_BEAUTIFY_FLAG" val="#wm#"/>
</p:tagLst>
</file>

<file path=ppt/tags/tag6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i*5"/>
  <p:tag name="KSO_WM_UNIT_LAYERLEVEL" val="1"/>
  <p:tag name="KSO_WM_TAG_VERSION" val="1.0"/>
  <p:tag name="KSO_WM_BEAUTIFY_FLAG" val="#wm#"/>
  <p:tag name="KSO_WM_UNIT_TYPE" val="i"/>
  <p:tag name="KSO_WM_UNIT_INDEX" val="5"/>
</p:tagLst>
</file>

<file path=ppt/tags/tag6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6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6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6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7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7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7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7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7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8*i*2"/>
  <p:tag name="KSO_WM_UNIT_LAYERLEVEL" val="1"/>
  <p:tag name="KSO_WM_TAG_VERSION" val="1.0"/>
  <p:tag name="KSO_WM_BEAUTIFY_FLAG" val="#wm#"/>
</p:tagLst>
</file>

<file path=ppt/tags/tag7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8*i*1"/>
  <p:tag name="KSO_WM_UNIT_LAYERLEVEL" val="1"/>
  <p:tag name="KSO_WM_TAG_VERSION" val="1.0"/>
  <p:tag name="KSO_WM_BEAUTIFY_FLAG" val="#wm#"/>
</p:tagLst>
</file>

<file path=ppt/tags/tag7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8*i*3"/>
  <p:tag name="KSO_WM_UNIT_LAYERLEVEL" val="1"/>
  <p:tag name="KSO_WM_TAG_VERSION" val="1.0"/>
  <p:tag name="KSO_WM_BEAUTIFY_FLAG" val="#wm#"/>
</p:tagLst>
</file>

<file path=ppt/tags/tag7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_8*i*4"/>
  <p:tag name="KSO_WM_UNIT_LAYERLEVEL" val="1"/>
  <p:tag name="KSO_WM_TAG_VERSION" val="1.0"/>
  <p:tag name="KSO_WM_BEAUTIFY_FLAG" val="#wm#"/>
</p:tagLst>
</file>

<file path=ppt/tags/tag7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i*5"/>
  <p:tag name="KSO_WM_UNIT_LAYERLEVEL" val="1"/>
  <p:tag name="KSO_WM_TAG_VERSION" val="1.0"/>
  <p:tag name="KSO_WM_BEAUTIFY_FLAG" val="#wm#"/>
  <p:tag name="KSO_WM_UNIT_TYPE" val="i"/>
  <p:tag name="KSO_WM_UNIT_INDEX" val="5"/>
</p:tagLst>
</file>

<file path=ppt/tags/tag7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8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8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8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8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8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8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8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9*i*2"/>
  <p:tag name="KSO_WM_UNIT_LAYERLEVEL" val="1"/>
  <p:tag name="KSO_WM_TAG_VERSION" val="1.0"/>
  <p:tag name="KSO_WM_BEAUTIFY_FLAG" val="#wm#"/>
</p:tagLst>
</file>

<file path=ppt/tags/tag8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9*i*1"/>
  <p:tag name="KSO_WM_UNIT_LAYERLEVEL" val="1"/>
  <p:tag name="KSO_WM_TAG_VERSION" val="1.0"/>
  <p:tag name="KSO_WM_BEAUTIFY_FLAG" val="#wm#"/>
</p:tagLst>
</file>

<file path=ppt/tags/tag8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9*i*3"/>
  <p:tag name="KSO_WM_UNIT_LAYERLEVEL" val="1"/>
  <p:tag name="KSO_WM_TAG_VERSION" val="1.0"/>
  <p:tag name="KSO_WM_BEAUTIFY_FLAG" val="#wm#"/>
</p:tagLst>
</file>

<file path=ppt/tags/tag8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_9*i*4"/>
  <p:tag name="KSO_WM_UNIT_LAYERLEVEL" val="1"/>
  <p:tag name="KSO_WM_TAG_VERSION" val="1.0"/>
  <p:tag name="KSO_WM_BEAUTIFY_FLAG" val="#wm#"/>
</p:tagLst>
</file>

<file path=ppt/tags/tag9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i*5"/>
  <p:tag name="KSO_WM_UNIT_LAYERLEVEL" val="1"/>
  <p:tag name="KSO_WM_TAG_VERSION" val="1.0"/>
  <p:tag name="KSO_WM_BEAUTIFY_FLAG" val="#wm#"/>
  <p:tag name="KSO_WM_UNIT_TYPE" val="i"/>
  <p:tag name="KSO_WM_UNIT_INDEX" val="5"/>
</p:tagLst>
</file>

<file path=ppt/tags/tag9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9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9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9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9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9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9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0*i*2"/>
  <p:tag name="KSO_WM_UNIT_LAYERLEVEL" val="1"/>
  <p:tag name="KSO_WM_TAG_VERSION" val="1.0"/>
  <p:tag name="KSO_WM_BEAUTIFY_FLAG" val="#wm#"/>
</p:tagLst>
</file>

<file path=ppt/tags/tag9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10*i*1"/>
  <p:tag name="KSO_WM_UNIT_LAYERLEVEL" val="1"/>
  <p:tag name="KSO_WM_TAG_VERSION" val="1.0"/>
  <p:tag name="KSO_WM_BEAUTIFY_FLAG" val="#wm#"/>
</p:tagLst>
</file>

<file path=ppt/tags/tag9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0*i*3"/>
  <p:tag name="KSO_WM_UNIT_LAYERLEVEL" val="1"/>
  <p:tag name="KSO_WM_TAG_VERSION" val="1.0"/>
  <p:tag name="KSO_WM_BEAUTIFY_FLAG" val="#wm#"/>
</p:tagLst>
</file>

<file path=ppt/tags/tag10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_10*i*4"/>
  <p:tag name="KSO_WM_UNIT_LAYERLEVEL" val="1"/>
  <p:tag name="KSO_WM_TAG_VERSION" val="1.0"/>
  <p:tag name="KSO_WM_BEAUTIFY_FLAG" val="#wm#"/>
</p:tagLst>
</file>

<file path=ppt/tags/tag10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i*5"/>
  <p:tag name="KSO_WM_UNIT_LAYERLEVEL" val="1"/>
  <p:tag name="KSO_WM_TAG_VERSION" val="1.0"/>
  <p:tag name="KSO_WM_BEAUTIFY_FLAG" val="#wm#"/>
  <p:tag name="KSO_WM_UNIT_TYPE" val="i"/>
  <p:tag name="KSO_WM_UNIT_INDEX" val="5"/>
</p:tagLst>
</file>

<file path=ppt/tags/tag10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10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10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10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10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0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0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0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 name="KSO_WM_UNIT_BK_DARK_LIGHT" val="1"/>
</p:tagLst>
</file>

<file path=ppt/tags/tag1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2*i*2"/>
  <p:tag name="KSO_WM_UNIT_LAYERLEVEL" val="1"/>
  <p:tag name="KSO_WM_TAG_VERSION" val="1.0"/>
  <p:tag name="KSO_WM_BEAUTIFY_FLAG" val="#wm#"/>
  <p:tag name="KSO_WM_SLIDE_BACKGROUND_TYPE" val="general"/>
  <p:tag name="KSO_WM_SLIDE_BK_DARK_LIGHT" val="2"/>
</p:tagLst>
</file>

<file path=ppt/tags/tag1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2*i*3"/>
  <p:tag name="KSO_WM_UNIT_LAYERLEVEL" val="1"/>
  <p:tag name="KSO_WM_TAG_VERSION" val="1.0"/>
  <p:tag name="KSO_WM_BEAUTIFY_FLAG" val="#wm#"/>
  <p:tag name="KSO_WM_SLIDE_BACKGROUND_TYPE" val="general"/>
  <p:tag name="KSO_WM_SLIDE_BK_DARK_LIGHT" val="2"/>
</p:tagLst>
</file>

<file path=ppt/tags/tag1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_12*i*4"/>
  <p:tag name="KSO_WM_UNIT_LAYERLEVEL" val="1"/>
  <p:tag name="KSO_WM_TAG_VERSION" val="1.0"/>
  <p:tag name="KSO_WM_BEAUTIFY_FLAG" val="#wm#"/>
  <p:tag name="KSO_WM_SLIDE_BACKGROUND_TYPE" val="general"/>
  <p:tag name="KSO_WM_SLIDE_BK_DARK_LIGHT" val="2"/>
</p:tagLst>
</file>

<file path=ppt/tags/tag1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1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1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1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1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3*i*2"/>
  <p:tag name="KSO_WM_UNIT_LAYERLEVEL" val="1"/>
  <p:tag name="KSO_WM_TAG_VERSION" val="1.0"/>
  <p:tag name="KSO_WM_BEAUTIFY_FLAG" val="#wm#"/>
  <p:tag name="KSO_WM_SLIDE_BACKGROUND_TYPE" val="frame"/>
  <p:tag name="KSO_WM_SLIDE_BK_DARK_LIGHT" val="2"/>
</p:tagLst>
</file>

<file path=ppt/tags/tag1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13*i*1"/>
  <p:tag name="KSO_WM_UNIT_LAYERLEVEL" val="1"/>
  <p:tag name="KSO_WM_TAG_VERSION" val="1.0"/>
  <p:tag name="KSO_WM_BEAUTIFY_FLAG" val="#wm#"/>
  <p:tag name="KSO_WM_SLIDE_BACKGROUND_TYPE" val="frame"/>
  <p:tag name="KSO_WM_SLIDE_BK_DARK_LIGHT" val="2"/>
</p:tagLst>
</file>

<file path=ppt/tags/tag1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3*i*3"/>
  <p:tag name="KSO_WM_UNIT_LAYERLEVEL" val="1"/>
  <p:tag name="KSO_WM_TAG_VERSION" val="1.0"/>
  <p:tag name="KSO_WM_BEAUTIFY_FLAG" val="#wm#"/>
  <p:tag name="KSO_WM_SLIDE_BACKGROUND_TYPE" val="frame"/>
  <p:tag name="KSO_WM_SLIDE_BK_DARK_LIGHT" val="2"/>
</p:tagLst>
</file>

<file path=ppt/tags/tag1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_13*i*4"/>
  <p:tag name="KSO_WM_UNIT_LAYERLEVEL" val="1"/>
  <p:tag name="KSO_WM_TAG_VERSION" val="1.0"/>
  <p:tag name="KSO_WM_BEAUTIFY_FLAG" val="#wm#"/>
  <p:tag name="KSO_WM_SLIDE_BACKGROUND_TYPE" val="frame"/>
  <p:tag name="KSO_WM_SLIDE_BK_DARK_LIGHT" val="2"/>
</p:tagLst>
</file>

<file path=ppt/tags/tag1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i*1"/>
  <p:tag name="KSO_WM_UNIT_LAYERLEVEL" val="1"/>
  <p:tag name="KSO_WM_TAG_VERSION" val="1.0"/>
  <p:tag name="KSO_WM_BEAUTIFY_FLAG" val="#wm#"/>
  <p:tag name="KSO_WM_UNIT_TYPE" val="i"/>
  <p:tag name="KSO_WM_UNIT_INDEX" val="1"/>
  <p:tag name="KSO_WM_SLIDE_BACKGROUND_TYPE" val="frame"/>
  <p:tag name="KSO_WM_SLIDE_BK_DARK_LIGHT" val="2"/>
  <p:tag name="KSO_WM_UNIT_SUBTYPE" val="h"/>
  <p:tag name="KSO_WM_UNIT_BK_DARK_LIGHT" val="2"/>
</p:tagLst>
</file>

<file path=ppt/tags/tag1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3*i*2"/>
  <p:tag name="KSO_WM_UNIT_LAYERLEVEL" val="1"/>
  <p:tag name="KSO_WM_TAG_VERSION" val="1.0"/>
  <p:tag name="KSO_WM_BEAUTIFY_FLAG" val="#wm#"/>
  <p:tag name="KSO_WM_SLIDE_BACKGROUND_TYPE" val="frame"/>
  <p:tag name="KSO_WM_SLIDE_BK_DARK_LIGHT" val="2"/>
</p:tagLst>
</file>

<file path=ppt/tags/tag1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3*i*3"/>
  <p:tag name="KSO_WM_UNIT_LAYERLEVEL" val="1"/>
  <p:tag name="KSO_WM_TAG_VERSION" val="1.0"/>
  <p:tag name="KSO_WM_BEAUTIFY_FLAG" val="#wm#"/>
  <p:tag name="KSO_WM_SLIDE_BACKGROUND_TYPE" val="frame"/>
  <p:tag name="KSO_WM_SLIDE_BK_DARK_LIGHT" val="2"/>
</p:tagLst>
</file>

<file path=ppt/tags/tag1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_13*i*4"/>
  <p:tag name="KSO_WM_UNIT_LAYERLEVEL" val="1"/>
  <p:tag name="KSO_WM_TAG_VERSION" val="1.0"/>
  <p:tag name="KSO_WM_BEAUTIFY_FLAG" val="#wm#"/>
  <p:tag name="KSO_WM_SLIDE_BACKGROUND_TYPE" val="frame"/>
  <p:tag name="KSO_WM_SLIDE_BK_DARK_LIGHT" val="2"/>
</p:tagLst>
</file>

<file path=ppt/tags/tag1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5"/>
  <p:tag name="KSO_WM_UNIT_ID" val="_13*i*5"/>
  <p:tag name="KSO_WM_UNIT_LAYERLEVEL" val="1"/>
  <p:tag name="KSO_WM_TAG_VERSION" val="1.0"/>
  <p:tag name="KSO_WM_BEAUTIFY_FLAG" val="#wm#"/>
  <p:tag name="KSO_WM_SLIDE_BACKGROUND_TYPE" val="frame"/>
  <p:tag name="KSO_WM_SLIDE_BK_DARK_LIGHT" val="2"/>
</p:tagLst>
</file>

<file path=ppt/tags/tag1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6"/>
  <p:tag name="KSO_WM_UNIT_ID" val="_13*i*6"/>
  <p:tag name="KSO_WM_UNIT_LAYERLEVEL" val="1"/>
  <p:tag name="KSO_WM_TAG_VERSION" val="1.0"/>
  <p:tag name="KSO_WM_BEAUTIFY_FLAG" val="#wm#"/>
  <p:tag name="KSO_WM_SLIDE_BACKGROUND_TYPE" val="frame"/>
  <p:tag name="KSO_WM_SLIDE_BK_DARK_LIGHT" val="2"/>
</p:tagLst>
</file>

<file path=ppt/tags/tag1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7"/>
  <p:tag name="KSO_WM_UNIT_ID" val="_13*i*7"/>
  <p:tag name="KSO_WM_UNIT_LAYERLEVEL" val="1"/>
  <p:tag name="KSO_WM_TAG_VERSION" val="1.0"/>
  <p:tag name="KSO_WM_BEAUTIFY_FLAG" val="#wm#"/>
  <p:tag name="KSO_WM_SLIDE_BACKGROUND_TYPE" val="frame"/>
  <p:tag name="KSO_WM_SLIDE_BK_DARK_LIGHT" val="2"/>
</p:tagLst>
</file>

<file path=ppt/tags/tag1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8"/>
  <p:tag name="KSO_WM_UNIT_ID" val="_13*i*8"/>
  <p:tag name="KSO_WM_UNIT_LAYERLEVEL" val="1"/>
  <p:tag name="KSO_WM_TAG_VERSION" val="1.0"/>
  <p:tag name="KSO_WM_BEAUTIFY_FLAG" val="#wm#"/>
  <p:tag name="KSO_WM_SLIDE_BACKGROUND_TYPE" val="frame"/>
  <p:tag name="KSO_WM_SLIDE_BK_DARK_LIGHT" val="2"/>
</p:tagLst>
</file>

<file path=ppt/tags/tag1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9"/>
  <p:tag name="KSO_WM_UNIT_ID" val="_13*i*9"/>
  <p:tag name="KSO_WM_UNIT_LAYERLEVEL" val="1"/>
  <p:tag name="KSO_WM_TAG_VERSION" val="1.0"/>
  <p:tag name="KSO_WM_BEAUTIFY_FLAG" val="#wm#"/>
  <p:tag name="KSO_WM_SLIDE_BACKGROUND_TYPE" val="frame"/>
  <p:tag name="KSO_WM_SLIDE_BK_DARK_LIGHT" val="2"/>
</p:tagLst>
</file>

<file path=ppt/tags/tag1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0"/>
  <p:tag name="KSO_WM_UNIT_ID" val="_13*i*10"/>
  <p:tag name="KSO_WM_UNIT_LAYERLEVEL" val="1"/>
  <p:tag name="KSO_WM_TAG_VERSION" val="1.0"/>
  <p:tag name="KSO_WM_BEAUTIFY_FLAG" val="#wm#"/>
  <p:tag name="KSO_WM_SLIDE_BACKGROUND_TYPE" val="frame"/>
  <p:tag name="KSO_WM_SLIDE_BK_DARK_LIGHT" val="2"/>
</p:tagLst>
</file>

<file path=ppt/tags/tag1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1"/>
  <p:tag name="KSO_WM_UNIT_ID" val="_13*i*11"/>
  <p:tag name="KSO_WM_UNIT_LAYERLEVEL" val="1"/>
  <p:tag name="KSO_WM_TAG_VERSION" val="1.0"/>
  <p:tag name="KSO_WM_BEAUTIFY_FLAG" val="#wm#"/>
  <p:tag name="KSO_WM_SLIDE_BACKGROUND_TYPE" val="frame"/>
  <p:tag name="KSO_WM_SLIDE_BK_DARK_LIGHT" val="2"/>
</p:tagLst>
</file>

<file path=ppt/tags/tag1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2"/>
  <p:tag name="KSO_WM_UNIT_ID" val="_13*i*12"/>
  <p:tag name="KSO_WM_UNIT_LAYERLEVEL" val="1"/>
  <p:tag name="KSO_WM_TAG_VERSION" val="1.0"/>
  <p:tag name="KSO_WM_BEAUTIFY_FLAG" val="#wm#"/>
  <p:tag name="KSO_WM_SLIDE_BACKGROUND_TYPE" val="frame"/>
  <p:tag name="KSO_WM_SLIDE_BK_DARK_LIGHT" val="2"/>
</p:tagLst>
</file>

<file path=ppt/tags/tag1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3"/>
  <p:tag name="KSO_WM_UNIT_ID" val="_13*i*13"/>
  <p:tag name="KSO_WM_UNIT_LAYERLEVEL" val="1"/>
  <p:tag name="KSO_WM_TAG_VERSION" val="1.0"/>
  <p:tag name="KSO_WM_BEAUTIFY_FLAG" val="#wm#"/>
  <p:tag name="KSO_WM_SLIDE_BACKGROUND_TYPE" val="frame"/>
  <p:tag name="KSO_WM_SLIDE_BK_DARK_LIGHT" val="2"/>
</p:tagLst>
</file>

<file path=ppt/tags/tag1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4"/>
  <p:tag name="KSO_WM_UNIT_ID" val="_13*i*14"/>
  <p:tag name="KSO_WM_UNIT_LAYERLEVEL" val="1"/>
  <p:tag name="KSO_WM_TAG_VERSION" val="1.0"/>
  <p:tag name="KSO_WM_BEAUTIFY_FLAG" val="#wm#"/>
  <p:tag name="KSO_WM_SLIDE_BACKGROUND_TYPE" val="frame"/>
  <p:tag name="KSO_WM_SLIDE_BK_DARK_LIGHT" val="2"/>
</p:tagLst>
</file>

<file path=ppt/tags/tag1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5"/>
  <p:tag name="KSO_WM_UNIT_ID" val="_13*i*15"/>
  <p:tag name="KSO_WM_UNIT_LAYERLEVEL" val="1"/>
  <p:tag name="KSO_WM_TAG_VERSION" val="1.0"/>
  <p:tag name="KSO_WM_BEAUTIFY_FLAG" val="#wm#"/>
  <p:tag name="KSO_WM_SLIDE_BACKGROUND_TYPE" val="frame"/>
  <p:tag name="KSO_WM_SLIDE_BK_DARK_LIGHT" val="2"/>
</p:tagLst>
</file>

<file path=ppt/tags/tag1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6"/>
  <p:tag name="KSO_WM_UNIT_ID" val="_13*i*16"/>
  <p:tag name="KSO_WM_UNIT_LAYERLEVEL" val="1"/>
  <p:tag name="KSO_WM_TAG_VERSION" val="1.0"/>
  <p:tag name="KSO_WM_BEAUTIFY_FLAG" val="#wm#"/>
  <p:tag name="KSO_WM_SLIDE_BACKGROUND_TYPE" val="frame"/>
  <p:tag name="KSO_WM_SLIDE_BK_DARK_LIGHT" val="2"/>
</p:tagLst>
</file>

<file path=ppt/tags/tag1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7"/>
  <p:tag name="KSO_WM_UNIT_ID" val="_13*i*17"/>
  <p:tag name="KSO_WM_UNIT_LAYERLEVEL" val="1"/>
  <p:tag name="KSO_WM_TAG_VERSION" val="1.0"/>
  <p:tag name="KSO_WM_BEAUTIFY_FLAG" val="#wm#"/>
  <p:tag name="KSO_WM_SLIDE_BACKGROUND_TYPE" val="frame"/>
  <p:tag name="KSO_WM_SLIDE_BK_DARK_LIGHT" val="2"/>
</p:tagLst>
</file>

<file path=ppt/tags/tag1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8"/>
  <p:tag name="KSO_WM_UNIT_ID" val="_13*i*18"/>
  <p:tag name="KSO_WM_UNIT_LAYERLEVEL" val="1"/>
  <p:tag name="KSO_WM_TAG_VERSION" val="1.0"/>
  <p:tag name="KSO_WM_BEAUTIFY_FLAG" val="#wm#"/>
  <p:tag name="KSO_WM_SLIDE_BACKGROUND_TYPE" val="frame"/>
  <p:tag name="KSO_WM_SLIDE_BK_DARK_LIGHT" val="2"/>
</p:tagLst>
</file>

<file path=ppt/tags/tag1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9"/>
  <p:tag name="KSO_WM_UNIT_ID" val="_13*i*19"/>
  <p:tag name="KSO_WM_UNIT_LAYERLEVEL" val="1"/>
  <p:tag name="KSO_WM_TAG_VERSION" val="1.0"/>
  <p:tag name="KSO_WM_BEAUTIFY_FLAG" val="#wm#"/>
  <p:tag name="KSO_WM_SLIDE_BACKGROUND_TYPE" val="frame"/>
  <p:tag name="KSO_WM_SLIDE_BK_DARK_LIGHT" val="2"/>
</p:tagLst>
</file>

<file path=ppt/tags/tag1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0"/>
  <p:tag name="KSO_WM_UNIT_ID" val="_13*i*20"/>
  <p:tag name="KSO_WM_UNIT_LAYERLEVEL" val="1"/>
  <p:tag name="KSO_WM_TAG_VERSION" val="1.0"/>
  <p:tag name="KSO_WM_BEAUTIFY_FLAG" val="#wm#"/>
  <p:tag name="KSO_WM_SLIDE_BACKGROUND_TYPE" val="frame"/>
  <p:tag name="KSO_WM_SLIDE_BK_DARK_LIGHT" val="2"/>
</p:tagLst>
</file>

<file path=ppt/tags/tag1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1"/>
  <p:tag name="KSO_WM_UNIT_ID" val="_13*i*21"/>
  <p:tag name="KSO_WM_UNIT_LAYERLEVEL" val="1"/>
  <p:tag name="KSO_WM_TAG_VERSION" val="1.0"/>
  <p:tag name="KSO_WM_BEAUTIFY_FLAG" val="#wm#"/>
  <p:tag name="KSO_WM_SLIDE_BACKGROUND_TYPE" val="frame"/>
  <p:tag name="KSO_WM_SLIDE_BK_DARK_LIGHT" val="2"/>
</p:tagLst>
</file>

<file path=ppt/tags/tag1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1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1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1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1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1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i*1"/>
  <p:tag name="KSO_WM_UNIT_LAYERLEVEL" val="1"/>
  <p:tag name="KSO_WM_TAG_VERSION" val="1.0"/>
  <p:tag name="KSO_WM_BEAUTIFY_FLAG" val="#wm#"/>
  <p:tag name="KSO_WM_UNIT_TYPE" val="i"/>
  <p:tag name="KSO_WM_UNIT_INDEX" val="1"/>
  <p:tag name="KSO_WM_UNIT_SUBTYPE" val="h"/>
  <p:tag name="KSO_WM_UNIT_BK_DARK_LIGHT" val="2"/>
  <p:tag name="KSO_WM_SLIDE_BACKGROUND_TYPE" val="leftRight"/>
  <p:tag name="KSO_WM_SLIDE_BK_DARK_LIGHT" val="2"/>
</p:tagLst>
</file>

<file path=ppt/tags/tag1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1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1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1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1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1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1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4*i*2"/>
  <p:tag name="KSO_WM_UNIT_LAYERLEVEL" val="1"/>
  <p:tag name="KSO_WM_TAG_VERSION" val="1.0"/>
  <p:tag name="KSO_WM_BEAUTIFY_FLAG" val="#wm#"/>
  <p:tag name="KSO_WM_SLIDE_BACKGROUND_TYPE" val="leftRight"/>
  <p:tag name="KSO_WM_SLIDE_BK_DARK_LIGHT" val="2"/>
</p:tagLst>
</file>

<file path=ppt/tags/tag1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4*i*3"/>
  <p:tag name="KSO_WM_UNIT_LAYERLEVEL" val="1"/>
  <p:tag name="KSO_WM_TAG_VERSION" val="1.0"/>
  <p:tag name="KSO_WM_BEAUTIFY_FLAG" val="#wm#"/>
  <p:tag name="KSO_WM_SLIDE_BACKGROUND_TYPE" val="leftRight"/>
  <p:tag name="KSO_WM_SLIDE_BK_DARK_LIGHT" val="2"/>
</p:tagLst>
</file>

<file path=ppt/tags/tag1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_14*i*4"/>
  <p:tag name="KSO_WM_UNIT_LAYERLEVEL" val="1"/>
  <p:tag name="KSO_WM_TAG_VERSION" val="1.0"/>
  <p:tag name="KSO_WM_BEAUTIFY_FLAG" val="#wm#"/>
  <p:tag name="KSO_WM_SLIDE_BACKGROUND_TYPE" val="leftRight"/>
  <p:tag name="KSO_WM_SLIDE_BK_DARK_LIGHT" val="2"/>
</p:tagLst>
</file>

<file path=ppt/tags/tag16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5*i*2"/>
  <p:tag name="KSO_WM_UNIT_LAYERLEVEL" val="1"/>
  <p:tag name="KSO_WM_TAG_VERSION" val="1.0"/>
  <p:tag name="KSO_WM_BEAUTIFY_FLAG" val="#wm#"/>
  <p:tag name="KSO_WM_SLIDE_BACKGROUND_TYPE" val="topBottom"/>
  <p:tag name="KSO_WM_SLIDE_BK_DARK_LIGHT" val="2"/>
</p:tagLst>
</file>

<file path=ppt/tags/tag16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15*i*1"/>
  <p:tag name="KSO_WM_UNIT_LAYERLEVEL" val="1"/>
  <p:tag name="KSO_WM_TAG_VERSION" val="1.0"/>
  <p:tag name="KSO_WM_BEAUTIFY_FLAG" val="#wm#"/>
  <p:tag name="KSO_WM_SLIDE_BACKGROUND_TYPE" val="topBottom"/>
  <p:tag name="KSO_WM_SLIDE_BK_DARK_LIGHT" val="2"/>
</p:tagLst>
</file>

<file path=ppt/tags/tag16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5*i*3"/>
  <p:tag name="KSO_WM_UNIT_LAYERLEVEL" val="1"/>
  <p:tag name="KSO_WM_TAG_VERSION" val="1.0"/>
  <p:tag name="KSO_WM_BEAUTIFY_FLAG" val="#wm#"/>
  <p:tag name="KSO_WM_SLIDE_BACKGROUND_TYPE" val="topBottom"/>
  <p:tag name="KSO_WM_SLIDE_BK_DARK_LIGHT" val="2"/>
</p:tagLst>
</file>

<file path=ppt/tags/tag16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_15*i*4"/>
  <p:tag name="KSO_WM_UNIT_LAYERLEVEL" val="1"/>
  <p:tag name="KSO_WM_TAG_VERSION" val="1.0"/>
  <p:tag name="KSO_WM_BEAUTIFY_FLAG" val="#wm#"/>
  <p:tag name="KSO_WM_SLIDE_BACKGROUND_TYPE" val="topBottom"/>
  <p:tag name="KSO_WM_SLIDE_BK_DARK_LIGHT" val="2"/>
</p:tagLst>
</file>

<file path=ppt/tags/tag16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6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i*1"/>
  <p:tag name="KSO_WM_UNIT_LAYERLEVEL" val="1"/>
  <p:tag name="KSO_WM_TAG_VERSION" val="1.0"/>
  <p:tag name="KSO_WM_BEAUTIFY_FLAG" val="#wm#"/>
  <p:tag name="KSO_WM_UNIT_TYPE" val="i"/>
  <p:tag name="KSO_WM_UNIT_INDEX" val="1"/>
  <p:tag name="KSO_WM_UNIT_SUBTYPE" val="h"/>
  <p:tag name="KSO_WM_UNIT_BK_DARK_LIGHT" val="2"/>
  <p:tag name="KSO_WM_SLIDE_BACKGROUND_TYPE" val="topBottom"/>
  <p:tag name="KSO_WM_SLIDE_BK_DARK_LIGHT" val="2"/>
</p:tagLst>
</file>

<file path=ppt/tags/tag16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6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7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7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7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7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7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6*i*2"/>
  <p:tag name="KSO_WM_UNIT_LAYERLEVEL" val="1"/>
  <p:tag name="KSO_WM_TAG_VERSION" val="1.0"/>
  <p:tag name="KSO_WM_BEAUTIFY_FLAG" val="#wm#"/>
  <p:tag name="KSO_WM_SLIDE_BACKGROUND_TYPE" val="bottomTop"/>
  <p:tag name="KSO_WM_SLIDE_BK_DARK_LIGHT" val="2"/>
</p:tagLst>
</file>

<file path=ppt/tags/tag17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16*i*1"/>
  <p:tag name="KSO_WM_UNIT_LAYERLEVEL" val="1"/>
  <p:tag name="KSO_WM_TAG_VERSION" val="1.0"/>
  <p:tag name="KSO_WM_BEAUTIFY_FLAG" val="#wm#"/>
  <p:tag name="KSO_WM_SLIDE_BACKGROUND_TYPE" val="bottomTop"/>
  <p:tag name="KSO_WM_SLIDE_BK_DARK_LIGHT" val="2"/>
</p:tagLst>
</file>

<file path=ppt/tags/tag17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6*i*3"/>
  <p:tag name="KSO_WM_UNIT_LAYERLEVEL" val="1"/>
  <p:tag name="KSO_WM_TAG_VERSION" val="1.0"/>
  <p:tag name="KSO_WM_BEAUTIFY_FLAG" val="#wm#"/>
  <p:tag name="KSO_WM_SLIDE_BACKGROUND_TYPE" val="bottomTop"/>
  <p:tag name="KSO_WM_SLIDE_BK_DARK_LIGHT" val="2"/>
</p:tagLst>
</file>

<file path=ppt/tags/tag17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_16*i*4"/>
  <p:tag name="KSO_WM_UNIT_LAYERLEVEL" val="1"/>
  <p:tag name="KSO_WM_TAG_VERSION" val="1.0"/>
  <p:tag name="KSO_WM_BEAUTIFY_FLAG" val="#wm#"/>
  <p:tag name="KSO_WM_SLIDE_BACKGROUND_TYPE" val="bottomTop"/>
  <p:tag name="KSO_WM_SLIDE_BK_DARK_LIGHT" val="2"/>
</p:tagLst>
</file>

<file path=ppt/tags/tag17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i*5"/>
  <p:tag name="KSO_WM_UNIT_LAYERLEVEL" val="1"/>
  <p:tag name="KSO_WM_TAG_VERSION" val="1.0"/>
  <p:tag name="KSO_WM_BEAUTIFY_FLAG" val="#wm#"/>
  <p:tag name="KSO_WM_UNIT_TYPE" val="i"/>
  <p:tag name="KSO_WM_UNIT_INDEX" val="5"/>
  <p:tag name="KSO_WM_SLIDE_BACKGROUND_TYPE" val="bottomTop"/>
  <p:tag name="KSO_WM_SLIDE_BK_DARK_LIGHT" val="2"/>
</p:tagLst>
</file>

<file path=ppt/tags/tag17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i*1"/>
  <p:tag name="KSO_WM_UNIT_LAYERLEVEL" val="1"/>
  <p:tag name="KSO_WM_TAG_VERSION" val="1.0"/>
  <p:tag name="KSO_WM_BEAUTIFY_FLAG" val="#wm#"/>
  <p:tag name="KSO_WM_UNIT_TYPE" val="i"/>
  <p:tag name="KSO_WM_UNIT_INDEX" val="1"/>
  <p:tag name="KSO_WM_UNIT_SUBTYPE" val="h"/>
  <p:tag name="KSO_WM_UNIT_BK_DARK_LIGHT" val="2"/>
  <p:tag name="KSO_WM_SLIDE_BACKGROUND_TYPE" val="bottomTop"/>
  <p:tag name="KSO_WM_SLIDE_BK_DARK_LIGHT" val="2"/>
</p:tagLst>
</file>

<file path=ppt/tags/tag18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8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8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8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8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8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8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i*1"/>
  <p:tag name="KSO_WM_UNIT_LAYERLEVEL" val="1"/>
  <p:tag name="KSO_WM_TAG_VERSION" val="1.0"/>
  <p:tag name="KSO_WM_BEAUTIFY_FLAG" val="#wm#"/>
  <p:tag name="KSO_WM_UNIT_TYPE" val="i"/>
  <p:tag name="KSO_WM_UNIT_INDEX" val="1"/>
  <p:tag name="KSO_WM_UNIT_SUBTYPE" val="h"/>
  <p:tag name="KSO_WM_UNIT_BK_DARK_LIGHT" val="2"/>
  <p:tag name="KSO_WM_SLIDE_BACKGROUND_TYPE" val="navigation"/>
  <p:tag name="KSO_WM_SLIDE_BK_DARK_LIGHT" val="2"/>
</p:tagLst>
</file>

<file path=ppt/tags/tag18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8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8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9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9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9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9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9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9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i*3"/>
  <p:tag name="KSO_WM_UNIT_LAYERLEVEL" val="1"/>
  <p:tag name="KSO_WM_TAG_VERSION" val="1.0"/>
  <p:tag name="KSO_WM_BEAUTIFY_FLAG" val="#wm#"/>
  <p:tag name="KSO_WM_SLIDE_BACKGROUND_TYPE" val="belt"/>
  <p:tag name="KSO_WM_SLIDE_BK_DARK_LIGHT" val="2"/>
  <p:tag name="KSO_WM_UNIT_TYPE" val="i"/>
  <p:tag name="KSO_WM_UNIT_INDEX" val="3"/>
</p:tagLst>
</file>

<file path=ppt/tags/tag19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i*4"/>
  <p:tag name="KSO_WM_UNIT_LAYERLEVEL" val="1"/>
  <p:tag name="KSO_WM_TAG_VERSION" val="1.0"/>
  <p:tag name="KSO_WM_BEAUTIFY_FLAG" val="#wm#"/>
  <p:tag name="KSO_WM_SLIDE_BACKGROUND_TYPE" val="belt"/>
  <p:tag name="KSO_WM_SLIDE_BK_DARK_LIGHT" val="2"/>
  <p:tag name="KSO_WM_UNIT_TYPE" val="i"/>
  <p:tag name="KSO_WM_UNIT_INDEX" val="4"/>
</p:tagLst>
</file>

<file path=ppt/tags/tag19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i*1"/>
  <p:tag name="KSO_WM_UNIT_LAYERLEVEL" val="1"/>
  <p:tag name="KSO_WM_TAG_VERSION" val="1.0"/>
  <p:tag name="KSO_WM_BEAUTIFY_FLAG" val="#wm#"/>
  <p:tag name="KSO_WM_UNIT_TYPE" val="i"/>
  <p:tag name="KSO_WM_UNIT_INDEX" val="1"/>
  <p:tag name="KSO_WM_UNIT_SUBTYPE" val="h"/>
  <p:tag name="KSO_WM_UNIT_BK_DARK_LIGHT" val="2"/>
  <p:tag name="KSO_WM_SLIDE_BACKGROUND_TYPE" val="belt"/>
  <p:tag name="KSO_WM_SLIDE_BK_DARK_LIGHT" val="2"/>
</p:tagLst>
</file>

<file path=ppt/tags/tag19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18*i*1"/>
  <p:tag name="KSO_WM_UNIT_LAYERLEVEL" val="1"/>
  <p:tag name="KSO_WM_TAG_VERSION" val="1.0"/>
  <p:tag name="KSO_WM_BEAUTIFY_FLAG" val="#wm#"/>
  <p:tag name="KSO_WM_SLIDE_BACKGROUND_TYPE" val="belt"/>
  <p:tag name="KSO_WM_SLIDE_BK_DARK_LIGHT" val="2"/>
</p:tagLst>
</file>

<file path=ppt/tags/tag19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20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20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20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20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20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1294"/>
</p:tagLst>
</file>

<file path=ppt/tags/tag20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1294"/>
</p:tagLst>
</file>

<file path=ppt/tags/tag20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20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20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209.xml><?xml version="1.0" encoding="utf-8"?>
<p:tagLst xmlns:p="http://schemas.openxmlformats.org/presentationml/2006/main">
  <p:tag name="KSO_WM_TEMPLATE_SUBCATEGORY" val="0"/>
  <p:tag name="KSO_WM_TAG_VERSION" val="1.0"/>
  <p:tag name="KSO_WM_BEAUTIFY_FLAG" val="#wm#"/>
  <p:tag name="KSO_WM_TEMPLATE_CATEGORY" val="custom"/>
  <p:tag name="KSO_WM_TEMPLATE_INDEX" val="20201294"/>
  <p:tag name="KSO_WM_TEMPLATE_THUMBS_INDEX" val="1、2、3、4、5、6、7、8、9、10、11、12、13、15"/>
  <p:tag name="KSO_WM_TEMPLATE_MASTER_TYPE" val="1"/>
  <p:tag name="KSO_WM_TEMPLATE_COLOR_TYPE" val="1"/>
  <p:tag name="KSO_WM_TEMPLATE_MASTER_THUMB_INDEX" val="12"/>
  <p:tag name="KSO_WM_UNIT_SHOW_EDIT_AREA_INDICATION" val="0"/>
</p:tagLst>
</file>

<file path=ppt/tags/tag210.xml><?xml version="1.0" encoding="utf-8"?>
<p:tagLst xmlns:p="http://schemas.openxmlformats.org/presentationml/2006/main">
  <p:tag name="KSO_WM_BEAUTIFY_FLAG" val="#wm#"/>
  <p:tag name="KSO_WM_TEMPLATE_CATEGORY" val="custom"/>
  <p:tag name="KSO_WM_TEMPLATE_INDEX" val="20201294"/>
</p:tagLst>
</file>

<file path=ppt/tags/tag211.xml><?xml version="1.0" encoding="utf-8"?>
<p:tagLst xmlns:p="http://schemas.openxmlformats.org/presentationml/2006/main">
  <p:tag name="KSO_WM_BEAUTIFY_FLAG" val="#wm#"/>
  <p:tag name="KSO_WM_TEMPLATE_CATEGORY" val="custom"/>
  <p:tag name="KSO_WM_TEMPLATE_INDEX" val="20201294"/>
</p:tagLst>
</file>

<file path=ppt/tags/tag212.xml><?xml version="1.0" encoding="utf-8"?>
<p:tagLst xmlns:p="http://schemas.openxmlformats.org/presentationml/2006/main">
  <p:tag name="KSO_WM_TEMPLATE_THUMBS_INDEX" val="1、2、3、6、8、10、11、12、15"/>
  <p:tag name="KSO_WM_SLIDE_ID" val="custom20187308_1"/>
  <p:tag name="KSO_WM_TEMPLATE_SUBCATEGORY" val="0"/>
  <p:tag name="KSO_WM_SLIDE_TYPE" val="title"/>
  <p:tag name="KSO_WM_SLIDE_SUBTYPE" val="pureTxt"/>
  <p:tag name="KSO_WM_SLIDE_ITEM_CNT" val="0"/>
  <p:tag name="KSO_WM_SLIDE_INDEX" val="1"/>
  <p:tag name="KSO_WM_TAG_VERSION" val="1.0"/>
  <p:tag name="KSO_WM_BEAUTIFY_FLAG" val="#wm#"/>
  <p:tag name="KSO_WM_TEMPLATE_CATEGORY" val="custom"/>
  <p:tag name="KSO_WM_TEMPLATE_INDEX" val="20201294"/>
  <p:tag name="KSO_WM_SLIDE_LAYOUT" val="a_b"/>
  <p:tag name="KSO_WM_SLIDE_LAYOUT_CNT" val="1_1"/>
</p:tagLst>
</file>

<file path=ppt/tags/tag213.xml><?xml version="1.0" encoding="utf-8"?>
<p:tagLst xmlns:p="http://schemas.openxmlformats.org/presentationml/2006/main">
  <p:tag name="KSO_WM_TEMPLATE_THUMBS_INDEX" val="1、2、3、6、8、10、11、12、15"/>
  <p:tag name="KSO_WM_SLIDE_ID" val="custom20187308_1"/>
  <p:tag name="KSO_WM_TEMPLATE_SUBCATEGORY" val="0"/>
  <p:tag name="KSO_WM_SLIDE_TYPE" val="title"/>
  <p:tag name="KSO_WM_SLIDE_SUBTYPE" val="pureTxt"/>
  <p:tag name="KSO_WM_SLIDE_ITEM_CNT" val="0"/>
  <p:tag name="KSO_WM_SLIDE_INDEX" val="1"/>
  <p:tag name="KSO_WM_TAG_VERSION" val="1.0"/>
  <p:tag name="KSO_WM_BEAUTIFY_FLAG" val="#wm#"/>
  <p:tag name="KSO_WM_TEMPLATE_CATEGORY" val="custom"/>
  <p:tag name="KSO_WM_TEMPLATE_INDEX" val="20201294"/>
  <p:tag name="KSO_WM_SLIDE_LAYOUT" val="a_b"/>
  <p:tag name="KSO_WM_SLIDE_LAYOUT_CNT" val="1_1"/>
</p:tagLst>
</file>

<file path=ppt/tags/tag214.xml><?xml version="1.0" encoding="utf-8"?>
<p:tagLst xmlns:p="http://schemas.openxmlformats.org/presentationml/2006/main">
  <p:tag name="KSO_WM_TEMPLATE_THUMBS_INDEX" val="1、2、3、6、8、10、11、12、15"/>
  <p:tag name="KSO_WM_SLIDE_ID" val="custom20187308_1"/>
  <p:tag name="KSO_WM_TEMPLATE_SUBCATEGORY" val="0"/>
  <p:tag name="KSO_WM_SLIDE_TYPE" val="title"/>
  <p:tag name="KSO_WM_SLIDE_SUBTYPE" val="pureTxt"/>
  <p:tag name="KSO_WM_SLIDE_ITEM_CNT" val="0"/>
  <p:tag name="KSO_WM_SLIDE_INDEX" val="1"/>
  <p:tag name="KSO_WM_TAG_VERSION" val="1.0"/>
  <p:tag name="KSO_WM_BEAUTIFY_FLAG" val="#wm#"/>
  <p:tag name="KSO_WM_TEMPLATE_CATEGORY" val="custom"/>
  <p:tag name="KSO_WM_TEMPLATE_INDEX" val="20201294"/>
  <p:tag name="KSO_WM_SLIDE_LAYOUT" val="a_b"/>
  <p:tag name="KSO_WM_SLIDE_LAYOUT_CNT" val="1_1"/>
</p:tagLst>
</file>

<file path=ppt/tags/tag215.xml><?xml version="1.0" encoding="utf-8"?>
<p:tagLst xmlns:p="http://schemas.openxmlformats.org/presentationml/2006/main">
  <p:tag name="KSO_WM_BEAUTIFY_FLAG" val="#wm#"/>
  <p:tag name="KSO_WM_TEMPLATE_CATEGORY" val="custom"/>
  <p:tag name="KSO_WM_TEMPLATE_INDEX" val="20201294"/>
</p:tagLst>
</file>

<file path=ppt/tags/tag216.xml><?xml version="1.0" encoding="utf-8"?>
<p:tagLst xmlns:p="http://schemas.openxmlformats.org/presentationml/2006/main">
  <p:tag name="KSO_WM_TEMPLATE_THUMBS_INDEX" val="1、2、3、6、8、10、11、12、15"/>
  <p:tag name="KSO_WM_SLIDE_ID" val="custom20187308_1"/>
  <p:tag name="KSO_WM_TEMPLATE_SUBCATEGORY" val="0"/>
  <p:tag name="KSO_WM_SLIDE_TYPE" val="title"/>
  <p:tag name="KSO_WM_SLIDE_SUBTYPE" val="pureTxt"/>
  <p:tag name="KSO_WM_SLIDE_ITEM_CNT" val="0"/>
  <p:tag name="KSO_WM_SLIDE_INDEX" val="1"/>
  <p:tag name="KSO_WM_TAG_VERSION" val="1.0"/>
  <p:tag name="KSO_WM_BEAUTIFY_FLAG" val="#wm#"/>
  <p:tag name="KSO_WM_TEMPLATE_CATEGORY" val="custom"/>
  <p:tag name="KSO_WM_TEMPLATE_INDEX" val="20201294"/>
  <p:tag name="KSO_WM_SLIDE_LAYOUT" val="a_b"/>
  <p:tag name="KSO_WM_SLIDE_LAYOUT_CNT" val="1_1"/>
</p:tagLst>
</file>

<file path=ppt/tags/tag217.xml><?xml version="1.0" encoding="utf-8"?>
<p:tagLst xmlns:p="http://schemas.openxmlformats.org/presentationml/2006/main">
  <p:tag name="KSO_WM_TEMPLATE_THUMBS_INDEX" val="1、2、3、6、8、10、11、12、15"/>
  <p:tag name="KSO_WM_SLIDE_ID" val="custom20187308_1"/>
  <p:tag name="KSO_WM_TEMPLATE_SUBCATEGORY" val="0"/>
  <p:tag name="KSO_WM_SLIDE_TYPE" val="title"/>
  <p:tag name="KSO_WM_SLIDE_SUBTYPE" val="pureTxt"/>
  <p:tag name="KSO_WM_SLIDE_ITEM_CNT" val="0"/>
  <p:tag name="KSO_WM_SLIDE_INDEX" val="1"/>
  <p:tag name="KSO_WM_TAG_VERSION" val="1.0"/>
  <p:tag name="KSO_WM_BEAUTIFY_FLAG" val="#wm#"/>
  <p:tag name="KSO_WM_TEMPLATE_CATEGORY" val="custom"/>
  <p:tag name="KSO_WM_TEMPLATE_INDEX" val="20201294"/>
  <p:tag name="KSO_WM_SLIDE_LAYOUT" val="a_b"/>
  <p:tag name="KSO_WM_SLIDE_LAYOUT_CNT" val="1_1"/>
</p:tagLst>
</file>

<file path=ppt/tags/tag218.xml><?xml version="1.0" encoding="utf-8"?>
<p:tagLst xmlns:p="http://schemas.openxmlformats.org/presentationml/2006/main">
  <p:tag name="KSO_WM_TEMPLATE_THUMBS_INDEX" val="1、2、3、6、8、10、11、12、15"/>
  <p:tag name="KSO_WM_SLIDE_ID" val="custom20187308_1"/>
  <p:tag name="KSO_WM_TEMPLATE_SUBCATEGORY" val="0"/>
  <p:tag name="KSO_WM_SLIDE_TYPE" val="title"/>
  <p:tag name="KSO_WM_SLIDE_SUBTYPE" val="pureTxt"/>
  <p:tag name="KSO_WM_SLIDE_ITEM_CNT" val="0"/>
  <p:tag name="KSO_WM_SLIDE_INDEX" val="1"/>
  <p:tag name="KSO_WM_TAG_VERSION" val="1.0"/>
  <p:tag name="KSO_WM_BEAUTIFY_FLAG" val="#wm#"/>
  <p:tag name="KSO_WM_TEMPLATE_CATEGORY" val="custom"/>
  <p:tag name="KSO_WM_TEMPLATE_INDEX" val="20201294"/>
  <p:tag name="KSO_WM_SLIDE_LAYOUT" val="a_b"/>
  <p:tag name="KSO_WM_SLIDE_LAYOUT_CNT" val="1_1"/>
</p:tagLst>
</file>

<file path=ppt/tags/tag219.xml><?xml version="1.0" encoding="utf-8"?>
<p:tagLst xmlns:p="http://schemas.openxmlformats.org/presentationml/2006/main">
  <p:tag name="KSO_WM_BEAUTIFY_FLAG" val="#wm#"/>
  <p:tag name="KSO_WM_TEMPLATE_CATEGORY" val="custom"/>
  <p:tag name="KSO_WM_TEMPLATE_INDEX" val="20201294"/>
</p:tagLst>
</file>

<file path=ppt/tags/tag220.xml><?xml version="1.0" encoding="utf-8"?>
<p:tagLst xmlns:p="http://schemas.openxmlformats.org/presentationml/2006/main">
  <p:tag name="KSO_WM_TEMPLATE_THUMBS_INDEX" val="1、2、3、6、8、10、11、12、15"/>
  <p:tag name="KSO_WM_SLIDE_ID" val="custom20187308_1"/>
  <p:tag name="KSO_WM_TEMPLATE_SUBCATEGORY" val="0"/>
  <p:tag name="KSO_WM_SLIDE_TYPE" val="title"/>
  <p:tag name="KSO_WM_SLIDE_SUBTYPE" val="pureTxt"/>
  <p:tag name="KSO_WM_SLIDE_ITEM_CNT" val="0"/>
  <p:tag name="KSO_WM_SLIDE_INDEX" val="1"/>
  <p:tag name="KSO_WM_TAG_VERSION" val="1.0"/>
  <p:tag name="KSO_WM_BEAUTIFY_FLAG" val="#wm#"/>
  <p:tag name="KSO_WM_TEMPLATE_CATEGORY" val="custom"/>
  <p:tag name="KSO_WM_TEMPLATE_INDEX" val="20201294"/>
  <p:tag name="KSO_WM_SLIDE_LAYOUT" val="a_b"/>
  <p:tag name="KSO_WM_SLIDE_LAYOUT_CNT" val="1_1"/>
</p:tagLst>
</file>

<file path=ppt/tags/tag221.xml><?xml version="1.0" encoding="utf-8"?>
<p:tagLst xmlns:p="http://schemas.openxmlformats.org/presentationml/2006/main">
  <p:tag name="KSO_WM_TEMPLATE_THUMBS_INDEX" val="1、2、3、6、8、10、11、12、15"/>
  <p:tag name="KSO_WM_SLIDE_ID" val="custom20187308_1"/>
  <p:tag name="KSO_WM_TEMPLATE_SUBCATEGORY" val="0"/>
  <p:tag name="KSO_WM_SLIDE_TYPE" val="title"/>
  <p:tag name="KSO_WM_SLIDE_SUBTYPE" val="pureTxt"/>
  <p:tag name="KSO_WM_SLIDE_ITEM_CNT" val="0"/>
  <p:tag name="KSO_WM_SLIDE_INDEX" val="1"/>
  <p:tag name="KSO_WM_TAG_VERSION" val="1.0"/>
  <p:tag name="KSO_WM_BEAUTIFY_FLAG" val="#wm#"/>
  <p:tag name="KSO_WM_TEMPLATE_CATEGORY" val="custom"/>
  <p:tag name="KSO_WM_TEMPLATE_INDEX" val="20201294"/>
  <p:tag name="KSO_WM_SLIDE_LAYOUT" val="a_b"/>
  <p:tag name="KSO_WM_SLIDE_LAYOUT_CNT" val="1_1"/>
</p:tagLst>
</file>

<file path=ppt/tags/tag222.xml><?xml version="1.0" encoding="utf-8"?>
<p:tagLst xmlns:p="http://schemas.openxmlformats.org/presentationml/2006/main">
  <p:tag name="KSO_WM_TEMPLATE_THUMBS_INDEX" val="1、2、3、6、8、10、11、12、15"/>
  <p:tag name="KSO_WM_SLIDE_ID" val="custom20187308_1"/>
  <p:tag name="KSO_WM_TEMPLATE_SUBCATEGORY" val="0"/>
  <p:tag name="KSO_WM_SLIDE_TYPE" val="title"/>
  <p:tag name="KSO_WM_SLIDE_SUBTYPE" val="pureTxt"/>
  <p:tag name="KSO_WM_SLIDE_ITEM_CNT" val="0"/>
  <p:tag name="KSO_WM_SLIDE_INDEX" val="1"/>
  <p:tag name="KSO_WM_TAG_VERSION" val="1.0"/>
  <p:tag name="KSO_WM_BEAUTIFY_FLAG" val="#wm#"/>
  <p:tag name="KSO_WM_TEMPLATE_CATEGORY" val="custom"/>
  <p:tag name="KSO_WM_TEMPLATE_INDEX" val="20201294"/>
  <p:tag name="KSO_WM_SLIDE_LAYOUT" val="a_b"/>
  <p:tag name="KSO_WM_SLIDE_LAYOUT_CNT" val="1_1"/>
</p:tagLst>
</file>

<file path=ppt/tags/tag223.xml><?xml version="1.0" encoding="utf-8"?>
<p:tagLst xmlns:p="http://schemas.openxmlformats.org/presentationml/2006/main">
  <p:tag name="KSO_WM_TEMPLATE_THUMBS_INDEX" val="1、2、3、6、8、10、11、12、15"/>
  <p:tag name="KSO_WM_SLIDE_ID" val="custom20187308_1"/>
  <p:tag name="KSO_WM_TEMPLATE_SUBCATEGORY" val="0"/>
  <p:tag name="KSO_WM_SLIDE_TYPE" val="title"/>
  <p:tag name="KSO_WM_SLIDE_SUBTYPE" val="pureTxt"/>
  <p:tag name="KSO_WM_SLIDE_ITEM_CNT" val="0"/>
  <p:tag name="KSO_WM_SLIDE_INDEX" val="1"/>
  <p:tag name="KSO_WM_TAG_VERSION" val="1.0"/>
  <p:tag name="KSO_WM_BEAUTIFY_FLAG" val="#wm#"/>
  <p:tag name="KSO_WM_TEMPLATE_CATEGORY" val="custom"/>
  <p:tag name="KSO_WM_TEMPLATE_INDEX" val="20201294"/>
  <p:tag name="KSO_WM_SLIDE_LAYOUT" val="a_b"/>
  <p:tag name="KSO_WM_SLIDE_LAYOUT_CNT" val="1_1"/>
</p:tagLst>
</file>

<file path=ppt/tags/tag224.xml><?xml version="1.0" encoding="utf-8"?>
<p:tagLst xmlns:p="http://schemas.openxmlformats.org/presentationml/2006/main">
  <p:tag name="KSO_WM_BEAUTIFY_FLAG" val="#wm#"/>
  <p:tag name="KSO_WM_TEMPLATE_CATEGORY" val="custom"/>
  <p:tag name="KSO_WM_TEMPLATE_INDEX" val="20201294"/>
</p:tagLst>
</file>

<file path=ppt/tags/tag225.xml><?xml version="1.0" encoding="utf-8"?>
<p:tagLst xmlns:p="http://schemas.openxmlformats.org/presentationml/2006/main">
  <p:tag name="KSO_WM_TEMPLATE_THUMBS_INDEX" val="1、2、3、6、8、10、11、12、15"/>
  <p:tag name="KSO_WM_SLIDE_ID" val="custom20187308_1"/>
  <p:tag name="KSO_WM_TEMPLATE_SUBCATEGORY" val="0"/>
  <p:tag name="KSO_WM_SLIDE_TYPE" val="title"/>
  <p:tag name="KSO_WM_SLIDE_SUBTYPE" val="pureTxt"/>
  <p:tag name="KSO_WM_SLIDE_ITEM_CNT" val="0"/>
  <p:tag name="KSO_WM_SLIDE_INDEX" val="1"/>
  <p:tag name="KSO_WM_TAG_VERSION" val="1.0"/>
  <p:tag name="KSO_WM_BEAUTIFY_FLAG" val="#wm#"/>
  <p:tag name="KSO_WM_TEMPLATE_CATEGORY" val="custom"/>
  <p:tag name="KSO_WM_TEMPLATE_INDEX" val="20201294"/>
  <p:tag name="KSO_WM_SLIDE_LAYOUT" val="a_b"/>
  <p:tag name="KSO_WM_SLIDE_LAYOUT_CNT" val="1_1"/>
</p:tagLst>
</file>

<file path=ppt/tags/tag226.xml><?xml version="1.0" encoding="utf-8"?>
<p:tagLst xmlns:p="http://schemas.openxmlformats.org/presentationml/2006/main">
  <p:tag name="KSO_WM_TEMPLATE_THUMBS_INDEX" val="1、2、3、6、8、10、11、12、15"/>
  <p:tag name="KSO_WM_SLIDE_ID" val="custom20187308_1"/>
  <p:tag name="KSO_WM_TEMPLATE_SUBCATEGORY" val="0"/>
  <p:tag name="KSO_WM_SLIDE_TYPE" val="title"/>
  <p:tag name="KSO_WM_SLIDE_SUBTYPE" val="pureTxt"/>
  <p:tag name="KSO_WM_SLIDE_ITEM_CNT" val="0"/>
  <p:tag name="KSO_WM_SLIDE_INDEX" val="1"/>
  <p:tag name="KSO_WM_TAG_VERSION" val="1.0"/>
  <p:tag name="KSO_WM_BEAUTIFY_FLAG" val="#wm#"/>
  <p:tag name="KSO_WM_TEMPLATE_CATEGORY" val="custom"/>
  <p:tag name="KSO_WM_TEMPLATE_INDEX" val="20201294"/>
  <p:tag name="KSO_WM_SLIDE_LAYOUT" val="a_b"/>
  <p:tag name="KSO_WM_SLIDE_LAYOUT_CNT" val="1_1"/>
</p:tagLst>
</file>

<file path=ppt/tags/tag227.xml><?xml version="1.0" encoding="utf-8"?>
<p:tagLst xmlns:p="http://schemas.openxmlformats.org/presentationml/2006/main">
  <p:tag name="KSO_WM_BEAUTIFY_FLAG" val="#wm#"/>
  <p:tag name="KSO_WM_TEMPLATE_CATEGORY" val="custom"/>
  <p:tag name="KSO_WM_TEMPLATE_INDEX" val="20201294"/>
</p:tagLst>
</file>

<file path=ppt/tags/tag228.xml><?xml version="1.0" encoding="utf-8"?>
<p:tagLst xmlns:p="http://schemas.openxmlformats.org/presentationml/2006/main">
  <p:tag name="KSO_WM_TEMPLATE_THUMBS_INDEX" val="1、2、3、6、8、10、11、12、15"/>
  <p:tag name="KSO_WM_SLIDE_ID" val="custom20187308_1"/>
  <p:tag name="KSO_WM_TEMPLATE_SUBCATEGORY" val="0"/>
  <p:tag name="KSO_WM_SLIDE_TYPE" val="title"/>
  <p:tag name="KSO_WM_SLIDE_SUBTYPE" val="pureTxt"/>
  <p:tag name="KSO_WM_SLIDE_ITEM_CNT" val="0"/>
  <p:tag name="KSO_WM_SLIDE_INDEX" val="1"/>
  <p:tag name="KSO_WM_TAG_VERSION" val="1.0"/>
  <p:tag name="KSO_WM_BEAUTIFY_FLAG" val="#wm#"/>
  <p:tag name="KSO_WM_TEMPLATE_CATEGORY" val="custom"/>
  <p:tag name="KSO_WM_TEMPLATE_INDEX" val="20201294"/>
  <p:tag name="KSO_WM_SLIDE_LAYOUT" val="a_b"/>
  <p:tag name="KSO_WM_SLIDE_LAYOUT_CNT" val="1_1"/>
</p:tagLst>
</file>

<file path=ppt/tags/tag229.xml><?xml version="1.0" encoding="utf-8"?>
<p:tagLst xmlns:p="http://schemas.openxmlformats.org/presentationml/2006/main">
  <p:tag name="KSO_WM_TEMPLATE_THUMBS_INDEX" val="1、2、3、6、8、10、11、12、15"/>
  <p:tag name="KSO_WM_SLIDE_ID" val="custom20187308_1"/>
  <p:tag name="KSO_WM_TEMPLATE_SUBCATEGORY" val="0"/>
  <p:tag name="KSO_WM_SLIDE_TYPE" val="title"/>
  <p:tag name="KSO_WM_SLIDE_SUBTYPE" val="pureTxt"/>
  <p:tag name="KSO_WM_SLIDE_ITEM_CNT" val="0"/>
  <p:tag name="KSO_WM_SLIDE_INDEX" val="1"/>
  <p:tag name="KSO_WM_TAG_VERSION" val="1.0"/>
  <p:tag name="KSO_WM_BEAUTIFY_FLAG" val="#wm#"/>
  <p:tag name="KSO_WM_TEMPLATE_CATEGORY" val="custom"/>
  <p:tag name="KSO_WM_TEMPLATE_INDEX" val="20201294"/>
  <p:tag name="KSO_WM_SLIDE_LAYOUT" val="a_b"/>
  <p:tag name="KSO_WM_SLIDE_LAYOUT_CNT" val="1_1"/>
</p:tagLst>
</file>

<file path=ppt/tags/tag230.xml><?xml version="1.0" encoding="utf-8"?>
<p:tagLst xmlns:p="http://schemas.openxmlformats.org/presentationml/2006/main">
  <p:tag name="KSO_WM_TEMPLATE_THUMBS_INDEX" val="1、2、3、6、8、10、11、12、15"/>
  <p:tag name="KSO_WM_SLIDE_ID" val="custom20187308_1"/>
  <p:tag name="KSO_WM_TEMPLATE_SUBCATEGORY" val="0"/>
  <p:tag name="KSO_WM_SLIDE_TYPE" val="title"/>
  <p:tag name="KSO_WM_SLIDE_SUBTYPE" val="pureTxt"/>
  <p:tag name="KSO_WM_SLIDE_ITEM_CNT" val="0"/>
  <p:tag name="KSO_WM_SLIDE_INDEX" val="1"/>
  <p:tag name="KSO_WM_TAG_VERSION" val="1.0"/>
  <p:tag name="KSO_WM_BEAUTIFY_FLAG" val="#wm#"/>
  <p:tag name="KSO_WM_TEMPLATE_CATEGORY" val="custom"/>
  <p:tag name="KSO_WM_TEMPLATE_INDEX" val="20201294"/>
  <p:tag name="KSO_WM_SLIDE_LAYOUT" val="a_b"/>
  <p:tag name="KSO_WM_SLIDE_LAYOUT_CNT" val="1_1"/>
</p:tagLst>
</file>

<file path=ppt/tags/tag231.xml><?xml version="1.0" encoding="utf-8"?>
<p:tagLst xmlns:p="http://schemas.openxmlformats.org/presentationml/2006/main">
  <p:tag name="KSO_WM_BEAUTIFY_FLAG" val="#wm#"/>
  <p:tag name="KSO_WM_TEMPLATE_CATEGORY" val="custom"/>
  <p:tag name="KSO_WM_TEMPLATE_INDEX" val="20201294"/>
</p:tagLst>
</file>

<file path=ppt/tags/tag232.xml><?xml version="1.0" encoding="utf-8"?>
<p:tagLst xmlns:p="http://schemas.openxmlformats.org/presentationml/2006/main">
  <p:tag name="KSO_WM_TEMPLATE_THUMBS_INDEX" val="1、2、3、6、8、10、11、12、15"/>
  <p:tag name="KSO_WM_SLIDE_ID" val="custom20187308_1"/>
  <p:tag name="KSO_WM_TEMPLATE_SUBCATEGORY" val="0"/>
  <p:tag name="KSO_WM_SLIDE_TYPE" val="title"/>
  <p:tag name="KSO_WM_SLIDE_SUBTYPE" val="pureTxt"/>
  <p:tag name="KSO_WM_SLIDE_ITEM_CNT" val="0"/>
  <p:tag name="KSO_WM_SLIDE_INDEX" val="1"/>
  <p:tag name="KSO_WM_TAG_VERSION" val="1.0"/>
  <p:tag name="KSO_WM_BEAUTIFY_FLAG" val="#wm#"/>
  <p:tag name="KSO_WM_TEMPLATE_CATEGORY" val="custom"/>
  <p:tag name="KSO_WM_TEMPLATE_INDEX" val="20201294"/>
  <p:tag name="KSO_WM_SLIDE_LAYOUT" val="a_b"/>
  <p:tag name="KSO_WM_SLIDE_LAYOUT_CNT" val="1_1"/>
</p:tagLst>
</file>

<file path=ppt/tags/tag233.xml><?xml version="1.0" encoding="utf-8"?>
<p:tagLst xmlns:p="http://schemas.openxmlformats.org/presentationml/2006/main">
  <p:tag name="KSO_WM_BEAUTIFY_FLAG" val="#wm#"/>
  <p:tag name="KSO_WM_TEMPLATE_CATEGORY" val="custom"/>
  <p:tag name="KSO_WM_TEMPLATE_INDEX" val="20201294"/>
</p:tagLst>
</file>

<file path=ppt/tags/tag234.xml><?xml version="1.0" encoding="utf-8"?>
<p:tagLst xmlns:p="http://schemas.openxmlformats.org/presentationml/2006/main">
  <p:tag name="KSO_WM_TEMPLATE_THUMBS_INDEX" val="1、2、3、6、8、10、11、12、15"/>
  <p:tag name="KSO_WM_SLIDE_ID" val="custom20187308_1"/>
  <p:tag name="KSO_WM_TEMPLATE_SUBCATEGORY" val="0"/>
  <p:tag name="KSO_WM_SLIDE_TYPE" val="title"/>
  <p:tag name="KSO_WM_SLIDE_SUBTYPE" val="pureTxt"/>
  <p:tag name="KSO_WM_SLIDE_ITEM_CNT" val="0"/>
  <p:tag name="KSO_WM_SLIDE_INDEX" val="1"/>
  <p:tag name="KSO_WM_TAG_VERSION" val="1.0"/>
  <p:tag name="KSO_WM_BEAUTIFY_FLAG" val="#wm#"/>
  <p:tag name="KSO_WM_TEMPLATE_CATEGORY" val="custom"/>
  <p:tag name="KSO_WM_TEMPLATE_INDEX" val="20201294"/>
  <p:tag name="KSO_WM_SLIDE_LAYOUT" val="a_b"/>
  <p:tag name="KSO_WM_SLIDE_LAYOUT_CNT" val="1_1"/>
</p:tagLst>
</file>

<file path=ppt/tags/tag235.xml><?xml version="1.0" encoding="utf-8"?>
<p:tagLst xmlns:p="http://schemas.openxmlformats.org/presentationml/2006/main">
  <p:tag name="KSO_WM_TEMPLATE_THUMBS_INDEX" val="1、2、3、6、8、10、11、12、15"/>
  <p:tag name="KSO_WM_SLIDE_ID" val="custom20187308_1"/>
  <p:tag name="KSO_WM_TEMPLATE_SUBCATEGORY" val="0"/>
  <p:tag name="KSO_WM_SLIDE_TYPE" val="title"/>
  <p:tag name="KSO_WM_SLIDE_SUBTYPE" val="pureTxt"/>
  <p:tag name="KSO_WM_SLIDE_ITEM_CNT" val="0"/>
  <p:tag name="KSO_WM_SLIDE_INDEX" val="1"/>
  <p:tag name="KSO_WM_TAG_VERSION" val="1.0"/>
  <p:tag name="KSO_WM_BEAUTIFY_FLAG" val="#wm#"/>
  <p:tag name="KSO_WM_TEMPLATE_CATEGORY" val="custom"/>
  <p:tag name="KSO_WM_TEMPLATE_INDEX" val="20201294"/>
  <p:tag name="KSO_WM_SLIDE_LAYOUT" val="a_b"/>
  <p:tag name="KSO_WM_SLIDE_LAYOUT_CNT" val="1_1"/>
</p:tagLst>
</file>

<file path=ppt/tags/tag236.xml><?xml version="1.0" encoding="utf-8"?>
<p:tagLst xmlns:p="http://schemas.openxmlformats.org/presentationml/2006/main">
  <p:tag name="KSO_WM_TEMPLATE_THUMBS_INDEX" val="1、2、3、6、8、10、11、12、15"/>
  <p:tag name="KSO_WM_SLIDE_ID" val="custom20187308_1"/>
  <p:tag name="KSO_WM_TEMPLATE_SUBCATEGORY" val="0"/>
  <p:tag name="KSO_WM_SLIDE_TYPE" val="title"/>
  <p:tag name="KSO_WM_SLIDE_SUBTYPE" val="pureTxt"/>
  <p:tag name="KSO_WM_SLIDE_ITEM_CNT" val="0"/>
  <p:tag name="KSO_WM_SLIDE_INDEX" val="1"/>
  <p:tag name="KSO_WM_TAG_VERSION" val="1.0"/>
  <p:tag name="KSO_WM_BEAUTIFY_FLAG" val="#wm#"/>
  <p:tag name="KSO_WM_TEMPLATE_CATEGORY" val="custom"/>
  <p:tag name="KSO_WM_TEMPLATE_INDEX" val="20201294"/>
  <p:tag name="KSO_WM_SLIDE_LAYOUT" val="a_b"/>
  <p:tag name="KSO_WM_SLIDE_LAYOUT_CNT" val="1_1"/>
</p:tagLst>
</file>

<file path=ppt/tags/tag237.xml><?xml version="1.0" encoding="utf-8"?>
<p:tagLst xmlns:p="http://schemas.openxmlformats.org/presentationml/2006/main">
  <p:tag name="KSO_WM_TEMPLATE_THUMBS_INDEX" val="1、2、3、6、8、10、11、12、15"/>
  <p:tag name="KSO_WM_SLIDE_ID" val="custom20187308_1"/>
  <p:tag name="KSO_WM_TEMPLATE_SUBCATEGORY" val="0"/>
  <p:tag name="KSO_WM_SLIDE_TYPE" val="title"/>
  <p:tag name="KSO_WM_SLIDE_SUBTYPE" val="pureTxt"/>
  <p:tag name="KSO_WM_SLIDE_ITEM_CNT" val="0"/>
  <p:tag name="KSO_WM_SLIDE_INDEX" val="1"/>
  <p:tag name="KSO_WM_TAG_VERSION" val="1.0"/>
  <p:tag name="KSO_WM_BEAUTIFY_FLAG" val="#wm#"/>
  <p:tag name="KSO_WM_TEMPLATE_CATEGORY" val="custom"/>
  <p:tag name="KSO_WM_TEMPLATE_INDEX" val="20201294"/>
  <p:tag name="KSO_WM_SLIDE_LAYOUT" val="a_b"/>
  <p:tag name="KSO_WM_SLIDE_LAYOUT_CNT" val="1_1"/>
</p:tagLst>
</file>

<file path=ppt/tags/tag238.xml><?xml version="1.0" encoding="utf-8"?>
<p:tagLst xmlns:p="http://schemas.openxmlformats.org/presentationml/2006/main">
  <p:tag name="KSO_WM_TEMPLATE_THUMBS_INDEX" val="1、2、3、6、8、10、11、12、15"/>
  <p:tag name="KSO_WM_SLIDE_ID" val="custom20187308_1"/>
  <p:tag name="KSO_WM_TEMPLATE_SUBCATEGORY" val="0"/>
  <p:tag name="KSO_WM_SLIDE_TYPE" val="title"/>
  <p:tag name="KSO_WM_SLIDE_SUBTYPE" val="pureTxt"/>
  <p:tag name="KSO_WM_SLIDE_ITEM_CNT" val="0"/>
  <p:tag name="KSO_WM_SLIDE_INDEX" val="1"/>
  <p:tag name="KSO_WM_TAG_VERSION" val="1.0"/>
  <p:tag name="KSO_WM_BEAUTIFY_FLAG" val="#wm#"/>
  <p:tag name="KSO_WM_TEMPLATE_CATEGORY" val="custom"/>
  <p:tag name="KSO_WM_TEMPLATE_INDEX" val="20201294"/>
  <p:tag name="KSO_WM_SLIDE_LAYOUT" val="a_b"/>
  <p:tag name="KSO_WM_SLIDE_LAYOUT_CNT" val="1_1"/>
</p:tagLst>
</file>

<file path=ppt/tags/tag239.xml><?xml version="1.0" encoding="utf-8"?>
<p:tagLst xmlns:p="http://schemas.openxmlformats.org/presentationml/2006/main">
  <p:tag name="KSO_WM_TEMPLATE_THUMBS_INDEX" val="1、2、3、6、8、10、11、12、15"/>
  <p:tag name="KSO_WM_SLIDE_ID" val="custom20187308_1"/>
  <p:tag name="KSO_WM_TEMPLATE_SUBCATEGORY" val="0"/>
  <p:tag name="KSO_WM_SLIDE_TYPE" val="title"/>
  <p:tag name="KSO_WM_SLIDE_SUBTYPE" val="pureTxt"/>
  <p:tag name="KSO_WM_SLIDE_ITEM_CNT" val="0"/>
  <p:tag name="KSO_WM_SLIDE_INDEX" val="1"/>
  <p:tag name="KSO_WM_TAG_VERSION" val="1.0"/>
  <p:tag name="KSO_WM_BEAUTIFY_FLAG" val="#wm#"/>
  <p:tag name="KSO_WM_TEMPLATE_CATEGORY" val="custom"/>
  <p:tag name="KSO_WM_TEMPLATE_INDEX" val="20201294"/>
  <p:tag name="KSO_WM_SLIDE_LAYOUT" val="a_b"/>
  <p:tag name="KSO_WM_SLIDE_LAYOUT_CNT" val="1_1"/>
</p:tagLst>
</file>

<file path=ppt/theme/theme1.xml><?xml version="1.0" encoding="utf-8"?>
<a:theme xmlns:a="http://schemas.openxmlformats.org/drawingml/2006/main" name="1_Office 主题​​">
  <a:themeElements>
    <a:clrScheme name="A20201294">
      <a:dk1>
        <a:srgbClr val="000000"/>
      </a:dk1>
      <a:lt1>
        <a:srgbClr val="FFFFFF"/>
      </a:lt1>
      <a:dk2>
        <a:srgbClr val="D5D8E9"/>
      </a:dk2>
      <a:lt2>
        <a:srgbClr val="FFFFFF"/>
      </a:lt2>
      <a:accent1>
        <a:srgbClr val="4C5FCC"/>
      </a:accent1>
      <a:accent2>
        <a:srgbClr val="2A84E6"/>
      </a:accent2>
      <a:accent3>
        <a:srgbClr val="32A0E3"/>
      </a:accent3>
      <a:accent4>
        <a:srgbClr val="37B5CA"/>
      </a:accent4>
      <a:accent5>
        <a:srgbClr val="3AC6A2"/>
      </a:accent5>
      <a:accent6>
        <a:srgbClr val="5CD17D"/>
      </a:accent6>
      <a:hlink>
        <a:srgbClr val="0563C1"/>
      </a:hlink>
      <a:folHlink>
        <a:srgbClr val="954D72"/>
      </a:folHlink>
    </a:clrScheme>
    <a:fontScheme name="卡通风">
      <a:majorFont>
        <a:latin typeface="幼圆"/>
        <a:ea typeface="汉仪乐喵体W"/>
        <a:cs typeface=""/>
      </a:majorFont>
      <a:minorFont>
        <a:latin typeface="幼圆"/>
        <a:ea typeface="幼圆"/>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2218</Words>
  <Application>WPS 演示</Application>
  <PresentationFormat>宽屏</PresentationFormat>
  <Paragraphs>125</Paragraphs>
  <Slides>30</Slides>
  <Notes>15</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30</vt:i4>
      </vt:variant>
    </vt:vector>
  </HeadingPairs>
  <TitlesOfParts>
    <vt:vector size="41" baseType="lpstr">
      <vt:lpstr>Arial</vt:lpstr>
      <vt:lpstr>宋体</vt:lpstr>
      <vt:lpstr>Wingdings</vt:lpstr>
      <vt:lpstr>微软雅黑</vt:lpstr>
      <vt:lpstr>华文中宋</vt:lpstr>
      <vt:lpstr>Arial Unicode MS</vt:lpstr>
      <vt:lpstr>幼圆</vt:lpstr>
      <vt:lpstr>汉仪乐喵体W</vt:lpstr>
      <vt:lpstr>Wingdings</vt:lpstr>
      <vt:lpstr>华文宋体</vt:lpstr>
      <vt:lpstr>1_Office 主题​​</vt:lpstr>
      <vt:lpstr>PowerPoint 演示文稿</vt:lpstr>
      <vt:lpstr>PowerPoint 演示文稿</vt:lpstr>
      <vt:lpstr>PowerPoint 演示文稿</vt:lpstr>
      <vt:lpstr>PowerPoint 演示文稿</vt:lpstr>
      <vt:lpstr>PowerPoint 演示文稿</vt:lpstr>
      <vt:lpstr>数据--信息--知识</vt:lpstr>
      <vt:lpstr>PowerPoint 演示文稿</vt:lpstr>
      <vt:lpstr>PowerPoint 演示文稿</vt:lpstr>
      <vt:lpstr>PowerPoint 演示文稿</vt:lpstr>
      <vt:lpstr>声音的数字化</vt:lpstr>
      <vt:lpstr>PowerPoint 演示文稿</vt:lpstr>
      <vt:lpstr>PowerPoint 演示文稿</vt:lpstr>
      <vt:lpstr>PowerPoint 演示文稿</vt:lpstr>
      <vt:lpstr>PowerPoint 演示文稿</vt:lpstr>
      <vt:lpstr>数制转换</vt:lpstr>
      <vt:lpstr>PowerPoint 演示文稿</vt:lpstr>
      <vt:lpstr>PowerPoint 演示文稿</vt:lpstr>
      <vt:lpstr>人工智能</vt:lpstr>
      <vt:lpstr>PowerPoint 演示文稿</vt:lpstr>
      <vt:lpstr>PowerPoint 演示文稿</vt:lpstr>
      <vt:lpstr>PowerPoint 演示文稿</vt:lpstr>
      <vt:lpstr>五、信息系统</vt:lpstr>
      <vt:lpstr>PowerPoint 演示文稿</vt:lpstr>
      <vt:lpstr>人工智能</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里山</cp:lastModifiedBy>
  <cp:revision>10</cp:revision>
  <dcterms:created xsi:type="dcterms:W3CDTF">2022-06-19T02:51:00Z</dcterms:created>
  <dcterms:modified xsi:type="dcterms:W3CDTF">2022-06-23T08:37:16Z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2052-11.3.0.8506</vt:lpwstr>
  </property>
</Properties>
</file>