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Sz cx="9144000" cy="6858000" type="screen4x3"/>
  <p:notesSz cx="6858000" cy="994727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9DC9"/>
    <a:srgbClr val="FFAFAF"/>
    <a:srgbClr val="FF8787"/>
    <a:srgbClr val="FF9F9F"/>
    <a:srgbClr val="CD7371"/>
    <a:srgbClr val="FFD653"/>
    <a:srgbClr val="4F81BD"/>
    <a:srgbClr val="F4DFD0"/>
    <a:srgbClr val="DC9E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20"/>
      </p:cViewPr>
      <p:guideLst>
        <p:guide orient="horz" pos="2160"/>
        <p:guide pos="28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3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D00-CFFD-4A5F-BE08-4BDAB6F6C8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5E09A1-1DEA-41A5-A8E1-9C3CE468346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816A2F-79A1-4B29-877F-303EA2BEF39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275A-167F-4043-99AA-72ED59D41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全屏显示(4:3)</PresentationFormat>
  <Paragraphs>0</Paragraphs>
  <Slides>0</Slides>
  <Notes>12</Notes>
  <HiddenSlides>0</HiddenSlides>
  <MMClips>2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0</vt:i4>
      </vt:variant>
    </vt:vector>
  </HeadingPairs>
  <TitlesOfParts>
    <vt:vector size="16" baseType="lpstr">
      <vt:lpstr>Arial</vt:lpstr>
      <vt:lpstr>宋体</vt:lpstr>
      <vt:lpstr>Wingdings</vt:lpstr>
      <vt:lpstr>DFMincho-SU</vt:lpstr>
      <vt:lpstr>方正粗宋简体</vt:lpstr>
      <vt:lpstr>Calibri Light</vt:lpstr>
      <vt:lpstr>华文楷体</vt:lpstr>
      <vt:lpstr>华文琥珀</vt:lpstr>
      <vt:lpstr>华文隶书</vt:lpstr>
      <vt:lpstr>华文新魏</vt:lpstr>
      <vt:lpstr>方正姚体</vt:lpstr>
      <vt:lpstr>Calibri</vt:lpstr>
      <vt:lpstr>MS Mincho</vt:lpstr>
      <vt:lpstr>微软雅黑</vt:lpstr>
      <vt:lpstr>Arial Unicode MS</vt:lpstr>
      <vt:lpstr>Office 主题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出走吧！舒服圈</dc:title>
  <dc:creator>YUAN</dc:creator>
  <cp:lastModifiedBy>Yan</cp:lastModifiedBy>
  <cp:revision>102</cp:revision>
  <cp:lastPrinted>2017-11-06T07:59:00Z</cp:lastPrinted>
  <dcterms:created xsi:type="dcterms:W3CDTF">2017-10-29T03:06:00Z</dcterms:created>
  <dcterms:modified xsi:type="dcterms:W3CDTF">2019-01-22T00:27:51Z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