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17"/>
  </p:notesMasterIdLst>
  <p:sldIdLst>
    <p:sldId id="259" r:id="rId3"/>
    <p:sldId id="261" r:id="rId4"/>
    <p:sldId id="264" r:id="rId5"/>
    <p:sldId id="279" r:id="rId6"/>
    <p:sldId id="270" r:id="rId7"/>
    <p:sldId id="269" r:id="rId8"/>
    <p:sldId id="268" r:id="rId9"/>
    <p:sldId id="267" r:id="rId10"/>
    <p:sldId id="266" r:id="rId11"/>
    <p:sldId id="273" r:id="rId12"/>
    <p:sldId id="272" r:id="rId13"/>
    <p:sldId id="271" r:id="rId14"/>
    <p:sldId id="275" r:id="rId15"/>
    <p:sldId id="278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5B9BD5"/>
    <a:srgbClr val="F47349"/>
    <a:srgbClr val="6DA0A3"/>
    <a:srgbClr val="02918B"/>
    <a:srgbClr val="D7726C"/>
    <a:srgbClr val="80CBC4"/>
    <a:srgbClr val="C9D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A744E-8872-4271-B266-495A6149FFE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252F5-6CE3-42EC-830D-FE7A8725EFF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is1ide-Oval 2"/>
          <p:cNvSpPr/>
          <p:nvPr/>
        </p:nvSpPr>
        <p:spPr>
          <a:xfrm>
            <a:off x="2738665" y="2320101"/>
            <a:ext cx="1500495" cy="15537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rgbClr val="DCDEE0"/>
            </a:solidFill>
            <a:prstDash val="solid"/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2" name="is1ide-Freeform: Shape 4"/>
          <p:cNvSpPr/>
          <p:nvPr userDrawn="1"/>
        </p:nvSpPr>
        <p:spPr>
          <a:xfrm>
            <a:off x="3517559" y="2062769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6" y="21567"/>
                </a:moveTo>
                <a:cubicBezTo>
                  <a:pt x="18436" y="21578"/>
                  <a:pt x="18435" y="21589"/>
                  <a:pt x="18435" y="21600"/>
                </a:cubicBezTo>
                <a:lnTo>
                  <a:pt x="21600" y="21600"/>
                </a:lnTo>
                <a:cubicBezTo>
                  <a:pt x="21600" y="17665"/>
                  <a:pt x="20548" y="13976"/>
                  <a:pt x="18709" y="10799"/>
                </a:cubicBezTo>
                <a:cubicBezTo>
                  <a:pt x="17761" y="9160"/>
                  <a:pt x="16603" y="7657"/>
                  <a:pt x="15274" y="6327"/>
                </a:cubicBezTo>
                <a:cubicBezTo>
                  <a:pt x="11364" y="2418"/>
                  <a:pt x="5965" y="0"/>
                  <a:pt x="0" y="0"/>
                </a:cubicBezTo>
                <a:lnTo>
                  <a:pt x="0" y="3064"/>
                </a:lnTo>
                <a:cubicBezTo>
                  <a:pt x="10188" y="3101"/>
                  <a:pt x="18436" y="11370"/>
                  <a:pt x="18436" y="21567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3" name="is1ide-Freeform: Shape 5"/>
          <p:cNvSpPr/>
          <p:nvPr userDrawn="1"/>
        </p:nvSpPr>
        <p:spPr>
          <a:xfrm>
            <a:off x="3517563" y="3115382"/>
            <a:ext cx="980955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5" y="0"/>
                </a:moveTo>
                <a:cubicBezTo>
                  <a:pt x="18417" y="10181"/>
                  <a:pt x="10177" y="18432"/>
                  <a:pt x="0" y="18469"/>
                </a:cubicBezTo>
                <a:lnTo>
                  <a:pt x="0" y="21600"/>
                </a:lnTo>
                <a:cubicBezTo>
                  <a:pt x="5965" y="21600"/>
                  <a:pt x="11364" y="19182"/>
                  <a:pt x="15274" y="15274"/>
                </a:cubicBezTo>
                <a:cubicBezTo>
                  <a:pt x="16603" y="13944"/>
                  <a:pt x="17761" y="12441"/>
                  <a:pt x="18709" y="10802"/>
                </a:cubicBezTo>
                <a:cubicBezTo>
                  <a:pt x="20548" y="7624"/>
                  <a:pt x="21600" y="3935"/>
                  <a:pt x="21600" y="0"/>
                </a:cubicBezTo>
                <a:cubicBezTo>
                  <a:pt x="21600" y="0"/>
                  <a:pt x="18435" y="0"/>
                  <a:pt x="18435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4" name="is1ide-Freeform: Shape 6"/>
          <p:cNvSpPr/>
          <p:nvPr userDrawn="1"/>
        </p:nvSpPr>
        <p:spPr>
          <a:xfrm>
            <a:off x="2501000" y="3115382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32" y="18470"/>
                </a:moveTo>
                <a:cubicBezTo>
                  <a:pt x="11325" y="18470"/>
                  <a:pt x="3048" y="10204"/>
                  <a:pt x="3030" y="0"/>
                </a:cubicBezTo>
                <a:lnTo>
                  <a:pt x="0" y="0"/>
                </a:lnTo>
                <a:cubicBezTo>
                  <a:pt x="0" y="3935"/>
                  <a:pt x="1052" y="7624"/>
                  <a:pt x="2891" y="10802"/>
                </a:cubicBezTo>
                <a:cubicBezTo>
                  <a:pt x="3839" y="12441"/>
                  <a:pt x="4997" y="13944"/>
                  <a:pt x="6326" y="15274"/>
                </a:cubicBezTo>
                <a:cubicBezTo>
                  <a:pt x="10235" y="19182"/>
                  <a:pt x="15635" y="21600"/>
                  <a:pt x="21600" y="21600"/>
                </a:cubicBezTo>
                <a:lnTo>
                  <a:pt x="21600" y="18469"/>
                </a:lnTo>
                <a:cubicBezTo>
                  <a:pt x="21577" y="18469"/>
                  <a:pt x="21555" y="18470"/>
                  <a:pt x="21532" y="1847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5" name="is1ide-Freeform: Shape 7"/>
          <p:cNvSpPr/>
          <p:nvPr userDrawn="1"/>
        </p:nvSpPr>
        <p:spPr>
          <a:xfrm>
            <a:off x="2500996" y="2062769"/>
            <a:ext cx="980971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30" y="21567"/>
                </a:moveTo>
                <a:cubicBezTo>
                  <a:pt x="3030" y="11347"/>
                  <a:pt x="11313" y="3063"/>
                  <a:pt x="21532" y="3063"/>
                </a:cubicBezTo>
                <a:cubicBezTo>
                  <a:pt x="21555" y="3063"/>
                  <a:pt x="21577" y="3064"/>
                  <a:pt x="21600" y="3064"/>
                </a:cubicBezTo>
                <a:lnTo>
                  <a:pt x="21600" y="0"/>
                </a:lnTo>
                <a:cubicBezTo>
                  <a:pt x="15635" y="0"/>
                  <a:pt x="10235" y="2418"/>
                  <a:pt x="6326" y="6327"/>
                </a:cubicBezTo>
                <a:cubicBezTo>
                  <a:pt x="4997" y="7657"/>
                  <a:pt x="3839" y="9160"/>
                  <a:pt x="2891" y="10799"/>
                </a:cubicBezTo>
                <a:cubicBezTo>
                  <a:pt x="1052" y="13976"/>
                  <a:pt x="0" y="17665"/>
                  <a:pt x="0" y="21600"/>
                </a:cubicBezTo>
                <a:lnTo>
                  <a:pt x="3030" y="21600"/>
                </a:lnTo>
                <a:cubicBezTo>
                  <a:pt x="3030" y="21589"/>
                  <a:pt x="3030" y="21578"/>
                  <a:pt x="3030" y="21567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09290" y="2605885"/>
            <a:ext cx="1145346" cy="10097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9"/>
          <p:cNvGrpSpPr/>
          <p:nvPr userDrawn="1"/>
        </p:nvGrpSpPr>
        <p:grpSpPr bwMode="auto">
          <a:xfrm>
            <a:off x="2503624" y="2543018"/>
            <a:ext cx="1641044" cy="1602663"/>
            <a:chOff x="0" y="0"/>
            <a:chExt cx="1387872" cy="1387872"/>
          </a:xfrm>
        </p:grpSpPr>
        <p:sp>
          <p:nvSpPr>
            <p:cNvPr id="9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E44B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4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" name="文本框 19"/>
          <p:cNvSpPr>
            <a:spLocks noChangeArrowheads="1"/>
          </p:cNvSpPr>
          <p:nvPr userDrawn="1"/>
        </p:nvSpPr>
        <p:spPr bwMode="auto">
          <a:xfrm>
            <a:off x="2858240" y="2990114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13"/>
          <p:cNvGrpSpPr/>
          <p:nvPr userDrawn="1"/>
        </p:nvGrpSpPr>
        <p:grpSpPr bwMode="auto">
          <a:xfrm>
            <a:off x="2516128" y="2530976"/>
            <a:ext cx="1641044" cy="1602663"/>
            <a:chOff x="0" y="0"/>
            <a:chExt cx="1387872" cy="1387872"/>
          </a:xfrm>
        </p:grpSpPr>
        <p:sp>
          <p:nvSpPr>
            <p:cNvPr id="11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291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" name="文本框 19"/>
          <p:cNvSpPr>
            <a:spLocks noChangeArrowheads="1"/>
          </p:cNvSpPr>
          <p:nvPr userDrawn="1"/>
        </p:nvSpPr>
        <p:spPr bwMode="auto">
          <a:xfrm>
            <a:off x="2876089" y="3000622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9"/>
          <p:cNvGrpSpPr/>
          <p:nvPr userDrawn="1"/>
        </p:nvGrpSpPr>
        <p:grpSpPr bwMode="auto">
          <a:xfrm>
            <a:off x="2510295" y="2543017"/>
            <a:ext cx="1641044" cy="1602663"/>
            <a:chOff x="0" y="0"/>
            <a:chExt cx="1387872" cy="1387872"/>
          </a:xfrm>
        </p:grpSpPr>
        <p:sp>
          <p:nvSpPr>
            <p:cNvPr id="7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F473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rgbClr val="00B0F0">
                <a:alpha val="48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" name="文本框 19"/>
          <p:cNvSpPr>
            <a:spLocks noChangeArrowheads="1"/>
          </p:cNvSpPr>
          <p:nvPr userDrawn="1"/>
        </p:nvSpPr>
        <p:spPr bwMode="auto">
          <a:xfrm>
            <a:off x="2888919" y="300662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小标题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/>
          <p:nvPr userDrawn="1"/>
        </p:nvGrpSpPr>
        <p:grpSpPr bwMode="auto">
          <a:xfrm>
            <a:off x="2516909" y="2530984"/>
            <a:ext cx="1641044" cy="1602663"/>
            <a:chOff x="0" y="0"/>
            <a:chExt cx="1387872" cy="1387872"/>
          </a:xfrm>
        </p:grpSpPr>
        <p:sp>
          <p:nvSpPr>
            <p:cNvPr id="6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15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" name="文本框 19"/>
          <p:cNvSpPr>
            <a:spLocks noChangeArrowheads="1"/>
          </p:cNvSpPr>
          <p:nvPr userDrawn="1"/>
        </p:nvSpPr>
        <p:spPr bwMode="auto">
          <a:xfrm>
            <a:off x="2865899" y="297808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 userDrawn="1"/>
        </p:nvSpPr>
        <p:spPr>
          <a:xfrm>
            <a:off x="-63517" y="-25400"/>
            <a:ext cx="12326274" cy="630070"/>
          </a:xfrm>
          <a:custGeom>
            <a:avLst/>
            <a:gdLst/>
            <a:ahLst/>
            <a:cxnLst/>
            <a:rect l="l" t="t" r="r" b="b"/>
            <a:pathLst>
              <a:path w="11692879" h="630070">
                <a:moveTo>
                  <a:pt x="0" y="9016"/>
                </a:moveTo>
                <a:cubicBezTo>
                  <a:pt x="0" y="4036"/>
                  <a:pt x="4036" y="0"/>
                  <a:pt x="9016" y="0"/>
                </a:cubicBezTo>
                <a:lnTo>
                  <a:pt x="11683864" y="0"/>
                </a:lnTo>
                <a:cubicBezTo>
                  <a:pt x="11688843" y="0"/>
                  <a:pt x="11692879" y="4037"/>
                  <a:pt x="11692879" y="9016"/>
                </a:cubicBezTo>
                <a:lnTo>
                  <a:pt x="11692879" y="621054"/>
                </a:lnTo>
                <a:cubicBezTo>
                  <a:pt x="11692879" y="626033"/>
                  <a:pt x="11688843" y="630069"/>
                  <a:pt x="11683864" y="630070"/>
                </a:cubicBezTo>
                <a:lnTo>
                  <a:pt x="9016" y="630070"/>
                </a:lnTo>
                <a:cubicBezTo>
                  <a:pt x="6624" y="630070"/>
                  <a:pt x="4331" y="629120"/>
                  <a:pt x="2641" y="627429"/>
                </a:cubicBezTo>
                <a:cubicBezTo>
                  <a:pt x="950" y="625738"/>
                  <a:pt x="0" y="623445"/>
                  <a:pt x="0" y="621054"/>
                </a:cubicBezTo>
                <a:lnTo>
                  <a:pt x="0" y="9016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8" name="Freeform 3"/>
          <p:cNvSpPr/>
          <p:nvPr userDrawn="1"/>
        </p:nvSpPr>
        <p:spPr>
          <a:xfrm>
            <a:off x="-63390" y="-25400"/>
            <a:ext cx="9076762" cy="56564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0" name="Freeform 12"/>
          <p:cNvSpPr/>
          <p:nvPr userDrawn="1"/>
        </p:nvSpPr>
        <p:spPr>
          <a:xfrm>
            <a:off x="11495313" y="2"/>
            <a:ext cx="767443" cy="538842"/>
          </a:xfrm>
          <a:custGeom>
            <a:avLst/>
            <a:gdLst/>
            <a:ahLst/>
            <a:cxnLst/>
            <a:rect l="l" t="t" r="r" b="b"/>
            <a:pathLst>
              <a:path w="1439734" h="565455">
                <a:moveTo>
                  <a:pt x="0" y="8289"/>
                </a:moveTo>
                <a:cubicBezTo>
                  <a:pt x="0" y="6091"/>
                  <a:pt x="873" y="3982"/>
                  <a:pt x="2428" y="2428"/>
                </a:cubicBezTo>
                <a:cubicBezTo>
                  <a:pt x="3982" y="873"/>
                  <a:pt x="6091" y="0"/>
                  <a:pt x="8289" y="0"/>
                </a:cubicBezTo>
                <a:lnTo>
                  <a:pt x="1431445" y="0"/>
                </a:lnTo>
                <a:cubicBezTo>
                  <a:pt x="1433643" y="0"/>
                  <a:pt x="1435752" y="873"/>
                  <a:pt x="1437306" y="2428"/>
                </a:cubicBezTo>
                <a:cubicBezTo>
                  <a:pt x="1438861" y="3982"/>
                  <a:pt x="1439734" y="6091"/>
                  <a:pt x="1439734" y="8289"/>
                </a:cubicBezTo>
                <a:lnTo>
                  <a:pt x="1439734" y="557166"/>
                </a:lnTo>
                <a:cubicBezTo>
                  <a:pt x="1439734" y="559364"/>
                  <a:pt x="1438861" y="561473"/>
                  <a:pt x="1437306" y="563027"/>
                </a:cubicBezTo>
                <a:cubicBezTo>
                  <a:pt x="1435752" y="564582"/>
                  <a:pt x="1433643" y="565455"/>
                  <a:pt x="1431445" y="565455"/>
                </a:cubicBezTo>
                <a:lnTo>
                  <a:pt x="8289" y="565455"/>
                </a:lnTo>
                <a:cubicBezTo>
                  <a:pt x="6091" y="565455"/>
                  <a:pt x="3982" y="564582"/>
                  <a:pt x="2428" y="563027"/>
                </a:cubicBezTo>
                <a:cubicBezTo>
                  <a:pt x="873" y="561473"/>
                  <a:pt x="0" y="559364"/>
                  <a:pt x="0" y="557166"/>
                </a:cubicBezTo>
                <a:lnTo>
                  <a:pt x="0" y="8289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1" name="Freeform 3"/>
          <p:cNvSpPr/>
          <p:nvPr userDrawn="1"/>
        </p:nvSpPr>
        <p:spPr>
          <a:xfrm>
            <a:off x="-63517" y="6653893"/>
            <a:ext cx="12326274" cy="20410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6.jpeg"/><Relationship Id="rId1" Type="http://schemas.openxmlformats.org/officeDocument/2006/relationships/hyperlink" Target="https://image.baidu.com/search/detail?ct=503316480&amp;z=0&amp;tn=baiduimagedetail&amp;ipn=d&amp;word=%E8%A6%81%E7%95%85%E6%83%B3%E6%9C%AA%E6%9D%A5&amp;step_word=&amp;ie=utf-8&amp;in=&amp;cl=2&amp;lm=-1&amp;st=-1&amp;hd=0&amp;latest=0&amp;copyright=0&amp;cs=727908486,4035250862&amp;os=380858919,4009871965&amp;simid=4223616468,665117920&amp;pn=1&amp;rn=1&amp;di=29040&amp;ln=826&amp;fr=&amp;fmq=1572184484100_R&amp;fm=result&amp;ic=0&amp;s=undefined&amp;se=&amp;sme=&amp;tab=0&amp;width=&amp;height=&amp;face=undefined&amp;is=0,0&amp;istype=2&amp;ist=&amp;jit=&amp;bdtype=0&amp;spn=0&amp;pi=0&amp;gsm=0&amp;objurl=http%3A%2F%2Fwww.yaozui.com%2Fckeditor_assets%2Fimages%2F2018%2F04%2F03%2Fd934f9258c302513ae17d491b595a80d.jpeg&amp;rpstart=0&amp;rpnum=0&amp;adpicid=0&amp;force=undefin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900773" y="2887038"/>
            <a:ext cx="529119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F473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从这里出发</a:t>
            </a:r>
            <a:endParaRPr lang="zh-CN" altLang="en-US" sz="4500" b="1" dirty="0">
              <a:solidFill>
                <a:srgbClr val="F4734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475" y="2489536"/>
            <a:ext cx="5851507" cy="335516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36997" y="1736229"/>
            <a:ext cx="1043854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到普通高中学习，到中等职业学校学习，到法定年龄后就业；就业前景；学业深造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1239" y="1013295"/>
            <a:ext cx="11424864" cy="523220"/>
            <a:chOff x="421239" y="1013295"/>
            <a:chExt cx="11424864" cy="523220"/>
          </a:xfrm>
        </p:grpSpPr>
        <p:sp>
          <p:nvSpPr>
            <p:cNvPr id="5" name="文本框 4"/>
            <p:cNvSpPr txBox="1"/>
            <p:nvPr/>
          </p:nvSpPr>
          <p:spPr>
            <a:xfrm>
              <a:off x="955496" y="1013295"/>
              <a:ext cx="108906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现象链接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21239" y="1013295"/>
              <a:ext cx="433389" cy="464400"/>
              <a:chOff x="9324592" y="1236103"/>
              <a:chExt cx="531657" cy="583566"/>
            </a:xfrm>
          </p:grpSpPr>
          <p:sp>
            <p:nvSpPr>
              <p:cNvPr id="7" name="Shape 6853"/>
              <p:cNvSpPr/>
              <p:nvPr/>
            </p:nvSpPr>
            <p:spPr>
              <a:xfrm>
                <a:off x="9332127" y="1236103"/>
                <a:ext cx="450444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06" y="0"/>
                    </a:moveTo>
                    <a:cubicBezTo>
                      <a:pt x="7425" y="0"/>
                      <a:pt x="7425" y="0"/>
                      <a:pt x="7425" y="0"/>
                    </a:cubicBezTo>
                    <a:cubicBezTo>
                      <a:pt x="7425" y="0"/>
                      <a:pt x="4978" y="2088"/>
                      <a:pt x="4134" y="2741"/>
                    </a:cubicBezTo>
                    <a:cubicBezTo>
                      <a:pt x="3122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928" y="21600"/>
                      <a:pt x="2109" y="21600"/>
                    </a:cubicBezTo>
                    <a:cubicBezTo>
                      <a:pt x="19406" y="21600"/>
                      <a:pt x="19406" y="21600"/>
                      <a:pt x="19406" y="21600"/>
                    </a:cubicBezTo>
                    <a:cubicBezTo>
                      <a:pt x="20588" y="21600"/>
                      <a:pt x="21600" y="20817"/>
                      <a:pt x="21600" y="19903"/>
                    </a:cubicBezTo>
                    <a:cubicBezTo>
                      <a:pt x="21600" y="1697"/>
                      <a:pt x="21600" y="1697"/>
                      <a:pt x="21600" y="1697"/>
                    </a:cubicBezTo>
                    <a:cubicBezTo>
                      <a:pt x="21600" y="783"/>
                      <a:pt x="20588" y="0"/>
                      <a:pt x="19406" y="0"/>
                    </a:cubicBezTo>
                  </a:path>
                </a:pathLst>
              </a:custGeom>
              <a:solidFill>
                <a:srgbClr val="0A8CB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8" name="image22.pn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652796" y="1483092"/>
                <a:ext cx="134798" cy="31480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9" name="Shape 6855"/>
              <p:cNvSpPr/>
              <p:nvPr/>
            </p:nvSpPr>
            <p:spPr>
              <a:xfrm>
                <a:off x="9332127" y="1236103"/>
                <a:ext cx="225222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4850" y="0"/>
                      <a:pt x="14850" y="0"/>
                      <a:pt x="14850" y="0"/>
                    </a:cubicBezTo>
                    <a:cubicBezTo>
                      <a:pt x="14850" y="0"/>
                      <a:pt x="9956" y="2088"/>
                      <a:pt x="8269" y="2741"/>
                    </a:cubicBezTo>
                    <a:cubicBezTo>
                      <a:pt x="6244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1856" y="21600"/>
                      <a:pt x="4219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0"/>
                      <a:pt x="21600" y="0"/>
                      <a:pt x="21600" y="0"/>
                    </a:cubicBezTo>
                  </a:path>
                </a:pathLst>
              </a:custGeom>
              <a:solidFill>
                <a:srgbClr val="18A3D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10" name="image23.png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324592" y="1375087"/>
                <a:ext cx="195081" cy="57771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11" name="Shape 6857"/>
              <p:cNvSpPr/>
              <p:nvPr/>
            </p:nvSpPr>
            <p:spPr>
              <a:xfrm>
                <a:off x="9332127" y="1236103"/>
                <a:ext cx="154893" cy="159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5360"/>
                      <a:pt x="21600" y="15360"/>
                      <a:pt x="21600" y="15360"/>
                    </a:cubicBezTo>
                    <a:cubicBezTo>
                      <a:pt x="21600" y="18960"/>
                      <a:pt x="18900" y="21600"/>
                      <a:pt x="15464" y="21600"/>
                    </a:cubicBezTo>
                    <a:cubicBezTo>
                      <a:pt x="0" y="21600"/>
                      <a:pt x="0" y="21600"/>
                      <a:pt x="0" y="21600"/>
                    </a:cubicBez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3DBA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2" name="Shape 6858"/>
              <p:cNvSpPr/>
              <p:nvPr/>
            </p:nvSpPr>
            <p:spPr>
              <a:xfrm>
                <a:off x="9405806" y="1446253"/>
                <a:ext cx="301412" cy="1950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63" y="21600"/>
                    </a:move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505" y="21600"/>
                      <a:pt x="0" y="20822"/>
                      <a:pt x="0" y="19849"/>
                    </a:cubicBezTo>
                    <a:cubicBezTo>
                      <a:pt x="0" y="18876"/>
                      <a:pt x="505" y="18097"/>
                      <a:pt x="1137" y="18097"/>
                    </a:cubicBezTo>
                    <a:cubicBezTo>
                      <a:pt x="20463" y="18097"/>
                      <a:pt x="20463" y="18097"/>
                      <a:pt x="20463" y="18097"/>
                    </a:cubicBezTo>
                    <a:cubicBezTo>
                      <a:pt x="21095" y="18097"/>
                      <a:pt x="21600" y="18876"/>
                      <a:pt x="21600" y="19849"/>
                    </a:cubicBezTo>
                    <a:cubicBezTo>
                      <a:pt x="21600" y="20822"/>
                      <a:pt x="21095" y="21600"/>
                      <a:pt x="20463" y="21600"/>
                    </a:cubicBezTo>
                    <a:close/>
                    <a:moveTo>
                      <a:pt x="21600" y="13816"/>
                    </a:moveTo>
                    <a:cubicBezTo>
                      <a:pt x="21600" y="12843"/>
                      <a:pt x="21095" y="12065"/>
                      <a:pt x="20463" y="12065"/>
                    </a:cubicBezTo>
                    <a:cubicBezTo>
                      <a:pt x="1137" y="12065"/>
                      <a:pt x="1137" y="12065"/>
                      <a:pt x="1137" y="12065"/>
                    </a:cubicBezTo>
                    <a:cubicBezTo>
                      <a:pt x="505" y="12065"/>
                      <a:pt x="0" y="12843"/>
                      <a:pt x="0" y="13816"/>
                    </a:cubicBezTo>
                    <a:cubicBezTo>
                      <a:pt x="0" y="14789"/>
                      <a:pt x="505" y="15373"/>
                      <a:pt x="1137" y="15373"/>
                    </a:cubicBezTo>
                    <a:cubicBezTo>
                      <a:pt x="20463" y="15373"/>
                      <a:pt x="20463" y="15373"/>
                      <a:pt x="20463" y="15373"/>
                    </a:cubicBezTo>
                    <a:cubicBezTo>
                      <a:pt x="21095" y="15373"/>
                      <a:pt x="21600" y="14789"/>
                      <a:pt x="21600" y="13816"/>
                    </a:cubicBezTo>
                    <a:close/>
                    <a:moveTo>
                      <a:pt x="21600" y="7784"/>
                    </a:moveTo>
                    <a:cubicBezTo>
                      <a:pt x="21600" y="6811"/>
                      <a:pt x="21095" y="6032"/>
                      <a:pt x="20463" y="6032"/>
                    </a:cubicBezTo>
                    <a:cubicBezTo>
                      <a:pt x="1137" y="6032"/>
                      <a:pt x="1137" y="6032"/>
                      <a:pt x="1137" y="6032"/>
                    </a:cubicBezTo>
                    <a:cubicBezTo>
                      <a:pt x="505" y="6032"/>
                      <a:pt x="0" y="6811"/>
                      <a:pt x="0" y="7784"/>
                    </a:cubicBezTo>
                    <a:cubicBezTo>
                      <a:pt x="0" y="8562"/>
                      <a:pt x="505" y="9341"/>
                      <a:pt x="1137" y="9341"/>
                    </a:cubicBezTo>
                    <a:cubicBezTo>
                      <a:pt x="20463" y="9341"/>
                      <a:pt x="20463" y="9341"/>
                      <a:pt x="20463" y="9341"/>
                    </a:cubicBezTo>
                    <a:cubicBezTo>
                      <a:pt x="21095" y="9341"/>
                      <a:pt x="21600" y="8562"/>
                      <a:pt x="21600" y="7784"/>
                    </a:cubicBezTo>
                    <a:close/>
                    <a:moveTo>
                      <a:pt x="10737" y="1751"/>
                    </a:moveTo>
                    <a:cubicBezTo>
                      <a:pt x="10737" y="778"/>
                      <a:pt x="10232" y="0"/>
                      <a:pt x="9726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505" y="0"/>
                      <a:pt x="0" y="778"/>
                      <a:pt x="0" y="1751"/>
                    </a:cubicBezTo>
                    <a:cubicBezTo>
                      <a:pt x="0" y="2530"/>
                      <a:pt x="505" y="3308"/>
                      <a:pt x="1137" y="3308"/>
                    </a:cubicBezTo>
                    <a:cubicBezTo>
                      <a:pt x="9726" y="3308"/>
                      <a:pt x="9726" y="3308"/>
                      <a:pt x="9726" y="3308"/>
                    </a:cubicBezTo>
                    <a:cubicBezTo>
                      <a:pt x="10232" y="3308"/>
                      <a:pt x="10737" y="2530"/>
                      <a:pt x="10737" y="1751"/>
                    </a:cubicBez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3" name="Shape 6859"/>
              <p:cNvSpPr/>
              <p:nvPr/>
            </p:nvSpPr>
            <p:spPr>
              <a:xfrm>
                <a:off x="9578280" y="1325689"/>
                <a:ext cx="113029" cy="98796"/>
              </a:xfrm>
              <a:prstGeom prst="rect">
                <a:avLst/>
              </a:pr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4" name="Shape 6860"/>
              <p:cNvSpPr/>
              <p:nvPr/>
            </p:nvSpPr>
            <p:spPr>
              <a:xfrm>
                <a:off x="9640236" y="1424484"/>
                <a:ext cx="216013" cy="250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23" y="0"/>
                    </a:moveTo>
                    <a:lnTo>
                      <a:pt x="0" y="16615"/>
                    </a:lnTo>
                    <a:lnTo>
                      <a:pt x="13144" y="21600"/>
                    </a:lnTo>
                    <a:lnTo>
                      <a:pt x="21600" y="5201"/>
                    </a:lnTo>
                    <a:lnTo>
                      <a:pt x="8623" y="0"/>
                    </a:lnTo>
                    <a:close/>
                  </a:path>
                </a:pathLst>
              </a:custGeom>
              <a:solidFill>
                <a:srgbClr val="3BBF9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5" name="Shape 6861"/>
              <p:cNvSpPr/>
              <p:nvPr/>
            </p:nvSpPr>
            <p:spPr>
              <a:xfrm>
                <a:off x="9640236" y="1617053"/>
                <a:ext cx="131450" cy="98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51" y="15742"/>
                    </a:moveTo>
                    <a:lnTo>
                      <a:pt x="0" y="0"/>
                    </a:lnTo>
                    <a:lnTo>
                      <a:pt x="21600" y="12631"/>
                    </a:lnTo>
                    <a:lnTo>
                      <a:pt x="11557" y="21600"/>
                    </a:lnTo>
                    <a:lnTo>
                      <a:pt x="1651" y="15742"/>
                    </a:lnTo>
                    <a:close/>
                  </a:path>
                </a:pathLst>
              </a:custGeom>
              <a:solidFill>
                <a:srgbClr val="F2DFD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6" name="Shape 6862"/>
              <p:cNvSpPr/>
              <p:nvPr/>
            </p:nvSpPr>
            <p:spPr>
              <a:xfrm>
                <a:off x="9640236" y="1424484"/>
                <a:ext cx="151544" cy="2227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292" y="0"/>
                    </a:moveTo>
                    <a:lnTo>
                      <a:pt x="0" y="18677"/>
                    </a:lnTo>
                    <a:lnTo>
                      <a:pt x="9308" y="21600"/>
                    </a:lnTo>
                    <a:lnTo>
                      <a:pt x="21600" y="2923"/>
                    </a:lnTo>
                    <a:lnTo>
                      <a:pt x="12292" y="0"/>
                    </a:lnTo>
                    <a:close/>
                  </a:path>
                </a:pathLst>
              </a:custGeom>
              <a:solidFill>
                <a:srgbClr val="4ED0A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7" name="Shape 6863"/>
              <p:cNvSpPr/>
              <p:nvPr/>
            </p:nvSpPr>
            <p:spPr>
              <a:xfrm>
                <a:off x="9640236" y="1617053"/>
                <a:ext cx="66982" cy="86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240" y="18035"/>
                    </a:moveTo>
                    <a:lnTo>
                      <a:pt x="0" y="0"/>
                    </a:lnTo>
                    <a:lnTo>
                      <a:pt x="21600" y="6920"/>
                    </a:lnTo>
                    <a:lnTo>
                      <a:pt x="12960" y="21600"/>
                    </a:lnTo>
                    <a:lnTo>
                      <a:pt x="3240" y="18035"/>
                    </a:ln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8" name="Shape 6864"/>
              <p:cNvSpPr/>
              <p:nvPr/>
            </p:nvSpPr>
            <p:spPr>
              <a:xfrm>
                <a:off x="9650283" y="1684033"/>
                <a:ext cx="6530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910"/>
                    </a:moveTo>
                    <a:lnTo>
                      <a:pt x="3046" y="21600"/>
                    </a:lnTo>
                    <a:lnTo>
                      <a:pt x="0" y="0"/>
                    </a:lnTo>
                    <a:lnTo>
                      <a:pt x="21600" y="8910"/>
                    </a:lnTo>
                    <a:close/>
                  </a:path>
                </a:pathLst>
              </a:custGeom>
              <a:solidFill>
                <a:srgbClr val="41556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9" name="Shape 6865"/>
              <p:cNvSpPr/>
              <p:nvPr/>
            </p:nvSpPr>
            <p:spPr>
              <a:xfrm>
                <a:off x="9650283" y="1684033"/>
                <a:ext cx="3181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253" y="21600"/>
                    </a:moveTo>
                    <a:lnTo>
                      <a:pt x="0" y="0"/>
                    </a:lnTo>
                    <a:lnTo>
                      <a:pt x="21600" y="4590"/>
                    </a:lnTo>
                    <a:lnTo>
                      <a:pt x="6253" y="21600"/>
                    </a:lnTo>
                    <a:close/>
                  </a:path>
                </a:pathLst>
              </a:custGeom>
              <a:solidFill>
                <a:srgbClr val="53688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5080" y="1774064"/>
            <a:ext cx="100173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一、回望成长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565080" y="2375460"/>
            <a:ext cx="1100362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初中三年我们有哪些收获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93161" y="2926723"/>
            <a:ext cx="11075541" cy="242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学海中泛舟，掌握越来越多的知识。参加丰富多彩的实践活动，学会做人，学会做事。结交志同道合的朋友，在成长的路上互帮互助，风雨同行。不断修炼道德操守，提高法治意识，坚持与德并进，与法同行。逐步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树立全球视野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，主动思考人类的前途命运。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565080" y="1172668"/>
            <a:ext cx="11171432" cy="523220"/>
            <a:chOff x="510284" y="980924"/>
            <a:chExt cx="11171432" cy="523220"/>
          </a:xfrm>
        </p:grpSpPr>
        <p:sp>
          <p:nvSpPr>
            <p:cNvPr id="6" name="文本框 5"/>
            <p:cNvSpPr txBox="1"/>
            <p:nvPr/>
          </p:nvSpPr>
          <p:spPr>
            <a:xfrm>
              <a:off x="986319" y="980924"/>
              <a:ext cx="106953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考点精讲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67"/>
            <p:cNvSpPr/>
            <p:nvPr/>
          </p:nvSpPr>
          <p:spPr bwMode="auto">
            <a:xfrm>
              <a:off x="510284" y="980924"/>
              <a:ext cx="366606" cy="464400"/>
            </a:xfrm>
            <a:custGeom>
              <a:avLst/>
              <a:gdLst>
                <a:gd name="T0" fmla="*/ 52829254 w 21600"/>
                <a:gd name="T1" fmla="*/ 149830331 h 21600"/>
                <a:gd name="T2" fmla="*/ 52829254 w 21600"/>
                <a:gd name="T3" fmla="*/ 149830331 h 21600"/>
                <a:gd name="T4" fmla="*/ 52829254 w 21600"/>
                <a:gd name="T5" fmla="*/ 149830331 h 21600"/>
                <a:gd name="T6" fmla="*/ 52829254 w 21600"/>
                <a:gd name="T7" fmla="*/ 1498303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793" y="3411"/>
                  </a:moveTo>
                  <a:cubicBezTo>
                    <a:pt x="18168" y="3411"/>
                    <a:pt x="18168" y="3411"/>
                    <a:pt x="18168" y="3411"/>
                  </a:cubicBezTo>
                  <a:cubicBezTo>
                    <a:pt x="18168" y="2274"/>
                    <a:pt x="18168" y="2274"/>
                    <a:pt x="18168" y="2274"/>
                  </a:cubicBezTo>
                  <a:cubicBezTo>
                    <a:pt x="15746" y="2274"/>
                    <a:pt x="15746" y="2274"/>
                    <a:pt x="15746" y="2274"/>
                  </a:cubicBezTo>
                  <a:cubicBezTo>
                    <a:pt x="15746" y="568"/>
                    <a:pt x="15746" y="568"/>
                    <a:pt x="15746" y="568"/>
                  </a:cubicBezTo>
                  <a:cubicBezTo>
                    <a:pt x="15746" y="284"/>
                    <a:pt x="15342" y="0"/>
                    <a:pt x="14938" y="0"/>
                  </a:cubicBezTo>
                  <a:cubicBezTo>
                    <a:pt x="6662" y="0"/>
                    <a:pt x="6662" y="0"/>
                    <a:pt x="6662" y="0"/>
                  </a:cubicBezTo>
                  <a:cubicBezTo>
                    <a:pt x="6056" y="0"/>
                    <a:pt x="5854" y="284"/>
                    <a:pt x="5854" y="568"/>
                  </a:cubicBezTo>
                  <a:cubicBezTo>
                    <a:pt x="5854" y="2274"/>
                    <a:pt x="5854" y="2274"/>
                    <a:pt x="5854" y="2274"/>
                  </a:cubicBezTo>
                  <a:cubicBezTo>
                    <a:pt x="3230" y="2274"/>
                    <a:pt x="3230" y="2274"/>
                    <a:pt x="3230" y="2274"/>
                  </a:cubicBezTo>
                  <a:cubicBezTo>
                    <a:pt x="3230" y="3411"/>
                    <a:pt x="3230" y="3411"/>
                    <a:pt x="3230" y="3411"/>
                  </a:cubicBezTo>
                  <a:cubicBezTo>
                    <a:pt x="606" y="3411"/>
                    <a:pt x="606" y="3411"/>
                    <a:pt x="606" y="3411"/>
                  </a:cubicBezTo>
                  <a:cubicBezTo>
                    <a:pt x="202" y="3411"/>
                    <a:pt x="0" y="3695"/>
                    <a:pt x="0" y="3979"/>
                  </a:cubicBezTo>
                  <a:cubicBezTo>
                    <a:pt x="0" y="21032"/>
                    <a:pt x="0" y="21032"/>
                    <a:pt x="0" y="21032"/>
                  </a:cubicBezTo>
                  <a:cubicBezTo>
                    <a:pt x="0" y="21316"/>
                    <a:pt x="202" y="21600"/>
                    <a:pt x="606" y="21600"/>
                  </a:cubicBezTo>
                  <a:cubicBezTo>
                    <a:pt x="20793" y="21600"/>
                    <a:pt x="20793" y="21600"/>
                    <a:pt x="20793" y="21600"/>
                  </a:cubicBezTo>
                  <a:cubicBezTo>
                    <a:pt x="21196" y="21600"/>
                    <a:pt x="21600" y="21316"/>
                    <a:pt x="21600" y="21032"/>
                  </a:cubicBezTo>
                  <a:cubicBezTo>
                    <a:pt x="21600" y="3979"/>
                    <a:pt x="21600" y="3979"/>
                    <a:pt x="21600" y="3979"/>
                  </a:cubicBezTo>
                  <a:cubicBezTo>
                    <a:pt x="21600" y="3695"/>
                    <a:pt x="21196" y="3411"/>
                    <a:pt x="20793" y="3411"/>
                  </a:cubicBezTo>
                  <a:close/>
                  <a:moveTo>
                    <a:pt x="7469" y="1705"/>
                  </a:moveTo>
                  <a:cubicBezTo>
                    <a:pt x="7469" y="1421"/>
                    <a:pt x="7873" y="1137"/>
                    <a:pt x="8277" y="1137"/>
                  </a:cubicBezTo>
                  <a:cubicBezTo>
                    <a:pt x="13323" y="1137"/>
                    <a:pt x="13323" y="1137"/>
                    <a:pt x="13323" y="1137"/>
                  </a:cubicBezTo>
                  <a:cubicBezTo>
                    <a:pt x="13727" y="1137"/>
                    <a:pt x="14131" y="1421"/>
                    <a:pt x="14131" y="1705"/>
                  </a:cubicBezTo>
                  <a:cubicBezTo>
                    <a:pt x="14131" y="2274"/>
                    <a:pt x="14131" y="2274"/>
                    <a:pt x="14131" y="2274"/>
                  </a:cubicBezTo>
                  <a:cubicBezTo>
                    <a:pt x="14131" y="2558"/>
                    <a:pt x="13727" y="2842"/>
                    <a:pt x="13323" y="2842"/>
                  </a:cubicBezTo>
                  <a:cubicBezTo>
                    <a:pt x="8277" y="2842"/>
                    <a:pt x="8277" y="2842"/>
                    <a:pt x="8277" y="2842"/>
                  </a:cubicBezTo>
                  <a:cubicBezTo>
                    <a:pt x="7873" y="2842"/>
                    <a:pt x="7469" y="2558"/>
                    <a:pt x="7469" y="2274"/>
                  </a:cubicBezTo>
                  <a:lnTo>
                    <a:pt x="7469" y="1705"/>
                  </a:lnTo>
                  <a:close/>
                  <a:moveTo>
                    <a:pt x="19985" y="16484"/>
                  </a:moveTo>
                  <a:cubicBezTo>
                    <a:pt x="19985" y="18758"/>
                    <a:pt x="16553" y="18047"/>
                    <a:pt x="16553" y="18047"/>
                  </a:cubicBezTo>
                  <a:cubicBezTo>
                    <a:pt x="16553" y="18047"/>
                    <a:pt x="17764" y="20463"/>
                    <a:pt x="14938" y="20463"/>
                  </a:cubicBezTo>
                  <a:cubicBezTo>
                    <a:pt x="9488" y="20463"/>
                    <a:pt x="1615" y="20463"/>
                    <a:pt x="1615" y="20463"/>
                  </a:cubicBezTo>
                  <a:cubicBezTo>
                    <a:pt x="1615" y="4689"/>
                    <a:pt x="1615" y="4689"/>
                    <a:pt x="1615" y="4689"/>
                  </a:cubicBezTo>
                  <a:cubicBezTo>
                    <a:pt x="3230" y="4689"/>
                    <a:pt x="3230" y="4689"/>
                    <a:pt x="3230" y="4689"/>
                  </a:cubicBezTo>
                  <a:cubicBezTo>
                    <a:pt x="3230" y="5258"/>
                    <a:pt x="3230" y="5258"/>
                    <a:pt x="3230" y="5258"/>
                  </a:cubicBezTo>
                  <a:cubicBezTo>
                    <a:pt x="18168" y="5258"/>
                    <a:pt x="18168" y="5258"/>
                    <a:pt x="18168" y="5258"/>
                  </a:cubicBezTo>
                  <a:cubicBezTo>
                    <a:pt x="18168" y="4689"/>
                    <a:pt x="18168" y="4689"/>
                    <a:pt x="18168" y="4689"/>
                  </a:cubicBezTo>
                  <a:cubicBezTo>
                    <a:pt x="19985" y="4689"/>
                    <a:pt x="19985" y="4689"/>
                    <a:pt x="19985" y="4689"/>
                  </a:cubicBezTo>
                  <a:cubicBezTo>
                    <a:pt x="19985" y="4689"/>
                    <a:pt x="19985" y="11653"/>
                    <a:pt x="19985" y="16484"/>
                  </a:cubicBezTo>
                  <a:close/>
                  <a:moveTo>
                    <a:pt x="7065" y="14779"/>
                  </a:moveTo>
                  <a:cubicBezTo>
                    <a:pt x="5047" y="16626"/>
                    <a:pt x="5047" y="16626"/>
                    <a:pt x="5047" y="16626"/>
                  </a:cubicBezTo>
                  <a:cubicBezTo>
                    <a:pt x="4643" y="15774"/>
                    <a:pt x="4643" y="15774"/>
                    <a:pt x="4643" y="15774"/>
                  </a:cubicBezTo>
                  <a:cubicBezTo>
                    <a:pt x="4441" y="15489"/>
                    <a:pt x="4037" y="15347"/>
                    <a:pt x="3634" y="15489"/>
                  </a:cubicBezTo>
                  <a:cubicBezTo>
                    <a:pt x="3432" y="15632"/>
                    <a:pt x="3230" y="15774"/>
                    <a:pt x="3432" y="16058"/>
                  </a:cubicBezTo>
                  <a:cubicBezTo>
                    <a:pt x="4239" y="17763"/>
                    <a:pt x="4239" y="17763"/>
                    <a:pt x="4239" y="17763"/>
                  </a:cubicBezTo>
                  <a:cubicBezTo>
                    <a:pt x="4441" y="17905"/>
                    <a:pt x="4643" y="18047"/>
                    <a:pt x="4845" y="18047"/>
                  </a:cubicBezTo>
                  <a:cubicBezTo>
                    <a:pt x="4845" y="18047"/>
                    <a:pt x="4845" y="18047"/>
                    <a:pt x="4845" y="18047"/>
                  </a:cubicBezTo>
                  <a:cubicBezTo>
                    <a:pt x="4845" y="18047"/>
                    <a:pt x="4845" y="18047"/>
                    <a:pt x="5047" y="18047"/>
                  </a:cubicBezTo>
                  <a:cubicBezTo>
                    <a:pt x="5047" y="18047"/>
                    <a:pt x="5047" y="18047"/>
                    <a:pt x="5047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450" y="17905"/>
                    <a:pt x="5450" y="17905"/>
                  </a:cubicBezTo>
                  <a:cubicBezTo>
                    <a:pt x="8075" y="15347"/>
                    <a:pt x="8075" y="15347"/>
                    <a:pt x="8075" y="15347"/>
                  </a:cubicBezTo>
                  <a:cubicBezTo>
                    <a:pt x="8277" y="15063"/>
                    <a:pt x="8277" y="14779"/>
                    <a:pt x="8075" y="14637"/>
                  </a:cubicBezTo>
                  <a:cubicBezTo>
                    <a:pt x="7671" y="14495"/>
                    <a:pt x="7267" y="14495"/>
                    <a:pt x="7065" y="14779"/>
                  </a:cubicBezTo>
                  <a:close/>
                  <a:moveTo>
                    <a:pt x="7065" y="10658"/>
                  </a:moveTo>
                  <a:cubicBezTo>
                    <a:pt x="5047" y="12505"/>
                    <a:pt x="5047" y="12505"/>
                    <a:pt x="5047" y="12505"/>
                  </a:cubicBezTo>
                  <a:cubicBezTo>
                    <a:pt x="4643" y="11653"/>
                    <a:pt x="4643" y="11653"/>
                    <a:pt x="4643" y="11653"/>
                  </a:cubicBezTo>
                  <a:cubicBezTo>
                    <a:pt x="4441" y="11368"/>
                    <a:pt x="4037" y="11226"/>
                    <a:pt x="3634" y="11368"/>
                  </a:cubicBezTo>
                  <a:cubicBezTo>
                    <a:pt x="3432" y="11511"/>
                    <a:pt x="3230" y="11795"/>
                    <a:pt x="3432" y="11937"/>
                  </a:cubicBezTo>
                  <a:cubicBezTo>
                    <a:pt x="4239" y="13642"/>
                    <a:pt x="4239" y="13642"/>
                    <a:pt x="4239" y="13642"/>
                  </a:cubicBezTo>
                  <a:cubicBezTo>
                    <a:pt x="4441" y="13784"/>
                    <a:pt x="4643" y="13926"/>
                    <a:pt x="4845" y="13926"/>
                  </a:cubicBezTo>
                  <a:cubicBezTo>
                    <a:pt x="4845" y="13926"/>
                    <a:pt x="4845" y="13926"/>
                    <a:pt x="4845" y="13926"/>
                  </a:cubicBezTo>
                  <a:cubicBezTo>
                    <a:pt x="4845" y="13926"/>
                    <a:pt x="4845" y="13926"/>
                    <a:pt x="5047" y="13926"/>
                  </a:cubicBezTo>
                  <a:cubicBezTo>
                    <a:pt x="5047" y="13926"/>
                    <a:pt x="5047" y="13926"/>
                    <a:pt x="5047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450" y="13926"/>
                    <a:pt x="5450" y="13784"/>
                  </a:cubicBezTo>
                  <a:cubicBezTo>
                    <a:pt x="8075" y="11226"/>
                    <a:pt x="8075" y="11226"/>
                    <a:pt x="8075" y="11226"/>
                  </a:cubicBezTo>
                  <a:cubicBezTo>
                    <a:pt x="8277" y="11084"/>
                    <a:pt x="8277" y="10800"/>
                    <a:pt x="8075" y="10658"/>
                  </a:cubicBezTo>
                  <a:cubicBezTo>
                    <a:pt x="7671" y="10374"/>
                    <a:pt x="7267" y="10516"/>
                    <a:pt x="7065" y="10658"/>
                  </a:cubicBezTo>
                  <a:close/>
                  <a:moveTo>
                    <a:pt x="17361" y="11653"/>
                  </a:moveTo>
                  <a:cubicBezTo>
                    <a:pt x="9892" y="11653"/>
                    <a:pt x="9892" y="11653"/>
                    <a:pt x="9892" y="11653"/>
                  </a:cubicBezTo>
                  <a:cubicBezTo>
                    <a:pt x="9488" y="11653"/>
                    <a:pt x="9084" y="11937"/>
                    <a:pt x="9084" y="12221"/>
                  </a:cubicBezTo>
                  <a:cubicBezTo>
                    <a:pt x="9084" y="12505"/>
                    <a:pt x="9488" y="12789"/>
                    <a:pt x="9892" y="12789"/>
                  </a:cubicBezTo>
                  <a:cubicBezTo>
                    <a:pt x="17361" y="12789"/>
                    <a:pt x="17361" y="12789"/>
                    <a:pt x="17361" y="12789"/>
                  </a:cubicBezTo>
                  <a:cubicBezTo>
                    <a:pt x="17764" y="12789"/>
                    <a:pt x="18168" y="12505"/>
                    <a:pt x="18168" y="12221"/>
                  </a:cubicBezTo>
                  <a:cubicBezTo>
                    <a:pt x="18168" y="11937"/>
                    <a:pt x="17764" y="11653"/>
                    <a:pt x="17361" y="11653"/>
                  </a:cubicBezTo>
                  <a:close/>
                  <a:moveTo>
                    <a:pt x="17361" y="7532"/>
                  </a:moveTo>
                  <a:cubicBezTo>
                    <a:pt x="9892" y="7532"/>
                    <a:pt x="9892" y="7532"/>
                    <a:pt x="9892" y="7532"/>
                  </a:cubicBezTo>
                  <a:cubicBezTo>
                    <a:pt x="9488" y="7532"/>
                    <a:pt x="9084" y="7816"/>
                    <a:pt x="9084" y="8100"/>
                  </a:cubicBezTo>
                  <a:cubicBezTo>
                    <a:pt x="9084" y="8526"/>
                    <a:pt x="9488" y="8668"/>
                    <a:pt x="9892" y="8668"/>
                  </a:cubicBezTo>
                  <a:cubicBezTo>
                    <a:pt x="17361" y="8668"/>
                    <a:pt x="17361" y="8668"/>
                    <a:pt x="17361" y="8668"/>
                  </a:cubicBezTo>
                  <a:cubicBezTo>
                    <a:pt x="17764" y="8668"/>
                    <a:pt x="18168" y="8526"/>
                    <a:pt x="18168" y="8100"/>
                  </a:cubicBezTo>
                  <a:cubicBezTo>
                    <a:pt x="18168" y="7816"/>
                    <a:pt x="17764" y="7532"/>
                    <a:pt x="17361" y="7532"/>
                  </a:cubicBezTo>
                  <a:close/>
                  <a:moveTo>
                    <a:pt x="7065" y="6537"/>
                  </a:moveTo>
                  <a:cubicBezTo>
                    <a:pt x="5047" y="8526"/>
                    <a:pt x="5047" y="8526"/>
                    <a:pt x="5047" y="8526"/>
                  </a:cubicBezTo>
                  <a:cubicBezTo>
                    <a:pt x="4643" y="7532"/>
                    <a:pt x="4643" y="7532"/>
                    <a:pt x="4643" y="7532"/>
                  </a:cubicBezTo>
                  <a:cubicBezTo>
                    <a:pt x="4441" y="7247"/>
                    <a:pt x="4037" y="7247"/>
                    <a:pt x="3634" y="7247"/>
                  </a:cubicBezTo>
                  <a:cubicBezTo>
                    <a:pt x="3432" y="7389"/>
                    <a:pt x="3230" y="7674"/>
                    <a:pt x="3432" y="7816"/>
                  </a:cubicBezTo>
                  <a:cubicBezTo>
                    <a:pt x="4239" y="9521"/>
                    <a:pt x="4239" y="9521"/>
                    <a:pt x="4239" y="9521"/>
                  </a:cubicBezTo>
                  <a:cubicBezTo>
                    <a:pt x="4441" y="9663"/>
                    <a:pt x="4643" y="9805"/>
                    <a:pt x="4845" y="9805"/>
                  </a:cubicBezTo>
                  <a:cubicBezTo>
                    <a:pt x="4845" y="9805"/>
                    <a:pt x="4845" y="9805"/>
                    <a:pt x="4845" y="9805"/>
                  </a:cubicBezTo>
                  <a:cubicBezTo>
                    <a:pt x="4845" y="9805"/>
                    <a:pt x="4845" y="9947"/>
                    <a:pt x="5047" y="9805"/>
                  </a:cubicBezTo>
                  <a:cubicBezTo>
                    <a:pt x="5047" y="9805"/>
                    <a:pt x="5047" y="9805"/>
                    <a:pt x="5047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450" y="9805"/>
                    <a:pt x="5450" y="9663"/>
                  </a:cubicBezTo>
                  <a:cubicBezTo>
                    <a:pt x="8075" y="7105"/>
                    <a:pt x="8075" y="7105"/>
                    <a:pt x="8075" y="7105"/>
                  </a:cubicBezTo>
                  <a:cubicBezTo>
                    <a:pt x="8277" y="6963"/>
                    <a:pt x="8277" y="6679"/>
                    <a:pt x="8075" y="6537"/>
                  </a:cubicBezTo>
                  <a:cubicBezTo>
                    <a:pt x="7671" y="6395"/>
                    <a:pt x="7267" y="6395"/>
                    <a:pt x="7065" y="6537"/>
                  </a:cubicBezTo>
                  <a:close/>
                  <a:moveTo>
                    <a:pt x="17361" y="15774"/>
                  </a:moveTo>
                  <a:cubicBezTo>
                    <a:pt x="9892" y="15774"/>
                    <a:pt x="9892" y="15774"/>
                    <a:pt x="9892" y="15774"/>
                  </a:cubicBezTo>
                  <a:cubicBezTo>
                    <a:pt x="9488" y="15774"/>
                    <a:pt x="9084" y="16058"/>
                    <a:pt x="9084" y="16342"/>
                  </a:cubicBezTo>
                  <a:cubicBezTo>
                    <a:pt x="9084" y="16626"/>
                    <a:pt x="9488" y="16911"/>
                    <a:pt x="9892" y="16911"/>
                  </a:cubicBezTo>
                  <a:cubicBezTo>
                    <a:pt x="17361" y="16911"/>
                    <a:pt x="17361" y="16911"/>
                    <a:pt x="17361" y="16911"/>
                  </a:cubicBezTo>
                  <a:cubicBezTo>
                    <a:pt x="17764" y="16911"/>
                    <a:pt x="18168" y="16626"/>
                    <a:pt x="18168" y="16342"/>
                  </a:cubicBezTo>
                  <a:cubicBezTo>
                    <a:pt x="18168" y="16058"/>
                    <a:pt x="17764" y="15774"/>
                    <a:pt x="17361" y="15774"/>
                  </a:cubicBezTo>
                  <a:close/>
                </a:path>
              </a:pathLst>
            </a:custGeom>
            <a:solidFill>
              <a:srgbClr val="18A3D9"/>
            </a:solidFill>
            <a:ln>
              <a:noFill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1110" y="1382286"/>
            <a:ext cx="10674850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）我们学会反思，总结成功的经验和失败的教训，每天都在进步。在学习和探索的道路上，我们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逐渐认识自己，发现自己的长处，挖掘自己的潜能，实现自我超越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结果很重要，过程同样重要。过程中的种种经历，无论顺利还是曲折，都是我们成长的重要积累，也是人生的宝贵财富。在过程中所获得的体验与感悟，才是真正有意义的学习收获。（如何正确处理过程与结果的关系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0832" y="1069798"/>
            <a:ext cx="107501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初中生活即将结束，我们该如何选择？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30832" y="1562241"/>
            <a:ext cx="10750194" cy="4829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）回望成长历程，我们更加懂得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珍惜当下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；立足现实，我们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脚踏实地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走向远方的目标。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）在人生道路上，我们每次关键性的选择都将对未来产生重要影响。现在，我们就面临着重要的选择，要理性分析主客观条件，思考并决定自己的目标和方向。我们要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系好人生的第一粒扣子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，自觉践行社会主义核心价值观，走好这重要的一步，用勤劳和汗水开辟人生和事业的美好前程。（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）未来，无论身在何处、走向何方，我们都需要努力奋斗，实现自己的人生价值。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962" y="1642105"/>
            <a:ext cx="4762500" cy="459105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64395" y="1272951"/>
            <a:ext cx="984606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在人生的道路上，如何学会合理选择？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4395" y="1976439"/>
            <a:ext cx="4626796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）弄清自己的真实需要。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）多方面搜集信息。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）掌握选择的策略。在制定目标时，要考虑重要性和可能性，从中选择最佳结合点。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3299" y="1103136"/>
            <a:ext cx="87056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二、走向未来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623299" y="1801779"/>
            <a:ext cx="858234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为什么要畅想未来？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23300" y="2536448"/>
            <a:ext cx="5027488" cy="242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畅想未来是为了丰富自己的生命，提升生命的质量，延伸生命的宽度和广度，更是为了很好地服务社会和国家。</a:t>
            </a:r>
            <a:endParaRPr lang="zh-CN" altLang="en-US" dirty="0"/>
          </a:p>
        </p:txBody>
      </p:sp>
      <p:pic>
        <p:nvPicPr>
          <p:cNvPr id="1026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784" y="1801779"/>
            <a:ext cx="4762500" cy="336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4394" y="1104884"/>
            <a:ext cx="1009264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如何畅想未来？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64394" y="1711059"/>
            <a:ext cx="10760469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）需要开阔的视野，把自己的爱好、需求与国家的发展、世界的繁荣、人类的梦想相结合。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）激发兴趣，大胆尝试，积极行动，不断反思自己，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全面规划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有意义的人生。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）既需要对未来有美好的憧憬，也需要有脚踏实地的行动。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）不仅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要正确理解自己的人生规划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，而且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要积极关切国家和民族的发展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，关注人类与世界发展的前途和命运，在学习和实践中走向未来。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5352" y="1315212"/>
            <a:ext cx="108906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当今时代为我们展示才华提供了哪些有利的条件？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75353" y="1982450"/>
            <a:ext cx="10890607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）我们生于伟大的祖国，欣逢伟大的新时代，国家政治稳定、经济发展、文化繁荣、社会和谐，人民生活水平不断提高，这些都为我们的成长提供了良好的社会条件。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）随着改革开放的深入，我国与世界各国的互动更加频繁，为我们的成长创造了更为广阔的空间。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5078" y="1080654"/>
            <a:ext cx="1068512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走向未来，我们应该怎样抓住机遇、迎接挑战？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65078" y="1573097"/>
            <a:ext cx="10983074" cy="4822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）时代给我们提供了一个展示才华的广阔舞台，我们要做好准备，抓住机会，还要善于创造机会，成就自己。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）我们所面临的挑战与问题，也让我们增添一份沉甸甸的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责任感与使命感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，提醒我们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时不我待，只争朝夕。</a:t>
            </a:r>
            <a:endParaRPr lang="en-US" altLang="zh-CN" sz="2600" dirty="0">
              <a:solidFill>
                <a:srgbClr val="9999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）一切趁现在，一切趁年轻，勇往直前，朝着既定的目标，去想、去做、去体验、去搏击风浪、去迎接考验。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）走向毕业的过程，也是不断走向成熟的过程。让我们带着自信，带着憧憬，带着同学的友谊、老师的祝福和父母的期待，踏上新的征程。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7821" y="1710477"/>
            <a:ext cx="10284431" cy="3022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初中三年学习结果很重要，过程无所谓。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初中毕业，只有进入更高一级的学校才能实现自己的人生价值。  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畅想未来，就是预设自己未来能够上什么学校，从事什么工作。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335803" y="1842306"/>
            <a:ext cx="708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35803" y="3025996"/>
            <a:ext cx="708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356351" y="4209687"/>
            <a:ext cx="708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46069" y="1121343"/>
            <a:ext cx="11559060" cy="523220"/>
            <a:chOff x="388072" y="1031979"/>
            <a:chExt cx="11559060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1025703" y="1031979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易错辨析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Shape 16869"/>
            <p:cNvSpPr/>
            <p:nvPr/>
          </p:nvSpPr>
          <p:spPr>
            <a:xfrm>
              <a:off x="388072" y="1031979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5795" y="1318965"/>
            <a:ext cx="10787866" cy="1492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有人说：“人生最大的困难是选择。”当你在规划初中毕业后的人生道路时，父母的期望和自己的目标发生了冲突。面对这一冲突，我们应该完全听从父母的安排。</a:t>
            </a:r>
            <a:endParaRPr lang="zh-CN" altLang="en-US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5795" y="2810977"/>
            <a:ext cx="11025883" cy="3419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这种观点错误。（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）我们作出最佳选择的最好办法是必须掌握一些科学的方法和策略，进行合理的选择。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）在作出人生的重要选择之前，要弄清自己的真实需要，多方面收集信息，学会辨别、筛选信息；还要考虑目标的重要性以及实现的可能性。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）此外，当自己的想法与他人不同时，我们应该认真听取父母、老师的建议，主动跟父母、老师交流，告诉他们自己的想法以及这样做的理由，只要是合理、正确的，相信他们会理解我们。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435795" y="795745"/>
            <a:ext cx="11552845" cy="523220"/>
            <a:chOff x="447371" y="1073000"/>
            <a:chExt cx="11552845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1078787" y="1073000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易混辨析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Shape 16869"/>
            <p:cNvSpPr/>
            <p:nvPr/>
          </p:nvSpPr>
          <p:spPr>
            <a:xfrm>
              <a:off x="447371" y="1073000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5968" y="1523103"/>
            <a:ext cx="11120063" cy="4222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）在社会生活中，“佛系”“以‘废人’自嘲”“这辈子也就这样了”等一些主张，正在潜移默化地影响着部分青少年的生活。作为即将踏上新征程的青少年，我们应该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遇到挫折和困难时就消极和逃避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憧憬有美好的未来，只关注结果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刻意追求自己个性化的生活方式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努力奋斗，勇往直前，迎接挑战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003622" y="2849652"/>
            <a:ext cx="7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0082" y="1047170"/>
            <a:ext cx="11401657" cy="529376"/>
            <a:chOff x="490082" y="1047170"/>
            <a:chExt cx="11401657" cy="529376"/>
          </a:xfrm>
        </p:grpSpPr>
        <p:sp>
          <p:nvSpPr>
            <p:cNvPr id="6" name="文本框 5"/>
            <p:cNvSpPr txBox="1"/>
            <p:nvPr/>
          </p:nvSpPr>
          <p:spPr>
            <a:xfrm>
              <a:off x="1052503" y="1053326"/>
              <a:ext cx="108392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真题试做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90082" y="1047170"/>
              <a:ext cx="458217" cy="464400"/>
              <a:chOff x="10455823" y="4493378"/>
              <a:chExt cx="840370" cy="817605"/>
            </a:xfrm>
            <a:solidFill>
              <a:srgbClr val="18A3D9"/>
            </a:solidFill>
          </p:grpSpPr>
          <p:sp>
            <p:nvSpPr>
              <p:cNvPr id="8" name="Shape 1385"/>
              <p:cNvSpPr/>
              <p:nvPr/>
            </p:nvSpPr>
            <p:spPr>
              <a:xfrm>
                <a:off x="10518775" y="4582319"/>
                <a:ext cx="715964" cy="728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315"/>
                    </a:moveTo>
                    <a:cubicBezTo>
                      <a:pt x="21600" y="4673"/>
                      <a:pt x="16760" y="0"/>
                      <a:pt x="10755" y="0"/>
                    </a:cubicBezTo>
                    <a:cubicBezTo>
                      <a:pt x="4840" y="0"/>
                      <a:pt x="0" y="4673"/>
                      <a:pt x="0" y="10315"/>
                    </a:cubicBezTo>
                    <a:cubicBezTo>
                      <a:pt x="0" y="13577"/>
                      <a:pt x="1613" y="16487"/>
                      <a:pt x="4123" y="18426"/>
                    </a:cubicBezTo>
                    <a:cubicBezTo>
                      <a:pt x="2778" y="20454"/>
                      <a:pt x="2778" y="20454"/>
                      <a:pt x="2778" y="20454"/>
                    </a:cubicBezTo>
                    <a:cubicBezTo>
                      <a:pt x="2510" y="20807"/>
                      <a:pt x="2599" y="21247"/>
                      <a:pt x="2958" y="21512"/>
                    </a:cubicBezTo>
                    <a:cubicBezTo>
                      <a:pt x="3137" y="21600"/>
                      <a:pt x="3227" y="21600"/>
                      <a:pt x="3406" y="21600"/>
                    </a:cubicBezTo>
                    <a:cubicBezTo>
                      <a:pt x="3675" y="21600"/>
                      <a:pt x="3854" y="21512"/>
                      <a:pt x="4033" y="21247"/>
                    </a:cubicBezTo>
                    <a:cubicBezTo>
                      <a:pt x="5378" y="19220"/>
                      <a:pt x="5378" y="19220"/>
                      <a:pt x="5378" y="19220"/>
                    </a:cubicBezTo>
                    <a:cubicBezTo>
                      <a:pt x="6991" y="20101"/>
                      <a:pt x="8783" y="20630"/>
                      <a:pt x="10755" y="20630"/>
                    </a:cubicBezTo>
                    <a:cubicBezTo>
                      <a:pt x="12727" y="20630"/>
                      <a:pt x="14609" y="20101"/>
                      <a:pt x="16222" y="19220"/>
                    </a:cubicBezTo>
                    <a:cubicBezTo>
                      <a:pt x="17567" y="21247"/>
                      <a:pt x="17567" y="21247"/>
                      <a:pt x="17567" y="21247"/>
                    </a:cubicBezTo>
                    <a:cubicBezTo>
                      <a:pt x="17656" y="21512"/>
                      <a:pt x="17925" y="21600"/>
                      <a:pt x="18194" y="21600"/>
                    </a:cubicBezTo>
                    <a:cubicBezTo>
                      <a:pt x="18373" y="21600"/>
                      <a:pt x="18463" y="21600"/>
                      <a:pt x="18642" y="21512"/>
                    </a:cubicBezTo>
                    <a:cubicBezTo>
                      <a:pt x="19001" y="21247"/>
                      <a:pt x="19090" y="20807"/>
                      <a:pt x="18822" y="20454"/>
                    </a:cubicBezTo>
                    <a:cubicBezTo>
                      <a:pt x="17477" y="18426"/>
                      <a:pt x="17477" y="18426"/>
                      <a:pt x="17477" y="18426"/>
                    </a:cubicBezTo>
                    <a:cubicBezTo>
                      <a:pt x="19987" y="16487"/>
                      <a:pt x="21600" y="13577"/>
                      <a:pt x="21600" y="10315"/>
                    </a:cubicBezTo>
                    <a:close/>
                    <a:moveTo>
                      <a:pt x="10755" y="17456"/>
                    </a:moveTo>
                    <a:cubicBezTo>
                      <a:pt x="6722" y="17456"/>
                      <a:pt x="3316" y="14282"/>
                      <a:pt x="3316" y="10315"/>
                    </a:cubicBezTo>
                    <a:cubicBezTo>
                      <a:pt x="3316" y="6436"/>
                      <a:pt x="6722" y="3262"/>
                      <a:pt x="10755" y="3262"/>
                    </a:cubicBezTo>
                    <a:cubicBezTo>
                      <a:pt x="14878" y="3262"/>
                      <a:pt x="18194" y="6436"/>
                      <a:pt x="18194" y="10315"/>
                    </a:cubicBezTo>
                    <a:cubicBezTo>
                      <a:pt x="18194" y="14282"/>
                      <a:pt x="14878" y="17456"/>
                      <a:pt x="10755" y="17456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9" name="Shape 1386"/>
              <p:cNvSpPr/>
              <p:nvPr/>
            </p:nvSpPr>
            <p:spPr>
              <a:xfrm>
                <a:off x="10455823" y="4493378"/>
                <a:ext cx="289750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7" h="20389" extrusionOk="0">
                    <a:moveTo>
                      <a:pt x="19928" y="3285"/>
                    </a:moveTo>
                    <a:cubicBezTo>
                      <a:pt x="19305" y="2617"/>
                      <a:pt x="18681" y="2617"/>
                      <a:pt x="18058" y="2840"/>
                    </a:cubicBezTo>
                    <a:cubicBezTo>
                      <a:pt x="14112" y="-946"/>
                      <a:pt x="8089" y="-946"/>
                      <a:pt x="3935" y="2840"/>
                    </a:cubicBezTo>
                    <a:cubicBezTo>
                      <a:pt x="-219" y="6625"/>
                      <a:pt x="-1257" y="12860"/>
                      <a:pt x="1651" y="17536"/>
                    </a:cubicBezTo>
                    <a:cubicBezTo>
                      <a:pt x="1235" y="18205"/>
                      <a:pt x="1235" y="19095"/>
                      <a:pt x="1651" y="19763"/>
                    </a:cubicBezTo>
                    <a:cubicBezTo>
                      <a:pt x="2274" y="20431"/>
                      <a:pt x="3312" y="20654"/>
                      <a:pt x="3935" y="19986"/>
                    </a:cubicBezTo>
                    <a:cubicBezTo>
                      <a:pt x="19720" y="5734"/>
                      <a:pt x="19720" y="5734"/>
                      <a:pt x="19720" y="5734"/>
                    </a:cubicBezTo>
                    <a:cubicBezTo>
                      <a:pt x="20343" y="5066"/>
                      <a:pt x="20343" y="4176"/>
                      <a:pt x="19928" y="3285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0" name="Shape 1387"/>
              <p:cNvSpPr/>
              <p:nvPr/>
            </p:nvSpPr>
            <p:spPr>
              <a:xfrm>
                <a:off x="11006501" y="4493378"/>
                <a:ext cx="289692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3" h="20389" extrusionOk="0">
                    <a:moveTo>
                      <a:pt x="16368" y="2840"/>
                    </a:moveTo>
                    <a:cubicBezTo>
                      <a:pt x="12215" y="-946"/>
                      <a:pt x="6191" y="-946"/>
                      <a:pt x="2245" y="2840"/>
                    </a:cubicBezTo>
                    <a:cubicBezTo>
                      <a:pt x="1622" y="2617"/>
                      <a:pt x="791" y="2617"/>
                      <a:pt x="376" y="3285"/>
                    </a:cubicBezTo>
                    <a:cubicBezTo>
                      <a:pt x="-247" y="4176"/>
                      <a:pt x="-39" y="5066"/>
                      <a:pt x="584" y="5734"/>
                    </a:cubicBezTo>
                    <a:cubicBezTo>
                      <a:pt x="16368" y="19986"/>
                      <a:pt x="16368" y="19986"/>
                      <a:pt x="16368" y="19986"/>
                    </a:cubicBezTo>
                    <a:cubicBezTo>
                      <a:pt x="16991" y="20654"/>
                      <a:pt x="18030" y="20431"/>
                      <a:pt x="18653" y="19763"/>
                    </a:cubicBezTo>
                    <a:cubicBezTo>
                      <a:pt x="19068" y="19095"/>
                      <a:pt x="19068" y="18205"/>
                      <a:pt x="18653" y="17536"/>
                    </a:cubicBezTo>
                    <a:cubicBezTo>
                      <a:pt x="21353" y="12860"/>
                      <a:pt x="20522" y="6625"/>
                      <a:pt x="16368" y="284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1" name="Shape 1388"/>
              <p:cNvSpPr/>
              <p:nvPr/>
            </p:nvSpPr>
            <p:spPr>
              <a:xfrm>
                <a:off x="10784330" y="4707730"/>
                <a:ext cx="115447" cy="3762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4" h="21600" extrusionOk="0">
                    <a:moveTo>
                      <a:pt x="16624" y="0"/>
                    </a:moveTo>
                    <a:cubicBezTo>
                      <a:pt x="16624" y="0"/>
                      <a:pt x="16624" y="0"/>
                      <a:pt x="16624" y="0"/>
                    </a:cubicBezTo>
                    <a:cubicBezTo>
                      <a:pt x="13924" y="0"/>
                      <a:pt x="11764" y="680"/>
                      <a:pt x="11764" y="1531"/>
                    </a:cubicBezTo>
                    <a:cubicBezTo>
                      <a:pt x="11224" y="12416"/>
                      <a:pt x="11224" y="12416"/>
                      <a:pt x="11224" y="12416"/>
                    </a:cubicBezTo>
                    <a:cubicBezTo>
                      <a:pt x="424" y="19559"/>
                      <a:pt x="424" y="19559"/>
                      <a:pt x="424" y="19559"/>
                    </a:cubicBezTo>
                    <a:cubicBezTo>
                      <a:pt x="-656" y="20239"/>
                      <a:pt x="424" y="21090"/>
                      <a:pt x="2584" y="21430"/>
                    </a:cubicBezTo>
                    <a:cubicBezTo>
                      <a:pt x="3124" y="21600"/>
                      <a:pt x="4204" y="21600"/>
                      <a:pt x="4744" y="21600"/>
                    </a:cubicBezTo>
                    <a:cubicBezTo>
                      <a:pt x="6364" y="21600"/>
                      <a:pt x="7984" y="21260"/>
                      <a:pt x="9064" y="20750"/>
                    </a:cubicBezTo>
                    <a:cubicBezTo>
                      <a:pt x="20404" y="13436"/>
                      <a:pt x="20404" y="13436"/>
                      <a:pt x="20404" y="13436"/>
                    </a:cubicBezTo>
                    <a:cubicBezTo>
                      <a:pt x="20404" y="13266"/>
                      <a:pt x="20404" y="13096"/>
                      <a:pt x="20404" y="12756"/>
                    </a:cubicBezTo>
                    <a:cubicBezTo>
                      <a:pt x="20944" y="1531"/>
                      <a:pt x="20944" y="1531"/>
                      <a:pt x="20944" y="1531"/>
                    </a:cubicBezTo>
                    <a:cubicBezTo>
                      <a:pt x="20944" y="680"/>
                      <a:pt x="19324" y="0"/>
                      <a:pt x="16624" y="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0836" y="1582341"/>
            <a:ext cx="10551560" cy="3022430"/>
          </a:xfrm>
          <a:prstGeom prst="rect">
            <a:avLst/>
          </a:prstGeom>
          <a:ln w="19050">
            <a:solidFill>
              <a:srgbClr val="5B9BD5"/>
            </a:solidFill>
            <a:prstDash val="sysDash"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依据教材知识分析材料可知，对于生活我们可以以平和的心态面对现实纷扰，保持心理健康，但对于工作、理想等，我们要努力奋斗，敢于挑战，实现人生价值，为社会作出贡献，故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正确；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错误，消极、逃避是不对的；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错误，没有艰苦奋斗的过程，就不会有好的结果；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错误，“刻意追求”的表述是不对的。故选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2257</Words>
  <Application>WPS 演示</Application>
  <PresentationFormat>宽屏</PresentationFormat>
  <Paragraphs>88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zxj</dc:creator>
  <cp:lastModifiedBy>CCAV1234</cp:lastModifiedBy>
  <cp:revision>38</cp:revision>
  <dcterms:created xsi:type="dcterms:W3CDTF">2019-09-25T05:11:00Z</dcterms:created>
  <dcterms:modified xsi:type="dcterms:W3CDTF">2019-12-19T10:07:15Z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2052-11.1.0.9209</vt:lpwstr>
  </property>
</Properties>
</file>