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5"/>
  </p:notesMasterIdLst>
  <p:sldIdLst>
    <p:sldId id="256" r:id="rId2"/>
    <p:sldId id="258" r:id="rId3"/>
    <p:sldId id="263" r:id="rId4"/>
    <p:sldId id="259" r:id="rId5"/>
    <p:sldId id="269" r:id="rId6"/>
    <p:sldId id="265" r:id="rId7"/>
    <p:sldId id="298" r:id="rId8"/>
    <p:sldId id="266" r:id="rId9"/>
    <p:sldId id="262" r:id="rId10"/>
    <p:sldId id="286" r:id="rId11"/>
    <p:sldId id="299" r:id="rId12"/>
    <p:sldId id="271" r:id="rId13"/>
    <p:sldId id="290" r:id="rId14"/>
    <p:sldId id="291" r:id="rId15"/>
    <p:sldId id="294" r:id="rId16"/>
    <p:sldId id="293" r:id="rId17"/>
    <p:sldId id="296" r:id="rId18"/>
    <p:sldId id="297" r:id="rId19"/>
    <p:sldId id="272" r:id="rId20"/>
    <p:sldId id="273" r:id="rId21"/>
    <p:sldId id="274" r:id="rId22"/>
    <p:sldId id="275" r:id="rId23"/>
    <p:sldId id="287" r:id="rId2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0066"/>
    <a:srgbClr val="79BEC5"/>
    <a:srgbClr val="A4D3D8"/>
    <a:srgbClr val="BCDEE2"/>
    <a:srgbClr val="C7D5D7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FCAE6323-1178-4A3B-8A36-8F1DC16CE42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79FEAE18-06D9-4C10-8783-08601D6E94D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D2AFAE59-4312-41AE-A87A-CDF5B5D8C6A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08375048-AC2E-4894-AFCD-3F92B47F8FBA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15366" name="Rectangle 6">
            <a:extLst>
              <a:ext uri="{FF2B5EF4-FFF2-40B4-BE49-F238E27FC236}">
                <a16:creationId xmlns:a16="http://schemas.microsoft.com/office/drawing/2014/main" id="{6C584213-662B-4D97-A212-128C627F271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15367" name="Rectangle 7">
            <a:extLst>
              <a:ext uri="{FF2B5EF4-FFF2-40B4-BE49-F238E27FC236}">
                <a16:creationId xmlns:a16="http://schemas.microsoft.com/office/drawing/2014/main" id="{8D8D36F2-A6C8-4DA5-A8B4-55D6EDC493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CB7653-7CEC-4D33-AC2E-0A4231916B16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D6774C88-DBE2-4FC3-A020-032850D5B4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8366B85-EEDC-47B1-AF0C-3ECECF3E514B}" type="slidenum">
              <a:rPr lang="en-US" altLang="zh-CN"/>
              <a:pPr eaLnBrk="1" hangingPunct="1"/>
              <a:t>7</a:t>
            </a:fld>
            <a:endParaRPr lang="en-US" altLang="zh-CN" dirty="0"/>
          </a:p>
        </p:txBody>
      </p:sp>
      <p:sp>
        <p:nvSpPr>
          <p:cNvPr id="27651" name="Rectangle 7">
            <a:extLst>
              <a:ext uri="{FF2B5EF4-FFF2-40B4-BE49-F238E27FC236}">
                <a16:creationId xmlns:a16="http://schemas.microsoft.com/office/drawing/2014/main" id="{C2E6619D-7F66-4369-8B07-F1807C761C57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34C88DF1-79AE-4C28-8BAD-03666AE63D6E}" type="slidenum">
              <a:rPr lang="en-US" altLang="zh-CN" sz="1200"/>
              <a:pPr algn="r" eaLnBrk="1" hangingPunct="1"/>
              <a:t>7</a:t>
            </a:fld>
            <a:endParaRPr lang="en-US" altLang="zh-CN" sz="1200" dirty="0"/>
          </a:p>
        </p:txBody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7B4220AD-2519-4879-84EC-B63357E154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3" name="Rectangle 3">
            <a:extLst>
              <a:ext uri="{FF2B5EF4-FFF2-40B4-BE49-F238E27FC236}">
                <a16:creationId xmlns:a16="http://schemas.microsoft.com/office/drawing/2014/main" id="{1ACCD218-BC49-47E8-B935-9025A74D9C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6C26C538-981D-4FFF-AE71-CFCD7F3C0BB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81B11FC8-EE91-47C4-890F-C299515EE5EE}" type="slidenum">
              <a:rPr lang="en-US" altLang="zh-CN"/>
              <a:pPr eaLnBrk="1" hangingPunct="1"/>
              <a:t>8</a:t>
            </a:fld>
            <a:endParaRPr lang="en-US" altLang="zh-CN" dirty="0"/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BD41305F-A51B-4C45-82FB-CAE8D38DAA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B8629995-55A2-45CE-B524-0F077A48F4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CN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>
            <a:extLst>
              <a:ext uri="{FF2B5EF4-FFF2-40B4-BE49-F238E27FC236}">
                <a16:creationId xmlns:a16="http://schemas.microsoft.com/office/drawing/2014/main" id="{D6774C88-DBE2-4FC3-A020-032850D5B45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fld id="{A8366B85-EEDC-47B1-AF0C-3ECECF3E514B}" type="slidenum">
              <a:rPr lang="en-US" altLang="zh-CN"/>
              <a:pPr eaLnBrk="1" hangingPunct="1"/>
              <a:t>11</a:t>
            </a:fld>
            <a:endParaRPr lang="en-US" altLang="zh-CN" dirty="0"/>
          </a:p>
        </p:txBody>
      </p:sp>
      <p:sp>
        <p:nvSpPr>
          <p:cNvPr id="27651" name="Rectangle 7">
            <a:extLst>
              <a:ext uri="{FF2B5EF4-FFF2-40B4-BE49-F238E27FC236}">
                <a16:creationId xmlns:a16="http://schemas.microsoft.com/office/drawing/2014/main" id="{C2E6619D-7F66-4369-8B07-F1807C761C57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34C88DF1-79AE-4C28-8BAD-03666AE63D6E}" type="slidenum">
              <a:rPr lang="en-US" altLang="zh-CN" sz="1200"/>
              <a:pPr algn="r" eaLnBrk="1" hangingPunct="1"/>
              <a:t>11</a:t>
            </a:fld>
            <a:endParaRPr lang="en-US" altLang="zh-CN" sz="1200" dirty="0"/>
          </a:p>
        </p:txBody>
      </p:sp>
      <p:sp>
        <p:nvSpPr>
          <p:cNvPr id="27652" name="Rectangle 2">
            <a:extLst>
              <a:ext uri="{FF2B5EF4-FFF2-40B4-BE49-F238E27FC236}">
                <a16:creationId xmlns:a16="http://schemas.microsoft.com/office/drawing/2014/main" id="{7B4220AD-2519-4879-84EC-B63357E1540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3" name="Rectangle 3">
            <a:extLst>
              <a:ext uri="{FF2B5EF4-FFF2-40B4-BE49-F238E27FC236}">
                <a16:creationId xmlns:a16="http://schemas.microsoft.com/office/drawing/2014/main" id="{1ACCD218-BC49-47E8-B935-9025A74D9C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zh-CN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916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3EB3A4D-49AB-4DB7-8B94-F22D377AFCC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2B086B1-26DD-478C-82D8-E988582F07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353400A-8F10-40B7-9CFE-3FF814A3A8E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5F508D-5F77-4218-B8BC-2061124171A0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52344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E7D71E1-ABDC-4BF8-8473-90BBB905BBA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53B737-5505-4ADF-84C1-258D96A004E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FE399BA-C490-432B-8A92-4EFCD90F4F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D91F87-F836-454B-AF78-A28C4D243B9C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778670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1190950-2AA5-4616-9195-360737B315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2473F19-02A3-42E7-87D6-DDC6568032C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B750A31-7C25-444E-96C5-8015AF05EC0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F84277-AE57-4360-BC8B-006D447DD63E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20520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AB1EFE-DB14-4899-A867-F1F25826E9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39B1B6A-FC9D-45E1-B36E-E9D59FD2CD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291F0F-25E1-434A-AEF3-3F55AE8E6A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3D29C9-F3DF-4669-B480-213C3F06F58E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083678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C9DD85D-5DF7-43F7-B9C3-03D0532FC2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0B77034-1C90-478E-A3D6-87E10818735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04E5F-075A-4DB3-B218-341C5434FF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CB2E5C-4B4F-40A7-BB40-BEDA78B0171F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8097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C9881F5-5D2C-418F-AE93-D7497C0C03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1D3EF72-E116-4075-85A0-8F035D074CA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ECE549F-559D-4155-B478-0B758B5D99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C09539-9723-45EA-8A21-03F028BF4CFD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912976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69DA6DFD-420F-49AF-8CDC-2A2277C47A2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B7B6057-8678-444F-B065-1F33DF7B986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2B5C5B2-BD38-4174-B838-D98C02BA901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6AB9C7-641C-48E6-8288-36537F93AA7F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46291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4CB6DE-1AB9-44A3-81A1-D038F6D3FCE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78A8E57-7DE6-4FC3-A404-A2A4104A30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A66DA05-95C7-4883-82DC-FA778ECC1A4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0FFC85-A343-4786-AFAC-F67D75D3DA98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627080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670569-12A5-44F0-BC43-F17C1B5CAF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83B5BF-1AC9-4711-8CCF-07FBC1808EE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7D6A738-C92E-4864-833F-47275F84C7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DB0F40-CCD4-4666-A37B-0D25F5944185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09929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83FAE77-AE70-4CA8-83FD-959A9B7C72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24A4037-DC47-4E98-926E-00B155DFD16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12082B1-093B-4D51-BD32-A537DA0ABF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D0593F-66E8-4A4E-AE98-BE2C270A8238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777932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BC91AF1-E53F-433F-B828-29CA87233E5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FB25EE6-41D9-4710-9961-89B309961F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673AB00-162C-4927-A755-CEBC57E9AC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3058BE-D07B-4BCC-B790-FB6D9DEC4965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42999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F27ABB1-5BAE-430C-8024-34BEBFCCFB0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7E8F67-FDD5-4073-B6B8-E84E27E352F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2229CB8-495B-47BF-92B7-375F874C93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662F1A-63AE-4D4C-B222-FFBAD6DAD697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649985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211674B4-0A1E-43AB-915D-12E65E063F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6064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7581C50-2B84-4C7A-8DCD-CA5FAE6E01E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176507EA-1A4E-48EA-9121-A3B2AC5D357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44037" name="Rectangle 5">
            <a:extLst>
              <a:ext uri="{FF2B5EF4-FFF2-40B4-BE49-F238E27FC236}">
                <a16:creationId xmlns:a16="http://schemas.microsoft.com/office/drawing/2014/main" id="{515AD7C0-A5D0-4EF1-ACFA-B9B8007580F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n-US" altLang="zh-CN" dirty="0"/>
          </a:p>
        </p:txBody>
      </p:sp>
      <p:sp>
        <p:nvSpPr>
          <p:cNvPr id="44038" name="Rectangle 6">
            <a:extLst>
              <a:ext uri="{FF2B5EF4-FFF2-40B4-BE49-F238E27FC236}">
                <a16:creationId xmlns:a16="http://schemas.microsoft.com/office/drawing/2014/main" id="{951C5AB6-0EF8-4566-AE4A-0B9C62C9986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5D33F9-8477-49FC-8763-21694E91A31E}" type="slidenum">
              <a:rPr lang="en-US" altLang="zh-CN"/>
              <a:pPr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bg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bg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0BA909B7-D106-4D0C-8852-715C6A062A7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4213" y="2205038"/>
            <a:ext cx="7772400" cy="1470025"/>
          </a:xfrm>
        </p:spPr>
        <p:txBody>
          <a:bodyPr/>
          <a:lstStyle/>
          <a:p>
            <a:pPr eaLnBrk="1" hangingPunct="1"/>
            <a:r>
              <a:rPr lang="zh-CN" altLang="en-US" sz="4800" b="1" dirty="0"/>
              <a:t>第三章   </a:t>
            </a:r>
            <a:r>
              <a:rPr lang="en-US" altLang="zh-CN" sz="4800" b="1" dirty="0"/>
              <a:t>3   </a:t>
            </a:r>
            <a:r>
              <a:rPr lang="zh-CN" altLang="en-US" sz="4800" b="1" dirty="0"/>
              <a:t>几种常见的磁场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0B6B15BB-7B6E-4816-A7EC-F69374A0BE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b="1" dirty="0"/>
              <a:t>条形磁铁的磁场</a:t>
            </a:r>
          </a:p>
        </p:txBody>
      </p:sp>
      <p:pic>
        <p:nvPicPr>
          <p:cNvPr id="4125" name="Picture 29" descr="032-1-1">
            <a:extLst>
              <a:ext uri="{FF2B5EF4-FFF2-40B4-BE49-F238E27FC236}">
                <a16:creationId xmlns:a16="http://schemas.microsoft.com/office/drawing/2014/main" id="{0B66DA76-D8DF-4B03-B4F4-AB5B59956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5" t="43964" r="24284" b="45772"/>
          <a:stretch>
            <a:fillRect/>
          </a:stretch>
        </p:blipFill>
        <p:spPr bwMode="auto">
          <a:xfrm>
            <a:off x="2268538" y="3357563"/>
            <a:ext cx="3887787" cy="60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53">
            <a:extLst>
              <a:ext uri="{FF2B5EF4-FFF2-40B4-BE49-F238E27FC236}">
                <a16:creationId xmlns:a16="http://schemas.microsoft.com/office/drawing/2014/main" id="{A3CC55A3-BC85-4638-A17B-58CE8C485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84313"/>
            <a:ext cx="7272338" cy="485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条形磁铁">
            <a:extLst>
              <a:ext uri="{FF2B5EF4-FFF2-40B4-BE49-F238E27FC236}">
                <a16:creationId xmlns:a16="http://schemas.microsoft.com/office/drawing/2014/main" id="{828456D3-7473-40C0-B60D-7D9B61832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2000" contrast="-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79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>
            <a:extLst>
              <a:ext uri="{FF2B5EF4-FFF2-40B4-BE49-F238E27FC236}">
                <a16:creationId xmlns:a16="http://schemas.microsoft.com/office/drawing/2014/main" id="{A56BF9AE-2916-4862-8B96-F892E3322B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b="1" dirty="0"/>
              <a:t>条形磁铁磁场的空间立体图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未命名">
            <a:extLst>
              <a:ext uri="{FF2B5EF4-FFF2-40B4-BE49-F238E27FC236}">
                <a16:creationId xmlns:a16="http://schemas.microsoft.com/office/drawing/2014/main" id="{538EF5B1-98FE-44FF-9118-41BCAE23A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598" b="30887"/>
          <a:stretch>
            <a:fillRect/>
          </a:stretch>
        </p:blipFill>
        <p:spPr bwMode="auto">
          <a:xfrm>
            <a:off x="1235075" y="1227564"/>
            <a:ext cx="6696075" cy="547211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6">
            <a:extLst>
              <a:ext uri="{FF2B5EF4-FFF2-40B4-BE49-F238E27FC236}">
                <a16:creationId xmlns:a16="http://schemas.microsoft.com/office/drawing/2014/main" id="{575CFAD3-7BFD-4571-A4C2-127F2300F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 b="1" dirty="0">
                <a:solidFill>
                  <a:schemeClr val="bg1"/>
                </a:solidFill>
              </a:rPr>
              <a:t>U</a:t>
            </a:r>
            <a:r>
              <a:rPr lang="zh-CN" altLang="en-US" sz="4400" b="1" dirty="0">
                <a:solidFill>
                  <a:schemeClr val="bg1"/>
                </a:solidFill>
              </a:rPr>
              <a:t>形磁铁的磁场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7FD4408A-8C3E-4D0F-A13F-E28977C960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dirty="0"/>
              <a:t>通电螺线管的磁感线分布</a:t>
            </a:r>
          </a:p>
        </p:txBody>
      </p:sp>
      <p:pic>
        <p:nvPicPr>
          <p:cNvPr id="20484" name="Picture 4" descr="HWOCRTEMP_ROC430">
            <a:extLst>
              <a:ext uri="{FF2B5EF4-FFF2-40B4-BE49-F238E27FC236}">
                <a16:creationId xmlns:a16="http://schemas.microsoft.com/office/drawing/2014/main" id="{EF74B26C-2E67-4DDE-B59A-89DB39AD1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14"/>
          <a:stretch>
            <a:fillRect/>
          </a:stretch>
        </p:blipFill>
        <p:spPr bwMode="auto">
          <a:xfrm>
            <a:off x="179388" y="2205038"/>
            <a:ext cx="496887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未命名">
            <a:extLst>
              <a:ext uri="{FF2B5EF4-FFF2-40B4-BE49-F238E27FC236}">
                <a16:creationId xmlns:a16="http://schemas.microsoft.com/office/drawing/2014/main" id="{0CF48850-FB8C-4C40-AFD9-C8233776E7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15" r="54298" b="27968"/>
          <a:stretch/>
        </p:blipFill>
        <p:spPr bwMode="auto">
          <a:xfrm>
            <a:off x="5209852" y="2205038"/>
            <a:ext cx="3934148" cy="3191959"/>
          </a:xfrm>
          <a:prstGeom prst="rect">
            <a:avLst/>
          </a:prstGeom>
          <a:solidFill>
            <a:srgbClr val="00CCFF">
              <a:alpha val="3098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266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>
            <a:extLst>
              <a:ext uri="{FF2B5EF4-FFF2-40B4-BE49-F238E27FC236}">
                <a16:creationId xmlns:a16="http://schemas.microsoft.com/office/drawing/2014/main" id="{0993F701-0267-4312-A147-697328107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333375"/>
            <a:ext cx="882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ea typeface="楷体_GB2312" pitchFamily="49" charset="-122"/>
              </a:rPr>
              <a:t>直线电流磁场的磁感线</a:t>
            </a:r>
            <a:endParaRPr lang="zh-CN" altLang="en-US" sz="3600" dirty="0">
              <a:solidFill>
                <a:schemeClr val="bg1"/>
              </a:solidFill>
              <a:latin typeface="隶书" panose="02010509060101010101" pitchFamily="49" charset="-122"/>
              <a:ea typeface="楷体_GB2312" pitchFamily="49" charset="-122"/>
            </a:endParaRPr>
          </a:p>
        </p:txBody>
      </p:sp>
      <p:pic>
        <p:nvPicPr>
          <p:cNvPr id="13315" name="Picture 3" descr="035-2-3">
            <a:extLst>
              <a:ext uri="{FF2B5EF4-FFF2-40B4-BE49-F238E27FC236}">
                <a16:creationId xmlns:a16="http://schemas.microsoft.com/office/drawing/2014/main" id="{6C84097C-F1EC-4D13-96FF-115EDA140C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88"/>
          <a:stretch>
            <a:fillRect/>
          </a:stretch>
        </p:blipFill>
        <p:spPr bwMode="auto">
          <a:xfrm>
            <a:off x="5043208" y="1351160"/>
            <a:ext cx="4056904" cy="4155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5">
            <a:extLst>
              <a:ext uri="{FF2B5EF4-FFF2-40B4-BE49-F238E27FC236}">
                <a16:creationId xmlns:a16="http://schemas.microsoft.com/office/drawing/2014/main" id="{A325758E-6F59-4679-B4E0-ECF468D3DE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09" y="883152"/>
            <a:ext cx="19613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</a:rPr>
              <a:t>安培定则：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C4D1AC05-5EDC-4F00-A3FC-41A7D8E20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7" y="1351160"/>
            <a:ext cx="4906060" cy="54204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8" name="Picture 32" descr="09113">
            <a:extLst>
              <a:ext uri="{FF2B5EF4-FFF2-40B4-BE49-F238E27FC236}">
                <a16:creationId xmlns:a16="http://schemas.microsoft.com/office/drawing/2014/main" id="{9DF2A203-DAF9-4D2C-95FB-72ADDFC75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20" r="35587" b="25179"/>
          <a:stretch>
            <a:fillRect/>
          </a:stretch>
        </p:blipFill>
        <p:spPr bwMode="auto">
          <a:xfrm>
            <a:off x="1093321" y="3514629"/>
            <a:ext cx="3168650" cy="262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2C76EF45-10CE-4E19-837E-5ACCED5754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646" y="332656"/>
            <a:ext cx="3168650" cy="2721072"/>
          </a:xfrm>
          <a:prstGeom prst="rect">
            <a:avLst/>
          </a:prstGeom>
        </p:spPr>
      </p:pic>
      <p:pic>
        <p:nvPicPr>
          <p:cNvPr id="7" name="Picture 3" descr="035-2-3">
            <a:extLst>
              <a:ext uri="{FF2B5EF4-FFF2-40B4-BE49-F238E27FC236}">
                <a16:creationId xmlns:a16="http://schemas.microsoft.com/office/drawing/2014/main" id="{78A5592B-0ABE-4957-BA46-9420FBAA1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88"/>
          <a:stretch>
            <a:fillRect/>
          </a:stretch>
        </p:blipFill>
        <p:spPr bwMode="auto">
          <a:xfrm>
            <a:off x="4572000" y="3205385"/>
            <a:ext cx="3168651" cy="3245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90B9B524-7253-4477-B6C9-27ADFA867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3238" y="76200"/>
            <a:ext cx="81359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直线电流的磁场的几种表示图</a:t>
            </a:r>
          </a:p>
        </p:txBody>
      </p:sp>
      <p:pic>
        <p:nvPicPr>
          <p:cNvPr id="14339" name="Picture 3" descr="HWOCRTEMP_ROC190">
            <a:extLst>
              <a:ext uri="{FF2B5EF4-FFF2-40B4-BE49-F238E27FC236}">
                <a16:creationId xmlns:a16="http://schemas.microsoft.com/office/drawing/2014/main" id="{93B4D2A0-C968-47DB-96C4-8DCB92DB3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719"/>
          <a:stretch>
            <a:fillRect/>
          </a:stretch>
        </p:blipFill>
        <p:spPr bwMode="auto">
          <a:xfrm>
            <a:off x="468313" y="2276475"/>
            <a:ext cx="2598737" cy="3051175"/>
          </a:xfrm>
          <a:prstGeom prst="rect">
            <a:avLst/>
          </a:prstGeom>
          <a:noFill/>
          <a:ln w="31750">
            <a:solidFill>
              <a:srgbClr val="00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4" name="Text Box 4">
            <a:extLst>
              <a:ext uri="{FF2B5EF4-FFF2-40B4-BE49-F238E27FC236}">
                <a16:creationId xmlns:a16="http://schemas.microsoft.com/office/drawing/2014/main" id="{77F1C4CF-4A87-4F82-876E-63383A1F6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27625" y="22828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0245" name="Text Box 6">
            <a:extLst>
              <a:ext uri="{FF2B5EF4-FFF2-40B4-BE49-F238E27FC236}">
                <a16:creationId xmlns:a16="http://schemas.microsoft.com/office/drawing/2014/main" id="{58F170CF-A1AC-4E0C-8A45-2E0D9A574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4613" y="27511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4344" name="Text Box 8">
            <a:extLst>
              <a:ext uri="{FF2B5EF4-FFF2-40B4-BE49-F238E27FC236}">
                <a16:creationId xmlns:a16="http://schemas.microsoft.com/office/drawing/2014/main" id="{3F7AD559-2A16-4290-882B-73B883E32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9113" y="1628775"/>
            <a:ext cx="31686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</a:rPr>
              <a:t>横截面</a:t>
            </a:r>
            <a:r>
              <a:rPr lang="en-US" altLang="zh-CN" sz="3200" b="1" dirty="0">
                <a:solidFill>
                  <a:schemeClr val="bg1"/>
                </a:solidFill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</a:rPr>
              <a:t>俯视</a:t>
            </a:r>
            <a:r>
              <a:rPr lang="en-US" altLang="zh-CN" sz="3200" b="1" dirty="0">
                <a:solidFill>
                  <a:schemeClr val="bg1"/>
                </a:solidFill>
              </a:rPr>
              <a:t>)</a:t>
            </a:r>
            <a:r>
              <a:rPr lang="zh-CN" altLang="en-US" sz="3200" b="1" dirty="0">
                <a:solidFill>
                  <a:schemeClr val="bg1"/>
                </a:solidFill>
              </a:rPr>
              <a:t>图</a:t>
            </a:r>
          </a:p>
        </p:txBody>
      </p:sp>
      <p:sp>
        <p:nvSpPr>
          <p:cNvPr id="14362" name="Text Box 26">
            <a:extLst>
              <a:ext uri="{FF2B5EF4-FFF2-40B4-BE49-F238E27FC236}">
                <a16:creationId xmlns:a16="http://schemas.microsoft.com/office/drawing/2014/main" id="{97317F43-D8AD-4141-8115-1AE5F3AF82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1250" y="1341438"/>
            <a:ext cx="29527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</a:rPr>
              <a:t>纵截面</a:t>
            </a:r>
            <a:r>
              <a:rPr lang="en-US" altLang="zh-CN" sz="3200" b="1" dirty="0">
                <a:solidFill>
                  <a:schemeClr val="bg1"/>
                </a:solidFill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</a:rPr>
              <a:t>平视</a:t>
            </a:r>
            <a:r>
              <a:rPr lang="en-US" altLang="zh-CN" sz="3200" b="1" dirty="0">
                <a:solidFill>
                  <a:schemeClr val="bg1"/>
                </a:solidFill>
              </a:rPr>
              <a:t>)</a:t>
            </a:r>
            <a:r>
              <a:rPr lang="zh-CN" altLang="en-US" sz="3200" b="1" dirty="0">
                <a:solidFill>
                  <a:schemeClr val="bg1"/>
                </a:solidFill>
              </a:rPr>
              <a:t>图</a:t>
            </a:r>
          </a:p>
        </p:txBody>
      </p:sp>
      <p:sp>
        <p:nvSpPr>
          <p:cNvPr id="14421" name="Text Box 85">
            <a:extLst>
              <a:ext uri="{FF2B5EF4-FFF2-40B4-BE49-F238E27FC236}">
                <a16:creationId xmlns:a16="http://schemas.microsoft.com/office/drawing/2014/main" id="{6A21B45E-6445-43E2-9397-DD425F5CAF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908050"/>
            <a:ext cx="24479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</a:rPr>
              <a:t>磁感线分布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chemeClr val="bg1"/>
                </a:solidFill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</a:rPr>
              <a:t>立体</a:t>
            </a:r>
            <a:r>
              <a:rPr lang="en-US" altLang="zh-CN" sz="3200" b="1" dirty="0">
                <a:solidFill>
                  <a:schemeClr val="bg1"/>
                </a:solidFill>
              </a:rPr>
              <a:t>)</a:t>
            </a:r>
            <a:r>
              <a:rPr lang="zh-CN" altLang="en-US" sz="3200" b="1" dirty="0">
                <a:solidFill>
                  <a:schemeClr val="bg1"/>
                </a:solidFill>
              </a:rPr>
              <a:t>图</a:t>
            </a:r>
          </a:p>
        </p:txBody>
      </p:sp>
      <p:grpSp>
        <p:nvGrpSpPr>
          <p:cNvPr id="74780" name="Group 28">
            <a:extLst>
              <a:ext uri="{FF2B5EF4-FFF2-40B4-BE49-F238E27FC236}">
                <a16:creationId xmlns:a16="http://schemas.microsoft.com/office/drawing/2014/main" id="{1FDCFD36-23BB-461B-B000-C659BC31016E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2565400"/>
            <a:ext cx="1871663" cy="2298700"/>
            <a:chOff x="907" y="3067"/>
            <a:chExt cx="975" cy="1187"/>
          </a:xfrm>
          <a:solidFill>
            <a:schemeClr val="bg1"/>
          </a:solidFill>
        </p:grpSpPr>
        <p:sp>
          <p:nvSpPr>
            <p:cNvPr id="10251" name="Rectangle 12">
              <a:extLst>
                <a:ext uri="{FF2B5EF4-FFF2-40B4-BE49-F238E27FC236}">
                  <a16:creationId xmlns:a16="http://schemas.microsoft.com/office/drawing/2014/main" id="{CFCA9A11-9B8F-45B1-ACDF-7A84D53536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7" y="3955"/>
              <a:ext cx="975" cy="299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32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俯视图</a:t>
              </a:r>
              <a:endParaRPr lang="zh-CN" altLang="en-US" sz="3200" b="1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0252" name="Oval 18">
              <a:extLst>
                <a:ext uri="{FF2B5EF4-FFF2-40B4-BE49-F238E27FC236}">
                  <a16:creationId xmlns:a16="http://schemas.microsoft.com/office/drawing/2014/main" id="{E49426DB-E7A8-43C4-B130-A28960A372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9" y="3067"/>
              <a:ext cx="885" cy="885"/>
            </a:xfrm>
            <a:prstGeom prst="ellips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0253" name="Oval 19">
              <a:extLst>
                <a:ext uri="{FF2B5EF4-FFF2-40B4-BE49-F238E27FC236}">
                  <a16:creationId xmlns:a16="http://schemas.microsoft.com/office/drawing/2014/main" id="{09FF50D6-DC99-411B-B9C1-F6B445FFBC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3225"/>
              <a:ext cx="567" cy="567"/>
            </a:xfrm>
            <a:prstGeom prst="ellips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0254" name="Oval 20">
              <a:extLst>
                <a:ext uri="{FF2B5EF4-FFF2-40B4-BE49-F238E27FC236}">
                  <a16:creationId xmlns:a16="http://schemas.microsoft.com/office/drawing/2014/main" id="{A00EFABD-1395-4876-AAA6-015C9242CC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9" y="3316"/>
              <a:ext cx="385" cy="385"/>
            </a:xfrm>
            <a:prstGeom prst="ellips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0255" name="Oval 21">
              <a:extLst>
                <a:ext uri="{FF2B5EF4-FFF2-40B4-BE49-F238E27FC236}">
                  <a16:creationId xmlns:a16="http://schemas.microsoft.com/office/drawing/2014/main" id="{3BE54BE2-30B8-4572-A378-C1DEBE4E4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7" y="3385"/>
              <a:ext cx="249" cy="249"/>
            </a:xfrm>
            <a:prstGeom prst="ellips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0256" name="Oval 22">
              <a:extLst>
                <a:ext uri="{FF2B5EF4-FFF2-40B4-BE49-F238E27FC236}">
                  <a16:creationId xmlns:a16="http://schemas.microsoft.com/office/drawing/2014/main" id="{8A93B00B-35C3-4100-A768-92AEEDE305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5" y="3453"/>
              <a:ext cx="113" cy="113"/>
            </a:xfrm>
            <a:prstGeom prst="ellipse">
              <a:avLst/>
            </a:prstGeom>
            <a:grp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0257" name="Oval 23">
              <a:extLst>
                <a:ext uri="{FF2B5EF4-FFF2-40B4-BE49-F238E27FC236}">
                  <a16:creationId xmlns:a16="http://schemas.microsoft.com/office/drawing/2014/main" id="{AC280A02-4D0E-4230-A366-F07BD244B6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7" y="3475"/>
              <a:ext cx="68" cy="6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540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0258" name="Line 24">
              <a:extLst>
                <a:ext uri="{FF2B5EF4-FFF2-40B4-BE49-F238E27FC236}">
                  <a16:creationId xmlns:a16="http://schemas.microsoft.com/office/drawing/2014/main" id="{108842E3-D8D8-44D0-833A-51C0E67DE0B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15" y="3067"/>
              <a:ext cx="113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9" name="Line 25">
              <a:extLst>
                <a:ext uri="{FF2B5EF4-FFF2-40B4-BE49-F238E27FC236}">
                  <a16:creationId xmlns:a16="http://schemas.microsoft.com/office/drawing/2014/main" id="{C153A1EA-E933-454B-989D-CE57A313A76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15" y="3225"/>
              <a:ext cx="113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0" name="Line 26">
              <a:extLst>
                <a:ext uri="{FF2B5EF4-FFF2-40B4-BE49-F238E27FC236}">
                  <a16:creationId xmlns:a16="http://schemas.microsoft.com/office/drawing/2014/main" id="{79238F85-9750-40A1-AEB3-A3E18235CD2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15" y="3316"/>
              <a:ext cx="113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1" name="Line 27">
              <a:extLst>
                <a:ext uri="{FF2B5EF4-FFF2-40B4-BE49-F238E27FC236}">
                  <a16:creationId xmlns:a16="http://schemas.microsoft.com/office/drawing/2014/main" id="{78E1575D-1C9E-4939-9E88-262F7CA589E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15" y="3384"/>
              <a:ext cx="90" cy="0"/>
            </a:xfrm>
            <a:prstGeom prst="line">
              <a:avLst/>
            </a:prstGeom>
            <a:grpFill/>
            <a:ln w="2540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74786" name="Picture 34">
            <a:extLst>
              <a:ext uri="{FF2B5EF4-FFF2-40B4-BE49-F238E27FC236}">
                <a16:creationId xmlns:a16="http://schemas.microsoft.com/office/drawing/2014/main" id="{B48B4532-FB6D-4A99-B6EC-4541C5E856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2420938"/>
            <a:ext cx="1981200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circle/>
    <p:sndAc>
      <p:stSnd>
        <p:snd r:embed="rId3" name="voltag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4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4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4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4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74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4" grpId="0"/>
      <p:bldP spid="14362" grpId="0"/>
      <p:bldP spid="144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01EF7E70-9388-4598-AC7E-2F302783E4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4077816"/>
          </a:xfrm>
        </p:spPr>
        <p:txBody>
          <a:bodyPr/>
          <a:lstStyle/>
          <a:p>
            <a:pPr eaLnBrk="1" hangingPunct="1"/>
            <a:r>
              <a:rPr lang="zh-CN" altLang="en-US" b="1" dirty="0"/>
              <a:t>例：关于磁感线的下列说法中，正确的是</a:t>
            </a:r>
            <a:endParaRPr lang="en-US" altLang="zh-CN" b="1" dirty="0"/>
          </a:p>
          <a:p>
            <a:pPr eaLnBrk="1" hangingPunct="1"/>
            <a:r>
              <a:rPr lang="zh-CN" altLang="en-US" b="1" dirty="0"/>
              <a:t>Ａ 磁感线是真实存在于磁场中的有方向的曲线</a:t>
            </a:r>
          </a:p>
          <a:p>
            <a:pPr eaLnBrk="1" hangingPunct="1"/>
            <a:r>
              <a:rPr lang="zh-CN" altLang="en-US" b="1" dirty="0"/>
              <a:t>Ｂ 磁感线上任一点的切线方向，都跟该点磁场的方向相同</a:t>
            </a:r>
          </a:p>
          <a:p>
            <a:pPr eaLnBrk="1" hangingPunct="1"/>
            <a:r>
              <a:rPr lang="zh-CN" altLang="en-US" b="1" dirty="0"/>
              <a:t>Ｃ 磁铁的磁感线从磁铁的北极出发，终止于磁铁的南极</a:t>
            </a:r>
          </a:p>
          <a:p>
            <a:pPr eaLnBrk="1" hangingPunct="1"/>
            <a:r>
              <a:rPr lang="zh-CN" altLang="en-US" b="1" dirty="0"/>
              <a:t>Ｄ 磁感线有可能出现相交的情况</a:t>
            </a:r>
          </a:p>
          <a:p>
            <a:pPr eaLnBrk="1" hangingPunct="1">
              <a:buFontTx/>
              <a:buNone/>
            </a:pPr>
            <a:endParaRPr lang="en-US" altLang="zh-CN" dirty="0"/>
          </a:p>
        </p:txBody>
      </p:sp>
      <p:sp>
        <p:nvSpPr>
          <p:cNvPr id="9219" name="Text Box 3">
            <a:extLst>
              <a:ext uri="{FF2B5EF4-FFF2-40B4-BE49-F238E27FC236}">
                <a16:creationId xmlns:a16="http://schemas.microsoft.com/office/drawing/2014/main" id="{983D49A1-E9FC-4051-8E99-9544CEB15D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371600"/>
            <a:ext cx="404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rgbClr val="FF0000"/>
                </a:solidFill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未命名">
            <a:extLst>
              <a:ext uri="{FF2B5EF4-FFF2-40B4-BE49-F238E27FC236}">
                <a16:creationId xmlns:a16="http://schemas.microsoft.com/office/drawing/2014/main" id="{F2B9724F-DCF4-4FC9-ADA8-824E5899D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98" b="27985"/>
          <a:stretch>
            <a:fillRect/>
          </a:stretch>
        </p:blipFill>
        <p:spPr bwMode="auto">
          <a:xfrm>
            <a:off x="0" y="280193"/>
            <a:ext cx="9144000" cy="652462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2">
            <a:extLst>
              <a:ext uri="{FF2B5EF4-FFF2-40B4-BE49-F238E27FC236}">
                <a16:creationId xmlns:a16="http://schemas.microsoft.com/office/drawing/2014/main" id="{712BB521-C934-496B-ACCC-5E06E1A819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4213" y="260350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b="1">
                <a:solidFill>
                  <a:schemeClr val="accent2"/>
                </a:solidFill>
              </a:rPr>
              <a:t>条形磁铁</a:t>
            </a:r>
            <a:r>
              <a:rPr lang="zh-CN" altLang="en-US" b="1">
                <a:solidFill>
                  <a:srgbClr val="FF0000"/>
                </a:solidFill>
              </a:rPr>
              <a:t>内部</a:t>
            </a:r>
            <a:r>
              <a:rPr lang="zh-CN" altLang="en-US" b="1"/>
              <a:t>的</a:t>
            </a:r>
            <a:r>
              <a:rPr lang="zh-CN" altLang="en-US" b="1">
                <a:solidFill>
                  <a:schemeClr val="accent2"/>
                </a:solidFill>
              </a:rPr>
              <a:t>磁场</a:t>
            </a:r>
          </a:p>
        </p:txBody>
      </p:sp>
      <p:sp>
        <p:nvSpPr>
          <p:cNvPr id="39941" name="Rectangle 5">
            <a:extLst>
              <a:ext uri="{FF2B5EF4-FFF2-40B4-BE49-F238E27FC236}">
                <a16:creationId xmlns:a16="http://schemas.microsoft.com/office/drawing/2014/main" id="{C15E1D81-3CE0-409F-90A9-144C0A3FE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3141663"/>
            <a:ext cx="4321175" cy="1152525"/>
          </a:xfrm>
          <a:prstGeom prst="rect">
            <a:avLst/>
          </a:prstGeom>
          <a:solidFill>
            <a:srgbClr val="FFFFFF"/>
          </a:solidFill>
          <a:ln w="2857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39942" name="Freeform 6">
            <a:extLst>
              <a:ext uri="{FF2B5EF4-FFF2-40B4-BE49-F238E27FC236}">
                <a16:creationId xmlns:a16="http://schemas.microsoft.com/office/drawing/2014/main" id="{D3D4E868-CCF7-4A0A-B1B6-1984C7BB7805}"/>
              </a:ext>
            </a:extLst>
          </p:cNvPr>
          <p:cNvSpPr>
            <a:spLocks/>
          </p:cNvSpPr>
          <p:nvPr/>
        </p:nvSpPr>
        <p:spPr bwMode="auto">
          <a:xfrm>
            <a:off x="2335213" y="3749675"/>
            <a:ext cx="4318000" cy="1588"/>
          </a:xfrm>
          <a:custGeom>
            <a:avLst/>
            <a:gdLst>
              <a:gd name="T0" fmla="*/ 4318000 w 2766"/>
              <a:gd name="T1" fmla="*/ 0 h 1"/>
              <a:gd name="T2" fmla="*/ 0 w 2766"/>
              <a:gd name="T3" fmla="*/ 0 h 1"/>
              <a:gd name="T4" fmla="*/ 0 60000 65536"/>
              <a:gd name="T5" fmla="*/ 0 60000 65536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0" t="0" r="r" b="b"/>
            <a:pathLst>
              <a:path w="2766" h="1">
                <a:moveTo>
                  <a:pt x="2766" y="0"/>
                </a:moveTo>
                <a:cubicBezTo>
                  <a:pt x="2766" y="0"/>
                  <a:pt x="1383" y="0"/>
                  <a:pt x="0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3" name="Freeform 7">
            <a:extLst>
              <a:ext uri="{FF2B5EF4-FFF2-40B4-BE49-F238E27FC236}">
                <a16:creationId xmlns:a16="http://schemas.microsoft.com/office/drawing/2014/main" id="{AF4DDBC1-2559-4F11-A39B-912731816616}"/>
              </a:ext>
            </a:extLst>
          </p:cNvPr>
          <p:cNvSpPr>
            <a:spLocks/>
          </p:cNvSpPr>
          <p:nvPr/>
        </p:nvSpPr>
        <p:spPr bwMode="auto">
          <a:xfrm>
            <a:off x="2684463" y="3141663"/>
            <a:ext cx="3482975" cy="341312"/>
          </a:xfrm>
          <a:custGeom>
            <a:avLst/>
            <a:gdLst>
              <a:gd name="T0" fmla="*/ 3471863 w 2194"/>
              <a:gd name="T1" fmla="*/ 0 h 215"/>
              <a:gd name="T2" fmla="*/ 3443288 w 2194"/>
              <a:gd name="T3" fmla="*/ 136525 h 215"/>
              <a:gd name="T4" fmla="*/ 3228975 w 2194"/>
              <a:gd name="T5" fmla="*/ 290512 h 215"/>
              <a:gd name="T6" fmla="*/ 2041525 w 2194"/>
              <a:gd name="T7" fmla="*/ 338137 h 215"/>
              <a:gd name="T8" fmla="*/ 771525 w 2194"/>
              <a:gd name="T9" fmla="*/ 314325 h 215"/>
              <a:gd name="T10" fmla="*/ 188913 w 2194"/>
              <a:gd name="T11" fmla="*/ 219075 h 215"/>
              <a:gd name="T12" fmla="*/ 0 w 2194"/>
              <a:gd name="T13" fmla="*/ 17462 h 21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94" h="215">
                <a:moveTo>
                  <a:pt x="2187" y="0"/>
                </a:moveTo>
                <a:cubicBezTo>
                  <a:pt x="2190" y="28"/>
                  <a:pt x="2194" y="56"/>
                  <a:pt x="2169" y="86"/>
                </a:cubicBezTo>
                <a:cubicBezTo>
                  <a:pt x="2144" y="116"/>
                  <a:pt x="2181" y="162"/>
                  <a:pt x="2034" y="183"/>
                </a:cubicBezTo>
                <a:cubicBezTo>
                  <a:pt x="1887" y="204"/>
                  <a:pt x="1544" y="211"/>
                  <a:pt x="1286" y="213"/>
                </a:cubicBezTo>
                <a:cubicBezTo>
                  <a:pt x="1028" y="215"/>
                  <a:pt x="680" y="210"/>
                  <a:pt x="486" y="198"/>
                </a:cubicBezTo>
                <a:cubicBezTo>
                  <a:pt x="292" y="186"/>
                  <a:pt x="200" y="169"/>
                  <a:pt x="119" y="138"/>
                </a:cubicBezTo>
                <a:cubicBezTo>
                  <a:pt x="38" y="107"/>
                  <a:pt x="19" y="59"/>
                  <a:pt x="0" y="11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6" name="Freeform 10">
            <a:extLst>
              <a:ext uri="{FF2B5EF4-FFF2-40B4-BE49-F238E27FC236}">
                <a16:creationId xmlns:a16="http://schemas.microsoft.com/office/drawing/2014/main" id="{9D5D87FE-E25B-472E-A3E6-4A6156E450C8}"/>
              </a:ext>
            </a:extLst>
          </p:cNvPr>
          <p:cNvSpPr>
            <a:spLocks/>
          </p:cNvSpPr>
          <p:nvPr/>
        </p:nvSpPr>
        <p:spPr bwMode="auto">
          <a:xfrm>
            <a:off x="2259013" y="3565525"/>
            <a:ext cx="4424362" cy="146050"/>
          </a:xfrm>
          <a:custGeom>
            <a:avLst/>
            <a:gdLst>
              <a:gd name="T0" fmla="*/ 4400550 w 2787"/>
              <a:gd name="T1" fmla="*/ 79375 h 92"/>
              <a:gd name="T2" fmla="*/ 3797300 w 2787"/>
              <a:gd name="T3" fmla="*/ 127000 h 92"/>
              <a:gd name="T4" fmla="*/ 638175 w 2787"/>
              <a:gd name="T5" fmla="*/ 127000 h 92"/>
              <a:gd name="T6" fmla="*/ 80962 w 2787"/>
              <a:gd name="T7" fmla="*/ 7938 h 92"/>
              <a:gd name="T8" fmla="*/ 152400 w 2787"/>
              <a:gd name="T9" fmla="*/ 79375 h 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87" h="92">
                <a:moveTo>
                  <a:pt x="2772" y="50"/>
                </a:moveTo>
                <a:cubicBezTo>
                  <a:pt x="2779" y="62"/>
                  <a:pt x="2787" y="75"/>
                  <a:pt x="2392" y="80"/>
                </a:cubicBezTo>
                <a:cubicBezTo>
                  <a:pt x="1997" y="85"/>
                  <a:pt x="792" y="92"/>
                  <a:pt x="402" y="80"/>
                </a:cubicBezTo>
                <a:cubicBezTo>
                  <a:pt x="12" y="68"/>
                  <a:pt x="102" y="10"/>
                  <a:pt x="51" y="5"/>
                </a:cubicBezTo>
                <a:cubicBezTo>
                  <a:pt x="0" y="0"/>
                  <a:pt x="48" y="25"/>
                  <a:pt x="96" y="5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7" name="Freeform 11">
            <a:extLst>
              <a:ext uri="{FF2B5EF4-FFF2-40B4-BE49-F238E27FC236}">
                <a16:creationId xmlns:a16="http://schemas.microsoft.com/office/drawing/2014/main" id="{B394F4D0-169A-4DDE-A33D-62CB400939FA}"/>
              </a:ext>
            </a:extLst>
          </p:cNvPr>
          <p:cNvSpPr>
            <a:spLocks/>
          </p:cNvSpPr>
          <p:nvPr/>
        </p:nvSpPr>
        <p:spPr bwMode="auto">
          <a:xfrm flipV="1">
            <a:off x="2795588" y="4002088"/>
            <a:ext cx="3482975" cy="341312"/>
          </a:xfrm>
          <a:custGeom>
            <a:avLst/>
            <a:gdLst>
              <a:gd name="T0" fmla="*/ 3471863 w 2194"/>
              <a:gd name="T1" fmla="*/ 0 h 215"/>
              <a:gd name="T2" fmla="*/ 3443288 w 2194"/>
              <a:gd name="T3" fmla="*/ 136525 h 215"/>
              <a:gd name="T4" fmla="*/ 3228975 w 2194"/>
              <a:gd name="T5" fmla="*/ 290512 h 215"/>
              <a:gd name="T6" fmla="*/ 2041525 w 2194"/>
              <a:gd name="T7" fmla="*/ 338137 h 215"/>
              <a:gd name="T8" fmla="*/ 771525 w 2194"/>
              <a:gd name="T9" fmla="*/ 314325 h 215"/>
              <a:gd name="T10" fmla="*/ 188913 w 2194"/>
              <a:gd name="T11" fmla="*/ 219075 h 215"/>
              <a:gd name="T12" fmla="*/ 0 w 2194"/>
              <a:gd name="T13" fmla="*/ 17462 h 21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94" h="215">
                <a:moveTo>
                  <a:pt x="2187" y="0"/>
                </a:moveTo>
                <a:cubicBezTo>
                  <a:pt x="2190" y="28"/>
                  <a:pt x="2194" y="56"/>
                  <a:pt x="2169" y="86"/>
                </a:cubicBezTo>
                <a:cubicBezTo>
                  <a:pt x="2144" y="116"/>
                  <a:pt x="2181" y="162"/>
                  <a:pt x="2034" y="183"/>
                </a:cubicBezTo>
                <a:cubicBezTo>
                  <a:pt x="1887" y="204"/>
                  <a:pt x="1544" y="211"/>
                  <a:pt x="1286" y="213"/>
                </a:cubicBezTo>
                <a:cubicBezTo>
                  <a:pt x="1028" y="215"/>
                  <a:pt x="680" y="210"/>
                  <a:pt x="486" y="198"/>
                </a:cubicBezTo>
                <a:cubicBezTo>
                  <a:pt x="292" y="186"/>
                  <a:pt x="200" y="169"/>
                  <a:pt x="119" y="138"/>
                </a:cubicBezTo>
                <a:cubicBezTo>
                  <a:pt x="38" y="107"/>
                  <a:pt x="19" y="59"/>
                  <a:pt x="0" y="11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Freeform 12">
            <a:extLst>
              <a:ext uri="{FF2B5EF4-FFF2-40B4-BE49-F238E27FC236}">
                <a16:creationId xmlns:a16="http://schemas.microsoft.com/office/drawing/2014/main" id="{D04368C2-CF17-42C1-A1AF-89C796B93CD0}"/>
              </a:ext>
            </a:extLst>
          </p:cNvPr>
          <p:cNvSpPr>
            <a:spLocks/>
          </p:cNvSpPr>
          <p:nvPr/>
        </p:nvSpPr>
        <p:spPr bwMode="auto">
          <a:xfrm flipV="1">
            <a:off x="2274888" y="3781425"/>
            <a:ext cx="4424362" cy="146050"/>
          </a:xfrm>
          <a:custGeom>
            <a:avLst/>
            <a:gdLst>
              <a:gd name="T0" fmla="*/ 4400550 w 2787"/>
              <a:gd name="T1" fmla="*/ 79375 h 92"/>
              <a:gd name="T2" fmla="*/ 3797300 w 2787"/>
              <a:gd name="T3" fmla="*/ 127000 h 92"/>
              <a:gd name="T4" fmla="*/ 638175 w 2787"/>
              <a:gd name="T5" fmla="*/ 127000 h 92"/>
              <a:gd name="T6" fmla="*/ 80962 w 2787"/>
              <a:gd name="T7" fmla="*/ 7938 h 92"/>
              <a:gd name="T8" fmla="*/ 152400 w 2787"/>
              <a:gd name="T9" fmla="*/ 79375 h 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787" h="92">
                <a:moveTo>
                  <a:pt x="2772" y="50"/>
                </a:moveTo>
                <a:cubicBezTo>
                  <a:pt x="2779" y="62"/>
                  <a:pt x="2787" y="75"/>
                  <a:pt x="2392" y="80"/>
                </a:cubicBezTo>
                <a:cubicBezTo>
                  <a:pt x="1997" y="85"/>
                  <a:pt x="792" y="92"/>
                  <a:pt x="402" y="80"/>
                </a:cubicBezTo>
                <a:cubicBezTo>
                  <a:pt x="12" y="68"/>
                  <a:pt x="102" y="10"/>
                  <a:pt x="51" y="5"/>
                </a:cubicBezTo>
                <a:cubicBezTo>
                  <a:pt x="0" y="0"/>
                  <a:pt x="48" y="25"/>
                  <a:pt x="96" y="5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9" name="Freeform 13">
            <a:extLst>
              <a:ext uri="{FF2B5EF4-FFF2-40B4-BE49-F238E27FC236}">
                <a16:creationId xmlns:a16="http://schemas.microsoft.com/office/drawing/2014/main" id="{82137FAE-0CA0-4CBC-B864-534CF051E9B4}"/>
              </a:ext>
            </a:extLst>
          </p:cNvPr>
          <p:cNvSpPr>
            <a:spLocks/>
          </p:cNvSpPr>
          <p:nvPr/>
        </p:nvSpPr>
        <p:spPr bwMode="auto">
          <a:xfrm>
            <a:off x="2339975" y="3429000"/>
            <a:ext cx="4319588" cy="227013"/>
          </a:xfrm>
          <a:custGeom>
            <a:avLst/>
            <a:gdLst>
              <a:gd name="T0" fmla="*/ 4319588 w 2721"/>
              <a:gd name="T1" fmla="*/ 71438 h 143"/>
              <a:gd name="T2" fmla="*/ 4037013 w 2721"/>
              <a:gd name="T3" fmla="*/ 146050 h 143"/>
              <a:gd name="T4" fmla="*/ 2743200 w 2721"/>
              <a:gd name="T5" fmla="*/ 217488 h 143"/>
              <a:gd name="T6" fmla="*/ 1839913 w 2721"/>
              <a:gd name="T7" fmla="*/ 204788 h 143"/>
              <a:gd name="T8" fmla="*/ 485775 w 2721"/>
              <a:gd name="T9" fmla="*/ 169863 h 143"/>
              <a:gd name="T10" fmla="*/ 0 w 2721"/>
              <a:gd name="T11" fmla="*/ 0 h 14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721" h="143">
                <a:moveTo>
                  <a:pt x="2721" y="45"/>
                </a:moveTo>
                <a:cubicBezTo>
                  <a:pt x="2714" y="61"/>
                  <a:pt x="2708" y="77"/>
                  <a:pt x="2543" y="92"/>
                </a:cubicBezTo>
                <a:cubicBezTo>
                  <a:pt x="2378" y="107"/>
                  <a:pt x="1959" y="131"/>
                  <a:pt x="1728" y="137"/>
                </a:cubicBezTo>
                <a:cubicBezTo>
                  <a:pt x="1497" y="143"/>
                  <a:pt x="1396" y="134"/>
                  <a:pt x="1159" y="129"/>
                </a:cubicBezTo>
                <a:cubicBezTo>
                  <a:pt x="922" y="124"/>
                  <a:pt x="499" y="128"/>
                  <a:pt x="306" y="107"/>
                </a:cubicBezTo>
                <a:cubicBezTo>
                  <a:pt x="113" y="86"/>
                  <a:pt x="56" y="43"/>
                  <a:pt x="0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Freeform 14">
            <a:extLst>
              <a:ext uri="{FF2B5EF4-FFF2-40B4-BE49-F238E27FC236}">
                <a16:creationId xmlns:a16="http://schemas.microsoft.com/office/drawing/2014/main" id="{6F2DA21D-FE58-4188-B8B6-FF188A92DD25}"/>
              </a:ext>
            </a:extLst>
          </p:cNvPr>
          <p:cNvSpPr>
            <a:spLocks/>
          </p:cNvSpPr>
          <p:nvPr/>
        </p:nvSpPr>
        <p:spPr bwMode="auto">
          <a:xfrm flipV="1">
            <a:off x="2317750" y="3849688"/>
            <a:ext cx="4319588" cy="227012"/>
          </a:xfrm>
          <a:custGeom>
            <a:avLst/>
            <a:gdLst>
              <a:gd name="T0" fmla="*/ 4319588 w 2721"/>
              <a:gd name="T1" fmla="*/ 71437 h 143"/>
              <a:gd name="T2" fmla="*/ 4037013 w 2721"/>
              <a:gd name="T3" fmla="*/ 146050 h 143"/>
              <a:gd name="T4" fmla="*/ 2743200 w 2721"/>
              <a:gd name="T5" fmla="*/ 217487 h 143"/>
              <a:gd name="T6" fmla="*/ 1839913 w 2721"/>
              <a:gd name="T7" fmla="*/ 204787 h 143"/>
              <a:gd name="T8" fmla="*/ 485775 w 2721"/>
              <a:gd name="T9" fmla="*/ 169862 h 143"/>
              <a:gd name="T10" fmla="*/ 0 w 2721"/>
              <a:gd name="T11" fmla="*/ 0 h 14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721" h="143">
                <a:moveTo>
                  <a:pt x="2721" y="45"/>
                </a:moveTo>
                <a:cubicBezTo>
                  <a:pt x="2714" y="61"/>
                  <a:pt x="2708" y="77"/>
                  <a:pt x="2543" y="92"/>
                </a:cubicBezTo>
                <a:cubicBezTo>
                  <a:pt x="2378" y="107"/>
                  <a:pt x="1959" y="131"/>
                  <a:pt x="1728" y="137"/>
                </a:cubicBezTo>
                <a:cubicBezTo>
                  <a:pt x="1497" y="143"/>
                  <a:pt x="1396" y="134"/>
                  <a:pt x="1159" y="129"/>
                </a:cubicBezTo>
                <a:cubicBezTo>
                  <a:pt x="922" y="124"/>
                  <a:pt x="499" y="128"/>
                  <a:pt x="306" y="107"/>
                </a:cubicBezTo>
                <a:cubicBezTo>
                  <a:pt x="113" y="86"/>
                  <a:pt x="56" y="43"/>
                  <a:pt x="0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1" name="Freeform 15">
            <a:extLst>
              <a:ext uri="{FF2B5EF4-FFF2-40B4-BE49-F238E27FC236}">
                <a16:creationId xmlns:a16="http://schemas.microsoft.com/office/drawing/2014/main" id="{C621B94A-7923-4D99-9CFE-C4E7E04E2F45}"/>
              </a:ext>
            </a:extLst>
          </p:cNvPr>
          <p:cNvSpPr>
            <a:spLocks/>
          </p:cNvSpPr>
          <p:nvPr/>
        </p:nvSpPr>
        <p:spPr bwMode="auto">
          <a:xfrm>
            <a:off x="2411413" y="3141663"/>
            <a:ext cx="4176712" cy="422275"/>
          </a:xfrm>
          <a:custGeom>
            <a:avLst/>
            <a:gdLst>
              <a:gd name="T0" fmla="*/ 4176712 w 2631"/>
              <a:gd name="T1" fmla="*/ 0 h 266"/>
              <a:gd name="T2" fmla="*/ 4105275 w 2631"/>
              <a:gd name="T3" fmla="*/ 142875 h 266"/>
              <a:gd name="T4" fmla="*/ 3960812 w 2631"/>
              <a:gd name="T5" fmla="*/ 287338 h 266"/>
              <a:gd name="T6" fmla="*/ 3395662 w 2631"/>
              <a:gd name="T7" fmla="*/ 373063 h 266"/>
              <a:gd name="T8" fmla="*/ 2017712 w 2631"/>
              <a:gd name="T9" fmla="*/ 409575 h 266"/>
              <a:gd name="T10" fmla="*/ 617537 w 2631"/>
              <a:gd name="T11" fmla="*/ 396875 h 266"/>
              <a:gd name="T12" fmla="*/ 236537 w 2631"/>
              <a:gd name="T13" fmla="*/ 254000 h 266"/>
              <a:gd name="T14" fmla="*/ 0 w 2631"/>
              <a:gd name="T15" fmla="*/ 0 h 26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631" h="266">
                <a:moveTo>
                  <a:pt x="2631" y="0"/>
                </a:moveTo>
                <a:cubicBezTo>
                  <a:pt x="2620" y="30"/>
                  <a:pt x="2609" y="60"/>
                  <a:pt x="2586" y="90"/>
                </a:cubicBezTo>
                <a:cubicBezTo>
                  <a:pt x="2563" y="120"/>
                  <a:pt x="2569" y="157"/>
                  <a:pt x="2495" y="181"/>
                </a:cubicBezTo>
                <a:cubicBezTo>
                  <a:pt x="2421" y="205"/>
                  <a:pt x="2343" y="222"/>
                  <a:pt x="2139" y="235"/>
                </a:cubicBezTo>
                <a:cubicBezTo>
                  <a:pt x="1935" y="248"/>
                  <a:pt x="1563" y="255"/>
                  <a:pt x="1271" y="258"/>
                </a:cubicBezTo>
                <a:cubicBezTo>
                  <a:pt x="979" y="261"/>
                  <a:pt x="576" y="266"/>
                  <a:pt x="389" y="250"/>
                </a:cubicBezTo>
                <a:cubicBezTo>
                  <a:pt x="202" y="234"/>
                  <a:pt x="214" y="202"/>
                  <a:pt x="149" y="160"/>
                </a:cubicBezTo>
                <a:cubicBezTo>
                  <a:pt x="84" y="118"/>
                  <a:pt x="42" y="59"/>
                  <a:pt x="0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Freeform 16">
            <a:extLst>
              <a:ext uri="{FF2B5EF4-FFF2-40B4-BE49-F238E27FC236}">
                <a16:creationId xmlns:a16="http://schemas.microsoft.com/office/drawing/2014/main" id="{E09BBBAA-EB7E-47E9-B8B3-F4D21F3CA954}"/>
              </a:ext>
            </a:extLst>
          </p:cNvPr>
          <p:cNvSpPr>
            <a:spLocks/>
          </p:cNvSpPr>
          <p:nvPr/>
        </p:nvSpPr>
        <p:spPr bwMode="auto">
          <a:xfrm flipV="1">
            <a:off x="2373313" y="3933825"/>
            <a:ext cx="4176712" cy="422275"/>
          </a:xfrm>
          <a:custGeom>
            <a:avLst/>
            <a:gdLst>
              <a:gd name="T0" fmla="*/ 4176712 w 2631"/>
              <a:gd name="T1" fmla="*/ 0 h 266"/>
              <a:gd name="T2" fmla="*/ 4105275 w 2631"/>
              <a:gd name="T3" fmla="*/ 142875 h 266"/>
              <a:gd name="T4" fmla="*/ 3960812 w 2631"/>
              <a:gd name="T5" fmla="*/ 287338 h 266"/>
              <a:gd name="T6" fmla="*/ 3395662 w 2631"/>
              <a:gd name="T7" fmla="*/ 373063 h 266"/>
              <a:gd name="T8" fmla="*/ 2017712 w 2631"/>
              <a:gd name="T9" fmla="*/ 409575 h 266"/>
              <a:gd name="T10" fmla="*/ 617537 w 2631"/>
              <a:gd name="T11" fmla="*/ 396875 h 266"/>
              <a:gd name="T12" fmla="*/ 236537 w 2631"/>
              <a:gd name="T13" fmla="*/ 254000 h 266"/>
              <a:gd name="T14" fmla="*/ 0 w 2631"/>
              <a:gd name="T15" fmla="*/ 0 h 26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631" h="266">
                <a:moveTo>
                  <a:pt x="2631" y="0"/>
                </a:moveTo>
                <a:cubicBezTo>
                  <a:pt x="2620" y="30"/>
                  <a:pt x="2609" y="60"/>
                  <a:pt x="2586" y="90"/>
                </a:cubicBezTo>
                <a:cubicBezTo>
                  <a:pt x="2563" y="120"/>
                  <a:pt x="2569" y="157"/>
                  <a:pt x="2495" y="181"/>
                </a:cubicBezTo>
                <a:cubicBezTo>
                  <a:pt x="2421" y="205"/>
                  <a:pt x="2343" y="222"/>
                  <a:pt x="2139" y="235"/>
                </a:cubicBezTo>
                <a:cubicBezTo>
                  <a:pt x="1935" y="248"/>
                  <a:pt x="1563" y="255"/>
                  <a:pt x="1271" y="258"/>
                </a:cubicBezTo>
                <a:cubicBezTo>
                  <a:pt x="979" y="261"/>
                  <a:pt x="576" y="266"/>
                  <a:pt x="389" y="250"/>
                </a:cubicBezTo>
                <a:cubicBezTo>
                  <a:pt x="202" y="234"/>
                  <a:pt x="214" y="202"/>
                  <a:pt x="149" y="160"/>
                </a:cubicBezTo>
                <a:cubicBezTo>
                  <a:pt x="84" y="118"/>
                  <a:pt x="42" y="59"/>
                  <a:pt x="0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Freeform 17">
            <a:extLst>
              <a:ext uri="{FF2B5EF4-FFF2-40B4-BE49-F238E27FC236}">
                <a16:creationId xmlns:a16="http://schemas.microsoft.com/office/drawing/2014/main" id="{5084477E-D9D6-4BDA-B12B-2571A977D779}"/>
              </a:ext>
            </a:extLst>
          </p:cNvPr>
          <p:cNvSpPr>
            <a:spLocks/>
          </p:cNvSpPr>
          <p:nvPr/>
        </p:nvSpPr>
        <p:spPr bwMode="auto">
          <a:xfrm>
            <a:off x="2951163" y="3141663"/>
            <a:ext cx="3036887" cy="252412"/>
          </a:xfrm>
          <a:custGeom>
            <a:avLst/>
            <a:gdLst>
              <a:gd name="T0" fmla="*/ 2989262 w 1913"/>
              <a:gd name="T1" fmla="*/ 0 h 159"/>
              <a:gd name="T2" fmla="*/ 2989262 w 1913"/>
              <a:gd name="T3" fmla="*/ 142875 h 159"/>
              <a:gd name="T4" fmla="*/ 2700337 w 1913"/>
              <a:gd name="T5" fmla="*/ 215900 h 159"/>
              <a:gd name="T6" fmla="*/ 1549400 w 1913"/>
              <a:gd name="T7" fmla="*/ 215900 h 159"/>
              <a:gd name="T8" fmla="*/ 252412 w 1913"/>
              <a:gd name="T9" fmla="*/ 215900 h 159"/>
              <a:gd name="T10" fmla="*/ 36512 w 1913"/>
              <a:gd name="T11" fmla="*/ 0 h 15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13" h="159">
                <a:moveTo>
                  <a:pt x="1883" y="0"/>
                </a:moveTo>
                <a:cubicBezTo>
                  <a:pt x="1898" y="33"/>
                  <a:pt x="1913" y="67"/>
                  <a:pt x="1883" y="90"/>
                </a:cubicBezTo>
                <a:cubicBezTo>
                  <a:pt x="1853" y="113"/>
                  <a:pt x="1852" y="128"/>
                  <a:pt x="1701" y="136"/>
                </a:cubicBezTo>
                <a:cubicBezTo>
                  <a:pt x="1550" y="144"/>
                  <a:pt x="1233" y="136"/>
                  <a:pt x="976" y="136"/>
                </a:cubicBezTo>
                <a:cubicBezTo>
                  <a:pt x="719" y="136"/>
                  <a:pt x="318" y="159"/>
                  <a:pt x="159" y="136"/>
                </a:cubicBezTo>
                <a:cubicBezTo>
                  <a:pt x="0" y="113"/>
                  <a:pt x="11" y="56"/>
                  <a:pt x="23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Freeform 18">
            <a:extLst>
              <a:ext uri="{FF2B5EF4-FFF2-40B4-BE49-F238E27FC236}">
                <a16:creationId xmlns:a16="http://schemas.microsoft.com/office/drawing/2014/main" id="{3223CE8B-6E89-4A39-BA05-4A58DE999E87}"/>
              </a:ext>
            </a:extLst>
          </p:cNvPr>
          <p:cNvSpPr>
            <a:spLocks/>
          </p:cNvSpPr>
          <p:nvPr/>
        </p:nvSpPr>
        <p:spPr bwMode="auto">
          <a:xfrm flipV="1">
            <a:off x="2997200" y="4073525"/>
            <a:ext cx="3036888" cy="252413"/>
          </a:xfrm>
          <a:custGeom>
            <a:avLst/>
            <a:gdLst>
              <a:gd name="T0" fmla="*/ 2989263 w 1913"/>
              <a:gd name="T1" fmla="*/ 0 h 159"/>
              <a:gd name="T2" fmla="*/ 2989263 w 1913"/>
              <a:gd name="T3" fmla="*/ 142875 h 159"/>
              <a:gd name="T4" fmla="*/ 2700338 w 1913"/>
              <a:gd name="T5" fmla="*/ 215900 h 159"/>
              <a:gd name="T6" fmla="*/ 1549400 w 1913"/>
              <a:gd name="T7" fmla="*/ 215900 h 159"/>
              <a:gd name="T8" fmla="*/ 252413 w 1913"/>
              <a:gd name="T9" fmla="*/ 215900 h 159"/>
              <a:gd name="T10" fmla="*/ 36513 w 1913"/>
              <a:gd name="T11" fmla="*/ 0 h 15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13" h="159">
                <a:moveTo>
                  <a:pt x="1883" y="0"/>
                </a:moveTo>
                <a:cubicBezTo>
                  <a:pt x="1898" y="33"/>
                  <a:pt x="1913" y="67"/>
                  <a:pt x="1883" y="90"/>
                </a:cubicBezTo>
                <a:cubicBezTo>
                  <a:pt x="1853" y="113"/>
                  <a:pt x="1852" y="128"/>
                  <a:pt x="1701" y="136"/>
                </a:cubicBezTo>
                <a:cubicBezTo>
                  <a:pt x="1550" y="144"/>
                  <a:pt x="1233" y="136"/>
                  <a:pt x="976" y="136"/>
                </a:cubicBezTo>
                <a:cubicBezTo>
                  <a:pt x="719" y="136"/>
                  <a:pt x="318" y="159"/>
                  <a:pt x="159" y="136"/>
                </a:cubicBezTo>
                <a:cubicBezTo>
                  <a:pt x="0" y="113"/>
                  <a:pt x="11" y="56"/>
                  <a:pt x="23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5" name="Freeform 19">
            <a:extLst>
              <a:ext uri="{FF2B5EF4-FFF2-40B4-BE49-F238E27FC236}">
                <a16:creationId xmlns:a16="http://schemas.microsoft.com/office/drawing/2014/main" id="{D772BD61-FA55-4D4E-BB4F-387CE36F1E10}"/>
              </a:ext>
            </a:extLst>
          </p:cNvPr>
          <p:cNvSpPr>
            <a:spLocks/>
          </p:cNvSpPr>
          <p:nvPr/>
        </p:nvSpPr>
        <p:spPr bwMode="auto">
          <a:xfrm>
            <a:off x="3287713" y="3141663"/>
            <a:ext cx="2124075" cy="157162"/>
          </a:xfrm>
          <a:custGeom>
            <a:avLst/>
            <a:gdLst>
              <a:gd name="T0" fmla="*/ 1860550 w 1338"/>
              <a:gd name="T1" fmla="*/ 0 h 99"/>
              <a:gd name="T2" fmla="*/ 2005013 w 1338"/>
              <a:gd name="T3" fmla="*/ 71437 h 99"/>
              <a:gd name="T4" fmla="*/ 1141413 w 1338"/>
              <a:gd name="T5" fmla="*/ 123825 h 99"/>
              <a:gd name="T6" fmla="*/ 131763 w 1338"/>
              <a:gd name="T7" fmla="*/ 136525 h 99"/>
              <a:gd name="T8" fmla="*/ 347663 w 1338"/>
              <a:gd name="T9" fmla="*/ 0 h 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38" h="99">
                <a:moveTo>
                  <a:pt x="1172" y="0"/>
                </a:moveTo>
                <a:cubicBezTo>
                  <a:pt x="1255" y="16"/>
                  <a:pt x="1338" y="32"/>
                  <a:pt x="1263" y="45"/>
                </a:cubicBezTo>
                <a:cubicBezTo>
                  <a:pt x="1188" y="58"/>
                  <a:pt x="916" y="71"/>
                  <a:pt x="719" y="78"/>
                </a:cubicBezTo>
                <a:cubicBezTo>
                  <a:pt x="522" y="85"/>
                  <a:pt x="166" y="99"/>
                  <a:pt x="83" y="86"/>
                </a:cubicBezTo>
                <a:cubicBezTo>
                  <a:pt x="0" y="73"/>
                  <a:pt x="109" y="36"/>
                  <a:pt x="219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6" name="Freeform 20">
            <a:extLst>
              <a:ext uri="{FF2B5EF4-FFF2-40B4-BE49-F238E27FC236}">
                <a16:creationId xmlns:a16="http://schemas.microsoft.com/office/drawing/2014/main" id="{E3C71588-BF6D-4194-941F-6C7CAEC31963}"/>
              </a:ext>
            </a:extLst>
          </p:cNvPr>
          <p:cNvSpPr>
            <a:spLocks/>
          </p:cNvSpPr>
          <p:nvPr/>
        </p:nvSpPr>
        <p:spPr bwMode="auto">
          <a:xfrm flipV="1">
            <a:off x="3481388" y="4175125"/>
            <a:ext cx="2124075" cy="157163"/>
          </a:xfrm>
          <a:custGeom>
            <a:avLst/>
            <a:gdLst>
              <a:gd name="T0" fmla="*/ 1860550 w 1338"/>
              <a:gd name="T1" fmla="*/ 0 h 99"/>
              <a:gd name="T2" fmla="*/ 2005013 w 1338"/>
              <a:gd name="T3" fmla="*/ 71438 h 99"/>
              <a:gd name="T4" fmla="*/ 1141413 w 1338"/>
              <a:gd name="T5" fmla="*/ 123825 h 99"/>
              <a:gd name="T6" fmla="*/ 131763 w 1338"/>
              <a:gd name="T7" fmla="*/ 136525 h 99"/>
              <a:gd name="T8" fmla="*/ 347663 w 1338"/>
              <a:gd name="T9" fmla="*/ 0 h 9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338" h="99">
                <a:moveTo>
                  <a:pt x="1172" y="0"/>
                </a:moveTo>
                <a:cubicBezTo>
                  <a:pt x="1255" y="16"/>
                  <a:pt x="1338" y="32"/>
                  <a:pt x="1263" y="45"/>
                </a:cubicBezTo>
                <a:cubicBezTo>
                  <a:pt x="1188" y="58"/>
                  <a:pt x="916" y="71"/>
                  <a:pt x="719" y="78"/>
                </a:cubicBezTo>
                <a:cubicBezTo>
                  <a:pt x="522" y="85"/>
                  <a:pt x="166" y="99"/>
                  <a:pt x="83" y="86"/>
                </a:cubicBezTo>
                <a:cubicBezTo>
                  <a:pt x="0" y="73"/>
                  <a:pt x="109" y="36"/>
                  <a:pt x="219" y="0"/>
                </a:cubicBezTo>
              </a:path>
            </a:pathLst>
          </a:cu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Text Box 23">
            <a:extLst>
              <a:ext uri="{FF2B5EF4-FFF2-40B4-BE49-F238E27FC236}">
                <a16:creationId xmlns:a16="http://schemas.microsoft.com/office/drawing/2014/main" id="{863140AB-FFB1-455B-9D60-9C9EDDFF5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2969" y="1021557"/>
            <a:ext cx="8135937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6000" b="1" dirty="0">
                <a:solidFill>
                  <a:srgbClr val="FF0000"/>
                </a:solidFill>
              </a:rPr>
              <a:t>磁感线都是闭合的！！</a:t>
            </a:r>
          </a:p>
        </p:txBody>
      </p:sp>
    </p:spTree>
    <p:extLst>
      <p:ext uri="{BB962C8B-B14F-4D97-AF65-F5344CB8AC3E}">
        <p14:creationId xmlns:p14="http://schemas.microsoft.com/office/powerpoint/2010/main" val="3680621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10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9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9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39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9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animBg="1"/>
      <p:bldP spid="399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95F803CA-92F6-4181-913F-92356E8780F0}"/>
              </a:ext>
            </a:extLst>
          </p:cNvPr>
          <p:cNvSpPr/>
          <p:nvPr/>
        </p:nvSpPr>
        <p:spPr bwMode="auto">
          <a:xfrm>
            <a:off x="2310567" y="3663887"/>
            <a:ext cx="5580384" cy="2627313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1267" name="Text Box 27">
            <a:extLst>
              <a:ext uri="{FF2B5EF4-FFF2-40B4-BE49-F238E27FC236}">
                <a16:creationId xmlns:a16="http://schemas.microsoft.com/office/drawing/2014/main" id="{977E65B6-5819-4914-885B-E70A0142D6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75" y="188913"/>
            <a:ext cx="8207375" cy="641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环形电流的磁场的磁感线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31CF7D44-6F94-4747-8EA7-9D72DDF857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324" y="3831395"/>
            <a:ext cx="2548349" cy="2292295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C9FC39FC-2D40-49E4-8832-0EC3C307DA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5540" y="3831397"/>
            <a:ext cx="2615411" cy="206062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2C76EF45-10CE-4E19-837E-5ACCED5754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88" y="843257"/>
            <a:ext cx="3168650" cy="272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596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D096D9C-24BF-4955-8EDF-25787F804537}"/>
              </a:ext>
            </a:extLst>
          </p:cNvPr>
          <p:cNvSpPr/>
          <p:nvPr/>
        </p:nvSpPr>
        <p:spPr bwMode="auto">
          <a:xfrm>
            <a:off x="0" y="1052736"/>
            <a:ext cx="9144000" cy="5805264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3314" name="Rectangle 2">
            <a:extLst>
              <a:ext uri="{FF2B5EF4-FFF2-40B4-BE49-F238E27FC236}">
                <a16:creationId xmlns:a16="http://schemas.microsoft.com/office/drawing/2014/main" id="{534695B1-A6B1-495C-9CF5-247EE46B81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288" y="0"/>
            <a:ext cx="8209160" cy="1143000"/>
          </a:xfrm>
        </p:spPr>
        <p:txBody>
          <a:bodyPr/>
          <a:lstStyle/>
          <a:p>
            <a:pPr eaLnBrk="1" hangingPunct="1"/>
            <a:r>
              <a:rPr lang="zh-CN" altLang="en-US" b="1" dirty="0"/>
              <a:t>通电螺线管磁场的几种表示图</a:t>
            </a:r>
          </a:p>
        </p:txBody>
      </p:sp>
      <p:sp>
        <p:nvSpPr>
          <p:cNvPr id="13315" name="Text Box 5">
            <a:extLst>
              <a:ext uri="{FF2B5EF4-FFF2-40B4-BE49-F238E27FC236}">
                <a16:creationId xmlns:a16="http://schemas.microsoft.com/office/drawing/2014/main" id="{1C324E7D-0263-498B-A6A1-6C1C21FF54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4213225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3316" name="Text Box 6">
            <a:extLst>
              <a:ext uri="{FF2B5EF4-FFF2-40B4-BE49-F238E27FC236}">
                <a16:creationId xmlns:a16="http://schemas.microsoft.com/office/drawing/2014/main" id="{1DC9DF27-30A4-4F0C-ADF9-357D18C75B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250" y="2751138"/>
            <a:ext cx="24669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3317" name="Text Box 10">
            <a:extLst>
              <a:ext uri="{FF2B5EF4-FFF2-40B4-BE49-F238E27FC236}">
                <a16:creationId xmlns:a16="http://schemas.microsoft.com/office/drawing/2014/main" id="{B77BB76F-5267-43BE-969E-D3F23F3573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13400" y="48371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3318" name="Text Box 11">
            <a:extLst>
              <a:ext uri="{FF2B5EF4-FFF2-40B4-BE49-F238E27FC236}">
                <a16:creationId xmlns:a16="http://schemas.microsoft.com/office/drawing/2014/main" id="{861E1518-8371-4467-8333-06CDA8E70D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3150" y="39370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3319" name="Text Box 12">
            <a:extLst>
              <a:ext uri="{FF2B5EF4-FFF2-40B4-BE49-F238E27FC236}">
                <a16:creationId xmlns:a16="http://schemas.microsoft.com/office/drawing/2014/main" id="{6DF4E307-FDD3-47B4-B0B8-D266C9485F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6175" y="56657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sp>
        <p:nvSpPr>
          <p:cNvPr id="13320" name="Text Box 13">
            <a:extLst>
              <a:ext uri="{FF2B5EF4-FFF2-40B4-BE49-F238E27FC236}">
                <a16:creationId xmlns:a16="http://schemas.microsoft.com/office/drawing/2014/main" id="{5CC09D03-9351-43FA-8747-81DA694E1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1158875"/>
            <a:ext cx="21605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sp>
        <p:nvSpPr>
          <p:cNvPr id="22542" name="Text Box 14">
            <a:extLst>
              <a:ext uri="{FF2B5EF4-FFF2-40B4-BE49-F238E27FC236}">
                <a16:creationId xmlns:a16="http://schemas.microsoft.com/office/drawing/2014/main" id="{86159F20-B487-49D0-A489-213B2577B4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1775" y="1231900"/>
            <a:ext cx="35274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/>
              <a:t>横截面（左视）图</a:t>
            </a:r>
          </a:p>
        </p:txBody>
      </p:sp>
      <p:sp>
        <p:nvSpPr>
          <p:cNvPr id="22543" name="Text Box 15">
            <a:extLst>
              <a:ext uri="{FF2B5EF4-FFF2-40B4-BE49-F238E27FC236}">
                <a16:creationId xmlns:a16="http://schemas.microsoft.com/office/drawing/2014/main" id="{6915A190-9DD3-4479-818C-E52E726A29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6470" y="1829594"/>
            <a:ext cx="12239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/>
              <a:t>导线电流</a:t>
            </a:r>
          </a:p>
        </p:txBody>
      </p:sp>
      <p:sp>
        <p:nvSpPr>
          <p:cNvPr id="22544" name="Text Box 16">
            <a:extLst>
              <a:ext uri="{FF2B5EF4-FFF2-40B4-BE49-F238E27FC236}">
                <a16:creationId xmlns:a16="http://schemas.microsoft.com/office/drawing/2014/main" id="{5E7776BB-1F1C-412D-82A0-176234EC02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4504748"/>
            <a:ext cx="1152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dirty="0"/>
              <a:t>磁感线</a:t>
            </a:r>
          </a:p>
        </p:txBody>
      </p:sp>
      <p:grpSp>
        <p:nvGrpSpPr>
          <p:cNvPr id="22545" name="Group 17">
            <a:extLst>
              <a:ext uri="{FF2B5EF4-FFF2-40B4-BE49-F238E27FC236}">
                <a16:creationId xmlns:a16="http://schemas.microsoft.com/office/drawing/2014/main" id="{3D49F0BB-6DEF-4A07-9269-761DA993057D}"/>
              </a:ext>
            </a:extLst>
          </p:cNvPr>
          <p:cNvGrpSpPr>
            <a:grpSpLocks/>
          </p:cNvGrpSpPr>
          <p:nvPr/>
        </p:nvGrpSpPr>
        <p:grpSpPr bwMode="auto">
          <a:xfrm>
            <a:off x="3513138" y="2571750"/>
            <a:ext cx="1512887" cy="1512888"/>
            <a:chOff x="2290" y="1434"/>
            <a:chExt cx="953" cy="953"/>
          </a:xfrm>
        </p:grpSpPr>
        <p:sp>
          <p:nvSpPr>
            <p:cNvPr id="13469" name="Oval 18">
              <a:extLst>
                <a:ext uri="{FF2B5EF4-FFF2-40B4-BE49-F238E27FC236}">
                  <a16:creationId xmlns:a16="http://schemas.microsoft.com/office/drawing/2014/main" id="{69E4F003-269C-4F9E-B62E-D07768BFC8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90" y="1434"/>
              <a:ext cx="953" cy="953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70" name="Line 19">
              <a:extLst>
                <a:ext uri="{FF2B5EF4-FFF2-40B4-BE49-F238E27FC236}">
                  <a16:creationId xmlns:a16="http://schemas.microsoft.com/office/drawing/2014/main" id="{2E623721-C453-4738-84C7-94E614F7D67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77" y="1661"/>
              <a:ext cx="45" cy="13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48" name="Group 20">
            <a:extLst>
              <a:ext uri="{FF2B5EF4-FFF2-40B4-BE49-F238E27FC236}">
                <a16:creationId xmlns:a16="http://schemas.microsoft.com/office/drawing/2014/main" id="{E0480D8F-D089-47C3-908B-CD15D3B60A14}"/>
              </a:ext>
            </a:extLst>
          </p:cNvPr>
          <p:cNvGrpSpPr>
            <a:grpSpLocks/>
          </p:cNvGrpSpPr>
          <p:nvPr/>
        </p:nvGrpSpPr>
        <p:grpSpPr bwMode="auto">
          <a:xfrm>
            <a:off x="3679825" y="2770188"/>
            <a:ext cx="1169988" cy="1158875"/>
            <a:chOff x="2318" y="1678"/>
            <a:chExt cx="737" cy="730"/>
          </a:xfrm>
        </p:grpSpPr>
        <p:sp>
          <p:nvSpPr>
            <p:cNvPr id="13460" name="Oval 21">
              <a:extLst>
                <a:ext uri="{FF2B5EF4-FFF2-40B4-BE49-F238E27FC236}">
                  <a16:creationId xmlns:a16="http://schemas.microsoft.com/office/drawing/2014/main" id="{7FE69F56-2166-4049-BFAE-AB272216F0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3" y="1979"/>
              <a:ext cx="4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61" name="Oval 22">
              <a:extLst>
                <a:ext uri="{FF2B5EF4-FFF2-40B4-BE49-F238E27FC236}">
                  <a16:creationId xmlns:a16="http://schemas.microsoft.com/office/drawing/2014/main" id="{CBCE1810-A159-4B6A-AAAC-90244061CD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3" y="1678"/>
              <a:ext cx="4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62" name="Oval 23">
              <a:extLst>
                <a:ext uri="{FF2B5EF4-FFF2-40B4-BE49-F238E27FC236}">
                  <a16:creationId xmlns:a16="http://schemas.microsoft.com/office/drawing/2014/main" id="{E306E699-384A-44EE-A2DD-A917BBA0D3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8" y="1793"/>
              <a:ext cx="4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63" name="Oval 24">
              <a:extLst>
                <a:ext uri="{FF2B5EF4-FFF2-40B4-BE49-F238E27FC236}">
                  <a16:creationId xmlns:a16="http://schemas.microsoft.com/office/drawing/2014/main" id="{8C600B27-1CF1-413E-A39A-C484CE4DC0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9" y="2024"/>
              <a:ext cx="4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64" name="Oval 25">
              <a:extLst>
                <a:ext uri="{FF2B5EF4-FFF2-40B4-BE49-F238E27FC236}">
                  <a16:creationId xmlns:a16="http://schemas.microsoft.com/office/drawing/2014/main" id="{D5D468C6-CABC-4416-9934-B37DCFCFAB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2" y="2226"/>
              <a:ext cx="4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65" name="Oval 26">
              <a:extLst>
                <a:ext uri="{FF2B5EF4-FFF2-40B4-BE49-F238E27FC236}">
                  <a16:creationId xmlns:a16="http://schemas.microsoft.com/office/drawing/2014/main" id="{D1685C90-0E85-420E-B042-E935C63440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0" y="2362"/>
              <a:ext cx="4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66" name="Oval 27">
              <a:extLst>
                <a:ext uri="{FF2B5EF4-FFF2-40B4-BE49-F238E27FC236}">
                  <a16:creationId xmlns:a16="http://schemas.microsoft.com/office/drawing/2014/main" id="{76930635-120A-4CC3-8A33-1D47E07FEE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7" y="2212"/>
              <a:ext cx="4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67" name="Oval 28">
              <a:extLst>
                <a:ext uri="{FF2B5EF4-FFF2-40B4-BE49-F238E27FC236}">
                  <a16:creationId xmlns:a16="http://schemas.microsoft.com/office/drawing/2014/main" id="{11D0AE28-C359-4FE9-AB09-AD7D1E881F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18" y="1993"/>
              <a:ext cx="4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68" name="Oval 29">
              <a:extLst>
                <a:ext uri="{FF2B5EF4-FFF2-40B4-BE49-F238E27FC236}">
                  <a16:creationId xmlns:a16="http://schemas.microsoft.com/office/drawing/2014/main" id="{C4A1892A-9836-4BE1-844E-95BB857B0E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8" y="1790"/>
              <a:ext cx="46" cy="46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22558" name="Group 30">
            <a:extLst>
              <a:ext uri="{FF2B5EF4-FFF2-40B4-BE49-F238E27FC236}">
                <a16:creationId xmlns:a16="http://schemas.microsoft.com/office/drawing/2014/main" id="{DFA71768-4AF9-4645-B493-DEE7DEA87D16}"/>
              </a:ext>
            </a:extLst>
          </p:cNvPr>
          <p:cNvGrpSpPr>
            <a:grpSpLocks/>
          </p:cNvGrpSpPr>
          <p:nvPr/>
        </p:nvGrpSpPr>
        <p:grpSpPr bwMode="auto">
          <a:xfrm>
            <a:off x="3059113" y="2239963"/>
            <a:ext cx="2498725" cy="2236787"/>
            <a:chOff x="1927" y="1344"/>
            <a:chExt cx="1574" cy="1409"/>
          </a:xfrm>
        </p:grpSpPr>
        <p:grpSp>
          <p:nvGrpSpPr>
            <p:cNvPr id="13436" name="Group 31">
              <a:extLst>
                <a:ext uri="{FF2B5EF4-FFF2-40B4-BE49-F238E27FC236}">
                  <a16:creationId xmlns:a16="http://schemas.microsoft.com/office/drawing/2014/main" id="{CE57D061-C233-4222-AE70-58D1ABE6BA7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51" y="2024"/>
              <a:ext cx="150" cy="139"/>
              <a:chOff x="4726" y="1567"/>
              <a:chExt cx="150" cy="139"/>
            </a:xfrm>
          </p:grpSpPr>
          <p:sp>
            <p:nvSpPr>
              <p:cNvPr id="13458" name="Line 32">
                <a:extLst>
                  <a:ext uri="{FF2B5EF4-FFF2-40B4-BE49-F238E27FC236}">
                    <a16:creationId xmlns:a16="http://schemas.microsoft.com/office/drawing/2014/main" id="{536CF72E-D0FF-4B73-96A8-EDC61C98DB6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40" y="1570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59" name="Line 33">
                <a:extLst>
                  <a:ext uri="{FF2B5EF4-FFF2-40B4-BE49-F238E27FC236}">
                    <a16:creationId xmlns:a16="http://schemas.microsoft.com/office/drawing/2014/main" id="{4F540DDC-4294-4935-AC6C-617123B7DFB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6" y="1567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437" name="Group 34">
              <a:extLst>
                <a:ext uri="{FF2B5EF4-FFF2-40B4-BE49-F238E27FC236}">
                  <a16:creationId xmlns:a16="http://schemas.microsoft.com/office/drawing/2014/main" id="{885A73C6-D854-4271-95C0-5AEC5661E3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98" y="1616"/>
              <a:ext cx="150" cy="139"/>
              <a:chOff x="4726" y="1567"/>
              <a:chExt cx="150" cy="139"/>
            </a:xfrm>
          </p:grpSpPr>
          <p:sp>
            <p:nvSpPr>
              <p:cNvPr id="13456" name="Line 35">
                <a:extLst>
                  <a:ext uri="{FF2B5EF4-FFF2-40B4-BE49-F238E27FC236}">
                    <a16:creationId xmlns:a16="http://schemas.microsoft.com/office/drawing/2014/main" id="{C17FDC0D-10DF-4498-964C-082BC0730A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40" y="1570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57" name="Line 36">
                <a:extLst>
                  <a:ext uri="{FF2B5EF4-FFF2-40B4-BE49-F238E27FC236}">
                    <a16:creationId xmlns:a16="http://schemas.microsoft.com/office/drawing/2014/main" id="{7EE6DFAD-D73F-4ED5-9126-3B0F736F605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6" y="1567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438" name="Group 37">
              <a:extLst>
                <a:ext uri="{FF2B5EF4-FFF2-40B4-BE49-F238E27FC236}">
                  <a16:creationId xmlns:a16="http://schemas.microsoft.com/office/drawing/2014/main" id="{7313DA54-89B1-4012-93AC-C5ACF8DC2D4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08" y="1344"/>
              <a:ext cx="150" cy="139"/>
              <a:chOff x="4726" y="1567"/>
              <a:chExt cx="150" cy="139"/>
            </a:xfrm>
          </p:grpSpPr>
          <p:sp>
            <p:nvSpPr>
              <p:cNvPr id="13454" name="Line 38">
                <a:extLst>
                  <a:ext uri="{FF2B5EF4-FFF2-40B4-BE49-F238E27FC236}">
                    <a16:creationId xmlns:a16="http://schemas.microsoft.com/office/drawing/2014/main" id="{0680E47B-4CE4-43EB-AE69-0ED8C75B70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40" y="1570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55" name="Line 39">
                <a:extLst>
                  <a:ext uri="{FF2B5EF4-FFF2-40B4-BE49-F238E27FC236}">
                    <a16:creationId xmlns:a16="http://schemas.microsoft.com/office/drawing/2014/main" id="{F0DB12A6-C3B8-477E-B822-74F6523A07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6" y="1567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439" name="Group 40">
              <a:extLst>
                <a:ext uri="{FF2B5EF4-FFF2-40B4-BE49-F238E27FC236}">
                  <a16:creationId xmlns:a16="http://schemas.microsoft.com/office/drawing/2014/main" id="{FDDFB295-C600-4A3F-BF05-12C1EEAE443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18" y="1570"/>
              <a:ext cx="150" cy="139"/>
              <a:chOff x="4726" y="1567"/>
              <a:chExt cx="150" cy="139"/>
            </a:xfrm>
          </p:grpSpPr>
          <p:sp>
            <p:nvSpPr>
              <p:cNvPr id="13452" name="Line 41">
                <a:extLst>
                  <a:ext uri="{FF2B5EF4-FFF2-40B4-BE49-F238E27FC236}">
                    <a16:creationId xmlns:a16="http://schemas.microsoft.com/office/drawing/2014/main" id="{39EFB693-0C8F-4923-A1F1-7DF5B1E808E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40" y="1570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53" name="Line 42">
                <a:extLst>
                  <a:ext uri="{FF2B5EF4-FFF2-40B4-BE49-F238E27FC236}">
                    <a16:creationId xmlns:a16="http://schemas.microsoft.com/office/drawing/2014/main" id="{0C0F83A4-8239-4095-834B-D3606EDAD5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6" y="1567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440" name="Group 43">
              <a:extLst>
                <a:ext uri="{FF2B5EF4-FFF2-40B4-BE49-F238E27FC236}">
                  <a16:creationId xmlns:a16="http://schemas.microsoft.com/office/drawing/2014/main" id="{A0FEC833-B5AC-4944-AB57-18CE354E33F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27" y="1979"/>
              <a:ext cx="150" cy="139"/>
              <a:chOff x="4726" y="1567"/>
              <a:chExt cx="150" cy="139"/>
            </a:xfrm>
          </p:grpSpPr>
          <p:sp>
            <p:nvSpPr>
              <p:cNvPr id="13450" name="Line 44">
                <a:extLst>
                  <a:ext uri="{FF2B5EF4-FFF2-40B4-BE49-F238E27FC236}">
                    <a16:creationId xmlns:a16="http://schemas.microsoft.com/office/drawing/2014/main" id="{7D0C5842-E12B-4B2A-85D9-7C90839E1B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40" y="1570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51" name="Line 45">
                <a:extLst>
                  <a:ext uri="{FF2B5EF4-FFF2-40B4-BE49-F238E27FC236}">
                    <a16:creationId xmlns:a16="http://schemas.microsoft.com/office/drawing/2014/main" id="{B3850EEC-5268-4584-8DD5-4522613FB56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6" y="1567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441" name="Group 46">
              <a:extLst>
                <a:ext uri="{FF2B5EF4-FFF2-40B4-BE49-F238E27FC236}">
                  <a16:creationId xmlns:a16="http://schemas.microsoft.com/office/drawing/2014/main" id="{5E60A679-9178-4997-9B30-B5897DE2794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09" y="2387"/>
              <a:ext cx="150" cy="139"/>
              <a:chOff x="4726" y="1567"/>
              <a:chExt cx="150" cy="139"/>
            </a:xfrm>
          </p:grpSpPr>
          <p:sp>
            <p:nvSpPr>
              <p:cNvPr id="13448" name="Line 47">
                <a:extLst>
                  <a:ext uri="{FF2B5EF4-FFF2-40B4-BE49-F238E27FC236}">
                    <a16:creationId xmlns:a16="http://schemas.microsoft.com/office/drawing/2014/main" id="{AE3F5E86-AB2D-4D9C-BAA7-4F0C7360739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40" y="1570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49" name="Line 48">
                <a:extLst>
                  <a:ext uri="{FF2B5EF4-FFF2-40B4-BE49-F238E27FC236}">
                    <a16:creationId xmlns:a16="http://schemas.microsoft.com/office/drawing/2014/main" id="{F1B370B6-AFBB-4E28-8D4A-917B69F86F4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6" y="1567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442" name="Group 49">
              <a:extLst>
                <a:ext uri="{FF2B5EF4-FFF2-40B4-BE49-F238E27FC236}">
                  <a16:creationId xmlns:a16="http://schemas.microsoft.com/office/drawing/2014/main" id="{79EDDC6F-24D9-4138-A5A6-C1367DAFD7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608" y="2614"/>
              <a:ext cx="150" cy="139"/>
              <a:chOff x="4726" y="1567"/>
              <a:chExt cx="150" cy="139"/>
            </a:xfrm>
          </p:grpSpPr>
          <p:sp>
            <p:nvSpPr>
              <p:cNvPr id="13446" name="Line 50">
                <a:extLst>
                  <a:ext uri="{FF2B5EF4-FFF2-40B4-BE49-F238E27FC236}">
                    <a16:creationId xmlns:a16="http://schemas.microsoft.com/office/drawing/2014/main" id="{819BFA5E-5971-4950-96F5-12B2DD1252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40" y="1570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47" name="Line 51">
                <a:extLst>
                  <a:ext uri="{FF2B5EF4-FFF2-40B4-BE49-F238E27FC236}">
                    <a16:creationId xmlns:a16="http://schemas.microsoft.com/office/drawing/2014/main" id="{6467CB78-FB25-42FD-BAEE-1670E1C779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6" y="1567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443" name="Group 52">
              <a:extLst>
                <a:ext uri="{FF2B5EF4-FFF2-40B4-BE49-F238E27FC236}">
                  <a16:creationId xmlns:a16="http://schemas.microsoft.com/office/drawing/2014/main" id="{819BEED4-E02F-43C0-818B-F292783A23E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52" y="2478"/>
              <a:ext cx="150" cy="139"/>
              <a:chOff x="4726" y="1567"/>
              <a:chExt cx="150" cy="139"/>
            </a:xfrm>
          </p:grpSpPr>
          <p:sp>
            <p:nvSpPr>
              <p:cNvPr id="13444" name="Line 53">
                <a:extLst>
                  <a:ext uri="{FF2B5EF4-FFF2-40B4-BE49-F238E27FC236}">
                    <a16:creationId xmlns:a16="http://schemas.microsoft.com/office/drawing/2014/main" id="{954680ED-6AB4-4309-9E12-617F9FD022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40" y="1570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45" name="Line 54">
                <a:extLst>
                  <a:ext uri="{FF2B5EF4-FFF2-40B4-BE49-F238E27FC236}">
                    <a16:creationId xmlns:a16="http://schemas.microsoft.com/office/drawing/2014/main" id="{969CFD97-0166-4486-AC56-53D1924349B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726" y="1567"/>
                <a:ext cx="136" cy="13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2583" name="Text Box 55">
            <a:extLst>
              <a:ext uri="{FF2B5EF4-FFF2-40B4-BE49-F238E27FC236}">
                <a16:creationId xmlns:a16="http://schemas.microsoft.com/office/drawing/2014/main" id="{8E134F1E-FF2C-42E8-9A92-DBB8C2E087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3800" y="1814513"/>
            <a:ext cx="2016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/>
              <a:t>纵截面图</a:t>
            </a:r>
          </a:p>
        </p:txBody>
      </p:sp>
      <p:sp>
        <p:nvSpPr>
          <p:cNvPr id="22584" name="Text Box 56">
            <a:extLst>
              <a:ext uri="{FF2B5EF4-FFF2-40B4-BE49-F238E27FC236}">
                <a16:creationId xmlns:a16="http://schemas.microsoft.com/office/drawing/2014/main" id="{0D03CE82-9480-4580-A3C8-BFED04110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6088" y="3859213"/>
            <a:ext cx="1223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/>
              <a:t>导线</a:t>
            </a:r>
          </a:p>
        </p:txBody>
      </p:sp>
      <p:grpSp>
        <p:nvGrpSpPr>
          <p:cNvPr id="22585" name="Group 57">
            <a:extLst>
              <a:ext uri="{FF2B5EF4-FFF2-40B4-BE49-F238E27FC236}">
                <a16:creationId xmlns:a16="http://schemas.microsoft.com/office/drawing/2014/main" id="{41AA6199-78B8-4261-A77D-42DA1DB84AAB}"/>
              </a:ext>
            </a:extLst>
          </p:cNvPr>
          <p:cNvGrpSpPr>
            <a:grpSpLocks/>
          </p:cNvGrpSpPr>
          <p:nvPr/>
        </p:nvGrpSpPr>
        <p:grpSpPr bwMode="auto">
          <a:xfrm>
            <a:off x="6965950" y="4075113"/>
            <a:ext cx="287338" cy="1511300"/>
            <a:chOff x="4513" y="1434"/>
            <a:chExt cx="181" cy="952"/>
          </a:xfrm>
        </p:grpSpPr>
        <p:sp>
          <p:nvSpPr>
            <p:cNvPr id="13434" name="Oval 58">
              <a:extLst>
                <a:ext uri="{FF2B5EF4-FFF2-40B4-BE49-F238E27FC236}">
                  <a16:creationId xmlns:a16="http://schemas.microsoft.com/office/drawing/2014/main" id="{E6ED362C-E384-4CA2-AF05-74FA455A6B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3" y="1434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3435" name="Oval 59">
              <a:extLst>
                <a:ext uri="{FF2B5EF4-FFF2-40B4-BE49-F238E27FC236}">
                  <a16:creationId xmlns:a16="http://schemas.microsoft.com/office/drawing/2014/main" id="{1A2E5AF8-E146-459C-B4D0-5840EE3339A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3" y="2205"/>
              <a:ext cx="181" cy="18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22588" name="Text Box 60">
            <a:extLst>
              <a:ext uri="{FF2B5EF4-FFF2-40B4-BE49-F238E27FC236}">
                <a16:creationId xmlns:a16="http://schemas.microsoft.com/office/drawing/2014/main" id="{85B46C90-A1AC-4E67-A4F8-B7307C4A6A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6088" y="4506913"/>
            <a:ext cx="12239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/>
              <a:t>电流</a:t>
            </a:r>
          </a:p>
        </p:txBody>
      </p:sp>
      <p:grpSp>
        <p:nvGrpSpPr>
          <p:cNvPr id="22589" name="Group 61">
            <a:extLst>
              <a:ext uri="{FF2B5EF4-FFF2-40B4-BE49-F238E27FC236}">
                <a16:creationId xmlns:a16="http://schemas.microsoft.com/office/drawing/2014/main" id="{B91CF1D4-0D7B-4B45-BF43-4810CB950F1E}"/>
              </a:ext>
            </a:extLst>
          </p:cNvPr>
          <p:cNvGrpSpPr>
            <a:grpSpLocks/>
          </p:cNvGrpSpPr>
          <p:nvPr/>
        </p:nvGrpSpPr>
        <p:grpSpPr bwMode="auto">
          <a:xfrm>
            <a:off x="7037388" y="4148138"/>
            <a:ext cx="142875" cy="131762"/>
            <a:chOff x="4726" y="1567"/>
            <a:chExt cx="150" cy="139"/>
          </a:xfrm>
        </p:grpSpPr>
        <p:sp>
          <p:nvSpPr>
            <p:cNvPr id="13432" name="Line 62">
              <a:extLst>
                <a:ext uri="{FF2B5EF4-FFF2-40B4-BE49-F238E27FC236}">
                  <a16:creationId xmlns:a16="http://schemas.microsoft.com/office/drawing/2014/main" id="{B4DAC109-4EFA-49CB-ACF6-7038A38C8E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40" y="1570"/>
              <a:ext cx="136" cy="1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33" name="Line 63">
              <a:extLst>
                <a:ext uri="{FF2B5EF4-FFF2-40B4-BE49-F238E27FC236}">
                  <a16:creationId xmlns:a16="http://schemas.microsoft.com/office/drawing/2014/main" id="{29F0AABA-A1DE-4A18-81FB-1CF845DA20A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726" y="1567"/>
              <a:ext cx="136" cy="1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592" name="Oval 64">
            <a:extLst>
              <a:ext uri="{FF2B5EF4-FFF2-40B4-BE49-F238E27FC236}">
                <a16:creationId xmlns:a16="http://schemas.microsoft.com/office/drawing/2014/main" id="{D193CC27-D098-45BA-B553-3B3847AD8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0725" y="5421313"/>
            <a:ext cx="73025" cy="73025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22593" name="Group 65">
            <a:extLst>
              <a:ext uri="{FF2B5EF4-FFF2-40B4-BE49-F238E27FC236}">
                <a16:creationId xmlns:a16="http://schemas.microsoft.com/office/drawing/2014/main" id="{CD374F17-982F-4DAD-B180-79B56D7BC9D3}"/>
              </a:ext>
            </a:extLst>
          </p:cNvPr>
          <p:cNvGrpSpPr>
            <a:grpSpLocks/>
          </p:cNvGrpSpPr>
          <p:nvPr/>
        </p:nvGrpSpPr>
        <p:grpSpPr bwMode="auto">
          <a:xfrm>
            <a:off x="5526088" y="4810125"/>
            <a:ext cx="3313112" cy="73025"/>
            <a:chOff x="3923" y="1888"/>
            <a:chExt cx="1270" cy="0"/>
          </a:xfrm>
        </p:grpSpPr>
        <p:sp>
          <p:nvSpPr>
            <p:cNvPr id="13429" name="Line 66">
              <a:extLst>
                <a:ext uri="{FF2B5EF4-FFF2-40B4-BE49-F238E27FC236}">
                  <a16:creationId xmlns:a16="http://schemas.microsoft.com/office/drawing/2014/main" id="{411D2730-DB70-4926-AFE6-A4BF7A902F3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94" y="1888"/>
              <a:ext cx="49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30" name="Line 67">
              <a:extLst>
                <a:ext uri="{FF2B5EF4-FFF2-40B4-BE49-F238E27FC236}">
                  <a16:creationId xmlns:a16="http://schemas.microsoft.com/office/drawing/2014/main" id="{95E35D0F-5798-40E8-BF79-E9530777642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241" y="1888"/>
              <a:ext cx="49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431" name="Line 68">
              <a:extLst>
                <a:ext uri="{FF2B5EF4-FFF2-40B4-BE49-F238E27FC236}">
                  <a16:creationId xmlns:a16="http://schemas.microsoft.com/office/drawing/2014/main" id="{0548F2DD-601C-4917-BF8D-9746CDF40918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923" y="1888"/>
              <a:ext cx="49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609" name="Text Box 81">
            <a:extLst>
              <a:ext uri="{FF2B5EF4-FFF2-40B4-BE49-F238E27FC236}">
                <a16:creationId xmlns:a16="http://schemas.microsoft.com/office/drawing/2014/main" id="{F7A7A682-B97B-45CC-880D-93BF39F40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2213" y="4940300"/>
            <a:ext cx="1152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/>
              <a:t>磁感线</a:t>
            </a:r>
          </a:p>
        </p:txBody>
      </p:sp>
      <p:sp>
        <p:nvSpPr>
          <p:cNvPr id="22610" name="Text Box 82">
            <a:extLst>
              <a:ext uri="{FF2B5EF4-FFF2-40B4-BE49-F238E27FC236}">
                <a16:creationId xmlns:a16="http://schemas.microsoft.com/office/drawing/2014/main" id="{EF82A921-5158-493A-8C2B-615D1C6106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25538"/>
            <a:ext cx="24479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/>
              <a:t>磁感线分布</a:t>
            </a:r>
          </a:p>
        </p:txBody>
      </p:sp>
      <p:grpSp>
        <p:nvGrpSpPr>
          <p:cNvPr id="22638" name="Group 110">
            <a:extLst>
              <a:ext uri="{FF2B5EF4-FFF2-40B4-BE49-F238E27FC236}">
                <a16:creationId xmlns:a16="http://schemas.microsoft.com/office/drawing/2014/main" id="{4C9D6211-CAF7-4C56-8994-2D9ADB258DEF}"/>
              </a:ext>
            </a:extLst>
          </p:cNvPr>
          <p:cNvGrpSpPr>
            <a:grpSpLocks/>
          </p:cNvGrpSpPr>
          <p:nvPr/>
        </p:nvGrpSpPr>
        <p:grpSpPr bwMode="auto">
          <a:xfrm>
            <a:off x="0" y="1851025"/>
            <a:ext cx="2916238" cy="2901950"/>
            <a:chOff x="0" y="1166"/>
            <a:chExt cx="1837" cy="1828"/>
          </a:xfrm>
        </p:grpSpPr>
        <p:sp>
          <p:nvSpPr>
            <p:cNvPr id="13400" name="Text Box 4">
              <a:extLst>
                <a:ext uri="{FF2B5EF4-FFF2-40B4-BE49-F238E27FC236}">
                  <a16:creationId xmlns:a16="http://schemas.microsoft.com/office/drawing/2014/main" id="{A3CB2EF5-8773-4BD6-BD3A-96D49FEC11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30" y="1506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3401" name="Text Box 7">
              <a:extLst>
                <a:ext uri="{FF2B5EF4-FFF2-40B4-BE49-F238E27FC236}">
                  <a16:creationId xmlns:a16="http://schemas.microsoft.com/office/drawing/2014/main" id="{E4261DAB-84CB-4373-9727-5018A177643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3" y="1302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13402" name="Text Box 8">
              <a:extLst>
                <a:ext uri="{FF2B5EF4-FFF2-40B4-BE49-F238E27FC236}">
                  <a16:creationId xmlns:a16="http://schemas.microsoft.com/office/drawing/2014/main" id="{06BB5132-ACAC-40F5-BF6E-C83E4018A7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0" y="1166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pic>
          <p:nvPicPr>
            <p:cNvPr id="13403" name="Picture 83" descr="032-1-1">
              <a:extLst>
                <a:ext uri="{FF2B5EF4-FFF2-40B4-BE49-F238E27FC236}">
                  <a16:creationId xmlns:a16="http://schemas.microsoft.com/office/drawing/2014/main" id="{FD710BE4-4AC5-4E61-9CAD-D1362A3B08C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298"/>
              <a:ext cx="1837" cy="1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404" name="Rectangle 109">
              <a:extLst>
                <a:ext uri="{FF2B5EF4-FFF2-40B4-BE49-F238E27FC236}">
                  <a16:creationId xmlns:a16="http://schemas.microsoft.com/office/drawing/2014/main" id="{BA99F395-D52C-41AA-A2EA-651544B023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" y="2024"/>
              <a:ext cx="998" cy="227"/>
            </a:xfrm>
            <a:prstGeom prst="rect">
              <a:avLst/>
            </a:prstGeom>
            <a:solidFill>
              <a:srgbClr val="FFFF00">
                <a:alpha val="67842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13405" name="Group 108">
              <a:extLst>
                <a:ext uri="{FF2B5EF4-FFF2-40B4-BE49-F238E27FC236}">
                  <a16:creationId xmlns:a16="http://schemas.microsoft.com/office/drawing/2014/main" id="{2A09C3F7-E888-46D5-B693-65C6171CB2A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17" y="1933"/>
              <a:ext cx="952" cy="733"/>
              <a:chOff x="521" y="3196"/>
              <a:chExt cx="833" cy="733"/>
            </a:xfrm>
          </p:grpSpPr>
          <p:sp>
            <p:nvSpPr>
              <p:cNvPr id="13406" name="AutoShape 84">
                <a:extLst>
                  <a:ext uri="{FF2B5EF4-FFF2-40B4-BE49-F238E27FC236}">
                    <a16:creationId xmlns:a16="http://schemas.microsoft.com/office/drawing/2014/main" id="{33C0D407-48F3-45F7-A11F-37CE13BE9A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1" y="3203"/>
                <a:ext cx="46" cy="726"/>
              </a:xfrm>
              <a:prstGeom prst="can">
                <a:avLst>
                  <a:gd name="adj" fmla="val 394565"/>
                </a:avLst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07" name="Oval 85">
                <a:extLst>
                  <a:ext uri="{FF2B5EF4-FFF2-40B4-BE49-F238E27FC236}">
                    <a16:creationId xmlns:a16="http://schemas.microsoft.com/office/drawing/2014/main" id="{5C75B8C1-9A3B-4B6E-8AF7-926F956074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0" y="3196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08" name="Oval 86">
                <a:extLst>
                  <a:ext uri="{FF2B5EF4-FFF2-40B4-BE49-F238E27FC236}">
                    <a16:creationId xmlns:a16="http://schemas.microsoft.com/office/drawing/2014/main" id="{08325CDB-F3CF-4CB2-882B-F55449BF699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5" y="3203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09" name="Oval 87">
                <a:extLst>
                  <a:ext uri="{FF2B5EF4-FFF2-40B4-BE49-F238E27FC236}">
                    <a16:creationId xmlns:a16="http://schemas.microsoft.com/office/drawing/2014/main" id="{E35ED831-E518-4D41-BE26-DF50FD858A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64" y="3196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0" name="Oval 88">
                <a:extLst>
                  <a:ext uri="{FF2B5EF4-FFF2-40B4-BE49-F238E27FC236}">
                    <a16:creationId xmlns:a16="http://schemas.microsoft.com/office/drawing/2014/main" id="{8181A7A5-E76C-4D77-8526-4646B74513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9" y="3203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1" name="Oval 89">
                <a:extLst>
                  <a:ext uri="{FF2B5EF4-FFF2-40B4-BE49-F238E27FC236}">
                    <a16:creationId xmlns:a16="http://schemas.microsoft.com/office/drawing/2014/main" id="{E1EB6095-BFA6-46FD-845D-D124C4DD60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6" y="3196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2" name="Oval 90">
                <a:extLst>
                  <a:ext uri="{FF2B5EF4-FFF2-40B4-BE49-F238E27FC236}">
                    <a16:creationId xmlns:a16="http://schemas.microsoft.com/office/drawing/2014/main" id="{1290778A-BF58-4973-BBB4-19A6A54D252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01" y="3203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3" name="Oval 91">
                <a:extLst>
                  <a:ext uri="{FF2B5EF4-FFF2-40B4-BE49-F238E27FC236}">
                    <a16:creationId xmlns:a16="http://schemas.microsoft.com/office/drawing/2014/main" id="{54654CFD-95F5-42A1-BAAD-8BFD525B94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50" y="3196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4" name="Oval 92">
                <a:extLst>
                  <a:ext uri="{FF2B5EF4-FFF2-40B4-BE49-F238E27FC236}">
                    <a16:creationId xmlns:a16="http://schemas.microsoft.com/office/drawing/2014/main" id="{08A4F52F-8CF1-4E33-B70E-6B920AADBA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5" y="3203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5" name="Oval 93">
                <a:extLst>
                  <a:ext uri="{FF2B5EF4-FFF2-40B4-BE49-F238E27FC236}">
                    <a16:creationId xmlns:a16="http://schemas.microsoft.com/office/drawing/2014/main" id="{0D2B668D-3634-4BBE-9B02-F312CAED17F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8" y="3196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6" name="Oval 94">
                <a:extLst>
                  <a:ext uri="{FF2B5EF4-FFF2-40B4-BE49-F238E27FC236}">
                    <a16:creationId xmlns:a16="http://schemas.microsoft.com/office/drawing/2014/main" id="{CBED3573-4DB7-4F5F-AEA6-D4D2671FDE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83" y="3203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7" name="Oval 95">
                <a:extLst>
                  <a:ext uri="{FF2B5EF4-FFF2-40B4-BE49-F238E27FC236}">
                    <a16:creationId xmlns:a16="http://schemas.microsoft.com/office/drawing/2014/main" id="{81464B49-6C4E-4611-9F50-11C58218BC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32" y="3196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8" name="Oval 96">
                <a:extLst>
                  <a:ext uri="{FF2B5EF4-FFF2-40B4-BE49-F238E27FC236}">
                    <a16:creationId xmlns:a16="http://schemas.microsoft.com/office/drawing/2014/main" id="{DEEBFA7A-796F-4C82-BFD5-D5AD1CAF22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77" y="3203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19" name="Oval 97">
                <a:extLst>
                  <a:ext uri="{FF2B5EF4-FFF2-40B4-BE49-F238E27FC236}">
                    <a16:creationId xmlns:a16="http://schemas.microsoft.com/office/drawing/2014/main" id="{09A90F32-052F-4D34-B49D-BC9F957FDA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24" y="3196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20" name="Oval 98">
                <a:extLst>
                  <a:ext uri="{FF2B5EF4-FFF2-40B4-BE49-F238E27FC236}">
                    <a16:creationId xmlns:a16="http://schemas.microsoft.com/office/drawing/2014/main" id="{62844A54-271E-4160-A994-6B5A936412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169" y="3203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21" name="Oval 99">
                <a:extLst>
                  <a:ext uri="{FF2B5EF4-FFF2-40B4-BE49-F238E27FC236}">
                    <a16:creationId xmlns:a16="http://schemas.microsoft.com/office/drawing/2014/main" id="{61084DD7-5ECD-49CC-95A7-415F804B67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18" y="3196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22" name="Oval 100">
                <a:extLst>
                  <a:ext uri="{FF2B5EF4-FFF2-40B4-BE49-F238E27FC236}">
                    <a16:creationId xmlns:a16="http://schemas.microsoft.com/office/drawing/2014/main" id="{BB1B9317-C8E7-4B59-9FD2-64CCFFD680E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63" y="3203"/>
                <a:ext cx="45" cy="363"/>
              </a:xfrm>
              <a:prstGeom prst="ellipse">
                <a:avLst/>
              </a:prstGeom>
              <a:solidFill>
                <a:schemeClr val="accent2">
                  <a:alpha val="67842"/>
                </a:scheme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23" name="AutoShape 101">
                <a:extLst>
                  <a:ext uri="{FF2B5EF4-FFF2-40B4-BE49-F238E27FC236}">
                    <a16:creationId xmlns:a16="http://schemas.microsoft.com/office/drawing/2014/main" id="{8C4AD2E7-767E-470B-B0BE-78AEE6AF4B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08" y="3201"/>
                <a:ext cx="46" cy="726"/>
              </a:xfrm>
              <a:prstGeom prst="can">
                <a:avLst>
                  <a:gd name="adj" fmla="val 394565"/>
                </a:avLst>
              </a:prstGeom>
              <a:solidFill>
                <a:srgbClr val="79BEC5">
                  <a:alpha val="67842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424" name="Line 103">
                <a:extLst>
                  <a:ext uri="{FF2B5EF4-FFF2-40B4-BE49-F238E27FC236}">
                    <a16:creationId xmlns:a16="http://schemas.microsoft.com/office/drawing/2014/main" id="{99D1FEE5-5635-47E8-895E-91C38839AC0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543" y="3422"/>
                <a:ext cx="0" cy="36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25" name="Line 104">
                <a:extLst>
                  <a:ext uri="{FF2B5EF4-FFF2-40B4-BE49-F238E27FC236}">
                    <a16:creationId xmlns:a16="http://schemas.microsoft.com/office/drawing/2014/main" id="{148BD1D3-53EF-4329-9FA3-CC8F5A44B0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87" y="3286"/>
                <a:ext cx="0" cy="18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26" name="Line 105">
                <a:extLst>
                  <a:ext uri="{FF2B5EF4-FFF2-40B4-BE49-F238E27FC236}">
                    <a16:creationId xmlns:a16="http://schemas.microsoft.com/office/drawing/2014/main" id="{20DFD809-42BE-4BB2-9873-5399A5F5CC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876" y="3299"/>
                <a:ext cx="0" cy="18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27" name="Line 106">
                <a:extLst>
                  <a:ext uri="{FF2B5EF4-FFF2-40B4-BE49-F238E27FC236}">
                    <a16:creationId xmlns:a16="http://schemas.microsoft.com/office/drawing/2014/main" id="{C4370DE2-4743-400F-B37B-749C564E36C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058" y="3299"/>
                <a:ext cx="0" cy="18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428" name="Line 107">
                <a:extLst>
                  <a:ext uri="{FF2B5EF4-FFF2-40B4-BE49-F238E27FC236}">
                    <a16:creationId xmlns:a16="http://schemas.microsoft.com/office/drawing/2014/main" id="{ACC96E9B-DF31-4E0B-875C-3235AA9755B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330" y="3617"/>
                <a:ext cx="0" cy="18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2651" name="Group 123">
            <a:extLst>
              <a:ext uri="{FF2B5EF4-FFF2-40B4-BE49-F238E27FC236}">
                <a16:creationId xmlns:a16="http://schemas.microsoft.com/office/drawing/2014/main" id="{DFB6929E-1CFF-4BC7-9821-FD10367408F2}"/>
              </a:ext>
            </a:extLst>
          </p:cNvPr>
          <p:cNvGrpSpPr>
            <a:grpSpLocks/>
          </p:cNvGrpSpPr>
          <p:nvPr/>
        </p:nvGrpSpPr>
        <p:grpSpPr bwMode="auto">
          <a:xfrm>
            <a:off x="6624638" y="4065588"/>
            <a:ext cx="1612900" cy="1531937"/>
            <a:chOff x="4388" y="1752"/>
            <a:chExt cx="1016" cy="965"/>
          </a:xfrm>
        </p:grpSpPr>
        <p:grpSp>
          <p:nvGrpSpPr>
            <p:cNvPr id="13388" name="Group 111">
              <a:extLst>
                <a:ext uri="{FF2B5EF4-FFF2-40B4-BE49-F238E27FC236}">
                  <a16:creationId xmlns:a16="http://schemas.microsoft.com/office/drawing/2014/main" id="{13039B4A-978C-4B34-86E9-BB64380A033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02" y="1760"/>
              <a:ext cx="181" cy="952"/>
              <a:chOff x="4513" y="1434"/>
              <a:chExt cx="181" cy="952"/>
            </a:xfrm>
          </p:grpSpPr>
          <p:sp>
            <p:nvSpPr>
              <p:cNvPr id="13398" name="Oval 112">
                <a:extLst>
                  <a:ext uri="{FF2B5EF4-FFF2-40B4-BE49-F238E27FC236}">
                    <a16:creationId xmlns:a16="http://schemas.microsoft.com/office/drawing/2014/main" id="{549CE18A-CB2B-414F-BEBD-69D39CDEF8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3" y="1434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99" name="Oval 113">
                <a:extLst>
                  <a:ext uri="{FF2B5EF4-FFF2-40B4-BE49-F238E27FC236}">
                    <a16:creationId xmlns:a16="http://schemas.microsoft.com/office/drawing/2014/main" id="{3F93ED14-8815-4A29-A898-628038DE85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3" y="2205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grpSp>
          <p:nvGrpSpPr>
            <p:cNvPr id="13389" name="Group 114">
              <a:extLst>
                <a:ext uri="{FF2B5EF4-FFF2-40B4-BE49-F238E27FC236}">
                  <a16:creationId xmlns:a16="http://schemas.microsoft.com/office/drawing/2014/main" id="{DF7DCE3B-05CA-4ECA-AADC-0F0252356F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12" y="1760"/>
              <a:ext cx="181" cy="952"/>
              <a:chOff x="4513" y="1434"/>
              <a:chExt cx="181" cy="952"/>
            </a:xfrm>
          </p:grpSpPr>
          <p:sp>
            <p:nvSpPr>
              <p:cNvPr id="13396" name="Oval 115">
                <a:extLst>
                  <a:ext uri="{FF2B5EF4-FFF2-40B4-BE49-F238E27FC236}">
                    <a16:creationId xmlns:a16="http://schemas.microsoft.com/office/drawing/2014/main" id="{3AC82D7C-BF56-42CE-8558-A861FA5381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3" y="1434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97" name="Oval 116">
                <a:extLst>
                  <a:ext uri="{FF2B5EF4-FFF2-40B4-BE49-F238E27FC236}">
                    <a16:creationId xmlns:a16="http://schemas.microsoft.com/office/drawing/2014/main" id="{0F2C71D3-5B36-4B23-92F3-587A014962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3" y="2205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grpSp>
          <p:nvGrpSpPr>
            <p:cNvPr id="13390" name="Group 117">
              <a:extLst>
                <a:ext uri="{FF2B5EF4-FFF2-40B4-BE49-F238E27FC236}">
                  <a16:creationId xmlns:a16="http://schemas.microsoft.com/office/drawing/2014/main" id="{67C8E4A7-FFA3-4882-9CFE-F7A739A0385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23" y="1752"/>
              <a:ext cx="181" cy="952"/>
              <a:chOff x="4513" y="1434"/>
              <a:chExt cx="181" cy="952"/>
            </a:xfrm>
          </p:grpSpPr>
          <p:sp>
            <p:nvSpPr>
              <p:cNvPr id="13394" name="Oval 118">
                <a:extLst>
                  <a:ext uri="{FF2B5EF4-FFF2-40B4-BE49-F238E27FC236}">
                    <a16:creationId xmlns:a16="http://schemas.microsoft.com/office/drawing/2014/main" id="{D8232EE0-0114-4993-A5E5-86877453DC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3" y="1434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95" name="Oval 119">
                <a:extLst>
                  <a:ext uri="{FF2B5EF4-FFF2-40B4-BE49-F238E27FC236}">
                    <a16:creationId xmlns:a16="http://schemas.microsoft.com/office/drawing/2014/main" id="{1753A294-DFA7-481E-8D79-893AA2FDCD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3" y="2205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grpSp>
          <p:nvGrpSpPr>
            <p:cNvPr id="13391" name="Group 120">
              <a:extLst>
                <a:ext uri="{FF2B5EF4-FFF2-40B4-BE49-F238E27FC236}">
                  <a16:creationId xmlns:a16="http://schemas.microsoft.com/office/drawing/2014/main" id="{269A26C2-7D65-4A53-9056-BA035D49F66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388" y="1765"/>
              <a:ext cx="181" cy="952"/>
              <a:chOff x="4513" y="1434"/>
              <a:chExt cx="181" cy="952"/>
            </a:xfrm>
          </p:grpSpPr>
          <p:sp>
            <p:nvSpPr>
              <p:cNvPr id="13392" name="Oval 121">
                <a:extLst>
                  <a:ext uri="{FF2B5EF4-FFF2-40B4-BE49-F238E27FC236}">
                    <a16:creationId xmlns:a16="http://schemas.microsoft.com/office/drawing/2014/main" id="{CBB5C9EC-3704-433A-8784-74460CEAE8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3" y="1434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93" name="Oval 122">
                <a:extLst>
                  <a:ext uri="{FF2B5EF4-FFF2-40B4-BE49-F238E27FC236}">
                    <a16:creationId xmlns:a16="http://schemas.microsoft.com/office/drawing/2014/main" id="{8730D8D3-389B-4434-85FB-2924C4E7D5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513" y="2205"/>
                <a:ext cx="181" cy="18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</p:grpSp>
      <p:grpSp>
        <p:nvGrpSpPr>
          <p:cNvPr id="22672" name="Group 144">
            <a:extLst>
              <a:ext uri="{FF2B5EF4-FFF2-40B4-BE49-F238E27FC236}">
                <a16:creationId xmlns:a16="http://schemas.microsoft.com/office/drawing/2014/main" id="{94E52EE5-12BE-4495-9295-E86995654DA0}"/>
              </a:ext>
            </a:extLst>
          </p:cNvPr>
          <p:cNvGrpSpPr>
            <a:grpSpLocks/>
          </p:cNvGrpSpPr>
          <p:nvPr/>
        </p:nvGrpSpPr>
        <p:grpSpPr bwMode="auto">
          <a:xfrm>
            <a:off x="6700838" y="4144963"/>
            <a:ext cx="1465262" cy="1358900"/>
            <a:chOff x="4436" y="1802"/>
            <a:chExt cx="923" cy="856"/>
          </a:xfrm>
        </p:grpSpPr>
        <p:grpSp>
          <p:nvGrpSpPr>
            <p:cNvPr id="13368" name="Group 128">
              <a:extLst>
                <a:ext uri="{FF2B5EF4-FFF2-40B4-BE49-F238E27FC236}">
                  <a16:creationId xmlns:a16="http://schemas.microsoft.com/office/drawing/2014/main" id="{9BD76D04-E775-4F79-A58F-3D29998DCF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46" y="1805"/>
              <a:ext cx="90" cy="848"/>
              <a:chOff x="4830" y="1797"/>
              <a:chExt cx="90" cy="848"/>
            </a:xfrm>
          </p:grpSpPr>
          <p:grpSp>
            <p:nvGrpSpPr>
              <p:cNvPr id="13384" name="Group 124">
                <a:extLst>
                  <a:ext uri="{FF2B5EF4-FFF2-40B4-BE49-F238E27FC236}">
                    <a16:creationId xmlns:a16="http://schemas.microsoft.com/office/drawing/2014/main" id="{79757005-24A1-42C6-ADD0-243C2EA6DB34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30" y="1797"/>
                <a:ext cx="90" cy="83"/>
                <a:chOff x="4726" y="1567"/>
                <a:chExt cx="150" cy="139"/>
              </a:xfrm>
            </p:grpSpPr>
            <p:sp>
              <p:nvSpPr>
                <p:cNvPr id="13386" name="Line 125">
                  <a:extLst>
                    <a:ext uri="{FF2B5EF4-FFF2-40B4-BE49-F238E27FC236}">
                      <a16:creationId xmlns:a16="http://schemas.microsoft.com/office/drawing/2014/main" id="{37291823-96BB-4881-A181-8D0177A7D23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740" y="1570"/>
                  <a:ext cx="136" cy="13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387" name="Line 126">
                  <a:extLst>
                    <a:ext uri="{FF2B5EF4-FFF2-40B4-BE49-F238E27FC236}">
                      <a16:creationId xmlns:a16="http://schemas.microsoft.com/office/drawing/2014/main" id="{9F72E687-8C97-417C-890C-7DB8D5EA86A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726" y="1567"/>
                  <a:ext cx="136" cy="13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3385" name="Oval 127">
                <a:extLst>
                  <a:ext uri="{FF2B5EF4-FFF2-40B4-BE49-F238E27FC236}">
                    <a16:creationId xmlns:a16="http://schemas.microsoft.com/office/drawing/2014/main" id="{0B7667B1-EA8B-43C5-9D20-6297789587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51" y="2599"/>
                <a:ext cx="46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grpSp>
          <p:nvGrpSpPr>
            <p:cNvPr id="13369" name="Group 129">
              <a:extLst>
                <a:ext uri="{FF2B5EF4-FFF2-40B4-BE49-F238E27FC236}">
                  <a16:creationId xmlns:a16="http://schemas.microsoft.com/office/drawing/2014/main" id="{5E969207-1295-45FD-A8CD-2A0F1686AF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58" y="1802"/>
              <a:ext cx="90" cy="848"/>
              <a:chOff x="4830" y="1797"/>
              <a:chExt cx="90" cy="848"/>
            </a:xfrm>
          </p:grpSpPr>
          <p:grpSp>
            <p:nvGrpSpPr>
              <p:cNvPr id="13380" name="Group 130">
                <a:extLst>
                  <a:ext uri="{FF2B5EF4-FFF2-40B4-BE49-F238E27FC236}">
                    <a16:creationId xmlns:a16="http://schemas.microsoft.com/office/drawing/2014/main" id="{1A80CF44-AA98-4DFC-A79C-39DC59E8562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30" y="1797"/>
                <a:ext cx="90" cy="83"/>
                <a:chOff x="4726" y="1567"/>
                <a:chExt cx="150" cy="139"/>
              </a:xfrm>
            </p:grpSpPr>
            <p:sp>
              <p:nvSpPr>
                <p:cNvPr id="13382" name="Line 131">
                  <a:extLst>
                    <a:ext uri="{FF2B5EF4-FFF2-40B4-BE49-F238E27FC236}">
                      <a16:creationId xmlns:a16="http://schemas.microsoft.com/office/drawing/2014/main" id="{DF57CC46-90AE-447C-9091-B1A4F2498B2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740" y="1570"/>
                  <a:ext cx="136" cy="13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383" name="Line 132">
                  <a:extLst>
                    <a:ext uri="{FF2B5EF4-FFF2-40B4-BE49-F238E27FC236}">
                      <a16:creationId xmlns:a16="http://schemas.microsoft.com/office/drawing/2014/main" id="{10CDAF6B-16B6-47A5-B179-7E539B29212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726" y="1567"/>
                  <a:ext cx="136" cy="13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3381" name="Oval 133">
                <a:extLst>
                  <a:ext uri="{FF2B5EF4-FFF2-40B4-BE49-F238E27FC236}">
                    <a16:creationId xmlns:a16="http://schemas.microsoft.com/office/drawing/2014/main" id="{24505CFB-C6BF-42C2-B9D2-7DE19F9290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51" y="2599"/>
                <a:ext cx="46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grpSp>
          <p:nvGrpSpPr>
            <p:cNvPr id="13370" name="Group 134">
              <a:extLst>
                <a:ext uri="{FF2B5EF4-FFF2-40B4-BE49-F238E27FC236}">
                  <a16:creationId xmlns:a16="http://schemas.microsoft.com/office/drawing/2014/main" id="{62F3E857-9039-4A61-A135-3C47CF8D575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269" y="1805"/>
              <a:ext cx="90" cy="848"/>
              <a:chOff x="4830" y="1797"/>
              <a:chExt cx="90" cy="848"/>
            </a:xfrm>
          </p:grpSpPr>
          <p:grpSp>
            <p:nvGrpSpPr>
              <p:cNvPr id="13376" name="Group 135">
                <a:extLst>
                  <a:ext uri="{FF2B5EF4-FFF2-40B4-BE49-F238E27FC236}">
                    <a16:creationId xmlns:a16="http://schemas.microsoft.com/office/drawing/2014/main" id="{D5F7CAE7-CBB8-4BFD-BE2A-BA3F1878824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30" y="1797"/>
                <a:ext cx="90" cy="83"/>
                <a:chOff x="4726" y="1567"/>
                <a:chExt cx="150" cy="139"/>
              </a:xfrm>
            </p:grpSpPr>
            <p:sp>
              <p:nvSpPr>
                <p:cNvPr id="13378" name="Line 136">
                  <a:extLst>
                    <a:ext uri="{FF2B5EF4-FFF2-40B4-BE49-F238E27FC236}">
                      <a16:creationId xmlns:a16="http://schemas.microsoft.com/office/drawing/2014/main" id="{88B765F6-EAE8-4FDF-8075-28037522B7E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740" y="1570"/>
                  <a:ext cx="136" cy="13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379" name="Line 137">
                  <a:extLst>
                    <a:ext uri="{FF2B5EF4-FFF2-40B4-BE49-F238E27FC236}">
                      <a16:creationId xmlns:a16="http://schemas.microsoft.com/office/drawing/2014/main" id="{411ACBE6-97A3-45AF-B324-2D683487CAD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726" y="1567"/>
                  <a:ext cx="136" cy="13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3377" name="Oval 138">
                <a:extLst>
                  <a:ext uri="{FF2B5EF4-FFF2-40B4-BE49-F238E27FC236}">
                    <a16:creationId xmlns:a16="http://schemas.microsoft.com/office/drawing/2014/main" id="{95642212-8F41-4A97-9299-F1182673E5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51" y="2599"/>
                <a:ext cx="46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grpSp>
          <p:nvGrpSpPr>
            <p:cNvPr id="13371" name="Group 139">
              <a:extLst>
                <a:ext uri="{FF2B5EF4-FFF2-40B4-BE49-F238E27FC236}">
                  <a16:creationId xmlns:a16="http://schemas.microsoft.com/office/drawing/2014/main" id="{6CA7C337-6147-42A0-A945-83BA535681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36" y="1810"/>
              <a:ext cx="90" cy="848"/>
              <a:chOff x="4830" y="1797"/>
              <a:chExt cx="90" cy="848"/>
            </a:xfrm>
          </p:grpSpPr>
          <p:grpSp>
            <p:nvGrpSpPr>
              <p:cNvPr id="13372" name="Group 140">
                <a:extLst>
                  <a:ext uri="{FF2B5EF4-FFF2-40B4-BE49-F238E27FC236}">
                    <a16:creationId xmlns:a16="http://schemas.microsoft.com/office/drawing/2014/main" id="{4D4B7AE2-4E68-49E7-BAD2-1FD3C2020FA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30" y="1797"/>
                <a:ext cx="90" cy="83"/>
                <a:chOff x="4726" y="1567"/>
                <a:chExt cx="150" cy="139"/>
              </a:xfrm>
            </p:grpSpPr>
            <p:sp>
              <p:nvSpPr>
                <p:cNvPr id="13374" name="Line 141">
                  <a:extLst>
                    <a:ext uri="{FF2B5EF4-FFF2-40B4-BE49-F238E27FC236}">
                      <a16:creationId xmlns:a16="http://schemas.microsoft.com/office/drawing/2014/main" id="{6C0982C6-B5C5-4F0F-9767-D09B9F04AB97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740" y="1570"/>
                  <a:ext cx="136" cy="13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3375" name="Line 142">
                  <a:extLst>
                    <a:ext uri="{FF2B5EF4-FFF2-40B4-BE49-F238E27FC236}">
                      <a16:creationId xmlns:a16="http://schemas.microsoft.com/office/drawing/2014/main" id="{4CF97555-D4F7-4E24-BA51-A10DB01BF1CD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726" y="1567"/>
                  <a:ext cx="136" cy="136"/>
                </a:xfrm>
                <a:prstGeom prst="line">
                  <a:avLst/>
                </a:prstGeom>
                <a:noFill/>
                <a:ln w="1905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3373" name="Oval 143">
                <a:extLst>
                  <a:ext uri="{FF2B5EF4-FFF2-40B4-BE49-F238E27FC236}">
                    <a16:creationId xmlns:a16="http://schemas.microsoft.com/office/drawing/2014/main" id="{067759D0-DD9C-41C2-A196-BA2264562A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51" y="2599"/>
                <a:ext cx="46" cy="46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</p:grpSp>
      <p:grpSp>
        <p:nvGrpSpPr>
          <p:cNvPr id="22689" name="Group 161">
            <a:extLst>
              <a:ext uri="{FF2B5EF4-FFF2-40B4-BE49-F238E27FC236}">
                <a16:creationId xmlns:a16="http://schemas.microsoft.com/office/drawing/2014/main" id="{E161FA34-9BC1-4375-867C-69289960D2CA}"/>
              </a:ext>
            </a:extLst>
          </p:cNvPr>
          <p:cNvGrpSpPr>
            <a:grpSpLocks/>
          </p:cNvGrpSpPr>
          <p:nvPr/>
        </p:nvGrpSpPr>
        <p:grpSpPr bwMode="auto">
          <a:xfrm>
            <a:off x="5489575" y="4497388"/>
            <a:ext cx="3313113" cy="649287"/>
            <a:chOff x="3673" y="2024"/>
            <a:chExt cx="2087" cy="409"/>
          </a:xfrm>
        </p:grpSpPr>
        <p:grpSp>
          <p:nvGrpSpPr>
            <p:cNvPr id="13352" name="Group 145">
              <a:extLst>
                <a:ext uri="{FF2B5EF4-FFF2-40B4-BE49-F238E27FC236}">
                  <a16:creationId xmlns:a16="http://schemas.microsoft.com/office/drawing/2014/main" id="{13877F52-6978-4952-AFC4-4FD45CF64DA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73" y="2115"/>
              <a:ext cx="2087" cy="46"/>
              <a:chOff x="3923" y="1888"/>
              <a:chExt cx="1270" cy="0"/>
            </a:xfrm>
          </p:grpSpPr>
          <p:sp>
            <p:nvSpPr>
              <p:cNvPr id="13365" name="Line 146">
                <a:extLst>
                  <a:ext uri="{FF2B5EF4-FFF2-40B4-BE49-F238E27FC236}">
                    <a16:creationId xmlns:a16="http://schemas.microsoft.com/office/drawing/2014/main" id="{6B82E1FE-2F4A-4D74-9ED4-D558F21425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94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6" name="Line 147">
                <a:extLst>
                  <a:ext uri="{FF2B5EF4-FFF2-40B4-BE49-F238E27FC236}">
                    <a16:creationId xmlns:a16="http://schemas.microsoft.com/office/drawing/2014/main" id="{6EBD6D65-13B2-47F9-825D-E9199098F76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41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7" name="Line 148">
                <a:extLst>
                  <a:ext uri="{FF2B5EF4-FFF2-40B4-BE49-F238E27FC236}">
                    <a16:creationId xmlns:a16="http://schemas.microsoft.com/office/drawing/2014/main" id="{D572E66C-0B2F-4DDA-9AED-8A48EBC70FC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23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353" name="Group 149">
              <a:extLst>
                <a:ext uri="{FF2B5EF4-FFF2-40B4-BE49-F238E27FC236}">
                  <a16:creationId xmlns:a16="http://schemas.microsoft.com/office/drawing/2014/main" id="{827AB0C6-7AA3-40C3-8086-275F281317C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73" y="2024"/>
              <a:ext cx="2087" cy="46"/>
              <a:chOff x="3923" y="1888"/>
              <a:chExt cx="1270" cy="0"/>
            </a:xfrm>
          </p:grpSpPr>
          <p:sp>
            <p:nvSpPr>
              <p:cNvPr id="13362" name="Line 150">
                <a:extLst>
                  <a:ext uri="{FF2B5EF4-FFF2-40B4-BE49-F238E27FC236}">
                    <a16:creationId xmlns:a16="http://schemas.microsoft.com/office/drawing/2014/main" id="{17A1514E-0FDD-4297-8872-8EC8B173DF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94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3" name="Line 151">
                <a:extLst>
                  <a:ext uri="{FF2B5EF4-FFF2-40B4-BE49-F238E27FC236}">
                    <a16:creationId xmlns:a16="http://schemas.microsoft.com/office/drawing/2014/main" id="{E3B64947-C071-4642-B6E8-A302C249931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41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4" name="Line 152">
                <a:extLst>
                  <a:ext uri="{FF2B5EF4-FFF2-40B4-BE49-F238E27FC236}">
                    <a16:creationId xmlns:a16="http://schemas.microsoft.com/office/drawing/2014/main" id="{7094A98B-DFA7-4264-9E7A-50C264C10CE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23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354" name="Group 153">
              <a:extLst>
                <a:ext uri="{FF2B5EF4-FFF2-40B4-BE49-F238E27FC236}">
                  <a16:creationId xmlns:a16="http://schemas.microsoft.com/office/drawing/2014/main" id="{851C346C-C383-4BFC-B82D-52AE45F6630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73" y="2387"/>
              <a:ext cx="2087" cy="46"/>
              <a:chOff x="3923" y="1888"/>
              <a:chExt cx="1270" cy="0"/>
            </a:xfrm>
          </p:grpSpPr>
          <p:sp>
            <p:nvSpPr>
              <p:cNvPr id="13359" name="Line 154">
                <a:extLst>
                  <a:ext uri="{FF2B5EF4-FFF2-40B4-BE49-F238E27FC236}">
                    <a16:creationId xmlns:a16="http://schemas.microsoft.com/office/drawing/2014/main" id="{46AD865F-CA3A-4883-8B79-46F2935E334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94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0" name="Line 155">
                <a:extLst>
                  <a:ext uri="{FF2B5EF4-FFF2-40B4-BE49-F238E27FC236}">
                    <a16:creationId xmlns:a16="http://schemas.microsoft.com/office/drawing/2014/main" id="{D6C71D3E-F84F-489E-ADA2-B32DF33F61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41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61" name="Line 156">
                <a:extLst>
                  <a:ext uri="{FF2B5EF4-FFF2-40B4-BE49-F238E27FC236}">
                    <a16:creationId xmlns:a16="http://schemas.microsoft.com/office/drawing/2014/main" id="{0AF09CD8-BF5F-4F97-9AEB-FA3D55AFE40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23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3355" name="Group 157">
              <a:extLst>
                <a:ext uri="{FF2B5EF4-FFF2-40B4-BE49-F238E27FC236}">
                  <a16:creationId xmlns:a16="http://schemas.microsoft.com/office/drawing/2014/main" id="{CD74503B-80FE-4325-A5E1-CCB266A86FF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73" y="2296"/>
              <a:ext cx="2087" cy="46"/>
              <a:chOff x="3923" y="1888"/>
              <a:chExt cx="1270" cy="0"/>
            </a:xfrm>
          </p:grpSpPr>
          <p:sp>
            <p:nvSpPr>
              <p:cNvPr id="13356" name="Line 158">
                <a:extLst>
                  <a:ext uri="{FF2B5EF4-FFF2-40B4-BE49-F238E27FC236}">
                    <a16:creationId xmlns:a16="http://schemas.microsoft.com/office/drawing/2014/main" id="{0A85D946-0901-40DD-B1ED-A541D811C2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94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7" name="Line 159">
                <a:extLst>
                  <a:ext uri="{FF2B5EF4-FFF2-40B4-BE49-F238E27FC236}">
                    <a16:creationId xmlns:a16="http://schemas.microsoft.com/office/drawing/2014/main" id="{916B5079-DE9F-4831-9B64-1B680056ABB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241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358" name="Line 160">
                <a:extLst>
                  <a:ext uri="{FF2B5EF4-FFF2-40B4-BE49-F238E27FC236}">
                    <a16:creationId xmlns:a16="http://schemas.microsoft.com/office/drawing/2014/main" id="{4AC197E4-B73F-4AC8-982E-0BD78E3D0E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23" y="1888"/>
                <a:ext cx="499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2704" name="Group 176">
            <a:extLst>
              <a:ext uri="{FF2B5EF4-FFF2-40B4-BE49-F238E27FC236}">
                <a16:creationId xmlns:a16="http://schemas.microsoft.com/office/drawing/2014/main" id="{EB2032A4-CC0D-4B91-BA0C-F79E53EB3C75}"/>
              </a:ext>
            </a:extLst>
          </p:cNvPr>
          <p:cNvGrpSpPr>
            <a:grpSpLocks/>
          </p:cNvGrpSpPr>
          <p:nvPr/>
        </p:nvGrpSpPr>
        <p:grpSpPr bwMode="auto">
          <a:xfrm>
            <a:off x="5946775" y="3417888"/>
            <a:ext cx="2822575" cy="2747962"/>
            <a:chOff x="839" y="3793"/>
            <a:chExt cx="1778" cy="1731"/>
          </a:xfrm>
        </p:grpSpPr>
        <p:sp>
          <p:nvSpPr>
            <p:cNvPr id="13342" name="Line 167">
              <a:extLst>
                <a:ext uri="{FF2B5EF4-FFF2-40B4-BE49-F238E27FC236}">
                  <a16:creationId xmlns:a16="http://schemas.microsoft.com/office/drawing/2014/main" id="{D01E1519-7134-4749-878D-473F309AA2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78" y="3929"/>
              <a:ext cx="22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3343" name="Group 175">
              <a:extLst>
                <a:ext uri="{FF2B5EF4-FFF2-40B4-BE49-F238E27FC236}">
                  <a16:creationId xmlns:a16="http://schemas.microsoft.com/office/drawing/2014/main" id="{FE64F04F-1BF9-4C55-8979-A0D9C013586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39" y="3793"/>
              <a:ext cx="1778" cy="1731"/>
              <a:chOff x="3990" y="1344"/>
              <a:chExt cx="1778" cy="1731"/>
            </a:xfrm>
          </p:grpSpPr>
          <p:sp>
            <p:nvSpPr>
              <p:cNvPr id="13344" name="Oval 164">
                <a:extLst>
                  <a:ext uri="{FF2B5EF4-FFF2-40B4-BE49-F238E27FC236}">
                    <a16:creationId xmlns:a16="http://schemas.microsoft.com/office/drawing/2014/main" id="{4078AFF2-FF25-4AE1-BBD5-DEE9A5EA64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90" y="1480"/>
                <a:ext cx="953" cy="483"/>
              </a:xfrm>
              <a:prstGeom prst="ellips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>
                        <a:alpha val="67842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45" name="Oval 165">
                <a:extLst>
                  <a:ext uri="{FF2B5EF4-FFF2-40B4-BE49-F238E27FC236}">
                    <a16:creationId xmlns:a16="http://schemas.microsoft.com/office/drawing/2014/main" id="{282C9433-8F76-4F4D-884E-E8D4941C1E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90" y="1344"/>
                <a:ext cx="1746" cy="651"/>
              </a:xfrm>
              <a:prstGeom prst="ellipse">
                <a:avLst/>
              </a:prstGeom>
              <a:noFill/>
              <a:ln w="28575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>
                        <a:alpha val="67842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3346" name="Line 166">
                <a:extLst>
                  <a:ext uri="{FF2B5EF4-FFF2-40B4-BE49-F238E27FC236}">
                    <a16:creationId xmlns:a16="http://schemas.microsoft.com/office/drawing/2014/main" id="{EF99C8A9-C37E-4F69-B243-9D0034DF22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40" y="1344"/>
                <a:ext cx="227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3347" name="Group 169">
                <a:extLst>
                  <a:ext uri="{FF2B5EF4-FFF2-40B4-BE49-F238E27FC236}">
                    <a16:creationId xmlns:a16="http://schemas.microsoft.com/office/drawing/2014/main" id="{BA9E2795-B609-45BF-B1CF-1EA73AB95AE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flipV="1">
                <a:off x="4022" y="2424"/>
                <a:ext cx="1746" cy="651"/>
                <a:chOff x="3990" y="1344"/>
                <a:chExt cx="1746" cy="651"/>
              </a:xfrm>
            </p:grpSpPr>
            <p:sp>
              <p:nvSpPr>
                <p:cNvPr id="13349" name="Oval 170">
                  <a:extLst>
                    <a:ext uri="{FF2B5EF4-FFF2-40B4-BE49-F238E27FC236}">
                      <a16:creationId xmlns:a16="http://schemas.microsoft.com/office/drawing/2014/main" id="{D15B550C-6204-404C-82EA-D162A21511F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390" y="1480"/>
                  <a:ext cx="953" cy="483"/>
                </a:xfrm>
                <a:prstGeom prst="ellipse">
                  <a:avLst/>
                </a:prstGeom>
                <a:noFill/>
                <a:ln w="28575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00">
                          <a:alpha val="67842"/>
                        </a:srgbClr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3350" name="Oval 171">
                  <a:extLst>
                    <a:ext uri="{FF2B5EF4-FFF2-40B4-BE49-F238E27FC236}">
                      <a16:creationId xmlns:a16="http://schemas.microsoft.com/office/drawing/2014/main" id="{3AFC5855-EF6A-43AB-A39E-CA7EA42E650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90" y="1344"/>
                  <a:ext cx="1746" cy="651"/>
                </a:xfrm>
                <a:prstGeom prst="ellipse">
                  <a:avLst/>
                </a:prstGeom>
                <a:noFill/>
                <a:ln w="28575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00">
                          <a:alpha val="67842"/>
                        </a:srgbClr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3351" name="Line 172">
                  <a:extLst>
                    <a:ext uri="{FF2B5EF4-FFF2-40B4-BE49-F238E27FC236}">
                      <a16:creationId xmlns:a16="http://schemas.microsoft.com/office/drawing/2014/main" id="{71D8E6B0-D111-4799-AE2F-1C58548AF51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740" y="1344"/>
                  <a:ext cx="227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3348" name="Line 174">
                <a:extLst>
                  <a:ext uri="{FF2B5EF4-FFF2-40B4-BE49-F238E27FC236}">
                    <a16:creationId xmlns:a16="http://schemas.microsoft.com/office/drawing/2014/main" id="{AD67B015-8EDB-4AF6-BDC0-5472AD184A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5" y="2931"/>
                <a:ext cx="227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2706" name="AutoShape 178">
            <a:extLst>
              <a:ext uri="{FF2B5EF4-FFF2-40B4-BE49-F238E27FC236}">
                <a16:creationId xmlns:a16="http://schemas.microsoft.com/office/drawing/2014/main" id="{A7186CF1-06F5-4A72-806B-6F6BC80232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5013325"/>
            <a:ext cx="4319587" cy="719138"/>
          </a:xfrm>
          <a:prstGeom prst="wedgeRectCallout">
            <a:avLst>
              <a:gd name="adj1" fmla="val 68264"/>
              <a:gd name="adj2" fmla="val -62361"/>
            </a:avLst>
          </a:prstGeom>
          <a:solidFill>
            <a:srgbClr val="FFFF00">
              <a:alpha val="67842"/>
            </a:srgbClr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内部为匀强磁场！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26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26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26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6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6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1000"/>
                                        <p:tgtEl>
                                          <p:spTgt spid="22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225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225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225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5" dur="80"/>
                                        <p:tgtEl>
                                          <p:spTgt spid="2258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6" dur="80"/>
                                        <p:tgtEl>
                                          <p:spTgt spid="2258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80"/>
                                        <p:tgtEl>
                                          <p:spTgt spid="2258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9" dur="80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0" dur="80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80"/>
                                        <p:tgtEl>
                                          <p:spTgt spid="225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2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2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2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2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2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9" dur="80"/>
                                        <p:tgtEl>
                                          <p:spTgt spid="226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0" dur="80"/>
                                        <p:tgtEl>
                                          <p:spTgt spid="226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80"/>
                                        <p:tgtEl>
                                          <p:spTgt spid="226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2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2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2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2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8" dur="1000"/>
                                        <p:tgtEl>
                                          <p:spTgt spid="22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2" grpId="0"/>
      <p:bldP spid="22543" grpId="0"/>
      <p:bldP spid="22544" grpId="0"/>
      <p:bldP spid="22583" grpId="0"/>
      <p:bldP spid="22584" grpId="0"/>
      <p:bldP spid="22588" grpId="0"/>
      <p:bldP spid="22592" grpId="0" animBg="1"/>
      <p:bldP spid="22609" grpId="0"/>
      <p:bldP spid="22610" grpId="0"/>
      <p:bldP spid="2270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>
            <a:extLst>
              <a:ext uri="{FF2B5EF4-FFF2-40B4-BE49-F238E27FC236}">
                <a16:creationId xmlns:a16="http://schemas.microsoft.com/office/drawing/2014/main" id="{9855379E-91F7-4AB0-9103-73EE71422237}"/>
              </a:ext>
            </a:extLst>
          </p:cNvPr>
          <p:cNvGrpSpPr>
            <a:grpSpLocks/>
          </p:cNvGrpSpPr>
          <p:nvPr/>
        </p:nvGrpSpPr>
        <p:grpSpPr bwMode="auto">
          <a:xfrm>
            <a:off x="4500563" y="2349500"/>
            <a:ext cx="4427537" cy="3476625"/>
            <a:chOff x="3334" y="1616"/>
            <a:chExt cx="2789" cy="2190"/>
          </a:xfrm>
        </p:grpSpPr>
        <p:grpSp>
          <p:nvGrpSpPr>
            <p:cNvPr id="14343" name="Group 3">
              <a:extLst>
                <a:ext uri="{FF2B5EF4-FFF2-40B4-BE49-F238E27FC236}">
                  <a16:creationId xmlns:a16="http://schemas.microsoft.com/office/drawing/2014/main" id="{63FFE210-BC5A-40FC-BD46-9E6F69B8CF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424" y="1616"/>
              <a:ext cx="2699" cy="2190"/>
              <a:chOff x="2857" y="1616"/>
              <a:chExt cx="2699" cy="2190"/>
            </a:xfrm>
          </p:grpSpPr>
          <p:pic>
            <p:nvPicPr>
              <p:cNvPr id="14345" name="Picture 4" descr="HWOCRTEMP_ROC150">
                <a:extLst>
                  <a:ext uri="{FF2B5EF4-FFF2-40B4-BE49-F238E27FC236}">
                    <a16:creationId xmlns:a16="http://schemas.microsoft.com/office/drawing/2014/main" id="{C5E611CC-08D8-48AB-9FB4-A87418BF9E9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57" y="1616"/>
                <a:ext cx="2500" cy="219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4346" name="Rectangle 5">
                <a:extLst>
                  <a:ext uri="{FF2B5EF4-FFF2-40B4-BE49-F238E27FC236}">
                    <a16:creationId xmlns:a16="http://schemas.microsoft.com/office/drawing/2014/main" id="{70C0E523-45CF-4853-B76F-3746D200BE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48" y="2296"/>
                <a:ext cx="408" cy="40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4344" name="Rectangle 6">
              <a:extLst>
                <a:ext uri="{FF2B5EF4-FFF2-40B4-BE49-F238E27FC236}">
                  <a16:creationId xmlns:a16="http://schemas.microsoft.com/office/drawing/2014/main" id="{4BCD0EA1-DDA0-4E97-A276-33FDFBE966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34" y="2296"/>
              <a:ext cx="408" cy="40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14339" name="Text Box 7">
            <a:extLst>
              <a:ext uri="{FF2B5EF4-FFF2-40B4-BE49-F238E27FC236}">
                <a16:creationId xmlns:a16="http://schemas.microsoft.com/office/drawing/2014/main" id="{B6E3F24D-9739-447A-8AD3-B56D24DEAA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1125538"/>
            <a:ext cx="540067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chemeClr val="bg1"/>
                </a:solidFill>
              </a:rPr>
              <a:t>1</a:t>
            </a:r>
            <a:r>
              <a:rPr lang="zh-CN" altLang="en-US" sz="3200" b="1" dirty="0">
                <a:solidFill>
                  <a:schemeClr val="bg1"/>
                </a:solidFill>
              </a:rPr>
              <a:t>、在奥斯特实验中</a:t>
            </a:r>
            <a:r>
              <a:rPr lang="en-US" altLang="zh-CN" sz="3200" b="1" dirty="0">
                <a:solidFill>
                  <a:schemeClr val="bg1"/>
                </a:solidFill>
              </a:rPr>
              <a:t>, </a:t>
            </a:r>
            <a:r>
              <a:rPr lang="zh-CN" altLang="en-US" sz="3200" b="1" dirty="0">
                <a:solidFill>
                  <a:schemeClr val="bg1"/>
                </a:solidFill>
              </a:rPr>
              <a:t>小磁针</a:t>
            </a:r>
            <a:r>
              <a:rPr lang="en-US" altLang="zh-CN" sz="3200" b="1" dirty="0">
                <a:solidFill>
                  <a:schemeClr val="bg1"/>
                </a:solidFill>
              </a:rPr>
              <a:t>N</a:t>
            </a:r>
            <a:r>
              <a:rPr lang="zh-CN" altLang="en-US" sz="3200" b="1" dirty="0">
                <a:solidFill>
                  <a:schemeClr val="bg1"/>
                </a:solidFill>
              </a:rPr>
              <a:t>极怎样偏转</a:t>
            </a:r>
            <a:r>
              <a:rPr lang="en-US" altLang="zh-CN" sz="3200" b="1" dirty="0">
                <a:solidFill>
                  <a:schemeClr val="bg1"/>
                </a:solidFill>
              </a:rPr>
              <a:t>?</a:t>
            </a:r>
            <a:r>
              <a:rPr lang="zh-CN" altLang="en-US" sz="3200" b="1" dirty="0">
                <a:solidFill>
                  <a:schemeClr val="bg1"/>
                </a:solidFill>
              </a:rPr>
              <a:t>为什么</a:t>
            </a:r>
            <a:r>
              <a:rPr lang="en-US" altLang="zh-CN" sz="3200" b="1" dirty="0">
                <a:solidFill>
                  <a:schemeClr val="bg1"/>
                </a:solidFill>
              </a:rPr>
              <a:t>?</a:t>
            </a:r>
            <a:r>
              <a:rPr lang="en-US" altLang="zh-CN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</a:p>
        </p:txBody>
      </p:sp>
      <p:pic>
        <p:nvPicPr>
          <p:cNvPr id="14340" name="Picture 8" descr="xin_2221205050724437256034">
            <a:extLst>
              <a:ext uri="{FF2B5EF4-FFF2-40B4-BE49-F238E27FC236}">
                <a16:creationId xmlns:a16="http://schemas.microsoft.com/office/drawing/2014/main" id="{0E86283C-1B3D-49D7-B57E-4270D4A79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39963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AutoShape 9">
            <a:extLst>
              <a:ext uri="{FF2B5EF4-FFF2-40B4-BE49-F238E27FC236}">
                <a16:creationId xmlns:a16="http://schemas.microsoft.com/office/drawing/2014/main" id="{40646172-FB61-41DE-8500-B18A648F43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7313" y="188913"/>
            <a:ext cx="5400675" cy="1008062"/>
          </a:xfrm>
          <a:prstGeom prst="wedgeRoundRectCallout">
            <a:avLst>
              <a:gd name="adj1" fmla="val -74898"/>
              <a:gd name="adj2" fmla="val 36773"/>
              <a:gd name="adj3" fmla="val 16667"/>
            </a:avLst>
          </a:prstGeom>
          <a:solidFill>
            <a:srgbClr val="FFFF00">
              <a:alpha val="67842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4000" dirty="0"/>
              <a:t>看你学得怎么样？</a:t>
            </a:r>
          </a:p>
        </p:txBody>
      </p:sp>
      <p:sp>
        <p:nvSpPr>
          <p:cNvPr id="47114" name="Rectangle 10">
            <a:extLst>
              <a:ext uri="{FF2B5EF4-FFF2-40B4-BE49-F238E27FC236}">
                <a16:creationId xmlns:a16="http://schemas.microsoft.com/office/drawing/2014/main" id="{F1228253-6CED-4E61-960C-4B61338B59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195" y="3609974"/>
            <a:ext cx="3294717" cy="1547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F30DB7"/>
                </a:solidFill>
                <a:latin typeface="楷体_GB2312" pitchFamily="49" charset="-122"/>
                <a:ea typeface="楷体_GB2312" pitchFamily="49" charset="-122"/>
              </a:rPr>
              <a:t>小磁针</a:t>
            </a:r>
            <a:r>
              <a:rPr lang="en-US" altLang="zh-CN" sz="3200" b="1" dirty="0">
                <a:solidFill>
                  <a:srgbClr val="F30DB7"/>
                </a:solidFill>
                <a:latin typeface="楷体_GB2312" pitchFamily="49" charset="-122"/>
                <a:ea typeface="楷体_GB2312" pitchFamily="49" charset="-122"/>
              </a:rPr>
              <a:t>N</a:t>
            </a:r>
            <a:r>
              <a:rPr lang="zh-CN" altLang="en-US" sz="3200" b="1" dirty="0">
                <a:solidFill>
                  <a:srgbClr val="F30DB7"/>
                </a:solidFill>
                <a:latin typeface="楷体_GB2312" pitchFamily="49" charset="-122"/>
                <a:ea typeface="楷体_GB2312" pitchFamily="49" charset="-122"/>
              </a:rPr>
              <a:t>极垂直纸面向里偏转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7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B6F3457F-0791-4601-A9D9-3233B4168914}"/>
              </a:ext>
            </a:extLst>
          </p:cNvPr>
          <p:cNvSpPr/>
          <p:nvPr/>
        </p:nvSpPr>
        <p:spPr bwMode="auto">
          <a:xfrm>
            <a:off x="5499100" y="3356992"/>
            <a:ext cx="3537396" cy="3240360"/>
          </a:xfrm>
          <a:prstGeom prst="rect">
            <a:avLst/>
          </a:prstGeom>
          <a:solidFill>
            <a:schemeClr val="bg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pitchFamily="2" charset="-122"/>
            </a:endParaRPr>
          </a:p>
        </p:txBody>
      </p:sp>
      <p:sp>
        <p:nvSpPr>
          <p:cNvPr id="15362" name="Text Box 2">
            <a:extLst>
              <a:ext uri="{FF2B5EF4-FFF2-40B4-BE49-F238E27FC236}">
                <a16:creationId xmlns:a16="http://schemas.microsoft.com/office/drawing/2014/main" id="{337C7B23-8DF9-4577-AB39-857D772DC2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836613"/>
            <a:ext cx="815340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zh-CN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一束粒子沿水平方向飞过小磁针的下方，如图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所示，此时小磁针的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极向纸内偏转，这一束粒子可能是    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    )</a:t>
            </a:r>
          </a:p>
          <a:p>
            <a:pPr eaLnBrk="1" hangingPunct="1"/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A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．向右飞行的正离子束</a:t>
            </a:r>
          </a:p>
          <a:p>
            <a:pPr eaLnBrk="1" hangingPunct="1"/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、向左飞行的负离子束</a:t>
            </a:r>
          </a:p>
          <a:p>
            <a:pPr eaLnBrk="1" hangingPunct="1"/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、向右飞行的电子束 </a:t>
            </a:r>
          </a:p>
          <a:p>
            <a:pPr eaLnBrk="1" hangingPunct="1"/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、向左飞行的电子束</a:t>
            </a:r>
            <a:r>
              <a:rPr lang="zh-CN" altLang="en-US" sz="3200" b="1" dirty="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48131" name="Group 3">
            <a:extLst>
              <a:ext uri="{FF2B5EF4-FFF2-40B4-BE49-F238E27FC236}">
                <a16:creationId xmlns:a16="http://schemas.microsoft.com/office/drawing/2014/main" id="{2FB030FB-2690-4BA6-B682-DDF38CDB2E1A}"/>
              </a:ext>
            </a:extLst>
          </p:cNvPr>
          <p:cNvGrpSpPr>
            <a:grpSpLocks/>
          </p:cNvGrpSpPr>
          <p:nvPr/>
        </p:nvGrpSpPr>
        <p:grpSpPr bwMode="auto">
          <a:xfrm>
            <a:off x="5686425" y="3633787"/>
            <a:ext cx="3457575" cy="3224213"/>
            <a:chOff x="9560" y="6351"/>
            <a:chExt cx="1706" cy="1779"/>
          </a:xfrm>
        </p:grpSpPr>
        <p:grpSp>
          <p:nvGrpSpPr>
            <p:cNvPr id="15365" name="lxqlx31">
              <a:extLst>
                <a:ext uri="{FF2B5EF4-FFF2-40B4-BE49-F238E27FC236}">
                  <a16:creationId xmlns:a16="http://schemas.microsoft.com/office/drawing/2014/main" id="{EE37BE5C-119A-4F89-992F-997F0B4EBF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120" y="6351"/>
              <a:ext cx="554" cy="75"/>
              <a:chOff x="5309" y="6184"/>
              <a:chExt cx="1424" cy="120"/>
            </a:xfrm>
          </p:grpSpPr>
          <p:sp>
            <p:nvSpPr>
              <p:cNvPr id="15374" name="Rectangle 5" descr="浅色上对角线">
                <a:extLst>
                  <a:ext uri="{FF2B5EF4-FFF2-40B4-BE49-F238E27FC236}">
                    <a16:creationId xmlns:a16="http://schemas.microsoft.com/office/drawing/2014/main" id="{84A3A822-78CA-4AD1-8E50-65A0E49520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09" y="6184"/>
                <a:ext cx="1424" cy="120"/>
              </a:xfrm>
              <a:prstGeom prst="rect">
                <a:avLst/>
              </a:prstGeom>
              <a:pattFill prst="ltUpDiag"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5375" name="Line 6">
                <a:extLst>
                  <a:ext uri="{FF2B5EF4-FFF2-40B4-BE49-F238E27FC236}">
                    <a16:creationId xmlns:a16="http://schemas.microsoft.com/office/drawing/2014/main" id="{7555AC78-E430-4ADF-88C4-38716C61267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5312" y="6298"/>
                <a:ext cx="141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5366" name="Group 7">
              <a:extLst>
                <a:ext uri="{FF2B5EF4-FFF2-40B4-BE49-F238E27FC236}">
                  <a16:creationId xmlns:a16="http://schemas.microsoft.com/office/drawing/2014/main" id="{F42816D6-3FF2-4C29-A83E-430EBE5483EF}"/>
                </a:ext>
              </a:extLst>
            </p:cNvPr>
            <p:cNvGrpSpPr>
              <a:grpSpLocks/>
            </p:cNvGrpSpPr>
            <p:nvPr/>
          </p:nvGrpSpPr>
          <p:grpSpPr bwMode="auto">
            <a:xfrm flipH="1">
              <a:off x="10044" y="7467"/>
              <a:ext cx="689" cy="93"/>
              <a:chOff x="10359" y="8442"/>
              <a:chExt cx="689" cy="93"/>
            </a:xfrm>
          </p:grpSpPr>
          <p:sp>
            <p:nvSpPr>
              <p:cNvPr id="15372" name="AutoShape 8">
                <a:extLst>
                  <a:ext uri="{FF2B5EF4-FFF2-40B4-BE49-F238E27FC236}">
                    <a16:creationId xmlns:a16="http://schemas.microsoft.com/office/drawing/2014/main" id="{056E53FD-2D85-4C5F-ABA0-556E7058D8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 flipH="1">
                <a:off x="10486" y="8315"/>
                <a:ext cx="90" cy="343"/>
              </a:xfrm>
              <a:prstGeom prst="triangle">
                <a:avLst>
                  <a:gd name="adj" fmla="val 50000"/>
                </a:avLst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6600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15373" name="AutoShape 9">
                <a:extLst>
                  <a:ext uri="{FF2B5EF4-FFF2-40B4-BE49-F238E27FC236}">
                    <a16:creationId xmlns:a16="http://schemas.microsoft.com/office/drawing/2014/main" id="{4FE5F21C-2B8F-4FCE-8126-2E2121F2BA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-5400000" flipH="1" flipV="1">
                <a:off x="10832" y="8318"/>
                <a:ext cx="90" cy="343"/>
              </a:xfrm>
              <a:prstGeom prst="triangle">
                <a:avLst>
                  <a:gd name="adj" fmla="val 50000"/>
                </a:avLst>
              </a:prstGeom>
              <a:solidFill>
                <a:srgbClr val="0000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sp>
          <p:nvSpPr>
            <p:cNvPr id="15367" name="Line 10">
              <a:extLst>
                <a:ext uri="{FF2B5EF4-FFF2-40B4-BE49-F238E27FC236}">
                  <a16:creationId xmlns:a16="http://schemas.microsoft.com/office/drawing/2014/main" id="{C3688F7D-73E7-4DB5-AFDB-AF374BB0135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0376" y="6390"/>
              <a:ext cx="0" cy="105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68" name="lxqdxt80">
              <a:extLst>
                <a:ext uri="{FF2B5EF4-FFF2-40B4-BE49-F238E27FC236}">
                  <a16:creationId xmlns:a16="http://schemas.microsoft.com/office/drawing/2014/main" id="{82D195A5-CFF7-48C2-B322-123F697DEC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822" y="7320"/>
              <a:ext cx="500" cy="3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/>
              <a:r>
                <a:rPr lang="en-US" altLang="zh-CN" sz="3600" dirty="0">
                  <a:latin typeface="Times New Roman" panose="02020603050405020304" pitchFamily="18" charset="0"/>
                </a:rPr>
                <a:t>N</a:t>
              </a:r>
              <a:endParaRPr lang="en-US" altLang="zh-CN" sz="3600" dirty="0"/>
            </a:p>
          </p:txBody>
        </p:sp>
        <p:sp>
          <p:nvSpPr>
            <p:cNvPr id="15369" name="lxqdxt80">
              <a:extLst>
                <a:ext uri="{FF2B5EF4-FFF2-40B4-BE49-F238E27FC236}">
                  <a16:creationId xmlns:a16="http://schemas.microsoft.com/office/drawing/2014/main" id="{C64819DB-D86B-4D2D-A885-E154E73231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66" y="7320"/>
              <a:ext cx="500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/>
              <a:r>
                <a:rPr lang="en-US" altLang="zh-CN" sz="3600" dirty="0">
                  <a:latin typeface="Times New Roman" panose="02020603050405020304" pitchFamily="18" charset="0"/>
                </a:rPr>
                <a:t>S</a:t>
              </a:r>
              <a:endParaRPr lang="en-US" altLang="zh-CN" sz="3600" dirty="0"/>
            </a:p>
          </p:txBody>
        </p:sp>
        <p:sp>
          <p:nvSpPr>
            <p:cNvPr id="15370" name="Line 13">
              <a:extLst>
                <a:ext uri="{FF2B5EF4-FFF2-40B4-BE49-F238E27FC236}">
                  <a16:creationId xmlns:a16="http://schemas.microsoft.com/office/drawing/2014/main" id="{4F805930-9AF9-4158-96A6-6144CDA8CF11}"/>
                </a:ext>
              </a:extLst>
            </p:cNvPr>
            <p:cNvSpPr>
              <a:spLocks noChangeShapeType="1"/>
            </p:cNvSpPr>
            <p:nvPr/>
          </p:nvSpPr>
          <p:spPr bwMode="auto">
            <a:xfrm rot="16200000" flipV="1">
              <a:off x="10405" y="6901"/>
              <a:ext cx="0" cy="169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1" name="lxqdxt80">
              <a:extLst>
                <a:ext uri="{FF2B5EF4-FFF2-40B4-BE49-F238E27FC236}">
                  <a16:creationId xmlns:a16="http://schemas.microsoft.com/office/drawing/2014/main" id="{2F5F76BD-B22F-4FA9-AC6D-D97DE7C986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40" y="7830"/>
              <a:ext cx="846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 eaLnBrk="1" hangingPunct="1"/>
              <a:endParaRPr lang="zh-CN" altLang="zh-CN"/>
            </a:p>
          </p:txBody>
        </p:sp>
      </p:grpSp>
      <p:sp>
        <p:nvSpPr>
          <p:cNvPr id="48143" name="Text Box 15">
            <a:extLst>
              <a:ext uri="{FF2B5EF4-FFF2-40B4-BE49-F238E27FC236}">
                <a16:creationId xmlns:a16="http://schemas.microsoft.com/office/drawing/2014/main" id="{E78611D3-1667-4EC2-A85F-616F0B204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1844675"/>
            <a:ext cx="114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</a:rPr>
              <a:t>ABD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3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>
            <a:extLst>
              <a:ext uri="{FF2B5EF4-FFF2-40B4-BE49-F238E27FC236}">
                <a16:creationId xmlns:a16="http://schemas.microsoft.com/office/drawing/2014/main" id="{B42D7C67-0287-437D-A188-7ADEA744E5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900" y="333375"/>
            <a:ext cx="8424863" cy="448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</a:rPr>
              <a:t>   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：如图所示，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三枚小磁针分别放在通电螺线管的正上方、管内 和右侧．当这些小磁针静止时，小磁针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N 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极的指向是</a:t>
            </a:r>
            <a:r>
              <a:rPr lang="en-US" altLang="zh-CN" sz="3600" b="1" dirty="0">
                <a:solidFill>
                  <a:schemeClr val="bg1"/>
                </a:solidFill>
                <a:ea typeface="楷体_GB2312" pitchFamily="49" charset="-122"/>
              </a:rPr>
              <a:t>………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(    )</a:t>
            </a:r>
          </a:p>
          <a:p>
            <a:pPr eaLnBrk="1" hangingPunct="1"/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．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均向左</a:t>
            </a:r>
          </a:p>
          <a:p>
            <a:pPr eaLnBrk="1" hangingPunct="1"/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．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均向右</a:t>
            </a:r>
          </a:p>
          <a:p>
            <a:pPr eaLnBrk="1" hangingPunct="1"/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．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向左，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向右，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向右</a:t>
            </a:r>
          </a:p>
          <a:p>
            <a:pPr eaLnBrk="1" hangingPunct="1"/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．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向右，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向左，</a:t>
            </a:r>
            <a:r>
              <a:rPr lang="en-US" altLang="zh-CN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向右</a:t>
            </a:r>
          </a:p>
        </p:txBody>
      </p:sp>
      <p:sp>
        <p:nvSpPr>
          <p:cNvPr id="16387" name="Text Box 3">
            <a:extLst>
              <a:ext uri="{FF2B5EF4-FFF2-40B4-BE49-F238E27FC236}">
                <a16:creationId xmlns:a16="http://schemas.microsoft.com/office/drawing/2014/main" id="{B34DF1A6-588E-4070-929A-AB4F7E90C7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4300" y="483870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/>
          </a:p>
        </p:txBody>
      </p:sp>
      <p:pic>
        <p:nvPicPr>
          <p:cNvPr id="16388" name="Picture 4" descr="HWOCRTEMP_ROC440">
            <a:extLst>
              <a:ext uri="{FF2B5EF4-FFF2-40B4-BE49-F238E27FC236}">
                <a16:creationId xmlns:a16="http://schemas.microsoft.com/office/drawing/2014/main" id="{1D63AB26-62A9-4053-87AA-5F357772F9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121" y="3629818"/>
            <a:ext cx="3240087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5" name="Text Box 5">
            <a:extLst>
              <a:ext uri="{FF2B5EF4-FFF2-40B4-BE49-F238E27FC236}">
                <a16:creationId xmlns:a16="http://schemas.microsoft.com/office/drawing/2014/main" id="{B073391D-865C-4F3D-B2CE-AA404CE699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1989138"/>
            <a:ext cx="863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 dirty="0">
                <a:solidFill>
                  <a:srgbClr val="FF0066"/>
                </a:solidFill>
              </a:rPr>
              <a:t>C</a:t>
            </a:r>
          </a:p>
        </p:txBody>
      </p:sp>
      <p:grpSp>
        <p:nvGrpSpPr>
          <p:cNvPr id="51206" name="Group 6">
            <a:extLst>
              <a:ext uri="{FF2B5EF4-FFF2-40B4-BE49-F238E27FC236}">
                <a16:creationId xmlns:a16="http://schemas.microsoft.com/office/drawing/2014/main" id="{2681AB7D-7EF0-4485-A5CF-49381B76D360}"/>
              </a:ext>
            </a:extLst>
          </p:cNvPr>
          <p:cNvGrpSpPr>
            <a:grpSpLocks/>
          </p:cNvGrpSpPr>
          <p:nvPr/>
        </p:nvGrpSpPr>
        <p:grpSpPr bwMode="auto">
          <a:xfrm>
            <a:off x="4944073" y="3429000"/>
            <a:ext cx="4235450" cy="938213"/>
            <a:chOff x="2948" y="1668"/>
            <a:chExt cx="2668" cy="591"/>
          </a:xfrm>
        </p:grpSpPr>
        <p:sp>
          <p:nvSpPr>
            <p:cNvPr id="16391" name="Freeform 7">
              <a:extLst>
                <a:ext uri="{FF2B5EF4-FFF2-40B4-BE49-F238E27FC236}">
                  <a16:creationId xmlns:a16="http://schemas.microsoft.com/office/drawing/2014/main" id="{3E535225-CD17-4E28-9539-FF14EA8DBD53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8" y="1668"/>
              <a:ext cx="2668" cy="591"/>
            </a:xfrm>
            <a:custGeom>
              <a:avLst/>
              <a:gdLst>
                <a:gd name="T0" fmla="*/ 658 w 2668"/>
                <a:gd name="T1" fmla="*/ 583 h 591"/>
                <a:gd name="T2" fmla="*/ 1746 w 2668"/>
                <a:gd name="T3" fmla="*/ 583 h 591"/>
                <a:gd name="T4" fmla="*/ 2245 w 2668"/>
                <a:gd name="T5" fmla="*/ 537 h 591"/>
                <a:gd name="T6" fmla="*/ 2563 w 2668"/>
                <a:gd name="T7" fmla="*/ 447 h 591"/>
                <a:gd name="T8" fmla="*/ 2608 w 2668"/>
                <a:gd name="T9" fmla="*/ 220 h 591"/>
                <a:gd name="T10" fmla="*/ 2200 w 2668"/>
                <a:gd name="T11" fmla="*/ 38 h 591"/>
                <a:gd name="T12" fmla="*/ 567 w 2668"/>
                <a:gd name="T13" fmla="*/ 38 h 591"/>
                <a:gd name="T14" fmla="*/ 68 w 2668"/>
                <a:gd name="T15" fmla="*/ 265 h 591"/>
                <a:gd name="T16" fmla="*/ 159 w 2668"/>
                <a:gd name="T17" fmla="*/ 537 h 591"/>
                <a:gd name="T18" fmla="*/ 703 w 2668"/>
                <a:gd name="T19" fmla="*/ 583 h 59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668" h="591">
                  <a:moveTo>
                    <a:pt x="658" y="583"/>
                  </a:moveTo>
                  <a:cubicBezTo>
                    <a:pt x="1070" y="587"/>
                    <a:pt x="1482" y="591"/>
                    <a:pt x="1746" y="583"/>
                  </a:cubicBezTo>
                  <a:cubicBezTo>
                    <a:pt x="2010" y="575"/>
                    <a:pt x="2109" y="560"/>
                    <a:pt x="2245" y="537"/>
                  </a:cubicBezTo>
                  <a:cubicBezTo>
                    <a:pt x="2381" y="514"/>
                    <a:pt x="2502" y="500"/>
                    <a:pt x="2563" y="447"/>
                  </a:cubicBezTo>
                  <a:cubicBezTo>
                    <a:pt x="2624" y="394"/>
                    <a:pt x="2668" y="288"/>
                    <a:pt x="2608" y="220"/>
                  </a:cubicBezTo>
                  <a:cubicBezTo>
                    <a:pt x="2548" y="152"/>
                    <a:pt x="2540" y="68"/>
                    <a:pt x="2200" y="38"/>
                  </a:cubicBezTo>
                  <a:cubicBezTo>
                    <a:pt x="1860" y="8"/>
                    <a:pt x="922" y="0"/>
                    <a:pt x="567" y="38"/>
                  </a:cubicBezTo>
                  <a:cubicBezTo>
                    <a:pt x="212" y="76"/>
                    <a:pt x="136" y="182"/>
                    <a:pt x="68" y="265"/>
                  </a:cubicBezTo>
                  <a:cubicBezTo>
                    <a:pt x="0" y="348"/>
                    <a:pt x="53" y="484"/>
                    <a:pt x="159" y="537"/>
                  </a:cubicBezTo>
                  <a:cubicBezTo>
                    <a:pt x="265" y="590"/>
                    <a:pt x="484" y="586"/>
                    <a:pt x="703" y="583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2" name="Line 8">
              <a:extLst>
                <a:ext uri="{FF2B5EF4-FFF2-40B4-BE49-F238E27FC236}">
                  <a16:creationId xmlns:a16="http://schemas.microsoft.com/office/drawing/2014/main" id="{7BD17C1A-69E1-4BD1-99C6-9F67ED4B97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22" y="2251"/>
              <a:ext cx="227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393" name="Line 9">
              <a:extLst>
                <a:ext uri="{FF2B5EF4-FFF2-40B4-BE49-F238E27FC236}">
                  <a16:creationId xmlns:a16="http://schemas.microsoft.com/office/drawing/2014/main" id="{A7537074-EFF2-455F-A0C7-361B6272773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150" y="1678"/>
              <a:ext cx="318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>
            <a:extLst>
              <a:ext uri="{FF2B5EF4-FFF2-40B4-BE49-F238E27FC236}">
                <a16:creationId xmlns:a16="http://schemas.microsoft.com/office/drawing/2014/main" id="{2F4EEB0B-7A4C-4996-AA77-560B0D2012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457200"/>
            <a:ext cx="8229600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zh-CN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如图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所示，环形导线周围有三只小磁针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，闭合开关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后，三只小磁针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N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极的偏转方向是    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    )</a:t>
            </a:r>
          </a:p>
          <a:p>
            <a:pPr eaLnBrk="1" hangingPunct="1"/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A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．全向里    </a:t>
            </a:r>
          </a:p>
          <a:p>
            <a:pPr eaLnBrk="1" hangingPunct="1"/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．全向外</a:t>
            </a:r>
          </a:p>
          <a:p>
            <a:pPr eaLnBrk="1" hangingPunct="1"/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向里，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向外  </a:t>
            </a:r>
          </a:p>
          <a:p>
            <a:pPr eaLnBrk="1" hangingPunct="1"/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、向外，</a:t>
            </a:r>
            <a:r>
              <a:rPr lang="en-US" altLang="zh-CN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向里</a:t>
            </a:r>
          </a:p>
        </p:txBody>
      </p:sp>
      <p:pic>
        <p:nvPicPr>
          <p:cNvPr id="17411" name="Picture 3">
            <a:extLst>
              <a:ext uri="{FF2B5EF4-FFF2-40B4-BE49-F238E27FC236}">
                <a16:creationId xmlns:a16="http://schemas.microsoft.com/office/drawing/2014/main" id="{D6D94B8A-7858-4A6F-A6EB-A99385CA5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1989138"/>
            <a:ext cx="3517900" cy="41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Text Box 4">
            <a:extLst>
              <a:ext uri="{FF2B5EF4-FFF2-40B4-BE49-F238E27FC236}">
                <a16:creationId xmlns:a16="http://schemas.microsoft.com/office/drawing/2014/main" id="{37CA5C06-07B1-4C84-801D-9A3D10601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1447800"/>
            <a:ext cx="114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DD57DE37-BE57-4EF2-B773-B767C9798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950" y="317500"/>
            <a:ext cx="8677275" cy="4819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5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练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、如图所示，在三维直角坐标系中，若一束电子沿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y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轴正向运动，则由此产生的在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轴上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点和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轴上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点的磁场方向是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(        )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点磁场沿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轴正方向，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点磁场沿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轴负方向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点磁场沿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轴负方向，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点磁场沿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轴正方向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C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点磁场沿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轴正方向，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</a:pP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点磁场沿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轴负方向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</a:pP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D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、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A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点磁场沿</a:t>
            </a:r>
            <a:r>
              <a:rPr lang="en-US" altLang="zh-CN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x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轴正方向，</a:t>
            </a:r>
          </a:p>
          <a:p>
            <a:pPr eaLnBrk="1" hangingPunct="1">
              <a:lnSpc>
                <a:spcPct val="90000"/>
              </a:lnSpc>
              <a:spcBef>
                <a:spcPct val="25000"/>
              </a:spcBef>
            </a:pP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B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点磁场沿</a:t>
            </a:r>
            <a:r>
              <a:rPr lang="en-US" altLang="zh-CN" sz="3200" b="1" i="1" dirty="0">
                <a:solidFill>
                  <a:schemeClr val="bg1"/>
                </a:solidFill>
                <a:latin typeface="宋体" panose="02010600030101010101" pitchFamily="2" charset="-122"/>
              </a:rPr>
              <a:t>z</a:t>
            </a:r>
            <a:r>
              <a:rPr lang="zh-CN" altLang="en-US" sz="3200" b="1" dirty="0">
                <a:solidFill>
                  <a:schemeClr val="bg1"/>
                </a:solidFill>
                <a:latin typeface="宋体" panose="02010600030101010101" pitchFamily="2" charset="-122"/>
              </a:rPr>
              <a:t>轴正方向</a:t>
            </a:r>
          </a:p>
        </p:txBody>
      </p:sp>
      <p:graphicFrame>
        <p:nvGraphicFramePr>
          <p:cNvPr id="18435" name="Object 3">
            <a:extLst>
              <a:ext uri="{FF2B5EF4-FFF2-40B4-BE49-F238E27FC236}">
                <a16:creationId xmlns:a16="http://schemas.microsoft.com/office/drawing/2014/main" id="{BA4CC540-91D6-4BC1-B7C0-38FF217BB65D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5616575" y="3860800"/>
          <a:ext cx="3527425" cy="299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8" r:id="rId3" imgW="1838095" imgH="1305107" progId="">
                  <p:embed/>
                </p:oleObj>
              </mc:Choice>
              <mc:Fallback>
                <p:oleObj r:id="rId3" imgW="1838095" imgH="1305107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6575" y="3860800"/>
                        <a:ext cx="3527425" cy="299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2" name="Text Box 4">
            <a:extLst>
              <a:ext uri="{FF2B5EF4-FFF2-40B4-BE49-F238E27FC236}">
                <a16:creationId xmlns:a16="http://schemas.microsoft.com/office/drawing/2014/main" id="{97F80C8C-4862-4BE3-A530-2A4AA3DB89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1196975"/>
            <a:ext cx="1260475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48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黑体" pitchFamily="49" charset="-122"/>
                <a:cs typeface="宋体" pitchFamily="2" charset="-122"/>
              </a:rPr>
              <a:t>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>
            <a:extLst>
              <a:ext uri="{FF2B5EF4-FFF2-40B4-BE49-F238E27FC236}">
                <a16:creationId xmlns:a16="http://schemas.microsoft.com/office/drawing/2014/main" id="{BDBADC75-2B1B-4138-B984-94AAB2C2C9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981075"/>
            <a:ext cx="8461375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</a:rPr>
              <a:t>练习</a:t>
            </a:r>
            <a:r>
              <a:rPr lang="en-US" altLang="zh-CN" sz="2800" b="1" dirty="0">
                <a:solidFill>
                  <a:schemeClr val="bg1"/>
                </a:solidFill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</a:rPr>
              <a:t>、如图所示，两根长直的通电导线互相平行，电流方向相同。它们的截面处于一个等边三角形</a:t>
            </a:r>
            <a:r>
              <a:rPr lang="en-US" altLang="zh-CN" sz="2800" b="1" dirty="0">
                <a:solidFill>
                  <a:schemeClr val="bg1"/>
                </a:solidFill>
              </a:rPr>
              <a:t>ABC</a:t>
            </a:r>
            <a:r>
              <a:rPr lang="zh-CN" altLang="en-US" sz="2800" b="1" dirty="0">
                <a:solidFill>
                  <a:schemeClr val="bg1"/>
                </a:solidFill>
              </a:rPr>
              <a:t>的</a:t>
            </a:r>
            <a:r>
              <a:rPr lang="en-US" altLang="zh-CN" sz="2800" b="1" dirty="0">
                <a:solidFill>
                  <a:schemeClr val="bg1"/>
                </a:solidFill>
              </a:rPr>
              <a:t>A</a:t>
            </a:r>
            <a:r>
              <a:rPr lang="zh-CN" altLang="en-US" sz="2800" b="1" dirty="0">
                <a:solidFill>
                  <a:schemeClr val="bg1"/>
                </a:solidFill>
              </a:rPr>
              <a:t>和</a:t>
            </a:r>
            <a:r>
              <a:rPr lang="en-US" altLang="zh-CN" sz="2800" b="1" dirty="0">
                <a:solidFill>
                  <a:schemeClr val="bg1"/>
                </a:solidFill>
              </a:rPr>
              <a:t>B</a:t>
            </a:r>
            <a:r>
              <a:rPr lang="zh-CN" altLang="en-US" sz="2800" b="1" dirty="0">
                <a:solidFill>
                  <a:schemeClr val="bg1"/>
                </a:solidFill>
              </a:rPr>
              <a:t>处，两通电导线在</a:t>
            </a:r>
            <a:r>
              <a:rPr lang="en-US" altLang="zh-CN" sz="2800" b="1" dirty="0">
                <a:solidFill>
                  <a:schemeClr val="bg1"/>
                </a:solidFill>
              </a:rPr>
              <a:t>C</a:t>
            </a:r>
            <a:r>
              <a:rPr lang="zh-CN" altLang="en-US" sz="2800" b="1" dirty="0">
                <a:solidFill>
                  <a:schemeClr val="bg1"/>
                </a:solidFill>
              </a:rPr>
              <a:t>点的磁场的磁感应强度都是</a:t>
            </a:r>
            <a:r>
              <a:rPr lang="en-US" altLang="zh-CN" sz="2800" b="1" dirty="0">
                <a:solidFill>
                  <a:schemeClr val="bg1"/>
                </a:solidFill>
              </a:rPr>
              <a:t>B</a:t>
            </a:r>
            <a:r>
              <a:rPr lang="zh-CN" altLang="en-US" sz="2800" b="1" dirty="0">
                <a:solidFill>
                  <a:schemeClr val="bg1"/>
                </a:solidFill>
              </a:rPr>
              <a:t>，则</a:t>
            </a:r>
            <a:r>
              <a:rPr lang="en-US" altLang="zh-CN" sz="2800" b="1" dirty="0">
                <a:solidFill>
                  <a:schemeClr val="bg1"/>
                </a:solidFill>
              </a:rPr>
              <a:t>C</a:t>
            </a:r>
            <a:r>
              <a:rPr lang="zh-CN" altLang="en-US" sz="2800" b="1" dirty="0">
                <a:solidFill>
                  <a:schemeClr val="bg1"/>
                </a:solidFill>
              </a:rPr>
              <a:t>点的合磁感应强度大小是</a:t>
            </a:r>
            <a:r>
              <a:rPr lang="en-US" altLang="zh-CN" sz="2800" b="1" dirty="0">
                <a:solidFill>
                  <a:schemeClr val="bg1"/>
                </a:solidFill>
              </a:rPr>
              <a:t>_____</a:t>
            </a:r>
            <a:r>
              <a:rPr lang="zh-CN" altLang="en-US" sz="2800" b="1" dirty="0">
                <a:solidFill>
                  <a:schemeClr val="bg1"/>
                </a:solidFill>
              </a:rPr>
              <a:t>，方向</a:t>
            </a:r>
            <a:r>
              <a:rPr lang="en-US" altLang="zh-CN" sz="2800" b="1" dirty="0">
                <a:solidFill>
                  <a:schemeClr val="bg1"/>
                </a:solidFill>
              </a:rPr>
              <a:t>________</a:t>
            </a:r>
            <a:r>
              <a:rPr lang="zh-CN" altLang="en-US" sz="2800" b="1" dirty="0">
                <a:solidFill>
                  <a:schemeClr val="bg1"/>
                </a:solidFill>
              </a:rPr>
              <a:t>。</a:t>
            </a:r>
          </a:p>
        </p:txBody>
      </p:sp>
      <p:pic>
        <p:nvPicPr>
          <p:cNvPr id="19459" name="Picture 5">
            <a:extLst>
              <a:ext uri="{FF2B5EF4-FFF2-40B4-BE49-F238E27FC236}">
                <a16:creationId xmlns:a16="http://schemas.microsoft.com/office/drawing/2014/main" id="{79C40C7D-D510-48D0-A865-2F0BD9568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5" y="3644900"/>
            <a:ext cx="3257550" cy="249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AF139EB0-4BD7-4C68-8AA3-25C8873678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/>
              <a:t>思考：</a:t>
            </a:r>
          </a:p>
        </p:txBody>
      </p:sp>
      <p:pic>
        <p:nvPicPr>
          <p:cNvPr id="20483" name="Picture 7" descr="&amp;t=1&amp;usg=__ZvMiQvspsPi4waGkmEr4rFumLGw=">
            <a:extLst>
              <a:ext uri="{FF2B5EF4-FFF2-40B4-BE49-F238E27FC236}">
                <a16:creationId xmlns:a16="http://schemas.microsoft.com/office/drawing/2014/main" id="{C2CF49D1-EDBD-4318-9FC4-6602F5679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26670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9" descr="HWOCRTEMP_ROC430">
            <a:extLst>
              <a:ext uri="{FF2B5EF4-FFF2-40B4-BE49-F238E27FC236}">
                <a16:creationId xmlns:a16="http://schemas.microsoft.com/office/drawing/2014/main" id="{3FB6CEA9-E4F1-4FD0-8C9D-4AEEFF078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14"/>
          <a:stretch>
            <a:fillRect/>
          </a:stretch>
        </p:blipFill>
        <p:spPr bwMode="auto">
          <a:xfrm>
            <a:off x="179388" y="3284538"/>
            <a:ext cx="496887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10" descr="未命名">
            <a:extLst>
              <a:ext uri="{FF2B5EF4-FFF2-40B4-BE49-F238E27FC236}">
                <a16:creationId xmlns:a16="http://schemas.microsoft.com/office/drawing/2014/main" id="{656CC250-D438-41D3-839D-3F615D1E75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78" b="27968"/>
          <a:stretch>
            <a:fillRect/>
          </a:stretch>
        </p:blipFill>
        <p:spPr bwMode="auto">
          <a:xfrm>
            <a:off x="323850" y="3429000"/>
            <a:ext cx="4610100" cy="3046413"/>
          </a:xfrm>
          <a:prstGeom prst="rect">
            <a:avLst/>
          </a:prstGeom>
          <a:solidFill>
            <a:srgbClr val="00CCFF">
              <a:alpha val="3098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0" name="Text Box 8">
            <a:extLst>
              <a:ext uri="{FF2B5EF4-FFF2-40B4-BE49-F238E27FC236}">
                <a16:creationId xmlns:a16="http://schemas.microsoft.com/office/drawing/2014/main" id="{B594E8ED-A095-413D-AAE8-476C114EA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5738" y="1557338"/>
            <a:ext cx="432117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通电螺线管的磁场与条形磁铁的磁场十分相似，它们有什么联系？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1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05458E-6 L 0.51181 -0.00162 " pathEditMode="relative" rAng="0" ptsTypes="AA">
                                      <p:cBhvr>
                                        <p:cTn id="15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9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6" name="Line 10">
            <a:extLst>
              <a:ext uri="{FF2B5EF4-FFF2-40B4-BE49-F238E27FC236}">
                <a16:creationId xmlns:a16="http://schemas.microsoft.com/office/drawing/2014/main" id="{28D53B95-3A3D-43CF-A7B0-FAF1614E1D17}"/>
              </a:ext>
            </a:extLst>
          </p:cNvPr>
          <p:cNvSpPr>
            <a:spLocks noChangeShapeType="1"/>
          </p:cNvSpPr>
          <p:nvPr/>
        </p:nvSpPr>
        <p:spPr bwMode="auto">
          <a:xfrm>
            <a:off x="4095750" y="4459288"/>
            <a:ext cx="12239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78" name="Rectangle 2">
            <a:extLst>
              <a:ext uri="{FF2B5EF4-FFF2-40B4-BE49-F238E27FC236}">
                <a16:creationId xmlns:a16="http://schemas.microsoft.com/office/drawing/2014/main" id="{2ADC6547-A2E8-4484-A5E0-EC8DD27F5C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76600" y="1052513"/>
            <a:ext cx="5348288" cy="1143000"/>
          </a:xfrm>
        </p:spPr>
        <p:txBody>
          <a:bodyPr/>
          <a:lstStyle/>
          <a:p>
            <a:pPr algn="l" eaLnBrk="1" hangingPunct="1"/>
            <a:r>
              <a:rPr lang="zh-CN" altLang="en-US" sz="4000"/>
              <a:t>安培认为：物质微粒内有电流，称之为分子电流，分子电流使微粒相当于一个小磁体</a:t>
            </a:r>
          </a:p>
        </p:txBody>
      </p:sp>
      <p:pic>
        <p:nvPicPr>
          <p:cNvPr id="21508" name="Picture 4" descr="&amp;t=1&amp;usg=__ZvMiQvspsPi4waGkmEr4rFumLGw=">
            <a:extLst>
              <a:ext uri="{FF2B5EF4-FFF2-40B4-BE49-F238E27FC236}">
                <a16:creationId xmlns:a16="http://schemas.microsoft.com/office/drawing/2014/main" id="{5E170188-C066-4E23-B3F8-2DA0A211D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26670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5">
            <a:extLst>
              <a:ext uri="{FF2B5EF4-FFF2-40B4-BE49-F238E27FC236}">
                <a16:creationId xmlns:a16="http://schemas.microsoft.com/office/drawing/2014/main" id="{15BC80C7-891F-414B-9D4E-9DAB2C37D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3213100"/>
            <a:ext cx="10080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/>
              <a:t>安培</a:t>
            </a:r>
          </a:p>
        </p:txBody>
      </p:sp>
      <p:grpSp>
        <p:nvGrpSpPr>
          <p:cNvPr id="24584" name="Group 8">
            <a:extLst>
              <a:ext uri="{FF2B5EF4-FFF2-40B4-BE49-F238E27FC236}">
                <a16:creationId xmlns:a16="http://schemas.microsoft.com/office/drawing/2014/main" id="{D8684308-1C20-41D4-9B23-F89F493701A3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3933825"/>
            <a:ext cx="433388" cy="1079500"/>
            <a:chOff x="2426" y="2478"/>
            <a:chExt cx="273" cy="680"/>
          </a:xfrm>
        </p:grpSpPr>
        <p:sp>
          <p:nvSpPr>
            <p:cNvPr id="21514" name="Oval 6">
              <a:extLst>
                <a:ext uri="{FF2B5EF4-FFF2-40B4-BE49-F238E27FC236}">
                  <a16:creationId xmlns:a16="http://schemas.microsoft.com/office/drawing/2014/main" id="{94F9454D-81D6-4A18-B17F-C27AC38BD1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6" y="2478"/>
              <a:ext cx="273" cy="680"/>
            </a:xfrm>
            <a:prstGeom prst="ellipse">
              <a:avLst/>
            </a:prstGeom>
            <a:solidFill>
              <a:srgbClr val="FFFF00">
                <a:alpha val="67842"/>
              </a:srgbClr>
            </a:solidFill>
            <a:ln w="28575" algn="ctr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1515" name="Line 7">
              <a:extLst>
                <a:ext uri="{FF2B5EF4-FFF2-40B4-BE49-F238E27FC236}">
                  <a16:creationId xmlns:a16="http://schemas.microsoft.com/office/drawing/2014/main" id="{34C73DE0-84EE-45B3-A6D2-761DCE76EDB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99" y="2795"/>
              <a:ext cx="0" cy="9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585" name="Line 9">
            <a:extLst>
              <a:ext uri="{FF2B5EF4-FFF2-40B4-BE49-F238E27FC236}">
                <a16:creationId xmlns:a16="http://schemas.microsoft.com/office/drawing/2014/main" id="{2A2FADA0-1B4E-4857-908B-A428C52846C6}"/>
              </a:ext>
            </a:extLst>
          </p:cNvPr>
          <p:cNvSpPr>
            <a:spLocks noChangeShapeType="1"/>
          </p:cNvSpPr>
          <p:nvPr/>
        </p:nvSpPr>
        <p:spPr bwMode="auto">
          <a:xfrm>
            <a:off x="2854325" y="4459288"/>
            <a:ext cx="12239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7" name="Text Box 11">
            <a:extLst>
              <a:ext uri="{FF2B5EF4-FFF2-40B4-BE49-F238E27FC236}">
                <a16:creationId xmlns:a16="http://schemas.microsoft.com/office/drawing/2014/main" id="{9E29240E-2A45-4302-8AD2-ADB9159BCB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4292600"/>
            <a:ext cx="576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 dirty="0"/>
              <a:t>N</a:t>
            </a:r>
          </a:p>
        </p:txBody>
      </p:sp>
      <p:sp>
        <p:nvSpPr>
          <p:cNvPr id="24588" name="Text Box 12">
            <a:extLst>
              <a:ext uri="{FF2B5EF4-FFF2-40B4-BE49-F238E27FC236}">
                <a16:creationId xmlns:a16="http://schemas.microsoft.com/office/drawing/2014/main" id="{B74EEB37-13F1-4F31-B4FF-7A2B683BC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3325" y="4254500"/>
            <a:ext cx="576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 dirty="0"/>
              <a:t>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1" grpId="0"/>
      <p:bldP spid="24587" grpId="0"/>
      <p:bldP spid="2458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&amp;t=1&amp;usg=__ZvMiQvspsPi4waGkmEr4rFumLGw=">
            <a:extLst>
              <a:ext uri="{FF2B5EF4-FFF2-40B4-BE49-F238E27FC236}">
                <a16:creationId xmlns:a16="http://schemas.microsoft.com/office/drawing/2014/main" id="{CA291A8C-21E1-4823-8DDA-9CC4B23B3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26670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4" name="Group 14">
            <a:extLst>
              <a:ext uri="{FF2B5EF4-FFF2-40B4-BE49-F238E27FC236}">
                <a16:creationId xmlns:a16="http://schemas.microsoft.com/office/drawing/2014/main" id="{78F74BC4-B62F-4FD2-AE1D-8179CBD723E4}"/>
              </a:ext>
            </a:extLst>
          </p:cNvPr>
          <p:cNvGrpSpPr>
            <a:grpSpLocks/>
          </p:cNvGrpSpPr>
          <p:nvPr/>
        </p:nvGrpSpPr>
        <p:grpSpPr bwMode="auto">
          <a:xfrm>
            <a:off x="5940425" y="404813"/>
            <a:ext cx="2465388" cy="1079500"/>
            <a:chOff x="2978" y="527"/>
            <a:chExt cx="1553" cy="680"/>
          </a:xfrm>
        </p:grpSpPr>
        <p:sp>
          <p:nvSpPr>
            <p:cNvPr id="22649" name="Line 6">
              <a:extLst>
                <a:ext uri="{FF2B5EF4-FFF2-40B4-BE49-F238E27FC236}">
                  <a16:creationId xmlns:a16="http://schemas.microsoft.com/office/drawing/2014/main" id="{B604E199-DFAD-4A29-834C-826FE341FC4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650" name="Group 7">
              <a:extLst>
                <a:ext uri="{FF2B5EF4-FFF2-40B4-BE49-F238E27FC236}">
                  <a16:creationId xmlns:a16="http://schemas.microsoft.com/office/drawing/2014/main" id="{58D7FF86-661A-47F3-8E15-A660569FA7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652" name="Oval 8">
                <a:extLst>
                  <a:ext uri="{FF2B5EF4-FFF2-40B4-BE49-F238E27FC236}">
                    <a16:creationId xmlns:a16="http://schemas.microsoft.com/office/drawing/2014/main" id="{B29CF076-633E-4EA3-9F0E-A7C1B28E36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28575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653" name="Line 9">
                <a:extLst>
                  <a:ext uri="{FF2B5EF4-FFF2-40B4-BE49-F238E27FC236}">
                    <a16:creationId xmlns:a16="http://schemas.microsoft.com/office/drawing/2014/main" id="{CC902642-8ED0-4259-84C3-B433E79069F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651" name="Line 10">
              <a:extLst>
                <a:ext uri="{FF2B5EF4-FFF2-40B4-BE49-F238E27FC236}">
                  <a16:creationId xmlns:a16="http://schemas.microsoft.com/office/drawing/2014/main" id="{7B4B80A2-2E5D-40B3-8BF5-F606B62AAFF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11" name="Text Box 11">
            <a:extLst>
              <a:ext uri="{FF2B5EF4-FFF2-40B4-BE49-F238E27FC236}">
                <a16:creationId xmlns:a16="http://schemas.microsoft.com/office/drawing/2014/main" id="{8E740FC9-E9B6-4FF9-8BA6-0C4431CC0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78825" y="763588"/>
            <a:ext cx="576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 dirty="0"/>
              <a:t>N</a:t>
            </a:r>
          </a:p>
        </p:txBody>
      </p:sp>
      <p:sp>
        <p:nvSpPr>
          <p:cNvPr id="25612" name="Text Box 12">
            <a:extLst>
              <a:ext uri="{FF2B5EF4-FFF2-40B4-BE49-F238E27FC236}">
                <a16:creationId xmlns:a16="http://schemas.microsoft.com/office/drawing/2014/main" id="{9A2D2655-6D5A-4D14-80AC-9A661E3A9F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9425" y="725488"/>
            <a:ext cx="576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000" dirty="0"/>
              <a:t>S</a:t>
            </a:r>
          </a:p>
        </p:txBody>
      </p:sp>
      <p:grpSp>
        <p:nvGrpSpPr>
          <p:cNvPr id="25617" name="Group 17">
            <a:extLst>
              <a:ext uri="{FF2B5EF4-FFF2-40B4-BE49-F238E27FC236}">
                <a16:creationId xmlns:a16="http://schemas.microsoft.com/office/drawing/2014/main" id="{474420A0-FCEC-404B-ACB2-1DA0154D938C}"/>
              </a:ext>
            </a:extLst>
          </p:cNvPr>
          <p:cNvGrpSpPr>
            <a:grpSpLocks/>
          </p:cNvGrpSpPr>
          <p:nvPr/>
        </p:nvGrpSpPr>
        <p:grpSpPr bwMode="auto">
          <a:xfrm>
            <a:off x="2771775" y="4292600"/>
            <a:ext cx="2736850" cy="1584325"/>
            <a:chOff x="1020" y="2704"/>
            <a:chExt cx="1724" cy="998"/>
          </a:xfrm>
        </p:grpSpPr>
        <p:sp>
          <p:nvSpPr>
            <p:cNvPr id="22647" name="AutoShape 15">
              <a:extLst>
                <a:ext uri="{FF2B5EF4-FFF2-40B4-BE49-F238E27FC236}">
                  <a16:creationId xmlns:a16="http://schemas.microsoft.com/office/drawing/2014/main" id="{A43A2E75-18B8-4D56-9DFE-E4B45AA3D613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1383" y="2341"/>
              <a:ext cx="998" cy="1724"/>
            </a:xfrm>
            <a:prstGeom prst="can">
              <a:avLst>
                <a:gd name="adj" fmla="val 43186"/>
              </a:avLst>
            </a:prstGeom>
            <a:solidFill>
              <a:schemeClr val="bg1">
                <a:alpha val="67842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2648" name="Oval 16">
              <a:extLst>
                <a:ext uri="{FF2B5EF4-FFF2-40B4-BE49-F238E27FC236}">
                  <a16:creationId xmlns:a16="http://schemas.microsoft.com/office/drawing/2014/main" id="{8ECD9EFD-5048-4AA8-BA11-C02A79803A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0" y="2718"/>
              <a:ext cx="388" cy="975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>
                      <a:alpha val="67842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25618" name="Group 18">
            <a:extLst>
              <a:ext uri="{FF2B5EF4-FFF2-40B4-BE49-F238E27FC236}">
                <a16:creationId xmlns:a16="http://schemas.microsoft.com/office/drawing/2014/main" id="{2536FE15-E9CD-4B67-980D-47A674F058FE}"/>
              </a:ext>
            </a:extLst>
          </p:cNvPr>
          <p:cNvGrpSpPr>
            <a:grpSpLocks/>
          </p:cNvGrpSpPr>
          <p:nvPr/>
        </p:nvGrpSpPr>
        <p:grpSpPr bwMode="auto">
          <a:xfrm rot="987601">
            <a:off x="2844800" y="4437063"/>
            <a:ext cx="720725" cy="433387"/>
            <a:chOff x="2978" y="527"/>
            <a:chExt cx="1553" cy="680"/>
          </a:xfrm>
        </p:grpSpPr>
        <p:sp>
          <p:nvSpPr>
            <p:cNvPr id="22642" name="Line 19">
              <a:extLst>
                <a:ext uri="{FF2B5EF4-FFF2-40B4-BE49-F238E27FC236}">
                  <a16:creationId xmlns:a16="http://schemas.microsoft.com/office/drawing/2014/main" id="{08255BF3-63CD-454D-816D-3905B227524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643" name="Group 20">
              <a:extLst>
                <a:ext uri="{FF2B5EF4-FFF2-40B4-BE49-F238E27FC236}">
                  <a16:creationId xmlns:a16="http://schemas.microsoft.com/office/drawing/2014/main" id="{F809B249-DC91-40EE-8A81-11EA7DCEC2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645" name="Oval 21">
                <a:extLst>
                  <a:ext uri="{FF2B5EF4-FFF2-40B4-BE49-F238E27FC236}">
                    <a16:creationId xmlns:a16="http://schemas.microsoft.com/office/drawing/2014/main" id="{7D1430F2-1BC8-435B-9B79-52787BEFAEC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646" name="Line 22">
                <a:extLst>
                  <a:ext uri="{FF2B5EF4-FFF2-40B4-BE49-F238E27FC236}">
                    <a16:creationId xmlns:a16="http://schemas.microsoft.com/office/drawing/2014/main" id="{D3A8CE98-0BA9-49CC-BC07-EC013072DA6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644" name="Line 23">
              <a:extLst>
                <a:ext uri="{FF2B5EF4-FFF2-40B4-BE49-F238E27FC236}">
                  <a16:creationId xmlns:a16="http://schemas.microsoft.com/office/drawing/2014/main" id="{11557B9F-1520-4561-A4B8-D4893500007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24" name="Group 24">
            <a:extLst>
              <a:ext uri="{FF2B5EF4-FFF2-40B4-BE49-F238E27FC236}">
                <a16:creationId xmlns:a16="http://schemas.microsoft.com/office/drawing/2014/main" id="{7B04F903-F73C-438A-BAEC-4F6BBCC647D0}"/>
              </a:ext>
            </a:extLst>
          </p:cNvPr>
          <p:cNvGrpSpPr>
            <a:grpSpLocks/>
          </p:cNvGrpSpPr>
          <p:nvPr/>
        </p:nvGrpSpPr>
        <p:grpSpPr bwMode="auto">
          <a:xfrm rot="8241103">
            <a:off x="2844800" y="5084763"/>
            <a:ext cx="720725" cy="433387"/>
            <a:chOff x="2978" y="527"/>
            <a:chExt cx="1553" cy="680"/>
          </a:xfrm>
        </p:grpSpPr>
        <p:sp>
          <p:nvSpPr>
            <p:cNvPr id="22637" name="Line 25">
              <a:extLst>
                <a:ext uri="{FF2B5EF4-FFF2-40B4-BE49-F238E27FC236}">
                  <a16:creationId xmlns:a16="http://schemas.microsoft.com/office/drawing/2014/main" id="{0D102053-CFD3-46AA-94A9-598DA025528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638" name="Group 26">
              <a:extLst>
                <a:ext uri="{FF2B5EF4-FFF2-40B4-BE49-F238E27FC236}">
                  <a16:creationId xmlns:a16="http://schemas.microsoft.com/office/drawing/2014/main" id="{E71A7E1B-64E8-44BA-B5E0-B9E93493A29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640" name="Oval 27">
                <a:extLst>
                  <a:ext uri="{FF2B5EF4-FFF2-40B4-BE49-F238E27FC236}">
                    <a16:creationId xmlns:a16="http://schemas.microsoft.com/office/drawing/2014/main" id="{D3D5CA0A-D8BE-4C4A-BF2C-67B55D7D01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641" name="Line 28">
                <a:extLst>
                  <a:ext uri="{FF2B5EF4-FFF2-40B4-BE49-F238E27FC236}">
                    <a16:creationId xmlns:a16="http://schemas.microsoft.com/office/drawing/2014/main" id="{3241BC2B-49A4-42CF-84C7-5EA23AC792B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639" name="Line 29">
              <a:extLst>
                <a:ext uri="{FF2B5EF4-FFF2-40B4-BE49-F238E27FC236}">
                  <a16:creationId xmlns:a16="http://schemas.microsoft.com/office/drawing/2014/main" id="{FD920726-DB1A-41D0-A416-6F6DA1EC5C9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30" name="Group 30">
            <a:extLst>
              <a:ext uri="{FF2B5EF4-FFF2-40B4-BE49-F238E27FC236}">
                <a16:creationId xmlns:a16="http://schemas.microsoft.com/office/drawing/2014/main" id="{773757F6-733F-4B0A-89D3-D15AA79D810B}"/>
              </a:ext>
            </a:extLst>
          </p:cNvPr>
          <p:cNvGrpSpPr>
            <a:grpSpLocks/>
          </p:cNvGrpSpPr>
          <p:nvPr/>
        </p:nvGrpSpPr>
        <p:grpSpPr bwMode="auto">
          <a:xfrm rot="-7354061">
            <a:off x="3564731" y="5085557"/>
            <a:ext cx="720725" cy="433388"/>
            <a:chOff x="2978" y="527"/>
            <a:chExt cx="1553" cy="680"/>
          </a:xfrm>
        </p:grpSpPr>
        <p:sp>
          <p:nvSpPr>
            <p:cNvPr id="22632" name="Line 31">
              <a:extLst>
                <a:ext uri="{FF2B5EF4-FFF2-40B4-BE49-F238E27FC236}">
                  <a16:creationId xmlns:a16="http://schemas.microsoft.com/office/drawing/2014/main" id="{4FEF03BF-882A-462B-B690-FA1AA218337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633" name="Group 32">
              <a:extLst>
                <a:ext uri="{FF2B5EF4-FFF2-40B4-BE49-F238E27FC236}">
                  <a16:creationId xmlns:a16="http://schemas.microsoft.com/office/drawing/2014/main" id="{1D8BACEB-B548-49DA-92DC-7F63C0609E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635" name="Oval 33">
                <a:extLst>
                  <a:ext uri="{FF2B5EF4-FFF2-40B4-BE49-F238E27FC236}">
                    <a16:creationId xmlns:a16="http://schemas.microsoft.com/office/drawing/2014/main" id="{75377566-965A-416A-B2A4-6504E6C848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636" name="Line 34">
                <a:extLst>
                  <a:ext uri="{FF2B5EF4-FFF2-40B4-BE49-F238E27FC236}">
                    <a16:creationId xmlns:a16="http://schemas.microsoft.com/office/drawing/2014/main" id="{AC2D5B68-1DB9-404D-87C6-6D6B48D68A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634" name="Line 35">
              <a:extLst>
                <a:ext uri="{FF2B5EF4-FFF2-40B4-BE49-F238E27FC236}">
                  <a16:creationId xmlns:a16="http://schemas.microsoft.com/office/drawing/2014/main" id="{FB6F67F1-0383-4B6F-AD55-5B2A91E943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36" name="Group 36">
            <a:extLst>
              <a:ext uri="{FF2B5EF4-FFF2-40B4-BE49-F238E27FC236}">
                <a16:creationId xmlns:a16="http://schemas.microsoft.com/office/drawing/2014/main" id="{2285A13A-4562-4A49-BA3E-0298B8D91F75}"/>
              </a:ext>
            </a:extLst>
          </p:cNvPr>
          <p:cNvGrpSpPr>
            <a:grpSpLocks/>
          </p:cNvGrpSpPr>
          <p:nvPr/>
        </p:nvGrpSpPr>
        <p:grpSpPr bwMode="auto">
          <a:xfrm rot="-4086321">
            <a:off x="3636169" y="4436269"/>
            <a:ext cx="720725" cy="433387"/>
            <a:chOff x="2978" y="527"/>
            <a:chExt cx="1553" cy="680"/>
          </a:xfrm>
        </p:grpSpPr>
        <p:sp>
          <p:nvSpPr>
            <p:cNvPr id="22627" name="Line 37">
              <a:extLst>
                <a:ext uri="{FF2B5EF4-FFF2-40B4-BE49-F238E27FC236}">
                  <a16:creationId xmlns:a16="http://schemas.microsoft.com/office/drawing/2014/main" id="{80BAC0EB-7173-40AE-AA00-F34C1706A5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628" name="Group 38">
              <a:extLst>
                <a:ext uri="{FF2B5EF4-FFF2-40B4-BE49-F238E27FC236}">
                  <a16:creationId xmlns:a16="http://schemas.microsoft.com/office/drawing/2014/main" id="{A3D21D1D-2335-4328-AAEC-BFD59FDDAB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630" name="Oval 39">
                <a:extLst>
                  <a:ext uri="{FF2B5EF4-FFF2-40B4-BE49-F238E27FC236}">
                    <a16:creationId xmlns:a16="http://schemas.microsoft.com/office/drawing/2014/main" id="{9319E1C0-CEAC-475E-B708-083E355170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631" name="Line 40">
                <a:extLst>
                  <a:ext uri="{FF2B5EF4-FFF2-40B4-BE49-F238E27FC236}">
                    <a16:creationId xmlns:a16="http://schemas.microsoft.com/office/drawing/2014/main" id="{F19A31F8-A427-4394-A7FB-DBAB882B684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629" name="Line 41">
              <a:extLst>
                <a:ext uri="{FF2B5EF4-FFF2-40B4-BE49-F238E27FC236}">
                  <a16:creationId xmlns:a16="http://schemas.microsoft.com/office/drawing/2014/main" id="{FD7FCC79-7A6B-407F-9C4B-188DD8580B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42" name="Group 42">
            <a:extLst>
              <a:ext uri="{FF2B5EF4-FFF2-40B4-BE49-F238E27FC236}">
                <a16:creationId xmlns:a16="http://schemas.microsoft.com/office/drawing/2014/main" id="{160356C4-B88D-4932-AC6B-CF1E83ECD929}"/>
              </a:ext>
            </a:extLst>
          </p:cNvPr>
          <p:cNvGrpSpPr>
            <a:grpSpLocks/>
          </p:cNvGrpSpPr>
          <p:nvPr/>
        </p:nvGrpSpPr>
        <p:grpSpPr bwMode="auto">
          <a:xfrm rot="-6268315">
            <a:off x="4285456" y="4436269"/>
            <a:ext cx="720725" cy="433388"/>
            <a:chOff x="2978" y="527"/>
            <a:chExt cx="1553" cy="680"/>
          </a:xfrm>
        </p:grpSpPr>
        <p:sp>
          <p:nvSpPr>
            <p:cNvPr id="22622" name="Line 43">
              <a:extLst>
                <a:ext uri="{FF2B5EF4-FFF2-40B4-BE49-F238E27FC236}">
                  <a16:creationId xmlns:a16="http://schemas.microsoft.com/office/drawing/2014/main" id="{548AEBD5-3D7F-4F27-9E1E-4EB3D7BDBB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623" name="Group 44">
              <a:extLst>
                <a:ext uri="{FF2B5EF4-FFF2-40B4-BE49-F238E27FC236}">
                  <a16:creationId xmlns:a16="http://schemas.microsoft.com/office/drawing/2014/main" id="{BE10C605-10B1-46D9-ACFF-B506E1585E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625" name="Oval 45">
                <a:extLst>
                  <a:ext uri="{FF2B5EF4-FFF2-40B4-BE49-F238E27FC236}">
                    <a16:creationId xmlns:a16="http://schemas.microsoft.com/office/drawing/2014/main" id="{F202CFAB-6E82-40FF-818F-F7B3CDD959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626" name="Line 46">
                <a:extLst>
                  <a:ext uri="{FF2B5EF4-FFF2-40B4-BE49-F238E27FC236}">
                    <a16:creationId xmlns:a16="http://schemas.microsoft.com/office/drawing/2014/main" id="{E4E7EC8D-4DFB-45B1-831B-D95BEC2A87D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624" name="Line 47">
              <a:extLst>
                <a:ext uri="{FF2B5EF4-FFF2-40B4-BE49-F238E27FC236}">
                  <a16:creationId xmlns:a16="http://schemas.microsoft.com/office/drawing/2014/main" id="{19E56B16-91F6-4B07-97C2-79BF5B90F5F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48" name="Group 48">
            <a:extLst>
              <a:ext uri="{FF2B5EF4-FFF2-40B4-BE49-F238E27FC236}">
                <a16:creationId xmlns:a16="http://schemas.microsoft.com/office/drawing/2014/main" id="{CFC18212-2F3B-430B-AE67-1FA84C10035E}"/>
              </a:ext>
            </a:extLst>
          </p:cNvPr>
          <p:cNvGrpSpPr>
            <a:grpSpLocks/>
          </p:cNvGrpSpPr>
          <p:nvPr/>
        </p:nvGrpSpPr>
        <p:grpSpPr bwMode="auto">
          <a:xfrm rot="7178251">
            <a:off x="4285456" y="5156994"/>
            <a:ext cx="720725" cy="433388"/>
            <a:chOff x="2978" y="527"/>
            <a:chExt cx="1553" cy="680"/>
          </a:xfrm>
        </p:grpSpPr>
        <p:sp>
          <p:nvSpPr>
            <p:cNvPr id="22617" name="Line 49">
              <a:extLst>
                <a:ext uri="{FF2B5EF4-FFF2-40B4-BE49-F238E27FC236}">
                  <a16:creationId xmlns:a16="http://schemas.microsoft.com/office/drawing/2014/main" id="{FACB7B8D-5771-47DD-8842-22E498FA9C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618" name="Group 50">
              <a:extLst>
                <a:ext uri="{FF2B5EF4-FFF2-40B4-BE49-F238E27FC236}">
                  <a16:creationId xmlns:a16="http://schemas.microsoft.com/office/drawing/2014/main" id="{A0C651B7-F48F-4778-B2A4-D4E32553EBD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620" name="Oval 51">
                <a:extLst>
                  <a:ext uri="{FF2B5EF4-FFF2-40B4-BE49-F238E27FC236}">
                    <a16:creationId xmlns:a16="http://schemas.microsoft.com/office/drawing/2014/main" id="{1B72A088-4DF3-4DC7-833D-415A4813D6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621" name="Line 52">
                <a:extLst>
                  <a:ext uri="{FF2B5EF4-FFF2-40B4-BE49-F238E27FC236}">
                    <a16:creationId xmlns:a16="http://schemas.microsoft.com/office/drawing/2014/main" id="{054AF8D4-5379-4E2F-AFCE-095A2D6075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619" name="Line 53">
              <a:extLst>
                <a:ext uri="{FF2B5EF4-FFF2-40B4-BE49-F238E27FC236}">
                  <a16:creationId xmlns:a16="http://schemas.microsoft.com/office/drawing/2014/main" id="{11740A8B-8294-45AA-9F8A-B2A16F9BC75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738" name="Group 138">
            <a:extLst>
              <a:ext uri="{FF2B5EF4-FFF2-40B4-BE49-F238E27FC236}">
                <a16:creationId xmlns:a16="http://schemas.microsoft.com/office/drawing/2014/main" id="{D183057C-EE36-4F1D-9A8F-B8162C206762}"/>
              </a:ext>
            </a:extLst>
          </p:cNvPr>
          <p:cNvGrpSpPr>
            <a:grpSpLocks/>
          </p:cNvGrpSpPr>
          <p:nvPr/>
        </p:nvGrpSpPr>
        <p:grpSpPr bwMode="auto">
          <a:xfrm>
            <a:off x="501650" y="4076700"/>
            <a:ext cx="8102600" cy="2089150"/>
            <a:chOff x="316" y="2568"/>
            <a:chExt cx="5104" cy="1316"/>
          </a:xfrm>
        </p:grpSpPr>
        <p:grpSp>
          <p:nvGrpSpPr>
            <p:cNvPr id="22608" name="Group 136">
              <a:extLst>
                <a:ext uri="{FF2B5EF4-FFF2-40B4-BE49-F238E27FC236}">
                  <a16:creationId xmlns:a16="http://schemas.microsoft.com/office/drawing/2014/main" id="{45F1E2F3-775D-43FC-BECD-D1B9B066762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6" y="2568"/>
              <a:ext cx="4968" cy="1316"/>
              <a:chOff x="316" y="2568"/>
              <a:chExt cx="4968" cy="1316"/>
            </a:xfrm>
          </p:grpSpPr>
          <p:sp>
            <p:nvSpPr>
              <p:cNvPr id="22610" name="Line 129">
                <a:extLst>
                  <a:ext uri="{FF2B5EF4-FFF2-40B4-BE49-F238E27FC236}">
                    <a16:creationId xmlns:a16="http://schemas.microsoft.com/office/drawing/2014/main" id="{2D8012F1-8E07-4099-8187-1BD8FB1164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" y="2568"/>
                <a:ext cx="494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1" name="Line 130">
                <a:extLst>
                  <a:ext uri="{FF2B5EF4-FFF2-40B4-BE49-F238E27FC236}">
                    <a16:creationId xmlns:a16="http://schemas.microsoft.com/office/drawing/2014/main" id="{2EFDD45A-FC4F-49FA-8451-3E593DBC65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" y="2795"/>
                <a:ext cx="494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2" name="Line 131">
                <a:extLst>
                  <a:ext uri="{FF2B5EF4-FFF2-40B4-BE49-F238E27FC236}">
                    <a16:creationId xmlns:a16="http://schemas.microsoft.com/office/drawing/2014/main" id="{C8240D2E-A1EE-4869-93EF-9C3938B21E4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" y="3022"/>
                <a:ext cx="494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3" name="Line 132">
                <a:extLst>
                  <a:ext uri="{FF2B5EF4-FFF2-40B4-BE49-F238E27FC236}">
                    <a16:creationId xmlns:a16="http://schemas.microsoft.com/office/drawing/2014/main" id="{727DDCE6-BD83-478B-8C35-37ADE0B3E2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0" y="3249"/>
                <a:ext cx="494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4" name="Line 133">
                <a:extLst>
                  <a:ext uri="{FF2B5EF4-FFF2-40B4-BE49-F238E27FC236}">
                    <a16:creationId xmlns:a16="http://schemas.microsoft.com/office/drawing/2014/main" id="{6B66E17A-BE14-420C-9616-3D48EEB8881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6" y="3430"/>
                <a:ext cx="494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5" name="Line 134">
                <a:extLst>
                  <a:ext uri="{FF2B5EF4-FFF2-40B4-BE49-F238E27FC236}">
                    <a16:creationId xmlns:a16="http://schemas.microsoft.com/office/drawing/2014/main" id="{ACD2B151-AE28-4EA5-81F7-12D83C9FCC7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6" y="3657"/>
                <a:ext cx="494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6" name="Line 135">
                <a:extLst>
                  <a:ext uri="{FF2B5EF4-FFF2-40B4-BE49-F238E27FC236}">
                    <a16:creationId xmlns:a16="http://schemas.microsoft.com/office/drawing/2014/main" id="{1AF39CC6-2DE8-42CC-8B9B-DDC304C05A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16" y="3884"/>
                <a:ext cx="4944" cy="0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609" name="Text Box 137">
              <a:extLst>
                <a:ext uri="{FF2B5EF4-FFF2-40B4-BE49-F238E27FC236}">
                  <a16:creationId xmlns:a16="http://schemas.microsoft.com/office/drawing/2014/main" id="{53106C00-30CB-416D-BD96-26A8E7B278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12" y="2568"/>
              <a:ext cx="408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>
                      <a:alpha val="67842"/>
                    </a:srgbClr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4000" dirty="0">
                  <a:solidFill>
                    <a:srgbClr val="FF0000"/>
                  </a:solidFill>
                </a:rPr>
                <a:t>B</a:t>
              </a:r>
            </a:p>
          </p:txBody>
        </p:sp>
      </p:grpSp>
      <p:sp>
        <p:nvSpPr>
          <p:cNvPr id="22542" name="Text Box 179">
            <a:extLst>
              <a:ext uri="{FF2B5EF4-FFF2-40B4-BE49-F238E27FC236}">
                <a16:creationId xmlns:a16="http://schemas.microsoft.com/office/drawing/2014/main" id="{17E050B0-1266-4062-9F39-0CA0970DD7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3213100"/>
            <a:ext cx="10080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/>
              <a:t>安培</a:t>
            </a:r>
          </a:p>
        </p:txBody>
      </p:sp>
      <p:grpSp>
        <p:nvGrpSpPr>
          <p:cNvPr id="25790" name="Group 190">
            <a:extLst>
              <a:ext uri="{FF2B5EF4-FFF2-40B4-BE49-F238E27FC236}">
                <a16:creationId xmlns:a16="http://schemas.microsoft.com/office/drawing/2014/main" id="{9C44B237-82B9-409B-95CE-B6C3D22E7952}"/>
              </a:ext>
            </a:extLst>
          </p:cNvPr>
          <p:cNvGrpSpPr>
            <a:grpSpLocks/>
          </p:cNvGrpSpPr>
          <p:nvPr/>
        </p:nvGrpSpPr>
        <p:grpSpPr bwMode="auto">
          <a:xfrm>
            <a:off x="1404938" y="3333750"/>
            <a:ext cx="5975350" cy="3479800"/>
            <a:chOff x="703" y="2100"/>
            <a:chExt cx="3764" cy="2192"/>
          </a:xfrm>
        </p:grpSpPr>
        <p:sp>
          <p:nvSpPr>
            <p:cNvPr id="22599" name="Line 180">
              <a:extLst>
                <a:ext uri="{FF2B5EF4-FFF2-40B4-BE49-F238E27FC236}">
                  <a16:creationId xmlns:a16="http://schemas.microsoft.com/office/drawing/2014/main" id="{C5992280-D400-4DBF-86F2-70BF5A7D04A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9" y="3158"/>
              <a:ext cx="353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600" name="Group 183">
              <a:extLst>
                <a:ext uri="{FF2B5EF4-FFF2-40B4-BE49-F238E27FC236}">
                  <a16:creationId xmlns:a16="http://schemas.microsoft.com/office/drawing/2014/main" id="{0D48739D-BA1E-4F01-942A-E7E164C322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44" y="2100"/>
              <a:ext cx="3100" cy="869"/>
              <a:chOff x="944" y="2100"/>
              <a:chExt cx="3100" cy="869"/>
            </a:xfrm>
          </p:grpSpPr>
          <p:sp>
            <p:nvSpPr>
              <p:cNvPr id="22606" name="Freeform 181">
                <a:extLst>
                  <a:ext uri="{FF2B5EF4-FFF2-40B4-BE49-F238E27FC236}">
                    <a16:creationId xmlns:a16="http://schemas.microsoft.com/office/drawing/2014/main" id="{14317E7C-69EB-43A4-999A-4793C8875B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4" y="2100"/>
                <a:ext cx="3100" cy="869"/>
              </a:xfrm>
              <a:custGeom>
                <a:avLst/>
                <a:gdLst>
                  <a:gd name="T0" fmla="*/ 1573 w 3100"/>
                  <a:gd name="T1" fmla="*/ 831 h 869"/>
                  <a:gd name="T2" fmla="*/ 2480 w 3100"/>
                  <a:gd name="T3" fmla="*/ 831 h 869"/>
                  <a:gd name="T4" fmla="*/ 3070 w 3100"/>
                  <a:gd name="T5" fmla="*/ 604 h 869"/>
                  <a:gd name="T6" fmla="*/ 2662 w 3100"/>
                  <a:gd name="T7" fmla="*/ 151 h 869"/>
                  <a:gd name="T8" fmla="*/ 1482 w 3100"/>
                  <a:gd name="T9" fmla="*/ 15 h 869"/>
                  <a:gd name="T10" fmla="*/ 394 w 3100"/>
                  <a:gd name="T11" fmla="*/ 241 h 869"/>
                  <a:gd name="T12" fmla="*/ 76 w 3100"/>
                  <a:gd name="T13" fmla="*/ 604 h 869"/>
                  <a:gd name="T14" fmla="*/ 847 w 3100"/>
                  <a:gd name="T15" fmla="*/ 831 h 869"/>
                  <a:gd name="T16" fmla="*/ 1709 w 3100"/>
                  <a:gd name="T17" fmla="*/ 831 h 86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100" h="869">
                    <a:moveTo>
                      <a:pt x="1573" y="831"/>
                    </a:moveTo>
                    <a:cubicBezTo>
                      <a:pt x="1902" y="850"/>
                      <a:pt x="2231" y="869"/>
                      <a:pt x="2480" y="831"/>
                    </a:cubicBezTo>
                    <a:cubicBezTo>
                      <a:pt x="2729" y="793"/>
                      <a:pt x="3040" y="717"/>
                      <a:pt x="3070" y="604"/>
                    </a:cubicBezTo>
                    <a:cubicBezTo>
                      <a:pt x="3100" y="491"/>
                      <a:pt x="2927" y="249"/>
                      <a:pt x="2662" y="151"/>
                    </a:cubicBezTo>
                    <a:cubicBezTo>
                      <a:pt x="2397" y="53"/>
                      <a:pt x="1860" y="0"/>
                      <a:pt x="1482" y="15"/>
                    </a:cubicBezTo>
                    <a:cubicBezTo>
                      <a:pt x="1104" y="30"/>
                      <a:pt x="628" y="143"/>
                      <a:pt x="394" y="241"/>
                    </a:cubicBezTo>
                    <a:cubicBezTo>
                      <a:pt x="160" y="339"/>
                      <a:pt x="0" y="506"/>
                      <a:pt x="76" y="604"/>
                    </a:cubicBezTo>
                    <a:cubicBezTo>
                      <a:pt x="152" y="702"/>
                      <a:pt x="575" y="793"/>
                      <a:pt x="847" y="831"/>
                    </a:cubicBezTo>
                    <a:cubicBezTo>
                      <a:pt x="1119" y="869"/>
                      <a:pt x="1414" y="850"/>
                      <a:pt x="1709" y="831"/>
                    </a:cubicBezTo>
                  </a:path>
                </a:pathLst>
              </a:custGeom>
              <a:noFill/>
              <a:ln w="19050" cap="flat" cmpd="sng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>
                        <a:alpha val="67842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07" name="Line 182">
                <a:extLst>
                  <a:ext uri="{FF2B5EF4-FFF2-40B4-BE49-F238E27FC236}">
                    <a16:creationId xmlns:a16="http://schemas.microsoft.com/office/drawing/2014/main" id="{BE5DB281-5842-4185-963A-7F7C1F83E3D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26" y="2115"/>
                <a:ext cx="227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2601" name="Group 184">
              <a:extLst>
                <a:ext uri="{FF2B5EF4-FFF2-40B4-BE49-F238E27FC236}">
                  <a16:creationId xmlns:a16="http://schemas.microsoft.com/office/drawing/2014/main" id="{DA207126-8970-4345-8CFB-FA78799BD306}"/>
                </a:ext>
              </a:extLst>
            </p:cNvPr>
            <p:cNvGrpSpPr>
              <a:grpSpLocks/>
            </p:cNvGrpSpPr>
            <p:nvPr/>
          </p:nvGrpSpPr>
          <p:grpSpPr bwMode="auto">
            <a:xfrm flipV="1">
              <a:off x="975" y="3423"/>
              <a:ext cx="3100" cy="869"/>
              <a:chOff x="944" y="2100"/>
              <a:chExt cx="3100" cy="869"/>
            </a:xfrm>
          </p:grpSpPr>
          <p:sp>
            <p:nvSpPr>
              <p:cNvPr id="22604" name="Freeform 185">
                <a:extLst>
                  <a:ext uri="{FF2B5EF4-FFF2-40B4-BE49-F238E27FC236}">
                    <a16:creationId xmlns:a16="http://schemas.microsoft.com/office/drawing/2014/main" id="{76570849-10BF-41DF-AAEA-621753ABAA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4" y="2100"/>
                <a:ext cx="3100" cy="869"/>
              </a:xfrm>
              <a:custGeom>
                <a:avLst/>
                <a:gdLst>
                  <a:gd name="T0" fmla="*/ 1573 w 3100"/>
                  <a:gd name="T1" fmla="*/ 831 h 869"/>
                  <a:gd name="T2" fmla="*/ 2480 w 3100"/>
                  <a:gd name="T3" fmla="*/ 831 h 869"/>
                  <a:gd name="T4" fmla="*/ 3070 w 3100"/>
                  <a:gd name="T5" fmla="*/ 604 h 869"/>
                  <a:gd name="T6" fmla="*/ 2662 w 3100"/>
                  <a:gd name="T7" fmla="*/ 151 h 869"/>
                  <a:gd name="T8" fmla="*/ 1482 w 3100"/>
                  <a:gd name="T9" fmla="*/ 15 h 869"/>
                  <a:gd name="T10" fmla="*/ 394 w 3100"/>
                  <a:gd name="T11" fmla="*/ 241 h 869"/>
                  <a:gd name="T12" fmla="*/ 76 w 3100"/>
                  <a:gd name="T13" fmla="*/ 604 h 869"/>
                  <a:gd name="T14" fmla="*/ 847 w 3100"/>
                  <a:gd name="T15" fmla="*/ 831 h 869"/>
                  <a:gd name="T16" fmla="*/ 1709 w 3100"/>
                  <a:gd name="T17" fmla="*/ 831 h 86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100" h="869">
                    <a:moveTo>
                      <a:pt x="1573" y="831"/>
                    </a:moveTo>
                    <a:cubicBezTo>
                      <a:pt x="1902" y="850"/>
                      <a:pt x="2231" y="869"/>
                      <a:pt x="2480" y="831"/>
                    </a:cubicBezTo>
                    <a:cubicBezTo>
                      <a:pt x="2729" y="793"/>
                      <a:pt x="3040" y="717"/>
                      <a:pt x="3070" y="604"/>
                    </a:cubicBezTo>
                    <a:cubicBezTo>
                      <a:pt x="3100" y="491"/>
                      <a:pt x="2927" y="249"/>
                      <a:pt x="2662" y="151"/>
                    </a:cubicBezTo>
                    <a:cubicBezTo>
                      <a:pt x="2397" y="53"/>
                      <a:pt x="1860" y="0"/>
                      <a:pt x="1482" y="15"/>
                    </a:cubicBezTo>
                    <a:cubicBezTo>
                      <a:pt x="1104" y="30"/>
                      <a:pt x="628" y="143"/>
                      <a:pt x="394" y="241"/>
                    </a:cubicBezTo>
                    <a:cubicBezTo>
                      <a:pt x="160" y="339"/>
                      <a:pt x="0" y="506"/>
                      <a:pt x="76" y="604"/>
                    </a:cubicBezTo>
                    <a:cubicBezTo>
                      <a:pt x="152" y="702"/>
                      <a:pt x="575" y="793"/>
                      <a:pt x="847" y="831"/>
                    </a:cubicBezTo>
                    <a:cubicBezTo>
                      <a:pt x="1119" y="869"/>
                      <a:pt x="1414" y="850"/>
                      <a:pt x="1709" y="831"/>
                    </a:cubicBezTo>
                  </a:path>
                </a:pathLst>
              </a:custGeom>
              <a:noFill/>
              <a:ln w="19050" cap="flat" cmpd="sng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>
                        <a:alpha val="67842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05" name="Line 186">
                <a:extLst>
                  <a:ext uri="{FF2B5EF4-FFF2-40B4-BE49-F238E27FC236}">
                    <a16:creationId xmlns:a16="http://schemas.microsoft.com/office/drawing/2014/main" id="{FE5DA96A-B8BF-40B5-9FE7-195A2BCE0FA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26" y="2115"/>
                <a:ext cx="227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602" name="Freeform 187">
              <a:extLst>
                <a:ext uri="{FF2B5EF4-FFF2-40B4-BE49-F238E27FC236}">
                  <a16:creationId xmlns:a16="http://schemas.microsoft.com/office/drawing/2014/main" id="{F4AA8DAF-8513-4B9E-84E9-4544190005B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" y="2795"/>
              <a:ext cx="3719" cy="287"/>
            </a:xfrm>
            <a:custGeom>
              <a:avLst/>
              <a:gdLst>
                <a:gd name="T0" fmla="*/ 0 w 3719"/>
                <a:gd name="T1" fmla="*/ 0 h 287"/>
                <a:gd name="T2" fmla="*/ 680 w 3719"/>
                <a:gd name="T3" fmla="*/ 181 h 287"/>
                <a:gd name="T4" fmla="*/ 1497 w 3719"/>
                <a:gd name="T5" fmla="*/ 272 h 287"/>
                <a:gd name="T6" fmla="*/ 2404 w 3719"/>
                <a:gd name="T7" fmla="*/ 272 h 287"/>
                <a:gd name="T8" fmla="*/ 3266 w 3719"/>
                <a:gd name="T9" fmla="*/ 181 h 287"/>
                <a:gd name="T10" fmla="*/ 3719 w 3719"/>
                <a:gd name="T11" fmla="*/ 0 h 2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719" h="287">
                  <a:moveTo>
                    <a:pt x="0" y="0"/>
                  </a:moveTo>
                  <a:cubicBezTo>
                    <a:pt x="215" y="68"/>
                    <a:pt x="431" y="136"/>
                    <a:pt x="680" y="181"/>
                  </a:cubicBezTo>
                  <a:cubicBezTo>
                    <a:pt x="929" y="226"/>
                    <a:pt x="1210" y="257"/>
                    <a:pt x="1497" y="272"/>
                  </a:cubicBezTo>
                  <a:cubicBezTo>
                    <a:pt x="1784" y="287"/>
                    <a:pt x="2109" y="287"/>
                    <a:pt x="2404" y="272"/>
                  </a:cubicBezTo>
                  <a:cubicBezTo>
                    <a:pt x="2699" y="257"/>
                    <a:pt x="3047" y="226"/>
                    <a:pt x="3266" y="181"/>
                  </a:cubicBezTo>
                  <a:cubicBezTo>
                    <a:pt x="3485" y="136"/>
                    <a:pt x="3602" y="68"/>
                    <a:pt x="3719" y="0"/>
                  </a:cubicBez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>
                      <a:alpha val="67842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603" name="Freeform 188">
              <a:extLst>
                <a:ext uri="{FF2B5EF4-FFF2-40B4-BE49-F238E27FC236}">
                  <a16:creationId xmlns:a16="http://schemas.microsoft.com/office/drawing/2014/main" id="{51648E05-CD67-4420-A3E0-94EAA8D49048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748" y="3279"/>
              <a:ext cx="3719" cy="287"/>
            </a:xfrm>
            <a:custGeom>
              <a:avLst/>
              <a:gdLst>
                <a:gd name="T0" fmla="*/ 0 w 3719"/>
                <a:gd name="T1" fmla="*/ 0 h 287"/>
                <a:gd name="T2" fmla="*/ 680 w 3719"/>
                <a:gd name="T3" fmla="*/ 181 h 287"/>
                <a:gd name="T4" fmla="*/ 1497 w 3719"/>
                <a:gd name="T5" fmla="*/ 272 h 287"/>
                <a:gd name="T6" fmla="*/ 2404 w 3719"/>
                <a:gd name="T7" fmla="*/ 272 h 287"/>
                <a:gd name="T8" fmla="*/ 3266 w 3719"/>
                <a:gd name="T9" fmla="*/ 181 h 287"/>
                <a:gd name="T10" fmla="*/ 3719 w 3719"/>
                <a:gd name="T11" fmla="*/ 0 h 2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719" h="287">
                  <a:moveTo>
                    <a:pt x="0" y="0"/>
                  </a:moveTo>
                  <a:cubicBezTo>
                    <a:pt x="215" y="68"/>
                    <a:pt x="431" y="136"/>
                    <a:pt x="680" y="181"/>
                  </a:cubicBezTo>
                  <a:cubicBezTo>
                    <a:pt x="929" y="226"/>
                    <a:pt x="1210" y="257"/>
                    <a:pt x="1497" y="272"/>
                  </a:cubicBezTo>
                  <a:cubicBezTo>
                    <a:pt x="1784" y="287"/>
                    <a:pt x="2109" y="287"/>
                    <a:pt x="2404" y="272"/>
                  </a:cubicBezTo>
                  <a:cubicBezTo>
                    <a:pt x="2699" y="257"/>
                    <a:pt x="3047" y="226"/>
                    <a:pt x="3266" y="181"/>
                  </a:cubicBezTo>
                  <a:cubicBezTo>
                    <a:pt x="3485" y="136"/>
                    <a:pt x="3602" y="68"/>
                    <a:pt x="3719" y="0"/>
                  </a:cubicBez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>
                      <a:alpha val="67842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791" name="Group 191">
            <a:extLst>
              <a:ext uri="{FF2B5EF4-FFF2-40B4-BE49-F238E27FC236}">
                <a16:creationId xmlns:a16="http://schemas.microsoft.com/office/drawing/2014/main" id="{0D5A29D8-DA30-4799-887E-752F87E39CBF}"/>
              </a:ext>
            </a:extLst>
          </p:cNvPr>
          <p:cNvGrpSpPr>
            <a:grpSpLocks/>
          </p:cNvGrpSpPr>
          <p:nvPr/>
        </p:nvGrpSpPr>
        <p:grpSpPr bwMode="auto">
          <a:xfrm>
            <a:off x="2843213" y="4437063"/>
            <a:ext cx="720725" cy="433387"/>
            <a:chOff x="2978" y="527"/>
            <a:chExt cx="1553" cy="680"/>
          </a:xfrm>
        </p:grpSpPr>
        <p:sp>
          <p:nvSpPr>
            <p:cNvPr id="22594" name="Line 192">
              <a:extLst>
                <a:ext uri="{FF2B5EF4-FFF2-40B4-BE49-F238E27FC236}">
                  <a16:creationId xmlns:a16="http://schemas.microsoft.com/office/drawing/2014/main" id="{E7FF2909-82C3-4C33-B55E-139EEFA34B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95" name="Group 193">
              <a:extLst>
                <a:ext uri="{FF2B5EF4-FFF2-40B4-BE49-F238E27FC236}">
                  <a16:creationId xmlns:a16="http://schemas.microsoft.com/office/drawing/2014/main" id="{C20DD40D-5688-4D6D-86A0-41E1C5472F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597" name="Oval 194">
                <a:extLst>
                  <a:ext uri="{FF2B5EF4-FFF2-40B4-BE49-F238E27FC236}">
                    <a16:creationId xmlns:a16="http://schemas.microsoft.com/office/drawing/2014/main" id="{58D95640-A264-41BA-B12F-BDE2689C8C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598" name="Line 195">
                <a:extLst>
                  <a:ext uri="{FF2B5EF4-FFF2-40B4-BE49-F238E27FC236}">
                    <a16:creationId xmlns:a16="http://schemas.microsoft.com/office/drawing/2014/main" id="{D458AC92-08F8-4067-982F-76FC8F93C55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96" name="Line 196">
              <a:extLst>
                <a:ext uri="{FF2B5EF4-FFF2-40B4-BE49-F238E27FC236}">
                  <a16:creationId xmlns:a16="http://schemas.microsoft.com/office/drawing/2014/main" id="{35E0B769-A585-40BD-AC4D-40323EDBC2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797" name="Group 197">
            <a:extLst>
              <a:ext uri="{FF2B5EF4-FFF2-40B4-BE49-F238E27FC236}">
                <a16:creationId xmlns:a16="http://schemas.microsoft.com/office/drawing/2014/main" id="{71172C67-5EF8-4167-B3FF-B645A2B39431}"/>
              </a:ext>
            </a:extLst>
          </p:cNvPr>
          <p:cNvGrpSpPr>
            <a:grpSpLocks/>
          </p:cNvGrpSpPr>
          <p:nvPr/>
        </p:nvGrpSpPr>
        <p:grpSpPr bwMode="auto">
          <a:xfrm>
            <a:off x="2843213" y="5084763"/>
            <a:ext cx="720725" cy="433387"/>
            <a:chOff x="2978" y="527"/>
            <a:chExt cx="1553" cy="680"/>
          </a:xfrm>
        </p:grpSpPr>
        <p:sp>
          <p:nvSpPr>
            <p:cNvPr id="22589" name="Line 198">
              <a:extLst>
                <a:ext uri="{FF2B5EF4-FFF2-40B4-BE49-F238E27FC236}">
                  <a16:creationId xmlns:a16="http://schemas.microsoft.com/office/drawing/2014/main" id="{9E387CCB-A9F9-4592-A098-3740E283D6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90" name="Group 199">
              <a:extLst>
                <a:ext uri="{FF2B5EF4-FFF2-40B4-BE49-F238E27FC236}">
                  <a16:creationId xmlns:a16="http://schemas.microsoft.com/office/drawing/2014/main" id="{A74BC57E-7735-410B-ABCE-1E00EEC3A67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592" name="Oval 200">
                <a:extLst>
                  <a:ext uri="{FF2B5EF4-FFF2-40B4-BE49-F238E27FC236}">
                    <a16:creationId xmlns:a16="http://schemas.microsoft.com/office/drawing/2014/main" id="{189EDFCB-623D-4B8C-A2B0-82F4285DE1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593" name="Line 201">
                <a:extLst>
                  <a:ext uri="{FF2B5EF4-FFF2-40B4-BE49-F238E27FC236}">
                    <a16:creationId xmlns:a16="http://schemas.microsoft.com/office/drawing/2014/main" id="{A82EAAEF-DE6B-4663-9F0B-3EBD9EE7795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91" name="Line 202">
              <a:extLst>
                <a:ext uri="{FF2B5EF4-FFF2-40B4-BE49-F238E27FC236}">
                  <a16:creationId xmlns:a16="http://schemas.microsoft.com/office/drawing/2014/main" id="{471B59EB-5C99-463F-B580-3C7AE842D8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803" name="Group 203">
            <a:extLst>
              <a:ext uri="{FF2B5EF4-FFF2-40B4-BE49-F238E27FC236}">
                <a16:creationId xmlns:a16="http://schemas.microsoft.com/office/drawing/2014/main" id="{539E6F4D-4675-4EA5-BF86-1DCAED979833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4437063"/>
            <a:ext cx="720725" cy="433387"/>
            <a:chOff x="2978" y="527"/>
            <a:chExt cx="1553" cy="680"/>
          </a:xfrm>
        </p:grpSpPr>
        <p:sp>
          <p:nvSpPr>
            <p:cNvPr id="22584" name="Line 204">
              <a:extLst>
                <a:ext uri="{FF2B5EF4-FFF2-40B4-BE49-F238E27FC236}">
                  <a16:creationId xmlns:a16="http://schemas.microsoft.com/office/drawing/2014/main" id="{095DDF7A-DDF3-40A6-8E2E-D63B184C144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85" name="Group 205">
              <a:extLst>
                <a:ext uri="{FF2B5EF4-FFF2-40B4-BE49-F238E27FC236}">
                  <a16:creationId xmlns:a16="http://schemas.microsoft.com/office/drawing/2014/main" id="{19CADF2A-75EE-4633-A860-3AF019C4955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587" name="Oval 206">
                <a:extLst>
                  <a:ext uri="{FF2B5EF4-FFF2-40B4-BE49-F238E27FC236}">
                    <a16:creationId xmlns:a16="http://schemas.microsoft.com/office/drawing/2014/main" id="{60211F66-BBFF-470C-88B2-237BBB85ED3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588" name="Line 207">
                <a:extLst>
                  <a:ext uri="{FF2B5EF4-FFF2-40B4-BE49-F238E27FC236}">
                    <a16:creationId xmlns:a16="http://schemas.microsoft.com/office/drawing/2014/main" id="{ABE76A00-030D-47A4-A455-36261954261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86" name="Line 208">
              <a:extLst>
                <a:ext uri="{FF2B5EF4-FFF2-40B4-BE49-F238E27FC236}">
                  <a16:creationId xmlns:a16="http://schemas.microsoft.com/office/drawing/2014/main" id="{812F79BD-E0A7-43C5-BBCB-FD8AADA1D9E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815" name="Group 215">
            <a:extLst>
              <a:ext uri="{FF2B5EF4-FFF2-40B4-BE49-F238E27FC236}">
                <a16:creationId xmlns:a16="http://schemas.microsoft.com/office/drawing/2014/main" id="{5F797F56-DD1A-4F25-BE76-2FD4061902C9}"/>
              </a:ext>
            </a:extLst>
          </p:cNvPr>
          <p:cNvGrpSpPr>
            <a:grpSpLocks/>
          </p:cNvGrpSpPr>
          <p:nvPr/>
        </p:nvGrpSpPr>
        <p:grpSpPr bwMode="auto">
          <a:xfrm>
            <a:off x="3563938" y="5084763"/>
            <a:ext cx="720725" cy="433387"/>
            <a:chOff x="2978" y="527"/>
            <a:chExt cx="1553" cy="680"/>
          </a:xfrm>
        </p:grpSpPr>
        <p:sp>
          <p:nvSpPr>
            <p:cNvPr id="22579" name="Line 216">
              <a:extLst>
                <a:ext uri="{FF2B5EF4-FFF2-40B4-BE49-F238E27FC236}">
                  <a16:creationId xmlns:a16="http://schemas.microsoft.com/office/drawing/2014/main" id="{AF70AAEF-943C-4769-A570-8410D006181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80" name="Group 217">
              <a:extLst>
                <a:ext uri="{FF2B5EF4-FFF2-40B4-BE49-F238E27FC236}">
                  <a16:creationId xmlns:a16="http://schemas.microsoft.com/office/drawing/2014/main" id="{7AD8F549-EE10-4661-BC33-F85734EA8B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582" name="Oval 218">
                <a:extLst>
                  <a:ext uri="{FF2B5EF4-FFF2-40B4-BE49-F238E27FC236}">
                    <a16:creationId xmlns:a16="http://schemas.microsoft.com/office/drawing/2014/main" id="{2D6E51CB-E1B1-45B6-A9D4-F76D11C4CE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583" name="Line 219">
                <a:extLst>
                  <a:ext uri="{FF2B5EF4-FFF2-40B4-BE49-F238E27FC236}">
                    <a16:creationId xmlns:a16="http://schemas.microsoft.com/office/drawing/2014/main" id="{F03B6990-52F2-4D90-900B-30D566C5C2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81" name="Line 220">
              <a:extLst>
                <a:ext uri="{FF2B5EF4-FFF2-40B4-BE49-F238E27FC236}">
                  <a16:creationId xmlns:a16="http://schemas.microsoft.com/office/drawing/2014/main" id="{5D6FE79F-5118-4AAB-AF2B-CCFC31D601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827" name="Group 227">
            <a:extLst>
              <a:ext uri="{FF2B5EF4-FFF2-40B4-BE49-F238E27FC236}">
                <a16:creationId xmlns:a16="http://schemas.microsoft.com/office/drawing/2014/main" id="{BC33D782-0A77-406A-A9E3-9871973B9085}"/>
              </a:ext>
            </a:extLst>
          </p:cNvPr>
          <p:cNvGrpSpPr>
            <a:grpSpLocks/>
          </p:cNvGrpSpPr>
          <p:nvPr/>
        </p:nvGrpSpPr>
        <p:grpSpPr bwMode="auto">
          <a:xfrm>
            <a:off x="-6013450" y="7748588"/>
            <a:ext cx="720725" cy="433387"/>
            <a:chOff x="2978" y="527"/>
            <a:chExt cx="1553" cy="680"/>
          </a:xfrm>
        </p:grpSpPr>
        <p:sp>
          <p:nvSpPr>
            <p:cNvPr id="22574" name="Line 228">
              <a:extLst>
                <a:ext uri="{FF2B5EF4-FFF2-40B4-BE49-F238E27FC236}">
                  <a16:creationId xmlns:a16="http://schemas.microsoft.com/office/drawing/2014/main" id="{4951DBD3-BFB7-487B-BEF6-F72F632AD7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75" name="Group 229">
              <a:extLst>
                <a:ext uri="{FF2B5EF4-FFF2-40B4-BE49-F238E27FC236}">
                  <a16:creationId xmlns:a16="http://schemas.microsoft.com/office/drawing/2014/main" id="{686F6E14-6891-4046-9FA0-A642AF0F729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577" name="Oval 230">
                <a:extLst>
                  <a:ext uri="{FF2B5EF4-FFF2-40B4-BE49-F238E27FC236}">
                    <a16:creationId xmlns:a16="http://schemas.microsoft.com/office/drawing/2014/main" id="{3D9A675E-12DE-4DCB-8656-95E50C86FD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578" name="Line 231">
                <a:extLst>
                  <a:ext uri="{FF2B5EF4-FFF2-40B4-BE49-F238E27FC236}">
                    <a16:creationId xmlns:a16="http://schemas.microsoft.com/office/drawing/2014/main" id="{A84E4B78-E992-473B-9B69-A8F166A8B4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76" name="Line 232">
              <a:extLst>
                <a:ext uri="{FF2B5EF4-FFF2-40B4-BE49-F238E27FC236}">
                  <a16:creationId xmlns:a16="http://schemas.microsoft.com/office/drawing/2014/main" id="{26DAFEE3-B036-4222-B40F-B755B01777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833" name="Group 233">
            <a:extLst>
              <a:ext uri="{FF2B5EF4-FFF2-40B4-BE49-F238E27FC236}">
                <a16:creationId xmlns:a16="http://schemas.microsoft.com/office/drawing/2014/main" id="{D7E083FB-26E1-4557-BA6E-A23C0EC02D8C}"/>
              </a:ext>
            </a:extLst>
          </p:cNvPr>
          <p:cNvGrpSpPr>
            <a:grpSpLocks/>
          </p:cNvGrpSpPr>
          <p:nvPr/>
        </p:nvGrpSpPr>
        <p:grpSpPr bwMode="auto">
          <a:xfrm>
            <a:off x="4284663" y="4508500"/>
            <a:ext cx="720725" cy="433388"/>
            <a:chOff x="2978" y="527"/>
            <a:chExt cx="1553" cy="680"/>
          </a:xfrm>
        </p:grpSpPr>
        <p:sp>
          <p:nvSpPr>
            <p:cNvPr id="22569" name="Line 234">
              <a:extLst>
                <a:ext uri="{FF2B5EF4-FFF2-40B4-BE49-F238E27FC236}">
                  <a16:creationId xmlns:a16="http://schemas.microsoft.com/office/drawing/2014/main" id="{70DFE665-A4CE-4A76-AE52-78DCC55347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70" name="Group 235">
              <a:extLst>
                <a:ext uri="{FF2B5EF4-FFF2-40B4-BE49-F238E27FC236}">
                  <a16:creationId xmlns:a16="http://schemas.microsoft.com/office/drawing/2014/main" id="{FCFCC8AD-20C2-4BE9-B316-15E3A9B5285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572" name="Oval 236">
                <a:extLst>
                  <a:ext uri="{FF2B5EF4-FFF2-40B4-BE49-F238E27FC236}">
                    <a16:creationId xmlns:a16="http://schemas.microsoft.com/office/drawing/2014/main" id="{701C6A6E-013D-4BA4-AC1F-77A4F31518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573" name="Line 237">
                <a:extLst>
                  <a:ext uri="{FF2B5EF4-FFF2-40B4-BE49-F238E27FC236}">
                    <a16:creationId xmlns:a16="http://schemas.microsoft.com/office/drawing/2014/main" id="{7EE99A1E-88BB-464F-95D3-249C445A9B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71" name="Line 238">
              <a:extLst>
                <a:ext uri="{FF2B5EF4-FFF2-40B4-BE49-F238E27FC236}">
                  <a16:creationId xmlns:a16="http://schemas.microsoft.com/office/drawing/2014/main" id="{110F767D-C98A-49B0-9A1F-83C880C5E5E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845" name="Group 245">
            <a:extLst>
              <a:ext uri="{FF2B5EF4-FFF2-40B4-BE49-F238E27FC236}">
                <a16:creationId xmlns:a16="http://schemas.microsoft.com/office/drawing/2014/main" id="{B8B662CC-157C-49F7-A7D3-F1DEE63BC383}"/>
              </a:ext>
            </a:extLst>
          </p:cNvPr>
          <p:cNvGrpSpPr>
            <a:grpSpLocks/>
          </p:cNvGrpSpPr>
          <p:nvPr/>
        </p:nvGrpSpPr>
        <p:grpSpPr bwMode="auto">
          <a:xfrm>
            <a:off x="-4572000" y="7172325"/>
            <a:ext cx="720725" cy="433388"/>
            <a:chOff x="2978" y="527"/>
            <a:chExt cx="1553" cy="680"/>
          </a:xfrm>
        </p:grpSpPr>
        <p:sp>
          <p:nvSpPr>
            <p:cNvPr id="22564" name="Line 246">
              <a:extLst>
                <a:ext uri="{FF2B5EF4-FFF2-40B4-BE49-F238E27FC236}">
                  <a16:creationId xmlns:a16="http://schemas.microsoft.com/office/drawing/2014/main" id="{0CAA034C-5EBA-428A-A9B9-F9CA629EE1C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65" name="Group 247">
              <a:extLst>
                <a:ext uri="{FF2B5EF4-FFF2-40B4-BE49-F238E27FC236}">
                  <a16:creationId xmlns:a16="http://schemas.microsoft.com/office/drawing/2014/main" id="{06BC5C6D-15E1-4E2B-B636-7788B0BB16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567" name="Oval 248">
                <a:extLst>
                  <a:ext uri="{FF2B5EF4-FFF2-40B4-BE49-F238E27FC236}">
                    <a16:creationId xmlns:a16="http://schemas.microsoft.com/office/drawing/2014/main" id="{8F134D68-9C85-47B7-B6D5-6745AFAC2CF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568" name="Line 249">
                <a:extLst>
                  <a:ext uri="{FF2B5EF4-FFF2-40B4-BE49-F238E27FC236}">
                    <a16:creationId xmlns:a16="http://schemas.microsoft.com/office/drawing/2014/main" id="{0FD47007-F592-48AA-976F-2A1C3A9F03A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66" name="Line 250">
              <a:extLst>
                <a:ext uri="{FF2B5EF4-FFF2-40B4-BE49-F238E27FC236}">
                  <a16:creationId xmlns:a16="http://schemas.microsoft.com/office/drawing/2014/main" id="{8D5B5AD9-13D4-43CF-BE80-0CC736E396F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851" name="Group 251">
            <a:extLst>
              <a:ext uri="{FF2B5EF4-FFF2-40B4-BE49-F238E27FC236}">
                <a16:creationId xmlns:a16="http://schemas.microsoft.com/office/drawing/2014/main" id="{12C96F82-70B9-4A4C-8990-BC162AB46063}"/>
              </a:ext>
            </a:extLst>
          </p:cNvPr>
          <p:cNvGrpSpPr>
            <a:grpSpLocks/>
          </p:cNvGrpSpPr>
          <p:nvPr/>
        </p:nvGrpSpPr>
        <p:grpSpPr bwMode="auto">
          <a:xfrm>
            <a:off x="-9756775" y="8828088"/>
            <a:ext cx="720725" cy="433387"/>
            <a:chOff x="2978" y="527"/>
            <a:chExt cx="1553" cy="680"/>
          </a:xfrm>
        </p:grpSpPr>
        <p:sp>
          <p:nvSpPr>
            <p:cNvPr id="22559" name="Line 252">
              <a:extLst>
                <a:ext uri="{FF2B5EF4-FFF2-40B4-BE49-F238E27FC236}">
                  <a16:creationId xmlns:a16="http://schemas.microsoft.com/office/drawing/2014/main" id="{8D8AAF8B-1425-468B-B6E0-06754110F48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60" name="Group 253">
              <a:extLst>
                <a:ext uri="{FF2B5EF4-FFF2-40B4-BE49-F238E27FC236}">
                  <a16:creationId xmlns:a16="http://schemas.microsoft.com/office/drawing/2014/main" id="{87F7AF54-60AF-4A4E-964F-C41AEADF7C5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562" name="Oval 254">
                <a:extLst>
                  <a:ext uri="{FF2B5EF4-FFF2-40B4-BE49-F238E27FC236}">
                    <a16:creationId xmlns:a16="http://schemas.microsoft.com/office/drawing/2014/main" id="{A516B1FE-D29C-4616-AAA3-DE5B653CEBF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563" name="Line 255">
                <a:extLst>
                  <a:ext uri="{FF2B5EF4-FFF2-40B4-BE49-F238E27FC236}">
                    <a16:creationId xmlns:a16="http://schemas.microsoft.com/office/drawing/2014/main" id="{4A23F2BC-3A85-4F4D-BC7C-E582FCBB558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61" name="Line 256">
              <a:extLst>
                <a:ext uri="{FF2B5EF4-FFF2-40B4-BE49-F238E27FC236}">
                  <a16:creationId xmlns:a16="http://schemas.microsoft.com/office/drawing/2014/main" id="{C01D549A-2252-4FC6-A32D-FD89498AAA2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857" name="Group 257">
            <a:extLst>
              <a:ext uri="{FF2B5EF4-FFF2-40B4-BE49-F238E27FC236}">
                <a16:creationId xmlns:a16="http://schemas.microsoft.com/office/drawing/2014/main" id="{7AD89571-F035-4F8B-9206-DB76BE1B6D24}"/>
              </a:ext>
            </a:extLst>
          </p:cNvPr>
          <p:cNvGrpSpPr>
            <a:grpSpLocks/>
          </p:cNvGrpSpPr>
          <p:nvPr/>
        </p:nvGrpSpPr>
        <p:grpSpPr bwMode="auto">
          <a:xfrm>
            <a:off x="4356100" y="5084763"/>
            <a:ext cx="720725" cy="433387"/>
            <a:chOff x="2978" y="527"/>
            <a:chExt cx="1553" cy="680"/>
          </a:xfrm>
        </p:grpSpPr>
        <p:sp>
          <p:nvSpPr>
            <p:cNvPr id="22554" name="Line 258">
              <a:extLst>
                <a:ext uri="{FF2B5EF4-FFF2-40B4-BE49-F238E27FC236}">
                  <a16:creationId xmlns:a16="http://schemas.microsoft.com/office/drawing/2014/main" id="{377DCE56-BBE7-4C17-B8E0-30D6D528F9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2555" name="Group 259">
              <a:extLst>
                <a:ext uri="{FF2B5EF4-FFF2-40B4-BE49-F238E27FC236}">
                  <a16:creationId xmlns:a16="http://schemas.microsoft.com/office/drawing/2014/main" id="{FC7A66BC-B309-407B-82E9-97BED812D8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2557" name="Oval 260">
                <a:extLst>
                  <a:ext uri="{FF2B5EF4-FFF2-40B4-BE49-F238E27FC236}">
                    <a16:creationId xmlns:a16="http://schemas.microsoft.com/office/drawing/2014/main" id="{BDF45284-05D7-496D-9260-42C0942EDC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2558" name="Line 261">
                <a:extLst>
                  <a:ext uri="{FF2B5EF4-FFF2-40B4-BE49-F238E27FC236}">
                    <a16:creationId xmlns:a16="http://schemas.microsoft.com/office/drawing/2014/main" id="{EBD8B778-960F-418B-8B92-832C5021EA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2556" name="Line 262">
              <a:extLst>
                <a:ext uri="{FF2B5EF4-FFF2-40B4-BE49-F238E27FC236}">
                  <a16:creationId xmlns:a16="http://schemas.microsoft.com/office/drawing/2014/main" id="{7D8290BB-3C53-4936-BBDE-5ADD97D80B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864" name="AutoShape 264">
            <a:extLst>
              <a:ext uri="{FF2B5EF4-FFF2-40B4-BE49-F238E27FC236}">
                <a16:creationId xmlns:a16="http://schemas.microsoft.com/office/drawing/2014/main" id="{400D902D-1350-4684-94FB-488DB1D7B5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1844675"/>
            <a:ext cx="6264275" cy="1439863"/>
          </a:xfrm>
          <a:prstGeom prst="wedgeEllipseCallout">
            <a:avLst>
              <a:gd name="adj1" fmla="val -57681"/>
              <a:gd name="adj2" fmla="val -51102"/>
            </a:avLst>
          </a:prstGeom>
          <a:solidFill>
            <a:srgbClr val="FFFF00">
              <a:alpha val="67842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这个过程就是磁化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3000"/>
                                        <p:tgtEl>
                                          <p:spTgt spid="256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6" dur="500"/>
                                        <p:tgtEl>
                                          <p:spTgt spid="256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9" dur="500"/>
                                        <p:tgtEl>
                                          <p:spTgt spid="25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256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8" dur="5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8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5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5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57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7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5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8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58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58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58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5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5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5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5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25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58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58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58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25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58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58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5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0"/>
                                        <p:tgtEl>
                                          <p:spTgt spid="2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258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258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58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0"/>
                                        <p:tgtEl>
                                          <p:spTgt spid="2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258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258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58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0"/>
                                        <p:tgtEl>
                                          <p:spTgt spid="25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7" dur="5000"/>
                                        <p:tgtEl>
                                          <p:spTgt spid="25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257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257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8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1" grpId="0"/>
      <p:bldP spid="25612" grpId="0"/>
      <p:bldP spid="2586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&amp;t=1&amp;usg=__ZvMiQvspsPi4waGkmEr4rFumLGw=">
            <a:extLst>
              <a:ext uri="{FF2B5EF4-FFF2-40B4-BE49-F238E27FC236}">
                <a16:creationId xmlns:a16="http://schemas.microsoft.com/office/drawing/2014/main" id="{48C57C40-F64A-415D-AF45-ACB8C6BC4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26670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5">
            <a:extLst>
              <a:ext uri="{FF2B5EF4-FFF2-40B4-BE49-F238E27FC236}">
                <a16:creationId xmlns:a16="http://schemas.microsoft.com/office/drawing/2014/main" id="{D615ECB8-3639-432E-A0EF-77ADFA318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3213100"/>
            <a:ext cx="10080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/>
              <a:t>安培</a:t>
            </a:r>
          </a:p>
        </p:txBody>
      </p:sp>
      <p:sp>
        <p:nvSpPr>
          <p:cNvPr id="23556" name="AutoShape 6">
            <a:extLst>
              <a:ext uri="{FF2B5EF4-FFF2-40B4-BE49-F238E27FC236}">
                <a16:creationId xmlns:a16="http://schemas.microsoft.com/office/drawing/2014/main" id="{23803B09-8DB0-480E-958A-1DEF05513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188913"/>
            <a:ext cx="6337300" cy="1439862"/>
          </a:xfrm>
          <a:prstGeom prst="wedgeEllipseCallout">
            <a:avLst>
              <a:gd name="adj1" fmla="val -57588"/>
              <a:gd name="adj2" fmla="val 63894"/>
            </a:avLst>
          </a:prstGeom>
          <a:solidFill>
            <a:srgbClr val="FFFF00">
              <a:alpha val="67842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你知道怎样退磁吗？</a:t>
            </a:r>
          </a:p>
        </p:txBody>
      </p:sp>
      <p:grpSp>
        <p:nvGrpSpPr>
          <p:cNvPr id="23557" name="Group 7">
            <a:extLst>
              <a:ext uri="{FF2B5EF4-FFF2-40B4-BE49-F238E27FC236}">
                <a16:creationId xmlns:a16="http://schemas.microsoft.com/office/drawing/2014/main" id="{1D8F3E59-CD2A-409E-BCE6-4D6ABFA5240D}"/>
              </a:ext>
            </a:extLst>
          </p:cNvPr>
          <p:cNvGrpSpPr>
            <a:grpSpLocks/>
          </p:cNvGrpSpPr>
          <p:nvPr/>
        </p:nvGrpSpPr>
        <p:grpSpPr bwMode="auto">
          <a:xfrm>
            <a:off x="2771775" y="4292600"/>
            <a:ext cx="2736850" cy="1584325"/>
            <a:chOff x="1020" y="2704"/>
            <a:chExt cx="1724" cy="998"/>
          </a:xfrm>
        </p:grpSpPr>
        <p:sp>
          <p:nvSpPr>
            <p:cNvPr id="23654" name="AutoShape 8">
              <a:extLst>
                <a:ext uri="{FF2B5EF4-FFF2-40B4-BE49-F238E27FC236}">
                  <a16:creationId xmlns:a16="http://schemas.microsoft.com/office/drawing/2014/main" id="{F3CC6B38-A45B-452C-B28B-1B21F5AF1CFC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1383" y="2341"/>
              <a:ext cx="998" cy="1724"/>
            </a:xfrm>
            <a:prstGeom prst="can">
              <a:avLst>
                <a:gd name="adj" fmla="val 43186"/>
              </a:avLst>
            </a:prstGeom>
            <a:solidFill>
              <a:schemeClr val="bg1">
                <a:alpha val="67842"/>
              </a:schemeClr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655" name="Oval 9">
              <a:extLst>
                <a:ext uri="{FF2B5EF4-FFF2-40B4-BE49-F238E27FC236}">
                  <a16:creationId xmlns:a16="http://schemas.microsoft.com/office/drawing/2014/main" id="{BA8EFE59-21A9-4C88-A574-798EDA3C06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20" y="2718"/>
              <a:ext cx="388" cy="975"/>
            </a:xfrm>
            <a:prstGeom prst="ellipse">
              <a:avLst/>
            </a:prstGeom>
            <a:noFill/>
            <a:ln w="9525" algn="ctr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>
                      <a:alpha val="67842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26680" name="Group 56">
            <a:extLst>
              <a:ext uri="{FF2B5EF4-FFF2-40B4-BE49-F238E27FC236}">
                <a16:creationId xmlns:a16="http://schemas.microsoft.com/office/drawing/2014/main" id="{3C1B998D-59DA-4927-BF09-1DCDD6FAD55D}"/>
              </a:ext>
            </a:extLst>
          </p:cNvPr>
          <p:cNvGrpSpPr>
            <a:grpSpLocks/>
          </p:cNvGrpSpPr>
          <p:nvPr/>
        </p:nvGrpSpPr>
        <p:grpSpPr bwMode="auto">
          <a:xfrm>
            <a:off x="1404938" y="3333750"/>
            <a:ext cx="5975350" cy="3479800"/>
            <a:chOff x="703" y="2100"/>
            <a:chExt cx="3764" cy="2192"/>
          </a:xfrm>
        </p:grpSpPr>
        <p:sp>
          <p:nvSpPr>
            <p:cNvPr id="23645" name="Line 57">
              <a:extLst>
                <a:ext uri="{FF2B5EF4-FFF2-40B4-BE49-F238E27FC236}">
                  <a16:creationId xmlns:a16="http://schemas.microsoft.com/office/drawing/2014/main" id="{9603B8F2-73E6-48B5-BC25-48329AA565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39" y="3158"/>
              <a:ext cx="3538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646" name="Group 58">
              <a:extLst>
                <a:ext uri="{FF2B5EF4-FFF2-40B4-BE49-F238E27FC236}">
                  <a16:creationId xmlns:a16="http://schemas.microsoft.com/office/drawing/2014/main" id="{919AF179-84C0-4B4E-AB1B-AF77C9FC137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44" y="2100"/>
              <a:ext cx="3100" cy="869"/>
              <a:chOff x="944" y="2100"/>
              <a:chExt cx="3100" cy="869"/>
            </a:xfrm>
          </p:grpSpPr>
          <p:sp>
            <p:nvSpPr>
              <p:cNvPr id="23652" name="Freeform 59">
                <a:extLst>
                  <a:ext uri="{FF2B5EF4-FFF2-40B4-BE49-F238E27FC236}">
                    <a16:creationId xmlns:a16="http://schemas.microsoft.com/office/drawing/2014/main" id="{A901EFD4-3071-49BA-B7ED-1DABDFBA27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4" y="2100"/>
                <a:ext cx="3100" cy="869"/>
              </a:xfrm>
              <a:custGeom>
                <a:avLst/>
                <a:gdLst>
                  <a:gd name="T0" fmla="*/ 1573 w 3100"/>
                  <a:gd name="T1" fmla="*/ 831 h 869"/>
                  <a:gd name="T2" fmla="*/ 2480 w 3100"/>
                  <a:gd name="T3" fmla="*/ 831 h 869"/>
                  <a:gd name="T4" fmla="*/ 3070 w 3100"/>
                  <a:gd name="T5" fmla="*/ 604 h 869"/>
                  <a:gd name="T6" fmla="*/ 2662 w 3100"/>
                  <a:gd name="T7" fmla="*/ 151 h 869"/>
                  <a:gd name="T8" fmla="*/ 1482 w 3100"/>
                  <a:gd name="T9" fmla="*/ 15 h 869"/>
                  <a:gd name="T10" fmla="*/ 394 w 3100"/>
                  <a:gd name="T11" fmla="*/ 241 h 869"/>
                  <a:gd name="T12" fmla="*/ 76 w 3100"/>
                  <a:gd name="T13" fmla="*/ 604 h 869"/>
                  <a:gd name="T14" fmla="*/ 847 w 3100"/>
                  <a:gd name="T15" fmla="*/ 831 h 869"/>
                  <a:gd name="T16" fmla="*/ 1709 w 3100"/>
                  <a:gd name="T17" fmla="*/ 831 h 86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100" h="869">
                    <a:moveTo>
                      <a:pt x="1573" y="831"/>
                    </a:moveTo>
                    <a:cubicBezTo>
                      <a:pt x="1902" y="850"/>
                      <a:pt x="2231" y="869"/>
                      <a:pt x="2480" y="831"/>
                    </a:cubicBezTo>
                    <a:cubicBezTo>
                      <a:pt x="2729" y="793"/>
                      <a:pt x="3040" y="717"/>
                      <a:pt x="3070" y="604"/>
                    </a:cubicBezTo>
                    <a:cubicBezTo>
                      <a:pt x="3100" y="491"/>
                      <a:pt x="2927" y="249"/>
                      <a:pt x="2662" y="151"/>
                    </a:cubicBezTo>
                    <a:cubicBezTo>
                      <a:pt x="2397" y="53"/>
                      <a:pt x="1860" y="0"/>
                      <a:pt x="1482" y="15"/>
                    </a:cubicBezTo>
                    <a:cubicBezTo>
                      <a:pt x="1104" y="30"/>
                      <a:pt x="628" y="143"/>
                      <a:pt x="394" y="241"/>
                    </a:cubicBezTo>
                    <a:cubicBezTo>
                      <a:pt x="160" y="339"/>
                      <a:pt x="0" y="506"/>
                      <a:pt x="76" y="604"/>
                    </a:cubicBezTo>
                    <a:cubicBezTo>
                      <a:pt x="152" y="702"/>
                      <a:pt x="575" y="793"/>
                      <a:pt x="847" y="831"/>
                    </a:cubicBezTo>
                    <a:cubicBezTo>
                      <a:pt x="1119" y="869"/>
                      <a:pt x="1414" y="850"/>
                      <a:pt x="1709" y="831"/>
                    </a:cubicBezTo>
                  </a:path>
                </a:pathLst>
              </a:custGeom>
              <a:noFill/>
              <a:ln w="19050" cap="flat" cmpd="sng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>
                        <a:alpha val="67842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653" name="Line 60">
                <a:extLst>
                  <a:ext uri="{FF2B5EF4-FFF2-40B4-BE49-F238E27FC236}">
                    <a16:creationId xmlns:a16="http://schemas.microsoft.com/office/drawing/2014/main" id="{1903A961-5B15-422C-A900-D0D4EF10488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26" y="2115"/>
                <a:ext cx="227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3647" name="Group 61">
              <a:extLst>
                <a:ext uri="{FF2B5EF4-FFF2-40B4-BE49-F238E27FC236}">
                  <a16:creationId xmlns:a16="http://schemas.microsoft.com/office/drawing/2014/main" id="{542F8501-A007-4DA1-A731-B6A92C4875BB}"/>
                </a:ext>
              </a:extLst>
            </p:cNvPr>
            <p:cNvGrpSpPr>
              <a:grpSpLocks/>
            </p:cNvGrpSpPr>
            <p:nvPr/>
          </p:nvGrpSpPr>
          <p:grpSpPr bwMode="auto">
            <a:xfrm flipV="1">
              <a:off x="975" y="3423"/>
              <a:ext cx="3100" cy="869"/>
              <a:chOff x="944" y="2100"/>
              <a:chExt cx="3100" cy="869"/>
            </a:xfrm>
          </p:grpSpPr>
          <p:sp>
            <p:nvSpPr>
              <p:cNvPr id="23650" name="Freeform 62">
                <a:extLst>
                  <a:ext uri="{FF2B5EF4-FFF2-40B4-BE49-F238E27FC236}">
                    <a16:creationId xmlns:a16="http://schemas.microsoft.com/office/drawing/2014/main" id="{8BC79441-EC15-4E5B-9E6F-5D0D8E31CB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44" y="2100"/>
                <a:ext cx="3100" cy="869"/>
              </a:xfrm>
              <a:custGeom>
                <a:avLst/>
                <a:gdLst>
                  <a:gd name="T0" fmla="*/ 1573 w 3100"/>
                  <a:gd name="T1" fmla="*/ 831 h 869"/>
                  <a:gd name="T2" fmla="*/ 2480 w 3100"/>
                  <a:gd name="T3" fmla="*/ 831 h 869"/>
                  <a:gd name="T4" fmla="*/ 3070 w 3100"/>
                  <a:gd name="T5" fmla="*/ 604 h 869"/>
                  <a:gd name="T6" fmla="*/ 2662 w 3100"/>
                  <a:gd name="T7" fmla="*/ 151 h 869"/>
                  <a:gd name="T8" fmla="*/ 1482 w 3100"/>
                  <a:gd name="T9" fmla="*/ 15 h 869"/>
                  <a:gd name="T10" fmla="*/ 394 w 3100"/>
                  <a:gd name="T11" fmla="*/ 241 h 869"/>
                  <a:gd name="T12" fmla="*/ 76 w 3100"/>
                  <a:gd name="T13" fmla="*/ 604 h 869"/>
                  <a:gd name="T14" fmla="*/ 847 w 3100"/>
                  <a:gd name="T15" fmla="*/ 831 h 869"/>
                  <a:gd name="T16" fmla="*/ 1709 w 3100"/>
                  <a:gd name="T17" fmla="*/ 831 h 86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100" h="869">
                    <a:moveTo>
                      <a:pt x="1573" y="831"/>
                    </a:moveTo>
                    <a:cubicBezTo>
                      <a:pt x="1902" y="850"/>
                      <a:pt x="2231" y="869"/>
                      <a:pt x="2480" y="831"/>
                    </a:cubicBezTo>
                    <a:cubicBezTo>
                      <a:pt x="2729" y="793"/>
                      <a:pt x="3040" y="717"/>
                      <a:pt x="3070" y="604"/>
                    </a:cubicBezTo>
                    <a:cubicBezTo>
                      <a:pt x="3100" y="491"/>
                      <a:pt x="2927" y="249"/>
                      <a:pt x="2662" y="151"/>
                    </a:cubicBezTo>
                    <a:cubicBezTo>
                      <a:pt x="2397" y="53"/>
                      <a:pt x="1860" y="0"/>
                      <a:pt x="1482" y="15"/>
                    </a:cubicBezTo>
                    <a:cubicBezTo>
                      <a:pt x="1104" y="30"/>
                      <a:pt x="628" y="143"/>
                      <a:pt x="394" y="241"/>
                    </a:cubicBezTo>
                    <a:cubicBezTo>
                      <a:pt x="160" y="339"/>
                      <a:pt x="0" y="506"/>
                      <a:pt x="76" y="604"/>
                    </a:cubicBezTo>
                    <a:cubicBezTo>
                      <a:pt x="152" y="702"/>
                      <a:pt x="575" y="793"/>
                      <a:pt x="847" y="831"/>
                    </a:cubicBezTo>
                    <a:cubicBezTo>
                      <a:pt x="1119" y="869"/>
                      <a:pt x="1414" y="850"/>
                      <a:pt x="1709" y="831"/>
                    </a:cubicBezTo>
                  </a:path>
                </a:pathLst>
              </a:custGeom>
              <a:noFill/>
              <a:ln w="19050" cap="flat" cmpd="sng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>
                        <a:alpha val="67842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3651" name="Line 63">
                <a:extLst>
                  <a:ext uri="{FF2B5EF4-FFF2-40B4-BE49-F238E27FC236}">
                    <a16:creationId xmlns:a16="http://schemas.microsoft.com/office/drawing/2014/main" id="{3B36B343-C511-4FE5-8E2D-1EC4C431F42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2426" y="2115"/>
                <a:ext cx="227" cy="0"/>
              </a:xfrm>
              <a:prstGeom prst="lin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648" name="Freeform 64">
              <a:extLst>
                <a:ext uri="{FF2B5EF4-FFF2-40B4-BE49-F238E27FC236}">
                  <a16:creationId xmlns:a16="http://schemas.microsoft.com/office/drawing/2014/main" id="{063B56DD-996B-40C0-951F-1E1C55F3D93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" y="2795"/>
              <a:ext cx="3719" cy="287"/>
            </a:xfrm>
            <a:custGeom>
              <a:avLst/>
              <a:gdLst>
                <a:gd name="T0" fmla="*/ 0 w 3719"/>
                <a:gd name="T1" fmla="*/ 0 h 287"/>
                <a:gd name="T2" fmla="*/ 680 w 3719"/>
                <a:gd name="T3" fmla="*/ 181 h 287"/>
                <a:gd name="T4" fmla="*/ 1497 w 3719"/>
                <a:gd name="T5" fmla="*/ 272 h 287"/>
                <a:gd name="T6" fmla="*/ 2404 w 3719"/>
                <a:gd name="T7" fmla="*/ 272 h 287"/>
                <a:gd name="T8" fmla="*/ 3266 w 3719"/>
                <a:gd name="T9" fmla="*/ 181 h 287"/>
                <a:gd name="T10" fmla="*/ 3719 w 3719"/>
                <a:gd name="T11" fmla="*/ 0 h 2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719" h="287">
                  <a:moveTo>
                    <a:pt x="0" y="0"/>
                  </a:moveTo>
                  <a:cubicBezTo>
                    <a:pt x="215" y="68"/>
                    <a:pt x="431" y="136"/>
                    <a:pt x="680" y="181"/>
                  </a:cubicBezTo>
                  <a:cubicBezTo>
                    <a:pt x="929" y="226"/>
                    <a:pt x="1210" y="257"/>
                    <a:pt x="1497" y="272"/>
                  </a:cubicBezTo>
                  <a:cubicBezTo>
                    <a:pt x="1784" y="287"/>
                    <a:pt x="2109" y="287"/>
                    <a:pt x="2404" y="272"/>
                  </a:cubicBezTo>
                  <a:cubicBezTo>
                    <a:pt x="2699" y="257"/>
                    <a:pt x="3047" y="226"/>
                    <a:pt x="3266" y="181"/>
                  </a:cubicBezTo>
                  <a:cubicBezTo>
                    <a:pt x="3485" y="136"/>
                    <a:pt x="3602" y="68"/>
                    <a:pt x="3719" y="0"/>
                  </a:cubicBez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>
                      <a:alpha val="67842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649" name="Freeform 65">
              <a:extLst>
                <a:ext uri="{FF2B5EF4-FFF2-40B4-BE49-F238E27FC236}">
                  <a16:creationId xmlns:a16="http://schemas.microsoft.com/office/drawing/2014/main" id="{6F9C89E2-0026-4051-A32E-0645C662F8C2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748" y="3279"/>
              <a:ext cx="3719" cy="287"/>
            </a:xfrm>
            <a:custGeom>
              <a:avLst/>
              <a:gdLst>
                <a:gd name="T0" fmla="*/ 0 w 3719"/>
                <a:gd name="T1" fmla="*/ 0 h 287"/>
                <a:gd name="T2" fmla="*/ 680 w 3719"/>
                <a:gd name="T3" fmla="*/ 181 h 287"/>
                <a:gd name="T4" fmla="*/ 1497 w 3719"/>
                <a:gd name="T5" fmla="*/ 272 h 287"/>
                <a:gd name="T6" fmla="*/ 2404 w 3719"/>
                <a:gd name="T7" fmla="*/ 272 h 287"/>
                <a:gd name="T8" fmla="*/ 3266 w 3719"/>
                <a:gd name="T9" fmla="*/ 181 h 287"/>
                <a:gd name="T10" fmla="*/ 3719 w 3719"/>
                <a:gd name="T11" fmla="*/ 0 h 2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719" h="287">
                  <a:moveTo>
                    <a:pt x="0" y="0"/>
                  </a:moveTo>
                  <a:cubicBezTo>
                    <a:pt x="215" y="68"/>
                    <a:pt x="431" y="136"/>
                    <a:pt x="680" y="181"/>
                  </a:cubicBezTo>
                  <a:cubicBezTo>
                    <a:pt x="929" y="226"/>
                    <a:pt x="1210" y="257"/>
                    <a:pt x="1497" y="272"/>
                  </a:cubicBezTo>
                  <a:cubicBezTo>
                    <a:pt x="1784" y="287"/>
                    <a:pt x="2109" y="287"/>
                    <a:pt x="2404" y="272"/>
                  </a:cubicBezTo>
                  <a:cubicBezTo>
                    <a:pt x="2699" y="257"/>
                    <a:pt x="3047" y="226"/>
                    <a:pt x="3266" y="181"/>
                  </a:cubicBezTo>
                  <a:cubicBezTo>
                    <a:pt x="3485" y="136"/>
                    <a:pt x="3602" y="68"/>
                    <a:pt x="3719" y="0"/>
                  </a:cubicBezTo>
                </a:path>
              </a:pathLst>
            </a:cu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00">
                      <a:alpha val="67842"/>
                    </a:srgb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59" name="Group 66">
            <a:extLst>
              <a:ext uri="{FF2B5EF4-FFF2-40B4-BE49-F238E27FC236}">
                <a16:creationId xmlns:a16="http://schemas.microsoft.com/office/drawing/2014/main" id="{F8B2AB9B-1163-42AA-BA44-7CA42FE6C977}"/>
              </a:ext>
            </a:extLst>
          </p:cNvPr>
          <p:cNvGrpSpPr>
            <a:grpSpLocks/>
          </p:cNvGrpSpPr>
          <p:nvPr/>
        </p:nvGrpSpPr>
        <p:grpSpPr bwMode="auto">
          <a:xfrm>
            <a:off x="2843213" y="4437063"/>
            <a:ext cx="720725" cy="433387"/>
            <a:chOff x="2978" y="527"/>
            <a:chExt cx="1553" cy="680"/>
          </a:xfrm>
        </p:grpSpPr>
        <p:sp>
          <p:nvSpPr>
            <p:cNvPr id="23640" name="Line 67">
              <a:extLst>
                <a:ext uri="{FF2B5EF4-FFF2-40B4-BE49-F238E27FC236}">
                  <a16:creationId xmlns:a16="http://schemas.microsoft.com/office/drawing/2014/main" id="{8C9572D3-1E8B-47DA-B86E-9E9381978E0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641" name="Group 68">
              <a:extLst>
                <a:ext uri="{FF2B5EF4-FFF2-40B4-BE49-F238E27FC236}">
                  <a16:creationId xmlns:a16="http://schemas.microsoft.com/office/drawing/2014/main" id="{212AB488-9C60-4F9E-B032-6BCDBF7A6B0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3643" name="Oval 69">
                <a:extLst>
                  <a:ext uri="{FF2B5EF4-FFF2-40B4-BE49-F238E27FC236}">
                    <a16:creationId xmlns:a16="http://schemas.microsoft.com/office/drawing/2014/main" id="{FFFBA8C6-AF88-4E68-8ED7-B01939EEFE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3644" name="Line 70">
                <a:extLst>
                  <a:ext uri="{FF2B5EF4-FFF2-40B4-BE49-F238E27FC236}">
                    <a16:creationId xmlns:a16="http://schemas.microsoft.com/office/drawing/2014/main" id="{9B2A94B7-7E29-4087-AE77-FC93E657513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642" name="Line 71">
              <a:extLst>
                <a:ext uri="{FF2B5EF4-FFF2-40B4-BE49-F238E27FC236}">
                  <a16:creationId xmlns:a16="http://schemas.microsoft.com/office/drawing/2014/main" id="{A274D5EC-59CB-4845-8ACF-6C34AE508F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60" name="Group 72">
            <a:extLst>
              <a:ext uri="{FF2B5EF4-FFF2-40B4-BE49-F238E27FC236}">
                <a16:creationId xmlns:a16="http://schemas.microsoft.com/office/drawing/2014/main" id="{5D74FDF4-87E0-4185-9F26-26D5E910032D}"/>
              </a:ext>
            </a:extLst>
          </p:cNvPr>
          <p:cNvGrpSpPr>
            <a:grpSpLocks/>
          </p:cNvGrpSpPr>
          <p:nvPr/>
        </p:nvGrpSpPr>
        <p:grpSpPr bwMode="auto">
          <a:xfrm>
            <a:off x="2843213" y="5084763"/>
            <a:ext cx="720725" cy="433387"/>
            <a:chOff x="2978" y="527"/>
            <a:chExt cx="1553" cy="680"/>
          </a:xfrm>
        </p:grpSpPr>
        <p:sp>
          <p:nvSpPr>
            <p:cNvPr id="23635" name="Line 73">
              <a:extLst>
                <a:ext uri="{FF2B5EF4-FFF2-40B4-BE49-F238E27FC236}">
                  <a16:creationId xmlns:a16="http://schemas.microsoft.com/office/drawing/2014/main" id="{C5B8DF55-7600-4189-9D79-54FF17749F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636" name="Group 74">
              <a:extLst>
                <a:ext uri="{FF2B5EF4-FFF2-40B4-BE49-F238E27FC236}">
                  <a16:creationId xmlns:a16="http://schemas.microsoft.com/office/drawing/2014/main" id="{65B89071-E035-49BD-945C-4C8BBD85023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3638" name="Oval 75">
                <a:extLst>
                  <a:ext uri="{FF2B5EF4-FFF2-40B4-BE49-F238E27FC236}">
                    <a16:creationId xmlns:a16="http://schemas.microsoft.com/office/drawing/2014/main" id="{25F6ED8B-0153-42A1-B739-49E38B76D7E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3639" name="Line 76">
                <a:extLst>
                  <a:ext uri="{FF2B5EF4-FFF2-40B4-BE49-F238E27FC236}">
                    <a16:creationId xmlns:a16="http://schemas.microsoft.com/office/drawing/2014/main" id="{79582726-B614-4857-8659-13D5A5507CB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637" name="Line 77">
              <a:extLst>
                <a:ext uri="{FF2B5EF4-FFF2-40B4-BE49-F238E27FC236}">
                  <a16:creationId xmlns:a16="http://schemas.microsoft.com/office/drawing/2014/main" id="{F3D00B43-F3BF-4E18-B072-03E35C31B4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61" name="Group 78">
            <a:extLst>
              <a:ext uri="{FF2B5EF4-FFF2-40B4-BE49-F238E27FC236}">
                <a16:creationId xmlns:a16="http://schemas.microsoft.com/office/drawing/2014/main" id="{6C0EFD9E-C8FE-4F7B-AB8A-89A5CBE69AE9}"/>
              </a:ext>
            </a:extLst>
          </p:cNvPr>
          <p:cNvGrpSpPr>
            <a:grpSpLocks/>
          </p:cNvGrpSpPr>
          <p:nvPr/>
        </p:nvGrpSpPr>
        <p:grpSpPr bwMode="auto">
          <a:xfrm>
            <a:off x="3635375" y="4437063"/>
            <a:ext cx="720725" cy="433387"/>
            <a:chOff x="2978" y="527"/>
            <a:chExt cx="1553" cy="680"/>
          </a:xfrm>
        </p:grpSpPr>
        <p:sp>
          <p:nvSpPr>
            <p:cNvPr id="23630" name="Line 79">
              <a:extLst>
                <a:ext uri="{FF2B5EF4-FFF2-40B4-BE49-F238E27FC236}">
                  <a16:creationId xmlns:a16="http://schemas.microsoft.com/office/drawing/2014/main" id="{8F86DA30-902D-445A-A26A-B439E7E5E6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631" name="Group 80">
              <a:extLst>
                <a:ext uri="{FF2B5EF4-FFF2-40B4-BE49-F238E27FC236}">
                  <a16:creationId xmlns:a16="http://schemas.microsoft.com/office/drawing/2014/main" id="{0830767F-2B48-4A48-8842-E315ED37BD3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3633" name="Oval 81">
                <a:extLst>
                  <a:ext uri="{FF2B5EF4-FFF2-40B4-BE49-F238E27FC236}">
                    <a16:creationId xmlns:a16="http://schemas.microsoft.com/office/drawing/2014/main" id="{3AE1F13C-CF59-45F3-A15B-D724DF7F4E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3634" name="Line 82">
                <a:extLst>
                  <a:ext uri="{FF2B5EF4-FFF2-40B4-BE49-F238E27FC236}">
                    <a16:creationId xmlns:a16="http://schemas.microsoft.com/office/drawing/2014/main" id="{0BC0B8FC-EF43-4D89-9781-1688B7AF19F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632" name="Line 83">
              <a:extLst>
                <a:ext uri="{FF2B5EF4-FFF2-40B4-BE49-F238E27FC236}">
                  <a16:creationId xmlns:a16="http://schemas.microsoft.com/office/drawing/2014/main" id="{C845E45C-CD99-4CB3-BD8B-DBEBF10632D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62" name="Group 84">
            <a:extLst>
              <a:ext uri="{FF2B5EF4-FFF2-40B4-BE49-F238E27FC236}">
                <a16:creationId xmlns:a16="http://schemas.microsoft.com/office/drawing/2014/main" id="{64EAF14B-1B4B-4B93-97A9-AB56F879B1FF}"/>
              </a:ext>
            </a:extLst>
          </p:cNvPr>
          <p:cNvGrpSpPr>
            <a:grpSpLocks/>
          </p:cNvGrpSpPr>
          <p:nvPr/>
        </p:nvGrpSpPr>
        <p:grpSpPr bwMode="auto">
          <a:xfrm>
            <a:off x="3563938" y="5084763"/>
            <a:ext cx="720725" cy="433387"/>
            <a:chOff x="2978" y="527"/>
            <a:chExt cx="1553" cy="680"/>
          </a:xfrm>
        </p:grpSpPr>
        <p:sp>
          <p:nvSpPr>
            <p:cNvPr id="23625" name="Line 85">
              <a:extLst>
                <a:ext uri="{FF2B5EF4-FFF2-40B4-BE49-F238E27FC236}">
                  <a16:creationId xmlns:a16="http://schemas.microsoft.com/office/drawing/2014/main" id="{23175AD8-87B7-40E5-9184-A069C48D927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626" name="Group 86">
              <a:extLst>
                <a:ext uri="{FF2B5EF4-FFF2-40B4-BE49-F238E27FC236}">
                  <a16:creationId xmlns:a16="http://schemas.microsoft.com/office/drawing/2014/main" id="{D512B7D6-3EE1-4B68-A9C2-7D2BF842511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3628" name="Oval 87">
                <a:extLst>
                  <a:ext uri="{FF2B5EF4-FFF2-40B4-BE49-F238E27FC236}">
                    <a16:creationId xmlns:a16="http://schemas.microsoft.com/office/drawing/2014/main" id="{F82336E0-7479-48CD-B3C3-A566821346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3629" name="Line 88">
                <a:extLst>
                  <a:ext uri="{FF2B5EF4-FFF2-40B4-BE49-F238E27FC236}">
                    <a16:creationId xmlns:a16="http://schemas.microsoft.com/office/drawing/2014/main" id="{CCFCA893-94A1-4186-ACE5-190D529494B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627" name="Line 89">
              <a:extLst>
                <a:ext uri="{FF2B5EF4-FFF2-40B4-BE49-F238E27FC236}">
                  <a16:creationId xmlns:a16="http://schemas.microsoft.com/office/drawing/2014/main" id="{97089521-0A7E-4D6C-B136-9DA26B0473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63" name="Group 90">
            <a:extLst>
              <a:ext uri="{FF2B5EF4-FFF2-40B4-BE49-F238E27FC236}">
                <a16:creationId xmlns:a16="http://schemas.microsoft.com/office/drawing/2014/main" id="{5D62DA42-BDFB-43E6-B4AD-E1A55BD3C955}"/>
              </a:ext>
            </a:extLst>
          </p:cNvPr>
          <p:cNvGrpSpPr>
            <a:grpSpLocks/>
          </p:cNvGrpSpPr>
          <p:nvPr/>
        </p:nvGrpSpPr>
        <p:grpSpPr bwMode="auto">
          <a:xfrm>
            <a:off x="4284663" y="4508500"/>
            <a:ext cx="720725" cy="433388"/>
            <a:chOff x="2978" y="527"/>
            <a:chExt cx="1553" cy="680"/>
          </a:xfrm>
        </p:grpSpPr>
        <p:sp>
          <p:nvSpPr>
            <p:cNvPr id="23620" name="Line 91">
              <a:extLst>
                <a:ext uri="{FF2B5EF4-FFF2-40B4-BE49-F238E27FC236}">
                  <a16:creationId xmlns:a16="http://schemas.microsoft.com/office/drawing/2014/main" id="{B0DD51C6-F24C-4603-B02B-5ED7448F8E1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621" name="Group 92">
              <a:extLst>
                <a:ext uri="{FF2B5EF4-FFF2-40B4-BE49-F238E27FC236}">
                  <a16:creationId xmlns:a16="http://schemas.microsoft.com/office/drawing/2014/main" id="{03BB377B-0295-4076-8E17-EB45C737BF9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3623" name="Oval 93">
                <a:extLst>
                  <a:ext uri="{FF2B5EF4-FFF2-40B4-BE49-F238E27FC236}">
                    <a16:creationId xmlns:a16="http://schemas.microsoft.com/office/drawing/2014/main" id="{7C95439C-4AC6-456A-B55A-3042FA723D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3624" name="Line 94">
                <a:extLst>
                  <a:ext uri="{FF2B5EF4-FFF2-40B4-BE49-F238E27FC236}">
                    <a16:creationId xmlns:a16="http://schemas.microsoft.com/office/drawing/2014/main" id="{93655437-D570-4CC2-BC0E-994EACD0CA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622" name="Line 95">
              <a:extLst>
                <a:ext uri="{FF2B5EF4-FFF2-40B4-BE49-F238E27FC236}">
                  <a16:creationId xmlns:a16="http://schemas.microsoft.com/office/drawing/2014/main" id="{CC86D17D-9A37-4ABA-8839-E88EBB6FE4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64" name="Group 96">
            <a:extLst>
              <a:ext uri="{FF2B5EF4-FFF2-40B4-BE49-F238E27FC236}">
                <a16:creationId xmlns:a16="http://schemas.microsoft.com/office/drawing/2014/main" id="{6B837888-5BEF-414D-B24A-A97E3361F14A}"/>
              </a:ext>
            </a:extLst>
          </p:cNvPr>
          <p:cNvGrpSpPr>
            <a:grpSpLocks/>
          </p:cNvGrpSpPr>
          <p:nvPr/>
        </p:nvGrpSpPr>
        <p:grpSpPr bwMode="auto">
          <a:xfrm>
            <a:off x="4356100" y="5084763"/>
            <a:ext cx="720725" cy="433387"/>
            <a:chOff x="2978" y="527"/>
            <a:chExt cx="1553" cy="680"/>
          </a:xfrm>
        </p:grpSpPr>
        <p:sp>
          <p:nvSpPr>
            <p:cNvPr id="23615" name="Line 97">
              <a:extLst>
                <a:ext uri="{FF2B5EF4-FFF2-40B4-BE49-F238E27FC236}">
                  <a16:creationId xmlns:a16="http://schemas.microsoft.com/office/drawing/2014/main" id="{858C0E72-4FDE-4B73-9C17-38561BE874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60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3616" name="Group 98">
              <a:extLst>
                <a:ext uri="{FF2B5EF4-FFF2-40B4-BE49-F238E27FC236}">
                  <a16:creationId xmlns:a16="http://schemas.microsoft.com/office/drawing/2014/main" id="{F4F14C8D-2F31-4548-8680-D7ED7CB6B3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606" y="527"/>
              <a:ext cx="273" cy="680"/>
              <a:chOff x="2426" y="2478"/>
              <a:chExt cx="273" cy="680"/>
            </a:xfrm>
          </p:grpSpPr>
          <p:sp>
            <p:nvSpPr>
              <p:cNvPr id="23618" name="Oval 99">
                <a:extLst>
                  <a:ext uri="{FF2B5EF4-FFF2-40B4-BE49-F238E27FC236}">
                    <a16:creationId xmlns:a16="http://schemas.microsoft.com/office/drawing/2014/main" id="{40892140-5071-4DB9-9BF3-D571FF923C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426" y="2478"/>
                <a:ext cx="273" cy="680"/>
              </a:xfrm>
              <a:prstGeom prst="ellipse">
                <a:avLst/>
              </a:prstGeom>
              <a:solidFill>
                <a:srgbClr val="FFFF00">
                  <a:alpha val="67842"/>
                </a:srgbClr>
              </a:solidFill>
              <a:ln w="12700" algn="ctr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3619" name="Line 100">
                <a:extLst>
                  <a:ext uri="{FF2B5EF4-FFF2-40B4-BE49-F238E27FC236}">
                    <a16:creationId xmlns:a16="http://schemas.microsoft.com/office/drawing/2014/main" id="{FC16491C-1ABA-43B7-8FF5-8FFFA8BB96C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99" y="2795"/>
                <a:ext cx="0" cy="91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3617" name="Line 101">
              <a:extLst>
                <a:ext uri="{FF2B5EF4-FFF2-40B4-BE49-F238E27FC236}">
                  <a16:creationId xmlns:a16="http://schemas.microsoft.com/office/drawing/2014/main" id="{07C3F374-72F2-4E66-89CC-FBE4FC95683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78" y="858"/>
              <a:ext cx="77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728" name="Group 104">
            <a:extLst>
              <a:ext uri="{FF2B5EF4-FFF2-40B4-BE49-F238E27FC236}">
                <a16:creationId xmlns:a16="http://schemas.microsoft.com/office/drawing/2014/main" id="{B8DA15F4-518D-40ED-B721-9A7610993FE0}"/>
              </a:ext>
            </a:extLst>
          </p:cNvPr>
          <p:cNvGrpSpPr>
            <a:grpSpLocks/>
          </p:cNvGrpSpPr>
          <p:nvPr/>
        </p:nvGrpSpPr>
        <p:grpSpPr bwMode="auto">
          <a:xfrm>
            <a:off x="1331913" y="3644900"/>
            <a:ext cx="1225550" cy="792163"/>
            <a:chOff x="839" y="2296"/>
            <a:chExt cx="772" cy="499"/>
          </a:xfrm>
        </p:grpSpPr>
        <p:sp>
          <p:nvSpPr>
            <p:cNvPr id="23613" name="AutoShape 102">
              <a:extLst>
                <a:ext uri="{FF2B5EF4-FFF2-40B4-BE49-F238E27FC236}">
                  <a16:creationId xmlns:a16="http://schemas.microsoft.com/office/drawing/2014/main" id="{305684D3-C2B5-499B-B9ED-A921E96A683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2457025">
              <a:off x="1429" y="2296"/>
              <a:ext cx="182" cy="318"/>
            </a:xfrm>
            <a:prstGeom prst="can">
              <a:avLst>
                <a:gd name="adj" fmla="val 43681"/>
              </a:avLst>
            </a:prstGeom>
            <a:solidFill>
              <a:srgbClr val="FFFF00">
                <a:alpha val="67842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23614" name="AutoShape 103" descr="深色木质">
              <a:extLst>
                <a:ext uri="{FF2B5EF4-FFF2-40B4-BE49-F238E27FC236}">
                  <a16:creationId xmlns:a16="http://schemas.microsoft.com/office/drawing/2014/main" id="{226275B7-2054-42CB-AA08-20FA1B9ACB00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774952">
              <a:off x="1202" y="2387"/>
              <a:ext cx="45" cy="771"/>
            </a:xfrm>
            <a:prstGeom prst="can">
              <a:avLst>
                <a:gd name="adj" fmla="val 428333"/>
              </a:avLst>
            </a:prstGeom>
            <a:blipFill dpi="0" rotWithShape="1">
              <a:blip r:embed="rId3">
                <a:alphaModFix amt="68000"/>
              </a:blip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sp>
        <p:nvSpPr>
          <p:cNvPr id="26730" name="Freeform 106">
            <a:extLst>
              <a:ext uri="{FF2B5EF4-FFF2-40B4-BE49-F238E27FC236}">
                <a16:creationId xmlns:a16="http://schemas.microsoft.com/office/drawing/2014/main" id="{161D717A-E1D2-4205-A7B7-9E44497D48D9}"/>
              </a:ext>
            </a:extLst>
          </p:cNvPr>
          <p:cNvSpPr>
            <a:spLocks/>
          </p:cNvSpPr>
          <p:nvPr/>
        </p:nvSpPr>
        <p:spPr bwMode="auto">
          <a:xfrm>
            <a:off x="2078038" y="4370388"/>
            <a:ext cx="3846512" cy="2058987"/>
          </a:xfrm>
          <a:custGeom>
            <a:avLst/>
            <a:gdLst>
              <a:gd name="T0" fmla="*/ 723900 w 2423"/>
              <a:gd name="T1" fmla="*/ 2030412 h 1297"/>
              <a:gd name="T2" fmla="*/ 2647950 w 2423"/>
              <a:gd name="T3" fmla="*/ 1911350 h 1297"/>
              <a:gd name="T4" fmla="*/ 3230562 w 2423"/>
              <a:gd name="T5" fmla="*/ 1757362 h 1297"/>
              <a:gd name="T6" fmla="*/ 3562350 w 2423"/>
              <a:gd name="T7" fmla="*/ 1484312 h 1297"/>
              <a:gd name="T8" fmla="*/ 3670300 w 2423"/>
              <a:gd name="T9" fmla="*/ 1330325 h 1297"/>
              <a:gd name="T10" fmla="*/ 3729037 w 2423"/>
              <a:gd name="T11" fmla="*/ 1211262 h 1297"/>
              <a:gd name="T12" fmla="*/ 3729037 w 2423"/>
              <a:gd name="T13" fmla="*/ 854075 h 1297"/>
              <a:gd name="T14" fmla="*/ 3538537 w 2423"/>
              <a:gd name="T15" fmla="*/ 1163637 h 1297"/>
              <a:gd name="T16" fmla="*/ 3265487 w 2423"/>
              <a:gd name="T17" fmla="*/ 901700 h 1297"/>
              <a:gd name="T18" fmla="*/ 2814637 w 2423"/>
              <a:gd name="T19" fmla="*/ 1258887 h 1297"/>
              <a:gd name="T20" fmla="*/ 2493962 w 2423"/>
              <a:gd name="T21" fmla="*/ 1187450 h 1297"/>
              <a:gd name="T22" fmla="*/ 2255837 w 2423"/>
              <a:gd name="T23" fmla="*/ 760412 h 1297"/>
              <a:gd name="T24" fmla="*/ 2114550 w 2423"/>
              <a:gd name="T25" fmla="*/ 522287 h 1297"/>
              <a:gd name="T26" fmla="*/ 1958975 w 2423"/>
              <a:gd name="T27" fmla="*/ 652462 h 1297"/>
              <a:gd name="T28" fmla="*/ 1746250 w 2423"/>
              <a:gd name="T29" fmla="*/ 1057275 h 1297"/>
              <a:gd name="T30" fmla="*/ 1757362 w 2423"/>
              <a:gd name="T31" fmla="*/ 1104900 h 1297"/>
              <a:gd name="T32" fmla="*/ 2019300 w 2423"/>
              <a:gd name="T33" fmla="*/ 877887 h 1297"/>
              <a:gd name="T34" fmla="*/ 2101850 w 2423"/>
              <a:gd name="T35" fmla="*/ 368300 h 1297"/>
              <a:gd name="T36" fmla="*/ 2138362 w 2423"/>
              <a:gd name="T37" fmla="*/ 260350 h 1297"/>
              <a:gd name="T38" fmla="*/ 2149475 w 2423"/>
              <a:gd name="T39" fmla="*/ 166687 h 1297"/>
              <a:gd name="T40" fmla="*/ 2232025 w 2423"/>
              <a:gd name="T41" fmla="*/ 771525 h 1297"/>
              <a:gd name="T42" fmla="*/ 2279650 w 2423"/>
              <a:gd name="T43" fmla="*/ 1222375 h 1297"/>
              <a:gd name="T44" fmla="*/ 1876425 w 2423"/>
              <a:gd name="T45" fmla="*/ 1020762 h 1297"/>
              <a:gd name="T46" fmla="*/ 1746250 w 2423"/>
              <a:gd name="T47" fmla="*/ 938212 h 1297"/>
              <a:gd name="T48" fmla="*/ 1555750 w 2423"/>
              <a:gd name="T49" fmla="*/ 795337 h 1297"/>
              <a:gd name="T50" fmla="*/ 1401762 w 2423"/>
              <a:gd name="T51" fmla="*/ 604837 h 1297"/>
              <a:gd name="T52" fmla="*/ 1306512 w 2423"/>
              <a:gd name="T53" fmla="*/ 1116012 h 1297"/>
              <a:gd name="T54" fmla="*/ 927100 w 2423"/>
              <a:gd name="T55" fmla="*/ 1235075 h 1297"/>
              <a:gd name="T56" fmla="*/ 712787 w 2423"/>
              <a:gd name="T57" fmla="*/ 901700 h 1297"/>
              <a:gd name="T58" fmla="*/ 606425 w 2423"/>
              <a:gd name="T59" fmla="*/ 522287 h 1297"/>
              <a:gd name="T60" fmla="*/ 463550 w 2423"/>
              <a:gd name="T61" fmla="*/ 487362 h 1297"/>
              <a:gd name="T62" fmla="*/ 439737 w 2423"/>
              <a:gd name="T63" fmla="*/ 854075 h 1297"/>
              <a:gd name="T64" fmla="*/ 534987 w 2423"/>
              <a:gd name="T65" fmla="*/ 1150937 h 1297"/>
              <a:gd name="T66" fmla="*/ 119062 w 2423"/>
              <a:gd name="T67" fmla="*/ 1733550 h 1297"/>
              <a:gd name="T68" fmla="*/ 0 w 2423"/>
              <a:gd name="T69" fmla="*/ 1781175 h 1297"/>
              <a:gd name="T70" fmla="*/ 153987 w 2423"/>
              <a:gd name="T71" fmla="*/ 1947862 h 1297"/>
              <a:gd name="T72" fmla="*/ 309562 w 2423"/>
              <a:gd name="T73" fmla="*/ 2019300 h 1297"/>
              <a:gd name="T74" fmla="*/ 593725 w 2423"/>
              <a:gd name="T75" fmla="*/ 1911350 h 1297"/>
              <a:gd name="T76" fmla="*/ 771525 w 2423"/>
              <a:gd name="T77" fmla="*/ 1971675 h 129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423" h="1297">
                <a:moveTo>
                  <a:pt x="314" y="1234"/>
                </a:moveTo>
                <a:cubicBezTo>
                  <a:pt x="343" y="1278"/>
                  <a:pt x="408" y="1274"/>
                  <a:pt x="456" y="1279"/>
                </a:cubicBezTo>
                <a:cubicBezTo>
                  <a:pt x="1529" y="1270"/>
                  <a:pt x="1021" y="1297"/>
                  <a:pt x="1406" y="1257"/>
                </a:cubicBezTo>
                <a:cubicBezTo>
                  <a:pt x="1490" y="1228"/>
                  <a:pt x="1581" y="1219"/>
                  <a:pt x="1668" y="1204"/>
                </a:cubicBezTo>
                <a:cubicBezTo>
                  <a:pt x="1780" y="1185"/>
                  <a:pt x="1888" y="1158"/>
                  <a:pt x="1997" y="1129"/>
                </a:cubicBezTo>
                <a:cubicBezTo>
                  <a:pt x="2010" y="1122"/>
                  <a:pt x="2022" y="1113"/>
                  <a:pt x="2035" y="1107"/>
                </a:cubicBezTo>
                <a:cubicBezTo>
                  <a:pt x="2062" y="1095"/>
                  <a:pt x="2117" y="1077"/>
                  <a:pt x="2117" y="1077"/>
                </a:cubicBezTo>
                <a:cubicBezTo>
                  <a:pt x="2161" y="1033"/>
                  <a:pt x="2209" y="987"/>
                  <a:pt x="2244" y="935"/>
                </a:cubicBezTo>
                <a:cubicBezTo>
                  <a:pt x="2260" y="876"/>
                  <a:pt x="2238" y="932"/>
                  <a:pt x="2282" y="883"/>
                </a:cubicBezTo>
                <a:cubicBezTo>
                  <a:pt x="2294" y="870"/>
                  <a:pt x="2312" y="838"/>
                  <a:pt x="2312" y="838"/>
                </a:cubicBezTo>
                <a:cubicBezTo>
                  <a:pt x="2339" y="749"/>
                  <a:pt x="2293" y="883"/>
                  <a:pt x="2341" y="800"/>
                </a:cubicBezTo>
                <a:cubicBezTo>
                  <a:pt x="2347" y="789"/>
                  <a:pt x="2344" y="775"/>
                  <a:pt x="2349" y="763"/>
                </a:cubicBezTo>
                <a:cubicBezTo>
                  <a:pt x="2352" y="755"/>
                  <a:pt x="2384" y="713"/>
                  <a:pt x="2386" y="710"/>
                </a:cubicBezTo>
                <a:cubicBezTo>
                  <a:pt x="2403" y="647"/>
                  <a:pt x="2423" y="558"/>
                  <a:pt x="2349" y="538"/>
                </a:cubicBezTo>
                <a:cubicBezTo>
                  <a:pt x="2297" y="557"/>
                  <a:pt x="2283" y="618"/>
                  <a:pt x="2267" y="666"/>
                </a:cubicBezTo>
                <a:cubicBezTo>
                  <a:pt x="2259" y="690"/>
                  <a:pt x="2229" y="733"/>
                  <a:pt x="2229" y="733"/>
                </a:cubicBezTo>
                <a:cubicBezTo>
                  <a:pt x="2200" y="638"/>
                  <a:pt x="2265" y="416"/>
                  <a:pt x="2140" y="351"/>
                </a:cubicBezTo>
                <a:cubicBezTo>
                  <a:pt x="2116" y="423"/>
                  <a:pt x="2100" y="505"/>
                  <a:pt x="2057" y="568"/>
                </a:cubicBezTo>
                <a:cubicBezTo>
                  <a:pt x="2031" y="652"/>
                  <a:pt x="1963" y="728"/>
                  <a:pt x="1878" y="755"/>
                </a:cubicBezTo>
                <a:cubicBezTo>
                  <a:pt x="1838" y="785"/>
                  <a:pt x="1824" y="785"/>
                  <a:pt x="1773" y="793"/>
                </a:cubicBezTo>
                <a:cubicBezTo>
                  <a:pt x="1721" y="788"/>
                  <a:pt x="1668" y="785"/>
                  <a:pt x="1616" y="778"/>
                </a:cubicBezTo>
                <a:cubicBezTo>
                  <a:pt x="1595" y="775"/>
                  <a:pt x="1584" y="765"/>
                  <a:pt x="1571" y="748"/>
                </a:cubicBezTo>
                <a:cubicBezTo>
                  <a:pt x="1525" y="690"/>
                  <a:pt x="1502" y="620"/>
                  <a:pt x="1459" y="561"/>
                </a:cubicBezTo>
                <a:cubicBezTo>
                  <a:pt x="1447" y="527"/>
                  <a:pt x="1443" y="508"/>
                  <a:pt x="1421" y="479"/>
                </a:cubicBezTo>
                <a:cubicBezTo>
                  <a:pt x="1414" y="443"/>
                  <a:pt x="1411" y="412"/>
                  <a:pt x="1391" y="381"/>
                </a:cubicBezTo>
                <a:cubicBezTo>
                  <a:pt x="1381" y="349"/>
                  <a:pt x="1363" y="339"/>
                  <a:pt x="1332" y="329"/>
                </a:cubicBezTo>
                <a:cubicBezTo>
                  <a:pt x="1312" y="334"/>
                  <a:pt x="1290" y="335"/>
                  <a:pt x="1272" y="344"/>
                </a:cubicBezTo>
                <a:cubicBezTo>
                  <a:pt x="1257" y="352"/>
                  <a:pt x="1244" y="397"/>
                  <a:pt x="1234" y="411"/>
                </a:cubicBezTo>
                <a:cubicBezTo>
                  <a:pt x="1230" y="484"/>
                  <a:pt x="1238" y="613"/>
                  <a:pt x="1145" y="643"/>
                </a:cubicBezTo>
                <a:cubicBezTo>
                  <a:pt x="1131" y="652"/>
                  <a:pt x="1114" y="657"/>
                  <a:pt x="1100" y="666"/>
                </a:cubicBezTo>
                <a:cubicBezTo>
                  <a:pt x="1081" y="679"/>
                  <a:pt x="1066" y="696"/>
                  <a:pt x="1047" y="710"/>
                </a:cubicBezTo>
                <a:cubicBezTo>
                  <a:pt x="1086" y="724"/>
                  <a:pt x="1058" y="720"/>
                  <a:pt x="1107" y="696"/>
                </a:cubicBezTo>
                <a:cubicBezTo>
                  <a:pt x="1149" y="675"/>
                  <a:pt x="1189" y="657"/>
                  <a:pt x="1227" y="628"/>
                </a:cubicBezTo>
                <a:cubicBezTo>
                  <a:pt x="1237" y="598"/>
                  <a:pt x="1253" y="578"/>
                  <a:pt x="1272" y="553"/>
                </a:cubicBezTo>
                <a:cubicBezTo>
                  <a:pt x="1300" y="464"/>
                  <a:pt x="1277" y="367"/>
                  <a:pt x="1294" y="277"/>
                </a:cubicBezTo>
                <a:cubicBezTo>
                  <a:pt x="1297" y="259"/>
                  <a:pt x="1318" y="249"/>
                  <a:pt x="1324" y="232"/>
                </a:cubicBezTo>
                <a:cubicBezTo>
                  <a:pt x="1329" y="217"/>
                  <a:pt x="1334" y="202"/>
                  <a:pt x="1339" y="187"/>
                </a:cubicBezTo>
                <a:cubicBezTo>
                  <a:pt x="1342" y="179"/>
                  <a:pt x="1347" y="164"/>
                  <a:pt x="1347" y="164"/>
                </a:cubicBezTo>
                <a:cubicBezTo>
                  <a:pt x="1342" y="99"/>
                  <a:pt x="1344" y="52"/>
                  <a:pt x="1309" y="0"/>
                </a:cubicBezTo>
                <a:cubicBezTo>
                  <a:pt x="1318" y="50"/>
                  <a:pt x="1332" y="60"/>
                  <a:pt x="1354" y="105"/>
                </a:cubicBezTo>
                <a:cubicBezTo>
                  <a:pt x="1366" y="129"/>
                  <a:pt x="1369" y="149"/>
                  <a:pt x="1384" y="172"/>
                </a:cubicBezTo>
                <a:cubicBezTo>
                  <a:pt x="1388" y="271"/>
                  <a:pt x="1383" y="387"/>
                  <a:pt x="1406" y="486"/>
                </a:cubicBezTo>
                <a:cubicBezTo>
                  <a:pt x="1418" y="639"/>
                  <a:pt x="1404" y="635"/>
                  <a:pt x="1444" y="733"/>
                </a:cubicBezTo>
                <a:cubicBezTo>
                  <a:pt x="1441" y="745"/>
                  <a:pt x="1448" y="766"/>
                  <a:pt x="1436" y="770"/>
                </a:cubicBezTo>
                <a:cubicBezTo>
                  <a:pt x="1420" y="775"/>
                  <a:pt x="1355" y="748"/>
                  <a:pt x="1332" y="740"/>
                </a:cubicBezTo>
                <a:cubicBezTo>
                  <a:pt x="1280" y="689"/>
                  <a:pt x="1245" y="675"/>
                  <a:pt x="1182" y="643"/>
                </a:cubicBezTo>
                <a:cubicBezTo>
                  <a:pt x="1169" y="624"/>
                  <a:pt x="1168" y="616"/>
                  <a:pt x="1145" y="606"/>
                </a:cubicBezTo>
                <a:cubicBezTo>
                  <a:pt x="1131" y="600"/>
                  <a:pt x="1100" y="591"/>
                  <a:pt x="1100" y="591"/>
                </a:cubicBezTo>
                <a:cubicBezTo>
                  <a:pt x="1076" y="575"/>
                  <a:pt x="1046" y="565"/>
                  <a:pt x="1025" y="546"/>
                </a:cubicBezTo>
                <a:cubicBezTo>
                  <a:pt x="1009" y="532"/>
                  <a:pt x="989" y="520"/>
                  <a:pt x="980" y="501"/>
                </a:cubicBezTo>
                <a:cubicBezTo>
                  <a:pt x="975" y="491"/>
                  <a:pt x="972" y="480"/>
                  <a:pt x="965" y="471"/>
                </a:cubicBezTo>
                <a:cubicBezTo>
                  <a:pt x="938" y="437"/>
                  <a:pt x="906" y="417"/>
                  <a:pt x="883" y="381"/>
                </a:cubicBezTo>
                <a:cubicBezTo>
                  <a:pt x="862" y="440"/>
                  <a:pt x="885" y="363"/>
                  <a:pt x="890" y="486"/>
                </a:cubicBezTo>
                <a:cubicBezTo>
                  <a:pt x="892" y="538"/>
                  <a:pt x="884" y="665"/>
                  <a:pt x="823" y="703"/>
                </a:cubicBezTo>
                <a:cubicBezTo>
                  <a:pt x="810" y="711"/>
                  <a:pt x="696" y="738"/>
                  <a:pt x="681" y="740"/>
                </a:cubicBezTo>
                <a:cubicBezTo>
                  <a:pt x="646" y="752"/>
                  <a:pt x="615" y="757"/>
                  <a:pt x="584" y="778"/>
                </a:cubicBezTo>
                <a:cubicBezTo>
                  <a:pt x="543" y="725"/>
                  <a:pt x="525" y="661"/>
                  <a:pt x="479" y="613"/>
                </a:cubicBezTo>
                <a:cubicBezTo>
                  <a:pt x="453" y="540"/>
                  <a:pt x="496" y="652"/>
                  <a:pt x="449" y="568"/>
                </a:cubicBezTo>
                <a:cubicBezTo>
                  <a:pt x="436" y="546"/>
                  <a:pt x="429" y="503"/>
                  <a:pt x="419" y="479"/>
                </a:cubicBezTo>
                <a:cubicBezTo>
                  <a:pt x="408" y="281"/>
                  <a:pt x="447" y="393"/>
                  <a:pt x="382" y="329"/>
                </a:cubicBezTo>
                <a:cubicBezTo>
                  <a:pt x="347" y="295"/>
                  <a:pt x="389" y="315"/>
                  <a:pt x="344" y="299"/>
                </a:cubicBezTo>
                <a:cubicBezTo>
                  <a:pt x="327" y="302"/>
                  <a:pt x="301" y="292"/>
                  <a:pt x="292" y="307"/>
                </a:cubicBezTo>
                <a:cubicBezTo>
                  <a:pt x="272" y="339"/>
                  <a:pt x="269" y="419"/>
                  <a:pt x="269" y="419"/>
                </a:cubicBezTo>
                <a:cubicBezTo>
                  <a:pt x="272" y="459"/>
                  <a:pt x="268" y="499"/>
                  <a:pt x="277" y="538"/>
                </a:cubicBezTo>
                <a:cubicBezTo>
                  <a:pt x="281" y="556"/>
                  <a:pt x="307" y="583"/>
                  <a:pt x="307" y="583"/>
                </a:cubicBezTo>
                <a:cubicBezTo>
                  <a:pt x="315" y="632"/>
                  <a:pt x="323" y="677"/>
                  <a:pt x="337" y="725"/>
                </a:cubicBezTo>
                <a:cubicBezTo>
                  <a:pt x="328" y="893"/>
                  <a:pt x="391" y="1002"/>
                  <a:pt x="247" y="1040"/>
                </a:cubicBezTo>
                <a:cubicBezTo>
                  <a:pt x="204" y="1083"/>
                  <a:pt x="134" y="1078"/>
                  <a:pt x="75" y="1092"/>
                </a:cubicBezTo>
                <a:cubicBezTo>
                  <a:pt x="65" y="1097"/>
                  <a:pt x="55" y="1103"/>
                  <a:pt x="45" y="1107"/>
                </a:cubicBezTo>
                <a:cubicBezTo>
                  <a:pt x="30" y="1113"/>
                  <a:pt x="0" y="1122"/>
                  <a:pt x="0" y="1122"/>
                </a:cubicBezTo>
                <a:cubicBezTo>
                  <a:pt x="21" y="1173"/>
                  <a:pt x="17" y="1197"/>
                  <a:pt x="75" y="1212"/>
                </a:cubicBezTo>
                <a:cubicBezTo>
                  <a:pt x="82" y="1217"/>
                  <a:pt x="91" y="1221"/>
                  <a:pt x="97" y="1227"/>
                </a:cubicBezTo>
                <a:cubicBezTo>
                  <a:pt x="103" y="1233"/>
                  <a:pt x="105" y="1244"/>
                  <a:pt x="112" y="1249"/>
                </a:cubicBezTo>
                <a:cubicBezTo>
                  <a:pt x="132" y="1265"/>
                  <a:pt x="171" y="1263"/>
                  <a:pt x="195" y="1272"/>
                </a:cubicBezTo>
                <a:cubicBezTo>
                  <a:pt x="238" y="1261"/>
                  <a:pt x="266" y="1245"/>
                  <a:pt x="307" y="1234"/>
                </a:cubicBezTo>
                <a:cubicBezTo>
                  <a:pt x="329" y="1219"/>
                  <a:pt x="349" y="1213"/>
                  <a:pt x="374" y="1204"/>
                </a:cubicBezTo>
                <a:cubicBezTo>
                  <a:pt x="379" y="1205"/>
                  <a:pt x="434" y="1211"/>
                  <a:pt x="449" y="1219"/>
                </a:cubicBezTo>
                <a:cubicBezTo>
                  <a:pt x="492" y="1243"/>
                  <a:pt x="464" y="1242"/>
                  <a:pt x="486" y="1242"/>
                </a:cubicBezTo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31" name="Freeform 107">
            <a:extLst>
              <a:ext uri="{FF2B5EF4-FFF2-40B4-BE49-F238E27FC236}">
                <a16:creationId xmlns:a16="http://schemas.microsoft.com/office/drawing/2014/main" id="{1AE21DEF-0C2C-4274-B5F8-8481B42C04E3}"/>
              </a:ext>
            </a:extLst>
          </p:cNvPr>
          <p:cNvSpPr>
            <a:spLocks/>
          </p:cNvSpPr>
          <p:nvPr/>
        </p:nvSpPr>
        <p:spPr bwMode="auto">
          <a:xfrm>
            <a:off x="2051050" y="4941888"/>
            <a:ext cx="3846513" cy="1150937"/>
          </a:xfrm>
          <a:custGeom>
            <a:avLst/>
            <a:gdLst>
              <a:gd name="T0" fmla="*/ 723900 w 2423"/>
              <a:gd name="T1" fmla="*/ 1134964 h 1297"/>
              <a:gd name="T2" fmla="*/ 2647950 w 2423"/>
              <a:gd name="T3" fmla="*/ 1068410 h 1297"/>
              <a:gd name="T4" fmla="*/ 3230563 w 2423"/>
              <a:gd name="T5" fmla="*/ 982334 h 1297"/>
              <a:gd name="T6" fmla="*/ 3562350 w 2423"/>
              <a:gd name="T7" fmla="*/ 829704 h 1297"/>
              <a:gd name="T8" fmla="*/ 3670300 w 2423"/>
              <a:gd name="T9" fmla="*/ 743628 h 1297"/>
              <a:gd name="T10" fmla="*/ 3729038 w 2423"/>
              <a:gd name="T11" fmla="*/ 677074 h 1297"/>
              <a:gd name="T12" fmla="*/ 3729038 w 2423"/>
              <a:gd name="T13" fmla="*/ 477413 h 1297"/>
              <a:gd name="T14" fmla="*/ 3538538 w 2423"/>
              <a:gd name="T15" fmla="*/ 650452 h 1297"/>
              <a:gd name="T16" fmla="*/ 3265488 w 2423"/>
              <a:gd name="T17" fmla="*/ 504034 h 1297"/>
              <a:gd name="T18" fmla="*/ 2814638 w 2423"/>
              <a:gd name="T19" fmla="*/ 703695 h 1297"/>
              <a:gd name="T20" fmla="*/ 2493963 w 2423"/>
              <a:gd name="T21" fmla="*/ 663763 h 1297"/>
              <a:gd name="T22" fmla="*/ 2255838 w 2423"/>
              <a:gd name="T23" fmla="*/ 425057 h 1297"/>
              <a:gd name="T24" fmla="*/ 2114550 w 2423"/>
              <a:gd name="T25" fmla="*/ 291949 h 1297"/>
              <a:gd name="T26" fmla="*/ 1958975 w 2423"/>
              <a:gd name="T27" fmla="*/ 364715 h 1297"/>
              <a:gd name="T28" fmla="*/ 1746250 w 2423"/>
              <a:gd name="T29" fmla="*/ 590998 h 1297"/>
              <a:gd name="T30" fmla="*/ 1757363 w 2423"/>
              <a:gd name="T31" fmla="*/ 617619 h 1297"/>
              <a:gd name="T32" fmla="*/ 2019300 w 2423"/>
              <a:gd name="T33" fmla="*/ 490723 h 1297"/>
              <a:gd name="T34" fmla="*/ 2101850 w 2423"/>
              <a:gd name="T35" fmla="*/ 205873 h 1297"/>
              <a:gd name="T36" fmla="*/ 2138363 w 2423"/>
              <a:gd name="T37" fmla="*/ 145531 h 1297"/>
              <a:gd name="T38" fmla="*/ 2149475 w 2423"/>
              <a:gd name="T39" fmla="*/ 93175 h 1297"/>
              <a:gd name="T40" fmla="*/ 2232025 w 2423"/>
              <a:gd name="T41" fmla="*/ 431269 h 1297"/>
              <a:gd name="T42" fmla="*/ 2279650 w 2423"/>
              <a:gd name="T43" fmla="*/ 683286 h 1297"/>
              <a:gd name="T44" fmla="*/ 1876425 w 2423"/>
              <a:gd name="T45" fmla="*/ 570588 h 1297"/>
              <a:gd name="T46" fmla="*/ 1746250 w 2423"/>
              <a:gd name="T47" fmla="*/ 524444 h 1297"/>
              <a:gd name="T48" fmla="*/ 1555750 w 2423"/>
              <a:gd name="T49" fmla="*/ 444579 h 1297"/>
              <a:gd name="T50" fmla="*/ 1401763 w 2423"/>
              <a:gd name="T51" fmla="*/ 338093 h 1297"/>
              <a:gd name="T52" fmla="*/ 1306513 w 2423"/>
              <a:gd name="T53" fmla="*/ 623831 h 1297"/>
              <a:gd name="T54" fmla="*/ 927100 w 2423"/>
              <a:gd name="T55" fmla="*/ 690385 h 1297"/>
              <a:gd name="T56" fmla="*/ 712788 w 2423"/>
              <a:gd name="T57" fmla="*/ 504034 h 1297"/>
              <a:gd name="T58" fmla="*/ 606425 w 2423"/>
              <a:gd name="T59" fmla="*/ 291949 h 1297"/>
              <a:gd name="T60" fmla="*/ 463550 w 2423"/>
              <a:gd name="T61" fmla="*/ 272427 h 1297"/>
              <a:gd name="T62" fmla="*/ 439738 w 2423"/>
              <a:gd name="T63" fmla="*/ 477413 h 1297"/>
              <a:gd name="T64" fmla="*/ 534988 w 2423"/>
              <a:gd name="T65" fmla="*/ 643353 h 1297"/>
              <a:gd name="T66" fmla="*/ 119063 w 2423"/>
              <a:gd name="T67" fmla="*/ 969023 h 1297"/>
              <a:gd name="T68" fmla="*/ 0 w 2423"/>
              <a:gd name="T69" fmla="*/ 995645 h 1297"/>
              <a:gd name="T70" fmla="*/ 153988 w 2423"/>
              <a:gd name="T71" fmla="*/ 1088820 h 1297"/>
              <a:gd name="T72" fmla="*/ 309563 w 2423"/>
              <a:gd name="T73" fmla="*/ 1128752 h 1297"/>
              <a:gd name="T74" fmla="*/ 593725 w 2423"/>
              <a:gd name="T75" fmla="*/ 1068410 h 1297"/>
              <a:gd name="T76" fmla="*/ 771525 w 2423"/>
              <a:gd name="T77" fmla="*/ 1102131 h 129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423" h="1297">
                <a:moveTo>
                  <a:pt x="314" y="1234"/>
                </a:moveTo>
                <a:cubicBezTo>
                  <a:pt x="343" y="1278"/>
                  <a:pt x="408" y="1274"/>
                  <a:pt x="456" y="1279"/>
                </a:cubicBezTo>
                <a:cubicBezTo>
                  <a:pt x="1529" y="1270"/>
                  <a:pt x="1021" y="1297"/>
                  <a:pt x="1406" y="1257"/>
                </a:cubicBezTo>
                <a:cubicBezTo>
                  <a:pt x="1490" y="1228"/>
                  <a:pt x="1581" y="1219"/>
                  <a:pt x="1668" y="1204"/>
                </a:cubicBezTo>
                <a:cubicBezTo>
                  <a:pt x="1780" y="1185"/>
                  <a:pt x="1888" y="1158"/>
                  <a:pt x="1997" y="1129"/>
                </a:cubicBezTo>
                <a:cubicBezTo>
                  <a:pt x="2010" y="1122"/>
                  <a:pt x="2022" y="1113"/>
                  <a:pt x="2035" y="1107"/>
                </a:cubicBezTo>
                <a:cubicBezTo>
                  <a:pt x="2062" y="1095"/>
                  <a:pt x="2117" y="1077"/>
                  <a:pt x="2117" y="1077"/>
                </a:cubicBezTo>
                <a:cubicBezTo>
                  <a:pt x="2161" y="1033"/>
                  <a:pt x="2209" y="987"/>
                  <a:pt x="2244" y="935"/>
                </a:cubicBezTo>
                <a:cubicBezTo>
                  <a:pt x="2260" y="876"/>
                  <a:pt x="2238" y="932"/>
                  <a:pt x="2282" y="883"/>
                </a:cubicBezTo>
                <a:cubicBezTo>
                  <a:pt x="2294" y="870"/>
                  <a:pt x="2312" y="838"/>
                  <a:pt x="2312" y="838"/>
                </a:cubicBezTo>
                <a:cubicBezTo>
                  <a:pt x="2339" y="749"/>
                  <a:pt x="2293" y="883"/>
                  <a:pt x="2341" y="800"/>
                </a:cubicBezTo>
                <a:cubicBezTo>
                  <a:pt x="2347" y="789"/>
                  <a:pt x="2344" y="775"/>
                  <a:pt x="2349" y="763"/>
                </a:cubicBezTo>
                <a:cubicBezTo>
                  <a:pt x="2352" y="755"/>
                  <a:pt x="2384" y="713"/>
                  <a:pt x="2386" y="710"/>
                </a:cubicBezTo>
                <a:cubicBezTo>
                  <a:pt x="2403" y="647"/>
                  <a:pt x="2423" y="558"/>
                  <a:pt x="2349" y="538"/>
                </a:cubicBezTo>
                <a:cubicBezTo>
                  <a:pt x="2297" y="557"/>
                  <a:pt x="2283" y="618"/>
                  <a:pt x="2267" y="666"/>
                </a:cubicBezTo>
                <a:cubicBezTo>
                  <a:pt x="2259" y="690"/>
                  <a:pt x="2229" y="733"/>
                  <a:pt x="2229" y="733"/>
                </a:cubicBezTo>
                <a:cubicBezTo>
                  <a:pt x="2200" y="638"/>
                  <a:pt x="2265" y="416"/>
                  <a:pt x="2140" y="351"/>
                </a:cubicBezTo>
                <a:cubicBezTo>
                  <a:pt x="2116" y="423"/>
                  <a:pt x="2100" y="505"/>
                  <a:pt x="2057" y="568"/>
                </a:cubicBezTo>
                <a:cubicBezTo>
                  <a:pt x="2031" y="652"/>
                  <a:pt x="1963" y="728"/>
                  <a:pt x="1878" y="755"/>
                </a:cubicBezTo>
                <a:cubicBezTo>
                  <a:pt x="1838" y="785"/>
                  <a:pt x="1824" y="785"/>
                  <a:pt x="1773" y="793"/>
                </a:cubicBezTo>
                <a:cubicBezTo>
                  <a:pt x="1721" y="788"/>
                  <a:pt x="1668" y="785"/>
                  <a:pt x="1616" y="778"/>
                </a:cubicBezTo>
                <a:cubicBezTo>
                  <a:pt x="1595" y="775"/>
                  <a:pt x="1584" y="765"/>
                  <a:pt x="1571" y="748"/>
                </a:cubicBezTo>
                <a:cubicBezTo>
                  <a:pt x="1525" y="690"/>
                  <a:pt x="1502" y="620"/>
                  <a:pt x="1459" y="561"/>
                </a:cubicBezTo>
                <a:cubicBezTo>
                  <a:pt x="1447" y="527"/>
                  <a:pt x="1443" y="508"/>
                  <a:pt x="1421" y="479"/>
                </a:cubicBezTo>
                <a:cubicBezTo>
                  <a:pt x="1414" y="443"/>
                  <a:pt x="1411" y="412"/>
                  <a:pt x="1391" y="381"/>
                </a:cubicBezTo>
                <a:cubicBezTo>
                  <a:pt x="1381" y="349"/>
                  <a:pt x="1363" y="339"/>
                  <a:pt x="1332" y="329"/>
                </a:cubicBezTo>
                <a:cubicBezTo>
                  <a:pt x="1312" y="334"/>
                  <a:pt x="1290" y="335"/>
                  <a:pt x="1272" y="344"/>
                </a:cubicBezTo>
                <a:cubicBezTo>
                  <a:pt x="1257" y="352"/>
                  <a:pt x="1244" y="397"/>
                  <a:pt x="1234" y="411"/>
                </a:cubicBezTo>
                <a:cubicBezTo>
                  <a:pt x="1230" y="484"/>
                  <a:pt x="1238" y="613"/>
                  <a:pt x="1145" y="643"/>
                </a:cubicBezTo>
                <a:cubicBezTo>
                  <a:pt x="1131" y="652"/>
                  <a:pt x="1114" y="657"/>
                  <a:pt x="1100" y="666"/>
                </a:cubicBezTo>
                <a:cubicBezTo>
                  <a:pt x="1081" y="679"/>
                  <a:pt x="1066" y="696"/>
                  <a:pt x="1047" y="710"/>
                </a:cubicBezTo>
                <a:cubicBezTo>
                  <a:pt x="1086" y="724"/>
                  <a:pt x="1058" y="720"/>
                  <a:pt x="1107" y="696"/>
                </a:cubicBezTo>
                <a:cubicBezTo>
                  <a:pt x="1149" y="675"/>
                  <a:pt x="1189" y="657"/>
                  <a:pt x="1227" y="628"/>
                </a:cubicBezTo>
                <a:cubicBezTo>
                  <a:pt x="1237" y="598"/>
                  <a:pt x="1253" y="578"/>
                  <a:pt x="1272" y="553"/>
                </a:cubicBezTo>
                <a:cubicBezTo>
                  <a:pt x="1300" y="464"/>
                  <a:pt x="1277" y="367"/>
                  <a:pt x="1294" y="277"/>
                </a:cubicBezTo>
                <a:cubicBezTo>
                  <a:pt x="1297" y="259"/>
                  <a:pt x="1318" y="249"/>
                  <a:pt x="1324" y="232"/>
                </a:cubicBezTo>
                <a:cubicBezTo>
                  <a:pt x="1329" y="217"/>
                  <a:pt x="1334" y="202"/>
                  <a:pt x="1339" y="187"/>
                </a:cubicBezTo>
                <a:cubicBezTo>
                  <a:pt x="1342" y="179"/>
                  <a:pt x="1347" y="164"/>
                  <a:pt x="1347" y="164"/>
                </a:cubicBezTo>
                <a:cubicBezTo>
                  <a:pt x="1342" y="99"/>
                  <a:pt x="1344" y="52"/>
                  <a:pt x="1309" y="0"/>
                </a:cubicBezTo>
                <a:cubicBezTo>
                  <a:pt x="1318" y="50"/>
                  <a:pt x="1332" y="60"/>
                  <a:pt x="1354" y="105"/>
                </a:cubicBezTo>
                <a:cubicBezTo>
                  <a:pt x="1366" y="129"/>
                  <a:pt x="1369" y="149"/>
                  <a:pt x="1384" y="172"/>
                </a:cubicBezTo>
                <a:cubicBezTo>
                  <a:pt x="1388" y="271"/>
                  <a:pt x="1383" y="387"/>
                  <a:pt x="1406" y="486"/>
                </a:cubicBezTo>
                <a:cubicBezTo>
                  <a:pt x="1418" y="639"/>
                  <a:pt x="1404" y="635"/>
                  <a:pt x="1444" y="733"/>
                </a:cubicBezTo>
                <a:cubicBezTo>
                  <a:pt x="1441" y="745"/>
                  <a:pt x="1448" y="766"/>
                  <a:pt x="1436" y="770"/>
                </a:cubicBezTo>
                <a:cubicBezTo>
                  <a:pt x="1420" y="775"/>
                  <a:pt x="1355" y="748"/>
                  <a:pt x="1332" y="740"/>
                </a:cubicBezTo>
                <a:cubicBezTo>
                  <a:pt x="1280" y="689"/>
                  <a:pt x="1245" y="675"/>
                  <a:pt x="1182" y="643"/>
                </a:cubicBezTo>
                <a:cubicBezTo>
                  <a:pt x="1169" y="624"/>
                  <a:pt x="1168" y="616"/>
                  <a:pt x="1145" y="606"/>
                </a:cubicBezTo>
                <a:cubicBezTo>
                  <a:pt x="1131" y="600"/>
                  <a:pt x="1100" y="591"/>
                  <a:pt x="1100" y="591"/>
                </a:cubicBezTo>
                <a:cubicBezTo>
                  <a:pt x="1076" y="575"/>
                  <a:pt x="1046" y="565"/>
                  <a:pt x="1025" y="546"/>
                </a:cubicBezTo>
                <a:cubicBezTo>
                  <a:pt x="1009" y="532"/>
                  <a:pt x="989" y="520"/>
                  <a:pt x="980" y="501"/>
                </a:cubicBezTo>
                <a:cubicBezTo>
                  <a:pt x="975" y="491"/>
                  <a:pt x="972" y="480"/>
                  <a:pt x="965" y="471"/>
                </a:cubicBezTo>
                <a:cubicBezTo>
                  <a:pt x="938" y="437"/>
                  <a:pt x="906" y="417"/>
                  <a:pt x="883" y="381"/>
                </a:cubicBezTo>
                <a:cubicBezTo>
                  <a:pt x="862" y="440"/>
                  <a:pt x="885" y="363"/>
                  <a:pt x="890" y="486"/>
                </a:cubicBezTo>
                <a:cubicBezTo>
                  <a:pt x="892" y="538"/>
                  <a:pt x="884" y="665"/>
                  <a:pt x="823" y="703"/>
                </a:cubicBezTo>
                <a:cubicBezTo>
                  <a:pt x="810" y="711"/>
                  <a:pt x="696" y="738"/>
                  <a:pt x="681" y="740"/>
                </a:cubicBezTo>
                <a:cubicBezTo>
                  <a:pt x="646" y="752"/>
                  <a:pt x="615" y="757"/>
                  <a:pt x="584" y="778"/>
                </a:cubicBezTo>
                <a:cubicBezTo>
                  <a:pt x="543" y="725"/>
                  <a:pt x="525" y="661"/>
                  <a:pt x="479" y="613"/>
                </a:cubicBezTo>
                <a:cubicBezTo>
                  <a:pt x="453" y="540"/>
                  <a:pt x="496" y="652"/>
                  <a:pt x="449" y="568"/>
                </a:cubicBezTo>
                <a:cubicBezTo>
                  <a:pt x="436" y="546"/>
                  <a:pt x="429" y="503"/>
                  <a:pt x="419" y="479"/>
                </a:cubicBezTo>
                <a:cubicBezTo>
                  <a:pt x="408" y="281"/>
                  <a:pt x="447" y="393"/>
                  <a:pt x="382" y="329"/>
                </a:cubicBezTo>
                <a:cubicBezTo>
                  <a:pt x="347" y="295"/>
                  <a:pt x="389" y="315"/>
                  <a:pt x="344" y="299"/>
                </a:cubicBezTo>
                <a:cubicBezTo>
                  <a:pt x="327" y="302"/>
                  <a:pt x="301" y="292"/>
                  <a:pt x="292" y="307"/>
                </a:cubicBezTo>
                <a:cubicBezTo>
                  <a:pt x="272" y="339"/>
                  <a:pt x="269" y="419"/>
                  <a:pt x="269" y="419"/>
                </a:cubicBezTo>
                <a:cubicBezTo>
                  <a:pt x="272" y="459"/>
                  <a:pt x="268" y="499"/>
                  <a:pt x="277" y="538"/>
                </a:cubicBezTo>
                <a:cubicBezTo>
                  <a:pt x="281" y="556"/>
                  <a:pt x="307" y="583"/>
                  <a:pt x="307" y="583"/>
                </a:cubicBezTo>
                <a:cubicBezTo>
                  <a:pt x="315" y="632"/>
                  <a:pt x="323" y="677"/>
                  <a:pt x="337" y="725"/>
                </a:cubicBezTo>
                <a:cubicBezTo>
                  <a:pt x="328" y="893"/>
                  <a:pt x="391" y="1002"/>
                  <a:pt x="247" y="1040"/>
                </a:cubicBezTo>
                <a:cubicBezTo>
                  <a:pt x="204" y="1083"/>
                  <a:pt x="134" y="1078"/>
                  <a:pt x="75" y="1092"/>
                </a:cubicBezTo>
                <a:cubicBezTo>
                  <a:pt x="65" y="1097"/>
                  <a:pt x="55" y="1103"/>
                  <a:pt x="45" y="1107"/>
                </a:cubicBezTo>
                <a:cubicBezTo>
                  <a:pt x="30" y="1113"/>
                  <a:pt x="0" y="1122"/>
                  <a:pt x="0" y="1122"/>
                </a:cubicBezTo>
                <a:cubicBezTo>
                  <a:pt x="21" y="1173"/>
                  <a:pt x="17" y="1197"/>
                  <a:pt x="75" y="1212"/>
                </a:cubicBezTo>
                <a:cubicBezTo>
                  <a:pt x="82" y="1217"/>
                  <a:pt x="91" y="1221"/>
                  <a:pt x="97" y="1227"/>
                </a:cubicBezTo>
                <a:cubicBezTo>
                  <a:pt x="103" y="1233"/>
                  <a:pt x="105" y="1244"/>
                  <a:pt x="112" y="1249"/>
                </a:cubicBezTo>
                <a:cubicBezTo>
                  <a:pt x="132" y="1265"/>
                  <a:pt x="171" y="1263"/>
                  <a:pt x="195" y="1272"/>
                </a:cubicBezTo>
                <a:cubicBezTo>
                  <a:pt x="238" y="1261"/>
                  <a:pt x="266" y="1245"/>
                  <a:pt x="307" y="1234"/>
                </a:cubicBezTo>
                <a:cubicBezTo>
                  <a:pt x="329" y="1219"/>
                  <a:pt x="349" y="1213"/>
                  <a:pt x="374" y="1204"/>
                </a:cubicBezTo>
                <a:cubicBezTo>
                  <a:pt x="379" y="1205"/>
                  <a:pt x="434" y="1211"/>
                  <a:pt x="449" y="1219"/>
                </a:cubicBezTo>
                <a:cubicBezTo>
                  <a:pt x="492" y="1243"/>
                  <a:pt x="464" y="1242"/>
                  <a:pt x="486" y="1242"/>
                </a:cubicBezTo>
              </a:path>
            </a:pathLst>
          </a:cu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32" name="Freeform 108">
            <a:extLst>
              <a:ext uri="{FF2B5EF4-FFF2-40B4-BE49-F238E27FC236}">
                <a16:creationId xmlns:a16="http://schemas.microsoft.com/office/drawing/2014/main" id="{6EE92D94-F364-47F6-BE9C-895AE6392D92}"/>
              </a:ext>
            </a:extLst>
          </p:cNvPr>
          <p:cNvSpPr>
            <a:spLocks/>
          </p:cNvSpPr>
          <p:nvPr/>
        </p:nvSpPr>
        <p:spPr bwMode="auto">
          <a:xfrm>
            <a:off x="2293938" y="4365625"/>
            <a:ext cx="3846512" cy="2058988"/>
          </a:xfrm>
          <a:custGeom>
            <a:avLst/>
            <a:gdLst>
              <a:gd name="T0" fmla="*/ 723900 w 2423"/>
              <a:gd name="T1" fmla="*/ 2030413 h 1297"/>
              <a:gd name="T2" fmla="*/ 2647950 w 2423"/>
              <a:gd name="T3" fmla="*/ 1911350 h 1297"/>
              <a:gd name="T4" fmla="*/ 3230562 w 2423"/>
              <a:gd name="T5" fmla="*/ 1757363 h 1297"/>
              <a:gd name="T6" fmla="*/ 3562350 w 2423"/>
              <a:gd name="T7" fmla="*/ 1484313 h 1297"/>
              <a:gd name="T8" fmla="*/ 3670300 w 2423"/>
              <a:gd name="T9" fmla="*/ 1330325 h 1297"/>
              <a:gd name="T10" fmla="*/ 3729037 w 2423"/>
              <a:gd name="T11" fmla="*/ 1211263 h 1297"/>
              <a:gd name="T12" fmla="*/ 3729037 w 2423"/>
              <a:gd name="T13" fmla="*/ 854075 h 1297"/>
              <a:gd name="T14" fmla="*/ 3538537 w 2423"/>
              <a:gd name="T15" fmla="*/ 1163638 h 1297"/>
              <a:gd name="T16" fmla="*/ 3265487 w 2423"/>
              <a:gd name="T17" fmla="*/ 901700 h 1297"/>
              <a:gd name="T18" fmla="*/ 2814637 w 2423"/>
              <a:gd name="T19" fmla="*/ 1258888 h 1297"/>
              <a:gd name="T20" fmla="*/ 2493962 w 2423"/>
              <a:gd name="T21" fmla="*/ 1187450 h 1297"/>
              <a:gd name="T22" fmla="*/ 2255837 w 2423"/>
              <a:gd name="T23" fmla="*/ 760413 h 1297"/>
              <a:gd name="T24" fmla="*/ 2114550 w 2423"/>
              <a:gd name="T25" fmla="*/ 522288 h 1297"/>
              <a:gd name="T26" fmla="*/ 1958975 w 2423"/>
              <a:gd name="T27" fmla="*/ 652463 h 1297"/>
              <a:gd name="T28" fmla="*/ 1746250 w 2423"/>
              <a:gd name="T29" fmla="*/ 1057275 h 1297"/>
              <a:gd name="T30" fmla="*/ 1757362 w 2423"/>
              <a:gd name="T31" fmla="*/ 1104900 h 1297"/>
              <a:gd name="T32" fmla="*/ 2019300 w 2423"/>
              <a:gd name="T33" fmla="*/ 877888 h 1297"/>
              <a:gd name="T34" fmla="*/ 2101850 w 2423"/>
              <a:gd name="T35" fmla="*/ 368300 h 1297"/>
              <a:gd name="T36" fmla="*/ 2138362 w 2423"/>
              <a:gd name="T37" fmla="*/ 260350 h 1297"/>
              <a:gd name="T38" fmla="*/ 2149475 w 2423"/>
              <a:gd name="T39" fmla="*/ 166688 h 1297"/>
              <a:gd name="T40" fmla="*/ 2232025 w 2423"/>
              <a:gd name="T41" fmla="*/ 771525 h 1297"/>
              <a:gd name="T42" fmla="*/ 2279650 w 2423"/>
              <a:gd name="T43" fmla="*/ 1222375 h 1297"/>
              <a:gd name="T44" fmla="*/ 1876425 w 2423"/>
              <a:gd name="T45" fmla="*/ 1020763 h 1297"/>
              <a:gd name="T46" fmla="*/ 1746250 w 2423"/>
              <a:gd name="T47" fmla="*/ 938213 h 1297"/>
              <a:gd name="T48" fmla="*/ 1555750 w 2423"/>
              <a:gd name="T49" fmla="*/ 795338 h 1297"/>
              <a:gd name="T50" fmla="*/ 1401762 w 2423"/>
              <a:gd name="T51" fmla="*/ 604838 h 1297"/>
              <a:gd name="T52" fmla="*/ 1306512 w 2423"/>
              <a:gd name="T53" fmla="*/ 1116013 h 1297"/>
              <a:gd name="T54" fmla="*/ 927100 w 2423"/>
              <a:gd name="T55" fmla="*/ 1235075 h 1297"/>
              <a:gd name="T56" fmla="*/ 712787 w 2423"/>
              <a:gd name="T57" fmla="*/ 901700 h 1297"/>
              <a:gd name="T58" fmla="*/ 606425 w 2423"/>
              <a:gd name="T59" fmla="*/ 522288 h 1297"/>
              <a:gd name="T60" fmla="*/ 463550 w 2423"/>
              <a:gd name="T61" fmla="*/ 487363 h 1297"/>
              <a:gd name="T62" fmla="*/ 439737 w 2423"/>
              <a:gd name="T63" fmla="*/ 854075 h 1297"/>
              <a:gd name="T64" fmla="*/ 534987 w 2423"/>
              <a:gd name="T65" fmla="*/ 1150938 h 1297"/>
              <a:gd name="T66" fmla="*/ 119062 w 2423"/>
              <a:gd name="T67" fmla="*/ 1733550 h 1297"/>
              <a:gd name="T68" fmla="*/ 0 w 2423"/>
              <a:gd name="T69" fmla="*/ 1781175 h 1297"/>
              <a:gd name="T70" fmla="*/ 153987 w 2423"/>
              <a:gd name="T71" fmla="*/ 1947863 h 1297"/>
              <a:gd name="T72" fmla="*/ 309562 w 2423"/>
              <a:gd name="T73" fmla="*/ 2019300 h 1297"/>
              <a:gd name="T74" fmla="*/ 593725 w 2423"/>
              <a:gd name="T75" fmla="*/ 1911350 h 1297"/>
              <a:gd name="T76" fmla="*/ 771525 w 2423"/>
              <a:gd name="T77" fmla="*/ 1971675 h 129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423" h="1297">
                <a:moveTo>
                  <a:pt x="314" y="1234"/>
                </a:moveTo>
                <a:cubicBezTo>
                  <a:pt x="343" y="1278"/>
                  <a:pt x="408" y="1274"/>
                  <a:pt x="456" y="1279"/>
                </a:cubicBezTo>
                <a:cubicBezTo>
                  <a:pt x="1529" y="1270"/>
                  <a:pt x="1021" y="1297"/>
                  <a:pt x="1406" y="1257"/>
                </a:cubicBezTo>
                <a:cubicBezTo>
                  <a:pt x="1490" y="1228"/>
                  <a:pt x="1581" y="1219"/>
                  <a:pt x="1668" y="1204"/>
                </a:cubicBezTo>
                <a:cubicBezTo>
                  <a:pt x="1780" y="1185"/>
                  <a:pt x="1888" y="1158"/>
                  <a:pt x="1997" y="1129"/>
                </a:cubicBezTo>
                <a:cubicBezTo>
                  <a:pt x="2010" y="1122"/>
                  <a:pt x="2022" y="1113"/>
                  <a:pt x="2035" y="1107"/>
                </a:cubicBezTo>
                <a:cubicBezTo>
                  <a:pt x="2062" y="1095"/>
                  <a:pt x="2117" y="1077"/>
                  <a:pt x="2117" y="1077"/>
                </a:cubicBezTo>
                <a:cubicBezTo>
                  <a:pt x="2161" y="1033"/>
                  <a:pt x="2209" y="987"/>
                  <a:pt x="2244" y="935"/>
                </a:cubicBezTo>
                <a:cubicBezTo>
                  <a:pt x="2260" y="876"/>
                  <a:pt x="2238" y="932"/>
                  <a:pt x="2282" y="883"/>
                </a:cubicBezTo>
                <a:cubicBezTo>
                  <a:pt x="2294" y="870"/>
                  <a:pt x="2312" y="838"/>
                  <a:pt x="2312" y="838"/>
                </a:cubicBezTo>
                <a:cubicBezTo>
                  <a:pt x="2339" y="749"/>
                  <a:pt x="2293" y="883"/>
                  <a:pt x="2341" y="800"/>
                </a:cubicBezTo>
                <a:cubicBezTo>
                  <a:pt x="2347" y="789"/>
                  <a:pt x="2344" y="775"/>
                  <a:pt x="2349" y="763"/>
                </a:cubicBezTo>
                <a:cubicBezTo>
                  <a:pt x="2352" y="755"/>
                  <a:pt x="2384" y="713"/>
                  <a:pt x="2386" y="710"/>
                </a:cubicBezTo>
                <a:cubicBezTo>
                  <a:pt x="2403" y="647"/>
                  <a:pt x="2423" y="558"/>
                  <a:pt x="2349" y="538"/>
                </a:cubicBezTo>
                <a:cubicBezTo>
                  <a:pt x="2297" y="557"/>
                  <a:pt x="2283" y="618"/>
                  <a:pt x="2267" y="666"/>
                </a:cubicBezTo>
                <a:cubicBezTo>
                  <a:pt x="2259" y="690"/>
                  <a:pt x="2229" y="733"/>
                  <a:pt x="2229" y="733"/>
                </a:cubicBezTo>
                <a:cubicBezTo>
                  <a:pt x="2200" y="638"/>
                  <a:pt x="2265" y="416"/>
                  <a:pt x="2140" y="351"/>
                </a:cubicBezTo>
                <a:cubicBezTo>
                  <a:pt x="2116" y="423"/>
                  <a:pt x="2100" y="505"/>
                  <a:pt x="2057" y="568"/>
                </a:cubicBezTo>
                <a:cubicBezTo>
                  <a:pt x="2031" y="652"/>
                  <a:pt x="1963" y="728"/>
                  <a:pt x="1878" y="755"/>
                </a:cubicBezTo>
                <a:cubicBezTo>
                  <a:pt x="1838" y="785"/>
                  <a:pt x="1824" y="785"/>
                  <a:pt x="1773" y="793"/>
                </a:cubicBezTo>
                <a:cubicBezTo>
                  <a:pt x="1721" y="788"/>
                  <a:pt x="1668" y="785"/>
                  <a:pt x="1616" y="778"/>
                </a:cubicBezTo>
                <a:cubicBezTo>
                  <a:pt x="1595" y="775"/>
                  <a:pt x="1584" y="765"/>
                  <a:pt x="1571" y="748"/>
                </a:cubicBezTo>
                <a:cubicBezTo>
                  <a:pt x="1525" y="690"/>
                  <a:pt x="1502" y="620"/>
                  <a:pt x="1459" y="561"/>
                </a:cubicBezTo>
                <a:cubicBezTo>
                  <a:pt x="1447" y="527"/>
                  <a:pt x="1443" y="508"/>
                  <a:pt x="1421" y="479"/>
                </a:cubicBezTo>
                <a:cubicBezTo>
                  <a:pt x="1414" y="443"/>
                  <a:pt x="1411" y="412"/>
                  <a:pt x="1391" y="381"/>
                </a:cubicBezTo>
                <a:cubicBezTo>
                  <a:pt x="1381" y="349"/>
                  <a:pt x="1363" y="339"/>
                  <a:pt x="1332" y="329"/>
                </a:cubicBezTo>
                <a:cubicBezTo>
                  <a:pt x="1312" y="334"/>
                  <a:pt x="1290" y="335"/>
                  <a:pt x="1272" y="344"/>
                </a:cubicBezTo>
                <a:cubicBezTo>
                  <a:pt x="1257" y="352"/>
                  <a:pt x="1244" y="397"/>
                  <a:pt x="1234" y="411"/>
                </a:cubicBezTo>
                <a:cubicBezTo>
                  <a:pt x="1230" y="484"/>
                  <a:pt x="1238" y="613"/>
                  <a:pt x="1145" y="643"/>
                </a:cubicBezTo>
                <a:cubicBezTo>
                  <a:pt x="1131" y="652"/>
                  <a:pt x="1114" y="657"/>
                  <a:pt x="1100" y="666"/>
                </a:cubicBezTo>
                <a:cubicBezTo>
                  <a:pt x="1081" y="679"/>
                  <a:pt x="1066" y="696"/>
                  <a:pt x="1047" y="710"/>
                </a:cubicBezTo>
                <a:cubicBezTo>
                  <a:pt x="1086" y="724"/>
                  <a:pt x="1058" y="720"/>
                  <a:pt x="1107" y="696"/>
                </a:cubicBezTo>
                <a:cubicBezTo>
                  <a:pt x="1149" y="675"/>
                  <a:pt x="1189" y="657"/>
                  <a:pt x="1227" y="628"/>
                </a:cubicBezTo>
                <a:cubicBezTo>
                  <a:pt x="1237" y="598"/>
                  <a:pt x="1253" y="578"/>
                  <a:pt x="1272" y="553"/>
                </a:cubicBezTo>
                <a:cubicBezTo>
                  <a:pt x="1300" y="464"/>
                  <a:pt x="1277" y="367"/>
                  <a:pt x="1294" y="277"/>
                </a:cubicBezTo>
                <a:cubicBezTo>
                  <a:pt x="1297" y="259"/>
                  <a:pt x="1318" y="249"/>
                  <a:pt x="1324" y="232"/>
                </a:cubicBezTo>
                <a:cubicBezTo>
                  <a:pt x="1329" y="217"/>
                  <a:pt x="1334" y="202"/>
                  <a:pt x="1339" y="187"/>
                </a:cubicBezTo>
                <a:cubicBezTo>
                  <a:pt x="1342" y="179"/>
                  <a:pt x="1347" y="164"/>
                  <a:pt x="1347" y="164"/>
                </a:cubicBezTo>
                <a:cubicBezTo>
                  <a:pt x="1342" y="99"/>
                  <a:pt x="1344" y="52"/>
                  <a:pt x="1309" y="0"/>
                </a:cubicBezTo>
                <a:cubicBezTo>
                  <a:pt x="1318" y="50"/>
                  <a:pt x="1332" y="60"/>
                  <a:pt x="1354" y="105"/>
                </a:cubicBezTo>
                <a:cubicBezTo>
                  <a:pt x="1366" y="129"/>
                  <a:pt x="1369" y="149"/>
                  <a:pt x="1384" y="172"/>
                </a:cubicBezTo>
                <a:cubicBezTo>
                  <a:pt x="1388" y="271"/>
                  <a:pt x="1383" y="387"/>
                  <a:pt x="1406" y="486"/>
                </a:cubicBezTo>
                <a:cubicBezTo>
                  <a:pt x="1418" y="639"/>
                  <a:pt x="1404" y="635"/>
                  <a:pt x="1444" y="733"/>
                </a:cubicBezTo>
                <a:cubicBezTo>
                  <a:pt x="1441" y="745"/>
                  <a:pt x="1448" y="766"/>
                  <a:pt x="1436" y="770"/>
                </a:cubicBezTo>
                <a:cubicBezTo>
                  <a:pt x="1420" y="775"/>
                  <a:pt x="1355" y="748"/>
                  <a:pt x="1332" y="740"/>
                </a:cubicBezTo>
                <a:cubicBezTo>
                  <a:pt x="1280" y="689"/>
                  <a:pt x="1245" y="675"/>
                  <a:pt x="1182" y="643"/>
                </a:cubicBezTo>
                <a:cubicBezTo>
                  <a:pt x="1169" y="624"/>
                  <a:pt x="1168" y="616"/>
                  <a:pt x="1145" y="606"/>
                </a:cubicBezTo>
                <a:cubicBezTo>
                  <a:pt x="1131" y="600"/>
                  <a:pt x="1100" y="591"/>
                  <a:pt x="1100" y="591"/>
                </a:cubicBezTo>
                <a:cubicBezTo>
                  <a:pt x="1076" y="575"/>
                  <a:pt x="1046" y="565"/>
                  <a:pt x="1025" y="546"/>
                </a:cubicBezTo>
                <a:cubicBezTo>
                  <a:pt x="1009" y="532"/>
                  <a:pt x="989" y="520"/>
                  <a:pt x="980" y="501"/>
                </a:cubicBezTo>
                <a:cubicBezTo>
                  <a:pt x="975" y="491"/>
                  <a:pt x="972" y="480"/>
                  <a:pt x="965" y="471"/>
                </a:cubicBezTo>
                <a:cubicBezTo>
                  <a:pt x="938" y="437"/>
                  <a:pt x="906" y="417"/>
                  <a:pt x="883" y="381"/>
                </a:cubicBezTo>
                <a:cubicBezTo>
                  <a:pt x="862" y="440"/>
                  <a:pt x="885" y="363"/>
                  <a:pt x="890" y="486"/>
                </a:cubicBezTo>
                <a:cubicBezTo>
                  <a:pt x="892" y="538"/>
                  <a:pt x="884" y="665"/>
                  <a:pt x="823" y="703"/>
                </a:cubicBezTo>
                <a:cubicBezTo>
                  <a:pt x="810" y="711"/>
                  <a:pt x="696" y="738"/>
                  <a:pt x="681" y="740"/>
                </a:cubicBezTo>
                <a:cubicBezTo>
                  <a:pt x="646" y="752"/>
                  <a:pt x="615" y="757"/>
                  <a:pt x="584" y="778"/>
                </a:cubicBezTo>
                <a:cubicBezTo>
                  <a:pt x="543" y="725"/>
                  <a:pt x="525" y="661"/>
                  <a:pt x="479" y="613"/>
                </a:cubicBezTo>
                <a:cubicBezTo>
                  <a:pt x="453" y="540"/>
                  <a:pt x="496" y="652"/>
                  <a:pt x="449" y="568"/>
                </a:cubicBezTo>
                <a:cubicBezTo>
                  <a:pt x="436" y="546"/>
                  <a:pt x="429" y="503"/>
                  <a:pt x="419" y="479"/>
                </a:cubicBezTo>
                <a:cubicBezTo>
                  <a:pt x="408" y="281"/>
                  <a:pt x="447" y="393"/>
                  <a:pt x="382" y="329"/>
                </a:cubicBezTo>
                <a:cubicBezTo>
                  <a:pt x="347" y="295"/>
                  <a:pt x="389" y="315"/>
                  <a:pt x="344" y="299"/>
                </a:cubicBezTo>
                <a:cubicBezTo>
                  <a:pt x="327" y="302"/>
                  <a:pt x="301" y="292"/>
                  <a:pt x="292" y="307"/>
                </a:cubicBezTo>
                <a:cubicBezTo>
                  <a:pt x="272" y="339"/>
                  <a:pt x="269" y="419"/>
                  <a:pt x="269" y="419"/>
                </a:cubicBezTo>
                <a:cubicBezTo>
                  <a:pt x="272" y="459"/>
                  <a:pt x="268" y="499"/>
                  <a:pt x="277" y="538"/>
                </a:cubicBezTo>
                <a:cubicBezTo>
                  <a:pt x="281" y="556"/>
                  <a:pt x="307" y="583"/>
                  <a:pt x="307" y="583"/>
                </a:cubicBezTo>
                <a:cubicBezTo>
                  <a:pt x="315" y="632"/>
                  <a:pt x="323" y="677"/>
                  <a:pt x="337" y="725"/>
                </a:cubicBezTo>
                <a:cubicBezTo>
                  <a:pt x="328" y="893"/>
                  <a:pt x="391" y="1002"/>
                  <a:pt x="247" y="1040"/>
                </a:cubicBezTo>
                <a:cubicBezTo>
                  <a:pt x="204" y="1083"/>
                  <a:pt x="134" y="1078"/>
                  <a:pt x="75" y="1092"/>
                </a:cubicBezTo>
                <a:cubicBezTo>
                  <a:pt x="65" y="1097"/>
                  <a:pt x="55" y="1103"/>
                  <a:pt x="45" y="1107"/>
                </a:cubicBezTo>
                <a:cubicBezTo>
                  <a:pt x="30" y="1113"/>
                  <a:pt x="0" y="1122"/>
                  <a:pt x="0" y="1122"/>
                </a:cubicBezTo>
                <a:cubicBezTo>
                  <a:pt x="21" y="1173"/>
                  <a:pt x="17" y="1197"/>
                  <a:pt x="75" y="1212"/>
                </a:cubicBezTo>
                <a:cubicBezTo>
                  <a:pt x="82" y="1217"/>
                  <a:pt x="91" y="1221"/>
                  <a:pt x="97" y="1227"/>
                </a:cubicBezTo>
                <a:cubicBezTo>
                  <a:pt x="103" y="1233"/>
                  <a:pt x="105" y="1244"/>
                  <a:pt x="112" y="1249"/>
                </a:cubicBezTo>
                <a:cubicBezTo>
                  <a:pt x="132" y="1265"/>
                  <a:pt x="171" y="1263"/>
                  <a:pt x="195" y="1272"/>
                </a:cubicBezTo>
                <a:cubicBezTo>
                  <a:pt x="238" y="1261"/>
                  <a:pt x="266" y="1245"/>
                  <a:pt x="307" y="1234"/>
                </a:cubicBezTo>
                <a:cubicBezTo>
                  <a:pt x="329" y="1219"/>
                  <a:pt x="349" y="1213"/>
                  <a:pt x="374" y="1204"/>
                </a:cubicBezTo>
                <a:cubicBezTo>
                  <a:pt x="379" y="1205"/>
                  <a:pt x="434" y="1211"/>
                  <a:pt x="449" y="1219"/>
                </a:cubicBezTo>
                <a:cubicBezTo>
                  <a:pt x="492" y="1243"/>
                  <a:pt x="464" y="1242"/>
                  <a:pt x="486" y="1242"/>
                </a:cubicBezTo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33" name="Freeform 109">
            <a:extLst>
              <a:ext uri="{FF2B5EF4-FFF2-40B4-BE49-F238E27FC236}">
                <a16:creationId xmlns:a16="http://schemas.microsoft.com/office/drawing/2014/main" id="{8AD5200B-21CC-4550-9D42-48CED86F2B51}"/>
              </a:ext>
            </a:extLst>
          </p:cNvPr>
          <p:cNvSpPr>
            <a:spLocks/>
          </p:cNvSpPr>
          <p:nvPr/>
        </p:nvSpPr>
        <p:spPr bwMode="auto">
          <a:xfrm>
            <a:off x="2484438" y="4797425"/>
            <a:ext cx="3846512" cy="1150938"/>
          </a:xfrm>
          <a:custGeom>
            <a:avLst/>
            <a:gdLst>
              <a:gd name="T0" fmla="*/ 723900 w 2423"/>
              <a:gd name="T1" fmla="*/ 1134965 h 1297"/>
              <a:gd name="T2" fmla="*/ 2647950 w 2423"/>
              <a:gd name="T3" fmla="*/ 1068411 h 1297"/>
              <a:gd name="T4" fmla="*/ 3230562 w 2423"/>
              <a:gd name="T5" fmla="*/ 982335 h 1297"/>
              <a:gd name="T6" fmla="*/ 3562350 w 2423"/>
              <a:gd name="T7" fmla="*/ 829705 h 1297"/>
              <a:gd name="T8" fmla="*/ 3670300 w 2423"/>
              <a:gd name="T9" fmla="*/ 743628 h 1297"/>
              <a:gd name="T10" fmla="*/ 3729037 w 2423"/>
              <a:gd name="T11" fmla="*/ 677075 h 1297"/>
              <a:gd name="T12" fmla="*/ 3729037 w 2423"/>
              <a:gd name="T13" fmla="*/ 477413 h 1297"/>
              <a:gd name="T14" fmla="*/ 3538537 w 2423"/>
              <a:gd name="T15" fmla="*/ 650453 h 1297"/>
              <a:gd name="T16" fmla="*/ 3265487 w 2423"/>
              <a:gd name="T17" fmla="*/ 504035 h 1297"/>
              <a:gd name="T18" fmla="*/ 2814637 w 2423"/>
              <a:gd name="T19" fmla="*/ 703696 h 1297"/>
              <a:gd name="T20" fmla="*/ 2493962 w 2423"/>
              <a:gd name="T21" fmla="*/ 663764 h 1297"/>
              <a:gd name="T22" fmla="*/ 2255837 w 2423"/>
              <a:gd name="T23" fmla="*/ 425057 h 1297"/>
              <a:gd name="T24" fmla="*/ 2114550 w 2423"/>
              <a:gd name="T25" fmla="*/ 291950 h 1297"/>
              <a:gd name="T26" fmla="*/ 1958975 w 2423"/>
              <a:gd name="T27" fmla="*/ 364715 h 1297"/>
              <a:gd name="T28" fmla="*/ 1746250 w 2423"/>
              <a:gd name="T29" fmla="*/ 590998 h 1297"/>
              <a:gd name="T30" fmla="*/ 1757362 w 2423"/>
              <a:gd name="T31" fmla="*/ 617620 h 1297"/>
              <a:gd name="T32" fmla="*/ 2019300 w 2423"/>
              <a:gd name="T33" fmla="*/ 490724 h 1297"/>
              <a:gd name="T34" fmla="*/ 2101850 w 2423"/>
              <a:gd name="T35" fmla="*/ 205873 h 1297"/>
              <a:gd name="T36" fmla="*/ 2138362 w 2423"/>
              <a:gd name="T37" fmla="*/ 145531 h 1297"/>
              <a:gd name="T38" fmla="*/ 2149475 w 2423"/>
              <a:gd name="T39" fmla="*/ 93175 h 1297"/>
              <a:gd name="T40" fmla="*/ 2232025 w 2423"/>
              <a:gd name="T41" fmla="*/ 431269 h 1297"/>
              <a:gd name="T42" fmla="*/ 2279650 w 2423"/>
              <a:gd name="T43" fmla="*/ 683286 h 1297"/>
              <a:gd name="T44" fmla="*/ 1876425 w 2423"/>
              <a:gd name="T45" fmla="*/ 570588 h 1297"/>
              <a:gd name="T46" fmla="*/ 1746250 w 2423"/>
              <a:gd name="T47" fmla="*/ 524444 h 1297"/>
              <a:gd name="T48" fmla="*/ 1555750 w 2423"/>
              <a:gd name="T49" fmla="*/ 444580 h 1297"/>
              <a:gd name="T50" fmla="*/ 1401762 w 2423"/>
              <a:gd name="T51" fmla="*/ 338094 h 1297"/>
              <a:gd name="T52" fmla="*/ 1306512 w 2423"/>
              <a:gd name="T53" fmla="*/ 623831 h 1297"/>
              <a:gd name="T54" fmla="*/ 927100 w 2423"/>
              <a:gd name="T55" fmla="*/ 690385 h 1297"/>
              <a:gd name="T56" fmla="*/ 712787 w 2423"/>
              <a:gd name="T57" fmla="*/ 504035 h 1297"/>
              <a:gd name="T58" fmla="*/ 606425 w 2423"/>
              <a:gd name="T59" fmla="*/ 291950 h 1297"/>
              <a:gd name="T60" fmla="*/ 463550 w 2423"/>
              <a:gd name="T61" fmla="*/ 272427 h 1297"/>
              <a:gd name="T62" fmla="*/ 439737 w 2423"/>
              <a:gd name="T63" fmla="*/ 477413 h 1297"/>
              <a:gd name="T64" fmla="*/ 534987 w 2423"/>
              <a:gd name="T65" fmla="*/ 643354 h 1297"/>
              <a:gd name="T66" fmla="*/ 119062 w 2423"/>
              <a:gd name="T67" fmla="*/ 969024 h 1297"/>
              <a:gd name="T68" fmla="*/ 0 w 2423"/>
              <a:gd name="T69" fmla="*/ 995646 h 1297"/>
              <a:gd name="T70" fmla="*/ 153987 w 2423"/>
              <a:gd name="T71" fmla="*/ 1088821 h 1297"/>
              <a:gd name="T72" fmla="*/ 309562 w 2423"/>
              <a:gd name="T73" fmla="*/ 1128753 h 1297"/>
              <a:gd name="T74" fmla="*/ 593725 w 2423"/>
              <a:gd name="T75" fmla="*/ 1068411 h 1297"/>
              <a:gd name="T76" fmla="*/ 771525 w 2423"/>
              <a:gd name="T77" fmla="*/ 1102132 h 129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423" h="1297">
                <a:moveTo>
                  <a:pt x="314" y="1234"/>
                </a:moveTo>
                <a:cubicBezTo>
                  <a:pt x="343" y="1278"/>
                  <a:pt x="408" y="1274"/>
                  <a:pt x="456" y="1279"/>
                </a:cubicBezTo>
                <a:cubicBezTo>
                  <a:pt x="1529" y="1270"/>
                  <a:pt x="1021" y="1297"/>
                  <a:pt x="1406" y="1257"/>
                </a:cubicBezTo>
                <a:cubicBezTo>
                  <a:pt x="1490" y="1228"/>
                  <a:pt x="1581" y="1219"/>
                  <a:pt x="1668" y="1204"/>
                </a:cubicBezTo>
                <a:cubicBezTo>
                  <a:pt x="1780" y="1185"/>
                  <a:pt x="1888" y="1158"/>
                  <a:pt x="1997" y="1129"/>
                </a:cubicBezTo>
                <a:cubicBezTo>
                  <a:pt x="2010" y="1122"/>
                  <a:pt x="2022" y="1113"/>
                  <a:pt x="2035" y="1107"/>
                </a:cubicBezTo>
                <a:cubicBezTo>
                  <a:pt x="2062" y="1095"/>
                  <a:pt x="2117" y="1077"/>
                  <a:pt x="2117" y="1077"/>
                </a:cubicBezTo>
                <a:cubicBezTo>
                  <a:pt x="2161" y="1033"/>
                  <a:pt x="2209" y="987"/>
                  <a:pt x="2244" y="935"/>
                </a:cubicBezTo>
                <a:cubicBezTo>
                  <a:pt x="2260" y="876"/>
                  <a:pt x="2238" y="932"/>
                  <a:pt x="2282" y="883"/>
                </a:cubicBezTo>
                <a:cubicBezTo>
                  <a:pt x="2294" y="870"/>
                  <a:pt x="2312" y="838"/>
                  <a:pt x="2312" y="838"/>
                </a:cubicBezTo>
                <a:cubicBezTo>
                  <a:pt x="2339" y="749"/>
                  <a:pt x="2293" y="883"/>
                  <a:pt x="2341" y="800"/>
                </a:cubicBezTo>
                <a:cubicBezTo>
                  <a:pt x="2347" y="789"/>
                  <a:pt x="2344" y="775"/>
                  <a:pt x="2349" y="763"/>
                </a:cubicBezTo>
                <a:cubicBezTo>
                  <a:pt x="2352" y="755"/>
                  <a:pt x="2384" y="713"/>
                  <a:pt x="2386" y="710"/>
                </a:cubicBezTo>
                <a:cubicBezTo>
                  <a:pt x="2403" y="647"/>
                  <a:pt x="2423" y="558"/>
                  <a:pt x="2349" y="538"/>
                </a:cubicBezTo>
                <a:cubicBezTo>
                  <a:pt x="2297" y="557"/>
                  <a:pt x="2283" y="618"/>
                  <a:pt x="2267" y="666"/>
                </a:cubicBezTo>
                <a:cubicBezTo>
                  <a:pt x="2259" y="690"/>
                  <a:pt x="2229" y="733"/>
                  <a:pt x="2229" y="733"/>
                </a:cubicBezTo>
                <a:cubicBezTo>
                  <a:pt x="2200" y="638"/>
                  <a:pt x="2265" y="416"/>
                  <a:pt x="2140" y="351"/>
                </a:cubicBezTo>
                <a:cubicBezTo>
                  <a:pt x="2116" y="423"/>
                  <a:pt x="2100" y="505"/>
                  <a:pt x="2057" y="568"/>
                </a:cubicBezTo>
                <a:cubicBezTo>
                  <a:pt x="2031" y="652"/>
                  <a:pt x="1963" y="728"/>
                  <a:pt x="1878" y="755"/>
                </a:cubicBezTo>
                <a:cubicBezTo>
                  <a:pt x="1838" y="785"/>
                  <a:pt x="1824" y="785"/>
                  <a:pt x="1773" y="793"/>
                </a:cubicBezTo>
                <a:cubicBezTo>
                  <a:pt x="1721" y="788"/>
                  <a:pt x="1668" y="785"/>
                  <a:pt x="1616" y="778"/>
                </a:cubicBezTo>
                <a:cubicBezTo>
                  <a:pt x="1595" y="775"/>
                  <a:pt x="1584" y="765"/>
                  <a:pt x="1571" y="748"/>
                </a:cubicBezTo>
                <a:cubicBezTo>
                  <a:pt x="1525" y="690"/>
                  <a:pt x="1502" y="620"/>
                  <a:pt x="1459" y="561"/>
                </a:cubicBezTo>
                <a:cubicBezTo>
                  <a:pt x="1447" y="527"/>
                  <a:pt x="1443" y="508"/>
                  <a:pt x="1421" y="479"/>
                </a:cubicBezTo>
                <a:cubicBezTo>
                  <a:pt x="1414" y="443"/>
                  <a:pt x="1411" y="412"/>
                  <a:pt x="1391" y="381"/>
                </a:cubicBezTo>
                <a:cubicBezTo>
                  <a:pt x="1381" y="349"/>
                  <a:pt x="1363" y="339"/>
                  <a:pt x="1332" y="329"/>
                </a:cubicBezTo>
                <a:cubicBezTo>
                  <a:pt x="1312" y="334"/>
                  <a:pt x="1290" y="335"/>
                  <a:pt x="1272" y="344"/>
                </a:cubicBezTo>
                <a:cubicBezTo>
                  <a:pt x="1257" y="352"/>
                  <a:pt x="1244" y="397"/>
                  <a:pt x="1234" y="411"/>
                </a:cubicBezTo>
                <a:cubicBezTo>
                  <a:pt x="1230" y="484"/>
                  <a:pt x="1238" y="613"/>
                  <a:pt x="1145" y="643"/>
                </a:cubicBezTo>
                <a:cubicBezTo>
                  <a:pt x="1131" y="652"/>
                  <a:pt x="1114" y="657"/>
                  <a:pt x="1100" y="666"/>
                </a:cubicBezTo>
                <a:cubicBezTo>
                  <a:pt x="1081" y="679"/>
                  <a:pt x="1066" y="696"/>
                  <a:pt x="1047" y="710"/>
                </a:cubicBezTo>
                <a:cubicBezTo>
                  <a:pt x="1086" y="724"/>
                  <a:pt x="1058" y="720"/>
                  <a:pt x="1107" y="696"/>
                </a:cubicBezTo>
                <a:cubicBezTo>
                  <a:pt x="1149" y="675"/>
                  <a:pt x="1189" y="657"/>
                  <a:pt x="1227" y="628"/>
                </a:cubicBezTo>
                <a:cubicBezTo>
                  <a:pt x="1237" y="598"/>
                  <a:pt x="1253" y="578"/>
                  <a:pt x="1272" y="553"/>
                </a:cubicBezTo>
                <a:cubicBezTo>
                  <a:pt x="1300" y="464"/>
                  <a:pt x="1277" y="367"/>
                  <a:pt x="1294" y="277"/>
                </a:cubicBezTo>
                <a:cubicBezTo>
                  <a:pt x="1297" y="259"/>
                  <a:pt x="1318" y="249"/>
                  <a:pt x="1324" y="232"/>
                </a:cubicBezTo>
                <a:cubicBezTo>
                  <a:pt x="1329" y="217"/>
                  <a:pt x="1334" y="202"/>
                  <a:pt x="1339" y="187"/>
                </a:cubicBezTo>
                <a:cubicBezTo>
                  <a:pt x="1342" y="179"/>
                  <a:pt x="1347" y="164"/>
                  <a:pt x="1347" y="164"/>
                </a:cubicBezTo>
                <a:cubicBezTo>
                  <a:pt x="1342" y="99"/>
                  <a:pt x="1344" y="52"/>
                  <a:pt x="1309" y="0"/>
                </a:cubicBezTo>
                <a:cubicBezTo>
                  <a:pt x="1318" y="50"/>
                  <a:pt x="1332" y="60"/>
                  <a:pt x="1354" y="105"/>
                </a:cubicBezTo>
                <a:cubicBezTo>
                  <a:pt x="1366" y="129"/>
                  <a:pt x="1369" y="149"/>
                  <a:pt x="1384" y="172"/>
                </a:cubicBezTo>
                <a:cubicBezTo>
                  <a:pt x="1388" y="271"/>
                  <a:pt x="1383" y="387"/>
                  <a:pt x="1406" y="486"/>
                </a:cubicBezTo>
                <a:cubicBezTo>
                  <a:pt x="1418" y="639"/>
                  <a:pt x="1404" y="635"/>
                  <a:pt x="1444" y="733"/>
                </a:cubicBezTo>
                <a:cubicBezTo>
                  <a:pt x="1441" y="745"/>
                  <a:pt x="1448" y="766"/>
                  <a:pt x="1436" y="770"/>
                </a:cubicBezTo>
                <a:cubicBezTo>
                  <a:pt x="1420" y="775"/>
                  <a:pt x="1355" y="748"/>
                  <a:pt x="1332" y="740"/>
                </a:cubicBezTo>
                <a:cubicBezTo>
                  <a:pt x="1280" y="689"/>
                  <a:pt x="1245" y="675"/>
                  <a:pt x="1182" y="643"/>
                </a:cubicBezTo>
                <a:cubicBezTo>
                  <a:pt x="1169" y="624"/>
                  <a:pt x="1168" y="616"/>
                  <a:pt x="1145" y="606"/>
                </a:cubicBezTo>
                <a:cubicBezTo>
                  <a:pt x="1131" y="600"/>
                  <a:pt x="1100" y="591"/>
                  <a:pt x="1100" y="591"/>
                </a:cubicBezTo>
                <a:cubicBezTo>
                  <a:pt x="1076" y="575"/>
                  <a:pt x="1046" y="565"/>
                  <a:pt x="1025" y="546"/>
                </a:cubicBezTo>
                <a:cubicBezTo>
                  <a:pt x="1009" y="532"/>
                  <a:pt x="989" y="520"/>
                  <a:pt x="980" y="501"/>
                </a:cubicBezTo>
                <a:cubicBezTo>
                  <a:pt x="975" y="491"/>
                  <a:pt x="972" y="480"/>
                  <a:pt x="965" y="471"/>
                </a:cubicBezTo>
                <a:cubicBezTo>
                  <a:pt x="938" y="437"/>
                  <a:pt x="906" y="417"/>
                  <a:pt x="883" y="381"/>
                </a:cubicBezTo>
                <a:cubicBezTo>
                  <a:pt x="862" y="440"/>
                  <a:pt x="885" y="363"/>
                  <a:pt x="890" y="486"/>
                </a:cubicBezTo>
                <a:cubicBezTo>
                  <a:pt x="892" y="538"/>
                  <a:pt x="884" y="665"/>
                  <a:pt x="823" y="703"/>
                </a:cubicBezTo>
                <a:cubicBezTo>
                  <a:pt x="810" y="711"/>
                  <a:pt x="696" y="738"/>
                  <a:pt x="681" y="740"/>
                </a:cubicBezTo>
                <a:cubicBezTo>
                  <a:pt x="646" y="752"/>
                  <a:pt x="615" y="757"/>
                  <a:pt x="584" y="778"/>
                </a:cubicBezTo>
                <a:cubicBezTo>
                  <a:pt x="543" y="725"/>
                  <a:pt x="525" y="661"/>
                  <a:pt x="479" y="613"/>
                </a:cubicBezTo>
                <a:cubicBezTo>
                  <a:pt x="453" y="540"/>
                  <a:pt x="496" y="652"/>
                  <a:pt x="449" y="568"/>
                </a:cubicBezTo>
                <a:cubicBezTo>
                  <a:pt x="436" y="546"/>
                  <a:pt x="429" y="503"/>
                  <a:pt x="419" y="479"/>
                </a:cubicBezTo>
                <a:cubicBezTo>
                  <a:pt x="408" y="281"/>
                  <a:pt x="447" y="393"/>
                  <a:pt x="382" y="329"/>
                </a:cubicBezTo>
                <a:cubicBezTo>
                  <a:pt x="347" y="295"/>
                  <a:pt x="389" y="315"/>
                  <a:pt x="344" y="299"/>
                </a:cubicBezTo>
                <a:cubicBezTo>
                  <a:pt x="327" y="302"/>
                  <a:pt x="301" y="292"/>
                  <a:pt x="292" y="307"/>
                </a:cubicBezTo>
                <a:cubicBezTo>
                  <a:pt x="272" y="339"/>
                  <a:pt x="269" y="419"/>
                  <a:pt x="269" y="419"/>
                </a:cubicBezTo>
                <a:cubicBezTo>
                  <a:pt x="272" y="459"/>
                  <a:pt x="268" y="499"/>
                  <a:pt x="277" y="538"/>
                </a:cubicBezTo>
                <a:cubicBezTo>
                  <a:pt x="281" y="556"/>
                  <a:pt x="307" y="583"/>
                  <a:pt x="307" y="583"/>
                </a:cubicBezTo>
                <a:cubicBezTo>
                  <a:pt x="315" y="632"/>
                  <a:pt x="323" y="677"/>
                  <a:pt x="337" y="725"/>
                </a:cubicBezTo>
                <a:cubicBezTo>
                  <a:pt x="328" y="893"/>
                  <a:pt x="391" y="1002"/>
                  <a:pt x="247" y="1040"/>
                </a:cubicBezTo>
                <a:cubicBezTo>
                  <a:pt x="204" y="1083"/>
                  <a:pt x="134" y="1078"/>
                  <a:pt x="75" y="1092"/>
                </a:cubicBezTo>
                <a:cubicBezTo>
                  <a:pt x="65" y="1097"/>
                  <a:pt x="55" y="1103"/>
                  <a:pt x="45" y="1107"/>
                </a:cubicBezTo>
                <a:cubicBezTo>
                  <a:pt x="30" y="1113"/>
                  <a:pt x="0" y="1122"/>
                  <a:pt x="0" y="1122"/>
                </a:cubicBezTo>
                <a:cubicBezTo>
                  <a:pt x="21" y="1173"/>
                  <a:pt x="17" y="1197"/>
                  <a:pt x="75" y="1212"/>
                </a:cubicBezTo>
                <a:cubicBezTo>
                  <a:pt x="82" y="1217"/>
                  <a:pt x="91" y="1221"/>
                  <a:pt x="97" y="1227"/>
                </a:cubicBezTo>
                <a:cubicBezTo>
                  <a:pt x="103" y="1233"/>
                  <a:pt x="105" y="1244"/>
                  <a:pt x="112" y="1249"/>
                </a:cubicBezTo>
                <a:cubicBezTo>
                  <a:pt x="132" y="1265"/>
                  <a:pt x="171" y="1263"/>
                  <a:pt x="195" y="1272"/>
                </a:cubicBezTo>
                <a:cubicBezTo>
                  <a:pt x="238" y="1261"/>
                  <a:pt x="266" y="1245"/>
                  <a:pt x="307" y="1234"/>
                </a:cubicBezTo>
                <a:cubicBezTo>
                  <a:pt x="329" y="1219"/>
                  <a:pt x="349" y="1213"/>
                  <a:pt x="374" y="1204"/>
                </a:cubicBezTo>
                <a:cubicBezTo>
                  <a:pt x="379" y="1205"/>
                  <a:pt x="434" y="1211"/>
                  <a:pt x="449" y="1219"/>
                </a:cubicBezTo>
                <a:cubicBezTo>
                  <a:pt x="492" y="1243"/>
                  <a:pt x="464" y="1242"/>
                  <a:pt x="486" y="1242"/>
                </a:cubicBezTo>
              </a:path>
            </a:pathLst>
          </a:cu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34" name="Freeform 110">
            <a:extLst>
              <a:ext uri="{FF2B5EF4-FFF2-40B4-BE49-F238E27FC236}">
                <a16:creationId xmlns:a16="http://schemas.microsoft.com/office/drawing/2014/main" id="{BFC8A99C-487E-45A2-999B-B6F08F32E8AC}"/>
              </a:ext>
            </a:extLst>
          </p:cNvPr>
          <p:cNvSpPr>
            <a:spLocks/>
          </p:cNvSpPr>
          <p:nvPr/>
        </p:nvSpPr>
        <p:spPr bwMode="auto">
          <a:xfrm>
            <a:off x="1979613" y="4437063"/>
            <a:ext cx="3846512" cy="2058987"/>
          </a:xfrm>
          <a:custGeom>
            <a:avLst/>
            <a:gdLst>
              <a:gd name="T0" fmla="*/ 723900 w 2423"/>
              <a:gd name="T1" fmla="*/ 2030412 h 1297"/>
              <a:gd name="T2" fmla="*/ 2647950 w 2423"/>
              <a:gd name="T3" fmla="*/ 1911350 h 1297"/>
              <a:gd name="T4" fmla="*/ 3230562 w 2423"/>
              <a:gd name="T5" fmla="*/ 1757362 h 1297"/>
              <a:gd name="T6" fmla="*/ 3562350 w 2423"/>
              <a:gd name="T7" fmla="*/ 1484312 h 1297"/>
              <a:gd name="T8" fmla="*/ 3670300 w 2423"/>
              <a:gd name="T9" fmla="*/ 1330325 h 1297"/>
              <a:gd name="T10" fmla="*/ 3729037 w 2423"/>
              <a:gd name="T11" fmla="*/ 1211262 h 1297"/>
              <a:gd name="T12" fmla="*/ 3729037 w 2423"/>
              <a:gd name="T13" fmla="*/ 854075 h 1297"/>
              <a:gd name="T14" fmla="*/ 3538537 w 2423"/>
              <a:gd name="T15" fmla="*/ 1163637 h 1297"/>
              <a:gd name="T16" fmla="*/ 3265487 w 2423"/>
              <a:gd name="T17" fmla="*/ 901700 h 1297"/>
              <a:gd name="T18" fmla="*/ 2814637 w 2423"/>
              <a:gd name="T19" fmla="*/ 1258887 h 1297"/>
              <a:gd name="T20" fmla="*/ 2493962 w 2423"/>
              <a:gd name="T21" fmla="*/ 1187450 h 1297"/>
              <a:gd name="T22" fmla="*/ 2255837 w 2423"/>
              <a:gd name="T23" fmla="*/ 760412 h 1297"/>
              <a:gd name="T24" fmla="*/ 2114550 w 2423"/>
              <a:gd name="T25" fmla="*/ 522287 h 1297"/>
              <a:gd name="T26" fmla="*/ 1958975 w 2423"/>
              <a:gd name="T27" fmla="*/ 652462 h 1297"/>
              <a:gd name="T28" fmla="*/ 1746250 w 2423"/>
              <a:gd name="T29" fmla="*/ 1057275 h 1297"/>
              <a:gd name="T30" fmla="*/ 1757362 w 2423"/>
              <a:gd name="T31" fmla="*/ 1104900 h 1297"/>
              <a:gd name="T32" fmla="*/ 2019300 w 2423"/>
              <a:gd name="T33" fmla="*/ 877887 h 1297"/>
              <a:gd name="T34" fmla="*/ 2101850 w 2423"/>
              <a:gd name="T35" fmla="*/ 368300 h 1297"/>
              <a:gd name="T36" fmla="*/ 2138362 w 2423"/>
              <a:gd name="T37" fmla="*/ 260350 h 1297"/>
              <a:gd name="T38" fmla="*/ 2149475 w 2423"/>
              <a:gd name="T39" fmla="*/ 166687 h 1297"/>
              <a:gd name="T40" fmla="*/ 2232025 w 2423"/>
              <a:gd name="T41" fmla="*/ 771525 h 1297"/>
              <a:gd name="T42" fmla="*/ 2279650 w 2423"/>
              <a:gd name="T43" fmla="*/ 1222375 h 1297"/>
              <a:gd name="T44" fmla="*/ 1876425 w 2423"/>
              <a:gd name="T45" fmla="*/ 1020762 h 1297"/>
              <a:gd name="T46" fmla="*/ 1746250 w 2423"/>
              <a:gd name="T47" fmla="*/ 938212 h 1297"/>
              <a:gd name="T48" fmla="*/ 1555750 w 2423"/>
              <a:gd name="T49" fmla="*/ 795337 h 1297"/>
              <a:gd name="T50" fmla="*/ 1401762 w 2423"/>
              <a:gd name="T51" fmla="*/ 604837 h 1297"/>
              <a:gd name="T52" fmla="*/ 1306512 w 2423"/>
              <a:gd name="T53" fmla="*/ 1116012 h 1297"/>
              <a:gd name="T54" fmla="*/ 927100 w 2423"/>
              <a:gd name="T55" fmla="*/ 1235075 h 1297"/>
              <a:gd name="T56" fmla="*/ 712787 w 2423"/>
              <a:gd name="T57" fmla="*/ 901700 h 1297"/>
              <a:gd name="T58" fmla="*/ 606425 w 2423"/>
              <a:gd name="T59" fmla="*/ 522287 h 1297"/>
              <a:gd name="T60" fmla="*/ 463550 w 2423"/>
              <a:gd name="T61" fmla="*/ 487362 h 1297"/>
              <a:gd name="T62" fmla="*/ 439737 w 2423"/>
              <a:gd name="T63" fmla="*/ 854075 h 1297"/>
              <a:gd name="T64" fmla="*/ 534987 w 2423"/>
              <a:gd name="T65" fmla="*/ 1150937 h 1297"/>
              <a:gd name="T66" fmla="*/ 119062 w 2423"/>
              <a:gd name="T67" fmla="*/ 1733550 h 1297"/>
              <a:gd name="T68" fmla="*/ 0 w 2423"/>
              <a:gd name="T69" fmla="*/ 1781175 h 1297"/>
              <a:gd name="T70" fmla="*/ 153987 w 2423"/>
              <a:gd name="T71" fmla="*/ 1947862 h 1297"/>
              <a:gd name="T72" fmla="*/ 309562 w 2423"/>
              <a:gd name="T73" fmla="*/ 2019300 h 1297"/>
              <a:gd name="T74" fmla="*/ 593725 w 2423"/>
              <a:gd name="T75" fmla="*/ 1911350 h 1297"/>
              <a:gd name="T76" fmla="*/ 771525 w 2423"/>
              <a:gd name="T77" fmla="*/ 1971675 h 129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423" h="1297">
                <a:moveTo>
                  <a:pt x="314" y="1234"/>
                </a:moveTo>
                <a:cubicBezTo>
                  <a:pt x="343" y="1278"/>
                  <a:pt x="408" y="1274"/>
                  <a:pt x="456" y="1279"/>
                </a:cubicBezTo>
                <a:cubicBezTo>
                  <a:pt x="1529" y="1270"/>
                  <a:pt x="1021" y="1297"/>
                  <a:pt x="1406" y="1257"/>
                </a:cubicBezTo>
                <a:cubicBezTo>
                  <a:pt x="1490" y="1228"/>
                  <a:pt x="1581" y="1219"/>
                  <a:pt x="1668" y="1204"/>
                </a:cubicBezTo>
                <a:cubicBezTo>
                  <a:pt x="1780" y="1185"/>
                  <a:pt x="1888" y="1158"/>
                  <a:pt x="1997" y="1129"/>
                </a:cubicBezTo>
                <a:cubicBezTo>
                  <a:pt x="2010" y="1122"/>
                  <a:pt x="2022" y="1113"/>
                  <a:pt x="2035" y="1107"/>
                </a:cubicBezTo>
                <a:cubicBezTo>
                  <a:pt x="2062" y="1095"/>
                  <a:pt x="2117" y="1077"/>
                  <a:pt x="2117" y="1077"/>
                </a:cubicBezTo>
                <a:cubicBezTo>
                  <a:pt x="2161" y="1033"/>
                  <a:pt x="2209" y="987"/>
                  <a:pt x="2244" y="935"/>
                </a:cubicBezTo>
                <a:cubicBezTo>
                  <a:pt x="2260" y="876"/>
                  <a:pt x="2238" y="932"/>
                  <a:pt x="2282" y="883"/>
                </a:cubicBezTo>
                <a:cubicBezTo>
                  <a:pt x="2294" y="870"/>
                  <a:pt x="2312" y="838"/>
                  <a:pt x="2312" y="838"/>
                </a:cubicBezTo>
                <a:cubicBezTo>
                  <a:pt x="2339" y="749"/>
                  <a:pt x="2293" y="883"/>
                  <a:pt x="2341" y="800"/>
                </a:cubicBezTo>
                <a:cubicBezTo>
                  <a:pt x="2347" y="789"/>
                  <a:pt x="2344" y="775"/>
                  <a:pt x="2349" y="763"/>
                </a:cubicBezTo>
                <a:cubicBezTo>
                  <a:pt x="2352" y="755"/>
                  <a:pt x="2384" y="713"/>
                  <a:pt x="2386" y="710"/>
                </a:cubicBezTo>
                <a:cubicBezTo>
                  <a:pt x="2403" y="647"/>
                  <a:pt x="2423" y="558"/>
                  <a:pt x="2349" y="538"/>
                </a:cubicBezTo>
                <a:cubicBezTo>
                  <a:pt x="2297" y="557"/>
                  <a:pt x="2283" y="618"/>
                  <a:pt x="2267" y="666"/>
                </a:cubicBezTo>
                <a:cubicBezTo>
                  <a:pt x="2259" y="690"/>
                  <a:pt x="2229" y="733"/>
                  <a:pt x="2229" y="733"/>
                </a:cubicBezTo>
                <a:cubicBezTo>
                  <a:pt x="2200" y="638"/>
                  <a:pt x="2265" y="416"/>
                  <a:pt x="2140" y="351"/>
                </a:cubicBezTo>
                <a:cubicBezTo>
                  <a:pt x="2116" y="423"/>
                  <a:pt x="2100" y="505"/>
                  <a:pt x="2057" y="568"/>
                </a:cubicBezTo>
                <a:cubicBezTo>
                  <a:pt x="2031" y="652"/>
                  <a:pt x="1963" y="728"/>
                  <a:pt x="1878" y="755"/>
                </a:cubicBezTo>
                <a:cubicBezTo>
                  <a:pt x="1838" y="785"/>
                  <a:pt x="1824" y="785"/>
                  <a:pt x="1773" y="793"/>
                </a:cubicBezTo>
                <a:cubicBezTo>
                  <a:pt x="1721" y="788"/>
                  <a:pt x="1668" y="785"/>
                  <a:pt x="1616" y="778"/>
                </a:cubicBezTo>
                <a:cubicBezTo>
                  <a:pt x="1595" y="775"/>
                  <a:pt x="1584" y="765"/>
                  <a:pt x="1571" y="748"/>
                </a:cubicBezTo>
                <a:cubicBezTo>
                  <a:pt x="1525" y="690"/>
                  <a:pt x="1502" y="620"/>
                  <a:pt x="1459" y="561"/>
                </a:cubicBezTo>
                <a:cubicBezTo>
                  <a:pt x="1447" y="527"/>
                  <a:pt x="1443" y="508"/>
                  <a:pt x="1421" y="479"/>
                </a:cubicBezTo>
                <a:cubicBezTo>
                  <a:pt x="1414" y="443"/>
                  <a:pt x="1411" y="412"/>
                  <a:pt x="1391" y="381"/>
                </a:cubicBezTo>
                <a:cubicBezTo>
                  <a:pt x="1381" y="349"/>
                  <a:pt x="1363" y="339"/>
                  <a:pt x="1332" y="329"/>
                </a:cubicBezTo>
                <a:cubicBezTo>
                  <a:pt x="1312" y="334"/>
                  <a:pt x="1290" y="335"/>
                  <a:pt x="1272" y="344"/>
                </a:cubicBezTo>
                <a:cubicBezTo>
                  <a:pt x="1257" y="352"/>
                  <a:pt x="1244" y="397"/>
                  <a:pt x="1234" y="411"/>
                </a:cubicBezTo>
                <a:cubicBezTo>
                  <a:pt x="1230" y="484"/>
                  <a:pt x="1238" y="613"/>
                  <a:pt x="1145" y="643"/>
                </a:cubicBezTo>
                <a:cubicBezTo>
                  <a:pt x="1131" y="652"/>
                  <a:pt x="1114" y="657"/>
                  <a:pt x="1100" y="666"/>
                </a:cubicBezTo>
                <a:cubicBezTo>
                  <a:pt x="1081" y="679"/>
                  <a:pt x="1066" y="696"/>
                  <a:pt x="1047" y="710"/>
                </a:cubicBezTo>
                <a:cubicBezTo>
                  <a:pt x="1086" y="724"/>
                  <a:pt x="1058" y="720"/>
                  <a:pt x="1107" y="696"/>
                </a:cubicBezTo>
                <a:cubicBezTo>
                  <a:pt x="1149" y="675"/>
                  <a:pt x="1189" y="657"/>
                  <a:pt x="1227" y="628"/>
                </a:cubicBezTo>
                <a:cubicBezTo>
                  <a:pt x="1237" y="598"/>
                  <a:pt x="1253" y="578"/>
                  <a:pt x="1272" y="553"/>
                </a:cubicBezTo>
                <a:cubicBezTo>
                  <a:pt x="1300" y="464"/>
                  <a:pt x="1277" y="367"/>
                  <a:pt x="1294" y="277"/>
                </a:cubicBezTo>
                <a:cubicBezTo>
                  <a:pt x="1297" y="259"/>
                  <a:pt x="1318" y="249"/>
                  <a:pt x="1324" y="232"/>
                </a:cubicBezTo>
                <a:cubicBezTo>
                  <a:pt x="1329" y="217"/>
                  <a:pt x="1334" y="202"/>
                  <a:pt x="1339" y="187"/>
                </a:cubicBezTo>
                <a:cubicBezTo>
                  <a:pt x="1342" y="179"/>
                  <a:pt x="1347" y="164"/>
                  <a:pt x="1347" y="164"/>
                </a:cubicBezTo>
                <a:cubicBezTo>
                  <a:pt x="1342" y="99"/>
                  <a:pt x="1344" y="52"/>
                  <a:pt x="1309" y="0"/>
                </a:cubicBezTo>
                <a:cubicBezTo>
                  <a:pt x="1318" y="50"/>
                  <a:pt x="1332" y="60"/>
                  <a:pt x="1354" y="105"/>
                </a:cubicBezTo>
                <a:cubicBezTo>
                  <a:pt x="1366" y="129"/>
                  <a:pt x="1369" y="149"/>
                  <a:pt x="1384" y="172"/>
                </a:cubicBezTo>
                <a:cubicBezTo>
                  <a:pt x="1388" y="271"/>
                  <a:pt x="1383" y="387"/>
                  <a:pt x="1406" y="486"/>
                </a:cubicBezTo>
                <a:cubicBezTo>
                  <a:pt x="1418" y="639"/>
                  <a:pt x="1404" y="635"/>
                  <a:pt x="1444" y="733"/>
                </a:cubicBezTo>
                <a:cubicBezTo>
                  <a:pt x="1441" y="745"/>
                  <a:pt x="1448" y="766"/>
                  <a:pt x="1436" y="770"/>
                </a:cubicBezTo>
                <a:cubicBezTo>
                  <a:pt x="1420" y="775"/>
                  <a:pt x="1355" y="748"/>
                  <a:pt x="1332" y="740"/>
                </a:cubicBezTo>
                <a:cubicBezTo>
                  <a:pt x="1280" y="689"/>
                  <a:pt x="1245" y="675"/>
                  <a:pt x="1182" y="643"/>
                </a:cubicBezTo>
                <a:cubicBezTo>
                  <a:pt x="1169" y="624"/>
                  <a:pt x="1168" y="616"/>
                  <a:pt x="1145" y="606"/>
                </a:cubicBezTo>
                <a:cubicBezTo>
                  <a:pt x="1131" y="600"/>
                  <a:pt x="1100" y="591"/>
                  <a:pt x="1100" y="591"/>
                </a:cubicBezTo>
                <a:cubicBezTo>
                  <a:pt x="1076" y="575"/>
                  <a:pt x="1046" y="565"/>
                  <a:pt x="1025" y="546"/>
                </a:cubicBezTo>
                <a:cubicBezTo>
                  <a:pt x="1009" y="532"/>
                  <a:pt x="989" y="520"/>
                  <a:pt x="980" y="501"/>
                </a:cubicBezTo>
                <a:cubicBezTo>
                  <a:pt x="975" y="491"/>
                  <a:pt x="972" y="480"/>
                  <a:pt x="965" y="471"/>
                </a:cubicBezTo>
                <a:cubicBezTo>
                  <a:pt x="938" y="437"/>
                  <a:pt x="906" y="417"/>
                  <a:pt x="883" y="381"/>
                </a:cubicBezTo>
                <a:cubicBezTo>
                  <a:pt x="862" y="440"/>
                  <a:pt x="885" y="363"/>
                  <a:pt x="890" y="486"/>
                </a:cubicBezTo>
                <a:cubicBezTo>
                  <a:pt x="892" y="538"/>
                  <a:pt x="884" y="665"/>
                  <a:pt x="823" y="703"/>
                </a:cubicBezTo>
                <a:cubicBezTo>
                  <a:pt x="810" y="711"/>
                  <a:pt x="696" y="738"/>
                  <a:pt x="681" y="740"/>
                </a:cubicBezTo>
                <a:cubicBezTo>
                  <a:pt x="646" y="752"/>
                  <a:pt x="615" y="757"/>
                  <a:pt x="584" y="778"/>
                </a:cubicBezTo>
                <a:cubicBezTo>
                  <a:pt x="543" y="725"/>
                  <a:pt x="525" y="661"/>
                  <a:pt x="479" y="613"/>
                </a:cubicBezTo>
                <a:cubicBezTo>
                  <a:pt x="453" y="540"/>
                  <a:pt x="496" y="652"/>
                  <a:pt x="449" y="568"/>
                </a:cubicBezTo>
                <a:cubicBezTo>
                  <a:pt x="436" y="546"/>
                  <a:pt x="429" y="503"/>
                  <a:pt x="419" y="479"/>
                </a:cubicBezTo>
                <a:cubicBezTo>
                  <a:pt x="408" y="281"/>
                  <a:pt x="447" y="393"/>
                  <a:pt x="382" y="329"/>
                </a:cubicBezTo>
                <a:cubicBezTo>
                  <a:pt x="347" y="295"/>
                  <a:pt x="389" y="315"/>
                  <a:pt x="344" y="299"/>
                </a:cubicBezTo>
                <a:cubicBezTo>
                  <a:pt x="327" y="302"/>
                  <a:pt x="301" y="292"/>
                  <a:pt x="292" y="307"/>
                </a:cubicBezTo>
                <a:cubicBezTo>
                  <a:pt x="272" y="339"/>
                  <a:pt x="269" y="419"/>
                  <a:pt x="269" y="419"/>
                </a:cubicBezTo>
                <a:cubicBezTo>
                  <a:pt x="272" y="459"/>
                  <a:pt x="268" y="499"/>
                  <a:pt x="277" y="538"/>
                </a:cubicBezTo>
                <a:cubicBezTo>
                  <a:pt x="281" y="556"/>
                  <a:pt x="307" y="583"/>
                  <a:pt x="307" y="583"/>
                </a:cubicBezTo>
                <a:cubicBezTo>
                  <a:pt x="315" y="632"/>
                  <a:pt x="323" y="677"/>
                  <a:pt x="337" y="725"/>
                </a:cubicBezTo>
                <a:cubicBezTo>
                  <a:pt x="328" y="893"/>
                  <a:pt x="391" y="1002"/>
                  <a:pt x="247" y="1040"/>
                </a:cubicBezTo>
                <a:cubicBezTo>
                  <a:pt x="204" y="1083"/>
                  <a:pt x="134" y="1078"/>
                  <a:pt x="75" y="1092"/>
                </a:cubicBezTo>
                <a:cubicBezTo>
                  <a:pt x="65" y="1097"/>
                  <a:pt x="55" y="1103"/>
                  <a:pt x="45" y="1107"/>
                </a:cubicBezTo>
                <a:cubicBezTo>
                  <a:pt x="30" y="1113"/>
                  <a:pt x="0" y="1122"/>
                  <a:pt x="0" y="1122"/>
                </a:cubicBezTo>
                <a:cubicBezTo>
                  <a:pt x="21" y="1173"/>
                  <a:pt x="17" y="1197"/>
                  <a:pt x="75" y="1212"/>
                </a:cubicBezTo>
                <a:cubicBezTo>
                  <a:pt x="82" y="1217"/>
                  <a:pt x="91" y="1221"/>
                  <a:pt x="97" y="1227"/>
                </a:cubicBezTo>
                <a:cubicBezTo>
                  <a:pt x="103" y="1233"/>
                  <a:pt x="105" y="1244"/>
                  <a:pt x="112" y="1249"/>
                </a:cubicBezTo>
                <a:cubicBezTo>
                  <a:pt x="132" y="1265"/>
                  <a:pt x="171" y="1263"/>
                  <a:pt x="195" y="1272"/>
                </a:cubicBezTo>
                <a:cubicBezTo>
                  <a:pt x="238" y="1261"/>
                  <a:pt x="266" y="1245"/>
                  <a:pt x="307" y="1234"/>
                </a:cubicBezTo>
                <a:cubicBezTo>
                  <a:pt x="329" y="1219"/>
                  <a:pt x="349" y="1213"/>
                  <a:pt x="374" y="1204"/>
                </a:cubicBezTo>
                <a:cubicBezTo>
                  <a:pt x="379" y="1205"/>
                  <a:pt x="434" y="1211"/>
                  <a:pt x="449" y="1219"/>
                </a:cubicBezTo>
                <a:cubicBezTo>
                  <a:pt x="492" y="1243"/>
                  <a:pt x="464" y="1242"/>
                  <a:pt x="486" y="1242"/>
                </a:cubicBezTo>
              </a:path>
            </a:pathLst>
          </a:cu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35" name="Freeform 111">
            <a:extLst>
              <a:ext uri="{FF2B5EF4-FFF2-40B4-BE49-F238E27FC236}">
                <a16:creationId xmlns:a16="http://schemas.microsoft.com/office/drawing/2014/main" id="{DBD7747D-2071-492D-8305-E053D613C7DA}"/>
              </a:ext>
            </a:extLst>
          </p:cNvPr>
          <p:cNvSpPr>
            <a:spLocks/>
          </p:cNvSpPr>
          <p:nvPr/>
        </p:nvSpPr>
        <p:spPr bwMode="auto">
          <a:xfrm>
            <a:off x="2700338" y="5013325"/>
            <a:ext cx="3846512" cy="1150938"/>
          </a:xfrm>
          <a:custGeom>
            <a:avLst/>
            <a:gdLst>
              <a:gd name="T0" fmla="*/ 723900 w 2423"/>
              <a:gd name="T1" fmla="*/ 1134965 h 1297"/>
              <a:gd name="T2" fmla="*/ 2647950 w 2423"/>
              <a:gd name="T3" fmla="*/ 1068411 h 1297"/>
              <a:gd name="T4" fmla="*/ 3230562 w 2423"/>
              <a:gd name="T5" fmla="*/ 982335 h 1297"/>
              <a:gd name="T6" fmla="*/ 3562350 w 2423"/>
              <a:gd name="T7" fmla="*/ 829705 h 1297"/>
              <a:gd name="T8" fmla="*/ 3670300 w 2423"/>
              <a:gd name="T9" fmla="*/ 743628 h 1297"/>
              <a:gd name="T10" fmla="*/ 3729037 w 2423"/>
              <a:gd name="T11" fmla="*/ 677075 h 1297"/>
              <a:gd name="T12" fmla="*/ 3729037 w 2423"/>
              <a:gd name="T13" fmla="*/ 477413 h 1297"/>
              <a:gd name="T14" fmla="*/ 3538537 w 2423"/>
              <a:gd name="T15" fmla="*/ 650453 h 1297"/>
              <a:gd name="T16" fmla="*/ 3265487 w 2423"/>
              <a:gd name="T17" fmla="*/ 504035 h 1297"/>
              <a:gd name="T18" fmla="*/ 2814637 w 2423"/>
              <a:gd name="T19" fmla="*/ 703696 h 1297"/>
              <a:gd name="T20" fmla="*/ 2493962 w 2423"/>
              <a:gd name="T21" fmla="*/ 663764 h 1297"/>
              <a:gd name="T22" fmla="*/ 2255837 w 2423"/>
              <a:gd name="T23" fmla="*/ 425057 h 1297"/>
              <a:gd name="T24" fmla="*/ 2114550 w 2423"/>
              <a:gd name="T25" fmla="*/ 291950 h 1297"/>
              <a:gd name="T26" fmla="*/ 1958975 w 2423"/>
              <a:gd name="T27" fmla="*/ 364715 h 1297"/>
              <a:gd name="T28" fmla="*/ 1746250 w 2423"/>
              <a:gd name="T29" fmla="*/ 590998 h 1297"/>
              <a:gd name="T30" fmla="*/ 1757362 w 2423"/>
              <a:gd name="T31" fmla="*/ 617620 h 1297"/>
              <a:gd name="T32" fmla="*/ 2019300 w 2423"/>
              <a:gd name="T33" fmla="*/ 490724 h 1297"/>
              <a:gd name="T34" fmla="*/ 2101850 w 2423"/>
              <a:gd name="T35" fmla="*/ 205873 h 1297"/>
              <a:gd name="T36" fmla="*/ 2138362 w 2423"/>
              <a:gd name="T37" fmla="*/ 145531 h 1297"/>
              <a:gd name="T38" fmla="*/ 2149475 w 2423"/>
              <a:gd name="T39" fmla="*/ 93175 h 1297"/>
              <a:gd name="T40" fmla="*/ 2232025 w 2423"/>
              <a:gd name="T41" fmla="*/ 431269 h 1297"/>
              <a:gd name="T42" fmla="*/ 2279650 w 2423"/>
              <a:gd name="T43" fmla="*/ 683286 h 1297"/>
              <a:gd name="T44" fmla="*/ 1876425 w 2423"/>
              <a:gd name="T45" fmla="*/ 570588 h 1297"/>
              <a:gd name="T46" fmla="*/ 1746250 w 2423"/>
              <a:gd name="T47" fmla="*/ 524444 h 1297"/>
              <a:gd name="T48" fmla="*/ 1555750 w 2423"/>
              <a:gd name="T49" fmla="*/ 444580 h 1297"/>
              <a:gd name="T50" fmla="*/ 1401762 w 2423"/>
              <a:gd name="T51" fmla="*/ 338094 h 1297"/>
              <a:gd name="T52" fmla="*/ 1306512 w 2423"/>
              <a:gd name="T53" fmla="*/ 623831 h 1297"/>
              <a:gd name="T54" fmla="*/ 927100 w 2423"/>
              <a:gd name="T55" fmla="*/ 690385 h 1297"/>
              <a:gd name="T56" fmla="*/ 712787 w 2423"/>
              <a:gd name="T57" fmla="*/ 504035 h 1297"/>
              <a:gd name="T58" fmla="*/ 606425 w 2423"/>
              <a:gd name="T59" fmla="*/ 291950 h 1297"/>
              <a:gd name="T60" fmla="*/ 463550 w 2423"/>
              <a:gd name="T61" fmla="*/ 272427 h 1297"/>
              <a:gd name="T62" fmla="*/ 439737 w 2423"/>
              <a:gd name="T63" fmla="*/ 477413 h 1297"/>
              <a:gd name="T64" fmla="*/ 534987 w 2423"/>
              <a:gd name="T65" fmla="*/ 643354 h 1297"/>
              <a:gd name="T66" fmla="*/ 119062 w 2423"/>
              <a:gd name="T67" fmla="*/ 969024 h 1297"/>
              <a:gd name="T68" fmla="*/ 0 w 2423"/>
              <a:gd name="T69" fmla="*/ 995646 h 1297"/>
              <a:gd name="T70" fmla="*/ 153987 w 2423"/>
              <a:gd name="T71" fmla="*/ 1088821 h 1297"/>
              <a:gd name="T72" fmla="*/ 309562 w 2423"/>
              <a:gd name="T73" fmla="*/ 1128753 h 1297"/>
              <a:gd name="T74" fmla="*/ 593725 w 2423"/>
              <a:gd name="T75" fmla="*/ 1068411 h 1297"/>
              <a:gd name="T76" fmla="*/ 771525 w 2423"/>
              <a:gd name="T77" fmla="*/ 1102132 h 129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423" h="1297">
                <a:moveTo>
                  <a:pt x="314" y="1234"/>
                </a:moveTo>
                <a:cubicBezTo>
                  <a:pt x="343" y="1278"/>
                  <a:pt x="408" y="1274"/>
                  <a:pt x="456" y="1279"/>
                </a:cubicBezTo>
                <a:cubicBezTo>
                  <a:pt x="1529" y="1270"/>
                  <a:pt x="1021" y="1297"/>
                  <a:pt x="1406" y="1257"/>
                </a:cubicBezTo>
                <a:cubicBezTo>
                  <a:pt x="1490" y="1228"/>
                  <a:pt x="1581" y="1219"/>
                  <a:pt x="1668" y="1204"/>
                </a:cubicBezTo>
                <a:cubicBezTo>
                  <a:pt x="1780" y="1185"/>
                  <a:pt x="1888" y="1158"/>
                  <a:pt x="1997" y="1129"/>
                </a:cubicBezTo>
                <a:cubicBezTo>
                  <a:pt x="2010" y="1122"/>
                  <a:pt x="2022" y="1113"/>
                  <a:pt x="2035" y="1107"/>
                </a:cubicBezTo>
                <a:cubicBezTo>
                  <a:pt x="2062" y="1095"/>
                  <a:pt x="2117" y="1077"/>
                  <a:pt x="2117" y="1077"/>
                </a:cubicBezTo>
                <a:cubicBezTo>
                  <a:pt x="2161" y="1033"/>
                  <a:pt x="2209" y="987"/>
                  <a:pt x="2244" y="935"/>
                </a:cubicBezTo>
                <a:cubicBezTo>
                  <a:pt x="2260" y="876"/>
                  <a:pt x="2238" y="932"/>
                  <a:pt x="2282" y="883"/>
                </a:cubicBezTo>
                <a:cubicBezTo>
                  <a:pt x="2294" y="870"/>
                  <a:pt x="2312" y="838"/>
                  <a:pt x="2312" y="838"/>
                </a:cubicBezTo>
                <a:cubicBezTo>
                  <a:pt x="2339" y="749"/>
                  <a:pt x="2293" y="883"/>
                  <a:pt x="2341" y="800"/>
                </a:cubicBezTo>
                <a:cubicBezTo>
                  <a:pt x="2347" y="789"/>
                  <a:pt x="2344" y="775"/>
                  <a:pt x="2349" y="763"/>
                </a:cubicBezTo>
                <a:cubicBezTo>
                  <a:pt x="2352" y="755"/>
                  <a:pt x="2384" y="713"/>
                  <a:pt x="2386" y="710"/>
                </a:cubicBezTo>
                <a:cubicBezTo>
                  <a:pt x="2403" y="647"/>
                  <a:pt x="2423" y="558"/>
                  <a:pt x="2349" y="538"/>
                </a:cubicBezTo>
                <a:cubicBezTo>
                  <a:pt x="2297" y="557"/>
                  <a:pt x="2283" y="618"/>
                  <a:pt x="2267" y="666"/>
                </a:cubicBezTo>
                <a:cubicBezTo>
                  <a:pt x="2259" y="690"/>
                  <a:pt x="2229" y="733"/>
                  <a:pt x="2229" y="733"/>
                </a:cubicBezTo>
                <a:cubicBezTo>
                  <a:pt x="2200" y="638"/>
                  <a:pt x="2265" y="416"/>
                  <a:pt x="2140" y="351"/>
                </a:cubicBezTo>
                <a:cubicBezTo>
                  <a:pt x="2116" y="423"/>
                  <a:pt x="2100" y="505"/>
                  <a:pt x="2057" y="568"/>
                </a:cubicBezTo>
                <a:cubicBezTo>
                  <a:pt x="2031" y="652"/>
                  <a:pt x="1963" y="728"/>
                  <a:pt x="1878" y="755"/>
                </a:cubicBezTo>
                <a:cubicBezTo>
                  <a:pt x="1838" y="785"/>
                  <a:pt x="1824" y="785"/>
                  <a:pt x="1773" y="793"/>
                </a:cubicBezTo>
                <a:cubicBezTo>
                  <a:pt x="1721" y="788"/>
                  <a:pt x="1668" y="785"/>
                  <a:pt x="1616" y="778"/>
                </a:cubicBezTo>
                <a:cubicBezTo>
                  <a:pt x="1595" y="775"/>
                  <a:pt x="1584" y="765"/>
                  <a:pt x="1571" y="748"/>
                </a:cubicBezTo>
                <a:cubicBezTo>
                  <a:pt x="1525" y="690"/>
                  <a:pt x="1502" y="620"/>
                  <a:pt x="1459" y="561"/>
                </a:cubicBezTo>
                <a:cubicBezTo>
                  <a:pt x="1447" y="527"/>
                  <a:pt x="1443" y="508"/>
                  <a:pt x="1421" y="479"/>
                </a:cubicBezTo>
                <a:cubicBezTo>
                  <a:pt x="1414" y="443"/>
                  <a:pt x="1411" y="412"/>
                  <a:pt x="1391" y="381"/>
                </a:cubicBezTo>
                <a:cubicBezTo>
                  <a:pt x="1381" y="349"/>
                  <a:pt x="1363" y="339"/>
                  <a:pt x="1332" y="329"/>
                </a:cubicBezTo>
                <a:cubicBezTo>
                  <a:pt x="1312" y="334"/>
                  <a:pt x="1290" y="335"/>
                  <a:pt x="1272" y="344"/>
                </a:cubicBezTo>
                <a:cubicBezTo>
                  <a:pt x="1257" y="352"/>
                  <a:pt x="1244" y="397"/>
                  <a:pt x="1234" y="411"/>
                </a:cubicBezTo>
                <a:cubicBezTo>
                  <a:pt x="1230" y="484"/>
                  <a:pt x="1238" y="613"/>
                  <a:pt x="1145" y="643"/>
                </a:cubicBezTo>
                <a:cubicBezTo>
                  <a:pt x="1131" y="652"/>
                  <a:pt x="1114" y="657"/>
                  <a:pt x="1100" y="666"/>
                </a:cubicBezTo>
                <a:cubicBezTo>
                  <a:pt x="1081" y="679"/>
                  <a:pt x="1066" y="696"/>
                  <a:pt x="1047" y="710"/>
                </a:cubicBezTo>
                <a:cubicBezTo>
                  <a:pt x="1086" y="724"/>
                  <a:pt x="1058" y="720"/>
                  <a:pt x="1107" y="696"/>
                </a:cubicBezTo>
                <a:cubicBezTo>
                  <a:pt x="1149" y="675"/>
                  <a:pt x="1189" y="657"/>
                  <a:pt x="1227" y="628"/>
                </a:cubicBezTo>
                <a:cubicBezTo>
                  <a:pt x="1237" y="598"/>
                  <a:pt x="1253" y="578"/>
                  <a:pt x="1272" y="553"/>
                </a:cubicBezTo>
                <a:cubicBezTo>
                  <a:pt x="1300" y="464"/>
                  <a:pt x="1277" y="367"/>
                  <a:pt x="1294" y="277"/>
                </a:cubicBezTo>
                <a:cubicBezTo>
                  <a:pt x="1297" y="259"/>
                  <a:pt x="1318" y="249"/>
                  <a:pt x="1324" y="232"/>
                </a:cubicBezTo>
                <a:cubicBezTo>
                  <a:pt x="1329" y="217"/>
                  <a:pt x="1334" y="202"/>
                  <a:pt x="1339" y="187"/>
                </a:cubicBezTo>
                <a:cubicBezTo>
                  <a:pt x="1342" y="179"/>
                  <a:pt x="1347" y="164"/>
                  <a:pt x="1347" y="164"/>
                </a:cubicBezTo>
                <a:cubicBezTo>
                  <a:pt x="1342" y="99"/>
                  <a:pt x="1344" y="52"/>
                  <a:pt x="1309" y="0"/>
                </a:cubicBezTo>
                <a:cubicBezTo>
                  <a:pt x="1318" y="50"/>
                  <a:pt x="1332" y="60"/>
                  <a:pt x="1354" y="105"/>
                </a:cubicBezTo>
                <a:cubicBezTo>
                  <a:pt x="1366" y="129"/>
                  <a:pt x="1369" y="149"/>
                  <a:pt x="1384" y="172"/>
                </a:cubicBezTo>
                <a:cubicBezTo>
                  <a:pt x="1388" y="271"/>
                  <a:pt x="1383" y="387"/>
                  <a:pt x="1406" y="486"/>
                </a:cubicBezTo>
                <a:cubicBezTo>
                  <a:pt x="1418" y="639"/>
                  <a:pt x="1404" y="635"/>
                  <a:pt x="1444" y="733"/>
                </a:cubicBezTo>
                <a:cubicBezTo>
                  <a:pt x="1441" y="745"/>
                  <a:pt x="1448" y="766"/>
                  <a:pt x="1436" y="770"/>
                </a:cubicBezTo>
                <a:cubicBezTo>
                  <a:pt x="1420" y="775"/>
                  <a:pt x="1355" y="748"/>
                  <a:pt x="1332" y="740"/>
                </a:cubicBezTo>
                <a:cubicBezTo>
                  <a:pt x="1280" y="689"/>
                  <a:pt x="1245" y="675"/>
                  <a:pt x="1182" y="643"/>
                </a:cubicBezTo>
                <a:cubicBezTo>
                  <a:pt x="1169" y="624"/>
                  <a:pt x="1168" y="616"/>
                  <a:pt x="1145" y="606"/>
                </a:cubicBezTo>
                <a:cubicBezTo>
                  <a:pt x="1131" y="600"/>
                  <a:pt x="1100" y="591"/>
                  <a:pt x="1100" y="591"/>
                </a:cubicBezTo>
                <a:cubicBezTo>
                  <a:pt x="1076" y="575"/>
                  <a:pt x="1046" y="565"/>
                  <a:pt x="1025" y="546"/>
                </a:cubicBezTo>
                <a:cubicBezTo>
                  <a:pt x="1009" y="532"/>
                  <a:pt x="989" y="520"/>
                  <a:pt x="980" y="501"/>
                </a:cubicBezTo>
                <a:cubicBezTo>
                  <a:pt x="975" y="491"/>
                  <a:pt x="972" y="480"/>
                  <a:pt x="965" y="471"/>
                </a:cubicBezTo>
                <a:cubicBezTo>
                  <a:pt x="938" y="437"/>
                  <a:pt x="906" y="417"/>
                  <a:pt x="883" y="381"/>
                </a:cubicBezTo>
                <a:cubicBezTo>
                  <a:pt x="862" y="440"/>
                  <a:pt x="885" y="363"/>
                  <a:pt x="890" y="486"/>
                </a:cubicBezTo>
                <a:cubicBezTo>
                  <a:pt x="892" y="538"/>
                  <a:pt x="884" y="665"/>
                  <a:pt x="823" y="703"/>
                </a:cubicBezTo>
                <a:cubicBezTo>
                  <a:pt x="810" y="711"/>
                  <a:pt x="696" y="738"/>
                  <a:pt x="681" y="740"/>
                </a:cubicBezTo>
                <a:cubicBezTo>
                  <a:pt x="646" y="752"/>
                  <a:pt x="615" y="757"/>
                  <a:pt x="584" y="778"/>
                </a:cubicBezTo>
                <a:cubicBezTo>
                  <a:pt x="543" y="725"/>
                  <a:pt x="525" y="661"/>
                  <a:pt x="479" y="613"/>
                </a:cubicBezTo>
                <a:cubicBezTo>
                  <a:pt x="453" y="540"/>
                  <a:pt x="496" y="652"/>
                  <a:pt x="449" y="568"/>
                </a:cubicBezTo>
                <a:cubicBezTo>
                  <a:pt x="436" y="546"/>
                  <a:pt x="429" y="503"/>
                  <a:pt x="419" y="479"/>
                </a:cubicBezTo>
                <a:cubicBezTo>
                  <a:pt x="408" y="281"/>
                  <a:pt x="447" y="393"/>
                  <a:pt x="382" y="329"/>
                </a:cubicBezTo>
                <a:cubicBezTo>
                  <a:pt x="347" y="295"/>
                  <a:pt x="389" y="315"/>
                  <a:pt x="344" y="299"/>
                </a:cubicBezTo>
                <a:cubicBezTo>
                  <a:pt x="327" y="302"/>
                  <a:pt x="301" y="292"/>
                  <a:pt x="292" y="307"/>
                </a:cubicBezTo>
                <a:cubicBezTo>
                  <a:pt x="272" y="339"/>
                  <a:pt x="269" y="419"/>
                  <a:pt x="269" y="419"/>
                </a:cubicBezTo>
                <a:cubicBezTo>
                  <a:pt x="272" y="459"/>
                  <a:pt x="268" y="499"/>
                  <a:pt x="277" y="538"/>
                </a:cubicBezTo>
                <a:cubicBezTo>
                  <a:pt x="281" y="556"/>
                  <a:pt x="307" y="583"/>
                  <a:pt x="307" y="583"/>
                </a:cubicBezTo>
                <a:cubicBezTo>
                  <a:pt x="315" y="632"/>
                  <a:pt x="323" y="677"/>
                  <a:pt x="337" y="725"/>
                </a:cubicBezTo>
                <a:cubicBezTo>
                  <a:pt x="328" y="893"/>
                  <a:pt x="391" y="1002"/>
                  <a:pt x="247" y="1040"/>
                </a:cubicBezTo>
                <a:cubicBezTo>
                  <a:pt x="204" y="1083"/>
                  <a:pt x="134" y="1078"/>
                  <a:pt x="75" y="1092"/>
                </a:cubicBezTo>
                <a:cubicBezTo>
                  <a:pt x="65" y="1097"/>
                  <a:pt x="55" y="1103"/>
                  <a:pt x="45" y="1107"/>
                </a:cubicBezTo>
                <a:cubicBezTo>
                  <a:pt x="30" y="1113"/>
                  <a:pt x="0" y="1122"/>
                  <a:pt x="0" y="1122"/>
                </a:cubicBezTo>
                <a:cubicBezTo>
                  <a:pt x="21" y="1173"/>
                  <a:pt x="17" y="1197"/>
                  <a:pt x="75" y="1212"/>
                </a:cubicBezTo>
                <a:cubicBezTo>
                  <a:pt x="82" y="1217"/>
                  <a:pt x="91" y="1221"/>
                  <a:pt x="97" y="1227"/>
                </a:cubicBezTo>
                <a:cubicBezTo>
                  <a:pt x="103" y="1233"/>
                  <a:pt x="105" y="1244"/>
                  <a:pt x="112" y="1249"/>
                </a:cubicBezTo>
                <a:cubicBezTo>
                  <a:pt x="132" y="1265"/>
                  <a:pt x="171" y="1263"/>
                  <a:pt x="195" y="1272"/>
                </a:cubicBezTo>
                <a:cubicBezTo>
                  <a:pt x="238" y="1261"/>
                  <a:pt x="266" y="1245"/>
                  <a:pt x="307" y="1234"/>
                </a:cubicBezTo>
                <a:cubicBezTo>
                  <a:pt x="329" y="1219"/>
                  <a:pt x="349" y="1213"/>
                  <a:pt x="374" y="1204"/>
                </a:cubicBezTo>
                <a:cubicBezTo>
                  <a:pt x="379" y="1205"/>
                  <a:pt x="434" y="1211"/>
                  <a:pt x="449" y="1219"/>
                </a:cubicBezTo>
                <a:cubicBezTo>
                  <a:pt x="492" y="1243"/>
                  <a:pt x="464" y="1242"/>
                  <a:pt x="486" y="1242"/>
                </a:cubicBezTo>
              </a:path>
            </a:pathLst>
          </a:custGeom>
          <a:solidFill>
            <a:srgbClr val="FF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736" name="Rectangle 112">
            <a:extLst>
              <a:ext uri="{FF2B5EF4-FFF2-40B4-BE49-F238E27FC236}">
                <a16:creationId xmlns:a16="http://schemas.microsoft.com/office/drawing/2014/main" id="{6B32025E-5F43-455B-B6FA-74D715D14A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3500438"/>
            <a:ext cx="7343775" cy="33575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grpSp>
        <p:nvGrpSpPr>
          <p:cNvPr id="26737" name="Group 113">
            <a:extLst>
              <a:ext uri="{FF2B5EF4-FFF2-40B4-BE49-F238E27FC236}">
                <a16:creationId xmlns:a16="http://schemas.microsoft.com/office/drawing/2014/main" id="{60DB1629-B770-4527-B8F2-1FF587A6A806}"/>
              </a:ext>
            </a:extLst>
          </p:cNvPr>
          <p:cNvGrpSpPr>
            <a:grpSpLocks/>
          </p:cNvGrpSpPr>
          <p:nvPr/>
        </p:nvGrpSpPr>
        <p:grpSpPr bwMode="auto">
          <a:xfrm>
            <a:off x="2771775" y="4437063"/>
            <a:ext cx="2736850" cy="1584325"/>
            <a:chOff x="1746" y="2704"/>
            <a:chExt cx="1724" cy="998"/>
          </a:xfrm>
        </p:grpSpPr>
        <p:grpSp>
          <p:nvGrpSpPr>
            <p:cNvPr id="23574" name="Group 114">
              <a:extLst>
                <a:ext uri="{FF2B5EF4-FFF2-40B4-BE49-F238E27FC236}">
                  <a16:creationId xmlns:a16="http://schemas.microsoft.com/office/drawing/2014/main" id="{71805BAD-6D9A-4A9A-AD0C-900E9717F2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746" y="2704"/>
              <a:ext cx="1724" cy="998"/>
              <a:chOff x="1020" y="2704"/>
              <a:chExt cx="1724" cy="998"/>
            </a:xfrm>
          </p:grpSpPr>
          <p:sp>
            <p:nvSpPr>
              <p:cNvPr id="23611" name="AutoShape 115">
                <a:extLst>
                  <a:ext uri="{FF2B5EF4-FFF2-40B4-BE49-F238E27FC236}">
                    <a16:creationId xmlns:a16="http://schemas.microsoft.com/office/drawing/2014/main" id="{AC8400B6-A837-47A5-A755-96483ECBC6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1383" y="2341"/>
                <a:ext cx="998" cy="1724"/>
              </a:xfrm>
              <a:prstGeom prst="can">
                <a:avLst>
                  <a:gd name="adj" fmla="val 43186"/>
                </a:avLst>
              </a:prstGeom>
              <a:solidFill>
                <a:schemeClr val="bg1">
                  <a:alpha val="67842"/>
                </a:schemeClr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  <p:sp>
            <p:nvSpPr>
              <p:cNvPr id="23612" name="Oval 116">
                <a:extLst>
                  <a:ext uri="{FF2B5EF4-FFF2-40B4-BE49-F238E27FC236}">
                    <a16:creationId xmlns:a16="http://schemas.microsoft.com/office/drawing/2014/main" id="{A3516A77-9796-4E09-85CF-D9B3EA138A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20" y="2718"/>
                <a:ext cx="388" cy="975"/>
              </a:xfrm>
              <a:prstGeom prst="ellipse">
                <a:avLst/>
              </a:prstGeom>
              <a:noFill/>
              <a:ln w="9525" algn="ctr">
                <a:solidFill>
                  <a:schemeClr val="tx1"/>
                </a:solidFill>
                <a:prstDash val="dash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00">
                        <a:alpha val="67842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endParaRPr lang="zh-CN" altLang="en-US"/>
              </a:p>
            </p:txBody>
          </p:sp>
        </p:grpSp>
        <p:grpSp>
          <p:nvGrpSpPr>
            <p:cNvPr id="23575" name="Group 117">
              <a:extLst>
                <a:ext uri="{FF2B5EF4-FFF2-40B4-BE49-F238E27FC236}">
                  <a16:creationId xmlns:a16="http://schemas.microsoft.com/office/drawing/2014/main" id="{818B6C73-CD6D-4657-AD21-C0B812C64DAE}"/>
                </a:ext>
              </a:extLst>
            </p:cNvPr>
            <p:cNvGrpSpPr>
              <a:grpSpLocks/>
            </p:cNvGrpSpPr>
            <p:nvPr/>
          </p:nvGrpSpPr>
          <p:grpSpPr bwMode="auto">
            <a:xfrm rot="987601">
              <a:off x="1792" y="2795"/>
              <a:ext cx="454" cy="273"/>
              <a:chOff x="2978" y="527"/>
              <a:chExt cx="1553" cy="680"/>
            </a:xfrm>
          </p:grpSpPr>
          <p:sp>
            <p:nvSpPr>
              <p:cNvPr id="23606" name="Line 118">
                <a:extLst>
                  <a:ext uri="{FF2B5EF4-FFF2-40B4-BE49-F238E27FC236}">
                    <a16:creationId xmlns:a16="http://schemas.microsoft.com/office/drawing/2014/main" id="{1302F9AD-92C3-4C97-A798-713095B0594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60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3607" name="Group 119">
                <a:extLst>
                  <a:ext uri="{FF2B5EF4-FFF2-40B4-BE49-F238E27FC236}">
                    <a16:creationId xmlns:a16="http://schemas.microsoft.com/office/drawing/2014/main" id="{4D3FE01C-8CD9-453A-A1DF-7D2C0F88B02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06" y="527"/>
                <a:ext cx="273" cy="680"/>
                <a:chOff x="2426" y="2478"/>
                <a:chExt cx="273" cy="680"/>
              </a:xfrm>
            </p:grpSpPr>
            <p:sp>
              <p:nvSpPr>
                <p:cNvPr id="23609" name="Oval 120">
                  <a:extLst>
                    <a:ext uri="{FF2B5EF4-FFF2-40B4-BE49-F238E27FC236}">
                      <a16:creationId xmlns:a16="http://schemas.microsoft.com/office/drawing/2014/main" id="{A46584D1-5D7D-4FFB-B86D-3A395BE68C2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26" y="2478"/>
                  <a:ext cx="273" cy="680"/>
                </a:xfrm>
                <a:prstGeom prst="ellipse">
                  <a:avLst/>
                </a:prstGeom>
                <a:solidFill>
                  <a:srgbClr val="FFFF00">
                    <a:alpha val="67842"/>
                  </a:srgbClr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3610" name="Line 121">
                  <a:extLst>
                    <a:ext uri="{FF2B5EF4-FFF2-40B4-BE49-F238E27FC236}">
                      <a16:creationId xmlns:a16="http://schemas.microsoft.com/office/drawing/2014/main" id="{FCCEEFC6-9EE5-4129-8A2D-1CEA169BE7FF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9" y="2795"/>
                  <a:ext cx="0" cy="9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3608" name="Line 122">
                <a:extLst>
                  <a:ext uri="{FF2B5EF4-FFF2-40B4-BE49-F238E27FC236}">
                    <a16:creationId xmlns:a16="http://schemas.microsoft.com/office/drawing/2014/main" id="{3EE506DB-FECA-4B50-97AE-881E0EB795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78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3576" name="Group 123">
              <a:extLst>
                <a:ext uri="{FF2B5EF4-FFF2-40B4-BE49-F238E27FC236}">
                  <a16:creationId xmlns:a16="http://schemas.microsoft.com/office/drawing/2014/main" id="{D36A96EC-1B0E-41CB-A761-66B30941ABEB}"/>
                </a:ext>
              </a:extLst>
            </p:cNvPr>
            <p:cNvGrpSpPr>
              <a:grpSpLocks/>
            </p:cNvGrpSpPr>
            <p:nvPr/>
          </p:nvGrpSpPr>
          <p:grpSpPr bwMode="auto">
            <a:xfrm rot="8241103">
              <a:off x="1792" y="3203"/>
              <a:ext cx="454" cy="273"/>
              <a:chOff x="2978" y="527"/>
              <a:chExt cx="1553" cy="680"/>
            </a:xfrm>
          </p:grpSpPr>
          <p:sp>
            <p:nvSpPr>
              <p:cNvPr id="23601" name="Line 124">
                <a:extLst>
                  <a:ext uri="{FF2B5EF4-FFF2-40B4-BE49-F238E27FC236}">
                    <a16:creationId xmlns:a16="http://schemas.microsoft.com/office/drawing/2014/main" id="{46A3A317-4D01-481E-91D1-0B884679D67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60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3602" name="Group 125">
                <a:extLst>
                  <a:ext uri="{FF2B5EF4-FFF2-40B4-BE49-F238E27FC236}">
                    <a16:creationId xmlns:a16="http://schemas.microsoft.com/office/drawing/2014/main" id="{870641C4-188C-48C0-BABC-3D8905B3A7F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06" y="527"/>
                <a:ext cx="273" cy="680"/>
                <a:chOff x="2426" y="2478"/>
                <a:chExt cx="273" cy="680"/>
              </a:xfrm>
            </p:grpSpPr>
            <p:sp>
              <p:nvSpPr>
                <p:cNvPr id="23604" name="Oval 126">
                  <a:extLst>
                    <a:ext uri="{FF2B5EF4-FFF2-40B4-BE49-F238E27FC236}">
                      <a16:creationId xmlns:a16="http://schemas.microsoft.com/office/drawing/2014/main" id="{4146177E-580D-43C2-AEDD-F76AEFDB5E6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26" y="2478"/>
                  <a:ext cx="273" cy="680"/>
                </a:xfrm>
                <a:prstGeom prst="ellipse">
                  <a:avLst/>
                </a:prstGeom>
                <a:solidFill>
                  <a:srgbClr val="FFFF00">
                    <a:alpha val="67842"/>
                  </a:srgbClr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3605" name="Line 127">
                  <a:extLst>
                    <a:ext uri="{FF2B5EF4-FFF2-40B4-BE49-F238E27FC236}">
                      <a16:creationId xmlns:a16="http://schemas.microsoft.com/office/drawing/2014/main" id="{5D8D970A-6386-4A69-9731-F838965E975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9" y="2795"/>
                  <a:ext cx="0" cy="9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3603" name="Line 128">
                <a:extLst>
                  <a:ext uri="{FF2B5EF4-FFF2-40B4-BE49-F238E27FC236}">
                    <a16:creationId xmlns:a16="http://schemas.microsoft.com/office/drawing/2014/main" id="{344A2CFB-A013-4675-A00A-4636EAEAD5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78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3577" name="Group 129">
              <a:extLst>
                <a:ext uri="{FF2B5EF4-FFF2-40B4-BE49-F238E27FC236}">
                  <a16:creationId xmlns:a16="http://schemas.microsoft.com/office/drawing/2014/main" id="{6776B496-4D7A-4FE2-90CC-D2022E57C23D}"/>
                </a:ext>
              </a:extLst>
            </p:cNvPr>
            <p:cNvGrpSpPr>
              <a:grpSpLocks/>
            </p:cNvGrpSpPr>
            <p:nvPr/>
          </p:nvGrpSpPr>
          <p:grpSpPr bwMode="auto">
            <a:xfrm rot="-7354061">
              <a:off x="2246" y="3203"/>
              <a:ext cx="454" cy="273"/>
              <a:chOff x="2978" y="527"/>
              <a:chExt cx="1553" cy="680"/>
            </a:xfrm>
          </p:grpSpPr>
          <p:sp>
            <p:nvSpPr>
              <p:cNvPr id="23596" name="Line 130">
                <a:extLst>
                  <a:ext uri="{FF2B5EF4-FFF2-40B4-BE49-F238E27FC236}">
                    <a16:creationId xmlns:a16="http://schemas.microsoft.com/office/drawing/2014/main" id="{30110397-C6B1-42B3-A2FE-262828C74B8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60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3597" name="Group 131">
                <a:extLst>
                  <a:ext uri="{FF2B5EF4-FFF2-40B4-BE49-F238E27FC236}">
                    <a16:creationId xmlns:a16="http://schemas.microsoft.com/office/drawing/2014/main" id="{BD07BCF6-AE8C-4341-9025-508E185C50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06" y="527"/>
                <a:ext cx="273" cy="680"/>
                <a:chOff x="2426" y="2478"/>
                <a:chExt cx="273" cy="680"/>
              </a:xfrm>
            </p:grpSpPr>
            <p:sp>
              <p:nvSpPr>
                <p:cNvPr id="23599" name="Oval 132">
                  <a:extLst>
                    <a:ext uri="{FF2B5EF4-FFF2-40B4-BE49-F238E27FC236}">
                      <a16:creationId xmlns:a16="http://schemas.microsoft.com/office/drawing/2014/main" id="{344C1C6F-0638-452E-9DC6-F4F777F4B09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26" y="2478"/>
                  <a:ext cx="273" cy="680"/>
                </a:xfrm>
                <a:prstGeom prst="ellipse">
                  <a:avLst/>
                </a:prstGeom>
                <a:solidFill>
                  <a:srgbClr val="FFFF00">
                    <a:alpha val="67842"/>
                  </a:srgbClr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3600" name="Line 133">
                  <a:extLst>
                    <a:ext uri="{FF2B5EF4-FFF2-40B4-BE49-F238E27FC236}">
                      <a16:creationId xmlns:a16="http://schemas.microsoft.com/office/drawing/2014/main" id="{0D919084-9C35-4906-9560-78A31E00E92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9" y="2795"/>
                  <a:ext cx="0" cy="9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3598" name="Line 134">
                <a:extLst>
                  <a:ext uri="{FF2B5EF4-FFF2-40B4-BE49-F238E27FC236}">
                    <a16:creationId xmlns:a16="http://schemas.microsoft.com/office/drawing/2014/main" id="{660C2158-6011-431A-8840-2790B1897C7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78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3578" name="Group 135">
              <a:extLst>
                <a:ext uri="{FF2B5EF4-FFF2-40B4-BE49-F238E27FC236}">
                  <a16:creationId xmlns:a16="http://schemas.microsoft.com/office/drawing/2014/main" id="{F60F3A03-D6B7-474C-8DF2-54DD9ACB3D9D}"/>
                </a:ext>
              </a:extLst>
            </p:cNvPr>
            <p:cNvGrpSpPr>
              <a:grpSpLocks/>
            </p:cNvGrpSpPr>
            <p:nvPr/>
          </p:nvGrpSpPr>
          <p:grpSpPr bwMode="auto">
            <a:xfrm rot="-4086321">
              <a:off x="2291" y="2794"/>
              <a:ext cx="454" cy="273"/>
              <a:chOff x="2978" y="527"/>
              <a:chExt cx="1553" cy="680"/>
            </a:xfrm>
          </p:grpSpPr>
          <p:sp>
            <p:nvSpPr>
              <p:cNvPr id="23591" name="Line 136">
                <a:extLst>
                  <a:ext uri="{FF2B5EF4-FFF2-40B4-BE49-F238E27FC236}">
                    <a16:creationId xmlns:a16="http://schemas.microsoft.com/office/drawing/2014/main" id="{D4A5E0B0-BE58-4482-83BD-F157CA7798B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60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3592" name="Group 137">
                <a:extLst>
                  <a:ext uri="{FF2B5EF4-FFF2-40B4-BE49-F238E27FC236}">
                    <a16:creationId xmlns:a16="http://schemas.microsoft.com/office/drawing/2014/main" id="{67A81F0C-0284-441D-8F58-1E747065ABC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06" y="527"/>
                <a:ext cx="273" cy="680"/>
                <a:chOff x="2426" y="2478"/>
                <a:chExt cx="273" cy="680"/>
              </a:xfrm>
            </p:grpSpPr>
            <p:sp>
              <p:nvSpPr>
                <p:cNvPr id="23594" name="Oval 138">
                  <a:extLst>
                    <a:ext uri="{FF2B5EF4-FFF2-40B4-BE49-F238E27FC236}">
                      <a16:creationId xmlns:a16="http://schemas.microsoft.com/office/drawing/2014/main" id="{FCDA6B56-C957-4451-B4B7-9BD366F43D3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26" y="2478"/>
                  <a:ext cx="273" cy="680"/>
                </a:xfrm>
                <a:prstGeom prst="ellipse">
                  <a:avLst/>
                </a:prstGeom>
                <a:solidFill>
                  <a:srgbClr val="FFFF00">
                    <a:alpha val="67842"/>
                  </a:srgbClr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3595" name="Line 139">
                  <a:extLst>
                    <a:ext uri="{FF2B5EF4-FFF2-40B4-BE49-F238E27FC236}">
                      <a16:creationId xmlns:a16="http://schemas.microsoft.com/office/drawing/2014/main" id="{1540922F-033F-4F0D-9DEA-6A3321ACF24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9" y="2795"/>
                  <a:ext cx="0" cy="9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3593" name="Line 140">
                <a:extLst>
                  <a:ext uri="{FF2B5EF4-FFF2-40B4-BE49-F238E27FC236}">
                    <a16:creationId xmlns:a16="http://schemas.microsoft.com/office/drawing/2014/main" id="{92B2E3D7-7150-467B-9307-55FAC623FD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78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3579" name="Group 141">
              <a:extLst>
                <a:ext uri="{FF2B5EF4-FFF2-40B4-BE49-F238E27FC236}">
                  <a16:creationId xmlns:a16="http://schemas.microsoft.com/office/drawing/2014/main" id="{368A1FB5-DBA1-404F-A0D0-881F0EE73D2C}"/>
                </a:ext>
              </a:extLst>
            </p:cNvPr>
            <p:cNvGrpSpPr>
              <a:grpSpLocks/>
            </p:cNvGrpSpPr>
            <p:nvPr/>
          </p:nvGrpSpPr>
          <p:grpSpPr bwMode="auto">
            <a:xfrm rot="-6268315">
              <a:off x="2700" y="2794"/>
              <a:ext cx="454" cy="273"/>
              <a:chOff x="2978" y="527"/>
              <a:chExt cx="1553" cy="680"/>
            </a:xfrm>
          </p:grpSpPr>
          <p:sp>
            <p:nvSpPr>
              <p:cNvPr id="23586" name="Line 142">
                <a:extLst>
                  <a:ext uri="{FF2B5EF4-FFF2-40B4-BE49-F238E27FC236}">
                    <a16:creationId xmlns:a16="http://schemas.microsoft.com/office/drawing/2014/main" id="{4D4A03CB-AA28-4F7E-ADBA-EFB77D132D0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60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3587" name="Group 143">
                <a:extLst>
                  <a:ext uri="{FF2B5EF4-FFF2-40B4-BE49-F238E27FC236}">
                    <a16:creationId xmlns:a16="http://schemas.microsoft.com/office/drawing/2014/main" id="{334BBAED-151F-44F8-9276-3CFDE9B7CBA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06" y="527"/>
                <a:ext cx="273" cy="680"/>
                <a:chOff x="2426" y="2478"/>
                <a:chExt cx="273" cy="680"/>
              </a:xfrm>
            </p:grpSpPr>
            <p:sp>
              <p:nvSpPr>
                <p:cNvPr id="23589" name="Oval 144">
                  <a:extLst>
                    <a:ext uri="{FF2B5EF4-FFF2-40B4-BE49-F238E27FC236}">
                      <a16:creationId xmlns:a16="http://schemas.microsoft.com/office/drawing/2014/main" id="{BEFAF515-D9A0-40B7-A5B3-9F2E4318F09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26" y="2478"/>
                  <a:ext cx="273" cy="680"/>
                </a:xfrm>
                <a:prstGeom prst="ellipse">
                  <a:avLst/>
                </a:prstGeom>
                <a:solidFill>
                  <a:srgbClr val="FFFF00">
                    <a:alpha val="67842"/>
                  </a:srgbClr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3590" name="Line 145">
                  <a:extLst>
                    <a:ext uri="{FF2B5EF4-FFF2-40B4-BE49-F238E27FC236}">
                      <a16:creationId xmlns:a16="http://schemas.microsoft.com/office/drawing/2014/main" id="{352BBBF1-4BF3-4DAB-A370-B84F5704BA6B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9" y="2795"/>
                  <a:ext cx="0" cy="9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3588" name="Line 146">
                <a:extLst>
                  <a:ext uri="{FF2B5EF4-FFF2-40B4-BE49-F238E27FC236}">
                    <a16:creationId xmlns:a16="http://schemas.microsoft.com/office/drawing/2014/main" id="{6A9816EA-3646-44AC-B411-EA7467BBBE2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78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23580" name="Group 147">
              <a:extLst>
                <a:ext uri="{FF2B5EF4-FFF2-40B4-BE49-F238E27FC236}">
                  <a16:creationId xmlns:a16="http://schemas.microsoft.com/office/drawing/2014/main" id="{714435F7-AD8B-4639-9450-FE0DD56CA5BD}"/>
                </a:ext>
              </a:extLst>
            </p:cNvPr>
            <p:cNvGrpSpPr>
              <a:grpSpLocks/>
            </p:cNvGrpSpPr>
            <p:nvPr/>
          </p:nvGrpSpPr>
          <p:grpSpPr bwMode="auto">
            <a:xfrm rot="7178251">
              <a:off x="2700" y="3248"/>
              <a:ext cx="454" cy="273"/>
              <a:chOff x="2978" y="527"/>
              <a:chExt cx="1553" cy="680"/>
            </a:xfrm>
          </p:grpSpPr>
          <p:sp>
            <p:nvSpPr>
              <p:cNvPr id="23581" name="Line 148">
                <a:extLst>
                  <a:ext uri="{FF2B5EF4-FFF2-40B4-BE49-F238E27FC236}">
                    <a16:creationId xmlns:a16="http://schemas.microsoft.com/office/drawing/2014/main" id="{F6F6F5AB-3E23-44DC-8C36-E322768572C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60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23582" name="Group 149">
                <a:extLst>
                  <a:ext uri="{FF2B5EF4-FFF2-40B4-BE49-F238E27FC236}">
                    <a16:creationId xmlns:a16="http://schemas.microsoft.com/office/drawing/2014/main" id="{C827C805-7F14-4FF8-9893-C2FEB5CB2A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606" y="527"/>
                <a:ext cx="273" cy="680"/>
                <a:chOff x="2426" y="2478"/>
                <a:chExt cx="273" cy="680"/>
              </a:xfrm>
            </p:grpSpPr>
            <p:sp>
              <p:nvSpPr>
                <p:cNvPr id="23584" name="Oval 150">
                  <a:extLst>
                    <a:ext uri="{FF2B5EF4-FFF2-40B4-BE49-F238E27FC236}">
                      <a16:creationId xmlns:a16="http://schemas.microsoft.com/office/drawing/2014/main" id="{7110476A-9AC8-40CB-B52A-9421B88F101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26" y="2478"/>
                  <a:ext cx="273" cy="680"/>
                </a:xfrm>
                <a:prstGeom prst="ellipse">
                  <a:avLst/>
                </a:prstGeom>
                <a:solidFill>
                  <a:srgbClr val="FFFF00">
                    <a:alpha val="67842"/>
                  </a:srgbClr>
                </a:solidFill>
                <a:ln w="12700" algn="ctr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23585" name="Line 151">
                  <a:extLst>
                    <a:ext uri="{FF2B5EF4-FFF2-40B4-BE49-F238E27FC236}">
                      <a16:creationId xmlns:a16="http://schemas.microsoft.com/office/drawing/2014/main" id="{0CA207FE-8986-4230-99B3-CE3F7A28BA61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2699" y="2795"/>
                  <a:ext cx="0" cy="9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23583" name="Line 152">
                <a:extLst>
                  <a:ext uri="{FF2B5EF4-FFF2-40B4-BE49-F238E27FC236}">
                    <a16:creationId xmlns:a16="http://schemas.microsoft.com/office/drawing/2014/main" id="{E4A9F39A-B3DA-47F2-956D-C278F83809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78" y="858"/>
                <a:ext cx="77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67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6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56337E-6 C 0.00642 0.00277 0.01198 0.00855 0.01823 0.01202 C 0.02118 0.01364 0.0243 0.01434 0.02726 0.01549 C 0.02969 0.01757 0.03281 0.01827 0.03507 0.02081 C 0.03837 0.02428 0.04062 0.0296 0.0441 0.03284 C 0.0467 0.03515 0.0493 0.03746 0.05191 0.03977 C 0.05451 0.04209 0.05972 0.04671 0.05972 0.04671 C 0.06285 0.05296 0.06719 0.05781 0.07014 0.06406 C 0.07396 0.07215 0.07118 0.06938 0.07535 0.07608 C 0.07656 0.07793 0.07778 0.07978 0.07917 0.0814 C 0.0816 0.08395 0.08698 0.08834 0.08698 0.08834 C 0.0875 0.08718 0.09097 0.0784 0.09097 0.07608 C 0.09097 0.06591 0.08663 0.05573 0.08055 0.05018 C 0.0776 0.03908 0.07031 0.03446 0.06493 0.0259 C 0.05764 0.0141 0.04739 0.0067 0.03767 -0.00162 C 0.0316 -0.00671 0.025 -0.01434 0.01823 -0.01735 C 0.00972 -0.02105 -0.00035 -0.02313 -0.00903 -0.0259 C -0.00868 -0.01966 -0.0092 -0.01295 -0.00781 -0.00694 C -0.00729 -0.00463 -0.00469 -0.0037 -0.00382 -0.00162 C 0.00035 0.00809 -0.00538 0.00439 0.00521 0.00855 C 0.00937 0.01434 0.01649 0.0215 0.02205 0.02428 C 0.025 0.03029 0.03264 0.03654 0.03767 0.03977 C 0.04323 0.04764 0.05052 0.05596 0.05712 0.06221 C 0.06458 0.06938 0.06007 0.06198 0.06614 0.06915 C 0.07535 0.07978 0.0816 0.09482 0.09358 0.10037 C 0.09479 0.09921 0.09722 0.09898 0.09739 0.0969 C 0.09878 0.0814 0.09705 0.06175 0.08837 0.05018 C 0.08351 0.03214 0.06788 0.01133 0.05451 0.00508 C 0.05278 0.00347 0.05121 0.00115 0.0493 -1.56337E-6 C 0.04687 -0.00162 0.04149 -0.00347 0.04149 -0.00347 C 0.03715 -0.01203 0.02864 -0.01665 0.02205 -0.02244 C 0.01858 -0.02567 0.01042 -0.02937 0.01042 -0.02937 C 0.00868 -0.02891 0.0066 -0.02937 0.00521 -0.02776 C 0.00278 -0.02498 4.72222E-6 -0.01735 4.72222E-6 -0.01735 C 0.00104 -0.00995 0.00104 -0.00232 0.0026 0.00508 C 0.00364 0.00994 0.01528 0.02544 0.01944 0.02937 C 0.02031 0.03168 0.02066 0.03446 0.02205 0.03631 C 0.02309 0.03769 0.02483 0.037 0.02604 0.03816 C 0.0276 0.03954 0.02847 0.04186 0.02986 0.04324 C 0.03142 0.04463 0.03333 0.04556 0.03507 0.04671 C 0.04028 0.05666 0.04809 0.05781 0.0559 0.06221 C 0.06285 0.06614 0.0691 0.0703 0.07656 0.07261 C 0.0783 0.07377 0.08003 0.07516 0.08177 0.07608 C 0.08437 0.07747 0.08958 0.07955 0.08958 0.07955 C 0.0934 0.08302 0.09739 0.08487 0.10121 0.08834 C 0.10208 0.08603 0.10347 0.08395 0.10382 0.0814 C 0.10434 0.07632 0.09358 0.05758 0.09219 0.05365 C 0.08246 0.02775 0.07049 0.01202 0.0533 -0.00509 C 0.04514 -0.01319 0.03698 -0.02313 0.02726 -0.02776 C 0.02205 -0.02706 0.01458 -0.03169 0.01163 -0.0259 C 0.00521 -0.01342 0.01128 -0.00347 0.01562 0.00508 C 0.01788 0.01526 0.01493 0.00624 0.02083 0.01387 C 0.02187 0.01526 0.02239 0.01757 0.02344 0.01896 C 0.03264 0.03122 0.04358 0.03677 0.0559 0.03977 C 0.06302 0.04463 0.06858 0.05157 0.07535 0.05712 C 0.0776 0.05897 0.08246 0.06105 0.08437 0.06406 C 0.09444 0.07909 0.10174 0.0962 0.11562 0.10545 C 0.11805 0.09505 0.11875 0.09459 0.11562 0.07793 C 0.1151 0.07539 0.11285 0.0747 0.11163 0.07261 C 0.10972 0.06938 0.10816 0.06568 0.10642 0.06221 C 0.09948 0.04833 0.08958 0.03792 0.08055 0.0259 C 0.07465 0.01804 0.0816 0.02243 0.07396 0.01896 C 0.07014 0.01387 0.06667 0.01249 0.06233 0.00855 C 0.05781 -0.00047 0.05226 0.00069 0.04549 -0.00347 C 0.03611 -0.00925 0.0283 -0.01596 0.01823 -0.01897 C 0.01024 -0.02429 0.0033 -0.02822 -0.00521 -0.03122 C -0.01042 -0.03608 -0.01076 -0.03793 -0.01945 -0.03284 C -0.02066 -0.03215 -0.02014 -0.02937 -0.02083 -0.02776 C -0.02153 -0.0259 -0.02257 -0.02429 -0.02344 -0.02244 C -0.02292 -0.01504 -0.02309 -0.0074 -0.02205 -1.56337E-6 C -0.02083 0.00832 -0.01354 0.01295 -0.00903 0.01896 C -0.0059 0.02312 -0.00347 0.02798 4.72222E-6 0.03122 C 0.01094 0.04163 0.02378 0.05018 0.03368 0.06221 C 0.03785 0.0673 0.04097 0.07354 0.04549 0.07793 C 0.0493 0.08163 0.0533 0.08464 0.05712 0.08834 C 0.06267 0.09389 0.06424 0.10222 0.07014 0.10731 C 0.07292 0.11262 0.07604 0.11794 0.07917 0.1228 C 0.0816 0.1265 0.08698 0.13321 0.08698 0.13321 C 0.09965 0.12465 0.09739 0.10014 0.08958 0.08487 C 0.08802 0.07608 0.07969 0.05619 0.07535 0.04833 C 0.07222 0.04255 0.06701 0.04024 0.06354 0.03469 C 0.05868 0.02682 0.05694 0.01989 0.05069 0.01387 C 0.04983 0.01156 0.04948 0.00879 0.04809 0.00693 C 0.04583 0.00393 0.04028 -1.56337E-6 0.04028 -1.56337E-6 C 0.03472 -0.01064 0.02465 -0.01642 0.01562 -0.02082 C 0.00989 -0.02012 0.00417 -0.02082 -0.00139 -0.01897 C -0.00278 -0.0185 -0.00365 -0.01596 -0.00382 -0.01388 C -0.00451 -0.00208 -0.00087 0.01064 0.00642 0.01734 C 0.01042 0.02798 0.01875 0.03607 0.02726 0.03977 C 0.03212 0.04394 0.0375 0.05111 0.04288 0.05365 C 0.04757 0.0599 0.05295 0.06429 0.05851 0.06915 C 0.06007 0.07053 0.06076 0.07308 0.06233 0.07447 C 0.06805 0.08002 0.075 0.08395 0.08055 0.08996 C 0.08194 0.09158 0.08299 0.09343 0.08437 0.09505 C 0.08646 0.09759 0.08871 0.09967 0.09097 0.10199 C 0.09253 0.1036 0.10087 0.11471 0.10382 0.11077 " pathEditMode="relative" ptsTypes="fffffffffffffffffffffffffffffffffffffffffffffffffffffffffffffffffffffffffffffffffffffffffffffffA">
                                      <p:cBhvr>
                                        <p:cTn id="14" dur="3000" fill="hold"/>
                                        <p:tgtEl>
                                          <p:spTgt spid="267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26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267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6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6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267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6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6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267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6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0"/>
                                        <p:tgtEl>
                                          <p:spTgt spid="26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6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3000"/>
                                        <p:tgtEl>
                                          <p:spTgt spid="26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2000"/>
                                        <p:tgtEl>
                                          <p:spTgt spid="26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73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&amp;t=1&amp;usg=__ZvMiQvspsPi4waGkmEr4rFumLGw=">
            <a:extLst>
              <a:ext uri="{FF2B5EF4-FFF2-40B4-BE49-F238E27FC236}">
                <a16:creationId xmlns:a16="http://schemas.microsoft.com/office/drawing/2014/main" id="{6DF4CF39-09DB-44BB-B5C6-805BCE5B1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26670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ext Box 3">
            <a:extLst>
              <a:ext uri="{FF2B5EF4-FFF2-40B4-BE49-F238E27FC236}">
                <a16:creationId xmlns:a16="http://schemas.microsoft.com/office/drawing/2014/main" id="{DBC9D51E-584D-4DDF-A113-660DE941A7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3213100"/>
            <a:ext cx="10080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67842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000" b="1"/>
              <a:t>安培</a:t>
            </a:r>
          </a:p>
        </p:txBody>
      </p:sp>
      <p:sp>
        <p:nvSpPr>
          <p:cNvPr id="40964" name="AutoShape 4">
            <a:extLst>
              <a:ext uri="{FF2B5EF4-FFF2-40B4-BE49-F238E27FC236}">
                <a16:creationId xmlns:a16="http://schemas.microsoft.com/office/drawing/2014/main" id="{43BC784F-847E-4DAE-8617-E610F152DD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188913"/>
            <a:ext cx="6337300" cy="1439862"/>
          </a:xfrm>
          <a:prstGeom prst="wedgeEllipseCallout">
            <a:avLst>
              <a:gd name="adj1" fmla="val -57588"/>
              <a:gd name="adj2" fmla="val 63894"/>
            </a:avLst>
          </a:prstGeom>
          <a:solidFill>
            <a:srgbClr val="FFFF00">
              <a:alpha val="67842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磁铁的磁场也是由电流产生的！</a:t>
            </a:r>
          </a:p>
        </p:txBody>
      </p:sp>
      <p:pic>
        <p:nvPicPr>
          <p:cNvPr id="24581" name="Picture 5" descr="HWOCRTEMP_ROC430">
            <a:extLst>
              <a:ext uri="{FF2B5EF4-FFF2-40B4-BE49-F238E27FC236}">
                <a16:creationId xmlns:a16="http://schemas.microsoft.com/office/drawing/2014/main" id="{9BCC7812-AC07-4446-A033-69F4873B3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14"/>
          <a:stretch>
            <a:fillRect/>
          </a:stretch>
        </p:blipFill>
        <p:spPr bwMode="auto">
          <a:xfrm>
            <a:off x="179388" y="3284538"/>
            <a:ext cx="496887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6" descr="未命名">
            <a:extLst>
              <a:ext uri="{FF2B5EF4-FFF2-40B4-BE49-F238E27FC236}">
                <a16:creationId xmlns:a16="http://schemas.microsoft.com/office/drawing/2014/main" id="{FE8A2E24-174E-4407-96F0-4D3797F80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78" b="27968"/>
          <a:stretch>
            <a:fillRect/>
          </a:stretch>
        </p:blipFill>
        <p:spPr bwMode="auto">
          <a:xfrm>
            <a:off x="323850" y="3429000"/>
            <a:ext cx="4610100" cy="3046413"/>
          </a:xfrm>
          <a:prstGeom prst="rect">
            <a:avLst/>
          </a:prstGeom>
          <a:solidFill>
            <a:srgbClr val="00CCFF">
              <a:alpha val="3098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7" name="AutoShape 7">
            <a:extLst>
              <a:ext uri="{FF2B5EF4-FFF2-40B4-BE49-F238E27FC236}">
                <a16:creationId xmlns:a16="http://schemas.microsoft.com/office/drawing/2014/main" id="{9A05AE02-A4B9-48AE-A215-E8B10A8A28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1989138"/>
            <a:ext cx="6337300" cy="1439862"/>
          </a:xfrm>
          <a:prstGeom prst="wedgeEllipseCallout">
            <a:avLst>
              <a:gd name="adj1" fmla="val -57037"/>
              <a:gd name="adj2" fmla="val -61468"/>
            </a:avLst>
          </a:prstGeom>
          <a:solidFill>
            <a:srgbClr val="FFFF00">
              <a:alpha val="67842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一切磁现象的本质都是缘于</a:t>
            </a:r>
          </a:p>
        </p:txBody>
      </p:sp>
      <p:sp>
        <p:nvSpPr>
          <p:cNvPr id="40968" name="Text Box 8">
            <a:extLst>
              <a:ext uri="{FF2B5EF4-FFF2-40B4-BE49-F238E27FC236}">
                <a16:creationId xmlns:a16="http://schemas.microsoft.com/office/drawing/2014/main" id="{39D11DF5-11BA-4D5F-90B2-4672FF10AC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8925" y="2565400"/>
            <a:ext cx="2232025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7200" b="1">
                <a:solidFill>
                  <a:srgbClr val="FF0000"/>
                </a:solidFill>
                <a:ea typeface="楷体_GB2312" pitchFamily="49" charset="-122"/>
              </a:rPr>
              <a:t>电！</a:t>
            </a:r>
          </a:p>
        </p:txBody>
      </p:sp>
      <p:sp>
        <p:nvSpPr>
          <p:cNvPr id="40969" name="Text Box 9">
            <a:extLst>
              <a:ext uri="{FF2B5EF4-FFF2-40B4-BE49-F238E27FC236}">
                <a16:creationId xmlns:a16="http://schemas.microsoft.com/office/drawing/2014/main" id="{B313439E-7C87-4002-8EBB-50738B4DED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84438" y="5876925"/>
            <a:ext cx="5759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4000" b="1">
                <a:solidFill>
                  <a:srgbClr val="FF9933"/>
                </a:solidFill>
              </a:rPr>
              <a:t>所谓</a:t>
            </a:r>
            <a:r>
              <a:rPr lang="zh-CN" altLang="en-US" sz="4000" b="1">
                <a:solidFill>
                  <a:srgbClr val="FF0000"/>
                </a:solidFill>
              </a:rPr>
              <a:t>磁现象的电本质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05458E-6 L 0.51181 -0.00162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59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nimBg="1"/>
      <p:bldP spid="40967" grpId="0" animBg="1"/>
      <p:bldP spid="40968" grpId="0"/>
      <p:bldP spid="40969" grpId="0"/>
    </p:bldLst>
  </p:timing>
</p:sld>
</file>

<file path=ppt/theme/theme1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285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906</TotalTime>
  <Words>708</Words>
  <Application>Microsoft Office PowerPoint</Application>
  <PresentationFormat>全屏显示(4:3)</PresentationFormat>
  <Paragraphs>87</Paragraphs>
  <Slides>23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0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黑体</vt:lpstr>
      <vt:lpstr>华文新魏</vt:lpstr>
      <vt:lpstr>楷体</vt:lpstr>
      <vt:lpstr>楷体_GB2312</vt:lpstr>
      <vt:lpstr>隶书</vt:lpstr>
      <vt:lpstr>宋体</vt:lpstr>
      <vt:lpstr>Arial</vt:lpstr>
      <vt:lpstr>Times New Roman</vt:lpstr>
      <vt:lpstr>1_默认设计模板</vt:lpstr>
      <vt:lpstr>第三章   3   几种常见的磁场</vt:lpstr>
      <vt:lpstr>条形磁铁的磁场</vt:lpstr>
      <vt:lpstr>条形磁铁磁场的空间立体图</vt:lpstr>
      <vt:lpstr>PowerPoint 演示文稿</vt:lpstr>
      <vt:lpstr>通电螺线管的磁感线分布</vt:lpstr>
      <vt:lpstr>PowerPoint 演示文稿</vt:lpstr>
      <vt:lpstr>PowerPoint 演示文稿</vt:lpstr>
      <vt:lpstr>PowerPoint 演示文稿</vt:lpstr>
      <vt:lpstr>PowerPoint 演示文稿</vt:lpstr>
      <vt:lpstr>条形磁铁内部的磁场</vt:lpstr>
      <vt:lpstr>PowerPoint 演示文稿</vt:lpstr>
      <vt:lpstr>通电螺线管磁场的几种表示图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思考：</vt:lpstr>
      <vt:lpstr>安培认为：物质微粒内有电流，称之为分子电流，分子电流使微粒相当于一个小磁体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第三章   3   几种常见的磁场</dc:title>
  <dc:creator>Administrator</dc:creator>
  <cp:lastModifiedBy>矗 彭</cp:lastModifiedBy>
  <cp:revision>20</cp:revision>
  <dcterms:created xsi:type="dcterms:W3CDTF">2010-10-25T01:19:23Z</dcterms:created>
  <dcterms:modified xsi:type="dcterms:W3CDTF">2019-11-26T23:50:02Z</dcterms:modified>
</cp:coreProperties>
</file>