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C4E7C3-491F-E4DB-2CEE-9C23442062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1EF4696-A504-0808-21A7-4387B9E081C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2578C48-8F8D-5BF6-8966-CA93907CD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684A2A3-1504-6A1B-1713-10697042D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B356772-5E92-0E1E-E1ED-5390B95F5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90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A0D9CCF-43E5-6B22-BA6F-E9C1D7ED8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B36381E-8525-7662-C94F-16EC6C4D4F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BB2781-FDA6-EE20-8C1A-21287C877F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C888A0B-DEAD-9C06-0D03-D08175D48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68F24B2-1218-E92D-E2E3-C258705E4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7767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A1C6687-F12D-147C-E52E-591CF7EA0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BD3D5E01-9D67-E1CA-8DAB-53DD249B69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D1B4FE6-D1E2-27D5-EE53-3B739224B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B0F2E0A-CD12-9797-9AED-D94C6629B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AC362DC2-09F8-92AC-AF1F-BA93A66B2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9439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67D694-8CED-D61C-B7B5-D5F253927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9F0C476-E8A4-0962-5BAC-F8C6DD82AD3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B1259BB-4D6B-500C-A6C7-DCBD07B8D5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91670737-69C5-59B9-E5F3-B558B2560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11306D8-8F0E-69B1-F763-D8EBEE0C5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8F500B7-04A6-8C80-5C65-264E9AEEE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86154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FA69850-D601-7C62-794A-81A80C524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D2EA2E4-83D7-740A-0B8B-9746E21705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A5B7775-74CC-1A0D-B291-169457DE0B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3C0394E-EB7F-1E81-26FD-38E9832F3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480009AF-300A-8081-9BEC-00DED20708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13E49592-5A2D-C122-21E9-D24EE1FD2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7F673A95-4EB0-CDE6-8F15-DC16F46B9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072B84B7-ACC5-E4F8-3D78-B51C7A1A6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699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E7AC283-ACD6-56E4-5D98-C46BA30307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22B0FFF3-0027-4E73-9FA7-173F7489C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8CDC46F1-6C44-0CB0-36C1-6499AA1A2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7886A27-167D-F262-10E1-5699D8CD0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32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B23E695-9513-1712-594D-43D6744A9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B6C53B30-14EC-E1FC-9FF8-F2DEF1EE9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622E550F-8902-5CE5-60B1-6FEFFF100A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997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CF47D9-2183-88E8-D08E-981169B4F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1697F106-BBF5-CB30-0CDD-CA63F7BECA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9F4BDA9-0098-0DA8-6507-6B17C7C5BF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2953B98-1821-E1C1-8623-EA37C36C0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6BF1CF6-5B1B-C18D-E4A7-8929BB8588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FD66E29-F1CF-8082-10E1-858F064F1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409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34D8E9E-1971-CB8C-126A-B7FC3141E9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B5604EAB-9734-81C7-BE50-251D0B60B42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95AD382-7954-71F1-7D24-561FC9D940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50B2D27-1EBB-25C2-1ECF-74645F6F6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C8BC7D4-3F86-9A63-5C72-D1796E14B1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362134F-20AA-7C33-E62F-80819C7F6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5573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49D12E4-817D-A4ED-09B9-36EE64003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61B83B07-B201-4FC5-9DF0-2DF7437EB4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5C06A42-ACE7-702E-6B8F-251773921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3A8EB450-35BA-E461-74BE-8E348BEAB7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123FD4F-CDD6-097B-93F7-6B0F22F10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0418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9F8F3540-9837-6837-9FBC-9932E4EABA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9EDAA19-1A40-5B04-3D6F-DA2EA0DE44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AB39B49-310F-EE0B-654B-4B41A77025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223E203-6038-432A-0AF0-0D9F5586C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B872214-360A-B0A7-60AB-E4BDEDF7F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0632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AEFE6313-E35E-BA60-26BF-19F3B4CA5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9E6CD73B-55D0-7A38-9207-914E333A2D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949C7E81-BA00-C18D-B38E-76465719DA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7688D4-14E1-415B-A10C-5C117B684F96}" type="datetimeFigureOut">
              <a:rPr lang="zh-CN" altLang="en-US" smtClean="0"/>
              <a:t>2023/1/5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0511BE0-2971-64DF-B67A-A04FCF7325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C735327-BE90-12AE-D25E-B8977057AC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26094B-BFA4-4F31-9E0A-420F833B9C5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4020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Climate protesters 1._________ (throw) tomato soup at Vincent van Gogh's "Sunflowers" painting Friday 2.___________ (protest) the extraction(</a:t>
            </a:r>
            <a:r>
              <a:rPr lang="zh-CN" altLang="en-US" sz="3200" b="1" dirty="0"/>
              <a:t>开采</a:t>
            </a:r>
            <a:r>
              <a:rPr lang="en-US" altLang="zh-CN" sz="3200" b="1" dirty="0"/>
              <a:t>) and use of fossil fuels.</a:t>
            </a:r>
          </a:p>
          <a:p>
            <a:r>
              <a:rPr lang="en-US" altLang="zh-CN" sz="3200" b="1" dirty="0"/>
              <a:t>      Members of Just Stop Oil, 3.__________ (wear) T-shirts bearing the name of the group, poured two cans of tomato soup over the famous painting 4.___________ (locate) at the National Gallery in London, as seen in a video posted to Twitter by the group.</a:t>
            </a:r>
            <a:endParaRPr lang="zh-CN" altLang="en-US" sz="32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FFE00EE-8A9F-C2BE-7DCF-B139CC835F7E}"/>
              </a:ext>
            </a:extLst>
          </p:cNvPr>
          <p:cNvSpPr txBox="1"/>
          <p:nvPr/>
        </p:nvSpPr>
        <p:spPr>
          <a:xfrm>
            <a:off x="5143502" y="0"/>
            <a:ext cx="14001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threw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9696454" y="550782"/>
            <a:ext cx="23336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t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o</a:t>
            </a:r>
            <a:r>
              <a:rPr kumimoji="0" lang="en-US" altLang="zh-CN" sz="3600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 protest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47308732-9721-458C-851D-762E02D24DA6}"/>
              </a:ext>
            </a:extLst>
          </p:cNvPr>
          <p:cNvSpPr txBox="1"/>
          <p:nvPr/>
        </p:nvSpPr>
        <p:spPr>
          <a:xfrm>
            <a:off x="6181725" y="1542067"/>
            <a:ext cx="200977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wearing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6467476" y="2550035"/>
            <a:ext cx="19526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located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12070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B4DCDFD8-6696-0AA0-5F90-B6680D92E610}"/>
              </a:ext>
            </a:extLst>
          </p:cNvPr>
          <p:cNvSpPr txBox="1"/>
          <p:nvPr/>
        </p:nvSpPr>
        <p:spPr>
          <a:xfrm>
            <a:off x="271462" y="172462"/>
            <a:ext cx="1150143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	However, the painting 5._______________ (protect) by glass and doesn't appear to have suffered any damage.</a:t>
            </a:r>
          </a:p>
          <a:p>
            <a:r>
              <a:rPr lang="en-US" altLang="zh-CN" sz="3200" b="1" dirty="0"/>
              <a:t>	Two women then glued their hands 6.________ the wall just under the work of art, the video shows.</a:t>
            </a:r>
          </a:p>
          <a:p>
            <a:r>
              <a:rPr lang="en-US" altLang="zh-CN" sz="3200" b="1" dirty="0"/>
              <a:t>	"What is worth 7.________ (much): art or life? Is it worth more than food? Worth more than justice?" one of the activists yelled, adding, "are you more concerned about the protection of a painting, 8.________ the protection of our planet and people?"</a:t>
            </a:r>
          </a:p>
          <a:p>
            <a:r>
              <a:rPr lang="en-US" altLang="zh-CN" sz="3200" b="1" dirty="0"/>
              <a:t>	She continued, "The cost-of-living crisis is part of the cost of oil crisis. Fuel is 9.____________________ (affordable) to millions of cold, hungry 10.__________ (family). They can't even afford to heat a tin of soup."</a:t>
            </a:r>
            <a:endParaRPr lang="zh-CN" altLang="en-US" sz="3200" b="1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AFFE00EE-8A9F-C2BE-7DCF-B139CC835F7E}"/>
              </a:ext>
            </a:extLst>
          </p:cNvPr>
          <p:cNvSpPr txBox="1"/>
          <p:nvPr/>
        </p:nvSpPr>
        <p:spPr>
          <a:xfrm>
            <a:off x="5707856" y="48637"/>
            <a:ext cx="27884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i</a:t>
            </a: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s protected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393BA6-8103-AF52-A43E-CEF9FC578147}"/>
              </a:ext>
            </a:extLst>
          </p:cNvPr>
          <p:cNvSpPr txBox="1"/>
          <p:nvPr/>
        </p:nvSpPr>
        <p:spPr>
          <a:xfrm>
            <a:off x="8496300" y="1176338"/>
            <a:ext cx="7905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rPr>
              <a:t>to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0BDEEC4-65EA-E9EB-88D1-62D47EE0C992}"/>
              </a:ext>
            </a:extLst>
          </p:cNvPr>
          <p:cNvSpPr txBox="1"/>
          <p:nvPr/>
        </p:nvSpPr>
        <p:spPr>
          <a:xfrm>
            <a:off x="5330428" y="5528578"/>
            <a:ext cx="24479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families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F9810D1-ED8C-0768-6C62-48D9AFE909E5}"/>
              </a:ext>
            </a:extLst>
          </p:cNvPr>
          <p:cNvSpPr txBox="1"/>
          <p:nvPr/>
        </p:nvSpPr>
        <p:spPr>
          <a:xfrm>
            <a:off x="4564856" y="2001440"/>
            <a:ext cx="15311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more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282AAD7B-5F82-5163-B8EF-C51103CCBB44}"/>
              </a:ext>
            </a:extLst>
          </p:cNvPr>
          <p:cNvSpPr txBox="1"/>
          <p:nvPr/>
        </p:nvSpPr>
        <p:spPr>
          <a:xfrm>
            <a:off x="5479256" y="3524252"/>
            <a:ext cx="79771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or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98D6375B-EC14-501B-1FE4-FB06FD747944}"/>
              </a:ext>
            </a:extLst>
          </p:cNvPr>
          <p:cNvSpPr txBox="1"/>
          <p:nvPr/>
        </p:nvSpPr>
        <p:spPr>
          <a:xfrm>
            <a:off x="5218509" y="4882247"/>
            <a:ext cx="299323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3600" b="1" dirty="0">
                <a:solidFill>
                  <a:prstClr val="black"/>
                </a:solidFill>
                <a:highlight>
                  <a:srgbClr val="FFFF00"/>
                </a:highlight>
                <a:latin typeface="等线" panose="020F0502020204030204"/>
                <a:ea typeface="等线" panose="02010600030101010101" pitchFamily="2" charset="-122"/>
              </a:rPr>
              <a:t>unaffordable</a:t>
            </a:r>
            <a:endParaRPr lang="zh-CN" altLang="en-US" sz="3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63559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246</Words>
  <Application>Microsoft Office PowerPoint</Application>
  <PresentationFormat>宽屏</PresentationFormat>
  <Paragraphs>16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6" baseType="lpstr">
      <vt:lpstr>等线</vt:lpstr>
      <vt:lpstr>等线 Light</vt:lpstr>
      <vt:lpstr>Arial</vt:lpstr>
      <vt:lpstr>Office 主题​​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</dc:creator>
  <cp:lastModifiedBy>Lenovo</cp:lastModifiedBy>
  <cp:revision>1</cp:revision>
  <dcterms:created xsi:type="dcterms:W3CDTF">2023-01-05T08:15:42Z</dcterms:created>
  <dcterms:modified xsi:type="dcterms:W3CDTF">2023-01-05T08:17:30Z</dcterms:modified>
</cp:coreProperties>
</file>