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6" r:id="rId1"/>
  </p:sldMasterIdLst>
  <p:notesMasterIdLst>
    <p:notesMasterId r:id="rId26"/>
  </p:notesMasterIdLst>
  <p:handoutMasterIdLst>
    <p:handoutMasterId r:id="rId27"/>
  </p:handout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</p:sldIdLst>
  <p:sldSz cx="12192000" cy="6858000"/>
  <p:notesSz cx="12192000" cy="6858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642" y="-7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15" d="100"/>
          <a:sy n="115" d="100"/>
        </p:scale>
        <p:origin x="-1314" y="-96"/>
      </p:cViewPr>
      <p:guideLst>
        <p:guide orient="horz" pos="2160"/>
        <p:guide pos="384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6905625" y="0"/>
            <a:ext cx="52832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696900-EFA4-4DEC-9727-594BA8D2D501}" type="datetimeFigureOut">
              <a:rPr lang="zh-CN" altLang="en-US" smtClean="0"/>
              <a:t>2020/1/5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52832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6905625" y="6513513"/>
            <a:ext cx="52832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55871E-F908-4406-86A7-57E92CB6BEC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52965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6D7ECB-6AF2-4095-B785-3168E305FE7D}" type="datetimeFigureOut">
              <a:rPr lang="zh-CN" altLang="en-US" smtClean="0"/>
              <a:t>2020/1/5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0" y="514350"/>
            <a:ext cx="4572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AAF654-9E42-444E-8AC9-2887BF3238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40730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AAF654-9E42-444E-8AC9-2887BF32382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13276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1/5/2020</a:t>
            </a:fld>
            <a:r>
              <a:rPr lang="en-US" smtClean="0"/>
              <a:t> </a:t>
            </a:r>
            <a:r>
              <a:rPr lang="en-US" altLang="zh-CN" smtClean="0"/>
              <a:t>shaobin.tung</a:t>
            </a:r>
            <a:endParaRPr 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lang="en-US" altLang="zh-CN" spc="-5" smtClean="0"/>
              <a:t>‹#›</a:t>
            </a:fld>
            <a:endParaRPr lang="en-US" altLang="zh-CN" spc="-5" dirty="0"/>
          </a:p>
        </p:txBody>
      </p:sp>
    </p:spTree>
    <p:extLst>
      <p:ext uri="{BB962C8B-B14F-4D97-AF65-F5344CB8AC3E}">
        <p14:creationId xmlns:p14="http://schemas.microsoft.com/office/powerpoint/2010/main" val="2063457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81838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1/5/2020</a:t>
            </a:fld>
            <a:r>
              <a:rPr lang="en-US" smtClean="0"/>
              <a:t> </a:t>
            </a:r>
            <a:r>
              <a:rPr lang="en-US" altLang="zh-CN" smtClean="0"/>
              <a:t>shaobin.tung</a:t>
            </a:r>
            <a:endParaRPr 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lang="en-US" altLang="zh-CN" spc="-5" smtClean="0"/>
              <a:t>‹#›</a:t>
            </a:fld>
            <a:endParaRPr lang="en-US" altLang="zh-CN" spc="-5" dirty="0"/>
          </a:p>
        </p:txBody>
      </p:sp>
    </p:spTree>
    <p:extLst>
      <p:ext uri="{BB962C8B-B14F-4D97-AF65-F5344CB8AC3E}">
        <p14:creationId xmlns:p14="http://schemas.microsoft.com/office/powerpoint/2010/main" val="41821701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12800" y="1600203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229600" y="1600203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1/5/2020</a:t>
            </a:fld>
            <a:r>
              <a:rPr lang="en-US" smtClean="0"/>
              <a:t> </a:t>
            </a:r>
            <a:r>
              <a:rPr lang="en-US" altLang="zh-CN" smtClean="0"/>
              <a:t>shaobin.tung</a:t>
            </a:r>
            <a:endParaRPr 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lang="en-US" altLang="zh-CN" spc="-5" smtClean="0"/>
              <a:t>‹#›</a:t>
            </a:fld>
            <a:endParaRPr lang="en-US" altLang="zh-CN" spc="-5" dirty="0"/>
          </a:p>
        </p:txBody>
      </p:sp>
    </p:spTree>
    <p:extLst>
      <p:ext uri="{BB962C8B-B14F-4D97-AF65-F5344CB8AC3E}">
        <p14:creationId xmlns:p14="http://schemas.microsoft.com/office/powerpoint/2010/main" val="5440900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1/5/2020</a:t>
            </a:fld>
            <a:r>
              <a:rPr lang="en-US" smtClean="0"/>
              <a:t> </a:t>
            </a:r>
            <a:r>
              <a:rPr lang="en-US" altLang="zh-CN" smtClean="0"/>
              <a:t>shaobin.tung</a:t>
            </a:r>
            <a:endParaRPr lang="en-US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lang="en-US" altLang="zh-CN" spc="-5" smtClean="0"/>
              <a:t>‹#›</a:t>
            </a:fld>
            <a:endParaRPr lang="en-US" altLang="zh-CN" spc="-5" dirty="0"/>
          </a:p>
        </p:txBody>
      </p:sp>
    </p:spTree>
    <p:extLst>
      <p:ext uri="{BB962C8B-B14F-4D97-AF65-F5344CB8AC3E}">
        <p14:creationId xmlns:p14="http://schemas.microsoft.com/office/powerpoint/2010/main" val="28445687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1/5/2020</a:t>
            </a:fld>
            <a:r>
              <a:rPr lang="en-US" smtClean="0"/>
              <a:t> </a:t>
            </a:r>
            <a:r>
              <a:rPr lang="en-US" altLang="zh-CN" smtClean="0"/>
              <a:t>shaobin.tung</a:t>
            </a:r>
            <a:endParaRPr 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lang="en-US" altLang="zh-CN" spc="-5" smtClean="0"/>
              <a:t>‹#›</a:t>
            </a:fld>
            <a:endParaRPr lang="en-US" altLang="zh-CN" spc="-5" dirty="0"/>
          </a:p>
        </p:txBody>
      </p:sp>
    </p:spTree>
    <p:extLst>
      <p:ext uri="{BB962C8B-B14F-4D97-AF65-F5344CB8AC3E}">
        <p14:creationId xmlns:p14="http://schemas.microsoft.com/office/powerpoint/2010/main" val="31250890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1/5/2020</a:t>
            </a:fld>
            <a:r>
              <a:rPr lang="en-US" smtClean="0"/>
              <a:t> </a:t>
            </a:r>
            <a:r>
              <a:rPr lang="en-US" altLang="zh-CN" smtClean="0"/>
              <a:t>shaobin.tung</a:t>
            </a:r>
            <a:endParaRPr 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lang="en-US" altLang="zh-CN" spc="-5" smtClean="0"/>
              <a:t>‹#›</a:t>
            </a:fld>
            <a:endParaRPr lang="en-US" altLang="zh-CN" spc="-5" dirty="0"/>
          </a:p>
        </p:txBody>
      </p:sp>
    </p:spTree>
    <p:extLst>
      <p:ext uri="{BB962C8B-B14F-4D97-AF65-F5344CB8AC3E}">
        <p14:creationId xmlns:p14="http://schemas.microsoft.com/office/powerpoint/2010/main" val="33743277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1/5/2020</a:t>
            </a:fld>
            <a:r>
              <a:rPr lang="en-US" smtClean="0"/>
              <a:t> </a:t>
            </a:r>
            <a:r>
              <a:rPr lang="en-US" altLang="zh-CN" smtClean="0"/>
              <a:t>shaobin.tung</a:t>
            </a:r>
            <a:endParaRPr 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lang="en-US" altLang="zh-CN" spc="-5" smtClean="0"/>
              <a:t>‹#›</a:t>
            </a:fld>
            <a:endParaRPr lang="en-US" altLang="zh-CN" spc="-5" dirty="0"/>
          </a:p>
        </p:txBody>
      </p:sp>
    </p:spTree>
    <p:extLst>
      <p:ext uri="{BB962C8B-B14F-4D97-AF65-F5344CB8AC3E}">
        <p14:creationId xmlns:p14="http://schemas.microsoft.com/office/powerpoint/2010/main" val="32286080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1/5/2020</a:t>
            </a:fld>
            <a:r>
              <a:rPr lang="en-US" smtClean="0"/>
              <a:t> </a:t>
            </a:r>
            <a:r>
              <a:rPr lang="en-US" altLang="zh-CN" smtClean="0"/>
              <a:t>shaobin.tung</a:t>
            </a:r>
            <a:endParaRPr 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lang="en-US" altLang="zh-CN" spc="-5" smtClean="0"/>
              <a:t>‹#›</a:t>
            </a:fld>
            <a:endParaRPr lang="en-US" altLang="zh-CN" spc="-5" dirty="0"/>
          </a:p>
        </p:txBody>
      </p:sp>
    </p:spTree>
    <p:extLst>
      <p:ext uri="{BB962C8B-B14F-4D97-AF65-F5344CB8AC3E}">
        <p14:creationId xmlns:p14="http://schemas.microsoft.com/office/powerpoint/2010/main" val="808087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1/5/2020</a:t>
            </a:fld>
            <a:r>
              <a:rPr lang="en-US" smtClean="0"/>
              <a:t> </a:t>
            </a:r>
            <a:r>
              <a:rPr lang="en-US" altLang="zh-CN" smtClean="0"/>
              <a:t>shaobin.tung</a:t>
            </a:r>
            <a:endParaRPr 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lang="en-US" altLang="zh-CN" spc="-5" smtClean="0"/>
              <a:t>‹#›</a:t>
            </a:fld>
            <a:endParaRPr lang="en-US" altLang="zh-CN" spc="-5" dirty="0"/>
          </a:p>
        </p:txBody>
      </p:sp>
    </p:spTree>
    <p:extLst>
      <p:ext uri="{BB962C8B-B14F-4D97-AF65-F5344CB8AC3E}">
        <p14:creationId xmlns:p14="http://schemas.microsoft.com/office/powerpoint/2010/main" val="25248106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1785600" y="274641"/>
            <a:ext cx="36576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12800" y="274641"/>
            <a:ext cx="107696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1/5/2020</a:t>
            </a:fld>
            <a:r>
              <a:rPr lang="en-US" smtClean="0"/>
              <a:t> </a:t>
            </a:r>
            <a:r>
              <a:rPr lang="en-US" altLang="zh-CN" smtClean="0"/>
              <a:t>shaobin.tung</a:t>
            </a:r>
            <a:endParaRPr 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lang="en-US" altLang="zh-CN" spc="-5" smtClean="0"/>
              <a:t>‹#›</a:t>
            </a:fld>
            <a:endParaRPr lang="en-US" altLang="zh-CN" spc="-5" dirty="0"/>
          </a:p>
        </p:txBody>
      </p:sp>
    </p:spTree>
    <p:extLst>
      <p:ext uri="{BB962C8B-B14F-4D97-AF65-F5344CB8AC3E}">
        <p14:creationId xmlns:p14="http://schemas.microsoft.com/office/powerpoint/2010/main" val="439478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3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1/5/2020</a:t>
            </a:fld>
            <a:r>
              <a:rPr lang="en-US" smtClean="0"/>
              <a:t> </a:t>
            </a:r>
            <a:r>
              <a:rPr lang="en-US" altLang="zh-CN" smtClean="0"/>
              <a:t>shaobin.tung</a:t>
            </a:r>
            <a:endParaRPr 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25400">
              <a:lnSpc>
                <a:spcPct val="100000"/>
              </a:lnSpc>
            </a:pPr>
            <a:fld id="{81D60167-4931-47E6-BA6A-407CBD079E47}" type="slidenum">
              <a:rPr lang="en-US" altLang="zh-CN" spc="-5" smtClean="0"/>
              <a:t>‹#›</a:t>
            </a:fld>
            <a:endParaRPr lang="en-US" altLang="zh-CN" spc="-5" dirty="0"/>
          </a:p>
        </p:txBody>
      </p:sp>
    </p:spTree>
    <p:extLst>
      <p:ext uri="{BB962C8B-B14F-4D97-AF65-F5344CB8AC3E}">
        <p14:creationId xmlns:p14="http://schemas.microsoft.com/office/powerpoint/2010/main" val="2120330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hyperlink" Target="http://www.runoob.com/python3/python3-tutorial.html" TargetMode="External"/><Relationship Id="rId7" Type="http://schemas.openxmlformats.org/officeDocument/2006/relationships/image" Target="../media/image9.jpg"/><Relationship Id="rId2" Type="http://schemas.openxmlformats.org/officeDocument/2006/relationships/hyperlink" Target="http://python.usyiyi.cn/translate/python_352/tutorial/index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8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ython.org/downloads/mac-osx/" TargetMode="External"/><Relationship Id="rId2" Type="http://schemas.openxmlformats.org/officeDocument/2006/relationships/hyperlink" Target="http://www.python.org/downloads/windows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liaoxuefeng.com/wiki/0014316089557264a6b348958f449949df42a6d3a2e542c000/001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pedrokroger.net/getting-started-pycharm-python-ide/" TargetMode="External"/><Relationship Id="rId2" Type="http://schemas.openxmlformats.org/officeDocument/2006/relationships/hyperlink" Target="http://www.jetbrains.com/pycharm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image" Target="../media/image43.png"/><Relationship Id="rId3" Type="http://schemas.openxmlformats.org/officeDocument/2006/relationships/image" Target="../media/image35.png"/><Relationship Id="rId7" Type="http://schemas.openxmlformats.org/officeDocument/2006/relationships/slide" Target="slide4.xml"/><Relationship Id="rId12" Type="http://schemas.openxmlformats.org/officeDocument/2006/relationships/image" Target="../media/image42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11" Type="http://schemas.openxmlformats.org/officeDocument/2006/relationships/image" Target="../media/image41.png"/><Relationship Id="rId5" Type="http://schemas.openxmlformats.org/officeDocument/2006/relationships/image" Target="../media/image37.png"/><Relationship Id="rId15" Type="http://schemas.openxmlformats.org/officeDocument/2006/relationships/image" Target="../media/image45.png"/><Relationship Id="rId10" Type="http://schemas.openxmlformats.org/officeDocument/2006/relationships/slide" Target="slide5.xml"/><Relationship Id="rId4" Type="http://schemas.openxmlformats.org/officeDocument/2006/relationships/image" Target="../media/image36.png"/><Relationship Id="rId9" Type="http://schemas.openxmlformats.org/officeDocument/2006/relationships/image" Target="../media/image40.png"/><Relationship Id="rId14" Type="http://schemas.openxmlformats.org/officeDocument/2006/relationships/image" Target="../media/image44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953767"/>
            <a:ext cx="12192000" cy="227076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1969007"/>
            <a:ext cx="12190730" cy="2169160"/>
          </a:xfrm>
          <a:custGeom>
            <a:avLst/>
            <a:gdLst/>
            <a:ahLst/>
            <a:cxnLst/>
            <a:rect l="l" t="t" r="r" b="b"/>
            <a:pathLst>
              <a:path w="12190730" h="2169160">
                <a:moveTo>
                  <a:pt x="0" y="2168652"/>
                </a:moveTo>
                <a:lnTo>
                  <a:pt x="12190476" y="2168652"/>
                </a:lnTo>
                <a:lnTo>
                  <a:pt x="12190476" y="0"/>
                </a:lnTo>
                <a:lnTo>
                  <a:pt x="0" y="0"/>
                </a:lnTo>
                <a:lnTo>
                  <a:pt x="0" y="2168652"/>
                </a:lnTo>
                <a:close/>
              </a:path>
            </a:pathLst>
          </a:custGeom>
          <a:solidFill>
            <a:srgbClr val="054AB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87452" y="4713731"/>
            <a:ext cx="4725162" cy="214426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02692" y="2246376"/>
            <a:ext cx="4697095" cy="2478405"/>
          </a:xfrm>
          <a:custGeom>
            <a:avLst/>
            <a:gdLst/>
            <a:ahLst/>
            <a:cxnLst/>
            <a:rect l="l" t="t" r="r" b="b"/>
            <a:pathLst>
              <a:path w="4697095" h="2478404">
                <a:moveTo>
                  <a:pt x="4483989" y="0"/>
                </a:moveTo>
                <a:lnTo>
                  <a:pt x="212966" y="0"/>
                </a:lnTo>
                <a:lnTo>
                  <a:pt x="195500" y="706"/>
                </a:lnTo>
                <a:lnTo>
                  <a:pt x="145653" y="10860"/>
                </a:lnTo>
                <a:lnTo>
                  <a:pt x="100786" y="31914"/>
                </a:lnTo>
                <a:lnTo>
                  <a:pt x="62377" y="62388"/>
                </a:lnTo>
                <a:lnTo>
                  <a:pt x="31908" y="100800"/>
                </a:lnTo>
                <a:lnTo>
                  <a:pt x="10857" y="145670"/>
                </a:lnTo>
                <a:lnTo>
                  <a:pt x="706" y="195514"/>
                </a:lnTo>
                <a:lnTo>
                  <a:pt x="0" y="212978"/>
                </a:lnTo>
                <a:lnTo>
                  <a:pt x="0" y="2265045"/>
                </a:lnTo>
                <a:lnTo>
                  <a:pt x="6189" y="2316218"/>
                </a:lnTo>
                <a:lnTo>
                  <a:pt x="23771" y="2362910"/>
                </a:lnTo>
                <a:lnTo>
                  <a:pt x="51265" y="2403640"/>
                </a:lnTo>
                <a:lnTo>
                  <a:pt x="87192" y="2436924"/>
                </a:lnTo>
                <a:lnTo>
                  <a:pt x="130071" y="2461283"/>
                </a:lnTo>
                <a:lnTo>
                  <a:pt x="178422" y="2475235"/>
                </a:lnTo>
                <a:lnTo>
                  <a:pt x="212966" y="2478023"/>
                </a:lnTo>
                <a:lnTo>
                  <a:pt x="4483989" y="2478023"/>
                </a:lnTo>
                <a:lnTo>
                  <a:pt x="4535162" y="2471832"/>
                </a:lnTo>
                <a:lnTo>
                  <a:pt x="4581854" y="2454247"/>
                </a:lnTo>
                <a:lnTo>
                  <a:pt x="4622584" y="2426748"/>
                </a:lnTo>
                <a:lnTo>
                  <a:pt x="4655868" y="2390817"/>
                </a:lnTo>
                <a:lnTo>
                  <a:pt x="4680227" y="2347936"/>
                </a:lnTo>
                <a:lnTo>
                  <a:pt x="4694179" y="2299585"/>
                </a:lnTo>
                <a:lnTo>
                  <a:pt x="4696968" y="2265045"/>
                </a:lnTo>
                <a:lnTo>
                  <a:pt x="4696968" y="212978"/>
                </a:lnTo>
                <a:lnTo>
                  <a:pt x="4690776" y="161805"/>
                </a:lnTo>
                <a:lnTo>
                  <a:pt x="4673191" y="115113"/>
                </a:lnTo>
                <a:lnTo>
                  <a:pt x="4645692" y="74383"/>
                </a:lnTo>
                <a:lnTo>
                  <a:pt x="4609761" y="41099"/>
                </a:lnTo>
                <a:lnTo>
                  <a:pt x="4566880" y="16740"/>
                </a:lnTo>
                <a:lnTo>
                  <a:pt x="4518529" y="2788"/>
                </a:lnTo>
                <a:lnTo>
                  <a:pt x="4483989" y="0"/>
                </a:lnTo>
                <a:close/>
              </a:path>
            </a:pathLst>
          </a:custGeom>
          <a:solidFill>
            <a:srgbClr val="ECECE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02692" y="2246376"/>
            <a:ext cx="4696968" cy="247802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8626220" y="447174"/>
            <a:ext cx="1866900" cy="2546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155"/>
              </a:lnSpc>
            </a:pPr>
            <a:r>
              <a:rPr sz="1800" b="1" dirty="0">
                <a:solidFill>
                  <a:srgbClr val="054AB1"/>
                </a:solidFill>
                <a:latin typeface="仿宋"/>
                <a:cs typeface="仿宋"/>
              </a:rPr>
              <a:t>大数据，成就未来</a:t>
            </a:r>
            <a:endParaRPr sz="1800">
              <a:latin typeface="仿宋"/>
              <a:cs typeface="仿宋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10529316" y="559308"/>
            <a:ext cx="1285875" cy="0"/>
          </a:xfrm>
          <a:custGeom>
            <a:avLst/>
            <a:gdLst/>
            <a:ahLst/>
            <a:cxnLst/>
            <a:rect l="l" t="t" r="r" b="b"/>
            <a:pathLst>
              <a:path w="1285875">
                <a:moveTo>
                  <a:pt x="0" y="0"/>
                </a:moveTo>
                <a:lnTo>
                  <a:pt x="1285875" y="0"/>
                </a:lnTo>
              </a:path>
            </a:pathLst>
          </a:custGeom>
          <a:ln w="12192">
            <a:solidFill>
              <a:srgbClr val="054AB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589776" y="559308"/>
            <a:ext cx="1285875" cy="0"/>
          </a:xfrm>
          <a:custGeom>
            <a:avLst/>
            <a:gdLst/>
            <a:ahLst/>
            <a:cxnLst/>
            <a:rect l="l" t="t" r="r" b="b"/>
            <a:pathLst>
              <a:path w="1285875">
                <a:moveTo>
                  <a:pt x="0" y="0"/>
                </a:moveTo>
                <a:lnTo>
                  <a:pt x="1285875" y="0"/>
                </a:lnTo>
              </a:path>
            </a:pathLst>
          </a:custGeom>
          <a:ln w="12192">
            <a:solidFill>
              <a:srgbClr val="054AB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8060435" y="289559"/>
            <a:ext cx="545592" cy="53949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6969379" y="2851680"/>
            <a:ext cx="3150235" cy="4591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315"/>
              </a:lnSpc>
            </a:pPr>
            <a:r>
              <a:rPr sz="3600" b="0" dirty="0">
                <a:solidFill>
                  <a:srgbClr val="FFFFFF"/>
                </a:solidFill>
                <a:latin typeface="Times New Roman"/>
                <a:cs typeface="Times New Roman"/>
              </a:rPr>
              <a:t>Pytho</a:t>
            </a:r>
            <a:r>
              <a:rPr sz="3600" b="0" spc="-5" dirty="0">
                <a:solidFill>
                  <a:srgbClr val="FFFFFF"/>
                </a:solidFill>
                <a:latin typeface="Times New Roman"/>
                <a:cs typeface="Times New Roman"/>
              </a:rPr>
              <a:t>n</a:t>
            </a:r>
            <a:r>
              <a:rPr sz="3600" b="0" dirty="0">
                <a:solidFill>
                  <a:srgbClr val="FFFFFF"/>
                </a:solidFill>
                <a:latin typeface="微软雅黑"/>
                <a:cs typeface="微软雅黑"/>
              </a:rPr>
              <a:t>编程基础</a:t>
            </a:r>
            <a:endParaRPr sz="3600">
              <a:latin typeface="微软雅黑"/>
              <a:cs typeface="微软雅黑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915782" y="3636753"/>
            <a:ext cx="1263015" cy="3054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870"/>
              </a:lnSpc>
            </a:pPr>
            <a:r>
              <a:rPr sz="2400" b="1" dirty="0">
                <a:solidFill>
                  <a:srgbClr val="FFFFFF"/>
                </a:solidFill>
                <a:latin typeface="Times New Roman"/>
                <a:cs typeface="Times New Roman"/>
              </a:rPr>
              <a:t>2018/7/10</a:t>
            </a:r>
            <a:endParaRPr sz="240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dirty="0">
                <a:solidFill>
                  <a:srgbClr val="000000"/>
                </a:solidFill>
                <a:latin typeface="微软雅黑"/>
                <a:cs typeface="微软雅黑"/>
              </a:rPr>
              <a:t>认识</a:t>
            </a:r>
            <a:r>
              <a:rPr sz="2400" spc="-5" dirty="0">
                <a:solidFill>
                  <a:srgbClr val="000000"/>
                </a:solidFill>
                <a:latin typeface="微软雅黑"/>
                <a:cs typeface="微软雅黑"/>
              </a:rPr>
              <a:t>Pyth</a:t>
            </a:r>
            <a:r>
              <a:rPr sz="2400" spc="-10" dirty="0">
                <a:solidFill>
                  <a:srgbClr val="000000"/>
                </a:solidFill>
                <a:latin typeface="微软雅黑"/>
                <a:cs typeface="微软雅黑"/>
              </a:rPr>
              <a:t>o</a:t>
            </a:r>
            <a:r>
              <a:rPr sz="2400" dirty="0">
                <a:solidFill>
                  <a:srgbClr val="000000"/>
                </a:solidFill>
                <a:latin typeface="微软雅黑"/>
                <a:cs typeface="微软雅黑"/>
              </a:rPr>
              <a:t>n</a:t>
            </a:r>
            <a:endParaRPr sz="2400">
              <a:latin typeface="微软雅黑"/>
              <a:cs typeface="微软雅黑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4294967295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2</a:t>
            </a:fld>
            <a:endParaRPr spc="-5" dirty="0"/>
          </a:p>
        </p:txBody>
      </p:sp>
      <p:sp>
        <p:nvSpPr>
          <p:cNvPr id="3" name="object 3"/>
          <p:cNvSpPr txBox="1"/>
          <p:nvPr/>
        </p:nvSpPr>
        <p:spPr>
          <a:xfrm>
            <a:off x="502716" y="1173402"/>
            <a:ext cx="10755630" cy="7359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49500"/>
              </a:lnSpc>
            </a:pPr>
            <a:r>
              <a:rPr sz="2000" dirty="0">
                <a:latin typeface="微软雅黑"/>
                <a:cs typeface="微软雅黑"/>
              </a:rPr>
              <a:t>根据IEEE</a:t>
            </a:r>
            <a:r>
              <a:rPr sz="2000" spc="-25" dirty="0">
                <a:latin typeface="微软雅黑"/>
                <a:cs typeface="微软雅黑"/>
              </a:rPr>
              <a:t> </a:t>
            </a:r>
            <a:r>
              <a:rPr sz="2000" spc="-5" dirty="0">
                <a:latin typeface="微软雅黑"/>
                <a:cs typeface="微软雅黑"/>
              </a:rPr>
              <a:t>Spe</a:t>
            </a:r>
            <a:r>
              <a:rPr sz="2000" dirty="0">
                <a:latin typeface="微软雅黑"/>
                <a:cs typeface="微软雅黑"/>
              </a:rPr>
              <a:t>ctrum</a:t>
            </a:r>
            <a:r>
              <a:rPr sz="2000" spc="-30" dirty="0">
                <a:latin typeface="微软雅黑"/>
                <a:cs typeface="微软雅黑"/>
              </a:rPr>
              <a:t> </a:t>
            </a:r>
            <a:r>
              <a:rPr sz="2000" spc="-5" dirty="0">
                <a:latin typeface="微软雅黑"/>
                <a:cs typeface="微软雅黑"/>
              </a:rPr>
              <a:t>201</a:t>
            </a:r>
            <a:r>
              <a:rPr sz="2000" spc="10" dirty="0">
                <a:latin typeface="微软雅黑"/>
                <a:cs typeface="微软雅黑"/>
              </a:rPr>
              <a:t>7</a:t>
            </a:r>
            <a:r>
              <a:rPr sz="2000" dirty="0">
                <a:latin typeface="微软雅黑"/>
                <a:cs typeface="微软雅黑"/>
              </a:rPr>
              <a:t>最新的研究报告显示</a:t>
            </a:r>
            <a:r>
              <a:rPr sz="2000" spc="-15" dirty="0">
                <a:latin typeface="微软雅黑"/>
                <a:cs typeface="微软雅黑"/>
              </a:rPr>
              <a:t>，</a:t>
            </a:r>
            <a:r>
              <a:rPr sz="2000" dirty="0">
                <a:latin typeface="微软雅黑"/>
                <a:cs typeface="微软雅黑"/>
              </a:rPr>
              <a:t>在2016</a:t>
            </a:r>
            <a:r>
              <a:rPr sz="2000" spc="-15" dirty="0">
                <a:latin typeface="微软雅黑"/>
                <a:cs typeface="微软雅黑"/>
              </a:rPr>
              <a:t>年</a:t>
            </a:r>
            <a:r>
              <a:rPr sz="2000" dirty="0">
                <a:latin typeface="微软雅黑"/>
                <a:cs typeface="微软雅黑"/>
              </a:rPr>
              <a:t>排名</a:t>
            </a:r>
            <a:r>
              <a:rPr sz="2000" spc="-15" dirty="0">
                <a:latin typeface="微软雅黑"/>
                <a:cs typeface="微软雅黑"/>
              </a:rPr>
              <a:t>第</a:t>
            </a:r>
            <a:r>
              <a:rPr sz="2000" dirty="0">
                <a:latin typeface="微软雅黑"/>
                <a:cs typeface="微软雅黑"/>
              </a:rPr>
              <a:t>三的P</a:t>
            </a:r>
            <a:r>
              <a:rPr sz="2000" spc="-10" dirty="0">
                <a:latin typeface="微软雅黑"/>
                <a:cs typeface="微软雅黑"/>
              </a:rPr>
              <a:t>y</a:t>
            </a:r>
            <a:r>
              <a:rPr sz="2000" dirty="0">
                <a:latin typeface="微软雅黑"/>
                <a:cs typeface="微软雅黑"/>
              </a:rPr>
              <a:t>tho</a:t>
            </a:r>
            <a:r>
              <a:rPr sz="2000" spc="-5" dirty="0">
                <a:latin typeface="微软雅黑"/>
                <a:cs typeface="微软雅黑"/>
              </a:rPr>
              <a:t>n</a:t>
            </a:r>
            <a:r>
              <a:rPr sz="2000" dirty="0">
                <a:latin typeface="微软雅黑"/>
                <a:cs typeface="微软雅黑"/>
              </a:rPr>
              <a:t>在今年已</a:t>
            </a:r>
            <a:r>
              <a:rPr sz="2000" spc="-15" dirty="0">
                <a:latin typeface="微软雅黑"/>
                <a:cs typeface="微软雅黑"/>
              </a:rPr>
              <a:t>经</a:t>
            </a:r>
            <a:r>
              <a:rPr sz="2000" dirty="0">
                <a:latin typeface="微软雅黑"/>
                <a:cs typeface="微软雅黑"/>
              </a:rPr>
              <a:t>成为世 界上最受欢迎的语言，</a:t>
            </a:r>
            <a:r>
              <a:rPr sz="2000" spc="-10" dirty="0">
                <a:latin typeface="微软雅黑"/>
                <a:cs typeface="微软雅黑"/>
              </a:rPr>
              <a:t>C</a:t>
            </a:r>
            <a:r>
              <a:rPr sz="2000" dirty="0">
                <a:latin typeface="微软雅黑"/>
                <a:cs typeface="微软雅黑"/>
              </a:rPr>
              <a:t>和</a:t>
            </a:r>
            <a:r>
              <a:rPr sz="2000" spc="-15" dirty="0">
                <a:latin typeface="微软雅黑"/>
                <a:cs typeface="微软雅黑"/>
              </a:rPr>
              <a:t>J</a:t>
            </a:r>
            <a:r>
              <a:rPr sz="2000" dirty="0">
                <a:latin typeface="微软雅黑"/>
                <a:cs typeface="微软雅黑"/>
              </a:rPr>
              <a:t>av</a:t>
            </a:r>
            <a:r>
              <a:rPr sz="2000" spc="-20" dirty="0">
                <a:latin typeface="微软雅黑"/>
                <a:cs typeface="微软雅黑"/>
              </a:rPr>
              <a:t>a</a:t>
            </a:r>
            <a:r>
              <a:rPr sz="2000" dirty="0">
                <a:latin typeface="微软雅黑"/>
                <a:cs typeface="微软雅黑"/>
              </a:rPr>
              <a:t>分别</a:t>
            </a:r>
            <a:r>
              <a:rPr sz="2000" spc="-15" dirty="0">
                <a:latin typeface="微软雅黑"/>
                <a:cs typeface="微软雅黑"/>
              </a:rPr>
              <a:t>位</a:t>
            </a:r>
            <a:r>
              <a:rPr sz="2000" dirty="0">
                <a:latin typeface="微软雅黑"/>
                <a:cs typeface="微软雅黑"/>
              </a:rPr>
              <a:t>居第</a:t>
            </a:r>
            <a:r>
              <a:rPr sz="2000" spc="-15" dirty="0">
                <a:latin typeface="微软雅黑"/>
                <a:cs typeface="微软雅黑"/>
              </a:rPr>
              <a:t>二</a:t>
            </a:r>
            <a:r>
              <a:rPr sz="2000" dirty="0">
                <a:latin typeface="微软雅黑"/>
                <a:cs typeface="微软雅黑"/>
              </a:rPr>
              <a:t>和第</a:t>
            </a:r>
            <a:r>
              <a:rPr sz="2000" spc="-15" dirty="0">
                <a:latin typeface="微软雅黑"/>
                <a:cs typeface="微软雅黑"/>
              </a:rPr>
              <a:t>三</a:t>
            </a:r>
            <a:r>
              <a:rPr sz="2000" dirty="0">
                <a:latin typeface="微软雅黑"/>
                <a:cs typeface="微软雅黑"/>
              </a:rPr>
              <a:t>位。</a:t>
            </a:r>
            <a:endParaRPr sz="2000">
              <a:latin typeface="微软雅黑"/>
              <a:cs typeface="微软雅黑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41832" y="2165604"/>
            <a:ext cx="10719816" cy="384505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dirty="0">
                <a:solidFill>
                  <a:srgbClr val="000000"/>
                </a:solidFill>
                <a:latin typeface="微软雅黑"/>
                <a:cs typeface="微软雅黑"/>
              </a:rPr>
              <a:t>认识</a:t>
            </a:r>
            <a:r>
              <a:rPr sz="2400" spc="-5" dirty="0">
                <a:solidFill>
                  <a:srgbClr val="000000"/>
                </a:solidFill>
                <a:latin typeface="微软雅黑"/>
                <a:cs typeface="微软雅黑"/>
              </a:rPr>
              <a:t>Pyth</a:t>
            </a:r>
            <a:r>
              <a:rPr sz="2400" spc="-10" dirty="0">
                <a:solidFill>
                  <a:srgbClr val="000000"/>
                </a:solidFill>
                <a:latin typeface="微软雅黑"/>
                <a:cs typeface="微软雅黑"/>
              </a:rPr>
              <a:t>o</a:t>
            </a:r>
            <a:r>
              <a:rPr sz="2400" dirty="0">
                <a:solidFill>
                  <a:srgbClr val="000000"/>
                </a:solidFill>
                <a:latin typeface="微软雅黑"/>
                <a:cs typeface="微软雅黑"/>
              </a:rPr>
              <a:t>n</a:t>
            </a:r>
            <a:endParaRPr sz="2400">
              <a:latin typeface="微软雅黑"/>
              <a:cs typeface="微软雅黑"/>
            </a:endParaRPr>
          </a:p>
        </p:txBody>
      </p:sp>
      <p:sp>
        <p:nvSpPr>
          <p:cNvPr id="16" name="object 16"/>
          <p:cNvSpPr txBox="1">
            <a:spLocks noGrp="1"/>
          </p:cNvSpPr>
          <p:nvPr>
            <p:ph type="ftr" sz="quarter" idx="4294967295"/>
          </p:nvPr>
        </p:nvSpPr>
        <p:spPr>
          <a:xfrm>
            <a:off x="2558542" y="6457660"/>
            <a:ext cx="1007110" cy="1657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大数据挖掘专家</a:t>
            </a:r>
          </a:p>
        </p:txBody>
      </p:sp>
      <p:sp>
        <p:nvSpPr>
          <p:cNvPr id="17" name="object 17"/>
          <p:cNvSpPr txBox="1">
            <a:spLocks noGrp="1"/>
          </p:cNvSpPr>
          <p:nvPr>
            <p:ph type="sldNum" sz="quarter" idx="4294967295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3</a:t>
            </a:fld>
            <a:endParaRPr spc="-5" dirty="0"/>
          </a:p>
        </p:txBody>
      </p:sp>
      <p:sp>
        <p:nvSpPr>
          <p:cNvPr id="3" name="object 3"/>
          <p:cNvSpPr txBox="1"/>
          <p:nvPr/>
        </p:nvSpPr>
        <p:spPr>
          <a:xfrm>
            <a:off x="502716" y="1226879"/>
            <a:ext cx="1648460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dirty="0">
                <a:latin typeface="微软雅黑"/>
                <a:cs typeface="微软雅黑"/>
              </a:rPr>
              <a:t>P</a:t>
            </a:r>
            <a:r>
              <a:rPr sz="2000" spc="-15" dirty="0">
                <a:latin typeface="微软雅黑"/>
                <a:cs typeface="微软雅黑"/>
              </a:rPr>
              <a:t>y</a:t>
            </a:r>
            <a:r>
              <a:rPr sz="2000" dirty="0">
                <a:latin typeface="微软雅黑"/>
                <a:cs typeface="微软雅黑"/>
              </a:rPr>
              <a:t>th</a:t>
            </a:r>
            <a:r>
              <a:rPr sz="2000" spc="-10" dirty="0">
                <a:latin typeface="微软雅黑"/>
                <a:cs typeface="微软雅黑"/>
              </a:rPr>
              <a:t>o</a:t>
            </a:r>
            <a:r>
              <a:rPr sz="2000" spc="-5" dirty="0">
                <a:latin typeface="微软雅黑"/>
                <a:cs typeface="微软雅黑"/>
              </a:rPr>
              <a:t>n</a:t>
            </a:r>
            <a:r>
              <a:rPr sz="2000" dirty="0">
                <a:latin typeface="微软雅黑"/>
                <a:cs typeface="微软雅黑"/>
              </a:rPr>
              <a:t>的历史</a:t>
            </a:r>
            <a:endParaRPr sz="2000">
              <a:latin typeface="微软雅黑"/>
              <a:cs typeface="微软雅黑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543811" y="2208276"/>
            <a:ext cx="2707005" cy="1041400"/>
          </a:xfrm>
          <a:custGeom>
            <a:avLst/>
            <a:gdLst/>
            <a:ahLst/>
            <a:cxnLst/>
            <a:rect l="l" t="t" r="r" b="b"/>
            <a:pathLst>
              <a:path w="2707004" h="1041400">
                <a:moveTo>
                  <a:pt x="2186178" y="0"/>
                </a:moveTo>
                <a:lnTo>
                  <a:pt x="0" y="0"/>
                </a:lnTo>
                <a:lnTo>
                  <a:pt x="0" y="1040891"/>
                </a:lnTo>
                <a:lnTo>
                  <a:pt x="2186178" y="1040891"/>
                </a:lnTo>
                <a:lnTo>
                  <a:pt x="2706624" y="520446"/>
                </a:lnTo>
                <a:lnTo>
                  <a:pt x="2186178" y="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543811" y="3424428"/>
            <a:ext cx="2707005" cy="1039494"/>
          </a:xfrm>
          <a:custGeom>
            <a:avLst/>
            <a:gdLst/>
            <a:ahLst/>
            <a:cxnLst/>
            <a:rect l="l" t="t" r="r" b="b"/>
            <a:pathLst>
              <a:path w="2707004" h="1039495">
                <a:moveTo>
                  <a:pt x="2186940" y="0"/>
                </a:moveTo>
                <a:lnTo>
                  <a:pt x="0" y="0"/>
                </a:lnTo>
                <a:lnTo>
                  <a:pt x="0" y="1039368"/>
                </a:lnTo>
                <a:lnTo>
                  <a:pt x="2186940" y="1039368"/>
                </a:lnTo>
                <a:lnTo>
                  <a:pt x="2706624" y="519684"/>
                </a:lnTo>
                <a:lnTo>
                  <a:pt x="2186940" y="0"/>
                </a:lnTo>
                <a:close/>
              </a:path>
            </a:pathLst>
          </a:custGeom>
          <a:solidFill>
            <a:srgbClr val="C0504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543811" y="4639055"/>
            <a:ext cx="2707005" cy="1041400"/>
          </a:xfrm>
          <a:custGeom>
            <a:avLst/>
            <a:gdLst/>
            <a:ahLst/>
            <a:cxnLst/>
            <a:rect l="l" t="t" r="r" b="b"/>
            <a:pathLst>
              <a:path w="2707004" h="1041400">
                <a:moveTo>
                  <a:pt x="2186178" y="0"/>
                </a:moveTo>
                <a:lnTo>
                  <a:pt x="0" y="0"/>
                </a:lnTo>
                <a:lnTo>
                  <a:pt x="0" y="1040892"/>
                </a:lnTo>
                <a:lnTo>
                  <a:pt x="2186178" y="1040892"/>
                </a:lnTo>
                <a:lnTo>
                  <a:pt x="2706624" y="520446"/>
                </a:lnTo>
                <a:lnTo>
                  <a:pt x="2186178" y="0"/>
                </a:lnTo>
                <a:close/>
              </a:path>
            </a:pathLst>
          </a:custGeom>
          <a:solidFill>
            <a:srgbClr val="F7954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928871" y="2208276"/>
            <a:ext cx="6498590" cy="1041400"/>
          </a:xfrm>
          <a:custGeom>
            <a:avLst/>
            <a:gdLst/>
            <a:ahLst/>
            <a:cxnLst/>
            <a:rect l="l" t="t" r="r" b="b"/>
            <a:pathLst>
              <a:path w="6498590" h="1041400">
                <a:moveTo>
                  <a:pt x="6498335" y="0"/>
                </a:moveTo>
                <a:lnTo>
                  <a:pt x="0" y="0"/>
                </a:lnTo>
                <a:lnTo>
                  <a:pt x="415925" y="520446"/>
                </a:lnTo>
                <a:lnTo>
                  <a:pt x="0" y="1040891"/>
                </a:lnTo>
                <a:lnTo>
                  <a:pt x="6498335" y="1040891"/>
                </a:lnTo>
                <a:lnTo>
                  <a:pt x="6498335" y="0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5564885" y="2559868"/>
            <a:ext cx="3229610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5" dirty="0">
                <a:solidFill>
                  <a:srgbClr val="585858"/>
                </a:solidFill>
                <a:latin typeface="微软雅黑"/>
                <a:cs typeface="微软雅黑"/>
              </a:rPr>
              <a:t>1991年发行</a:t>
            </a:r>
            <a:r>
              <a:rPr sz="2800" spc="-15" dirty="0">
                <a:solidFill>
                  <a:srgbClr val="585858"/>
                </a:solidFill>
                <a:latin typeface="微软雅黑"/>
                <a:cs typeface="微软雅黑"/>
              </a:rPr>
              <a:t>、</a:t>
            </a:r>
            <a:r>
              <a:rPr sz="2800" spc="-5" dirty="0">
                <a:solidFill>
                  <a:srgbClr val="585858"/>
                </a:solidFill>
                <a:latin typeface="微软雅黑"/>
                <a:cs typeface="微软雅黑"/>
              </a:rPr>
              <a:t>C实现</a:t>
            </a:r>
            <a:endParaRPr sz="2800">
              <a:latin typeface="微软雅黑"/>
              <a:cs typeface="微软雅黑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427223" y="2525959"/>
            <a:ext cx="735965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b="1" spc="-5" dirty="0">
                <a:solidFill>
                  <a:srgbClr val="FFFFFF"/>
                </a:solidFill>
                <a:latin typeface="微软雅黑"/>
                <a:cs typeface="微软雅黑"/>
              </a:rPr>
              <a:t>起源</a:t>
            </a:r>
            <a:endParaRPr sz="2800">
              <a:latin typeface="微软雅黑"/>
              <a:cs typeface="微软雅黑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071877" y="3741857"/>
            <a:ext cx="1447165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b="1" spc="-5" dirty="0">
                <a:solidFill>
                  <a:srgbClr val="FFFFFF"/>
                </a:solidFill>
                <a:latin typeface="微软雅黑"/>
                <a:cs typeface="微软雅黑"/>
              </a:rPr>
              <a:t>设计哲学</a:t>
            </a:r>
            <a:endParaRPr sz="2800">
              <a:latin typeface="微软雅黑"/>
              <a:cs typeface="微软雅黑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427223" y="4957129"/>
            <a:ext cx="735965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b="1" spc="-10" dirty="0">
                <a:solidFill>
                  <a:srgbClr val="FFFFFF"/>
                </a:solidFill>
                <a:latin typeface="微软雅黑"/>
                <a:cs typeface="微软雅黑"/>
              </a:rPr>
              <a:t>宣言</a:t>
            </a:r>
            <a:endParaRPr sz="2800">
              <a:latin typeface="微软雅黑"/>
              <a:cs typeface="微软雅黑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3928871" y="3424428"/>
            <a:ext cx="6498590" cy="1039494"/>
          </a:xfrm>
          <a:custGeom>
            <a:avLst/>
            <a:gdLst/>
            <a:ahLst/>
            <a:cxnLst/>
            <a:rect l="l" t="t" r="r" b="b"/>
            <a:pathLst>
              <a:path w="6498590" h="1039495">
                <a:moveTo>
                  <a:pt x="6498335" y="0"/>
                </a:moveTo>
                <a:lnTo>
                  <a:pt x="0" y="0"/>
                </a:lnTo>
                <a:lnTo>
                  <a:pt x="415925" y="519684"/>
                </a:lnTo>
                <a:lnTo>
                  <a:pt x="0" y="1039368"/>
                </a:lnTo>
                <a:lnTo>
                  <a:pt x="6498335" y="1039368"/>
                </a:lnTo>
                <a:lnTo>
                  <a:pt x="6498335" y="0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5746241" y="3775638"/>
            <a:ext cx="2866390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5" dirty="0">
                <a:solidFill>
                  <a:srgbClr val="585858"/>
                </a:solidFill>
                <a:latin typeface="微软雅黑"/>
                <a:cs typeface="微软雅黑"/>
              </a:rPr>
              <a:t>优雅、明确、简单</a:t>
            </a:r>
            <a:endParaRPr sz="2800">
              <a:latin typeface="微软雅黑"/>
              <a:cs typeface="微软雅黑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3928871" y="4639055"/>
            <a:ext cx="6498590" cy="1041400"/>
          </a:xfrm>
          <a:custGeom>
            <a:avLst/>
            <a:gdLst/>
            <a:ahLst/>
            <a:cxnLst/>
            <a:rect l="l" t="t" r="r" b="b"/>
            <a:pathLst>
              <a:path w="6498590" h="1041400">
                <a:moveTo>
                  <a:pt x="6498335" y="0"/>
                </a:moveTo>
                <a:lnTo>
                  <a:pt x="0" y="0"/>
                </a:lnTo>
                <a:lnTo>
                  <a:pt x="415925" y="520446"/>
                </a:lnTo>
                <a:lnTo>
                  <a:pt x="0" y="1040892"/>
                </a:lnTo>
                <a:lnTo>
                  <a:pt x="6498335" y="1040892"/>
                </a:lnTo>
                <a:lnTo>
                  <a:pt x="6498335" y="0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5145785" y="4991156"/>
            <a:ext cx="4067810" cy="381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5" dirty="0">
                <a:solidFill>
                  <a:srgbClr val="585858"/>
                </a:solidFill>
                <a:latin typeface="微软雅黑"/>
                <a:cs typeface="微软雅黑"/>
              </a:rPr>
              <a:t>人生苦短，我用Python！</a:t>
            </a:r>
            <a:endParaRPr sz="2800">
              <a:latin typeface="微软雅黑"/>
              <a:cs typeface="微软雅黑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dirty="0">
                <a:solidFill>
                  <a:srgbClr val="000000"/>
                </a:solidFill>
                <a:latin typeface="微软雅黑"/>
                <a:cs typeface="微软雅黑"/>
              </a:rPr>
              <a:t>认识</a:t>
            </a:r>
            <a:r>
              <a:rPr sz="2400" spc="-5" dirty="0">
                <a:solidFill>
                  <a:srgbClr val="000000"/>
                </a:solidFill>
                <a:latin typeface="微软雅黑"/>
                <a:cs typeface="微软雅黑"/>
              </a:rPr>
              <a:t>Pyth</a:t>
            </a:r>
            <a:r>
              <a:rPr sz="2400" spc="-10" dirty="0">
                <a:solidFill>
                  <a:srgbClr val="000000"/>
                </a:solidFill>
                <a:latin typeface="微软雅黑"/>
                <a:cs typeface="微软雅黑"/>
              </a:rPr>
              <a:t>o</a:t>
            </a:r>
            <a:r>
              <a:rPr sz="2400" dirty="0">
                <a:solidFill>
                  <a:srgbClr val="000000"/>
                </a:solidFill>
                <a:latin typeface="微软雅黑"/>
                <a:cs typeface="微软雅黑"/>
              </a:rPr>
              <a:t>n</a:t>
            </a:r>
            <a:endParaRPr sz="2400">
              <a:latin typeface="微软雅黑"/>
              <a:cs typeface="微软雅黑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ftr" sz="quarter" idx="4294967295"/>
          </p:nvPr>
        </p:nvSpPr>
        <p:spPr>
          <a:xfrm>
            <a:off x="2558542" y="6457660"/>
            <a:ext cx="1007110" cy="1657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大数据挖掘专家</a:t>
            </a: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4294967295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4</a:t>
            </a:fld>
            <a:endParaRPr spc="-5" dirty="0"/>
          </a:p>
        </p:txBody>
      </p:sp>
      <p:sp>
        <p:nvSpPr>
          <p:cNvPr id="3" name="object 3"/>
          <p:cNvSpPr txBox="1"/>
          <p:nvPr/>
        </p:nvSpPr>
        <p:spPr>
          <a:xfrm>
            <a:off x="912672" y="1354574"/>
            <a:ext cx="1254125" cy="254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spc="-5" dirty="0">
                <a:latin typeface="微软雅黑"/>
                <a:cs typeface="微软雅黑"/>
              </a:rPr>
              <a:t>Pyt</a:t>
            </a:r>
            <a:r>
              <a:rPr sz="1800" spc="-15" dirty="0">
                <a:latin typeface="微软雅黑"/>
                <a:cs typeface="微软雅黑"/>
              </a:rPr>
              <a:t>h</a:t>
            </a:r>
            <a:r>
              <a:rPr sz="1800" dirty="0">
                <a:latin typeface="微软雅黑"/>
                <a:cs typeface="微软雅黑"/>
              </a:rPr>
              <a:t>o</a:t>
            </a:r>
            <a:r>
              <a:rPr sz="1800" spc="-10" dirty="0">
                <a:latin typeface="微软雅黑"/>
                <a:cs typeface="微软雅黑"/>
              </a:rPr>
              <a:t>n</a:t>
            </a:r>
            <a:r>
              <a:rPr sz="1800" dirty="0">
                <a:latin typeface="微软雅黑"/>
                <a:cs typeface="微软雅黑"/>
              </a:rPr>
              <a:t>优点</a:t>
            </a:r>
            <a:endParaRPr sz="1800">
              <a:latin typeface="微软雅黑"/>
              <a:cs typeface="微软雅黑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2672" y="1890415"/>
            <a:ext cx="1531620" cy="2565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375285" algn="l"/>
              </a:tabLst>
            </a:pPr>
            <a:r>
              <a:rPr sz="1800" spc="-235" dirty="0">
                <a:solidFill>
                  <a:srgbClr val="031F88"/>
                </a:solidFill>
                <a:latin typeface="Arial Unicode MS"/>
                <a:cs typeface="Arial Unicode MS"/>
              </a:rPr>
              <a:t>➢	</a:t>
            </a:r>
            <a:r>
              <a:rPr sz="1800" spc="-5" dirty="0">
                <a:latin typeface="微软雅黑"/>
                <a:cs typeface="微软雅黑"/>
              </a:rPr>
              <a:t>简单、易学</a:t>
            </a:r>
            <a:endParaRPr sz="1800">
              <a:latin typeface="微软雅黑"/>
              <a:cs typeface="微软雅黑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12672" y="2428887"/>
            <a:ext cx="2217420" cy="24117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375285" algn="l"/>
              </a:tabLst>
            </a:pPr>
            <a:r>
              <a:rPr sz="1800" spc="-235" dirty="0">
                <a:solidFill>
                  <a:srgbClr val="031F88"/>
                </a:solidFill>
                <a:latin typeface="Arial Unicode MS"/>
                <a:cs typeface="Arial Unicode MS"/>
              </a:rPr>
              <a:t>➢	</a:t>
            </a:r>
            <a:r>
              <a:rPr sz="1800" spc="-235" dirty="0">
                <a:latin typeface="微软雅黑"/>
                <a:cs typeface="微软雅黑"/>
              </a:rPr>
              <a:t>免费、开源</a:t>
            </a:r>
            <a:endParaRPr sz="18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18"/>
              </a:spcBef>
            </a:pP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375285" algn="l"/>
              </a:tabLst>
            </a:pPr>
            <a:r>
              <a:rPr sz="1800" spc="-235" dirty="0">
                <a:solidFill>
                  <a:srgbClr val="031F88"/>
                </a:solidFill>
                <a:latin typeface="Arial Unicode MS"/>
                <a:cs typeface="Arial Unicode MS"/>
              </a:rPr>
              <a:t>➢	</a:t>
            </a:r>
            <a:r>
              <a:rPr sz="1800" spc="-235" dirty="0">
                <a:latin typeface="微软雅黑"/>
                <a:cs typeface="微软雅黑"/>
              </a:rPr>
              <a:t>可扩展性</a:t>
            </a:r>
            <a:endParaRPr sz="18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9"/>
              </a:spcBef>
            </a:pP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375285" algn="l"/>
              </a:tabLst>
            </a:pPr>
            <a:r>
              <a:rPr sz="1800" spc="-235" dirty="0">
                <a:solidFill>
                  <a:srgbClr val="031F88"/>
                </a:solidFill>
                <a:latin typeface="Arial Unicode MS"/>
                <a:cs typeface="Arial Unicode MS"/>
              </a:rPr>
              <a:t>➢	</a:t>
            </a:r>
            <a:r>
              <a:rPr sz="1800" spc="-235" dirty="0">
                <a:latin typeface="微软雅黑"/>
                <a:cs typeface="微软雅黑"/>
              </a:rPr>
              <a:t>可嵌入性</a:t>
            </a:r>
            <a:endParaRPr sz="18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6"/>
              </a:spcBef>
            </a:pP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375285" algn="l"/>
              </a:tabLst>
            </a:pPr>
            <a:r>
              <a:rPr sz="1800" spc="-235" dirty="0">
                <a:solidFill>
                  <a:srgbClr val="031F88"/>
                </a:solidFill>
                <a:latin typeface="Arial Unicode MS"/>
                <a:cs typeface="Arial Unicode MS"/>
              </a:rPr>
              <a:t>➢	</a:t>
            </a:r>
            <a:r>
              <a:rPr sz="1800" spc="-235" dirty="0">
                <a:latin typeface="微软雅黑"/>
                <a:cs typeface="微软雅黑"/>
              </a:rPr>
              <a:t>跨平台性</a:t>
            </a:r>
            <a:endParaRPr sz="18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18"/>
              </a:spcBef>
            </a:pP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375285" algn="l"/>
              </a:tabLst>
            </a:pPr>
            <a:r>
              <a:rPr sz="1800" spc="-235" dirty="0">
                <a:solidFill>
                  <a:srgbClr val="031F88"/>
                </a:solidFill>
                <a:latin typeface="Arial Unicode MS"/>
                <a:cs typeface="Arial Unicode MS"/>
              </a:rPr>
              <a:t>➢	</a:t>
            </a:r>
            <a:r>
              <a:rPr sz="1800" spc="-235" dirty="0">
                <a:latin typeface="微软雅黑"/>
                <a:cs typeface="微软雅黑"/>
              </a:rPr>
              <a:t>丰富的第三方类库</a:t>
            </a:r>
            <a:endParaRPr sz="1800">
              <a:latin typeface="微软雅黑"/>
              <a:cs typeface="微软雅黑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176520" y="1343340"/>
            <a:ext cx="1584960" cy="10572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spc="-5" dirty="0">
                <a:latin typeface="微软雅黑"/>
                <a:cs typeface="微软雅黑"/>
              </a:rPr>
              <a:t>P</a:t>
            </a:r>
            <a:r>
              <a:rPr sz="1600" spc="-15" dirty="0">
                <a:latin typeface="微软雅黑"/>
                <a:cs typeface="微软雅黑"/>
              </a:rPr>
              <a:t>y</a:t>
            </a:r>
            <a:r>
              <a:rPr sz="1600" spc="-5" dirty="0">
                <a:latin typeface="微软雅黑"/>
                <a:cs typeface="微软雅黑"/>
              </a:rPr>
              <a:t>tho</a:t>
            </a:r>
            <a:r>
              <a:rPr sz="1600" dirty="0">
                <a:latin typeface="微软雅黑"/>
                <a:cs typeface="微软雅黑"/>
              </a:rPr>
              <a:t>n</a:t>
            </a:r>
            <a:r>
              <a:rPr sz="1600" spc="-5" dirty="0">
                <a:latin typeface="微软雅黑"/>
                <a:cs typeface="微软雅黑"/>
              </a:rPr>
              <a:t>待发展点</a:t>
            </a:r>
            <a:endParaRPr sz="1600">
              <a:latin typeface="微软雅黑"/>
              <a:cs typeface="微软雅黑"/>
            </a:endParaRPr>
          </a:p>
          <a:p>
            <a:pPr marL="12700">
              <a:lnSpc>
                <a:spcPct val="100000"/>
              </a:lnSpc>
              <a:spcBef>
                <a:spcPts val="1340"/>
              </a:spcBef>
              <a:tabLst>
                <a:tab pos="354965" algn="l"/>
              </a:tabLst>
            </a:pPr>
            <a:r>
              <a:rPr sz="1600" spc="-215" dirty="0">
                <a:solidFill>
                  <a:srgbClr val="031F88"/>
                </a:solidFill>
                <a:latin typeface="Arial Unicode MS"/>
                <a:cs typeface="Arial Unicode MS"/>
              </a:rPr>
              <a:t>➢	</a:t>
            </a:r>
            <a:r>
              <a:rPr sz="1600" spc="-5" dirty="0">
                <a:latin typeface="微软雅黑"/>
                <a:cs typeface="微软雅黑"/>
              </a:rPr>
              <a:t>运行速度</a:t>
            </a:r>
            <a:endParaRPr sz="1600">
              <a:latin typeface="微软雅黑"/>
              <a:cs typeface="微软雅黑"/>
            </a:endParaRPr>
          </a:p>
          <a:p>
            <a:pPr marL="12700">
              <a:lnSpc>
                <a:spcPct val="100000"/>
              </a:lnSpc>
              <a:spcBef>
                <a:spcPts val="1345"/>
              </a:spcBef>
              <a:tabLst>
                <a:tab pos="354965" algn="l"/>
              </a:tabLst>
            </a:pPr>
            <a:r>
              <a:rPr sz="1600" spc="-210" dirty="0">
                <a:solidFill>
                  <a:srgbClr val="031F88"/>
                </a:solidFill>
                <a:latin typeface="Arial Unicode MS"/>
                <a:cs typeface="Arial Unicode MS"/>
              </a:rPr>
              <a:t>➢	</a:t>
            </a:r>
            <a:r>
              <a:rPr sz="1600" spc="-10" dirty="0">
                <a:latin typeface="微软雅黑"/>
                <a:cs typeface="微软雅黑"/>
              </a:rPr>
              <a:t>框架选择太多</a:t>
            </a:r>
            <a:endParaRPr sz="1600">
              <a:latin typeface="微软雅黑"/>
              <a:cs typeface="微软雅黑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02716" y="1226879"/>
            <a:ext cx="4274820" cy="41732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dirty="0">
                <a:latin typeface="微软雅黑"/>
                <a:cs typeface="微软雅黑"/>
              </a:rPr>
              <a:t>哪些人在用P</a:t>
            </a:r>
            <a:r>
              <a:rPr sz="2000" spc="-15" dirty="0">
                <a:latin typeface="微软雅黑"/>
                <a:cs typeface="微软雅黑"/>
              </a:rPr>
              <a:t>y</a:t>
            </a:r>
            <a:r>
              <a:rPr sz="2000" dirty="0">
                <a:latin typeface="微软雅黑"/>
                <a:cs typeface="微软雅黑"/>
              </a:rPr>
              <a:t>th</a:t>
            </a:r>
            <a:r>
              <a:rPr sz="2000" spc="-10" dirty="0">
                <a:latin typeface="微软雅黑"/>
                <a:cs typeface="微软雅黑"/>
              </a:rPr>
              <a:t>o</a:t>
            </a:r>
            <a:r>
              <a:rPr sz="2000" dirty="0">
                <a:latin typeface="微软雅黑"/>
                <a:cs typeface="微软雅黑"/>
              </a:rPr>
              <a:t>n</a:t>
            </a:r>
            <a:r>
              <a:rPr sz="2000" spc="5" dirty="0">
                <a:latin typeface="微软雅黑"/>
                <a:cs typeface="微软雅黑"/>
              </a:rPr>
              <a:t>？</a:t>
            </a:r>
            <a:endParaRPr sz="20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56"/>
              </a:spcBef>
            </a:pPr>
            <a:endParaRPr sz="2600">
              <a:latin typeface="Times New Roman"/>
              <a:cs typeface="Times New Roman"/>
            </a:endParaRPr>
          </a:p>
          <a:p>
            <a:pPr marL="375285" indent="-362585">
              <a:lnSpc>
                <a:spcPct val="100000"/>
              </a:lnSpc>
              <a:buClr>
                <a:srgbClr val="031F88"/>
              </a:buClr>
              <a:buFont typeface="Arial Unicode MS"/>
              <a:buChar char="➢"/>
              <a:tabLst>
                <a:tab pos="375920" algn="l"/>
              </a:tabLst>
            </a:pPr>
            <a:r>
              <a:rPr sz="1800" spc="-5" dirty="0">
                <a:latin typeface="微软雅黑"/>
                <a:cs typeface="微软雅黑"/>
              </a:rPr>
              <a:t>Web开发</a:t>
            </a:r>
            <a:endParaRPr sz="18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9"/>
              </a:spcBef>
            </a:pP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375285" algn="l"/>
              </a:tabLst>
            </a:pPr>
            <a:r>
              <a:rPr sz="1800" spc="-235" dirty="0">
                <a:solidFill>
                  <a:srgbClr val="031F88"/>
                </a:solidFill>
                <a:latin typeface="Arial Unicode MS"/>
                <a:cs typeface="Arial Unicode MS"/>
              </a:rPr>
              <a:t>➢	</a:t>
            </a:r>
            <a:r>
              <a:rPr sz="1800" spc="-235" dirty="0">
                <a:latin typeface="微软雅黑"/>
                <a:cs typeface="微软雅黑"/>
              </a:rPr>
              <a:t>数据分析师</a:t>
            </a:r>
            <a:endParaRPr sz="18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6"/>
              </a:spcBef>
            </a:pP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375285" algn="l"/>
              </a:tabLst>
            </a:pPr>
            <a:r>
              <a:rPr sz="1800" spc="-235" dirty="0">
                <a:solidFill>
                  <a:srgbClr val="031F88"/>
                </a:solidFill>
                <a:latin typeface="Arial Unicode MS"/>
                <a:cs typeface="Arial Unicode MS"/>
              </a:rPr>
              <a:t>➢	</a:t>
            </a:r>
            <a:r>
              <a:rPr sz="1800" spc="-235" dirty="0">
                <a:latin typeface="微软雅黑"/>
                <a:cs typeface="微软雅黑"/>
              </a:rPr>
              <a:t>数据挖掘工程师</a:t>
            </a:r>
            <a:endParaRPr sz="18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18"/>
              </a:spcBef>
            </a:pP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375285" algn="l"/>
              </a:tabLst>
            </a:pPr>
            <a:r>
              <a:rPr sz="1800" spc="-235" dirty="0">
                <a:solidFill>
                  <a:srgbClr val="031F88"/>
                </a:solidFill>
                <a:latin typeface="Arial Unicode MS"/>
                <a:cs typeface="Arial Unicode MS"/>
              </a:rPr>
              <a:t>➢	</a:t>
            </a:r>
            <a:r>
              <a:rPr sz="1800" spc="-235" dirty="0">
                <a:latin typeface="微软雅黑"/>
                <a:cs typeface="微软雅黑"/>
              </a:rPr>
              <a:t>自动化运</a:t>
            </a:r>
            <a:r>
              <a:rPr sz="1800" spc="-5" dirty="0">
                <a:latin typeface="微软雅黑"/>
                <a:cs typeface="微软雅黑"/>
              </a:rPr>
              <a:t>维</a:t>
            </a:r>
            <a:r>
              <a:rPr sz="1800" dirty="0">
                <a:latin typeface="微软雅黑"/>
                <a:cs typeface="微软雅黑"/>
              </a:rPr>
              <a:t>：批量处理大量的运维任务</a:t>
            </a:r>
            <a:endParaRPr sz="18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8"/>
              </a:spcBef>
            </a:pP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375285" algn="l"/>
              </a:tabLst>
            </a:pPr>
            <a:r>
              <a:rPr sz="1800" spc="-235" dirty="0">
                <a:solidFill>
                  <a:srgbClr val="031F88"/>
                </a:solidFill>
                <a:latin typeface="Arial Unicode MS"/>
                <a:cs typeface="Arial Unicode MS"/>
              </a:rPr>
              <a:t>➢	</a:t>
            </a:r>
            <a:r>
              <a:rPr sz="1800" spc="-235" dirty="0">
                <a:latin typeface="微软雅黑"/>
                <a:cs typeface="微软雅黑"/>
              </a:rPr>
              <a:t>游戏开发者</a:t>
            </a:r>
            <a:endParaRPr sz="18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6"/>
              </a:spcBef>
            </a:pP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375285" algn="l"/>
              </a:tabLst>
            </a:pPr>
            <a:r>
              <a:rPr sz="1800" spc="-235" dirty="0">
                <a:solidFill>
                  <a:srgbClr val="031F88"/>
                </a:solidFill>
                <a:latin typeface="Arial Unicode MS"/>
                <a:cs typeface="Arial Unicode MS"/>
              </a:rPr>
              <a:t>➢	</a:t>
            </a:r>
            <a:r>
              <a:rPr sz="1800" spc="-235" dirty="0">
                <a:latin typeface="微软雅黑"/>
                <a:cs typeface="微软雅黑"/>
              </a:rPr>
              <a:t>自动化测试</a:t>
            </a:r>
            <a:endParaRPr sz="18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18"/>
              </a:spcBef>
            </a:pP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375285" algn="l"/>
              </a:tabLst>
            </a:pPr>
            <a:r>
              <a:rPr sz="1800" spc="-235" dirty="0">
                <a:solidFill>
                  <a:srgbClr val="031F88"/>
                </a:solidFill>
                <a:latin typeface="Arial Unicode MS"/>
                <a:cs typeface="Arial Unicode MS"/>
              </a:rPr>
              <a:t>➢	</a:t>
            </a:r>
            <a:r>
              <a:rPr sz="1800" spc="-5" dirty="0">
                <a:latin typeface="微软雅黑"/>
                <a:cs typeface="微软雅黑"/>
              </a:rPr>
              <a:t>机器学习</a:t>
            </a:r>
            <a:endParaRPr sz="1800">
              <a:latin typeface="微软雅黑"/>
              <a:cs typeface="微软雅黑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dirty="0">
                <a:solidFill>
                  <a:srgbClr val="000000"/>
                </a:solidFill>
                <a:latin typeface="微软雅黑"/>
                <a:cs typeface="微软雅黑"/>
              </a:rPr>
              <a:t>认识</a:t>
            </a:r>
            <a:r>
              <a:rPr sz="2400" spc="-5" dirty="0">
                <a:solidFill>
                  <a:srgbClr val="000000"/>
                </a:solidFill>
                <a:latin typeface="微软雅黑"/>
                <a:cs typeface="微软雅黑"/>
              </a:rPr>
              <a:t>Pyth</a:t>
            </a:r>
            <a:r>
              <a:rPr sz="2400" spc="-10" dirty="0">
                <a:solidFill>
                  <a:srgbClr val="000000"/>
                </a:solidFill>
                <a:latin typeface="微软雅黑"/>
                <a:cs typeface="微软雅黑"/>
              </a:rPr>
              <a:t>o</a:t>
            </a:r>
            <a:r>
              <a:rPr sz="2400" dirty="0">
                <a:solidFill>
                  <a:srgbClr val="000000"/>
                </a:solidFill>
                <a:latin typeface="微软雅黑"/>
                <a:cs typeface="微软雅黑"/>
              </a:rPr>
              <a:t>n</a:t>
            </a:r>
            <a:endParaRPr sz="2400">
              <a:latin typeface="微软雅黑"/>
              <a:cs typeface="微软雅黑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ftr" sz="quarter" idx="4294967295"/>
          </p:nvPr>
        </p:nvSpPr>
        <p:spPr>
          <a:xfrm>
            <a:off x="2558542" y="6457660"/>
            <a:ext cx="1007110" cy="1657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大数据挖掘专家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4294967295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5</a:t>
            </a:fld>
            <a:endParaRPr spc="-5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02716" y="1226879"/>
            <a:ext cx="9342120" cy="20180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dirty="0">
                <a:latin typeface="微软雅黑"/>
                <a:cs typeface="微软雅黑"/>
              </a:rPr>
              <a:t>推荐图书</a:t>
            </a:r>
            <a:endParaRPr sz="20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56"/>
              </a:spcBef>
            </a:pPr>
            <a:endParaRPr sz="2600">
              <a:latin typeface="Times New Roman"/>
              <a:cs typeface="Times New Roman"/>
            </a:endParaRPr>
          </a:p>
          <a:p>
            <a:pPr marL="375285" indent="-362585">
              <a:lnSpc>
                <a:spcPct val="100000"/>
              </a:lnSpc>
              <a:buClr>
                <a:srgbClr val="031F88"/>
              </a:buClr>
              <a:buFont typeface="Arial Unicode MS"/>
              <a:buChar char="➢"/>
              <a:tabLst>
                <a:tab pos="375920" algn="l"/>
              </a:tabLst>
            </a:pPr>
            <a:r>
              <a:rPr sz="1800" spc="-5" dirty="0">
                <a:latin typeface="微软雅黑"/>
                <a:cs typeface="微软雅黑"/>
              </a:rPr>
              <a:t>Pyt</a:t>
            </a:r>
            <a:r>
              <a:rPr sz="1800" spc="-15" dirty="0">
                <a:latin typeface="微软雅黑"/>
                <a:cs typeface="微软雅黑"/>
              </a:rPr>
              <a:t>h</a:t>
            </a:r>
            <a:r>
              <a:rPr sz="1800" dirty="0">
                <a:latin typeface="微软雅黑"/>
                <a:cs typeface="微软雅黑"/>
              </a:rPr>
              <a:t>o</a:t>
            </a:r>
            <a:r>
              <a:rPr sz="1800" spc="-15" dirty="0">
                <a:latin typeface="微软雅黑"/>
                <a:cs typeface="微软雅黑"/>
              </a:rPr>
              <a:t>n</a:t>
            </a:r>
            <a:r>
              <a:rPr sz="1800" dirty="0">
                <a:latin typeface="微软雅黑"/>
                <a:cs typeface="微软雅黑"/>
              </a:rPr>
              <a:t>官方文档：</a:t>
            </a:r>
            <a:r>
              <a:rPr sz="1800" spc="-5" dirty="0">
                <a:latin typeface="微软雅黑"/>
                <a:cs typeface="微软雅黑"/>
                <a:hlinkClick r:id="rId2"/>
              </a:rPr>
              <a:t>http:/</a:t>
            </a:r>
            <a:r>
              <a:rPr sz="1800" spc="-15" dirty="0">
                <a:latin typeface="微软雅黑"/>
                <a:cs typeface="微软雅黑"/>
                <a:hlinkClick r:id="rId2"/>
              </a:rPr>
              <a:t>/</a:t>
            </a:r>
            <a:r>
              <a:rPr sz="1800" spc="-5" dirty="0">
                <a:latin typeface="微软雅黑"/>
                <a:cs typeface="微软雅黑"/>
                <a:hlinkClick r:id="rId2"/>
              </a:rPr>
              <a:t>py</a:t>
            </a:r>
            <a:r>
              <a:rPr sz="1800" dirty="0">
                <a:latin typeface="微软雅黑"/>
                <a:cs typeface="微软雅黑"/>
                <a:hlinkClick r:id="rId2"/>
              </a:rPr>
              <a:t>tho</a:t>
            </a:r>
            <a:r>
              <a:rPr sz="1800" spc="-5" dirty="0">
                <a:latin typeface="微软雅黑"/>
                <a:cs typeface="微软雅黑"/>
                <a:hlinkClick r:id="rId2"/>
              </a:rPr>
              <a:t>n</a:t>
            </a:r>
            <a:r>
              <a:rPr sz="1800" dirty="0">
                <a:latin typeface="微软雅黑"/>
                <a:cs typeface="微软雅黑"/>
                <a:hlinkClick r:id="rId2"/>
              </a:rPr>
              <a:t>.</a:t>
            </a:r>
            <a:r>
              <a:rPr sz="1800" spc="-5" dirty="0">
                <a:latin typeface="微软雅黑"/>
                <a:cs typeface="微软雅黑"/>
                <a:hlinkClick r:id="rId2"/>
              </a:rPr>
              <a:t>usyi</a:t>
            </a:r>
            <a:r>
              <a:rPr sz="1800" spc="-10" dirty="0">
                <a:latin typeface="微软雅黑"/>
                <a:cs typeface="微软雅黑"/>
                <a:hlinkClick r:id="rId2"/>
              </a:rPr>
              <a:t>y</a:t>
            </a:r>
            <a:r>
              <a:rPr sz="1800" spc="-5" dirty="0">
                <a:latin typeface="微软雅黑"/>
                <a:cs typeface="微软雅黑"/>
                <a:hlinkClick r:id="rId2"/>
              </a:rPr>
              <a:t>i.c</a:t>
            </a:r>
            <a:r>
              <a:rPr sz="1800" spc="10" dirty="0">
                <a:latin typeface="微软雅黑"/>
                <a:cs typeface="微软雅黑"/>
                <a:hlinkClick r:id="rId2"/>
              </a:rPr>
              <a:t>n</a:t>
            </a:r>
            <a:r>
              <a:rPr sz="1800" spc="-10" dirty="0">
                <a:latin typeface="微软雅黑"/>
                <a:cs typeface="微软雅黑"/>
                <a:hlinkClick r:id="rId2"/>
              </a:rPr>
              <a:t>/t</a:t>
            </a:r>
            <a:r>
              <a:rPr sz="1800" dirty="0">
                <a:latin typeface="微软雅黑"/>
                <a:cs typeface="微软雅黑"/>
                <a:hlinkClick r:id="rId2"/>
              </a:rPr>
              <a:t>ra</a:t>
            </a:r>
            <a:r>
              <a:rPr sz="1800" spc="5" dirty="0">
                <a:latin typeface="微软雅黑"/>
                <a:cs typeface="微软雅黑"/>
                <a:hlinkClick r:id="rId2"/>
              </a:rPr>
              <a:t>n</a:t>
            </a:r>
            <a:r>
              <a:rPr sz="1800" spc="-15" dirty="0">
                <a:latin typeface="微软雅黑"/>
                <a:cs typeface="微软雅黑"/>
                <a:hlinkClick r:id="rId2"/>
              </a:rPr>
              <a:t>s</a:t>
            </a:r>
            <a:r>
              <a:rPr sz="1800" spc="-10" dirty="0">
                <a:latin typeface="微软雅黑"/>
                <a:cs typeface="微软雅黑"/>
                <a:hlinkClick r:id="rId2"/>
              </a:rPr>
              <a:t>la</a:t>
            </a:r>
            <a:r>
              <a:rPr sz="1800" spc="0" dirty="0">
                <a:latin typeface="微软雅黑"/>
                <a:cs typeface="微软雅黑"/>
                <a:hlinkClick r:id="rId2"/>
              </a:rPr>
              <a:t>t</a:t>
            </a:r>
            <a:r>
              <a:rPr sz="1800" spc="-5" dirty="0">
                <a:latin typeface="微软雅黑"/>
                <a:cs typeface="微软雅黑"/>
                <a:hlinkClick r:id="rId2"/>
              </a:rPr>
              <a:t>e/p</a:t>
            </a:r>
            <a:r>
              <a:rPr sz="1800" spc="5" dirty="0">
                <a:latin typeface="微软雅黑"/>
                <a:cs typeface="微软雅黑"/>
                <a:hlinkClick r:id="rId2"/>
              </a:rPr>
              <a:t>y</a:t>
            </a:r>
            <a:r>
              <a:rPr sz="1800" spc="-5" dirty="0">
                <a:latin typeface="微软雅黑"/>
                <a:cs typeface="微软雅黑"/>
                <a:hlinkClick r:id="rId2"/>
              </a:rPr>
              <a:t>t</a:t>
            </a:r>
            <a:r>
              <a:rPr sz="1800" dirty="0">
                <a:latin typeface="微软雅黑"/>
                <a:cs typeface="微软雅黑"/>
                <a:hlinkClick r:id="rId2"/>
              </a:rPr>
              <a:t>ho</a:t>
            </a:r>
            <a:r>
              <a:rPr sz="1800" spc="-5" dirty="0">
                <a:latin typeface="微软雅黑"/>
                <a:cs typeface="微软雅黑"/>
                <a:hlinkClick r:id="rId2"/>
              </a:rPr>
              <a:t>n</a:t>
            </a:r>
            <a:r>
              <a:rPr sz="1800" spc="-10" dirty="0">
                <a:latin typeface="微软雅黑"/>
                <a:cs typeface="微软雅黑"/>
                <a:hlinkClick r:id="rId2"/>
              </a:rPr>
              <a:t>_</a:t>
            </a:r>
            <a:r>
              <a:rPr sz="1800" spc="-5" dirty="0">
                <a:latin typeface="微软雅黑"/>
                <a:cs typeface="微软雅黑"/>
                <a:hlinkClick r:id="rId2"/>
              </a:rPr>
              <a:t>352/</a:t>
            </a:r>
            <a:r>
              <a:rPr sz="1800" spc="15" dirty="0">
                <a:latin typeface="微软雅黑"/>
                <a:cs typeface="微软雅黑"/>
                <a:hlinkClick r:id="rId2"/>
              </a:rPr>
              <a:t>t</a:t>
            </a:r>
            <a:r>
              <a:rPr sz="1800" spc="-10" dirty="0">
                <a:latin typeface="微软雅黑"/>
                <a:cs typeface="微软雅黑"/>
                <a:hlinkClick r:id="rId2"/>
              </a:rPr>
              <a:t>u</a:t>
            </a:r>
            <a:r>
              <a:rPr sz="1800" dirty="0">
                <a:latin typeface="微软雅黑"/>
                <a:cs typeface="微软雅黑"/>
                <a:hlinkClick r:id="rId2"/>
              </a:rPr>
              <a:t>t</a:t>
            </a:r>
            <a:r>
              <a:rPr sz="1800" spc="-5" dirty="0">
                <a:latin typeface="微软雅黑"/>
                <a:cs typeface="微软雅黑"/>
                <a:hlinkClick r:id="rId2"/>
              </a:rPr>
              <a:t>o</a:t>
            </a:r>
            <a:r>
              <a:rPr sz="1800" spc="-15" dirty="0">
                <a:latin typeface="微软雅黑"/>
                <a:cs typeface="微软雅黑"/>
                <a:hlinkClick r:id="rId2"/>
              </a:rPr>
              <a:t>r</a:t>
            </a:r>
            <a:r>
              <a:rPr sz="1800" spc="-5" dirty="0">
                <a:latin typeface="微软雅黑"/>
                <a:cs typeface="微软雅黑"/>
                <a:hlinkClick r:id="rId2"/>
              </a:rPr>
              <a:t>ial</a:t>
            </a:r>
            <a:r>
              <a:rPr sz="1800" spc="20" dirty="0">
                <a:latin typeface="微软雅黑"/>
                <a:cs typeface="微软雅黑"/>
                <a:hlinkClick r:id="rId2"/>
              </a:rPr>
              <a:t>/</a:t>
            </a:r>
            <a:r>
              <a:rPr sz="1800" spc="-5" dirty="0">
                <a:latin typeface="微软雅黑"/>
                <a:cs typeface="微软雅黑"/>
                <a:hlinkClick r:id="rId2"/>
              </a:rPr>
              <a:t>in</a:t>
            </a:r>
            <a:r>
              <a:rPr sz="1800" spc="5" dirty="0">
                <a:latin typeface="微软雅黑"/>
                <a:cs typeface="微软雅黑"/>
                <a:hlinkClick r:id="rId2"/>
              </a:rPr>
              <a:t>d</a:t>
            </a:r>
            <a:r>
              <a:rPr sz="1800" spc="-5" dirty="0">
                <a:latin typeface="微软雅黑"/>
                <a:cs typeface="微软雅黑"/>
                <a:hlinkClick r:id="rId2"/>
              </a:rPr>
              <a:t>ex</a:t>
            </a:r>
            <a:r>
              <a:rPr sz="1800" spc="5" dirty="0">
                <a:latin typeface="微软雅黑"/>
                <a:cs typeface="微软雅黑"/>
                <a:hlinkClick r:id="rId2"/>
              </a:rPr>
              <a:t>.</a:t>
            </a:r>
            <a:r>
              <a:rPr sz="1800" spc="-5" dirty="0">
                <a:latin typeface="微软雅黑"/>
                <a:cs typeface="微软雅黑"/>
                <a:hlinkClick r:id="rId2"/>
              </a:rPr>
              <a:t>html</a:t>
            </a:r>
            <a:endParaRPr sz="18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9"/>
              </a:spcBef>
              <a:buClr>
                <a:srgbClr val="031F88"/>
              </a:buClr>
              <a:buFont typeface="Arial Unicode MS"/>
              <a:buChar char="➢"/>
            </a:pPr>
            <a:endParaRPr sz="1800">
              <a:latin typeface="Times New Roman"/>
              <a:cs typeface="Times New Roman"/>
            </a:endParaRPr>
          </a:p>
          <a:p>
            <a:pPr marL="375285" indent="-362585">
              <a:lnSpc>
                <a:spcPct val="100000"/>
              </a:lnSpc>
              <a:buClr>
                <a:srgbClr val="031F88"/>
              </a:buClr>
              <a:buFont typeface="Arial Unicode MS"/>
              <a:buChar char="➢"/>
              <a:tabLst>
                <a:tab pos="375920" algn="l"/>
              </a:tabLst>
            </a:pPr>
            <a:r>
              <a:rPr sz="1800" spc="-5" dirty="0">
                <a:latin typeface="微软雅黑"/>
                <a:cs typeface="微软雅黑"/>
              </a:rPr>
              <a:t>Pyt</a:t>
            </a:r>
            <a:r>
              <a:rPr sz="1800" spc="-15" dirty="0">
                <a:latin typeface="微软雅黑"/>
                <a:cs typeface="微软雅黑"/>
              </a:rPr>
              <a:t>h</a:t>
            </a:r>
            <a:r>
              <a:rPr sz="1800" dirty="0">
                <a:latin typeface="微软雅黑"/>
                <a:cs typeface="微软雅黑"/>
              </a:rPr>
              <a:t>o</a:t>
            </a:r>
            <a:r>
              <a:rPr sz="1800" spc="-10" dirty="0">
                <a:latin typeface="微软雅黑"/>
                <a:cs typeface="微软雅黑"/>
              </a:rPr>
              <a:t>n</a:t>
            </a:r>
            <a:r>
              <a:rPr sz="1800" spc="-5" dirty="0">
                <a:latin typeface="微软雅黑"/>
                <a:cs typeface="微软雅黑"/>
              </a:rPr>
              <a:t>3</a:t>
            </a:r>
            <a:r>
              <a:rPr sz="1800" dirty="0">
                <a:latin typeface="微软雅黑"/>
                <a:cs typeface="微软雅黑"/>
              </a:rPr>
              <a:t>教程：</a:t>
            </a:r>
            <a:r>
              <a:rPr sz="1800" spc="-5" dirty="0">
                <a:latin typeface="微软雅黑"/>
                <a:cs typeface="微软雅黑"/>
                <a:hlinkClick r:id="rId3"/>
              </a:rPr>
              <a:t>http:/</a:t>
            </a:r>
            <a:r>
              <a:rPr sz="1800" spc="-15" dirty="0">
                <a:latin typeface="微软雅黑"/>
                <a:cs typeface="微软雅黑"/>
                <a:hlinkClick r:id="rId3"/>
              </a:rPr>
              <a:t>/</a:t>
            </a:r>
            <a:r>
              <a:rPr sz="1800" spc="-5" dirty="0">
                <a:latin typeface="微软雅黑"/>
                <a:cs typeface="微软雅黑"/>
                <a:hlinkClick r:id="rId3"/>
              </a:rPr>
              <a:t>ww</a:t>
            </a:r>
            <a:r>
              <a:rPr sz="1800" spc="-10" dirty="0">
                <a:latin typeface="微软雅黑"/>
                <a:cs typeface="微软雅黑"/>
                <a:hlinkClick r:id="rId3"/>
              </a:rPr>
              <a:t>w</a:t>
            </a:r>
            <a:r>
              <a:rPr sz="1800" dirty="0">
                <a:latin typeface="微软雅黑"/>
                <a:cs typeface="微软雅黑"/>
                <a:hlinkClick r:id="rId3"/>
              </a:rPr>
              <a:t>.ru</a:t>
            </a:r>
            <a:r>
              <a:rPr sz="1800" spc="5" dirty="0">
                <a:latin typeface="微软雅黑"/>
                <a:cs typeface="微软雅黑"/>
                <a:hlinkClick r:id="rId3"/>
              </a:rPr>
              <a:t>n</a:t>
            </a:r>
            <a:r>
              <a:rPr sz="1800" dirty="0">
                <a:latin typeface="微软雅黑"/>
                <a:cs typeface="微软雅黑"/>
                <a:hlinkClick r:id="rId3"/>
              </a:rPr>
              <a:t>o</a:t>
            </a:r>
            <a:r>
              <a:rPr sz="1800" spc="-5" dirty="0">
                <a:latin typeface="微软雅黑"/>
                <a:cs typeface="微软雅黑"/>
                <a:hlinkClick r:id="rId3"/>
              </a:rPr>
              <a:t>ob.co</a:t>
            </a:r>
            <a:r>
              <a:rPr sz="1800" spc="0" dirty="0">
                <a:latin typeface="微软雅黑"/>
                <a:cs typeface="微软雅黑"/>
                <a:hlinkClick r:id="rId3"/>
              </a:rPr>
              <a:t>m</a:t>
            </a:r>
            <a:r>
              <a:rPr sz="1800" spc="-10" dirty="0">
                <a:latin typeface="微软雅黑"/>
                <a:cs typeface="微软雅黑"/>
                <a:hlinkClick r:id="rId3"/>
              </a:rPr>
              <a:t>/py</a:t>
            </a:r>
            <a:r>
              <a:rPr sz="1800" dirty="0">
                <a:latin typeface="微软雅黑"/>
                <a:cs typeface="微软雅黑"/>
                <a:hlinkClick r:id="rId3"/>
              </a:rPr>
              <a:t>tho</a:t>
            </a:r>
            <a:r>
              <a:rPr sz="1800" spc="-10" dirty="0">
                <a:latin typeface="微软雅黑"/>
                <a:cs typeface="微软雅黑"/>
                <a:hlinkClick r:id="rId3"/>
              </a:rPr>
              <a:t>n</a:t>
            </a:r>
            <a:r>
              <a:rPr sz="1800" spc="10" dirty="0">
                <a:latin typeface="微软雅黑"/>
                <a:cs typeface="微软雅黑"/>
                <a:hlinkClick r:id="rId3"/>
              </a:rPr>
              <a:t>3</a:t>
            </a:r>
            <a:r>
              <a:rPr sz="1800" spc="-10" dirty="0">
                <a:latin typeface="微软雅黑"/>
                <a:cs typeface="微软雅黑"/>
                <a:hlinkClick r:id="rId3"/>
              </a:rPr>
              <a:t>/pyth</a:t>
            </a:r>
            <a:r>
              <a:rPr sz="1800" spc="0" dirty="0">
                <a:latin typeface="微软雅黑"/>
                <a:cs typeface="微软雅黑"/>
                <a:hlinkClick r:id="rId3"/>
              </a:rPr>
              <a:t>o</a:t>
            </a:r>
            <a:r>
              <a:rPr sz="1800" spc="-5" dirty="0">
                <a:latin typeface="微软雅黑"/>
                <a:cs typeface="微软雅黑"/>
                <a:hlinkClick r:id="rId3"/>
              </a:rPr>
              <a:t>n</a:t>
            </a:r>
            <a:r>
              <a:rPr sz="1800" spc="5" dirty="0">
                <a:latin typeface="微软雅黑"/>
                <a:cs typeface="微软雅黑"/>
                <a:hlinkClick r:id="rId3"/>
              </a:rPr>
              <a:t>3</a:t>
            </a:r>
            <a:r>
              <a:rPr sz="1800" spc="-5" dirty="0">
                <a:latin typeface="微软雅黑"/>
                <a:cs typeface="微软雅黑"/>
                <a:hlinkClick r:id="rId3"/>
              </a:rPr>
              <a:t>-tu</a:t>
            </a:r>
            <a:r>
              <a:rPr sz="1800" dirty="0">
                <a:latin typeface="微软雅黑"/>
                <a:cs typeface="微软雅黑"/>
                <a:hlinkClick r:id="rId3"/>
              </a:rPr>
              <a:t>t</a:t>
            </a:r>
            <a:r>
              <a:rPr sz="1800" spc="-5" dirty="0">
                <a:latin typeface="微软雅黑"/>
                <a:cs typeface="微软雅黑"/>
                <a:hlinkClick r:id="rId3"/>
              </a:rPr>
              <a:t>o</a:t>
            </a:r>
            <a:r>
              <a:rPr sz="1800" spc="-15" dirty="0">
                <a:latin typeface="微软雅黑"/>
                <a:cs typeface="微软雅黑"/>
                <a:hlinkClick r:id="rId3"/>
              </a:rPr>
              <a:t>r</a:t>
            </a:r>
            <a:r>
              <a:rPr sz="1800" spc="-10" dirty="0">
                <a:latin typeface="微软雅黑"/>
                <a:cs typeface="微软雅黑"/>
                <a:hlinkClick r:id="rId3"/>
              </a:rPr>
              <a:t>ial</a:t>
            </a:r>
            <a:r>
              <a:rPr sz="1800" spc="0" dirty="0">
                <a:latin typeface="微软雅黑"/>
                <a:cs typeface="微软雅黑"/>
                <a:hlinkClick r:id="rId3"/>
              </a:rPr>
              <a:t>.</a:t>
            </a:r>
            <a:r>
              <a:rPr sz="1800" spc="-5" dirty="0">
                <a:latin typeface="微软雅黑"/>
                <a:cs typeface="微软雅黑"/>
                <a:hlinkClick r:id="rId3"/>
              </a:rPr>
              <a:t>html</a:t>
            </a:r>
            <a:endParaRPr sz="18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6"/>
              </a:spcBef>
              <a:buClr>
                <a:srgbClr val="031F88"/>
              </a:buClr>
              <a:buFont typeface="Arial Unicode MS"/>
              <a:buChar char="➢"/>
            </a:pPr>
            <a:endParaRPr sz="1800">
              <a:latin typeface="Times New Roman"/>
              <a:cs typeface="Times New Roman"/>
            </a:endParaRPr>
          </a:p>
          <a:p>
            <a:pPr marL="375285" indent="-362585">
              <a:lnSpc>
                <a:spcPct val="100000"/>
              </a:lnSpc>
              <a:buClr>
                <a:srgbClr val="031F88"/>
              </a:buClr>
              <a:buFont typeface="Arial Unicode MS"/>
              <a:buChar char="➢"/>
              <a:tabLst>
                <a:tab pos="375920" algn="l"/>
              </a:tabLst>
            </a:pPr>
            <a:r>
              <a:rPr sz="1800" spc="-5" dirty="0">
                <a:latin typeface="微软雅黑"/>
                <a:cs typeface="微软雅黑"/>
              </a:rPr>
              <a:t>Pyt</a:t>
            </a:r>
            <a:r>
              <a:rPr sz="1800" spc="-15" dirty="0">
                <a:latin typeface="微软雅黑"/>
                <a:cs typeface="微软雅黑"/>
              </a:rPr>
              <a:t>h</a:t>
            </a:r>
            <a:r>
              <a:rPr sz="1800" dirty="0">
                <a:latin typeface="微软雅黑"/>
                <a:cs typeface="微软雅黑"/>
              </a:rPr>
              <a:t>o</a:t>
            </a:r>
            <a:r>
              <a:rPr sz="1800" spc="-15" dirty="0">
                <a:latin typeface="微软雅黑"/>
                <a:cs typeface="微软雅黑"/>
              </a:rPr>
              <a:t>n</a:t>
            </a:r>
            <a:r>
              <a:rPr sz="1800" dirty="0">
                <a:latin typeface="微软雅黑"/>
                <a:cs typeface="微软雅黑"/>
              </a:rPr>
              <a:t>核心编程</a:t>
            </a:r>
            <a:r>
              <a:rPr sz="1800" spc="30" dirty="0">
                <a:latin typeface="微软雅黑"/>
                <a:cs typeface="微软雅黑"/>
              </a:rPr>
              <a:t> </a:t>
            </a:r>
            <a:r>
              <a:rPr sz="1800" spc="-5" dirty="0">
                <a:latin typeface="微软雅黑"/>
                <a:cs typeface="微软雅黑"/>
              </a:rPr>
              <a:t>[</a:t>
            </a:r>
            <a:r>
              <a:rPr sz="1800" dirty="0">
                <a:latin typeface="微软雅黑"/>
                <a:cs typeface="微软雅黑"/>
              </a:rPr>
              <a:t>美] Wesley</a:t>
            </a:r>
            <a:r>
              <a:rPr sz="1800" spc="5" dirty="0">
                <a:latin typeface="微软雅黑"/>
                <a:cs typeface="微软雅黑"/>
              </a:rPr>
              <a:t> </a:t>
            </a:r>
            <a:r>
              <a:rPr sz="1800" spc="-5" dirty="0">
                <a:latin typeface="微软雅黑"/>
                <a:cs typeface="微软雅黑"/>
              </a:rPr>
              <a:t>C</a:t>
            </a:r>
            <a:r>
              <a:rPr sz="1800" spc="-15" dirty="0">
                <a:latin typeface="微软雅黑"/>
                <a:cs typeface="微软雅黑"/>
              </a:rPr>
              <a:t>h</a:t>
            </a:r>
            <a:r>
              <a:rPr sz="1800" spc="-5" dirty="0">
                <a:latin typeface="微软雅黑"/>
                <a:cs typeface="微软雅黑"/>
              </a:rPr>
              <a:t>u</a:t>
            </a:r>
            <a:r>
              <a:rPr sz="1800" dirty="0">
                <a:latin typeface="微软雅黑"/>
                <a:cs typeface="微软雅黑"/>
              </a:rPr>
              <a:t>n</a:t>
            </a:r>
            <a:r>
              <a:rPr sz="1800" spc="25" dirty="0">
                <a:latin typeface="微软雅黑"/>
                <a:cs typeface="微软雅黑"/>
              </a:rPr>
              <a:t> </a:t>
            </a:r>
            <a:r>
              <a:rPr sz="1800" dirty="0">
                <a:latin typeface="微软雅黑"/>
                <a:cs typeface="微软雅黑"/>
              </a:rPr>
              <a:t>著</a:t>
            </a:r>
            <a:endParaRPr sz="1800">
              <a:latin typeface="微软雅黑"/>
              <a:cs typeface="微软雅黑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dirty="0">
                <a:solidFill>
                  <a:srgbClr val="000000"/>
                </a:solidFill>
                <a:latin typeface="微软雅黑"/>
                <a:cs typeface="微软雅黑"/>
              </a:rPr>
              <a:t>认识</a:t>
            </a:r>
            <a:r>
              <a:rPr sz="2400" spc="-5" dirty="0">
                <a:solidFill>
                  <a:srgbClr val="000000"/>
                </a:solidFill>
                <a:latin typeface="微软雅黑"/>
                <a:cs typeface="微软雅黑"/>
              </a:rPr>
              <a:t>Pyth</a:t>
            </a:r>
            <a:r>
              <a:rPr sz="2400" spc="-10" dirty="0">
                <a:solidFill>
                  <a:srgbClr val="000000"/>
                </a:solidFill>
                <a:latin typeface="微软雅黑"/>
                <a:cs typeface="微软雅黑"/>
              </a:rPr>
              <a:t>o</a:t>
            </a:r>
            <a:r>
              <a:rPr sz="2400" dirty="0">
                <a:solidFill>
                  <a:srgbClr val="000000"/>
                </a:solidFill>
                <a:latin typeface="微软雅黑"/>
                <a:cs typeface="微软雅黑"/>
              </a:rPr>
              <a:t>n</a:t>
            </a:r>
            <a:endParaRPr sz="2400">
              <a:latin typeface="微软雅黑"/>
              <a:cs typeface="微软雅黑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ftr" sz="quarter" idx="4294967295"/>
          </p:nvPr>
        </p:nvSpPr>
        <p:spPr>
          <a:xfrm>
            <a:off x="2558542" y="6457660"/>
            <a:ext cx="1007110" cy="1657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大数据挖掘专家</a:t>
            </a:r>
          </a:p>
        </p:txBody>
      </p:sp>
      <p:sp>
        <p:nvSpPr>
          <p:cNvPr id="10" name="object 10"/>
          <p:cNvSpPr txBox="1">
            <a:spLocks noGrp="1"/>
          </p:cNvSpPr>
          <p:nvPr>
            <p:ph type="sldNum" sz="quarter" idx="4294967295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6</a:t>
            </a:fld>
            <a:endParaRPr spc="-5" dirty="0"/>
          </a:p>
        </p:txBody>
      </p:sp>
      <p:sp>
        <p:nvSpPr>
          <p:cNvPr id="4" name="object 4"/>
          <p:cNvSpPr/>
          <p:nvPr/>
        </p:nvSpPr>
        <p:spPr>
          <a:xfrm>
            <a:off x="4774691" y="3532632"/>
            <a:ext cx="1703832" cy="24048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499616" y="3532632"/>
            <a:ext cx="1688592" cy="240791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527292" y="3528059"/>
            <a:ext cx="1645920" cy="240182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068056" y="3532632"/>
            <a:ext cx="2045207" cy="240791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145535" y="3523488"/>
            <a:ext cx="1703832" cy="2414016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dirty="0">
                <a:solidFill>
                  <a:srgbClr val="000000"/>
                </a:solidFill>
                <a:latin typeface="微软雅黑"/>
                <a:cs typeface="微软雅黑"/>
              </a:rPr>
              <a:t>搭建</a:t>
            </a:r>
            <a:r>
              <a:rPr sz="2400" spc="-5" dirty="0">
                <a:solidFill>
                  <a:srgbClr val="000000"/>
                </a:solidFill>
                <a:latin typeface="微软雅黑"/>
                <a:cs typeface="微软雅黑"/>
              </a:rPr>
              <a:t>Pyth</a:t>
            </a:r>
            <a:r>
              <a:rPr sz="2400" spc="-10" dirty="0">
                <a:solidFill>
                  <a:srgbClr val="000000"/>
                </a:solidFill>
                <a:latin typeface="微软雅黑"/>
                <a:cs typeface="微软雅黑"/>
              </a:rPr>
              <a:t>o</a:t>
            </a:r>
            <a:r>
              <a:rPr sz="2400" spc="5" dirty="0">
                <a:solidFill>
                  <a:srgbClr val="000000"/>
                </a:solidFill>
                <a:latin typeface="微软雅黑"/>
                <a:cs typeface="微软雅黑"/>
              </a:rPr>
              <a:t>n</a:t>
            </a:r>
            <a:r>
              <a:rPr sz="2400" dirty="0">
                <a:solidFill>
                  <a:srgbClr val="000000"/>
                </a:solidFill>
                <a:latin typeface="微软雅黑"/>
                <a:cs typeface="微软雅黑"/>
              </a:rPr>
              <a:t>环境</a:t>
            </a:r>
            <a:endParaRPr sz="2400">
              <a:latin typeface="微软雅黑"/>
              <a:cs typeface="微软雅黑"/>
            </a:endParaRPr>
          </a:p>
        </p:txBody>
      </p:sp>
      <p:sp>
        <p:nvSpPr>
          <p:cNvPr id="40" name="object 40"/>
          <p:cNvSpPr txBox="1">
            <a:spLocks noGrp="1"/>
          </p:cNvSpPr>
          <p:nvPr>
            <p:ph type="ftr" sz="quarter" idx="4294967295"/>
          </p:nvPr>
        </p:nvSpPr>
        <p:spPr>
          <a:xfrm>
            <a:off x="2558542" y="6457660"/>
            <a:ext cx="1007110" cy="1657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大数据挖掘专家</a:t>
            </a:r>
          </a:p>
        </p:txBody>
      </p:sp>
      <p:sp>
        <p:nvSpPr>
          <p:cNvPr id="41" name="object 41"/>
          <p:cNvSpPr txBox="1">
            <a:spLocks noGrp="1"/>
          </p:cNvSpPr>
          <p:nvPr>
            <p:ph type="sldNum" sz="quarter" idx="4294967295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7</a:t>
            </a:fld>
            <a:endParaRPr spc="-5" dirty="0"/>
          </a:p>
        </p:txBody>
      </p:sp>
      <p:sp>
        <p:nvSpPr>
          <p:cNvPr id="3" name="object 3"/>
          <p:cNvSpPr txBox="1"/>
          <p:nvPr/>
        </p:nvSpPr>
        <p:spPr>
          <a:xfrm>
            <a:off x="502716" y="1226879"/>
            <a:ext cx="2231390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dirty="0">
                <a:latin typeface="微软雅黑"/>
                <a:cs typeface="微软雅黑"/>
              </a:rPr>
              <a:t>实际工作(开发</a:t>
            </a:r>
            <a:r>
              <a:rPr sz="2000" spc="-15" dirty="0">
                <a:latin typeface="微软雅黑"/>
                <a:cs typeface="微软雅黑"/>
              </a:rPr>
              <a:t>)</a:t>
            </a:r>
            <a:r>
              <a:rPr sz="2000" spc="5" dirty="0">
                <a:latin typeface="微软雅黑"/>
                <a:cs typeface="微软雅黑"/>
              </a:rPr>
              <a:t>环境</a:t>
            </a:r>
            <a:endParaRPr sz="2000">
              <a:latin typeface="微软雅黑"/>
              <a:cs typeface="微软雅黑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907785" y="2582884"/>
            <a:ext cx="2232660" cy="3200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100" b="1" i="1" spc="-95" dirty="0">
                <a:latin typeface="宋体"/>
                <a:cs typeface="宋体"/>
              </a:rPr>
              <a:t>程序运行基础</a:t>
            </a:r>
            <a:r>
              <a:rPr sz="2000" b="1" i="1" spc="-5" dirty="0">
                <a:latin typeface="Calibri"/>
                <a:cs typeface="Calibri"/>
              </a:rPr>
              <a:t>(</a:t>
            </a:r>
            <a:r>
              <a:rPr sz="2100" b="1" i="1" spc="-95" dirty="0">
                <a:latin typeface="宋体"/>
                <a:cs typeface="宋体"/>
              </a:rPr>
              <a:t>引擎</a:t>
            </a:r>
            <a:r>
              <a:rPr sz="2000" b="1" i="1" dirty="0">
                <a:latin typeface="Calibri"/>
                <a:cs typeface="Calibri"/>
              </a:rPr>
              <a:t>)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228844" y="2686050"/>
            <a:ext cx="600075" cy="103505"/>
          </a:xfrm>
          <a:custGeom>
            <a:avLst/>
            <a:gdLst/>
            <a:ahLst/>
            <a:cxnLst/>
            <a:rect l="l" t="t" r="r" b="b"/>
            <a:pathLst>
              <a:path w="600075" h="103505">
                <a:moveTo>
                  <a:pt x="38100" y="48513"/>
                </a:moveTo>
                <a:lnTo>
                  <a:pt x="0" y="48767"/>
                </a:lnTo>
                <a:lnTo>
                  <a:pt x="0" y="61467"/>
                </a:lnTo>
                <a:lnTo>
                  <a:pt x="38100" y="61213"/>
                </a:lnTo>
                <a:lnTo>
                  <a:pt x="38100" y="48513"/>
                </a:lnTo>
                <a:close/>
              </a:path>
              <a:path w="600075" h="103505">
                <a:moveTo>
                  <a:pt x="88900" y="48133"/>
                </a:moveTo>
                <a:lnTo>
                  <a:pt x="50800" y="48513"/>
                </a:lnTo>
                <a:lnTo>
                  <a:pt x="50800" y="61213"/>
                </a:lnTo>
                <a:lnTo>
                  <a:pt x="88900" y="60833"/>
                </a:lnTo>
                <a:lnTo>
                  <a:pt x="88900" y="48133"/>
                </a:lnTo>
                <a:close/>
              </a:path>
              <a:path w="600075" h="103505">
                <a:moveTo>
                  <a:pt x="139700" y="47878"/>
                </a:moveTo>
                <a:lnTo>
                  <a:pt x="101600" y="48133"/>
                </a:lnTo>
                <a:lnTo>
                  <a:pt x="101600" y="60833"/>
                </a:lnTo>
                <a:lnTo>
                  <a:pt x="139700" y="60578"/>
                </a:lnTo>
                <a:lnTo>
                  <a:pt x="139700" y="47878"/>
                </a:lnTo>
                <a:close/>
              </a:path>
              <a:path w="600075" h="103505">
                <a:moveTo>
                  <a:pt x="190500" y="47498"/>
                </a:moveTo>
                <a:lnTo>
                  <a:pt x="152400" y="47751"/>
                </a:lnTo>
                <a:lnTo>
                  <a:pt x="152400" y="60451"/>
                </a:lnTo>
                <a:lnTo>
                  <a:pt x="190500" y="60198"/>
                </a:lnTo>
                <a:lnTo>
                  <a:pt x="190500" y="47498"/>
                </a:lnTo>
                <a:close/>
              </a:path>
              <a:path w="600075" h="103505">
                <a:moveTo>
                  <a:pt x="241300" y="47116"/>
                </a:moveTo>
                <a:lnTo>
                  <a:pt x="203200" y="47371"/>
                </a:lnTo>
                <a:lnTo>
                  <a:pt x="203200" y="60071"/>
                </a:lnTo>
                <a:lnTo>
                  <a:pt x="241300" y="59816"/>
                </a:lnTo>
                <a:lnTo>
                  <a:pt x="241300" y="47116"/>
                </a:lnTo>
                <a:close/>
              </a:path>
              <a:path w="600075" h="103505">
                <a:moveTo>
                  <a:pt x="292100" y="46862"/>
                </a:moveTo>
                <a:lnTo>
                  <a:pt x="254000" y="47116"/>
                </a:lnTo>
                <a:lnTo>
                  <a:pt x="254000" y="59816"/>
                </a:lnTo>
                <a:lnTo>
                  <a:pt x="292100" y="59562"/>
                </a:lnTo>
                <a:lnTo>
                  <a:pt x="292100" y="46862"/>
                </a:lnTo>
                <a:close/>
              </a:path>
              <a:path w="600075" h="103505">
                <a:moveTo>
                  <a:pt x="342900" y="46482"/>
                </a:moveTo>
                <a:lnTo>
                  <a:pt x="304800" y="46736"/>
                </a:lnTo>
                <a:lnTo>
                  <a:pt x="304800" y="59436"/>
                </a:lnTo>
                <a:lnTo>
                  <a:pt x="342900" y="59182"/>
                </a:lnTo>
                <a:lnTo>
                  <a:pt x="342900" y="46482"/>
                </a:lnTo>
                <a:close/>
              </a:path>
              <a:path w="600075" h="103505">
                <a:moveTo>
                  <a:pt x="393700" y="46100"/>
                </a:moveTo>
                <a:lnTo>
                  <a:pt x="355600" y="46354"/>
                </a:lnTo>
                <a:lnTo>
                  <a:pt x="355600" y="59054"/>
                </a:lnTo>
                <a:lnTo>
                  <a:pt x="393700" y="58800"/>
                </a:lnTo>
                <a:lnTo>
                  <a:pt x="393700" y="46100"/>
                </a:lnTo>
                <a:close/>
              </a:path>
              <a:path w="600075" h="103505">
                <a:moveTo>
                  <a:pt x="444500" y="45720"/>
                </a:moveTo>
                <a:lnTo>
                  <a:pt x="406400" y="45974"/>
                </a:lnTo>
                <a:lnTo>
                  <a:pt x="406400" y="58674"/>
                </a:lnTo>
                <a:lnTo>
                  <a:pt x="444500" y="58420"/>
                </a:lnTo>
                <a:lnTo>
                  <a:pt x="444500" y="45720"/>
                </a:lnTo>
                <a:close/>
              </a:path>
              <a:path w="600075" h="103505">
                <a:moveTo>
                  <a:pt x="495300" y="45465"/>
                </a:moveTo>
                <a:lnTo>
                  <a:pt x="457200" y="45720"/>
                </a:lnTo>
                <a:lnTo>
                  <a:pt x="457200" y="58420"/>
                </a:lnTo>
                <a:lnTo>
                  <a:pt x="495300" y="58165"/>
                </a:lnTo>
                <a:lnTo>
                  <a:pt x="495300" y="45465"/>
                </a:lnTo>
                <a:close/>
              </a:path>
              <a:path w="600075" h="103505">
                <a:moveTo>
                  <a:pt x="589117" y="44830"/>
                </a:moveTo>
                <a:lnTo>
                  <a:pt x="587247" y="44830"/>
                </a:lnTo>
                <a:lnTo>
                  <a:pt x="587375" y="57530"/>
                </a:lnTo>
                <a:lnTo>
                  <a:pt x="563979" y="57634"/>
                </a:lnTo>
                <a:lnTo>
                  <a:pt x="505205" y="92455"/>
                </a:lnTo>
                <a:lnTo>
                  <a:pt x="504189" y="96265"/>
                </a:lnTo>
                <a:lnTo>
                  <a:pt x="507745" y="102362"/>
                </a:lnTo>
                <a:lnTo>
                  <a:pt x="511682" y="103377"/>
                </a:lnTo>
                <a:lnTo>
                  <a:pt x="599947" y="51053"/>
                </a:lnTo>
                <a:lnTo>
                  <a:pt x="589117" y="44830"/>
                </a:lnTo>
                <a:close/>
              </a:path>
              <a:path w="600075" h="103505">
                <a:moveTo>
                  <a:pt x="546100" y="45085"/>
                </a:moveTo>
                <a:lnTo>
                  <a:pt x="508000" y="45338"/>
                </a:lnTo>
                <a:lnTo>
                  <a:pt x="508000" y="58038"/>
                </a:lnTo>
                <a:lnTo>
                  <a:pt x="546100" y="57785"/>
                </a:lnTo>
                <a:lnTo>
                  <a:pt x="546100" y="45085"/>
                </a:lnTo>
                <a:close/>
              </a:path>
              <a:path w="600075" h="103505">
                <a:moveTo>
                  <a:pt x="563798" y="44935"/>
                </a:moveTo>
                <a:lnTo>
                  <a:pt x="558800" y="44958"/>
                </a:lnTo>
                <a:lnTo>
                  <a:pt x="558800" y="57658"/>
                </a:lnTo>
                <a:lnTo>
                  <a:pt x="563979" y="57634"/>
                </a:lnTo>
                <a:lnTo>
                  <a:pt x="574774" y="51233"/>
                </a:lnTo>
                <a:lnTo>
                  <a:pt x="563798" y="44935"/>
                </a:lnTo>
                <a:close/>
              </a:path>
              <a:path w="600075" h="103505">
                <a:moveTo>
                  <a:pt x="574774" y="51233"/>
                </a:moveTo>
                <a:lnTo>
                  <a:pt x="563979" y="57634"/>
                </a:lnTo>
                <a:lnTo>
                  <a:pt x="587375" y="57530"/>
                </a:lnTo>
                <a:lnTo>
                  <a:pt x="587366" y="56641"/>
                </a:lnTo>
                <a:lnTo>
                  <a:pt x="584200" y="56641"/>
                </a:lnTo>
                <a:lnTo>
                  <a:pt x="574774" y="51233"/>
                </a:lnTo>
                <a:close/>
              </a:path>
              <a:path w="600075" h="103505">
                <a:moveTo>
                  <a:pt x="584072" y="45720"/>
                </a:moveTo>
                <a:lnTo>
                  <a:pt x="574774" y="51233"/>
                </a:lnTo>
                <a:lnTo>
                  <a:pt x="584200" y="56641"/>
                </a:lnTo>
                <a:lnTo>
                  <a:pt x="584072" y="45720"/>
                </a:lnTo>
                <a:close/>
              </a:path>
              <a:path w="600075" h="103505">
                <a:moveTo>
                  <a:pt x="587256" y="45720"/>
                </a:moveTo>
                <a:lnTo>
                  <a:pt x="584072" y="45720"/>
                </a:lnTo>
                <a:lnTo>
                  <a:pt x="584200" y="56641"/>
                </a:lnTo>
                <a:lnTo>
                  <a:pt x="587366" y="56641"/>
                </a:lnTo>
                <a:lnTo>
                  <a:pt x="587256" y="45720"/>
                </a:lnTo>
                <a:close/>
              </a:path>
              <a:path w="600075" h="103505">
                <a:moveTo>
                  <a:pt x="587247" y="44830"/>
                </a:moveTo>
                <a:lnTo>
                  <a:pt x="563798" y="44935"/>
                </a:lnTo>
                <a:lnTo>
                  <a:pt x="574774" y="51233"/>
                </a:lnTo>
                <a:lnTo>
                  <a:pt x="584072" y="45720"/>
                </a:lnTo>
                <a:lnTo>
                  <a:pt x="587256" y="45720"/>
                </a:lnTo>
                <a:lnTo>
                  <a:pt x="587247" y="44830"/>
                </a:lnTo>
                <a:close/>
              </a:path>
              <a:path w="600075" h="103505">
                <a:moveTo>
                  <a:pt x="510920" y="0"/>
                </a:moveTo>
                <a:lnTo>
                  <a:pt x="507110" y="1015"/>
                </a:lnTo>
                <a:lnTo>
                  <a:pt x="503554" y="7112"/>
                </a:lnTo>
                <a:lnTo>
                  <a:pt x="504570" y="10922"/>
                </a:lnTo>
                <a:lnTo>
                  <a:pt x="563798" y="44935"/>
                </a:lnTo>
                <a:lnTo>
                  <a:pt x="589117" y="44830"/>
                </a:lnTo>
                <a:lnTo>
                  <a:pt x="513968" y="1650"/>
                </a:lnTo>
                <a:lnTo>
                  <a:pt x="510920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5912611" y="3458803"/>
            <a:ext cx="1049655" cy="2940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495"/>
              </a:lnSpc>
            </a:pPr>
            <a:r>
              <a:rPr sz="2100" b="1" i="1" spc="-95" dirty="0">
                <a:latin typeface="宋体"/>
                <a:cs typeface="宋体"/>
              </a:rPr>
              <a:t>功能拓展</a:t>
            </a:r>
            <a:endParaRPr sz="2100">
              <a:latin typeface="宋体"/>
              <a:cs typeface="宋体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5233415" y="3562350"/>
            <a:ext cx="600075" cy="103505"/>
          </a:xfrm>
          <a:custGeom>
            <a:avLst/>
            <a:gdLst/>
            <a:ahLst/>
            <a:cxnLst/>
            <a:rect l="l" t="t" r="r" b="b"/>
            <a:pathLst>
              <a:path w="600075" h="103504">
                <a:moveTo>
                  <a:pt x="38100" y="48513"/>
                </a:moveTo>
                <a:lnTo>
                  <a:pt x="0" y="48768"/>
                </a:lnTo>
                <a:lnTo>
                  <a:pt x="0" y="61468"/>
                </a:lnTo>
                <a:lnTo>
                  <a:pt x="38100" y="61213"/>
                </a:lnTo>
                <a:lnTo>
                  <a:pt x="38100" y="48513"/>
                </a:lnTo>
                <a:close/>
              </a:path>
              <a:path w="600075" h="103504">
                <a:moveTo>
                  <a:pt x="88900" y="48132"/>
                </a:moveTo>
                <a:lnTo>
                  <a:pt x="50800" y="48513"/>
                </a:lnTo>
                <a:lnTo>
                  <a:pt x="50800" y="61213"/>
                </a:lnTo>
                <a:lnTo>
                  <a:pt x="88900" y="60832"/>
                </a:lnTo>
                <a:lnTo>
                  <a:pt x="88900" y="48132"/>
                </a:lnTo>
                <a:close/>
              </a:path>
              <a:path w="600075" h="103504">
                <a:moveTo>
                  <a:pt x="139700" y="47879"/>
                </a:moveTo>
                <a:lnTo>
                  <a:pt x="101600" y="48132"/>
                </a:lnTo>
                <a:lnTo>
                  <a:pt x="101600" y="60832"/>
                </a:lnTo>
                <a:lnTo>
                  <a:pt x="139700" y="60579"/>
                </a:lnTo>
                <a:lnTo>
                  <a:pt x="139700" y="47879"/>
                </a:lnTo>
                <a:close/>
              </a:path>
              <a:path w="600075" h="103504">
                <a:moveTo>
                  <a:pt x="190500" y="47498"/>
                </a:moveTo>
                <a:lnTo>
                  <a:pt x="152400" y="47751"/>
                </a:lnTo>
                <a:lnTo>
                  <a:pt x="152400" y="60451"/>
                </a:lnTo>
                <a:lnTo>
                  <a:pt x="190500" y="60198"/>
                </a:lnTo>
                <a:lnTo>
                  <a:pt x="190500" y="47498"/>
                </a:lnTo>
                <a:close/>
              </a:path>
              <a:path w="600075" h="103504">
                <a:moveTo>
                  <a:pt x="241300" y="47117"/>
                </a:moveTo>
                <a:lnTo>
                  <a:pt x="203200" y="47370"/>
                </a:lnTo>
                <a:lnTo>
                  <a:pt x="203200" y="60070"/>
                </a:lnTo>
                <a:lnTo>
                  <a:pt x="241300" y="59817"/>
                </a:lnTo>
                <a:lnTo>
                  <a:pt x="241300" y="47117"/>
                </a:lnTo>
                <a:close/>
              </a:path>
              <a:path w="600075" h="103504">
                <a:moveTo>
                  <a:pt x="292100" y="46862"/>
                </a:moveTo>
                <a:lnTo>
                  <a:pt x="254000" y="47117"/>
                </a:lnTo>
                <a:lnTo>
                  <a:pt x="254000" y="59817"/>
                </a:lnTo>
                <a:lnTo>
                  <a:pt x="292100" y="59562"/>
                </a:lnTo>
                <a:lnTo>
                  <a:pt x="292100" y="46862"/>
                </a:lnTo>
                <a:close/>
              </a:path>
              <a:path w="600075" h="103504">
                <a:moveTo>
                  <a:pt x="342900" y="46481"/>
                </a:moveTo>
                <a:lnTo>
                  <a:pt x="304800" y="46736"/>
                </a:lnTo>
                <a:lnTo>
                  <a:pt x="304800" y="59436"/>
                </a:lnTo>
                <a:lnTo>
                  <a:pt x="342900" y="59181"/>
                </a:lnTo>
                <a:lnTo>
                  <a:pt x="342900" y="46481"/>
                </a:lnTo>
                <a:close/>
              </a:path>
              <a:path w="600075" h="103504">
                <a:moveTo>
                  <a:pt x="393700" y="46100"/>
                </a:moveTo>
                <a:lnTo>
                  <a:pt x="355600" y="46355"/>
                </a:lnTo>
                <a:lnTo>
                  <a:pt x="355600" y="59055"/>
                </a:lnTo>
                <a:lnTo>
                  <a:pt x="393700" y="58800"/>
                </a:lnTo>
                <a:lnTo>
                  <a:pt x="393700" y="46100"/>
                </a:lnTo>
                <a:close/>
              </a:path>
              <a:path w="600075" h="103504">
                <a:moveTo>
                  <a:pt x="444500" y="45719"/>
                </a:moveTo>
                <a:lnTo>
                  <a:pt x="406400" y="45974"/>
                </a:lnTo>
                <a:lnTo>
                  <a:pt x="406400" y="58674"/>
                </a:lnTo>
                <a:lnTo>
                  <a:pt x="444500" y="58419"/>
                </a:lnTo>
                <a:lnTo>
                  <a:pt x="444500" y="45719"/>
                </a:lnTo>
                <a:close/>
              </a:path>
              <a:path w="600075" h="103504">
                <a:moveTo>
                  <a:pt x="495300" y="45466"/>
                </a:moveTo>
                <a:lnTo>
                  <a:pt x="457200" y="45719"/>
                </a:lnTo>
                <a:lnTo>
                  <a:pt x="457200" y="58419"/>
                </a:lnTo>
                <a:lnTo>
                  <a:pt x="495300" y="58166"/>
                </a:lnTo>
                <a:lnTo>
                  <a:pt x="495300" y="45466"/>
                </a:lnTo>
                <a:close/>
              </a:path>
              <a:path w="600075" h="103504">
                <a:moveTo>
                  <a:pt x="589117" y="44831"/>
                </a:moveTo>
                <a:lnTo>
                  <a:pt x="587248" y="44831"/>
                </a:lnTo>
                <a:lnTo>
                  <a:pt x="587375" y="57531"/>
                </a:lnTo>
                <a:lnTo>
                  <a:pt x="563979" y="57634"/>
                </a:lnTo>
                <a:lnTo>
                  <a:pt x="505206" y="92456"/>
                </a:lnTo>
                <a:lnTo>
                  <a:pt x="504189" y="96266"/>
                </a:lnTo>
                <a:lnTo>
                  <a:pt x="507746" y="102362"/>
                </a:lnTo>
                <a:lnTo>
                  <a:pt x="511683" y="103377"/>
                </a:lnTo>
                <a:lnTo>
                  <a:pt x="599948" y="51054"/>
                </a:lnTo>
                <a:lnTo>
                  <a:pt x="589117" y="44831"/>
                </a:lnTo>
                <a:close/>
              </a:path>
              <a:path w="600075" h="103504">
                <a:moveTo>
                  <a:pt x="546100" y="45085"/>
                </a:moveTo>
                <a:lnTo>
                  <a:pt x="508000" y="45338"/>
                </a:lnTo>
                <a:lnTo>
                  <a:pt x="508000" y="58038"/>
                </a:lnTo>
                <a:lnTo>
                  <a:pt x="546100" y="57785"/>
                </a:lnTo>
                <a:lnTo>
                  <a:pt x="546100" y="45085"/>
                </a:lnTo>
                <a:close/>
              </a:path>
              <a:path w="600075" h="103504">
                <a:moveTo>
                  <a:pt x="563798" y="44935"/>
                </a:moveTo>
                <a:lnTo>
                  <a:pt x="558800" y="44957"/>
                </a:lnTo>
                <a:lnTo>
                  <a:pt x="558800" y="57657"/>
                </a:lnTo>
                <a:lnTo>
                  <a:pt x="563979" y="57634"/>
                </a:lnTo>
                <a:lnTo>
                  <a:pt x="574774" y="51233"/>
                </a:lnTo>
                <a:lnTo>
                  <a:pt x="563798" y="44935"/>
                </a:lnTo>
                <a:close/>
              </a:path>
              <a:path w="600075" h="103504">
                <a:moveTo>
                  <a:pt x="574774" y="51233"/>
                </a:moveTo>
                <a:lnTo>
                  <a:pt x="563979" y="57634"/>
                </a:lnTo>
                <a:lnTo>
                  <a:pt x="587375" y="57531"/>
                </a:lnTo>
                <a:lnTo>
                  <a:pt x="587366" y="56642"/>
                </a:lnTo>
                <a:lnTo>
                  <a:pt x="584200" y="56642"/>
                </a:lnTo>
                <a:lnTo>
                  <a:pt x="574774" y="51233"/>
                </a:lnTo>
                <a:close/>
              </a:path>
              <a:path w="600075" h="103504">
                <a:moveTo>
                  <a:pt x="584073" y="45719"/>
                </a:moveTo>
                <a:lnTo>
                  <a:pt x="574774" y="51233"/>
                </a:lnTo>
                <a:lnTo>
                  <a:pt x="584200" y="56642"/>
                </a:lnTo>
                <a:lnTo>
                  <a:pt x="584073" y="45719"/>
                </a:lnTo>
                <a:close/>
              </a:path>
              <a:path w="600075" h="103504">
                <a:moveTo>
                  <a:pt x="587256" y="45719"/>
                </a:moveTo>
                <a:lnTo>
                  <a:pt x="584073" y="45719"/>
                </a:lnTo>
                <a:lnTo>
                  <a:pt x="584200" y="56642"/>
                </a:lnTo>
                <a:lnTo>
                  <a:pt x="587366" y="56642"/>
                </a:lnTo>
                <a:lnTo>
                  <a:pt x="587256" y="45719"/>
                </a:lnTo>
                <a:close/>
              </a:path>
              <a:path w="600075" h="103504">
                <a:moveTo>
                  <a:pt x="587248" y="44831"/>
                </a:moveTo>
                <a:lnTo>
                  <a:pt x="563798" y="44935"/>
                </a:lnTo>
                <a:lnTo>
                  <a:pt x="574774" y="51233"/>
                </a:lnTo>
                <a:lnTo>
                  <a:pt x="584073" y="45719"/>
                </a:lnTo>
                <a:lnTo>
                  <a:pt x="587256" y="45719"/>
                </a:lnTo>
                <a:lnTo>
                  <a:pt x="587248" y="44831"/>
                </a:lnTo>
                <a:close/>
              </a:path>
              <a:path w="600075" h="103504">
                <a:moveTo>
                  <a:pt x="510921" y="0"/>
                </a:moveTo>
                <a:lnTo>
                  <a:pt x="507111" y="1015"/>
                </a:lnTo>
                <a:lnTo>
                  <a:pt x="503555" y="7112"/>
                </a:lnTo>
                <a:lnTo>
                  <a:pt x="504571" y="10922"/>
                </a:lnTo>
                <a:lnTo>
                  <a:pt x="563798" y="44935"/>
                </a:lnTo>
                <a:lnTo>
                  <a:pt x="589117" y="44831"/>
                </a:lnTo>
                <a:lnTo>
                  <a:pt x="513969" y="1650"/>
                </a:lnTo>
                <a:lnTo>
                  <a:pt x="510921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5912611" y="4345263"/>
            <a:ext cx="2073910" cy="2940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495"/>
              </a:lnSpc>
            </a:pPr>
            <a:r>
              <a:rPr sz="2100" b="1" i="1" spc="-95" dirty="0">
                <a:latin typeface="宋体"/>
                <a:cs typeface="宋体"/>
              </a:rPr>
              <a:t>提高代码编辑效率</a:t>
            </a:r>
            <a:endParaRPr sz="2100">
              <a:latin typeface="宋体"/>
              <a:cs typeface="宋体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5233415" y="4447794"/>
            <a:ext cx="600075" cy="103505"/>
          </a:xfrm>
          <a:custGeom>
            <a:avLst/>
            <a:gdLst/>
            <a:ahLst/>
            <a:cxnLst/>
            <a:rect l="l" t="t" r="r" b="b"/>
            <a:pathLst>
              <a:path w="600075" h="103504">
                <a:moveTo>
                  <a:pt x="38100" y="48513"/>
                </a:moveTo>
                <a:lnTo>
                  <a:pt x="0" y="48767"/>
                </a:lnTo>
                <a:lnTo>
                  <a:pt x="0" y="61467"/>
                </a:lnTo>
                <a:lnTo>
                  <a:pt x="38100" y="61213"/>
                </a:lnTo>
                <a:lnTo>
                  <a:pt x="38100" y="48513"/>
                </a:lnTo>
                <a:close/>
              </a:path>
              <a:path w="600075" h="103504">
                <a:moveTo>
                  <a:pt x="88900" y="48132"/>
                </a:moveTo>
                <a:lnTo>
                  <a:pt x="50800" y="48513"/>
                </a:lnTo>
                <a:lnTo>
                  <a:pt x="50800" y="61213"/>
                </a:lnTo>
                <a:lnTo>
                  <a:pt x="88900" y="60832"/>
                </a:lnTo>
                <a:lnTo>
                  <a:pt x="88900" y="48132"/>
                </a:lnTo>
                <a:close/>
              </a:path>
              <a:path w="600075" h="103504">
                <a:moveTo>
                  <a:pt x="139700" y="47878"/>
                </a:moveTo>
                <a:lnTo>
                  <a:pt x="101600" y="48132"/>
                </a:lnTo>
                <a:lnTo>
                  <a:pt x="101600" y="60832"/>
                </a:lnTo>
                <a:lnTo>
                  <a:pt x="139700" y="60578"/>
                </a:lnTo>
                <a:lnTo>
                  <a:pt x="139700" y="47878"/>
                </a:lnTo>
                <a:close/>
              </a:path>
              <a:path w="600075" h="103504">
                <a:moveTo>
                  <a:pt x="190500" y="47497"/>
                </a:moveTo>
                <a:lnTo>
                  <a:pt x="152400" y="47751"/>
                </a:lnTo>
                <a:lnTo>
                  <a:pt x="152400" y="60451"/>
                </a:lnTo>
                <a:lnTo>
                  <a:pt x="190500" y="60197"/>
                </a:lnTo>
                <a:lnTo>
                  <a:pt x="190500" y="47497"/>
                </a:lnTo>
                <a:close/>
              </a:path>
              <a:path w="600075" h="103504">
                <a:moveTo>
                  <a:pt x="241300" y="47116"/>
                </a:moveTo>
                <a:lnTo>
                  <a:pt x="203200" y="47370"/>
                </a:lnTo>
                <a:lnTo>
                  <a:pt x="203200" y="60070"/>
                </a:lnTo>
                <a:lnTo>
                  <a:pt x="241300" y="59816"/>
                </a:lnTo>
                <a:lnTo>
                  <a:pt x="241300" y="47116"/>
                </a:lnTo>
                <a:close/>
              </a:path>
              <a:path w="600075" h="103504">
                <a:moveTo>
                  <a:pt x="292100" y="46862"/>
                </a:moveTo>
                <a:lnTo>
                  <a:pt x="254000" y="47116"/>
                </a:lnTo>
                <a:lnTo>
                  <a:pt x="254000" y="59816"/>
                </a:lnTo>
                <a:lnTo>
                  <a:pt x="292100" y="59562"/>
                </a:lnTo>
                <a:lnTo>
                  <a:pt x="292100" y="46862"/>
                </a:lnTo>
                <a:close/>
              </a:path>
              <a:path w="600075" h="103504">
                <a:moveTo>
                  <a:pt x="342900" y="46481"/>
                </a:moveTo>
                <a:lnTo>
                  <a:pt x="304800" y="46735"/>
                </a:lnTo>
                <a:lnTo>
                  <a:pt x="304800" y="59435"/>
                </a:lnTo>
                <a:lnTo>
                  <a:pt x="342900" y="59181"/>
                </a:lnTo>
                <a:lnTo>
                  <a:pt x="342900" y="46481"/>
                </a:lnTo>
                <a:close/>
              </a:path>
              <a:path w="600075" h="103504">
                <a:moveTo>
                  <a:pt x="393700" y="46100"/>
                </a:moveTo>
                <a:lnTo>
                  <a:pt x="355600" y="46354"/>
                </a:lnTo>
                <a:lnTo>
                  <a:pt x="355600" y="59054"/>
                </a:lnTo>
                <a:lnTo>
                  <a:pt x="393700" y="58800"/>
                </a:lnTo>
                <a:lnTo>
                  <a:pt x="393700" y="46100"/>
                </a:lnTo>
                <a:close/>
              </a:path>
              <a:path w="600075" h="103504">
                <a:moveTo>
                  <a:pt x="444500" y="45719"/>
                </a:moveTo>
                <a:lnTo>
                  <a:pt x="406400" y="45973"/>
                </a:lnTo>
                <a:lnTo>
                  <a:pt x="406400" y="58673"/>
                </a:lnTo>
                <a:lnTo>
                  <a:pt x="444500" y="58419"/>
                </a:lnTo>
                <a:lnTo>
                  <a:pt x="444500" y="45719"/>
                </a:lnTo>
                <a:close/>
              </a:path>
              <a:path w="600075" h="103504">
                <a:moveTo>
                  <a:pt x="495300" y="45465"/>
                </a:moveTo>
                <a:lnTo>
                  <a:pt x="457200" y="45719"/>
                </a:lnTo>
                <a:lnTo>
                  <a:pt x="457200" y="58419"/>
                </a:lnTo>
                <a:lnTo>
                  <a:pt x="495300" y="58165"/>
                </a:lnTo>
                <a:lnTo>
                  <a:pt x="495300" y="45465"/>
                </a:lnTo>
                <a:close/>
              </a:path>
              <a:path w="600075" h="103504">
                <a:moveTo>
                  <a:pt x="589117" y="44830"/>
                </a:moveTo>
                <a:lnTo>
                  <a:pt x="587248" y="44830"/>
                </a:lnTo>
                <a:lnTo>
                  <a:pt x="587375" y="57530"/>
                </a:lnTo>
                <a:lnTo>
                  <a:pt x="563979" y="57634"/>
                </a:lnTo>
                <a:lnTo>
                  <a:pt x="505206" y="92455"/>
                </a:lnTo>
                <a:lnTo>
                  <a:pt x="504189" y="96265"/>
                </a:lnTo>
                <a:lnTo>
                  <a:pt x="507746" y="102361"/>
                </a:lnTo>
                <a:lnTo>
                  <a:pt x="511683" y="103377"/>
                </a:lnTo>
                <a:lnTo>
                  <a:pt x="599948" y="51053"/>
                </a:lnTo>
                <a:lnTo>
                  <a:pt x="589117" y="44830"/>
                </a:lnTo>
                <a:close/>
              </a:path>
              <a:path w="600075" h="103504">
                <a:moveTo>
                  <a:pt x="546100" y="45084"/>
                </a:moveTo>
                <a:lnTo>
                  <a:pt x="508000" y="45338"/>
                </a:lnTo>
                <a:lnTo>
                  <a:pt x="508000" y="58038"/>
                </a:lnTo>
                <a:lnTo>
                  <a:pt x="546100" y="57784"/>
                </a:lnTo>
                <a:lnTo>
                  <a:pt x="546100" y="45084"/>
                </a:lnTo>
                <a:close/>
              </a:path>
              <a:path w="600075" h="103504">
                <a:moveTo>
                  <a:pt x="563798" y="44935"/>
                </a:moveTo>
                <a:lnTo>
                  <a:pt x="558800" y="44957"/>
                </a:lnTo>
                <a:lnTo>
                  <a:pt x="558800" y="57657"/>
                </a:lnTo>
                <a:lnTo>
                  <a:pt x="563979" y="57634"/>
                </a:lnTo>
                <a:lnTo>
                  <a:pt x="574774" y="51233"/>
                </a:lnTo>
                <a:lnTo>
                  <a:pt x="563798" y="44935"/>
                </a:lnTo>
                <a:close/>
              </a:path>
              <a:path w="600075" h="103504">
                <a:moveTo>
                  <a:pt x="574774" y="51233"/>
                </a:moveTo>
                <a:lnTo>
                  <a:pt x="563979" y="57634"/>
                </a:lnTo>
                <a:lnTo>
                  <a:pt x="587375" y="57530"/>
                </a:lnTo>
                <a:lnTo>
                  <a:pt x="587366" y="56641"/>
                </a:lnTo>
                <a:lnTo>
                  <a:pt x="584200" y="56641"/>
                </a:lnTo>
                <a:lnTo>
                  <a:pt x="574774" y="51233"/>
                </a:lnTo>
                <a:close/>
              </a:path>
              <a:path w="600075" h="103504">
                <a:moveTo>
                  <a:pt x="584073" y="45719"/>
                </a:moveTo>
                <a:lnTo>
                  <a:pt x="574774" y="51233"/>
                </a:lnTo>
                <a:lnTo>
                  <a:pt x="584200" y="56641"/>
                </a:lnTo>
                <a:lnTo>
                  <a:pt x="584073" y="45719"/>
                </a:lnTo>
                <a:close/>
              </a:path>
              <a:path w="600075" h="103504">
                <a:moveTo>
                  <a:pt x="587256" y="45719"/>
                </a:moveTo>
                <a:lnTo>
                  <a:pt x="584073" y="45719"/>
                </a:lnTo>
                <a:lnTo>
                  <a:pt x="584200" y="56641"/>
                </a:lnTo>
                <a:lnTo>
                  <a:pt x="587366" y="56641"/>
                </a:lnTo>
                <a:lnTo>
                  <a:pt x="587256" y="45719"/>
                </a:lnTo>
                <a:close/>
              </a:path>
              <a:path w="600075" h="103504">
                <a:moveTo>
                  <a:pt x="587248" y="44830"/>
                </a:moveTo>
                <a:lnTo>
                  <a:pt x="563798" y="44935"/>
                </a:lnTo>
                <a:lnTo>
                  <a:pt x="574774" y="51233"/>
                </a:lnTo>
                <a:lnTo>
                  <a:pt x="584073" y="45719"/>
                </a:lnTo>
                <a:lnTo>
                  <a:pt x="587256" y="45719"/>
                </a:lnTo>
                <a:lnTo>
                  <a:pt x="587248" y="44830"/>
                </a:lnTo>
                <a:close/>
              </a:path>
              <a:path w="600075" h="103504">
                <a:moveTo>
                  <a:pt x="510921" y="0"/>
                </a:moveTo>
                <a:lnTo>
                  <a:pt x="507111" y="1015"/>
                </a:lnTo>
                <a:lnTo>
                  <a:pt x="503555" y="7111"/>
                </a:lnTo>
                <a:lnTo>
                  <a:pt x="504571" y="10921"/>
                </a:lnTo>
                <a:lnTo>
                  <a:pt x="563798" y="44935"/>
                </a:lnTo>
                <a:lnTo>
                  <a:pt x="589117" y="44830"/>
                </a:lnTo>
                <a:lnTo>
                  <a:pt x="513969" y="1650"/>
                </a:lnTo>
                <a:lnTo>
                  <a:pt x="510921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355847" y="2519159"/>
            <a:ext cx="1753362" cy="46254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3763136" y="2606357"/>
            <a:ext cx="939800" cy="330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835"/>
              </a:lnSpc>
            </a:pPr>
            <a:r>
              <a:rPr sz="2400" dirty="0">
                <a:latin typeface="黑体"/>
                <a:cs typeface="黑体"/>
              </a:rPr>
              <a:t>Python</a:t>
            </a:r>
            <a:endParaRPr sz="2400">
              <a:latin typeface="黑体"/>
              <a:cs typeface="黑体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3355847" y="3375647"/>
            <a:ext cx="1753362" cy="46254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3458336" y="3463099"/>
            <a:ext cx="1549400" cy="330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840"/>
              </a:lnSpc>
            </a:pPr>
            <a:r>
              <a:rPr sz="2400" dirty="0">
                <a:latin typeface="黑体"/>
                <a:cs typeface="黑体"/>
              </a:rPr>
              <a:t>第三方类库</a:t>
            </a:r>
            <a:endParaRPr sz="2400">
              <a:latin typeface="黑体"/>
              <a:cs typeface="黑体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3355847" y="4276331"/>
            <a:ext cx="1753362" cy="46254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3763136" y="4364164"/>
            <a:ext cx="939800" cy="330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840"/>
              </a:lnSpc>
            </a:pPr>
            <a:r>
              <a:rPr sz="2400" dirty="0">
                <a:latin typeface="黑体"/>
                <a:cs typeface="黑体"/>
              </a:rPr>
              <a:t>编辑器</a:t>
            </a:r>
            <a:endParaRPr sz="2400">
              <a:latin typeface="黑体"/>
              <a:cs typeface="黑体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2791967" y="2616707"/>
            <a:ext cx="582155" cy="9601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834639" y="2645664"/>
            <a:ext cx="495934" cy="3175"/>
          </a:xfrm>
          <a:custGeom>
            <a:avLst/>
            <a:gdLst/>
            <a:ahLst/>
            <a:cxnLst/>
            <a:rect l="l" t="t" r="r" b="b"/>
            <a:pathLst>
              <a:path w="495935" h="3175">
                <a:moveTo>
                  <a:pt x="0" y="3048"/>
                </a:moveTo>
                <a:lnTo>
                  <a:pt x="495808" y="0"/>
                </a:lnTo>
              </a:path>
            </a:pathLst>
          </a:custGeom>
          <a:ln w="12192">
            <a:solidFill>
              <a:srgbClr val="FF00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799588" y="4536936"/>
            <a:ext cx="583666" cy="9310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2842260" y="4565903"/>
            <a:ext cx="496570" cy="0"/>
          </a:xfrm>
          <a:custGeom>
            <a:avLst/>
            <a:gdLst/>
            <a:ahLst/>
            <a:cxnLst/>
            <a:rect l="l" t="t" r="r" b="b"/>
            <a:pathLst>
              <a:path w="496570">
                <a:moveTo>
                  <a:pt x="0" y="0"/>
                </a:moveTo>
                <a:lnTo>
                  <a:pt x="496188" y="0"/>
                </a:lnTo>
              </a:path>
            </a:pathLst>
          </a:custGeom>
          <a:ln w="12192">
            <a:solidFill>
              <a:srgbClr val="FF00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788920" y="2622804"/>
            <a:ext cx="102235" cy="200863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837688" y="2645664"/>
            <a:ext cx="9525" cy="1921510"/>
          </a:xfrm>
          <a:custGeom>
            <a:avLst/>
            <a:gdLst/>
            <a:ahLst/>
            <a:cxnLst/>
            <a:rect l="l" t="t" r="r" b="b"/>
            <a:pathLst>
              <a:path w="9525" h="1921510">
                <a:moveTo>
                  <a:pt x="0" y="0"/>
                </a:moveTo>
                <a:lnTo>
                  <a:pt x="9270" y="1921002"/>
                </a:lnTo>
              </a:path>
            </a:pathLst>
          </a:custGeom>
          <a:ln w="12192">
            <a:solidFill>
              <a:srgbClr val="FF00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795016" y="3567684"/>
            <a:ext cx="582155" cy="9601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837688" y="3596640"/>
            <a:ext cx="495934" cy="3175"/>
          </a:xfrm>
          <a:custGeom>
            <a:avLst/>
            <a:gdLst/>
            <a:ahLst/>
            <a:cxnLst/>
            <a:rect l="l" t="t" r="r" b="b"/>
            <a:pathLst>
              <a:path w="495935" h="3175">
                <a:moveTo>
                  <a:pt x="0" y="3048"/>
                </a:moveTo>
                <a:lnTo>
                  <a:pt x="495808" y="0"/>
                </a:lnTo>
              </a:path>
            </a:pathLst>
          </a:custGeom>
          <a:ln w="12192">
            <a:solidFill>
              <a:srgbClr val="FF00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2083612" y="2547620"/>
            <a:ext cx="330835" cy="921385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b="1" i="1" spc="10" dirty="0">
                <a:latin typeface="Calibri"/>
                <a:cs typeface="Calibri"/>
              </a:rPr>
              <a:t>P</a:t>
            </a:r>
            <a:r>
              <a:rPr sz="2400" b="1" i="1" spc="5" dirty="0">
                <a:latin typeface="Calibri"/>
                <a:cs typeface="Calibri"/>
              </a:rPr>
              <a:t>y</a:t>
            </a:r>
            <a:r>
              <a:rPr sz="2400" b="1" i="1" dirty="0">
                <a:latin typeface="Calibri"/>
                <a:cs typeface="Calibri"/>
              </a:rPr>
              <a:t>t</a:t>
            </a:r>
            <a:r>
              <a:rPr sz="2400" b="1" i="1" spc="-15" dirty="0">
                <a:latin typeface="Calibri"/>
                <a:cs typeface="Calibri"/>
              </a:rPr>
              <a:t>h</a:t>
            </a:r>
            <a:r>
              <a:rPr sz="2400" b="1" i="1" spc="-5" dirty="0">
                <a:latin typeface="Calibri"/>
                <a:cs typeface="Calibri"/>
              </a:rPr>
              <a:t>on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 rot="1080000">
            <a:off x="2085457" y="3469132"/>
            <a:ext cx="476724" cy="3486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745"/>
              </a:lnSpc>
            </a:pPr>
            <a:r>
              <a:rPr sz="2400" b="1" spc="120" dirty="0">
                <a:latin typeface="宋体"/>
                <a:cs typeface="宋体"/>
              </a:rPr>
              <a:t>开</a:t>
            </a:r>
            <a:endParaRPr sz="2400">
              <a:latin typeface="宋体"/>
              <a:cs typeface="宋体"/>
            </a:endParaRPr>
          </a:p>
        </p:txBody>
      </p:sp>
      <p:sp>
        <p:nvSpPr>
          <p:cNvPr id="26" name="object 26"/>
          <p:cNvSpPr txBox="1"/>
          <p:nvPr/>
        </p:nvSpPr>
        <p:spPr>
          <a:xfrm rot="1080000">
            <a:off x="2085457" y="3770884"/>
            <a:ext cx="476724" cy="3486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745"/>
              </a:lnSpc>
            </a:pPr>
            <a:r>
              <a:rPr sz="2400" b="1" spc="120" dirty="0">
                <a:latin typeface="宋体"/>
                <a:cs typeface="宋体"/>
              </a:rPr>
              <a:t>发</a:t>
            </a:r>
            <a:endParaRPr sz="2400">
              <a:latin typeface="宋体"/>
              <a:cs typeface="宋体"/>
            </a:endParaRPr>
          </a:p>
        </p:txBody>
      </p:sp>
      <p:sp>
        <p:nvSpPr>
          <p:cNvPr id="27" name="object 27"/>
          <p:cNvSpPr txBox="1"/>
          <p:nvPr/>
        </p:nvSpPr>
        <p:spPr>
          <a:xfrm rot="1080000">
            <a:off x="2085457" y="4072636"/>
            <a:ext cx="476724" cy="3486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745"/>
              </a:lnSpc>
            </a:pPr>
            <a:r>
              <a:rPr sz="2400" b="1" spc="120" dirty="0">
                <a:latin typeface="宋体"/>
                <a:cs typeface="宋体"/>
              </a:rPr>
              <a:t>环</a:t>
            </a:r>
            <a:endParaRPr sz="2400">
              <a:latin typeface="宋体"/>
              <a:cs typeface="宋体"/>
            </a:endParaRPr>
          </a:p>
        </p:txBody>
      </p:sp>
      <p:sp>
        <p:nvSpPr>
          <p:cNvPr id="28" name="object 28"/>
          <p:cNvSpPr txBox="1"/>
          <p:nvPr/>
        </p:nvSpPr>
        <p:spPr>
          <a:xfrm rot="1080000">
            <a:off x="2085457" y="4374388"/>
            <a:ext cx="476724" cy="3486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745"/>
              </a:lnSpc>
            </a:pPr>
            <a:r>
              <a:rPr sz="2400" b="1" spc="120" dirty="0">
                <a:latin typeface="宋体"/>
                <a:cs typeface="宋体"/>
              </a:rPr>
              <a:t>境</a:t>
            </a:r>
            <a:endParaRPr sz="2400">
              <a:latin typeface="宋体"/>
              <a:cs typeface="宋体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2022348" y="2978150"/>
            <a:ext cx="2215515" cy="2442210"/>
          </a:xfrm>
          <a:custGeom>
            <a:avLst/>
            <a:gdLst/>
            <a:ahLst/>
            <a:cxnLst/>
            <a:rect l="l" t="t" r="r" b="b"/>
            <a:pathLst>
              <a:path w="2215515" h="2442210">
                <a:moveTo>
                  <a:pt x="2205609" y="0"/>
                </a:moveTo>
                <a:lnTo>
                  <a:pt x="2180081" y="28321"/>
                </a:lnTo>
                <a:lnTo>
                  <a:pt x="2189479" y="36829"/>
                </a:lnTo>
                <a:lnTo>
                  <a:pt x="2215006" y="8636"/>
                </a:lnTo>
                <a:lnTo>
                  <a:pt x="2205609" y="0"/>
                </a:lnTo>
                <a:close/>
              </a:path>
              <a:path w="2215515" h="2442210">
                <a:moveTo>
                  <a:pt x="2171446" y="37719"/>
                </a:moveTo>
                <a:lnTo>
                  <a:pt x="2145918" y="65912"/>
                </a:lnTo>
                <a:lnTo>
                  <a:pt x="2155316" y="74422"/>
                </a:lnTo>
                <a:lnTo>
                  <a:pt x="2180843" y="46227"/>
                </a:lnTo>
                <a:lnTo>
                  <a:pt x="2171446" y="37719"/>
                </a:lnTo>
                <a:close/>
              </a:path>
              <a:path w="2215515" h="2442210">
                <a:moveTo>
                  <a:pt x="2137410" y="75311"/>
                </a:moveTo>
                <a:lnTo>
                  <a:pt x="2111755" y="103504"/>
                </a:lnTo>
                <a:lnTo>
                  <a:pt x="2121154" y="112013"/>
                </a:lnTo>
                <a:lnTo>
                  <a:pt x="2146807" y="83820"/>
                </a:lnTo>
                <a:lnTo>
                  <a:pt x="2137410" y="75311"/>
                </a:lnTo>
                <a:close/>
              </a:path>
              <a:path w="2215515" h="2442210">
                <a:moveTo>
                  <a:pt x="2103247" y="112902"/>
                </a:moveTo>
                <a:lnTo>
                  <a:pt x="2077592" y="141224"/>
                </a:lnTo>
                <a:lnTo>
                  <a:pt x="2087117" y="149733"/>
                </a:lnTo>
                <a:lnTo>
                  <a:pt x="2112644" y="121538"/>
                </a:lnTo>
                <a:lnTo>
                  <a:pt x="2103247" y="112902"/>
                </a:lnTo>
                <a:close/>
              </a:path>
              <a:path w="2215515" h="2442210">
                <a:moveTo>
                  <a:pt x="2069084" y="150622"/>
                </a:moveTo>
                <a:lnTo>
                  <a:pt x="2043556" y="178815"/>
                </a:lnTo>
                <a:lnTo>
                  <a:pt x="2052954" y="187325"/>
                </a:lnTo>
                <a:lnTo>
                  <a:pt x="2078481" y="159130"/>
                </a:lnTo>
                <a:lnTo>
                  <a:pt x="2069084" y="150622"/>
                </a:lnTo>
                <a:close/>
              </a:path>
              <a:path w="2215515" h="2442210">
                <a:moveTo>
                  <a:pt x="2035048" y="188213"/>
                </a:moveTo>
                <a:lnTo>
                  <a:pt x="2009393" y="216408"/>
                </a:lnTo>
                <a:lnTo>
                  <a:pt x="2018791" y="224916"/>
                </a:lnTo>
                <a:lnTo>
                  <a:pt x="2044446" y="196723"/>
                </a:lnTo>
                <a:lnTo>
                  <a:pt x="2035048" y="188213"/>
                </a:lnTo>
                <a:close/>
              </a:path>
              <a:path w="2215515" h="2442210">
                <a:moveTo>
                  <a:pt x="2000885" y="225805"/>
                </a:moveTo>
                <a:lnTo>
                  <a:pt x="1975230" y="254126"/>
                </a:lnTo>
                <a:lnTo>
                  <a:pt x="1984628" y="262636"/>
                </a:lnTo>
                <a:lnTo>
                  <a:pt x="2010282" y="234441"/>
                </a:lnTo>
                <a:lnTo>
                  <a:pt x="2000885" y="225805"/>
                </a:lnTo>
                <a:close/>
              </a:path>
              <a:path w="2215515" h="2442210">
                <a:moveTo>
                  <a:pt x="1966722" y="263525"/>
                </a:moveTo>
                <a:lnTo>
                  <a:pt x="1941194" y="291719"/>
                </a:lnTo>
                <a:lnTo>
                  <a:pt x="1950592" y="300227"/>
                </a:lnTo>
                <a:lnTo>
                  <a:pt x="1976119" y="272034"/>
                </a:lnTo>
                <a:lnTo>
                  <a:pt x="1966722" y="263525"/>
                </a:lnTo>
                <a:close/>
              </a:path>
              <a:path w="2215515" h="2442210">
                <a:moveTo>
                  <a:pt x="1932686" y="301116"/>
                </a:moveTo>
                <a:lnTo>
                  <a:pt x="1907031" y="329311"/>
                </a:lnTo>
                <a:lnTo>
                  <a:pt x="1916429" y="337820"/>
                </a:lnTo>
                <a:lnTo>
                  <a:pt x="1942084" y="309625"/>
                </a:lnTo>
                <a:lnTo>
                  <a:pt x="1932686" y="301116"/>
                </a:lnTo>
                <a:close/>
              </a:path>
              <a:path w="2215515" h="2442210">
                <a:moveTo>
                  <a:pt x="1898523" y="338709"/>
                </a:moveTo>
                <a:lnTo>
                  <a:pt x="1872868" y="367029"/>
                </a:lnTo>
                <a:lnTo>
                  <a:pt x="1882266" y="375538"/>
                </a:lnTo>
                <a:lnTo>
                  <a:pt x="1907921" y="347217"/>
                </a:lnTo>
                <a:lnTo>
                  <a:pt x="1898523" y="338709"/>
                </a:lnTo>
                <a:close/>
              </a:path>
              <a:path w="2215515" h="2442210">
                <a:moveTo>
                  <a:pt x="1864360" y="376427"/>
                </a:moveTo>
                <a:lnTo>
                  <a:pt x="1838832" y="404622"/>
                </a:lnTo>
                <a:lnTo>
                  <a:pt x="1848230" y="413130"/>
                </a:lnTo>
                <a:lnTo>
                  <a:pt x="1873757" y="384937"/>
                </a:lnTo>
                <a:lnTo>
                  <a:pt x="1864360" y="376427"/>
                </a:lnTo>
                <a:close/>
              </a:path>
              <a:path w="2215515" h="2442210">
                <a:moveTo>
                  <a:pt x="1830197" y="414020"/>
                </a:moveTo>
                <a:lnTo>
                  <a:pt x="1804669" y="442213"/>
                </a:lnTo>
                <a:lnTo>
                  <a:pt x="1814067" y="450723"/>
                </a:lnTo>
                <a:lnTo>
                  <a:pt x="1839722" y="422528"/>
                </a:lnTo>
                <a:lnTo>
                  <a:pt x="1830197" y="414020"/>
                </a:lnTo>
                <a:close/>
              </a:path>
              <a:path w="2215515" h="2442210">
                <a:moveTo>
                  <a:pt x="1796161" y="451612"/>
                </a:moveTo>
                <a:lnTo>
                  <a:pt x="1770506" y="479805"/>
                </a:lnTo>
                <a:lnTo>
                  <a:pt x="1779904" y="488441"/>
                </a:lnTo>
                <a:lnTo>
                  <a:pt x="1805559" y="460121"/>
                </a:lnTo>
                <a:lnTo>
                  <a:pt x="1796161" y="451612"/>
                </a:lnTo>
                <a:close/>
              </a:path>
              <a:path w="2215515" h="2442210">
                <a:moveTo>
                  <a:pt x="1761998" y="489330"/>
                </a:moveTo>
                <a:lnTo>
                  <a:pt x="1736471" y="517525"/>
                </a:lnTo>
                <a:lnTo>
                  <a:pt x="1745868" y="526034"/>
                </a:lnTo>
                <a:lnTo>
                  <a:pt x="1771396" y="497839"/>
                </a:lnTo>
                <a:lnTo>
                  <a:pt x="1761998" y="489330"/>
                </a:lnTo>
                <a:close/>
              </a:path>
              <a:path w="2215515" h="2442210">
                <a:moveTo>
                  <a:pt x="1727835" y="526923"/>
                </a:moveTo>
                <a:lnTo>
                  <a:pt x="1702307" y="555116"/>
                </a:lnTo>
                <a:lnTo>
                  <a:pt x="1711705" y="563626"/>
                </a:lnTo>
                <a:lnTo>
                  <a:pt x="1737232" y="535432"/>
                </a:lnTo>
                <a:lnTo>
                  <a:pt x="1727835" y="526923"/>
                </a:lnTo>
                <a:close/>
              </a:path>
              <a:path w="2215515" h="2442210">
                <a:moveTo>
                  <a:pt x="1693799" y="564514"/>
                </a:moveTo>
                <a:lnTo>
                  <a:pt x="1668144" y="592709"/>
                </a:lnTo>
                <a:lnTo>
                  <a:pt x="1677542" y="601345"/>
                </a:lnTo>
                <a:lnTo>
                  <a:pt x="1703197" y="573024"/>
                </a:lnTo>
                <a:lnTo>
                  <a:pt x="1693799" y="564514"/>
                </a:lnTo>
                <a:close/>
              </a:path>
              <a:path w="2215515" h="2442210">
                <a:moveTo>
                  <a:pt x="1659636" y="602234"/>
                </a:moveTo>
                <a:lnTo>
                  <a:pt x="1634109" y="630427"/>
                </a:lnTo>
                <a:lnTo>
                  <a:pt x="1643506" y="638937"/>
                </a:lnTo>
                <a:lnTo>
                  <a:pt x="1669034" y="610742"/>
                </a:lnTo>
                <a:lnTo>
                  <a:pt x="1659636" y="602234"/>
                </a:lnTo>
                <a:close/>
              </a:path>
              <a:path w="2215515" h="2442210">
                <a:moveTo>
                  <a:pt x="1625473" y="639826"/>
                </a:moveTo>
                <a:lnTo>
                  <a:pt x="1599946" y="668019"/>
                </a:lnTo>
                <a:lnTo>
                  <a:pt x="1609343" y="676529"/>
                </a:lnTo>
                <a:lnTo>
                  <a:pt x="1634871" y="648335"/>
                </a:lnTo>
                <a:lnTo>
                  <a:pt x="1625473" y="639826"/>
                </a:lnTo>
                <a:close/>
              </a:path>
              <a:path w="2215515" h="2442210">
                <a:moveTo>
                  <a:pt x="1591437" y="677418"/>
                </a:moveTo>
                <a:lnTo>
                  <a:pt x="1565782" y="705612"/>
                </a:lnTo>
                <a:lnTo>
                  <a:pt x="1575180" y="714248"/>
                </a:lnTo>
                <a:lnTo>
                  <a:pt x="1600835" y="685926"/>
                </a:lnTo>
                <a:lnTo>
                  <a:pt x="1591437" y="677418"/>
                </a:lnTo>
                <a:close/>
              </a:path>
              <a:path w="2215515" h="2442210">
                <a:moveTo>
                  <a:pt x="1557274" y="715137"/>
                </a:moveTo>
                <a:lnTo>
                  <a:pt x="1531619" y="743331"/>
                </a:lnTo>
                <a:lnTo>
                  <a:pt x="1541144" y="751839"/>
                </a:lnTo>
                <a:lnTo>
                  <a:pt x="1566672" y="723645"/>
                </a:lnTo>
                <a:lnTo>
                  <a:pt x="1557274" y="715137"/>
                </a:lnTo>
                <a:close/>
              </a:path>
              <a:path w="2215515" h="2442210">
                <a:moveTo>
                  <a:pt x="1523111" y="752729"/>
                </a:moveTo>
                <a:lnTo>
                  <a:pt x="1497584" y="780923"/>
                </a:lnTo>
                <a:lnTo>
                  <a:pt x="1506981" y="789432"/>
                </a:lnTo>
                <a:lnTo>
                  <a:pt x="1532509" y="761238"/>
                </a:lnTo>
                <a:lnTo>
                  <a:pt x="1523111" y="752729"/>
                </a:lnTo>
                <a:close/>
              </a:path>
              <a:path w="2215515" h="2442210">
                <a:moveTo>
                  <a:pt x="1489075" y="790320"/>
                </a:moveTo>
                <a:lnTo>
                  <a:pt x="1463421" y="818514"/>
                </a:lnTo>
                <a:lnTo>
                  <a:pt x="1472818" y="827151"/>
                </a:lnTo>
                <a:lnTo>
                  <a:pt x="1498473" y="798830"/>
                </a:lnTo>
                <a:lnTo>
                  <a:pt x="1489075" y="790320"/>
                </a:lnTo>
                <a:close/>
              </a:path>
              <a:path w="2215515" h="2442210">
                <a:moveTo>
                  <a:pt x="1454912" y="827913"/>
                </a:moveTo>
                <a:lnTo>
                  <a:pt x="1429257" y="856233"/>
                </a:lnTo>
                <a:lnTo>
                  <a:pt x="1438655" y="864743"/>
                </a:lnTo>
                <a:lnTo>
                  <a:pt x="1464310" y="836549"/>
                </a:lnTo>
                <a:lnTo>
                  <a:pt x="1454912" y="827913"/>
                </a:lnTo>
                <a:close/>
              </a:path>
              <a:path w="2215515" h="2442210">
                <a:moveTo>
                  <a:pt x="1420749" y="865632"/>
                </a:moveTo>
                <a:lnTo>
                  <a:pt x="1395222" y="893826"/>
                </a:lnTo>
                <a:lnTo>
                  <a:pt x="1404619" y="902335"/>
                </a:lnTo>
                <a:lnTo>
                  <a:pt x="1430147" y="874141"/>
                </a:lnTo>
                <a:lnTo>
                  <a:pt x="1420749" y="865632"/>
                </a:lnTo>
                <a:close/>
              </a:path>
              <a:path w="2215515" h="2442210">
                <a:moveTo>
                  <a:pt x="1386713" y="903224"/>
                </a:moveTo>
                <a:lnTo>
                  <a:pt x="1361059" y="931418"/>
                </a:lnTo>
                <a:lnTo>
                  <a:pt x="1370456" y="940054"/>
                </a:lnTo>
                <a:lnTo>
                  <a:pt x="1396111" y="911732"/>
                </a:lnTo>
                <a:lnTo>
                  <a:pt x="1386713" y="903224"/>
                </a:lnTo>
                <a:close/>
              </a:path>
              <a:path w="2215515" h="2442210">
                <a:moveTo>
                  <a:pt x="1352550" y="940816"/>
                </a:moveTo>
                <a:lnTo>
                  <a:pt x="1326896" y="969137"/>
                </a:lnTo>
                <a:lnTo>
                  <a:pt x="1336293" y="977645"/>
                </a:lnTo>
                <a:lnTo>
                  <a:pt x="1361948" y="949451"/>
                </a:lnTo>
                <a:lnTo>
                  <a:pt x="1352550" y="940816"/>
                </a:lnTo>
                <a:close/>
              </a:path>
              <a:path w="2215515" h="2442210">
                <a:moveTo>
                  <a:pt x="1318387" y="978535"/>
                </a:moveTo>
                <a:lnTo>
                  <a:pt x="1292860" y="1006729"/>
                </a:lnTo>
                <a:lnTo>
                  <a:pt x="1302257" y="1015238"/>
                </a:lnTo>
                <a:lnTo>
                  <a:pt x="1327785" y="987044"/>
                </a:lnTo>
                <a:lnTo>
                  <a:pt x="1318387" y="978535"/>
                </a:lnTo>
                <a:close/>
              </a:path>
              <a:path w="2215515" h="2442210">
                <a:moveTo>
                  <a:pt x="1284224" y="1016126"/>
                </a:moveTo>
                <a:lnTo>
                  <a:pt x="1258697" y="1044320"/>
                </a:lnTo>
                <a:lnTo>
                  <a:pt x="1268094" y="1052830"/>
                </a:lnTo>
                <a:lnTo>
                  <a:pt x="1293749" y="1024636"/>
                </a:lnTo>
                <a:lnTo>
                  <a:pt x="1284224" y="1016126"/>
                </a:lnTo>
                <a:close/>
              </a:path>
              <a:path w="2215515" h="2442210">
                <a:moveTo>
                  <a:pt x="1250188" y="1053719"/>
                </a:moveTo>
                <a:lnTo>
                  <a:pt x="1224533" y="1082039"/>
                </a:lnTo>
                <a:lnTo>
                  <a:pt x="1233931" y="1090549"/>
                </a:lnTo>
                <a:lnTo>
                  <a:pt x="1259586" y="1062355"/>
                </a:lnTo>
                <a:lnTo>
                  <a:pt x="1250188" y="1053719"/>
                </a:lnTo>
                <a:close/>
              </a:path>
              <a:path w="2215515" h="2442210">
                <a:moveTo>
                  <a:pt x="1216025" y="1091438"/>
                </a:moveTo>
                <a:lnTo>
                  <a:pt x="1190497" y="1119632"/>
                </a:lnTo>
                <a:lnTo>
                  <a:pt x="1199895" y="1128141"/>
                </a:lnTo>
                <a:lnTo>
                  <a:pt x="1225422" y="1099947"/>
                </a:lnTo>
                <a:lnTo>
                  <a:pt x="1216025" y="1091438"/>
                </a:lnTo>
                <a:close/>
              </a:path>
              <a:path w="2215515" h="2442210">
                <a:moveTo>
                  <a:pt x="1181862" y="1129030"/>
                </a:moveTo>
                <a:lnTo>
                  <a:pt x="1156334" y="1157224"/>
                </a:lnTo>
                <a:lnTo>
                  <a:pt x="1165733" y="1165733"/>
                </a:lnTo>
                <a:lnTo>
                  <a:pt x="1191259" y="1137539"/>
                </a:lnTo>
                <a:lnTo>
                  <a:pt x="1181862" y="1129030"/>
                </a:lnTo>
                <a:close/>
              </a:path>
              <a:path w="2215515" h="2442210">
                <a:moveTo>
                  <a:pt x="1147826" y="1166622"/>
                </a:moveTo>
                <a:lnTo>
                  <a:pt x="1122171" y="1194943"/>
                </a:lnTo>
                <a:lnTo>
                  <a:pt x="1131570" y="1203452"/>
                </a:lnTo>
                <a:lnTo>
                  <a:pt x="1157224" y="1175258"/>
                </a:lnTo>
                <a:lnTo>
                  <a:pt x="1147826" y="1166622"/>
                </a:lnTo>
                <a:close/>
              </a:path>
              <a:path w="2215515" h="2442210">
                <a:moveTo>
                  <a:pt x="1113663" y="1204341"/>
                </a:moveTo>
                <a:lnTo>
                  <a:pt x="1088008" y="1232535"/>
                </a:lnTo>
                <a:lnTo>
                  <a:pt x="1097533" y="1241044"/>
                </a:lnTo>
                <a:lnTo>
                  <a:pt x="1123060" y="1212850"/>
                </a:lnTo>
                <a:lnTo>
                  <a:pt x="1113663" y="1204341"/>
                </a:lnTo>
                <a:close/>
              </a:path>
              <a:path w="2215515" h="2442210">
                <a:moveTo>
                  <a:pt x="1079500" y="1241933"/>
                </a:moveTo>
                <a:lnTo>
                  <a:pt x="1053972" y="1270127"/>
                </a:lnTo>
                <a:lnTo>
                  <a:pt x="1063370" y="1278636"/>
                </a:lnTo>
                <a:lnTo>
                  <a:pt x="1088897" y="1250442"/>
                </a:lnTo>
                <a:lnTo>
                  <a:pt x="1079500" y="1241933"/>
                </a:lnTo>
                <a:close/>
              </a:path>
              <a:path w="2215515" h="2442210">
                <a:moveTo>
                  <a:pt x="1045463" y="1279525"/>
                </a:moveTo>
                <a:lnTo>
                  <a:pt x="1019809" y="1307845"/>
                </a:lnTo>
                <a:lnTo>
                  <a:pt x="1029207" y="1316355"/>
                </a:lnTo>
                <a:lnTo>
                  <a:pt x="1054862" y="1288033"/>
                </a:lnTo>
                <a:lnTo>
                  <a:pt x="1045463" y="1279525"/>
                </a:lnTo>
                <a:close/>
              </a:path>
              <a:path w="2215515" h="2442210">
                <a:moveTo>
                  <a:pt x="1011301" y="1317244"/>
                </a:moveTo>
                <a:lnTo>
                  <a:pt x="985646" y="1345438"/>
                </a:lnTo>
                <a:lnTo>
                  <a:pt x="995171" y="1353947"/>
                </a:lnTo>
                <a:lnTo>
                  <a:pt x="1020699" y="1325752"/>
                </a:lnTo>
                <a:lnTo>
                  <a:pt x="1011301" y="1317244"/>
                </a:lnTo>
                <a:close/>
              </a:path>
              <a:path w="2215515" h="2442210">
                <a:moveTo>
                  <a:pt x="977138" y="1354836"/>
                </a:moveTo>
                <a:lnTo>
                  <a:pt x="951610" y="1383030"/>
                </a:lnTo>
                <a:lnTo>
                  <a:pt x="961008" y="1391539"/>
                </a:lnTo>
                <a:lnTo>
                  <a:pt x="986535" y="1363345"/>
                </a:lnTo>
                <a:lnTo>
                  <a:pt x="977138" y="1354836"/>
                </a:lnTo>
                <a:close/>
              </a:path>
              <a:path w="2215515" h="2442210">
                <a:moveTo>
                  <a:pt x="943101" y="1392427"/>
                </a:moveTo>
                <a:lnTo>
                  <a:pt x="917447" y="1420749"/>
                </a:lnTo>
                <a:lnTo>
                  <a:pt x="926845" y="1429258"/>
                </a:lnTo>
                <a:lnTo>
                  <a:pt x="952500" y="1400937"/>
                </a:lnTo>
                <a:lnTo>
                  <a:pt x="943101" y="1392427"/>
                </a:lnTo>
                <a:close/>
              </a:path>
              <a:path w="2215515" h="2442210">
                <a:moveTo>
                  <a:pt x="908938" y="1430147"/>
                </a:moveTo>
                <a:lnTo>
                  <a:pt x="883284" y="1458341"/>
                </a:lnTo>
                <a:lnTo>
                  <a:pt x="892682" y="1466850"/>
                </a:lnTo>
                <a:lnTo>
                  <a:pt x="918337" y="1438656"/>
                </a:lnTo>
                <a:lnTo>
                  <a:pt x="908938" y="1430147"/>
                </a:lnTo>
                <a:close/>
              </a:path>
              <a:path w="2215515" h="2442210">
                <a:moveTo>
                  <a:pt x="874776" y="1467739"/>
                </a:moveTo>
                <a:lnTo>
                  <a:pt x="849249" y="1495933"/>
                </a:lnTo>
                <a:lnTo>
                  <a:pt x="858646" y="1504442"/>
                </a:lnTo>
                <a:lnTo>
                  <a:pt x="884174" y="1476248"/>
                </a:lnTo>
                <a:lnTo>
                  <a:pt x="874776" y="1467739"/>
                </a:lnTo>
                <a:close/>
              </a:path>
              <a:path w="2215515" h="2442210">
                <a:moveTo>
                  <a:pt x="840613" y="1505331"/>
                </a:moveTo>
                <a:lnTo>
                  <a:pt x="815085" y="1533525"/>
                </a:lnTo>
                <a:lnTo>
                  <a:pt x="824483" y="1542161"/>
                </a:lnTo>
                <a:lnTo>
                  <a:pt x="850138" y="1513839"/>
                </a:lnTo>
                <a:lnTo>
                  <a:pt x="840613" y="1505331"/>
                </a:lnTo>
                <a:close/>
              </a:path>
              <a:path w="2215515" h="2442210">
                <a:moveTo>
                  <a:pt x="806576" y="1543050"/>
                </a:moveTo>
                <a:lnTo>
                  <a:pt x="780922" y="1571244"/>
                </a:lnTo>
                <a:lnTo>
                  <a:pt x="790320" y="1579752"/>
                </a:lnTo>
                <a:lnTo>
                  <a:pt x="815975" y="1551558"/>
                </a:lnTo>
                <a:lnTo>
                  <a:pt x="806576" y="1543050"/>
                </a:lnTo>
                <a:close/>
              </a:path>
              <a:path w="2215515" h="2442210">
                <a:moveTo>
                  <a:pt x="772413" y="1580642"/>
                </a:moveTo>
                <a:lnTo>
                  <a:pt x="746887" y="1608836"/>
                </a:lnTo>
                <a:lnTo>
                  <a:pt x="756284" y="1617345"/>
                </a:lnTo>
                <a:lnTo>
                  <a:pt x="781812" y="1589151"/>
                </a:lnTo>
                <a:lnTo>
                  <a:pt x="772413" y="1580642"/>
                </a:lnTo>
                <a:close/>
              </a:path>
              <a:path w="2215515" h="2442210">
                <a:moveTo>
                  <a:pt x="738251" y="1618233"/>
                </a:moveTo>
                <a:lnTo>
                  <a:pt x="712724" y="1646427"/>
                </a:lnTo>
                <a:lnTo>
                  <a:pt x="722121" y="1655064"/>
                </a:lnTo>
                <a:lnTo>
                  <a:pt x="747776" y="1626743"/>
                </a:lnTo>
                <a:lnTo>
                  <a:pt x="738251" y="1618233"/>
                </a:lnTo>
                <a:close/>
              </a:path>
              <a:path w="2215515" h="2442210">
                <a:moveTo>
                  <a:pt x="704214" y="1655952"/>
                </a:moveTo>
                <a:lnTo>
                  <a:pt x="678560" y="1684147"/>
                </a:lnTo>
                <a:lnTo>
                  <a:pt x="687958" y="1692656"/>
                </a:lnTo>
                <a:lnTo>
                  <a:pt x="713613" y="1664462"/>
                </a:lnTo>
                <a:lnTo>
                  <a:pt x="704214" y="1655952"/>
                </a:lnTo>
                <a:close/>
              </a:path>
              <a:path w="2215515" h="2442210">
                <a:moveTo>
                  <a:pt x="670051" y="1693545"/>
                </a:moveTo>
                <a:lnTo>
                  <a:pt x="644525" y="1721739"/>
                </a:lnTo>
                <a:lnTo>
                  <a:pt x="653922" y="1730248"/>
                </a:lnTo>
                <a:lnTo>
                  <a:pt x="679450" y="1702054"/>
                </a:lnTo>
                <a:lnTo>
                  <a:pt x="670051" y="1693545"/>
                </a:lnTo>
                <a:close/>
              </a:path>
              <a:path w="2215515" h="2442210">
                <a:moveTo>
                  <a:pt x="635888" y="1731137"/>
                </a:moveTo>
                <a:lnTo>
                  <a:pt x="610362" y="1759331"/>
                </a:lnTo>
                <a:lnTo>
                  <a:pt x="619759" y="1767967"/>
                </a:lnTo>
                <a:lnTo>
                  <a:pt x="645287" y="1739645"/>
                </a:lnTo>
                <a:lnTo>
                  <a:pt x="635888" y="1731137"/>
                </a:lnTo>
                <a:close/>
              </a:path>
              <a:path w="2215515" h="2442210">
                <a:moveTo>
                  <a:pt x="601852" y="1768729"/>
                </a:moveTo>
                <a:lnTo>
                  <a:pt x="576199" y="1797050"/>
                </a:lnTo>
                <a:lnTo>
                  <a:pt x="585596" y="1805558"/>
                </a:lnTo>
                <a:lnTo>
                  <a:pt x="611251" y="1777364"/>
                </a:lnTo>
                <a:lnTo>
                  <a:pt x="601852" y="1768729"/>
                </a:lnTo>
                <a:close/>
              </a:path>
              <a:path w="2215515" h="2442210">
                <a:moveTo>
                  <a:pt x="567689" y="1806448"/>
                </a:moveTo>
                <a:lnTo>
                  <a:pt x="542035" y="1834642"/>
                </a:lnTo>
                <a:lnTo>
                  <a:pt x="551560" y="1843151"/>
                </a:lnTo>
                <a:lnTo>
                  <a:pt x="577088" y="1814957"/>
                </a:lnTo>
                <a:lnTo>
                  <a:pt x="567689" y="1806448"/>
                </a:lnTo>
                <a:close/>
              </a:path>
              <a:path w="2215515" h="2442210">
                <a:moveTo>
                  <a:pt x="533526" y="1844039"/>
                </a:moveTo>
                <a:lnTo>
                  <a:pt x="508000" y="1872233"/>
                </a:lnTo>
                <a:lnTo>
                  <a:pt x="517397" y="1880870"/>
                </a:lnTo>
                <a:lnTo>
                  <a:pt x="542925" y="1852549"/>
                </a:lnTo>
                <a:lnTo>
                  <a:pt x="533526" y="1844039"/>
                </a:lnTo>
                <a:close/>
              </a:path>
              <a:path w="2215515" h="2442210">
                <a:moveTo>
                  <a:pt x="499490" y="1881632"/>
                </a:moveTo>
                <a:lnTo>
                  <a:pt x="473837" y="1909952"/>
                </a:lnTo>
                <a:lnTo>
                  <a:pt x="483234" y="1918462"/>
                </a:lnTo>
                <a:lnTo>
                  <a:pt x="508888" y="1890268"/>
                </a:lnTo>
                <a:lnTo>
                  <a:pt x="499490" y="1881632"/>
                </a:lnTo>
                <a:close/>
              </a:path>
              <a:path w="2215515" h="2442210">
                <a:moveTo>
                  <a:pt x="465327" y="1919351"/>
                </a:moveTo>
                <a:lnTo>
                  <a:pt x="439674" y="1947545"/>
                </a:lnTo>
                <a:lnTo>
                  <a:pt x="449071" y="1956054"/>
                </a:lnTo>
                <a:lnTo>
                  <a:pt x="474725" y="1927860"/>
                </a:lnTo>
                <a:lnTo>
                  <a:pt x="465327" y="1919351"/>
                </a:lnTo>
                <a:close/>
              </a:path>
              <a:path w="2215515" h="2442210">
                <a:moveTo>
                  <a:pt x="431164" y="1956943"/>
                </a:moveTo>
                <a:lnTo>
                  <a:pt x="405638" y="1985137"/>
                </a:lnTo>
                <a:lnTo>
                  <a:pt x="415035" y="1993645"/>
                </a:lnTo>
                <a:lnTo>
                  <a:pt x="440563" y="1965452"/>
                </a:lnTo>
                <a:lnTo>
                  <a:pt x="431164" y="1956943"/>
                </a:lnTo>
                <a:close/>
              </a:path>
              <a:path w="2215515" h="2442210">
                <a:moveTo>
                  <a:pt x="397128" y="1994535"/>
                </a:moveTo>
                <a:lnTo>
                  <a:pt x="371475" y="2022856"/>
                </a:lnTo>
                <a:lnTo>
                  <a:pt x="380872" y="2031364"/>
                </a:lnTo>
                <a:lnTo>
                  <a:pt x="406526" y="2003170"/>
                </a:lnTo>
                <a:lnTo>
                  <a:pt x="397128" y="1994535"/>
                </a:lnTo>
                <a:close/>
              </a:path>
              <a:path w="2215515" h="2442210">
                <a:moveTo>
                  <a:pt x="362965" y="2032254"/>
                </a:moveTo>
                <a:lnTo>
                  <a:pt x="337312" y="2060448"/>
                </a:lnTo>
                <a:lnTo>
                  <a:pt x="346709" y="2068957"/>
                </a:lnTo>
                <a:lnTo>
                  <a:pt x="372363" y="2040763"/>
                </a:lnTo>
                <a:lnTo>
                  <a:pt x="362965" y="2032254"/>
                </a:lnTo>
                <a:close/>
              </a:path>
              <a:path w="2215515" h="2442210">
                <a:moveTo>
                  <a:pt x="328802" y="2069845"/>
                </a:moveTo>
                <a:lnTo>
                  <a:pt x="303275" y="2098040"/>
                </a:lnTo>
                <a:lnTo>
                  <a:pt x="312674" y="2106549"/>
                </a:lnTo>
                <a:lnTo>
                  <a:pt x="338200" y="2078355"/>
                </a:lnTo>
                <a:lnTo>
                  <a:pt x="328802" y="2069845"/>
                </a:lnTo>
                <a:close/>
              </a:path>
              <a:path w="2215515" h="2442210">
                <a:moveTo>
                  <a:pt x="294639" y="2107438"/>
                </a:moveTo>
                <a:lnTo>
                  <a:pt x="269113" y="2135759"/>
                </a:lnTo>
                <a:lnTo>
                  <a:pt x="278510" y="2144268"/>
                </a:lnTo>
                <a:lnTo>
                  <a:pt x="304164" y="2116074"/>
                </a:lnTo>
                <a:lnTo>
                  <a:pt x="294639" y="2107438"/>
                </a:lnTo>
                <a:close/>
              </a:path>
              <a:path w="2215515" h="2442210">
                <a:moveTo>
                  <a:pt x="260603" y="2145157"/>
                </a:moveTo>
                <a:lnTo>
                  <a:pt x="234950" y="2173351"/>
                </a:lnTo>
                <a:lnTo>
                  <a:pt x="244347" y="2181860"/>
                </a:lnTo>
                <a:lnTo>
                  <a:pt x="270001" y="2153666"/>
                </a:lnTo>
                <a:lnTo>
                  <a:pt x="260603" y="2145157"/>
                </a:lnTo>
                <a:close/>
              </a:path>
              <a:path w="2215515" h="2442210">
                <a:moveTo>
                  <a:pt x="226440" y="2182749"/>
                </a:moveTo>
                <a:lnTo>
                  <a:pt x="200913" y="2210943"/>
                </a:lnTo>
                <a:lnTo>
                  <a:pt x="210312" y="2219452"/>
                </a:lnTo>
                <a:lnTo>
                  <a:pt x="235838" y="2191258"/>
                </a:lnTo>
                <a:lnTo>
                  <a:pt x="226440" y="2182749"/>
                </a:lnTo>
                <a:close/>
              </a:path>
              <a:path w="2215515" h="2442210">
                <a:moveTo>
                  <a:pt x="192277" y="2220341"/>
                </a:moveTo>
                <a:lnTo>
                  <a:pt x="166750" y="2248662"/>
                </a:lnTo>
                <a:lnTo>
                  <a:pt x="176149" y="2257171"/>
                </a:lnTo>
                <a:lnTo>
                  <a:pt x="201675" y="2228977"/>
                </a:lnTo>
                <a:lnTo>
                  <a:pt x="192277" y="2220341"/>
                </a:lnTo>
                <a:close/>
              </a:path>
              <a:path w="2215515" h="2442210">
                <a:moveTo>
                  <a:pt x="158241" y="2258060"/>
                </a:moveTo>
                <a:lnTo>
                  <a:pt x="132587" y="2286254"/>
                </a:lnTo>
                <a:lnTo>
                  <a:pt x="141985" y="2294763"/>
                </a:lnTo>
                <a:lnTo>
                  <a:pt x="167639" y="2266569"/>
                </a:lnTo>
                <a:lnTo>
                  <a:pt x="158241" y="2258060"/>
                </a:lnTo>
                <a:close/>
              </a:path>
              <a:path w="2215515" h="2442210">
                <a:moveTo>
                  <a:pt x="124078" y="2295652"/>
                </a:moveTo>
                <a:lnTo>
                  <a:pt x="98551" y="2323846"/>
                </a:lnTo>
                <a:lnTo>
                  <a:pt x="107950" y="2332355"/>
                </a:lnTo>
                <a:lnTo>
                  <a:pt x="133476" y="2304161"/>
                </a:lnTo>
                <a:lnTo>
                  <a:pt x="124078" y="2295652"/>
                </a:lnTo>
                <a:close/>
              </a:path>
              <a:path w="2215515" h="2442210">
                <a:moveTo>
                  <a:pt x="24637" y="2339340"/>
                </a:moveTo>
                <a:lnTo>
                  <a:pt x="21208" y="2341626"/>
                </a:lnTo>
                <a:lnTo>
                  <a:pt x="20446" y="2345055"/>
                </a:lnTo>
                <a:lnTo>
                  <a:pt x="0" y="2441956"/>
                </a:lnTo>
                <a:lnTo>
                  <a:pt x="16083" y="2436876"/>
                </a:lnTo>
                <a:lnTo>
                  <a:pt x="13081" y="2436876"/>
                </a:lnTo>
                <a:lnTo>
                  <a:pt x="3682" y="2428366"/>
                </a:lnTo>
                <a:lnTo>
                  <a:pt x="19458" y="2411036"/>
                </a:lnTo>
                <a:lnTo>
                  <a:pt x="32893" y="2347595"/>
                </a:lnTo>
                <a:lnTo>
                  <a:pt x="33654" y="2344166"/>
                </a:lnTo>
                <a:lnTo>
                  <a:pt x="31495" y="2340864"/>
                </a:lnTo>
                <a:lnTo>
                  <a:pt x="24637" y="2339340"/>
                </a:lnTo>
                <a:close/>
              </a:path>
              <a:path w="2215515" h="2442210">
                <a:moveTo>
                  <a:pt x="19458" y="2411036"/>
                </a:moveTo>
                <a:lnTo>
                  <a:pt x="3682" y="2428366"/>
                </a:lnTo>
                <a:lnTo>
                  <a:pt x="13081" y="2436876"/>
                </a:lnTo>
                <a:lnTo>
                  <a:pt x="15739" y="2433955"/>
                </a:lnTo>
                <a:lnTo>
                  <a:pt x="14604" y="2433955"/>
                </a:lnTo>
                <a:lnTo>
                  <a:pt x="6476" y="2426589"/>
                </a:lnTo>
                <a:lnTo>
                  <a:pt x="16857" y="2423316"/>
                </a:lnTo>
                <a:lnTo>
                  <a:pt x="19458" y="2411036"/>
                </a:lnTo>
                <a:close/>
              </a:path>
              <a:path w="2215515" h="2442210">
                <a:moveTo>
                  <a:pt x="93979" y="2398903"/>
                </a:moveTo>
                <a:lnTo>
                  <a:pt x="90677" y="2400046"/>
                </a:lnTo>
                <a:lnTo>
                  <a:pt x="28870" y="2419529"/>
                </a:lnTo>
                <a:lnTo>
                  <a:pt x="13081" y="2436876"/>
                </a:lnTo>
                <a:lnTo>
                  <a:pt x="16083" y="2436876"/>
                </a:lnTo>
                <a:lnTo>
                  <a:pt x="97789" y="2411095"/>
                </a:lnTo>
                <a:lnTo>
                  <a:pt x="99694" y="2407412"/>
                </a:lnTo>
                <a:lnTo>
                  <a:pt x="98551" y="2404110"/>
                </a:lnTo>
                <a:lnTo>
                  <a:pt x="97535" y="2400808"/>
                </a:lnTo>
                <a:lnTo>
                  <a:pt x="93979" y="2398903"/>
                </a:lnTo>
                <a:close/>
              </a:path>
              <a:path w="2215515" h="2442210">
                <a:moveTo>
                  <a:pt x="16857" y="2423316"/>
                </a:moveTo>
                <a:lnTo>
                  <a:pt x="6476" y="2426589"/>
                </a:lnTo>
                <a:lnTo>
                  <a:pt x="14604" y="2433955"/>
                </a:lnTo>
                <a:lnTo>
                  <a:pt x="16857" y="2423316"/>
                </a:lnTo>
                <a:close/>
              </a:path>
              <a:path w="2215515" h="2442210">
                <a:moveTo>
                  <a:pt x="28870" y="2419529"/>
                </a:moveTo>
                <a:lnTo>
                  <a:pt x="16857" y="2423316"/>
                </a:lnTo>
                <a:lnTo>
                  <a:pt x="14604" y="2433955"/>
                </a:lnTo>
                <a:lnTo>
                  <a:pt x="15739" y="2433955"/>
                </a:lnTo>
                <a:lnTo>
                  <a:pt x="28870" y="2419529"/>
                </a:lnTo>
                <a:close/>
              </a:path>
              <a:path w="2215515" h="2442210">
                <a:moveTo>
                  <a:pt x="21716" y="2408555"/>
                </a:moveTo>
                <a:lnTo>
                  <a:pt x="19458" y="2411036"/>
                </a:lnTo>
                <a:lnTo>
                  <a:pt x="16857" y="2423316"/>
                </a:lnTo>
                <a:lnTo>
                  <a:pt x="28870" y="2419529"/>
                </a:lnTo>
                <a:lnTo>
                  <a:pt x="31114" y="2417064"/>
                </a:lnTo>
                <a:lnTo>
                  <a:pt x="21716" y="2408555"/>
                </a:lnTo>
                <a:close/>
              </a:path>
              <a:path w="2215515" h="2442210">
                <a:moveTo>
                  <a:pt x="55879" y="2370963"/>
                </a:moveTo>
                <a:lnTo>
                  <a:pt x="30225" y="2399157"/>
                </a:lnTo>
                <a:lnTo>
                  <a:pt x="39624" y="2407666"/>
                </a:lnTo>
                <a:lnTo>
                  <a:pt x="65277" y="2379472"/>
                </a:lnTo>
                <a:lnTo>
                  <a:pt x="55879" y="2370963"/>
                </a:lnTo>
                <a:close/>
              </a:path>
              <a:path w="2215515" h="2442210">
                <a:moveTo>
                  <a:pt x="89915" y="2333244"/>
                </a:moveTo>
                <a:lnTo>
                  <a:pt x="64388" y="2361565"/>
                </a:lnTo>
                <a:lnTo>
                  <a:pt x="73787" y="2370074"/>
                </a:lnTo>
                <a:lnTo>
                  <a:pt x="99313" y="2341753"/>
                </a:lnTo>
                <a:lnTo>
                  <a:pt x="89915" y="2333244"/>
                </a:lnTo>
                <a:close/>
              </a:path>
            </a:pathLst>
          </a:custGeom>
          <a:solidFill>
            <a:srgbClr val="1FFF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2022348" y="3833748"/>
            <a:ext cx="2214245" cy="1586865"/>
          </a:xfrm>
          <a:custGeom>
            <a:avLst/>
            <a:gdLst/>
            <a:ahLst/>
            <a:cxnLst/>
            <a:rect l="l" t="t" r="r" b="b"/>
            <a:pathLst>
              <a:path w="2214245" h="1586864">
                <a:moveTo>
                  <a:pt x="2206625" y="0"/>
                </a:moveTo>
                <a:lnTo>
                  <a:pt x="2175637" y="22225"/>
                </a:lnTo>
                <a:lnTo>
                  <a:pt x="2183003" y="32512"/>
                </a:lnTo>
                <a:lnTo>
                  <a:pt x="2213991" y="10413"/>
                </a:lnTo>
                <a:lnTo>
                  <a:pt x="2206625" y="0"/>
                </a:lnTo>
                <a:close/>
              </a:path>
              <a:path w="2214245" h="1586864">
                <a:moveTo>
                  <a:pt x="2165350" y="29590"/>
                </a:moveTo>
                <a:lnTo>
                  <a:pt x="2134362" y="51815"/>
                </a:lnTo>
                <a:lnTo>
                  <a:pt x="2141728" y="62102"/>
                </a:lnTo>
                <a:lnTo>
                  <a:pt x="2172716" y="39877"/>
                </a:lnTo>
                <a:lnTo>
                  <a:pt x="2165350" y="29590"/>
                </a:lnTo>
                <a:close/>
              </a:path>
              <a:path w="2214245" h="1586864">
                <a:moveTo>
                  <a:pt x="2123948" y="59181"/>
                </a:moveTo>
                <a:lnTo>
                  <a:pt x="2092960" y="81280"/>
                </a:lnTo>
                <a:lnTo>
                  <a:pt x="2100453" y="91693"/>
                </a:lnTo>
                <a:lnTo>
                  <a:pt x="2131441" y="69468"/>
                </a:lnTo>
                <a:lnTo>
                  <a:pt x="2123948" y="59181"/>
                </a:lnTo>
                <a:close/>
              </a:path>
              <a:path w="2214245" h="1586864">
                <a:moveTo>
                  <a:pt x="2082673" y="88645"/>
                </a:moveTo>
                <a:lnTo>
                  <a:pt x="2051685" y="110870"/>
                </a:lnTo>
                <a:lnTo>
                  <a:pt x="2059051" y="121157"/>
                </a:lnTo>
                <a:lnTo>
                  <a:pt x="2090039" y="99059"/>
                </a:lnTo>
                <a:lnTo>
                  <a:pt x="2082673" y="88645"/>
                </a:lnTo>
                <a:close/>
              </a:path>
              <a:path w="2214245" h="1586864">
                <a:moveTo>
                  <a:pt x="2041398" y="118237"/>
                </a:moveTo>
                <a:lnTo>
                  <a:pt x="2010410" y="140462"/>
                </a:lnTo>
                <a:lnTo>
                  <a:pt x="2017776" y="150749"/>
                </a:lnTo>
                <a:lnTo>
                  <a:pt x="2048764" y="128650"/>
                </a:lnTo>
                <a:lnTo>
                  <a:pt x="2041398" y="118237"/>
                </a:lnTo>
                <a:close/>
              </a:path>
              <a:path w="2214245" h="1586864">
                <a:moveTo>
                  <a:pt x="1999996" y="147827"/>
                </a:moveTo>
                <a:lnTo>
                  <a:pt x="1969007" y="169925"/>
                </a:lnTo>
                <a:lnTo>
                  <a:pt x="1976501" y="180339"/>
                </a:lnTo>
                <a:lnTo>
                  <a:pt x="2007489" y="158114"/>
                </a:lnTo>
                <a:lnTo>
                  <a:pt x="1999996" y="147827"/>
                </a:lnTo>
                <a:close/>
              </a:path>
              <a:path w="2214245" h="1586864">
                <a:moveTo>
                  <a:pt x="1958721" y="177419"/>
                </a:moveTo>
                <a:lnTo>
                  <a:pt x="1927732" y="199517"/>
                </a:lnTo>
                <a:lnTo>
                  <a:pt x="1935099" y="209803"/>
                </a:lnTo>
                <a:lnTo>
                  <a:pt x="1966087" y="187706"/>
                </a:lnTo>
                <a:lnTo>
                  <a:pt x="1958721" y="177419"/>
                </a:lnTo>
                <a:close/>
              </a:path>
              <a:path w="2214245" h="1586864">
                <a:moveTo>
                  <a:pt x="1917446" y="206882"/>
                </a:moveTo>
                <a:lnTo>
                  <a:pt x="1886457" y="229107"/>
                </a:lnTo>
                <a:lnTo>
                  <a:pt x="1893824" y="239394"/>
                </a:lnTo>
                <a:lnTo>
                  <a:pt x="1924812" y="217296"/>
                </a:lnTo>
                <a:lnTo>
                  <a:pt x="1917446" y="206882"/>
                </a:lnTo>
                <a:close/>
              </a:path>
              <a:path w="2214245" h="1586864">
                <a:moveTo>
                  <a:pt x="1876043" y="236474"/>
                </a:moveTo>
                <a:lnTo>
                  <a:pt x="1845055" y="258699"/>
                </a:lnTo>
                <a:lnTo>
                  <a:pt x="1852422" y="268986"/>
                </a:lnTo>
                <a:lnTo>
                  <a:pt x="1883537" y="246761"/>
                </a:lnTo>
                <a:lnTo>
                  <a:pt x="1876043" y="236474"/>
                </a:lnTo>
                <a:close/>
              </a:path>
              <a:path w="2214245" h="1586864">
                <a:moveTo>
                  <a:pt x="1834768" y="266064"/>
                </a:moveTo>
                <a:lnTo>
                  <a:pt x="1803780" y="288163"/>
                </a:lnTo>
                <a:lnTo>
                  <a:pt x="1811147" y="298576"/>
                </a:lnTo>
                <a:lnTo>
                  <a:pt x="1842135" y="276351"/>
                </a:lnTo>
                <a:lnTo>
                  <a:pt x="1834768" y="266064"/>
                </a:lnTo>
                <a:close/>
              </a:path>
              <a:path w="2214245" h="1586864">
                <a:moveTo>
                  <a:pt x="1793493" y="295528"/>
                </a:moveTo>
                <a:lnTo>
                  <a:pt x="1762505" y="317753"/>
                </a:lnTo>
                <a:lnTo>
                  <a:pt x="1769872" y="328040"/>
                </a:lnTo>
                <a:lnTo>
                  <a:pt x="1800860" y="305943"/>
                </a:lnTo>
                <a:lnTo>
                  <a:pt x="1793493" y="295528"/>
                </a:lnTo>
                <a:close/>
              </a:path>
              <a:path w="2214245" h="1586864">
                <a:moveTo>
                  <a:pt x="1752091" y="325119"/>
                </a:moveTo>
                <a:lnTo>
                  <a:pt x="1721103" y="347344"/>
                </a:lnTo>
                <a:lnTo>
                  <a:pt x="1728469" y="357631"/>
                </a:lnTo>
                <a:lnTo>
                  <a:pt x="1759457" y="335533"/>
                </a:lnTo>
                <a:lnTo>
                  <a:pt x="1752091" y="325119"/>
                </a:lnTo>
                <a:close/>
              </a:path>
              <a:path w="2214245" h="1586864">
                <a:moveTo>
                  <a:pt x="1710816" y="354711"/>
                </a:moveTo>
                <a:lnTo>
                  <a:pt x="1679828" y="376808"/>
                </a:lnTo>
                <a:lnTo>
                  <a:pt x="1687194" y="387223"/>
                </a:lnTo>
                <a:lnTo>
                  <a:pt x="1718182" y="364998"/>
                </a:lnTo>
                <a:lnTo>
                  <a:pt x="1710816" y="354711"/>
                </a:lnTo>
                <a:close/>
              </a:path>
              <a:path w="2214245" h="1586864">
                <a:moveTo>
                  <a:pt x="1669541" y="384301"/>
                </a:moveTo>
                <a:lnTo>
                  <a:pt x="1638553" y="406400"/>
                </a:lnTo>
                <a:lnTo>
                  <a:pt x="1645919" y="416813"/>
                </a:lnTo>
                <a:lnTo>
                  <a:pt x="1676907" y="394588"/>
                </a:lnTo>
                <a:lnTo>
                  <a:pt x="1669541" y="384301"/>
                </a:lnTo>
                <a:close/>
              </a:path>
              <a:path w="2214245" h="1586864">
                <a:moveTo>
                  <a:pt x="1628139" y="413765"/>
                </a:moveTo>
                <a:lnTo>
                  <a:pt x="1597152" y="435990"/>
                </a:lnTo>
                <a:lnTo>
                  <a:pt x="1604517" y="446277"/>
                </a:lnTo>
                <a:lnTo>
                  <a:pt x="1635505" y="424180"/>
                </a:lnTo>
                <a:lnTo>
                  <a:pt x="1628139" y="413765"/>
                </a:lnTo>
                <a:close/>
              </a:path>
              <a:path w="2214245" h="1586864">
                <a:moveTo>
                  <a:pt x="1586864" y="443356"/>
                </a:moveTo>
                <a:lnTo>
                  <a:pt x="1555877" y="465581"/>
                </a:lnTo>
                <a:lnTo>
                  <a:pt x="1563242" y="475869"/>
                </a:lnTo>
                <a:lnTo>
                  <a:pt x="1594230" y="453644"/>
                </a:lnTo>
                <a:lnTo>
                  <a:pt x="1586864" y="443356"/>
                </a:lnTo>
                <a:close/>
              </a:path>
              <a:path w="2214245" h="1586864">
                <a:moveTo>
                  <a:pt x="1545589" y="472948"/>
                </a:moveTo>
                <a:lnTo>
                  <a:pt x="1514602" y="495045"/>
                </a:lnTo>
                <a:lnTo>
                  <a:pt x="1521967" y="505459"/>
                </a:lnTo>
                <a:lnTo>
                  <a:pt x="1552955" y="483234"/>
                </a:lnTo>
                <a:lnTo>
                  <a:pt x="1545589" y="472948"/>
                </a:lnTo>
                <a:close/>
              </a:path>
              <a:path w="2214245" h="1586864">
                <a:moveTo>
                  <a:pt x="1504188" y="502412"/>
                </a:moveTo>
                <a:lnTo>
                  <a:pt x="1473200" y="524637"/>
                </a:lnTo>
                <a:lnTo>
                  <a:pt x="1480565" y="534924"/>
                </a:lnTo>
                <a:lnTo>
                  <a:pt x="1511553" y="512825"/>
                </a:lnTo>
                <a:lnTo>
                  <a:pt x="1504188" y="502412"/>
                </a:lnTo>
                <a:close/>
              </a:path>
              <a:path w="2214245" h="1586864">
                <a:moveTo>
                  <a:pt x="1462913" y="532002"/>
                </a:moveTo>
                <a:lnTo>
                  <a:pt x="1431925" y="554227"/>
                </a:lnTo>
                <a:lnTo>
                  <a:pt x="1439290" y="564514"/>
                </a:lnTo>
                <a:lnTo>
                  <a:pt x="1470278" y="542417"/>
                </a:lnTo>
                <a:lnTo>
                  <a:pt x="1462913" y="532002"/>
                </a:lnTo>
                <a:close/>
              </a:path>
              <a:path w="2214245" h="1586864">
                <a:moveTo>
                  <a:pt x="1421638" y="561594"/>
                </a:moveTo>
                <a:lnTo>
                  <a:pt x="1390650" y="583692"/>
                </a:lnTo>
                <a:lnTo>
                  <a:pt x="1398015" y="594106"/>
                </a:lnTo>
                <a:lnTo>
                  <a:pt x="1429003" y="571881"/>
                </a:lnTo>
                <a:lnTo>
                  <a:pt x="1421638" y="561594"/>
                </a:lnTo>
                <a:close/>
              </a:path>
              <a:path w="2214245" h="1586864">
                <a:moveTo>
                  <a:pt x="1380236" y="591184"/>
                </a:moveTo>
                <a:lnTo>
                  <a:pt x="1349248" y="613282"/>
                </a:lnTo>
                <a:lnTo>
                  <a:pt x="1356614" y="623696"/>
                </a:lnTo>
                <a:lnTo>
                  <a:pt x="1387602" y="601471"/>
                </a:lnTo>
                <a:lnTo>
                  <a:pt x="1380236" y="591184"/>
                </a:lnTo>
                <a:close/>
              </a:path>
              <a:path w="2214245" h="1586864">
                <a:moveTo>
                  <a:pt x="1338961" y="620649"/>
                </a:moveTo>
                <a:lnTo>
                  <a:pt x="1307973" y="642874"/>
                </a:lnTo>
                <a:lnTo>
                  <a:pt x="1315339" y="653161"/>
                </a:lnTo>
                <a:lnTo>
                  <a:pt x="1346327" y="631063"/>
                </a:lnTo>
                <a:lnTo>
                  <a:pt x="1338961" y="620649"/>
                </a:lnTo>
                <a:close/>
              </a:path>
              <a:path w="2214245" h="1586864">
                <a:moveTo>
                  <a:pt x="1297686" y="650239"/>
                </a:moveTo>
                <a:lnTo>
                  <a:pt x="1266698" y="672464"/>
                </a:lnTo>
                <a:lnTo>
                  <a:pt x="1274064" y="682751"/>
                </a:lnTo>
                <a:lnTo>
                  <a:pt x="1305052" y="660526"/>
                </a:lnTo>
                <a:lnTo>
                  <a:pt x="1297686" y="650239"/>
                </a:lnTo>
                <a:close/>
              </a:path>
              <a:path w="2214245" h="1586864">
                <a:moveTo>
                  <a:pt x="1256284" y="679831"/>
                </a:moveTo>
                <a:lnTo>
                  <a:pt x="1225295" y="701928"/>
                </a:lnTo>
                <a:lnTo>
                  <a:pt x="1232662" y="712343"/>
                </a:lnTo>
                <a:lnTo>
                  <a:pt x="1263650" y="690118"/>
                </a:lnTo>
                <a:lnTo>
                  <a:pt x="1256284" y="679831"/>
                </a:lnTo>
                <a:close/>
              </a:path>
              <a:path w="2214245" h="1586864">
                <a:moveTo>
                  <a:pt x="1215008" y="709421"/>
                </a:moveTo>
                <a:lnTo>
                  <a:pt x="1184020" y="731519"/>
                </a:lnTo>
                <a:lnTo>
                  <a:pt x="1191387" y="741807"/>
                </a:lnTo>
                <a:lnTo>
                  <a:pt x="1222375" y="719708"/>
                </a:lnTo>
                <a:lnTo>
                  <a:pt x="1215008" y="709421"/>
                </a:lnTo>
                <a:close/>
              </a:path>
              <a:path w="2214245" h="1586864">
                <a:moveTo>
                  <a:pt x="1173733" y="738886"/>
                </a:moveTo>
                <a:lnTo>
                  <a:pt x="1142745" y="761111"/>
                </a:lnTo>
                <a:lnTo>
                  <a:pt x="1150112" y="771398"/>
                </a:lnTo>
                <a:lnTo>
                  <a:pt x="1181100" y="749300"/>
                </a:lnTo>
                <a:lnTo>
                  <a:pt x="1173733" y="738886"/>
                </a:lnTo>
                <a:close/>
              </a:path>
              <a:path w="2214245" h="1586864">
                <a:moveTo>
                  <a:pt x="1132332" y="768476"/>
                </a:moveTo>
                <a:lnTo>
                  <a:pt x="1101344" y="790575"/>
                </a:lnTo>
                <a:lnTo>
                  <a:pt x="1108709" y="800988"/>
                </a:lnTo>
                <a:lnTo>
                  <a:pt x="1139697" y="778763"/>
                </a:lnTo>
                <a:lnTo>
                  <a:pt x="1132332" y="768476"/>
                </a:lnTo>
                <a:close/>
              </a:path>
              <a:path w="2214245" h="1586864">
                <a:moveTo>
                  <a:pt x="1091057" y="798068"/>
                </a:moveTo>
                <a:lnTo>
                  <a:pt x="1060069" y="820165"/>
                </a:lnTo>
                <a:lnTo>
                  <a:pt x="1067434" y="830580"/>
                </a:lnTo>
                <a:lnTo>
                  <a:pt x="1098422" y="808355"/>
                </a:lnTo>
                <a:lnTo>
                  <a:pt x="1091057" y="798068"/>
                </a:lnTo>
                <a:close/>
              </a:path>
              <a:path w="2214245" h="1586864">
                <a:moveTo>
                  <a:pt x="1049782" y="827532"/>
                </a:moveTo>
                <a:lnTo>
                  <a:pt x="1018794" y="849757"/>
                </a:lnTo>
                <a:lnTo>
                  <a:pt x="1026159" y="860044"/>
                </a:lnTo>
                <a:lnTo>
                  <a:pt x="1057147" y="837945"/>
                </a:lnTo>
                <a:lnTo>
                  <a:pt x="1049782" y="827532"/>
                </a:lnTo>
                <a:close/>
              </a:path>
              <a:path w="2214245" h="1586864">
                <a:moveTo>
                  <a:pt x="1008379" y="857123"/>
                </a:moveTo>
                <a:lnTo>
                  <a:pt x="977391" y="879348"/>
                </a:lnTo>
                <a:lnTo>
                  <a:pt x="984757" y="889634"/>
                </a:lnTo>
                <a:lnTo>
                  <a:pt x="1015745" y="867409"/>
                </a:lnTo>
                <a:lnTo>
                  <a:pt x="1008379" y="857123"/>
                </a:lnTo>
                <a:close/>
              </a:path>
              <a:path w="2214245" h="1586864">
                <a:moveTo>
                  <a:pt x="967104" y="886713"/>
                </a:moveTo>
                <a:lnTo>
                  <a:pt x="936116" y="908812"/>
                </a:lnTo>
                <a:lnTo>
                  <a:pt x="943482" y="919226"/>
                </a:lnTo>
                <a:lnTo>
                  <a:pt x="974470" y="897001"/>
                </a:lnTo>
                <a:lnTo>
                  <a:pt x="967104" y="886713"/>
                </a:lnTo>
                <a:close/>
              </a:path>
              <a:path w="2214245" h="1586864">
                <a:moveTo>
                  <a:pt x="925829" y="916305"/>
                </a:moveTo>
                <a:lnTo>
                  <a:pt x="894841" y="938402"/>
                </a:lnTo>
                <a:lnTo>
                  <a:pt x="902207" y="948689"/>
                </a:lnTo>
                <a:lnTo>
                  <a:pt x="933195" y="926592"/>
                </a:lnTo>
                <a:lnTo>
                  <a:pt x="925829" y="916305"/>
                </a:lnTo>
                <a:close/>
              </a:path>
              <a:path w="2214245" h="1586864">
                <a:moveTo>
                  <a:pt x="884427" y="945769"/>
                </a:moveTo>
                <a:lnTo>
                  <a:pt x="853439" y="967994"/>
                </a:lnTo>
                <a:lnTo>
                  <a:pt x="860806" y="978281"/>
                </a:lnTo>
                <a:lnTo>
                  <a:pt x="891794" y="956182"/>
                </a:lnTo>
                <a:lnTo>
                  <a:pt x="884427" y="945769"/>
                </a:lnTo>
                <a:close/>
              </a:path>
              <a:path w="2214245" h="1586864">
                <a:moveTo>
                  <a:pt x="843152" y="975359"/>
                </a:moveTo>
                <a:lnTo>
                  <a:pt x="812164" y="997584"/>
                </a:lnTo>
                <a:lnTo>
                  <a:pt x="819531" y="1007871"/>
                </a:lnTo>
                <a:lnTo>
                  <a:pt x="850519" y="985646"/>
                </a:lnTo>
                <a:lnTo>
                  <a:pt x="843152" y="975359"/>
                </a:lnTo>
                <a:close/>
              </a:path>
              <a:path w="2214245" h="1586864">
                <a:moveTo>
                  <a:pt x="801877" y="1004951"/>
                </a:moveTo>
                <a:lnTo>
                  <a:pt x="770889" y="1027049"/>
                </a:lnTo>
                <a:lnTo>
                  <a:pt x="778256" y="1037463"/>
                </a:lnTo>
                <a:lnTo>
                  <a:pt x="809244" y="1015238"/>
                </a:lnTo>
                <a:lnTo>
                  <a:pt x="801877" y="1004951"/>
                </a:lnTo>
                <a:close/>
              </a:path>
              <a:path w="2214245" h="1586864">
                <a:moveTo>
                  <a:pt x="760476" y="1034414"/>
                </a:moveTo>
                <a:lnTo>
                  <a:pt x="729488" y="1056639"/>
                </a:lnTo>
                <a:lnTo>
                  <a:pt x="736853" y="1066927"/>
                </a:lnTo>
                <a:lnTo>
                  <a:pt x="767841" y="1044828"/>
                </a:lnTo>
                <a:lnTo>
                  <a:pt x="760476" y="1034414"/>
                </a:lnTo>
                <a:close/>
              </a:path>
              <a:path w="2214245" h="1586864">
                <a:moveTo>
                  <a:pt x="719201" y="1064006"/>
                </a:moveTo>
                <a:lnTo>
                  <a:pt x="688213" y="1086231"/>
                </a:lnTo>
                <a:lnTo>
                  <a:pt x="695578" y="1096518"/>
                </a:lnTo>
                <a:lnTo>
                  <a:pt x="726566" y="1074293"/>
                </a:lnTo>
                <a:lnTo>
                  <a:pt x="719201" y="1064006"/>
                </a:lnTo>
                <a:close/>
              </a:path>
              <a:path w="2214245" h="1586864">
                <a:moveTo>
                  <a:pt x="677926" y="1093596"/>
                </a:moveTo>
                <a:lnTo>
                  <a:pt x="646938" y="1115695"/>
                </a:lnTo>
                <a:lnTo>
                  <a:pt x="654303" y="1126108"/>
                </a:lnTo>
                <a:lnTo>
                  <a:pt x="685291" y="1103883"/>
                </a:lnTo>
                <a:lnTo>
                  <a:pt x="677926" y="1093596"/>
                </a:lnTo>
                <a:close/>
              </a:path>
              <a:path w="2214245" h="1586864">
                <a:moveTo>
                  <a:pt x="636524" y="1123188"/>
                </a:moveTo>
                <a:lnTo>
                  <a:pt x="605535" y="1145286"/>
                </a:lnTo>
                <a:lnTo>
                  <a:pt x="612901" y="1155573"/>
                </a:lnTo>
                <a:lnTo>
                  <a:pt x="643889" y="1133475"/>
                </a:lnTo>
                <a:lnTo>
                  <a:pt x="636524" y="1123188"/>
                </a:lnTo>
                <a:close/>
              </a:path>
              <a:path w="2214245" h="1586864">
                <a:moveTo>
                  <a:pt x="595249" y="1152652"/>
                </a:moveTo>
                <a:lnTo>
                  <a:pt x="564260" y="1174877"/>
                </a:lnTo>
                <a:lnTo>
                  <a:pt x="571626" y="1185164"/>
                </a:lnTo>
                <a:lnTo>
                  <a:pt x="602614" y="1163065"/>
                </a:lnTo>
                <a:lnTo>
                  <a:pt x="595249" y="1152652"/>
                </a:lnTo>
                <a:close/>
              </a:path>
              <a:path w="2214245" h="1586864">
                <a:moveTo>
                  <a:pt x="553974" y="1182243"/>
                </a:moveTo>
                <a:lnTo>
                  <a:pt x="522985" y="1204468"/>
                </a:lnTo>
                <a:lnTo>
                  <a:pt x="530351" y="1214755"/>
                </a:lnTo>
                <a:lnTo>
                  <a:pt x="561339" y="1192530"/>
                </a:lnTo>
                <a:lnTo>
                  <a:pt x="553974" y="1182243"/>
                </a:lnTo>
                <a:close/>
              </a:path>
              <a:path w="2214245" h="1586864">
                <a:moveTo>
                  <a:pt x="512571" y="1211833"/>
                </a:moveTo>
                <a:lnTo>
                  <a:pt x="481583" y="1233932"/>
                </a:lnTo>
                <a:lnTo>
                  <a:pt x="488950" y="1244345"/>
                </a:lnTo>
                <a:lnTo>
                  <a:pt x="519938" y="1222120"/>
                </a:lnTo>
                <a:lnTo>
                  <a:pt x="512571" y="1211833"/>
                </a:lnTo>
                <a:close/>
              </a:path>
              <a:path w="2214245" h="1586864">
                <a:moveTo>
                  <a:pt x="471296" y="1241298"/>
                </a:moveTo>
                <a:lnTo>
                  <a:pt x="440308" y="1263523"/>
                </a:lnTo>
                <a:lnTo>
                  <a:pt x="447675" y="1273809"/>
                </a:lnTo>
                <a:lnTo>
                  <a:pt x="478663" y="1251712"/>
                </a:lnTo>
                <a:lnTo>
                  <a:pt x="471296" y="1241298"/>
                </a:lnTo>
                <a:close/>
              </a:path>
              <a:path w="2214245" h="1586864">
                <a:moveTo>
                  <a:pt x="430021" y="1270889"/>
                </a:moveTo>
                <a:lnTo>
                  <a:pt x="399033" y="1293114"/>
                </a:lnTo>
                <a:lnTo>
                  <a:pt x="406400" y="1303401"/>
                </a:lnTo>
                <a:lnTo>
                  <a:pt x="437388" y="1281176"/>
                </a:lnTo>
                <a:lnTo>
                  <a:pt x="430021" y="1270889"/>
                </a:lnTo>
                <a:close/>
              </a:path>
              <a:path w="2214245" h="1586864">
                <a:moveTo>
                  <a:pt x="388619" y="1300480"/>
                </a:moveTo>
                <a:lnTo>
                  <a:pt x="357631" y="1322577"/>
                </a:lnTo>
                <a:lnTo>
                  <a:pt x="364997" y="1332992"/>
                </a:lnTo>
                <a:lnTo>
                  <a:pt x="395985" y="1310767"/>
                </a:lnTo>
                <a:lnTo>
                  <a:pt x="388619" y="1300480"/>
                </a:lnTo>
                <a:close/>
              </a:path>
              <a:path w="2214245" h="1586864">
                <a:moveTo>
                  <a:pt x="347344" y="1330070"/>
                </a:moveTo>
                <a:lnTo>
                  <a:pt x="316356" y="1352169"/>
                </a:lnTo>
                <a:lnTo>
                  <a:pt x="323722" y="1362456"/>
                </a:lnTo>
                <a:lnTo>
                  <a:pt x="354710" y="1340358"/>
                </a:lnTo>
                <a:lnTo>
                  <a:pt x="347344" y="1330070"/>
                </a:lnTo>
                <a:close/>
              </a:path>
              <a:path w="2214245" h="1586864">
                <a:moveTo>
                  <a:pt x="306069" y="1359534"/>
                </a:moveTo>
                <a:lnTo>
                  <a:pt x="275081" y="1381759"/>
                </a:lnTo>
                <a:lnTo>
                  <a:pt x="282447" y="1392046"/>
                </a:lnTo>
                <a:lnTo>
                  <a:pt x="313435" y="1369949"/>
                </a:lnTo>
                <a:lnTo>
                  <a:pt x="306069" y="1359534"/>
                </a:lnTo>
                <a:close/>
              </a:path>
              <a:path w="2214245" h="1586864">
                <a:moveTo>
                  <a:pt x="264668" y="1389126"/>
                </a:moveTo>
                <a:lnTo>
                  <a:pt x="233679" y="1411351"/>
                </a:lnTo>
                <a:lnTo>
                  <a:pt x="241045" y="1421638"/>
                </a:lnTo>
                <a:lnTo>
                  <a:pt x="272033" y="1399413"/>
                </a:lnTo>
                <a:lnTo>
                  <a:pt x="264668" y="1389126"/>
                </a:lnTo>
                <a:close/>
              </a:path>
              <a:path w="2214245" h="1586864">
                <a:moveTo>
                  <a:pt x="223393" y="1418717"/>
                </a:moveTo>
                <a:lnTo>
                  <a:pt x="192404" y="1440814"/>
                </a:lnTo>
                <a:lnTo>
                  <a:pt x="199770" y="1451229"/>
                </a:lnTo>
                <a:lnTo>
                  <a:pt x="230758" y="1429004"/>
                </a:lnTo>
                <a:lnTo>
                  <a:pt x="223393" y="1418717"/>
                </a:lnTo>
                <a:close/>
              </a:path>
              <a:path w="2214245" h="1586864">
                <a:moveTo>
                  <a:pt x="182118" y="1448181"/>
                </a:moveTo>
                <a:lnTo>
                  <a:pt x="151129" y="1470406"/>
                </a:lnTo>
                <a:lnTo>
                  <a:pt x="158495" y="1480692"/>
                </a:lnTo>
                <a:lnTo>
                  <a:pt x="189483" y="1458595"/>
                </a:lnTo>
                <a:lnTo>
                  <a:pt x="182118" y="1448181"/>
                </a:lnTo>
                <a:close/>
              </a:path>
              <a:path w="2214245" h="1586864">
                <a:moveTo>
                  <a:pt x="140715" y="1477772"/>
                </a:moveTo>
                <a:lnTo>
                  <a:pt x="109727" y="1499997"/>
                </a:lnTo>
                <a:lnTo>
                  <a:pt x="117093" y="1510284"/>
                </a:lnTo>
                <a:lnTo>
                  <a:pt x="148081" y="1488059"/>
                </a:lnTo>
                <a:lnTo>
                  <a:pt x="140715" y="1477772"/>
                </a:lnTo>
                <a:close/>
              </a:path>
              <a:path w="2214245" h="1586864">
                <a:moveTo>
                  <a:pt x="45719" y="1491234"/>
                </a:moveTo>
                <a:lnTo>
                  <a:pt x="42037" y="1492631"/>
                </a:lnTo>
                <a:lnTo>
                  <a:pt x="40512" y="1495933"/>
                </a:lnTo>
                <a:lnTo>
                  <a:pt x="0" y="1586357"/>
                </a:lnTo>
                <a:lnTo>
                  <a:pt x="22980" y="1584198"/>
                </a:lnTo>
                <a:lnTo>
                  <a:pt x="13843" y="1584198"/>
                </a:lnTo>
                <a:lnTo>
                  <a:pt x="6476" y="1573784"/>
                </a:lnTo>
                <a:lnTo>
                  <a:pt x="16763" y="1566417"/>
                </a:lnTo>
                <a:lnTo>
                  <a:pt x="22806" y="1566417"/>
                </a:lnTo>
                <a:lnTo>
                  <a:pt x="52196" y="1501139"/>
                </a:lnTo>
                <a:lnTo>
                  <a:pt x="53593" y="1497838"/>
                </a:lnTo>
                <a:lnTo>
                  <a:pt x="52196" y="1494155"/>
                </a:lnTo>
                <a:lnTo>
                  <a:pt x="48894" y="1492631"/>
                </a:lnTo>
                <a:lnTo>
                  <a:pt x="45719" y="1491234"/>
                </a:lnTo>
                <a:close/>
              </a:path>
              <a:path w="2214245" h="1586864">
                <a:moveTo>
                  <a:pt x="16763" y="1566417"/>
                </a:moveTo>
                <a:lnTo>
                  <a:pt x="6476" y="1573784"/>
                </a:lnTo>
                <a:lnTo>
                  <a:pt x="13843" y="1584198"/>
                </a:lnTo>
                <a:lnTo>
                  <a:pt x="17567" y="1581531"/>
                </a:lnTo>
                <a:lnTo>
                  <a:pt x="16001" y="1581531"/>
                </a:lnTo>
                <a:lnTo>
                  <a:pt x="9651" y="1572641"/>
                </a:lnTo>
                <a:lnTo>
                  <a:pt x="20456" y="1571637"/>
                </a:lnTo>
                <a:lnTo>
                  <a:pt x="16763" y="1566417"/>
                </a:lnTo>
                <a:close/>
              </a:path>
              <a:path w="2214245" h="1586864">
                <a:moveTo>
                  <a:pt x="100964" y="1564132"/>
                </a:moveTo>
                <a:lnTo>
                  <a:pt x="97535" y="1564513"/>
                </a:lnTo>
                <a:lnTo>
                  <a:pt x="20458" y="1571641"/>
                </a:lnTo>
                <a:lnTo>
                  <a:pt x="24129" y="1576832"/>
                </a:lnTo>
                <a:lnTo>
                  <a:pt x="13843" y="1584198"/>
                </a:lnTo>
                <a:lnTo>
                  <a:pt x="22980" y="1584198"/>
                </a:lnTo>
                <a:lnTo>
                  <a:pt x="98678" y="1577086"/>
                </a:lnTo>
                <a:lnTo>
                  <a:pt x="102107" y="1576832"/>
                </a:lnTo>
                <a:lnTo>
                  <a:pt x="104668" y="1573784"/>
                </a:lnTo>
                <a:lnTo>
                  <a:pt x="104554" y="1571637"/>
                </a:lnTo>
                <a:lnTo>
                  <a:pt x="104012" y="1566672"/>
                </a:lnTo>
                <a:lnTo>
                  <a:pt x="100964" y="1564132"/>
                </a:lnTo>
                <a:close/>
              </a:path>
              <a:path w="2214245" h="1586864">
                <a:moveTo>
                  <a:pt x="20454" y="1571641"/>
                </a:moveTo>
                <a:lnTo>
                  <a:pt x="9651" y="1572641"/>
                </a:lnTo>
                <a:lnTo>
                  <a:pt x="16001" y="1581531"/>
                </a:lnTo>
                <a:lnTo>
                  <a:pt x="20454" y="1571641"/>
                </a:lnTo>
                <a:close/>
              </a:path>
              <a:path w="2214245" h="1586864">
                <a:moveTo>
                  <a:pt x="20458" y="1571641"/>
                </a:moveTo>
                <a:lnTo>
                  <a:pt x="16001" y="1581531"/>
                </a:lnTo>
                <a:lnTo>
                  <a:pt x="17567" y="1581531"/>
                </a:lnTo>
                <a:lnTo>
                  <a:pt x="24129" y="1576832"/>
                </a:lnTo>
                <a:lnTo>
                  <a:pt x="20458" y="1571641"/>
                </a:lnTo>
                <a:close/>
              </a:path>
              <a:path w="2214245" h="1586864">
                <a:moveTo>
                  <a:pt x="22806" y="1566417"/>
                </a:moveTo>
                <a:lnTo>
                  <a:pt x="16763" y="1566417"/>
                </a:lnTo>
                <a:lnTo>
                  <a:pt x="20456" y="1571637"/>
                </a:lnTo>
                <a:lnTo>
                  <a:pt x="22806" y="1566417"/>
                </a:lnTo>
                <a:close/>
              </a:path>
              <a:path w="2214245" h="1586864">
                <a:moveTo>
                  <a:pt x="58165" y="1536954"/>
                </a:moveTo>
                <a:lnTo>
                  <a:pt x="27177" y="1559052"/>
                </a:lnTo>
                <a:lnTo>
                  <a:pt x="34543" y="1569339"/>
                </a:lnTo>
                <a:lnTo>
                  <a:pt x="65531" y="1547241"/>
                </a:lnTo>
                <a:lnTo>
                  <a:pt x="58165" y="1536954"/>
                </a:lnTo>
                <a:close/>
              </a:path>
              <a:path w="2214245" h="1586864">
                <a:moveTo>
                  <a:pt x="99440" y="1507363"/>
                </a:moveTo>
                <a:lnTo>
                  <a:pt x="68452" y="1529461"/>
                </a:lnTo>
                <a:lnTo>
                  <a:pt x="75818" y="1539875"/>
                </a:lnTo>
                <a:lnTo>
                  <a:pt x="106806" y="1517650"/>
                </a:lnTo>
                <a:lnTo>
                  <a:pt x="99440" y="1507363"/>
                </a:lnTo>
                <a:close/>
              </a:path>
            </a:pathLst>
          </a:custGeom>
          <a:solidFill>
            <a:srgbClr val="1FFF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2022348" y="4733544"/>
            <a:ext cx="2212340" cy="709930"/>
          </a:xfrm>
          <a:custGeom>
            <a:avLst/>
            <a:gdLst/>
            <a:ahLst/>
            <a:cxnLst/>
            <a:rect l="l" t="t" r="r" b="b"/>
            <a:pathLst>
              <a:path w="2212340" h="709929">
                <a:moveTo>
                  <a:pt x="2208403" y="0"/>
                </a:moveTo>
                <a:lnTo>
                  <a:pt x="2172080" y="11175"/>
                </a:lnTo>
                <a:lnTo>
                  <a:pt x="2175764" y="23367"/>
                </a:lnTo>
                <a:lnTo>
                  <a:pt x="2212213" y="12191"/>
                </a:lnTo>
                <a:lnTo>
                  <a:pt x="2208403" y="0"/>
                </a:lnTo>
                <a:close/>
              </a:path>
              <a:path w="2212340" h="709929">
                <a:moveTo>
                  <a:pt x="2159889" y="14985"/>
                </a:moveTo>
                <a:lnTo>
                  <a:pt x="2123440" y="26161"/>
                </a:lnTo>
                <a:lnTo>
                  <a:pt x="2127250" y="38353"/>
                </a:lnTo>
                <a:lnTo>
                  <a:pt x="2163572" y="27050"/>
                </a:lnTo>
                <a:lnTo>
                  <a:pt x="2159889" y="14985"/>
                </a:lnTo>
                <a:close/>
              </a:path>
              <a:path w="2212340" h="709929">
                <a:moveTo>
                  <a:pt x="2111375" y="29971"/>
                </a:moveTo>
                <a:lnTo>
                  <a:pt x="2074926" y="41147"/>
                </a:lnTo>
                <a:lnTo>
                  <a:pt x="2078609" y="53212"/>
                </a:lnTo>
                <a:lnTo>
                  <a:pt x="2115057" y="42036"/>
                </a:lnTo>
                <a:lnTo>
                  <a:pt x="2111375" y="29971"/>
                </a:lnTo>
                <a:close/>
              </a:path>
              <a:path w="2212340" h="709929">
                <a:moveTo>
                  <a:pt x="2062734" y="44830"/>
                </a:moveTo>
                <a:lnTo>
                  <a:pt x="2026412" y="56006"/>
                </a:lnTo>
                <a:lnTo>
                  <a:pt x="2030094" y="68198"/>
                </a:lnTo>
                <a:lnTo>
                  <a:pt x="2066543" y="57022"/>
                </a:lnTo>
                <a:lnTo>
                  <a:pt x="2062734" y="44830"/>
                </a:lnTo>
                <a:close/>
              </a:path>
              <a:path w="2212340" h="709929">
                <a:moveTo>
                  <a:pt x="2014219" y="59816"/>
                </a:moveTo>
                <a:lnTo>
                  <a:pt x="1977771" y="70992"/>
                </a:lnTo>
                <a:lnTo>
                  <a:pt x="1981580" y="83184"/>
                </a:lnTo>
                <a:lnTo>
                  <a:pt x="2018029" y="71881"/>
                </a:lnTo>
                <a:lnTo>
                  <a:pt x="2014219" y="59816"/>
                </a:lnTo>
                <a:close/>
              </a:path>
              <a:path w="2212340" h="709929">
                <a:moveTo>
                  <a:pt x="1965705" y="74675"/>
                </a:moveTo>
                <a:lnTo>
                  <a:pt x="1929256" y="85978"/>
                </a:lnTo>
                <a:lnTo>
                  <a:pt x="1933066" y="98043"/>
                </a:lnTo>
                <a:lnTo>
                  <a:pt x="1969389" y="86867"/>
                </a:lnTo>
                <a:lnTo>
                  <a:pt x="1965705" y="74675"/>
                </a:lnTo>
                <a:close/>
              </a:path>
              <a:path w="2212340" h="709929">
                <a:moveTo>
                  <a:pt x="1917191" y="89661"/>
                </a:moveTo>
                <a:lnTo>
                  <a:pt x="1880742" y="100837"/>
                </a:lnTo>
                <a:lnTo>
                  <a:pt x="1884426" y="113029"/>
                </a:lnTo>
                <a:lnTo>
                  <a:pt x="1920875" y="101853"/>
                </a:lnTo>
                <a:lnTo>
                  <a:pt x="1917191" y="89661"/>
                </a:lnTo>
                <a:close/>
              </a:path>
              <a:path w="2212340" h="709929">
                <a:moveTo>
                  <a:pt x="1868551" y="104647"/>
                </a:moveTo>
                <a:lnTo>
                  <a:pt x="1832228" y="115823"/>
                </a:lnTo>
                <a:lnTo>
                  <a:pt x="1835912" y="128015"/>
                </a:lnTo>
                <a:lnTo>
                  <a:pt x="1872361" y="116712"/>
                </a:lnTo>
                <a:lnTo>
                  <a:pt x="1868551" y="104647"/>
                </a:lnTo>
                <a:close/>
              </a:path>
              <a:path w="2212340" h="709929">
                <a:moveTo>
                  <a:pt x="1820037" y="119506"/>
                </a:moveTo>
                <a:lnTo>
                  <a:pt x="1783588" y="130809"/>
                </a:lnTo>
                <a:lnTo>
                  <a:pt x="1787398" y="142874"/>
                </a:lnTo>
                <a:lnTo>
                  <a:pt x="1823719" y="131698"/>
                </a:lnTo>
                <a:lnTo>
                  <a:pt x="1820037" y="119506"/>
                </a:lnTo>
                <a:close/>
              </a:path>
              <a:path w="2212340" h="709929">
                <a:moveTo>
                  <a:pt x="1771523" y="134492"/>
                </a:moveTo>
                <a:lnTo>
                  <a:pt x="1735074" y="145668"/>
                </a:lnTo>
                <a:lnTo>
                  <a:pt x="1738756" y="157860"/>
                </a:lnTo>
                <a:lnTo>
                  <a:pt x="1775205" y="146684"/>
                </a:lnTo>
                <a:lnTo>
                  <a:pt x="1771523" y="134492"/>
                </a:lnTo>
                <a:close/>
              </a:path>
              <a:path w="2212340" h="709929">
                <a:moveTo>
                  <a:pt x="1722881" y="149478"/>
                </a:moveTo>
                <a:lnTo>
                  <a:pt x="1686560" y="160654"/>
                </a:lnTo>
                <a:lnTo>
                  <a:pt x="1690242" y="172846"/>
                </a:lnTo>
                <a:lnTo>
                  <a:pt x="1726691" y="161543"/>
                </a:lnTo>
                <a:lnTo>
                  <a:pt x="1722881" y="149478"/>
                </a:lnTo>
                <a:close/>
              </a:path>
              <a:path w="2212340" h="709929">
                <a:moveTo>
                  <a:pt x="1674367" y="164337"/>
                </a:moveTo>
                <a:lnTo>
                  <a:pt x="1637918" y="175640"/>
                </a:lnTo>
                <a:lnTo>
                  <a:pt x="1641728" y="187705"/>
                </a:lnTo>
                <a:lnTo>
                  <a:pt x="1678051" y="176529"/>
                </a:lnTo>
                <a:lnTo>
                  <a:pt x="1674367" y="164337"/>
                </a:lnTo>
                <a:close/>
              </a:path>
              <a:path w="2212340" h="709929">
                <a:moveTo>
                  <a:pt x="1625853" y="179323"/>
                </a:moveTo>
                <a:lnTo>
                  <a:pt x="1589404" y="190499"/>
                </a:lnTo>
                <a:lnTo>
                  <a:pt x="1593088" y="202691"/>
                </a:lnTo>
                <a:lnTo>
                  <a:pt x="1629537" y="191515"/>
                </a:lnTo>
                <a:lnTo>
                  <a:pt x="1625853" y="179323"/>
                </a:lnTo>
                <a:close/>
              </a:path>
              <a:path w="2212340" h="709929">
                <a:moveTo>
                  <a:pt x="1577213" y="194309"/>
                </a:moveTo>
                <a:lnTo>
                  <a:pt x="1540890" y="205485"/>
                </a:lnTo>
                <a:lnTo>
                  <a:pt x="1544574" y="217550"/>
                </a:lnTo>
                <a:lnTo>
                  <a:pt x="1581023" y="206374"/>
                </a:lnTo>
                <a:lnTo>
                  <a:pt x="1577213" y="194309"/>
                </a:lnTo>
                <a:close/>
              </a:path>
              <a:path w="2212340" h="709929">
                <a:moveTo>
                  <a:pt x="1528699" y="209168"/>
                </a:moveTo>
                <a:lnTo>
                  <a:pt x="1492250" y="220471"/>
                </a:lnTo>
                <a:lnTo>
                  <a:pt x="1496060" y="232536"/>
                </a:lnTo>
                <a:lnTo>
                  <a:pt x="1532509" y="221360"/>
                </a:lnTo>
                <a:lnTo>
                  <a:pt x="1528699" y="209168"/>
                </a:lnTo>
                <a:close/>
              </a:path>
              <a:path w="2212340" h="709929">
                <a:moveTo>
                  <a:pt x="1480185" y="224154"/>
                </a:moveTo>
                <a:lnTo>
                  <a:pt x="1443736" y="235330"/>
                </a:lnTo>
                <a:lnTo>
                  <a:pt x="1447418" y="247522"/>
                </a:lnTo>
                <a:lnTo>
                  <a:pt x="1483867" y="236346"/>
                </a:lnTo>
                <a:lnTo>
                  <a:pt x="1480185" y="224154"/>
                </a:lnTo>
                <a:close/>
              </a:path>
              <a:path w="2212340" h="709929">
                <a:moveTo>
                  <a:pt x="1431543" y="239140"/>
                </a:moveTo>
                <a:lnTo>
                  <a:pt x="1395222" y="250316"/>
                </a:lnTo>
                <a:lnTo>
                  <a:pt x="1398904" y="262381"/>
                </a:lnTo>
                <a:lnTo>
                  <a:pt x="1435353" y="251205"/>
                </a:lnTo>
                <a:lnTo>
                  <a:pt x="1431543" y="239140"/>
                </a:lnTo>
                <a:close/>
              </a:path>
              <a:path w="2212340" h="709929">
                <a:moveTo>
                  <a:pt x="1383029" y="253999"/>
                </a:moveTo>
                <a:lnTo>
                  <a:pt x="1346580" y="265302"/>
                </a:lnTo>
                <a:lnTo>
                  <a:pt x="1350390" y="277367"/>
                </a:lnTo>
                <a:lnTo>
                  <a:pt x="1386839" y="266191"/>
                </a:lnTo>
                <a:lnTo>
                  <a:pt x="1383029" y="253999"/>
                </a:lnTo>
                <a:close/>
              </a:path>
              <a:path w="2212340" h="709929">
                <a:moveTo>
                  <a:pt x="1334515" y="268985"/>
                </a:moveTo>
                <a:lnTo>
                  <a:pt x="1298066" y="280161"/>
                </a:lnTo>
                <a:lnTo>
                  <a:pt x="1301877" y="292353"/>
                </a:lnTo>
                <a:lnTo>
                  <a:pt x="1338199" y="281177"/>
                </a:lnTo>
                <a:lnTo>
                  <a:pt x="1334515" y="268985"/>
                </a:lnTo>
                <a:close/>
              </a:path>
              <a:path w="2212340" h="709929">
                <a:moveTo>
                  <a:pt x="1286002" y="283971"/>
                </a:moveTo>
                <a:lnTo>
                  <a:pt x="1249552" y="295147"/>
                </a:lnTo>
                <a:lnTo>
                  <a:pt x="1253236" y="307212"/>
                </a:lnTo>
                <a:lnTo>
                  <a:pt x="1289685" y="296036"/>
                </a:lnTo>
                <a:lnTo>
                  <a:pt x="1286002" y="283971"/>
                </a:lnTo>
                <a:close/>
              </a:path>
              <a:path w="2212340" h="709929">
                <a:moveTo>
                  <a:pt x="1237361" y="298830"/>
                </a:moveTo>
                <a:lnTo>
                  <a:pt x="1201039" y="310006"/>
                </a:lnTo>
                <a:lnTo>
                  <a:pt x="1204721" y="322198"/>
                </a:lnTo>
                <a:lnTo>
                  <a:pt x="1241171" y="311022"/>
                </a:lnTo>
                <a:lnTo>
                  <a:pt x="1237361" y="298830"/>
                </a:lnTo>
                <a:close/>
              </a:path>
              <a:path w="2212340" h="709929">
                <a:moveTo>
                  <a:pt x="1188846" y="313816"/>
                </a:moveTo>
                <a:lnTo>
                  <a:pt x="1152397" y="324992"/>
                </a:lnTo>
                <a:lnTo>
                  <a:pt x="1156208" y="337184"/>
                </a:lnTo>
                <a:lnTo>
                  <a:pt x="1192529" y="325881"/>
                </a:lnTo>
                <a:lnTo>
                  <a:pt x="1188846" y="313816"/>
                </a:lnTo>
                <a:close/>
              </a:path>
              <a:path w="2212340" h="709929">
                <a:moveTo>
                  <a:pt x="1140333" y="328802"/>
                </a:moveTo>
                <a:lnTo>
                  <a:pt x="1103883" y="339978"/>
                </a:lnTo>
                <a:lnTo>
                  <a:pt x="1107566" y="352043"/>
                </a:lnTo>
                <a:lnTo>
                  <a:pt x="1144015" y="340867"/>
                </a:lnTo>
                <a:lnTo>
                  <a:pt x="1140333" y="328802"/>
                </a:lnTo>
                <a:close/>
              </a:path>
              <a:path w="2212340" h="709929">
                <a:moveTo>
                  <a:pt x="1091691" y="343661"/>
                </a:moveTo>
                <a:lnTo>
                  <a:pt x="1055370" y="354837"/>
                </a:lnTo>
                <a:lnTo>
                  <a:pt x="1059052" y="367029"/>
                </a:lnTo>
                <a:lnTo>
                  <a:pt x="1095502" y="355853"/>
                </a:lnTo>
                <a:lnTo>
                  <a:pt x="1091691" y="343661"/>
                </a:lnTo>
                <a:close/>
              </a:path>
              <a:path w="2212340" h="709929">
                <a:moveTo>
                  <a:pt x="1043177" y="358647"/>
                </a:moveTo>
                <a:lnTo>
                  <a:pt x="1006728" y="369823"/>
                </a:lnTo>
                <a:lnTo>
                  <a:pt x="1010538" y="382015"/>
                </a:lnTo>
                <a:lnTo>
                  <a:pt x="1046860" y="370712"/>
                </a:lnTo>
                <a:lnTo>
                  <a:pt x="1043177" y="358647"/>
                </a:lnTo>
                <a:close/>
              </a:path>
              <a:path w="2212340" h="709929">
                <a:moveTo>
                  <a:pt x="994663" y="373506"/>
                </a:moveTo>
                <a:lnTo>
                  <a:pt x="958214" y="384809"/>
                </a:lnTo>
                <a:lnTo>
                  <a:pt x="961897" y="396874"/>
                </a:lnTo>
                <a:lnTo>
                  <a:pt x="998346" y="385698"/>
                </a:lnTo>
                <a:lnTo>
                  <a:pt x="994663" y="373506"/>
                </a:lnTo>
                <a:close/>
              </a:path>
              <a:path w="2212340" h="709929">
                <a:moveTo>
                  <a:pt x="946022" y="388492"/>
                </a:moveTo>
                <a:lnTo>
                  <a:pt x="909701" y="399668"/>
                </a:lnTo>
                <a:lnTo>
                  <a:pt x="913383" y="411860"/>
                </a:lnTo>
                <a:lnTo>
                  <a:pt x="949832" y="400684"/>
                </a:lnTo>
                <a:lnTo>
                  <a:pt x="946022" y="388492"/>
                </a:lnTo>
                <a:close/>
              </a:path>
              <a:path w="2212340" h="709929">
                <a:moveTo>
                  <a:pt x="897508" y="403478"/>
                </a:moveTo>
                <a:lnTo>
                  <a:pt x="861059" y="414654"/>
                </a:lnTo>
                <a:lnTo>
                  <a:pt x="864869" y="426846"/>
                </a:lnTo>
                <a:lnTo>
                  <a:pt x="901319" y="415543"/>
                </a:lnTo>
                <a:lnTo>
                  <a:pt x="897508" y="403478"/>
                </a:lnTo>
                <a:close/>
              </a:path>
              <a:path w="2212340" h="709929">
                <a:moveTo>
                  <a:pt x="848994" y="418337"/>
                </a:moveTo>
                <a:lnTo>
                  <a:pt x="812545" y="429640"/>
                </a:lnTo>
                <a:lnTo>
                  <a:pt x="816356" y="441705"/>
                </a:lnTo>
                <a:lnTo>
                  <a:pt x="852677" y="430529"/>
                </a:lnTo>
                <a:lnTo>
                  <a:pt x="848994" y="418337"/>
                </a:lnTo>
                <a:close/>
              </a:path>
              <a:path w="2212340" h="709929">
                <a:moveTo>
                  <a:pt x="800481" y="433323"/>
                </a:moveTo>
                <a:lnTo>
                  <a:pt x="764032" y="444499"/>
                </a:lnTo>
                <a:lnTo>
                  <a:pt x="767714" y="456691"/>
                </a:lnTo>
                <a:lnTo>
                  <a:pt x="804163" y="445515"/>
                </a:lnTo>
                <a:lnTo>
                  <a:pt x="800481" y="433323"/>
                </a:lnTo>
                <a:close/>
              </a:path>
              <a:path w="2212340" h="709929">
                <a:moveTo>
                  <a:pt x="751839" y="448309"/>
                </a:moveTo>
                <a:lnTo>
                  <a:pt x="715390" y="459485"/>
                </a:lnTo>
                <a:lnTo>
                  <a:pt x="719201" y="471677"/>
                </a:lnTo>
                <a:lnTo>
                  <a:pt x="755650" y="460374"/>
                </a:lnTo>
                <a:lnTo>
                  <a:pt x="751839" y="448309"/>
                </a:lnTo>
                <a:close/>
              </a:path>
              <a:path w="2212340" h="709929">
                <a:moveTo>
                  <a:pt x="703326" y="463168"/>
                </a:moveTo>
                <a:lnTo>
                  <a:pt x="666876" y="474471"/>
                </a:lnTo>
                <a:lnTo>
                  <a:pt x="670687" y="486536"/>
                </a:lnTo>
                <a:lnTo>
                  <a:pt x="707008" y="475360"/>
                </a:lnTo>
                <a:lnTo>
                  <a:pt x="703326" y="463168"/>
                </a:lnTo>
                <a:close/>
              </a:path>
              <a:path w="2212340" h="709929">
                <a:moveTo>
                  <a:pt x="654812" y="478154"/>
                </a:moveTo>
                <a:lnTo>
                  <a:pt x="618363" y="489330"/>
                </a:lnTo>
                <a:lnTo>
                  <a:pt x="622045" y="501522"/>
                </a:lnTo>
                <a:lnTo>
                  <a:pt x="658494" y="490346"/>
                </a:lnTo>
                <a:lnTo>
                  <a:pt x="654812" y="478154"/>
                </a:lnTo>
                <a:close/>
              </a:path>
              <a:path w="2212340" h="709929">
                <a:moveTo>
                  <a:pt x="606170" y="493140"/>
                </a:moveTo>
                <a:lnTo>
                  <a:pt x="569849" y="504316"/>
                </a:lnTo>
                <a:lnTo>
                  <a:pt x="573532" y="516508"/>
                </a:lnTo>
                <a:lnTo>
                  <a:pt x="609981" y="505205"/>
                </a:lnTo>
                <a:lnTo>
                  <a:pt x="606170" y="493140"/>
                </a:lnTo>
                <a:close/>
              </a:path>
              <a:path w="2212340" h="709929">
                <a:moveTo>
                  <a:pt x="557657" y="507999"/>
                </a:moveTo>
                <a:lnTo>
                  <a:pt x="521207" y="519302"/>
                </a:lnTo>
                <a:lnTo>
                  <a:pt x="525018" y="531367"/>
                </a:lnTo>
                <a:lnTo>
                  <a:pt x="561339" y="520191"/>
                </a:lnTo>
                <a:lnTo>
                  <a:pt x="557657" y="507999"/>
                </a:lnTo>
                <a:close/>
              </a:path>
              <a:path w="2212340" h="709929">
                <a:moveTo>
                  <a:pt x="509143" y="522985"/>
                </a:moveTo>
                <a:lnTo>
                  <a:pt x="472694" y="534161"/>
                </a:lnTo>
                <a:lnTo>
                  <a:pt x="476376" y="546353"/>
                </a:lnTo>
                <a:lnTo>
                  <a:pt x="512825" y="535177"/>
                </a:lnTo>
                <a:lnTo>
                  <a:pt x="509143" y="522985"/>
                </a:lnTo>
                <a:close/>
              </a:path>
              <a:path w="2212340" h="709929">
                <a:moveTo>
                  <a:pt x="460501" y="537971"/>
                </a:moveTo>
                <a:lnTo>
                  <a:pt x="424179" y="549147"/>
                </a:lnTo>
                <a:lnTo>
                  <a:pt x="427863" y="561212"/>
                </a:lnTo>
                <a:lnTo>
                  <a:pt x="464312" y="550036"/>
                </a:lnTo>
                <a:lnTo>
                  <a:pt x="460501" y="537971"/>
                </a:lnTo>
                <a:close/>
              </a:path>
              <a:path w="2212340" h="709929">
                <a:moveTo>
                  <a:pt x="411988" y="552830"/>
                </a:moveTo>
                <a:lnTo>
                  <a:pt x="375538" y="564133"/>
                </a:lnTo>
                <a:lnTo>
                  <a:pt x="379349" y="576198"/>
                </a:lnTo>
                <a:lnTo>
                  <a:pt x="415670" y="565022"/>
                </a:lnTo>
                <a:lnTo>
                  <a:pt x="411988" y="552830"/>
                </a:lnTo>
                <a:close/>
              </a:path>
              <a:path w="2212340" h="709929">
                <a:moveTo>
                  <a:pt x="363474" y="567816"/>
                </a:moveTo>
                <a:lnTo>
                  <a:pt x="327025" y="578992"/>
                </a:lnTo>
                <a:lnTo>
                  <a:pt x="330707" y="591184"/>
                </a:lnTo>
                <a:lnTo>
                  <a:pt x="367156" y="580008"/>
                </a:lnTo>
                <a:lnTo>
                  <a:pt x="363474" y="567816"/>
                </a:lnTo>
                <a:close/>
              </a:path>
              <a:path w="2212340" h="709929">
                <a:moveTo>
                  <a:pt x="314832" y="582802"/>
                </a:moveTo>
                <a:lnTo>
                  <a:pt x="278510" y="593978"/>
                </a:lnTo>
                <a:lnTo>
                  <a:pt x="282194" y="606043"/>
                </a:lnTo>
                <a:lnTo>
                  <a:pt x="318643" y="594867"/>
                </a:lnTo>
                <a:lnTo>
                  <a:pt x="314832" y="582802"/>
                </a:lnTo>
                <a:close/>
              </a:path>
              <a:path w="2212340" h="709929">
                <a:moveTo>
                  <a:pt x="266319" y="597661"/>
                </a:moveTo>
                <a:lnTo>
                  <a:pt x="229869" y="608964"/>
                </a:lnTo>
                <a:lnTo>
                  <a:pt x="233679" y="621029"/>
                </a:lnTo>
                <a:lnTo>
                  <a:pt x="270128" y="609853"/>
                </a:lnTo>
                <a:lnTo>
                  <a:pt x="266319" y="597661"/>
                </a:lnTo>
                <a:close/>
              </a:path>
              <a:path w="2212340" h="709929">
                <a:moveTo>
                  <a:pt x="217804" y="612647"/>
                </a:moveTo>
                <a:lnTo>
                  <a:pt x="181356" y="623823"/>
                </a:lnTo>
                <a:lnTo>
                  <a:pt x="185165" y="636015"/>
                </a:lnTo>
                <a:lnTo>
                  <a:pt x="221487" y="624839"/>
                </a:lnTo>
                <a:lnTo>
                  <a:pt x="217804" y="612647"/>
                </a:lnTo>
                <a:close/>
              </a:path>
              <a:path w="2212340" h="709929">
                <a:moveTo>
                  <a:pt x="169290" y="627633"/>
                </a:moveTo>
                <a:lnTo>
                  <a:pt x="132841" y="638809"/>
                </a:lnTo>
                <a:lnTo>
                  <a:pt x="136525" y="650874"/>
                </a:lnTo>
                <a:lnTo>
                  <a:pt x="172974" y="639698"/>
                </a:lnTo>
                <a:lnTo>
                  <a:pt x="169290" y="627633"/>
                </a:lnTo>
                <a:close/>
              </a:path>
              <a:path w="2212340" h="709929">
                <a:moveTo>
                  <a:pt x="73532" y="610615"/>
                </a:moveTo>
                <a:lnTo>
                  <a:pt x="69468" y="610869"/>
                </a:lnTo>
                <a:lnTo>
                  <a:pt x="67056" y="613409"/>
                </a:lnTo>
                <a:lnTo>
                  <a:pt x="0" y="686307"/>
                </a:lnTo>
                <a:lnTo>
                  <a:pt x="96519" y="708913"/>
                </a:lnTo>
                <a:lnTo>
                  <a:pt x="99949" y="709675"/>
                </a:lnTo>
                <a:lnTo>
                  <a:pt x="103250" y="707516"/>
                </a:lnTo>
                <a:lnTo>
                  <a:pt x="104139" y="704087"/>
                </a:lnTo>
                <a:lnTo>
                  <a:pt x="104901" y="700658"/>
                </a:lnTo>
                <a:lnTo>
                  <a:pt x="102743" y="697229"/>
                </a:lnTo>
                <a:lnTo>
                  <a:pt x="99313" y="696467"/>
                </a:lnTo>
                <a:lnTo>
                  <a:pt x="66168" y="688720"/>
                </a:lnTo>
                <a:lnTo>
                  <a:pt x="13843" y="688720"/>
                </a:lnTo>
                <a:lnTo>
                  <a:pt x="10159" y="676528"/>
                </a:lnTo>
                <a:lnTo>
                  <a:pt x="23621" y="672464"/>
                </a:lnTo>
                <a:lnTo>
                  <a:pt x="29981" y="672464"/>
                </a:lnTo>
                <a:lnTo>
                  <a:pt x="76453" y="622045"/>
                </a:lnTo>
                <a:lnTo>
                  <a:pt x="78866" y="619378"/>
                </a:lnTo>
                <a:lnTo>
                  <a:pt x="78612" y="615441"/>
                </a:lnTo>
                <a:lnTo>
                  <a:pt x="73532" y="610615"/>
                </a:lnTo>
                <a:close/>
              </a:path>
              <a:path w="2212340" h="709929">
                <a:moveTo>
                  <a:pt x="23621" y="672464"/>
                </a:moveTo>
                <a:lnTo>
                  <a:pt x="10159" y="676528"/>
                </a:lnTo>
                <a:lnTo>
                  <a:pt x="13843" y="688720"/>
                </a:lnTo>
                <a:lnTo>
                  <a:pt x="19554" y="686942"/>
                </a:lnTo>
                <a:lnTo>
                  <a:pt x="16637" y="686942"/>
                </a:lnTo>
                <a:lnTo>
                  <a:pt x="13462" y="676401"/>
                </a:lnTo>
                <a:lnTo>
                  <a:pt x="24823" y="676401"/>
                </a:lnTo>
                <a:lnTo>
                  <a:pt x="23621" y="672464"/>
                </a:lnTo>
                <a:close/>
              </a:path>
              <a:path w="2212340" h="709929">
                <a:moveTo>
                  <a:pt x="25696" y="679261"/>
                </a:moveTo>
                <a:lnTo>
                  <a:pt x="27304" y="684529"/>
                </a:lnTo>
                <a:lnTo>
                  <a:pt x="13843" y="688720"/>
                </a:lnTo>
                <a:lnTo>
                  <a:pt x="66168" y="688720"/>
                </a:lnTo>
                <a:lnTo>
                  <a:pt x="25696" y="679261"/>
                </a:lnTo>
                <a:close/>
              </a:path>
              <a:path w="2212340" h="709929">
                <a:moveTo>
                  <a:pt x="13462" y="676401"/>
                </a:moveTo>
                <a:lnTo>
                  <a:pt x="16637" y="686942"/>
                </a:lnTo>
                <a:lnTo>
                  <a:pt x="24068" y="678880"/>
                </a:lnTo>
                <a:lnTo>
                  <a:pt x="13462" y="676401"/>
                </a:lnTo>
                <a:close/>
              </a:path>
              <a:path w="2212340" h="709929">
                <a:moveTo>
                  <a:pt x="24068" y="678880"/>
                </a:moveTo>
                <a:lnTo>
                  <a:pt x="16637" y="686942"/>
                </a:lnTo>
                <a:lnTo>
                  <a:pt x="19554" y="686942"/>
                </a:lnTo>
                <a:lnTo>
                  <a:pt x="27304" y="684529"/>
                </a:lnTo>
                <a:lnTo>
                  <a:pt x="25696" y="679261"/>
                </a:lnTo>
                <a:lnTo>
                  <a:pt x="24068" y="678880"/>
                </a:lnTo>
                <a:close/>
              </a:path>
              <a:path w="2212340" h="709929">
                <a:moveTo>
                  <a:pt x="72135" y="657478"/>
                </a:moveTo>
                <a:lnTo>
                  <a:pt x="35687" y="668654"/>
                </a:lnTo>
                <a:lnTo>
                  <a:pt x="39496" y="680846"/>
                </a:lnTo>
                <a:lnTo>
                  <a:pt x="75818" y="669543"/>
                </a:lnTo>
                <a:lnTo>
                  <a:pt x="72135" y="657478"/>
                </a:lnTo>
                <a:close/>
              </a:path>
              <a:path w="2212340" h="709929">
                <a:moveTo>
                  <a:pt x="25204" y="677648"/>
                </a:moveTo>
                <a:lnTo>
                  <a:pt x="24068" y="678880"/>
                </a:lnTo>
                <a:lnTo>
                  <a:pt x="25696" y="679261"/>
                </a:lnTo>
                <a:lnTo>
                  <a:pt x="25204" y="677648"/>
                </a:lnTo>
                <a:close/>
              </a:path>
              <a:path w="2212340" h="709929">
                <a:moveTo>
                  <a:pt x="24823" y="676401"/>
                </a:moveTo>
                <a:lnTo>
                  <a:pt x="13462" y="676401"/>
                </a:lnTo>
                <a:lnTo>
                  <a:pt x="24068" y="678880"/>
                </a:lnTo>
                <a:lnTo>
                  <a:pt x="25204" y="677648"/>
                </a:lnTo>
                <a:lnTo>
                  <a:pt x="24823" y="676401"/>
                </a:lnTo>
                <a:close/>
              </a:path>
              <a:path w="2212340" h="709929">
                <a:moveTo>
                  <a:pt x="29981" y="672464"/>
                </a:moveTo>
                <a:lnTo>
                  <a:pt x="23621" y="672464"/>
                </a:lnTo>
                <a:lnTo>
                  <a:pt x="25204" y="677648"/>
                </a:lnTo>
                <a:lnTo>
                  <a:pt x="29981" y="672464"/>
                </a:lnTo>
                <a:close/>
              </a:path>
              <a:path w="2212340" h="709929">
                <a:moveTo>
                  <a:pt x="120650" y="642492"/>
                </a:moveTo>
                <a:lnTo>
                  <a:pt x="84200" y="653668"/>
                </a:lnTo>
                <a:lnTo>
                  <a:pt x="88010" y="665860"/>
                </a:lnTo>
                <a:lnTo>
                  <a:pt x="124459" y="654684"/>
                </a:lnTo>
                <a:lnTo>
                  <a:pt x="120650" y="642492"/>
                </a:lnTo>
                <a:close/>
              </a:path>
            </a:pathLst>
          </a:custGeom>
          <a:solidFill>
            <a:srgbClr val="1FFF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146047" y="5417820"/>
            <a:ext cx="1751838" cy="46254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1400047" y="5506199"/>
            <a:ext cx="1244600" cy="330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840"/>
              </a:lnSpc>
            </a:pPr>
            <a:r>
              <a:rPr sz="2400" dirty="0">
                <a:latin typeface="黑体"/>
                <a:cs typeface="黑体"/>
              </a:rPr>
              <a:t>Anaconda</a:t>
            </a:r>
            <a:endParaRPr sz="2400">
              <a:latin typeface="黑体"/>
              <a:cs typeface="黑体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7596378" y="4952365"/>
            <a:ext cx="1154430" cy="14141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20200"/>
              </a:lnSpc>
            </a:pPr>
            <a:r>
              <a:rPr sz="2000" i="1" dirty="0">
                <a:latin typeface="Calibri"/>
                <a:cs typeface="Calibri"/>
              </a:rPr>
              <a:t>Numpy </a:t>
            </a:r>
            <a:r>
              <a:rPr sz="2200" i="1" spc="-10" dirty="0">
                <a:latin typeface="Calibri"/>
                <a:cs typeface="Calibri"/>
              </a:rPr>
              <a:t>pandas </a:t>
            </a:r>
            <a:r>
              <a:rPr sz="2000" i="1" spc="-5" dirty="0">
                <a:latin typeface="Calibri"/>
                <a:cs typeface="Calibri"/>
              </a:rPr>
              <a:t>sc</a:t>
            </a:r>
            <a:r>
              <a:rPr sz="2000" i="1" spc="-10" dirty="0">
                <a:latin typeface="Calibri"/>
                <a:cs typeface="Calibri"/>
              </a:rPr>
              <a:t>i</a:t>
            </a:r>
            <a:r>
              <a:rPr sz="2000" i="1" dirty="0">
                <a:latin typeface="Calibri"/>
                <a:cs typeface="Calibri"/>
              </a:rPr>
              <a:t>ki</a:t>
            </a:r>
            <a:r>
              <a:rPr sz="2000" i="1" spc="-5" dirty="0">
                <a:latin typeface="Calibri"/>
                <a:cs typeface="Calibri"/>
              </a:rPr>
              <a:t>t-</a:t>
            </a:r>
            <a:r>
              <a:rPr sz="2000" i="1" dirty="0">
                <a:latin typeface="Calibri"/>
                <a:cs typeface="Calibri"/>
              </a:rPr>
              <a:t>learn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480"/>
              </a:spcBef>
            </a:pPr>
            <a:r>
              <a:rPr sz="2000" i="1" spc="-5" dirty="0">
                <a:latin typeface="Calibri"/>
                <a:cs typeface="Calibri"/>
              </a:rPr>
              <a:t>……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4230496" y="3833367"/>
            <a:ext cx="3286760" cy="1851660"/>
          </a:xfrm>
          <a:custGeom>
            <a:avLst/>
            <a:gdLst/>
            <a:ahLst/>
            <a:cxnLst/>
            <a:rect l="l" t="t" r="r" b="b"/>
            <a:pathLst>
              <a:path w="3286759" h="1851660">
                <a:moveTo>
                  <a:pt x="6223" y="0"/>
                </a:moveTo>
                <a:lnTo>
                  <a:pt x="0" y="11175"/>
                </a:lnTo>
                <a:lnTo>
                  <a:pt x="33274" y="29844"/>
                </a:lnTo>
                <a:lnTo>
                  <a:pt x="39497" y="18668"/>
                </a:lnTo>
                <a:lnTo>
                  <a:pt x="6223" y="0"/>
                </a:lnTo>
                <a:close/>
              </a:path>
              <a:path w="3286759" h="1851660">
                <a:moveTo>
                  <a:pt x="50545" y="24891"/>
                </a:moveTo>
                <a:lnTo>
                  <a:pt x="44323" y="35940"/>
                </a:lnTo>
                <a:lnTo>
                  <a:pt x="77597" y="54609"/>
                </a:lnTo>
                <a:lnTo>
                  <a:pt x="83819" y="43560"/>
                </a:lnTo>
                <a:lnTo>
                  <a:pt x="50545" y="24891"/>
                </a:lnTo>
                <a:close/>
              </a:path>
              <a:path w="3286759" h="1851660">
                <a:moveTo>
                  <a:pt x="94868" y="49783"/>
                </a:moveTo>
                <a:lnTo>
                  <a:pt x="88645" y="60832"/>
                </a:lnTo>
                <a:lnTo>
                  <a:pt x="121919" y="79501"/>
                </a:lnTo>
                <a:lnTo>
                  <a:pt x="128015" y="68452"/>
                </a:lnTo>
                <a:lnTo>
                  <a:pt x="94868" y="49783"/>
                </a:lnTo>
                <a:close/>
              </a:path>
              <a:path w="3286759" h="1851660">
                <a:moveTo>
                  <a:pt x="139191" y="74675"/>
                </a:moveTo>
                <a:lnTo>
                  <a:pt x="132968" y="85724"/>
                </a:lnTo>
                <a:lnTo>
                  <a:pt x="166115" y="104393"/>
                </a:lnTo>
                <a:lnTo>
                  <a:pt x="172338" y="93344"/>
                </a:lnTo>
                <a:lnTo>
                  <a:pt x="139191" y="74675"/>
                </a:lnTo>
                <a:close/>
              </a:path>
              <a:path w="3286759" h="1851660">
                <a:moveTo>
                  <a:pt x="183387" y="99567"/>
                </a:moveTo>
                <a:lnTo>
                  <a:pt x="177164" y="110616"/>
                </a:lnTo>
                <a:lnTo>
                  <a:pt x="210438" y="129285"/>
                </a:lnTo>
                <a:lnTo>
                  <a:pt x="216662" y="118236"/>
                </a:lnTo>
                <a:lnTo>
                  <a:pt x="183387" y="99567"/>
                </a:lnTo>
                <a:close/>
              </a:path>
              <a:path w="3286759" h="1851660">
                <a:moveTo>
                  <a:pt x="227711" y="124459"/>
                </a:moveTo>
                <a:lnTo>
                  <a:pt x="221487" y="135508"/>
                </a:lnTo>
                <a:lnTo>
                  <a:pt x="254762" y="154177"/>
                </a:lnTo>
                <a:lnTo>
                  <a:pt x="260985" y="143128"/>
                </a:lnTo>
                <a:lnTo>
                  <a:pt x="227711" y="124459"/>
                </a:lnTo>
                <a:close/>
              </a:path>
              <a:path w="3286759" h="1851660">
                <a:moveTo>
                  <a:pt x="272033" y="149351"/>
                </a:moveTo>
                <a:lnTo>
                  <a:pt x="265811" y="160400"/>
                </a:lnTo>
                <a:lnTo>
                  <a:pt x="298957" y="179069"/>
                </a:lnTo>
                <a:lnTo>
                  <a:pt x="305180" y="168020"/>
                </a:lnTo>
                <a:lnTo>
                  <a:pt x="272033" y="149351"/>
                </a:lnTo>
                <a:close/>
              </a:path>
              <a:path w="3286759" h="1851660">
                <a:moveTo>
                  <a:pt x="316356" y="174243"/>
                </a:moveTo>
                <a:lnTo>
                  <a:pt x="310133" y="185292"/>
                </a:lnTo>
                <a:lnTo>
                  <a:pt x="343280" y="203961"/>
                </a:lnTo>
                <a:lnTo>
                  <a:pt x="349503" y="192912"/>
                </a:lnTo>
                <a:lnTo>
                  <a:pt x="316356" y="174243"/>
                </a:lnTo>
                <a:close/>
              </a:path>
              <a:path w="3286759" h="1851660">
                <a:moveTo>
                  <a:pt x="360552" y="199135"/>
                </a:moveTo>
                <a:lnTo>
                  <a:pt x="354329" y="210184"/>
                </a:lnTo>
                <a:lnTo>
                  <a:pt x="387603" y="228853"/>
                </a:lnTo>
                <a:lnTo>
                  <a:pt x="393826" y="217804"/>
                </a:lnTo>
                <a:lnTo>
                  <a:pt x="360552" y="199135"/>
                </a:lnTo>
                <a:close/>
              </a:path>
              <a:path w="3286759" h="1851660">
                <a:moveTo>
                  <a:pt x="404875" y="224027"/>
                </a:moveTo>
                <a:lnTo>
                  <a:pt x="398652" y="235076"/>
                </a:lnTo>
                <a:lnTo>
                  <a:pt x="431926" y="253745"/>
                </a:lnTo>
                <a:lnTo>
                  <a:pt x="438150" y="242696"/>
                </a:lnTo>
                <a:lnTo>
                  <a:pt x="404875" y="224027"/>
                </a:lnTo>
                <a:close/>
              </a:path>
              <a:path w="3286759" h="1851660">
                <a:moveTo>
                  <a:pt x="449199" y="248919"/>
                </a:moveTo>
                <a:lnTo>
                  <a:pt x="442975" y="259968"/>
                </a:lnTo>
                <a:lnTo>
                  <a:pt x="476123" y="278637"/>
                </a:lnTo>
                <a:lnTo>
                  <a:pt x="482345" y="267588"/>
                </a:lnTo>
                <a:lnTo>
                  <a:pt x="449199" y="248919"/>
                </a:lnTo>
                <a:close/>
              </a:path>
              <a:path w="3286759" h="1851660">
                <a:moveTo>
                  <a:pt x="493522" y="273684"/>
                </a:moveTo>
                <a:lnTo>
                  <a:pt x="487299" y="284860"/>
                </a:lnTo>
                <a:lnTo>
                  <a:pt x="520445" y="303529"/>
                </a:lnTo>
                <a:lnTo>
                  <a:pt x="526668" y="292353"/>
                </a:lnTo>
                <a:lnTo>
                  <a:pt x="493522" y="273684"/>
                </a:lnTo>
                <a:close/>
              </a:path>
              <a:path w="3286759" h="1851660">
                <a:moveTo>
                  <a:pt x="537717" y="298576"/>
                </a:moveTo>
                <a:lnTo>
                  <a:pt x="531494" y="309752"/>
                </a:lnTo>
                <a:lnTo>
                  <a:pt x="564768" y="328421"/>
                </a:lnTo>
                <a:lnTo>
                  <a:pt x="570991" y="317245"/>
                </a:lnTo>
                <a:lnTo>
                  <a:pt x="537717" y="298576"/>
                </a:lnTo>
                <a:close/>
              </a:path>
              <a:path w="3286759" h="1851660">
                <a:moveTo>
                  <a:pt x="582040" y="323468"/>
                </a:moveTo>
                <a:lnTo>
                  <a:pt x="575817" y="334644"/>
                </a:lnTo>
                <a:lnTo>
                  <a:pt x="609091" y="353186"/>
                </a:lnTo>
                <a:lnTo>
                  <a:pt x="615314" y="342137"/>
                </a:lnTo>
                <a:lnTo>
                  <a:pt x="582040" y="323468"/>
                </a:lnTo>
                <a:close/>
              </a:path>
              <a:path w="3286759" h="1851660">
                <a:moveTo>
                  <a:pt x="626363" y="348360"/>
                </a:moveTo>
                <a:lnTo>
                  <a:pt x="620140" y="359409"/>
                </a:lnTo>
                <a:lnTo>
                  <a:pt x="653288" y="378078"/>
                </a:lnTo>
                <a:lnTo>
                  <a:pt x="659511" y="367029"/>
                </a:lnTo>
                <a:lnTo>
                  <a:pt x="626363" y="348360"/>
                </a:lnTo>
                <a:close/>
              </a:path>
              <a:path w="3286759" h="1851660">
                <a:moveTo>
                  <a:pt x="670687" y="373252"/>
                </a:moveTo>
                <a:lnTo>
                  <a:pt x="664463" y="384301"/>
                </a:lnTo>
                <a:lnTo>
                  <a:pt x="697611" y="402970"/>
                </a:lnTo>
                <a:lnTo>
                  <a:pt x="703833" y="391921"/>
                </a:lnTo>
                <a:lnTo>
                  <a:pt x="670687" y="373252"/>
                </a:lnTo>
                <a:close/>
              </a:path>
              <a:path w="3286759" h="1851660">
                <a:moveTo>
                  <a:pt x="714882" y="398144"/>
                </a:moveTo>
                <a:lnTo>
                  <a:pt x="708660" y="409193"/>
                </a:lnTo>
                <a:lnTo>
                  <a:pt x="741933" y="427862"/>
                </a:lnTo>
                <a:lnTo>
                  <a:pt x="748156" y="416813"/>
                </a:lnTo>
                <a:lnTo>
                  <a:pt x="714882" y="398144"/>
                </a:lnTo>
                <a:close/>
              </a:path>
              <a:path w="3286759" h="1851660">
                <a:moveTo>
                  <a:pt x="759205" y="423036"/>
                </a:moveTo>
                <a:lnTo>
                  <a:pt x="752982" y="434085"/>
                </a:lnTo>
                <a:lnTo>
                  <a:pt x="786256" y="452754"/>
                </a:lnTo>
                <a:lnTo>
                  <a:pt x="792479" y="441705"/>
                </a:lnTo>
                <a:lnTo>
                  <a:pt x="759205" y="423036"/>
                </a:lnTo>
                <a:close/>
              </a:path>
              <a:path w="3286759" h="1851660">
                <a:moveTo>
                  <a:pt x="803528" y="447928"/>
                </a:moveTo>
                <a:lnTo>
                  <a:pt x="797305" y="458977"/>
                </a:lnTo>
                <a:lnTo>
                  <a:pt x="830452" y="477646"/>
                </a:lnTo>
                <a:lnTo>
                  <a:pt x="836676" y="466597"/>
                </a:lnTo>
                <a:lnTo>
                  <a:pt x="803528" y="447928"/>
                </a:lnTo>
                <a:close/>
              </a:path>
              <a:path w="3286759" h="1851660">
                <a:moveTo>
                  <a:pt x="847725" y="472820"/>
                </a:moveTo>
                <a:lnTo>
                  <a:pt x="841501" y="483869"/>
                </a:lnTo>
                <a:lnTo>
                  <a:pt x="874776" y="502538"/>
                </a:lnTo>
                <a:lnTo>
                  <a:pt x="880999" y="491489"/>
                </a:lnTo>
                <a:lnTo>
                  <a:pt x="847725" y="472820"/>
                </a:lnTo>
                <a:close/>
              </a:path>
              <a:path w="3286759" h="1851660">
                <a:moveTo>
                  <a:pt x="892048" y="497712"/>
                </a:moveTo>
                <a:lnTo>
                  <a:pt x="885825" y="508761"/>
                </a:lnTo>
                <a:lnTo>
                  <a:pt x="919099" y="527430"/>
                </a:lnTo>
                <a:lnTo>
                  <a:pt x="925322" y="516381"/>
                </a:lnTo>
                <a:lnTo>
                  <a:pt x="892048" y="497712"/>
                </a:lnTo>
                <a:close/>
              </a:path>
              <a:path w="3286759" h="1851660">
                <a:moveTo>
                  <a:pt x="936370" y="522604"/>
                </a:moveTo>
                <a:lnTo>
                  <a:pt x="930148" y="533653"/>
                </a:lnTo>
                <a:lnTo>
                  <a:pt x="963294" y="552322"/>
                </a:lnTo>
                <a:lnTo>
                  <a:pt x="969517" y="541273"/>
                </a:lnTo>
                <a:lnTo>
                  <a:pt x="936370" y="522604"/>
                </a:lnTo>
                <a:close/>
              </a:path>
              <a:path w="3286759" h="1851660">
                <a:moveTo>
                  <a:pt x="980693" y="547496"/>
                </a:moveTo>
                <a:lnTo>
                  <a:pt x="974470" y="558545"/>
                </a:lnTo>
                <a:lnTo>
                  <a:pt x="1007617" y="577214"/>
                </a:lnTo>
                <a:lnTo>
                  <a:pt x="1013840" y="566165"/>
                </a:lnTo>
                <a:lnTo>
                  <a:pt x="980693" y="547496"/>
                </a:lnTo>
                <a:close/>
              </a:path>
              <a:path w="3286759" h="1851660">
                <a:moveTo>
                  <a:pt x="1024889" y="572261"/>
                </a:moveTo>
                <a:lnTo>
                  <a:pt x="1018666" y="583437"/>
                </a:lnTo>
                <a:lnTo>
                  <a:pt x="1051940" y="602106"/>
                </a:lnTo>
                <a:lnTo>
                  <a:pt x="1058164" y="590930"/>
                </a:lnTo>
                <a:lnTo>
                  <a:pt x="1024889" y="572261"/>
                </a:lnTo>
                <a:close/>
              </a:path>
              <a:path w="3286759" h="1851660">
                <a:moveTo>
                  <a:pt x="1069213" y="597153"/>
                </a:moveTo>
                <a:lnTo>
                  <a:pt x="1062989" y="608329"/>
                </a:lnTo>
                <a:lnTo>
                  <a:pt x="1096264" y="626998"/>
                </a:lnTo>
                <a:lnTo>
                  <a:pt x="1102487" y="615822"/>
                </a:lnTo>
                <a:lnTo>
                  <a:pt x="1069213" y="597153"/>
                </a:lnTo>
                <a:close/>
              </a:path>
              <a:path w="3286759" h="1851660">
                <a:moveTo>
                  <a:pt x="1113536" y="622045"/>
                </a:moveTo>
                <a:lnTo>
                  <a:pt x="1107313" y="633221"/>
                </a:lnTo>
                <a:lnTo>
                  <a:pt x="1140460" y="651763"/>
                </a:lnTo>
                <a:lnTo>
                  <a:pt x="1146682" y="640714"/>
                </a:lnTo>
                <a:lnTo>
                  <a:pt x="1113536" y="622045"/>
                </a:lnTo>
                <a:close/>
              </a:path>
              <a:path w="3286759" h="1851660">
                <a:moveTo>
                  <a:pt x="1157858" y="646937"/>
                </a:moveTo>
                <a:lnTo>
                  <a:pt x="1151636" y="657986"/>
                </a:lnTo>
                <a:lnTo>
                  <a:pt x="1184782" y="676655"/>
                </a:lnTo>
                <a:lnTo>
                  <a:pt x="1191005" y="665606"/>
                </a:lnTo>
                <a:lnTo>
                  <a:pt x="1157858" y="646937"/>
                </a:lnTo>
                <a:close/>
              </a:path>
              <a:path w="3286759" h="1851660">
                <a:moveTo>
                  <a:pt x="1202054" y="671829"/>
                </a:moveTo>
                <a:lnTo>
                  <a:pt x="1195831" y="682878"/>
                </a:lnTo>
                <a:lnTo>
                  <a:pt x="1229105" y="701547"/>
                </a:lnTo>
                <a:lnTo>
                  <a:pt x="1235328" y="690498"/>
                </a:lnTo>
                <a:lnTo>
                  <a:pt x="1202054" y="671829"/>
                </a:lnTo>
                <a:close/>
              </a:path>
              <a:path w="3286759" h="1851660">
                <a:moveTo>
                  <a:pt x="1246377" y="696721"/>
                </a:moveTo>
                <a:lnTo>
                  <a:pt x="1240154" y="707770"/>
                </a:lnTo>
                <a:lnTo>
                  <a:pt x="1273428" y="726439"/>
                </a:lnTo>
                <a:lnTo>
                  <a:pt x="1279652" y="715390"/>
                </a:lnTo>
                <a:lnTo>
                  <a:pt x="1246377" y="696721"/>
                </a:lnTo>
                <a:close/>
              </a:path>
              <a:path w="3286759" h="1851660">
                <a:moveTo>
                  <a:pt x="1290701" y="721613"/>
                </a:moveTo>
                <a:lnTo>
                  <a:pt x="1284477" y="732662"/>
                </a:lnTo>
                <a:lnTo>
                  <a:pt x="1317625" y="751331"/>
                </a:lnTo>
                <a:lnTo>
                  <a:pt x="1323848" y="740282"/>
                </a:lnTo>
                <a:lnTo>
                  <a:pt x="1290701" y="721613"/>
                </a:lnTo>
                <a:close/>
              </a:path>
              <a:path w="3286759" h="1851660">
                <a:moveTo>
                  <a:pt x="1335024" y="746505"/>
                </a:moveTo>
                <a:lnTo>
                  <a:pt x="1328801" y="757554"/>
                </a:lnTo>
                <a:lnTo>
                  <a:pt x="1361948" y="776223"/>
                </a:lnTo>
                <a:lnTo>
                  <a:pt x="1368170" y="765174"/>
                </a:lnTo>
                <a:lnTo>
                  <a:pt x="1335024" y="746505"/>
                </a:lnTo>
                <a:close/>
              </a:path>
              <a:path w="3286759" h="1851660">
                <a:moveTo>
                  <a:pt x="1379219" y="771397"/>
                </a:moveTo>
                <a:lnTo>
                  <a:pt x="1372997" y="782446"/>
                </a:lnTo>
                <a:lnTo>
                  <a:pt x="1406270" y="801115"/>
                </a:lnTo>
                <a:lnTo>
                  <a:pt x="1412493" y="790066"/>
                </a:lnTo>
                <a:lnTo>
                  <a:pt x="1379219" y="771397"/>
                </a:lnTo>
                <a:close/>
              </a:path>
              <a:path w="3286759" h="1851660">
                <a:moveTo>
                  <a:pt x="1423542" y="796289"/>
                </a:moveTo>
                <a:lnTo>
                  <a:pt x="1417319" y="807338"/>
                </a:lnTo>
                <a:lnTo>
                  <a:pt x="1450593" y="826007"/>
                </a:lnTo>
                <a:lnTo>
                  <a:pt x="1456816" y="814958"/>
                </a:lnTo>
                <a:lnTo>
                  <a:pt x="1423542" y="796289"/>
                </a:lnTo>
                <a:close/>
              </a:path>
              <a:path w="3286759" h="1851660">
                <a:moveTo>
                  <a:pt x="1467865" y="821181"/>
                </a:moveTo>
                <a:lnTo>
                  <a:pt x="1461642" y="832230"/>
                </a:lnTo>
                <a:lnTo>
                  <a:pt x="1494789" y="850899"/>
                </a:lnTo>
                <a:lnTo>
                  <a:pt x="1501013" y="839850"/>
                </a:lnTo>
                <a:lnTo>
                  <a:pt x="1467865" y="821181"/>
                </a:lnTo>
                <a:close/>
              </a:path>
              <a:path w="3286759" h="1851660">
                <a:moveTo>
                  <a:pt x="1512062" y="846073"/>
                </a:moveTo>
                <a:lnTo>
                  <a:pt x="1505839" y="857122"/>
                </a:lnTo>
                <a:lnTo>
                  <a:pt x="1539113" y="875791"/>
                </a:lnTo>
                <a:lnTo>
                  <a:pt x="1545336" y="864742"/>
                </a:lnTo>
                <a:lnTo>
                  <a:pt x="1512062" y="846073"/>
                </a:lnTo>
                <a:close/>
              </a:path>
              <a:path w="3286759" h="1851660">
                <a:moveTo>
                  <a:pt x="1556385" y="870838"/>
                </a:moveTo>
                <a:lnTo>
                  <a:pt x="1550162" y="882014"/>
                </a:lnTo>
                <a:lnTo>
                  <a:pt x="1583436" y="900683"/>
                </a:lnTo>
                <a:lnTo>
                  <a:pt x="1589658" y="889507"/>
                </a:lnTo>
                <a:lnTo>
                  <a:pt x="1556385" y="870838"/>
                </a:lnTo>
                <a:close/>
              </a:path>
              <a:path w="3286759" h="1851660">
                <a:moveTo>
                  <a:pt x="1600707" y="895730"/>
                </a:moveTo>
                <a:lnTo>
                  <a:pt x="1594485" y="906906"/>
                </a:lnTo>
                <a:lnTo>
                  <a:pt x="1627631" y="925575"/>
                </a:lnTo>
                <a:lnTo>
                  <a:pt x="1633854" y="914399"/>
                </a:lnTo>
                <a:lnTo>
                  <a:pt x="1600707" y="895730"/>
                </a:lnTo>
                <a:close/>
              </a:path>
              <a:path w="3286759" h="1851660">
                <a:moveTo>
                  <a:pt x="1645030" y="920622"/>
                </a:moveTo>
                <a:lnTo>
                  <a:pt x="1638807" y="931798"/>
                </a:lnTo>
                <a:lnTo>
                  <a:pt x="1671954" y="950340"/>
                </a:lnTo>
                <a:lnTo>
                  <a:pt x="1678177" y="939291"/>
                </a:lnTo>
                <a:lnTo>
                  <a:pt x="1645030" y="920622"/>
                </a:lnTo>
                <a:close/>
              </a:path>
              <a:path w="3286759" h="1851660">
                <a:moveTo>
                  <a:pt x="1689227" y="945514"/>
                </a:moveTo>
                <a:lnTo>
                  <a:pt x="1683003" y="956563"/>
                </a:lnTo>
                <a:lnTo>
                  <a:pt x="1716277" y="975232"/>
                </a:lnTo>
                <a:lnTo>
                  <a:pt x="1722501" y="964183"/>
                </a:lnTo>
                <a:lnTo>
                  <a:pt x="1689227" y="945514"/>
                </a:lnTo>
                <a:close/>
              </a:path>
              <a:path w="3286759" h="1851660">
                <a:moveTo>
                  <a:pt x="1733550" y="970406"/>
                </a:moveTo>
                <a:lnTo>
                  <a:pt x="1727327" y="981455"/>
                </a:lnTo>
                <a:lnTo>
                  <a:pt x="1760601" y="1000124"/>
                </a:lnTo>
                <a:lnTo>
                  <a:pt x="1766824" y="989075"/>
                </a:lnTo>
                <a:lnTo>
                  <a:pt x="1733550" y="970406"/>
                </a:lnTo>
                <a:close/>
              </a:path>
              <a:path w="3286759" h="1851660">
                <a:moveTo>
                  <a:pt x="1777873" y="995298"/>
                </a:moveTo>
                <a:lnTo>
                  <a:pt x="1771650" y="1006347"/>
                </a:lnTo>
                <a:lnTo>
                  <a:pt x="1804797" y="1025016"/>
                </a:lnTo>
                <a:lnTo>
                  <a:pt x="1811019" y="1013967"/>
                </a:lnTo>
                <a:lnTo>
                  <a:pt x="1777873" y="995298"/>
                </a:lnTo>
                <a:close/>
              </a:path>
              <a:path w="3286759" h="1851660">
                <a:moveTo>
                  <a:pt x="1822195" y="1020190"/>
                </a:moveTo>
                <a:lnTo>
                  <a:pt x="1815973" y="1031239"/>
                </a:lnTo>
                <a:lnTo>
                  <a:pt x="1849119" y="1049908"/>
                </a:lnTo>
                <a:lnTo>
                  <a:pt x="1855342" y="1038859"/>
                </a:lnTo>
                <a:lnTo>
                  <a:pt x="1822195" y="1020190"/>
                </a:lnTo>
                <a:close/>
              </a:path>
              <a:path w="3286759" h="1851660">
                <a:moveTo>
                  <a:pt x="1866391" y="1045082"/>
                </a:moveTo>
                <a:lnTo>
                  <a:pt x="1860168" y="1056131"/>
                </a:lnTo>
                <a:lnTo>
                  <a:pt x="1893442" y="1074800"/>
                </a:lnTo>
                <a:lnTo>
                  <a:pt x="1899665" y="1063751"/>
                </a:lnTo>
                <a:lnTo>
                  <a:pt x="1866391" y="1045082"/>
                </a:lnTo>
                <a:close/>
              </a:path>
              <a:path w="3286759" h="1851660">
                <a:moveTo>
                  <a:pt x="1910714" y="1069974"/>
                </a:moveTo>
                <a:lnTo>
                  <a:pt x="1904491" y="1081023"/>
                </a:lnTo>
                <a:lnTo>
                  <a:pt x="1937765" y="1099692"/>
                </a:lnTo>
                <a:lnTo>
                  <a:pt x="1943989" y="1088643"/>
                </a:lnTo>
                <a:lnTo>
                  <a:pt x="1910714" y="1069974"/>
                </a:lnTo>
                <a:close/>
              </a:path>
              <a:path w="3286759" h="1851660">
                <a:moveTo>
                  <a:pt x="1955038" y="1094866"/>
                </a:moveTo>
                <a:lnTo>
                  <a:pt x="1948814" y="1105915"/>
                </a:lnTo>
                <a:lnTo>
                  <a:pt x="1981962" y="1124584"/>
                </a:lnTo>
                <a:lnTo>
                  <a:pt x="1988185" y="1113535"/>
                </a:lnTo>
                <a:lnTo>
                  <a:pt x="1955038" y="1094866"/>
                </a:lnTo>
                <a:close/>
              </a:path>
              <a:path w="3286759" h="1851660">
                <a:moveTo>
                  <a:pt x="1999361" y="1119758"/>
                </a:moveTo>
                <a:lnTo>
                  <a:pt x="1993138" y="1130807"/>
                </a:lnTo>
                <a:lnTo>
                  <a:pt x="2026285" y="1149476"/>
                </a:lnTo>
                <a:lnTo>
                  <a:pt x="2032507" y="1138427"/>
                </a:lnTo>
                <a:lnTo>
                  <a:pt x="1999361" y="1119758"/>
                </a:lnTo>
                <a:close/>
              </a:path>
              <a:path w="3286759" h="1851660">
                <a:moveTo>
                  <a:pt x="2043556" y="1144650"/>
                </a:moveTo>
                <a:lnTo>
                  <a:pt x="2037333" y="1155699"/>
                </a:lnTo>
                <a:lnTo>
                  <a:pt x="2070607" y="1174368"/>
                </a:lnTo>
                <a:lnTo>
                  <a:pt x="2076830" y="1163319"/>
                </a:lnTo>
                <a:lnTo>
                  <a:pt x="2043556" y="1144650"/>
                </a:lnTo>
                <a:close/>
              </a:path>
              <a:path w="3286759" h="1851660">
                <a:moveTo>
                  <a:pt x="2087879" y="1169542"/>
                </a:moveTo>
                <a:lnTo>
                  <a:pt x="2081656" y="1180591"/>
                </a:lnTo>
                <a:lnTo>
                  <a:pt x="2114930" y="1199260"/>
                </a:lnTo>
                <a:lnTo>
                  <a:pt x="2121154" y="1188084"/>
                </a:lnTo>
                <a:lnTo>
                  <a:pt x="2087879" y="1169542"/>
                </a:lnTo>
                <a:close/>
              </a:path>
              <a:path w="3286759" h="1851660">
                <a:moveTo>
                  <a:pt x="2132203" y="1194307"/>
                </a:moveTo>
                <a:lnTo>
                  <a:pt x="2125979" y="1205483"/>
                </a:lnTo>
                <a:lnTo>
                  <a:pt x="2159127" y="1224152"/>
                </a:lnTo>
                <a:lnTo>
                  <a:pt x="2165350" y="1212976"/>
                </a:lnTo>
                <a:lnTo>
                  <a:pt x="2132203" y="1194307"/>
                </a:lnTo>
                <a:close/>
              </a:path>
              <a:path w="3286759" h="1851660">
                <a:moveTo>
                  <a:pt x="2176399" y="1219199"/>
                </a:moveTo>
                <a:lnTo>
                  <a:pt x="2170303" y="1230375"/>
                </a:lnTo>
                <a:lnTo>
                  <a:pt x="2203450" y="1248917"/>
                </a:lnTo>
                <a:lnTo>
                  <a:pt x="2209673" y="1237868"/>
                </a:lnTo>
                <a:lnTo>
                  <a:pt x="2176399" y="1219199"/>
                </a:lnTo>
                <a:close/>
              </a:path>
              <a:path w="3286759" h="1851660">
                <a:moveTo>
                  <a:pt x="2220722" y="1244091"/>
                </a:moveTo>
                <a:lnTo>
                  <a:pt x="2214499" y="1255140"/>
                </a:lnTo>
                <a:lnTo>
                  <a:pt x="2247773" y="1273809"/>
                </a:lnTo>
                <a:lnTo>
                  <a:pt x="2253995" y="1262760"/>
                </a:lnTo>
                <a:lnTo>
                  <a:pt x="2220722" y="1244091"/>
                </a:lnTo>
                <a:close/>
              </a:path>
              <a:path w="3286759" h="1851660">
                <a:moveTo>
                  <a:pt x="2265044" y="1268983"/>
                </a:moveTo>
                <a:lnTo>
                  <a:pt x="2258822" y="1280032"/>
                </a:lnTo>
                <a:lnTo>
                  <a:pt x="2292096" y="1298701"/>
                </a:lnTo>
                <a:lnTo>
                  <a:pt x="2298319" y="1287652"/>
                </a:lnTo>
                <a:lnTo>
                  <a:pt x="2265044" y="1268983"/>
                </a:lnTo>
                <a:close/>
              </a:path>
              <a:path w="3286759" h="1851660">
                <a:moveTo>
                  <a:pt x="2309368" y="1293875"/>
                </a:moveTo>
                <a:lnTo>
                  <a:pt x="2303145" y="1304924"/>
                </a:lnTo>
                <a:lnTo>
                  <a:pt x="2336292" y="1323593"/>
                </a:lnTo>
                <a:lnTo>
                  <a:pt x="2342514" y="1312544"/>
                </a:lnTo>
                <a:lnTo>
                  <a:pt x="2309368" y="1293875"/>
                </a:lnTo>
                <a:close/>
              </a:path>
              <a:path w="3286759" h="1851660">
                <a:moveTo>
                  <a:pt x="2353563" y="1318767"/>
                </a:moveTo>
                <a:lnTo>
                  <a:pt x="2347341" y="1329816"/>
                </a:lnTo>
                <a:lnTo>
                  <a:pt x="2380614" y="1348485"/>
                </a:lnTo>
                <a:lnTo>
                  <a:pt x="2386837" y="1337436"/>
                </a:lnTo>
                <a:lnTo>
                  <a:pt x="2353563" y="1318767"/>
                </a:lnTo>
                <a:close/>
              </a:path>
              <a:path w="3286759" h="1851660">
                <a:moveTo>
                  <a:pt x="2397886" y="1343659"/>
                </a:moveTo>
                <a:lnTo>
                  <a:pt x="2391663" y="1354708"/>
                </a:lnTo>
                <a:lnTo>
                  <a:pt x="2424937" y="1373377"/>
                </a:lnTo>
                <a:lnTo>
                  <a:pt x="2431160" y="1362328"/>
                </a:lnTo>
                <a:lnTo>
                  <a:pt x="2397886" y="1343659"/>
                </a:lnTo>
                <a:close/>
              </a:path>
              <a:path w="3286759" h="1851660">
                <a:moveTo>
                  <a:pt x="2442209" y="1368551"/>
                </a:moveTo>
                <a:lnTo>
                  <a:pt x="2435986" y="1379600"/>
                </a:lnTo>
                <a:lnTo>
                  <a:pt x="2469133" y="1398269"/>
                </a:lnTo>
                <a:lnTo>
                  <a:pt x="2475356" y="1387220"/>
                </a:lnTo>
                <a:lnTo>
                  <a:pt x="2442209" y="1368551"/>
                </a:lnTo>
                <a:close/>
              </a:path>
              <a:path w="3286759" h="1851660">
                <a:moveTo>
                  <a:pt x="2486532" y="1393443"/>
                </a:moveTo>
                <a:lnTo>
                  <a:pt x="2480309" y="1404492"/>
                </a:lnTo>
                <a:lnTo>
                  <a:pt x="2513456" y="1423161"/>
                </a:lnTo>
                <a:lnTo>
                  <a:pt x="2519679" y="1412112"/>
                </a:lnTo>
                <a:lnTo>
                  <a:pt x="2486532" y="1393443"/>
                </a:lnTo>
                <a:close/>
              </a:path>
              <a:path w="3286759" h="1851660">
                <a:moveTo>
                  <a:pt x="2530729" y="1418335"/>
                </a:moveTo>
                <a:lnTo>
                  <a:pt x="2524505" y="1429384"/>
                </a:lnTo>
                <a:lnTo>
                  <a:pt x="2557779" y="1448053"/>
                </a:lnTo>
                <a:lnTo>
                  <a:pt x="2564003" y="1437004"/>
                </a:lnTo>
                <a:lnTo>
                  <a:pt x="2530729" y="1418335"/>
                </a:lnTo>
                <a:close/>
              </a:path>
              <a:path w="3286759" h="1851660">
                <a:moveTo>
                  <a:pt x="2575052" y="1443227"/>
                </a:moveTo>
                <a:lnTo>
                  <a:pt x="2568829" y="1454276"/>
                </a:lnTo>
                <a:lnTo>
                  <a:pt x="2602103" y="1472945"/>
                </a:lnTo>
                <a:lnTo>
                  <a:pt x="2608326" y="1461896"/>
                </a:lnTo>
                <a:lnTo>
                  <a:pt x="2575052" y="1443227"/>
                </a:lnTo>
                <a:close/>
              </a:path>
              <a:path w="3286759" h="1851660">
                <a:moveTo>
                  <a:pt x="2619375" y="1468119"/>
                </a:moveTo>
                <a:lnTo>
                  <a:pt x="2613152" y="1479168"/>
                </a:lnTo>
                <a:lnTo>
                  <a:pt x="2646299" y="1497837"/>
                </a:lnTo>
                <a:lnTo>
                  <a:pt x="2652522" y="1486661"/>
                </a:lnTo>
                <a:lnTo>
                  <a:pt x="2619375" y="1468119"/>
                </a:lnTo>
                <a:close/>
              </a:path>
              <a:path w="3286759" h="1851660">
                <a:moveTo>
                  <a:pt x="2663698" y="1492884"/>
                </a:moveTo>
                <a:lnTo>
                  <a:pt x="2657475" y="1504060"/>
                </a:lnTo>
                <a:lnTo>
                  <a:pt x="2690622" y="1522729"/>
                </a:lnTo>
                <a:lnTo>
                  <a:pt x="2696845" y="1511553"/>
                </a:lnTo>
                <a:lnTo>
                  <a:pt x="2663698" y="1492884"/>
                </a:lnTo>
                <a:close/>
              </a:path>
              <a:path w="3286759" h="1851660">
                <a:moveTo>
                  <a:pt x="2707894" y="1517776"/>
                </a:moveTo>
                <a:lnTo>
                  <a:pt x="2701671" y="1528952"/>
                </a:lnTo>
                <a:lnTo>
                  <a:pt x="2734945" y="1547494"/>
                </a:lnTo>
                <a:lnTo>
                  <a:pt x="2741168" y="1536445"/>
                </a:lnTo>
                <a:lnTo>
                  <a:pt x="2707894" y="1517776"/>
                </a:lnTo>
                <a:close/>
              </a:path>
              <a:path w="3286759" h="1851660">
                <a:moveTo>
                  <a:pt x="2752217" y="1542668"/>
                </a:moveTo>
                <a:lnTo>
                  <a:pt x="2745994" y="1553717"/>
                </a:lnTo>
                <a:lnTo>
                  <a:pt x="2779268" y="1572386"/>
                </a:lnTo>
                <a:lnTo>
                  <a:pt x="2785491" y="1561337"/>
                </a:lnTo>
                <a:lnTo>
                  <a:pt x="2752217" y="1542668"/>
                </a:lnTo>
                <a:close/>
              </a:path>
              <a:path w="3286759" h="1851660">
                <a:moveTo>
                  <a:pt x="2796539" y="1567560"/>
                </a:moveTo>
                <a:lnTo>
                  <a:pt x="2790317" y="1578609"/>
                </a:lnTo>
                <a:lnTo>
                  <a:pt x="2823463" y="1597278"/>
                </a:lnTo>
                <a:lnTo>
                  <a:pt x="2829686" y="1586229"/>
                </a:lnTo>
                <a:lnTo>
                  <a:pt x="2796539" y="1567560"/>
                </a:lnTo>
                <a:close/>
              </a:path>
              <a:path w="3286759" h="1851660">
                <a:moveTo>
                  <a:pt x="2840862" y="1592452"/>
                </a:moveTo>
                <a:lnTo>
                  <a:pt x="2834639" y="1603501"/>
                </a:lnTo>
                <a:lnTo>
                  <a:pt x="2867786" y="1622170"/>
                </a:lnTo>
                <a:lnTo>
                  <a:pt x="2874009" y="1611121"/>
                </a:lnTo>
                <a:lnTo>
                  <a:pt x="2840862" y="1592452"/>
                </a:lnTo>
                <a:close/>
              </a:path>
              <a:path w="3286759" h="1851660">
                <a:moveTo>
                  <a:pt x="2885058" y="1617344"/>
                </a:moveTo>
                <a:lnTo>
                  <a:pt x="2878835" y="1628393"/>
                </a:lnTo>
                <a:lnTo>
                  <a:pt x="2912109" y="1647062"/>
                </a:lnTo>
                <a:lnTo>
                  <a:pt x="2918332" y="1636013"/>
                </a:lnTo>
                <a:lnTo>
                  <a:pt x="2885058" y="1617344"/>
                </a:lnTo>
                <a:close/>
              </a:path>
              <a:path w="3286759" h="1851660">
                <a:moveTo>
                  <a:pt x="2929381" y="1642236"/>
                </a:moveTo>
                <a:lnTo>
                  <a:pt x="2923158" y="1653285"/>
                </a:lnTo>
                <a:lnTo>
                  <a:pt x="2956432" y="1671954"/>
                </a:lnTo>
                <a:lnTo>
                  <a:pt x="2962655" y="1660905"/>
                </a:lnTo>
                <a:lnTo>
                  <a:pt x="2929381" y="1642236"/>
                </a:lnTo>
                <a:close/>
              </a:path>
              <a:path w="3286759" h="1851660">
                <a:moveTo>
                  <a:pt x="2973704" y="1667128"/>
                </a:moveTo>
                <a:lnTo>
                  <a:pt x="2967481" y="1678177"/>
                </a:lnTo>
                <a:lnTo>
                  <a:pt x="3000629" y="1696846"/>
                </a:lnTo>
                <a:lnTo>
                  <a:pt x="3006852" y="1685797"/>
                </a:lnTo>
                <a:lnTo>
                  <a:pt x="2973704" y="1667128"/>
                </a:lnTo>
                <a:close/>
              </a:path>
              <a:path w="3286759" h="1851660">
                <a:moveTo>
                  <a:pt x="3017901" y="1692020"/>
                </a:moveTo>
                <a:lnTo>
                  <a:pt x="3011678" y="1703069"/>
                </a:lnTo>
                <a:lnTo>
                  <a:pt x="3044952" y="1721738"/>
                </a:lnTo>
                <a:lnTo>
                  <a:pt x="3051175" y="1710689"/>
                </a:lnTo>
                <a:lnTo>
                  <a:pt x="3017901" y="1692020"/>
                </a:lnTo>
                <a:close/>
              </a:path>
              <a:path w="3286759" h="1851660">
                <a:moveTo>
                  <a:pt x="3062224" y="1716912"/>
                </a:moveTo>
                <a:lnTo>
                  <a:pt x="3056001" y="1727961"/>
                </a:lnTo>
                <a:lnTo>
                  <a:pt x="3089275" y="1746630"/>
                </a:lnTo>
                <a:lnTo>
                  <a:pt x="3095498" y="1735581"/>
                </a:lnTo>
                <a:lnTo>
                  <a:pt x="3062224" y="1716912"/>
                </a:lnTo>
                <a:close/>
              </a:path>
              <a:path w="3286759" h="1851660">
                <a:moveTo>
                  <a:pt x="3106547" y="1741804"/>
                </a:moveTo>
                <a:lnTo>
                  <a:pt x="3100324" y="1752853"/>
                </a:lnTo>
                <a:lnTo>
                  <a:pt x="3133598" y="1771484"/>
                </a:lnTo>
                <a:lnTo>
                  <a:pt x="3139694" y="1760410"/>
                </a:lnTo>
                <a:lnTo>
                  <a:pt x="3106547" y="1741804"/>
                </a:lnTo>
                <a:close/>
              </a:path>
              <a:path w="3286759" h="1851660">
                <a:moveTo>
                  <a:pt x="3251682" y="1837855"/>
                </a:moveTo>
                <a:lnTo>
                  <a:pt x="3183508" y="1838959"/>
                </a:lnTo>
                <a:lnTo>
                  <a:pt x="3180714" y="1841855"/>
                </a:lnTo>
                <a:lnTo>
                  <a:pt x="3180714" y="1848865"/>
                </a:lnTo>
                <a:lnTo>
                  <a:pt x="3183635" y="1851659"/>
                </a:lnTo>
                <a:lnTo>
                  <a:pt x="3286252" y="1849996"/>
                </a:lnTo>
                <a:lnTo>
                  <a:pt x="3284514" y="1847037"/>
                </a:lnTo>
                <a:lnTo>
                  <a:pt x="3269742" y="1847037"/>
                </a:lnTo>
                <a:lnTo>
                  <a:pt x="3269213" y="1846135"/>
                </a:lnTo>
                <a:lnTo>
                  <a:pt x="3266439" y="1846135"/>
                </a:lnTo>
                <a:lnTo>
                  <a:pt x="3251682" y="1837855"/>
                </a:lnTo>
                <a:close/>
              </a:path>
              <a:path w="3286759" h="1851660">
                <a:moveTo>
                  <a:pt x="3275203" y="1837474"/>
                </a:moveTo>
                <a:lnTo>
                  <a:pt x="3271271" y="1837537"/>
                </a:lnTo>
                <a:lnTo>
                  <a:pt x="3267797" y="1843719"/>
                </a:lnTo>
                <a:lnTo>
                  <a:pt x="3269742" y="1847037"/>
                </a:lnTo>
                <a:lnTo>
                  <a:pt x="3275203" y="1837474"/>
                </a:lnTo>
                <a:close/>
              </a:path>
              <a:path w="3286759" h="1851660">
                <a:moveTo>
                  <a:pt x="3278901" y="1837474"/>
                </a:moveTo>
                <a:lnTo>
                  <a:pt x="3275203" y="1837474"/>
                </a:lnTo>
                <a:lnTo>
                  <a:pt x="3269742" y="1847037"/>
                </a:lnTo>
                <a:lnTo>
                  <a:pt x="3284514" y="1847037"/>
                </a:lnTo>
                <a:lnTo>
                  <a:pt x="3278901" y="1837474"/>
                </a:lnTo>
                <a:close/>
              </a:path>
              <a:path w="3286759" h="1851660">
                <a:moveTo>
                  <a:pt x="3264241" y="1837651"/>
                </a:moveTo>
                <a:lnTo>
                  <a:pt x="3251682" y="1837855"/>
                </a:lnTo>
                <a:lnTo>
                  <a:pt x="3266439" y="1846135"/>
                </a:lnTo>
                <a:lnTo>
                  <a:pt x="3267797" y="1843719"/>
                </a:lnTo>
                <a:lnTo>
                  <a:pt x="3264241" y="1837651"/>
                </a:lnTo>
                <a:close/>
              </a:path>
              <a:path w="3286759" h="1851660">
                <a:moveTo>
                  <a:pt x="3267797" y="1843719"/>
                </a:moveTo>
                <a:lnTo>
                  <a:pt x="3266439" y="1846135"/>
                </a:lnTo>
                <a:lnTo>
                  <a:pt x="3269213" y="1846135"/>
                </a:lnTo>
                <a:lnTo>
                  <a:pt x="3267797" y="1843719"/>
                </a:lnTo>
                <a:close/>
              </a:path>
              <a:path w="3286759" h="1851660">
                <a:moveTo>
                  <a:pt x="3271271" y="1837537"/>
                </a:moveTo>
                <a:lnTo>
                  <a:pt x="3264241" y="1837651"/>
                </a:lnTo>
                <a:lnTo>
                  <a:pt x="3267797" y="1843719"/>
                </a:lnTo>
                <a:lnTo>
                  <a:pt x="3271271" y="1837537"/>
                </a:lnTo>
                <a:close/>
              </a:path>
              <a:path w="3286759" h="1851660">
                <a:moveTo>
                  <a:pt x="3239388" y="1816404"/>
                </a:moveTo>
                <a:lnTo>
                  <a:pt x="3233166" y="1827466"/>
                </a:lnTo>
                <a:lnTo>
                  <a:pt x="3251682" y="1837855"/>
                </a:lnTo>
                <a:lnTo>
                  <a:pt x="3264241" y="1837651"/>
                </a:lnTo>
                <a:lnTo>
                  <a:pt x="3257858" y="1826760"/>
                </a:lnTo>
                <a:lnTo>
                  <a:pt x="3239388" y="1816404"/>
                </a:lnTo>
                <a:close/>
              </a:path>
              <a:path w="3286759" h="1851660">
                <a:moveTo>
                  <a:pt x="3257858" y="1826760"/>
                </a:moveTo>
                <a:lnTo>
                  <a:pt x="3264241" y="1837651"/>
                </a:lnTo>
                <a:lnTo>
                  <a:pt x="3271271" y="1837537"/>
                </a:lnTo>
                <a:lnTo>
                  <a:pt x="3272662" y="1835061"/>
                </a:lnTo>
                <a:lnTo>
                  <a:pt x="3257858" y="1826760"/>
                </a:lnTo>
                <a:close/>
              </a:path>
              <a:path w="3286759" h="1851660">
                <a:moveTo>
                  <a:pt x="3230372" y="1760499"/>
                </a:moveTo>
                <a:lnTo>
                  <a:pt x="3227324" y="1762277"/>
                </a:lnTo>
                <a:lnTo>
                  <a:pt x="3224403" y="1764055"/>
                </a:lnTo>
                <a:lnTo>
                  <a:pt x="3223386" y="1767941"/>
                </a:lnTo>
                <a:lnTo>
                  <a:pt x="3257858" y="1826760"/>
                </a:lnTo>
                <a:lnTo>
                  <a:pt x="3272662" y="1835061"/>
                </a:lnTo>
                <a:lnTo>
                  <a:pt x="3271271" y="1837537"/>
                </a:lnTo>
                <a:lnTo>
                  <a:pt x="3275203" y="1837474"/>
                </a:lnTo>
                <a:lnTo>
                  <a:pt x="3278901" y="1837474"/>
                </a:lnTo>
                <a:lnTo>
                  <a:pt x="3234308" y="1761515"/>
                </a:lnTo>
                <a:lnTo>
                  <a:pt x="3230372" y="1760499"/>
                </a:lnTo>
                <a:close/>
              </a:path>
              <a:path w="3286759" h="1851660">
                <a:moveTo>
                  <a:pt x="3195066" y="1791512"/>
                </a:moveTo>
                <a:lnTo>
                  <a:pt x="3188843" y="1802587"/>
                </a:lnTo>
                <a:lnTo>
                  <a:pt x="3222117" y="1821256"/>
                </a:lnTo>
                <a:lnTo>
                  <a:pt x="3228339" y="1810181"/>
                </a:lnTo>
                <a:lnTo>
                  <a:pt x="3195066" y="1791512"/>
                </a:lnTo>
                <a:close/>
              </a:path>
              <a:path w="3286759" h="1851660">
                <a:moveTo>
                  <a:pt x="3150870" y="1766633"/>
                </a:moveTo>
                <a:lnTo>
                  <a:pt x="3144647" y="1777707"/>
                </a:lnTo>
                <a:lnTo>
                  <a:pt x="3177794" y="1796364"/>
                </a:lnTo>
                <a:lnTo>
                  <a:pt x="3184017" y="1785302"/>
                </a:lnTo>
                <a:lnTo>
                  <a:pt x="3150870" y="1766633"/>
                </a:lnTo>
                <a:close/>
              </a:path>
            </a:pathLst>
          </a:custGeom>
          <a:solidFill>
            <a:srgbClr val="FA960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5989320" y="1074419"/>
            <a:ext cx="3957828" cy="139141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4231132" y="1758188"/>
            <a:ext cx="1759585" cy="768985"/>
          </a:xfrm>
          <a:custGeom>
            <a:avLst/>
            <a:gdLst/>
            <a:ahLst/>
            <a:cxnLst/>
            <a:rect l="l" t="t" r="r" b="b"/>
            <a:pathLst>
              <a:path w="1759585" h="768985">
                <a:moveTo>
                  <a:pt x="35051" y="742188"/>
                </a:moveTo>
                <a:lnTo>
                  <a:pt x="0" y="757174"/>
                </a:lnTo>
                <a:lnTo>
                  <a:pt x="5079" y="768858"/>
                </a:lnTo>
                <a:lnTo>
                  <a:pt x="40131" y="753872"/>
                </a:lnTo>
                <a:lnTo>
                  <a:pt x="35051" y="742188"/>
                </a:lnTo>
                <a:close/>
              </a:path>
              <a:path w="1759585" h="768985">
                <a:moveTo>
                  <a:pt x="81787" y="722249"/>
                </a:moveTo>
                <a:lnTo>
                  <a:pt x="46735" y="737235"/>
                </a:lnTo>
                <a:lnTo>
                  <a:pt x="51688" y="748919"/>
                </a:lnTo>
                <a:lnTo>
                  <a:pt x="86740" y="733933"/>
                </a:lnTo>
                <a:lnTo>
                  <a:pt x="81787" y="722249"/>
                </a:lnTo>
                <a:close/>
              </a:path>
              <a:path w="1759585" h="768985">
                <a:moveTo>
                  <a:pt x="128523" y="702310"/>
                </a:moveTo>
                <a:lnTo>
                  <a:pt x="93471" y="717296"/>
                </a:lnTo>
                <a:lnTo>
                  <a:pt x="98425" y="728979"/>
                </a:lnTo>
                <a:lnTo>
                  <a:pt x="133476" y="713994"/>
                </a:lnTo>
                <a:lnTo>
                  <a:pt x="128523" y="702310"/>
                </a:lnTo>
                <a:close/>
              </a:path>
              <a:path w="1759585" h="768985">
                <a:moveTo>
                  <a:pt x="175259" y="682371"/>
                </a:moveTo>
                <a:lnTo>
                  <a:pt x="140207" y="697357"/>
                </a:lnTo>
                <a:lnTo>
                  <a:pt x="145160" y="709040"/>
                </a:lnTo>
                <a:lnTo>
                  <a:pt x="180212" y="694054"/>
                </a:lnTo>
                <a:lnTo>
                  <a:pt x="175259" y="682371"/>
                </a:lnTo>
                <a:close/>
              </a:path>
              <a:path w="1759585" h="768985">
                <a:moveTo>
                  <a:pt x="221995" y="662432"/>
                </a:moveTo>
                <a:lnTo>
                  <a:pt x="186943" y="677290"/>
                </a:lnTo>
                <a:lnTo>
                  <a:pt x="191896" y="688975"/>
                </a:lnTo>
                <a:lnTo>
                  <a:pt x="226948" y="674115"/>
                </a:lnTo>
                <a:lnTo>
                  <a:pt x="221995" y="662432"/>
                </a:lnTo>
                <a:close/>
              </a:path>
              <a:path w="1759585" h="768985">
                <a:moveTo>
                  <a:pt x="268604" y="642365"/>
                </a:moveTo>
                <a:lnTo>
                  <a:pt x="233679" y="657351"/>
                </a:lnTo>
                <a:lnTo>
                  <a:pt x="238632" y="669036"/>
                </a:lnTo>
                <a:lnTo>
                  <a:pt x="273684" y="654050"/>
                </a:lnTo>
                <a:lnTo>
                  <a:pt x="268604" y="642365"/>
                </a:lnTo>
                <a:close/>
              </a:path>
              <a:path w="1759585" h="768985">
                <a:moveTo>
                  <a:pt x="315340" y="622426"/>
                </a:moveTo>
                <a:lnTo>
                  <a:pt x="280288" y="637413"/>
                </a:lnTo>
                <a:lnTo>
                  <a:pt x="285368" y="649097"/>
                </a:lnTo>
                <a:lnTo>
                  <a:pt x="320420" y="634111"/>
                </a:lnTo>
                <a:lnTo>
                  <a:pt x="315340" y="622426"/>
                </a:lnTo>
                <a:close/>
              </a:path>
              <a:path w="1759585" h="768985">
                <a:moveTo>
                  <a:pt x="362076" y="602488"/>
                </a:moveTo>
                <a:lnTo>
                  <a:pt x="327025" y="617474"/>
                </a:lnTo>
                <a:lnTo>
                  <a:pt x="332104" y="629158"/>
                </a:lnTo>
                <a:lnTo>
                  <a:pt x="367029" y="614172"/>
                </a:lnTo>
                <a:lnTo>
                  <a:pt x="362076" y="602488"/>
                </a:lnTo>
                <a:close/>
              </a:path>
              <a:path w="1759585" h="768985">
                <a:moveTo>
                  <a:pt x="408813" y="582549"/>
                </a:moveTo>
                <a:lnTo>
                  <a:pt x="373760" y="597535"/>
                </a:lnTo>
                <a:lnTo>
                  <a:pt x="378713" y="609219"/>
                </a:lnTo>
                <a:lnTo>
                  <a:pt x="413765" y="594233"/>
                </a:lnTo>
                <a:lnTo>
                  <a:pt x="408813" y="582549"/>
                </a:lnTo>
                <a:close/>
              </a:path>
              <a:path w="1759585" h="768985">
                <a:moveTo>
                  <a:pt x="455548" y="562610"/>
                </a:moveTo>
                <a:lnTo>
                  <a:pt x="420496" y="577596"/>
                </a:lnTo>
                <a:lnTo>
                  <a:pt x="425450" y="589279"/>
                </a:lnTo>
                <a:lnTo>
                  <a:pt x="460501" y="574294"/>
                </a:lnTo>
                <a:lnTo>
                  <a:pt x="455548" y="562610"/>
                </a:lnTo>
                <a:close/>
              </a:path>
              <a:path w="1759585" h="768985">
                <a:moveTo>
                  <a:pt x="502284" y="542671"/>
                </a:moveTo>
                <a:lnTo>
                  <a:pt x="467232" y="557657"/>
                </a:lnTo>
                <a:lnTo>
                  <a:pt x="472185" y="569340"/>
                </a:lnTo>
                <a:lnTo>
                  <a:pt x="507238" y="554354"/>
                </a:lnTo>
                <a:lnTo>
                  <a:pt x="502284" y="542671"/>
                </a:lnTo>
                <a:close/>
              </a:path>
              <a:path w="1759585" h="768985">
                <a:moveTo>
                  <a:pt x="549020" y="522732"/>
                </a:moveTo>
                <a:lnTo>
                  <a:pt x="513968" y="537717"/>
                </a:lnTo>
                <a:lnTo>
                  <a:pt x="518921" y="549275"/>
                </a:lnTo>
                <a:lnTo>
                  <a:pt x="553973" y="534415"/>
                </a:lnTo>
                <a:lnTo>
                  <a:pt x="549020" y="522732"/>
                </a:lnTo>
                <a:close/>
              </a:path>
              <a:path w="1759585" h="768985">
                <a:moveTo>
                  <a:pt x="595629" y="502792"/>
                </a:moveTo>
                <a:lnTo>
                  <a:pt x="560577" y="517651"/>
                </a:lnTo>
                <a:lnTo>
                  <a:pt x="565657" y="529336"/>
                </a:lnTo>
                <a:lnTo>
                  <a:pt x="600709" y="514476"/>
                </a:lnTo>
                <a:lnTo>
                  <a:pt x="595629" y="502792"/>
                </a:lnTo>
                <a:close/>
              </a:path>
              <a:path w="1759585" h="768985">
                <a:moveTo>
                  <a:pt x="642365" y="482726"/>
                </a:moveTo>
                <a:lnTo>
                  <a:pt x="607313" y="497713"/>
                </a:lnTo>
                <a:lnTo>
                  <a:pt x="612393" y="509397"/>
                </a:lnTo>
                <a:lnTo>
                  <a:pt x="647445" y="494411"/>
                </a:lnTo>
                <a:lnTo>
                  <a:pt x="642365" y="482726"/>
                </a:lnTo>
                <a:close/>
              </a:path>
              <a:path w="1759585" h="768985">
                <a:moveTo>
                  <a:pt x="689101" y="462788"/>
                </a:moveTo>
                <a:lnTo>
                  <a:pt x="654050" y="477774"/>
                </a:lnTo>
                <a:lnTo>
                  <a:pt x="659002" y="489458"/>
                </a:lnTo>
                <a:lnTo>
                  <a:pt x="694054" y="474472"/>
                </a:lnTo>
                <a:lnTo>
                  <a:pt x="689101" y="462788"/>
                </a:lnTo>
                <a:close/>
              </a:path>
              <a:path w="1759585" h="768985">
                <a:moveTo>
                  <a:pt x="735838" y="442849"/>
                </a:moveTo>
                <a:lnTo>
                  <a:pt x="700785" y="457835"/>
                </a:lnTo>
                <a:lnTo>
                  <a:pt x="705738" y="469519"/>
                </a:lnTo>
                <a:lnTo>
                  <a:pt x="740790" y="454533"/>
                </a:lnTo>
                <a:lnTo>
                  <a:pt x="735838" y="442849"/>
                </a:lnTo>
                <a:close/>
              </a:path>
              <a:path w="1759585" h="768985">
                <a:moveTo>
                  <a:pt x="782573" y="422910"/>
                </a:moveTo>
                <a:lnTo>
                  <a:pt x="747521" y="437896"/>
                </a:lnTo>
                <a:lnTo>
                  <a:pt x="752475" y="449579"/>
                </a:lnTo>
                <a:lnTo>
                  <a:pt x="787526" y="434594"/>
                </a:lnTo>
                <a:lnTo>
                  <a:pt x="782573" y="422910"/>
                </a:lnTo>
                <a:close/>
              </a:path>
              <a:path w="1759585" h="768985">
                <a:moveTo>
                  <a:pt x="829309" y="402971"/>
                </a:moveTo>
                <a:lnTo>
                  <a:pt x="794257" y="417957"/>
                </a:lnTo>
                <a:lnTo>
                  <a:pt x="799210" y="429640"/>
                </a:lnTo>
                <a:lnTo>
                  <a:pt x="834263" y="414654"/>
                </a:lnTo>
                <a:lnTo>
                  <a:pt x="829309" y="402971"/>
                </a:lnTo>
                <a:close/>
              </a:path>
              <a:path w="1759585" h="768985">
                <a:moveTo>
                  <a:pt x="875918" y="383032"/>
                </a:moveTo>
                <a:lnTo>
                  <a:pt x="840993" y="398017"/>
                </a:lnTo>
                <a:lnTo>
                  <a:pt x="845946" y="409701"/>
                </a:lnTo>
                <a:lnTo>
                  <a:pt x="880998" y="394715"/>
                </a:lnTo>
                <a:lnTo>
                  <a:pt x="875918" y="383032"/>
                </a:lnTo>
                <a:close/>
              </a:path>
              <a:path w="1759585" h="768985">
                <a:moveTo>
                  <a:pt x="922654" y="363092"/>
                </a:moveTo>
                <a:lnTo>
                  <a:pt x="887602" y="378078"/>
                </a:lnTo>
                <a:lnTo>
                  <a:pt x="892682" y="389636"/>
                </a:lnTo>
                <a:lnTo>
                  <a:pt x="927734" y="374776"/>
                </a:lnTo>
                <a:lnTo>
                  <a:pt x="922654" y="363092"/>
                </a:lnTo>
                <a:close/>
              </a:path>
              <a:path w="1759585" h="768985">
                <a:moveTo>
                  <a:pt x="969390" y="343153"/>
                </a:moveTo>
                <a:lnTo>
                  <a:pt x="934338" y="358013"/>
                </a:lnTo>
                <a:lnTo>
                  <a:pt x="939418" y="369697"/>
                </a:lnTo>
                <a:lnTo>
                  <a:pt x="974343" y="354711"/>
                </a:lnTo>
                <a:lnTo>
                  <a:pt x="969390" y="343153"/>
                </a:lnTo>
                <a:close/>
              </a:path>
              <a:path w="1759585" h="768985">
                <a:moveTo>
                  <a:pt x="1016126" y="323088"/>
                </a:moveTo>
                <a:lnTo>
                  <a:pt x="981075" y="338074"/>
                </a:lnTo>
                <a:lnTo>
                  <a:pt x="986027" y="349758"/>
                </a:lnTo>
                <a:lnTo>
                  <a:pt x="1021079" y="334772"/>
                </a:lnTo>
                <a:lnTo>
                  <a:pt x="1016126" y="323088"/>
                </a:lnTo>
                <a:close/>
              </a:path>
              <a:path w="1759585" h="768985">
                <a:moveTo>
                  <a:pt x="1062863" y="303149"/>
                </a:moveTo>
                <a:lnTo>
                  <a:pt x="1027810" y="318135"/>
                </a:lnTo>
                <a:lnTo>
                  <a:pt x="1032763" y="329819"/>
                </a:lnTo>
                <a:lnTo>
                  <a:pt x="1067815" y="314833"/>
                </a:lnTo>
                <a:lnTo>
                  <a:pt x="1062863" y="303149"/>
                </a:lnTo>
                <a:close/>
              </a:path>
              <a:path w="1759585" h="768985">
                <a:moveTo>
                  <a:pt x="1109598" y="283210"/>
                </a:moveTo>
                <a:lnTo>
                  <a:pt x="1074546" y="298196"/>
                </a:lnTo>
                <a:lnTo>
                  <a:pt x="1079500" y="309879"/>
                </a:lnTo>
                <a:lnTo>
                  <a:pt x="1114552" y="294894"/>
                </a:lnTo>
                <a:lnTo>
                  <a:pt x="1109598" y="283210"/>
                </a:lnTo>
                <a:close/>
              </a:path>
              <a:path w="1759585" h="768985">
                <a:moveTo>
                  <a:pt x="1156334" y="263271"/>
                </a:moveTo>
                <a:lnTo>
                  <a:pt x="1121282" y="278257"/>
                </a:lnTo>
                <a:lnTo>
                  <a:pt x="1126235" y="289940"/>
                </a:lnTo>
                <a:lnTo>
                  <a:pt x="1161288" y="274954"/>
                </a:lnTo>
                <a:lnTo>
                  <a:pt x="1156334" y="263271"/>
                </a:lnTo>
                <a:close/>
              </a:path>
              <a:path w="1759585" h="768985">
                <a:moveTo>
                  <a:pt x="1202943" y="243332"/>
                </a:moveTo>
                <a:lnTo>
                  <a:pt x="1167891" y="258317"/>
                </a:lnTo>
                <a:lnTo>
                  <a:pt x="1172971" y="270001"/>
                </a:lnTo>
                <a:lnTo>
                  <a:pt x="1208023" y="255015"/>
                </a:lnTo>
                <a:lnTo>
                  <a:pt x="1202943" y="243332"/>
                </a:lnTo>
                <a:close/>
              </a:path>
              <a:path w="1759585" h="768985">
                <a:moveTo>
                  <a:pt x="1249679" y="223392"/>
                </a:moveTo>
                <a:lnTo>
                  <a:pt x="1214627" y="238378"/>
                </a:lnTo>
                <a:lnTo>
                  <a:pt x="1219707" y="250062"/>
                </a:lnTo>
                <a:lnTo>
                  <a:pt x="1254632" y="235076"/>
                </a:lnTo>
                <a:lnTo>
                  <a:pt x="1249679" y="223392"/>
                </a:lnTo>
                <a:close/>
              </a:path>
              <a:path w="1759585" h="768985">
                <a:moveTo>
                  <a:pt x="1296415" y="203453"/>
                </a:moveTo>
                <a:lnTo>
                  <a:pt x="1261364" y="218312"/>
                </a:lnTo>
                <a:lnTo>
                  <a:pt x="1266316" y="229997"/>
                </a:lnTo>
                <a:lnTo>
                  <a:pt x="1301368" y="215137"/>
                </a:lnTo>
                <a:lnTo>
                  <a:pt x="1296415" y="203453"/>
                </a:lnTo>
                <a:close/>
              </a:path>
              <a:path w="1759585" h="768985">
                <a:moveTo>
                  <a:pt x="1343152" y="183387"/>
                </a:moveTo>
                <a:lnTo>
                  <a:pt x="1308100" y="198374"/>
                </a:lnTo>
                <a:lnTo>
                  <a:pt x="1313052" y="210058"/>
                </a:lnTo>
                <a:lnTo>
                  <a:pt x="1348104" y="195072"/>
                </a:lnTo>
                <a:lnTo>
                  <a:pt x="1343152" y="183387"/>
                </a:lnTo>
                <a:close/>
              </a:path>
              <a:path w="1759585" h="768985">
                <a:moveTo>
                  <a:pt x="1389888" y="163449"/>
                </a:moveTo>
                <a:lnTo>
                  <a:pt x="1354835" y="178435"/>
                </a:lnTo>
                <a:lnTo>
                  <a:pt x="1359789" y="190119"/>
                </a:lnTo>
                <a:lnTo>
                  <a:pt x="1394840" y="175133"/>
                </a:lnTo>
                <a:lnTo>
                  <a:pt x="1389888" y="163449"/>
                </a:lnTo>
                <a:close/>
              </a:path>
              <a:path w="1759585" h="768985">
                <a:moveTo>
                  <a:pt x="1436623" y="143510"/>
                </a:moveTo>
                <a:lnTo>
                  <a:pt x="1401571" y="158496"/>
                </a:lnTo>
                <a:lnTo>
                  <a:pt x="1406525" y="170179"/>
                </a:lnTo>
                <a:lnTo>
                  <a:pt x="1441577" y="155194"/>
                </a:lnTo>
                <a:lnTo>
                  <a:pt x="1436623" y="143510"/>
                </a:lnTo>
                <a:close/>
              </a:path>
              <a:path w="1759585" h="768985">
                <a:moveTo>
                  <a:pt x="1483232" y="123571"/>
                </a:moveTo>
                <a:lnTo>
                  <a:pt x="1448307" y="138557"/>
                </a:lnTo>
                <a:lnTo>
                  <a:pt x="1453260" y="150240"/>
                </a:lnTo>
                <a:lnTo>
                  <a:pt x="1488313" y="135254"/>
                </a:lnTo>
                <a:lnTo>
                  <a:pt x="1483232" y="123571"/>
                </a:lnTo>
                <a:close/>
              </a:path>
              <a:path w="1759585" h="768985">
                <a:moveTo>
                  <a:pt x="1529968" y="103632"/>
                </a:moveTo>
                <a:lnTo>
                  <a:pt x="1494916" y="118617"/>
                </a:lnTo>
                <a:lnTo>
                  <a:pt x="1499996" y="130301"/>
                </a:lnTo>
                <a:lnTo>
                  <a:pt x="1535048" y="115315"/>
                </a:lnTo>
                <a:lnTo>
                  <a:pt x="1529968" y="103632"/>
                </a:lnTo>
                <a:close/>
              </a:path>
              <a:path w="1759585" h="768985">
                <a:moveTo>
                  <a:pt x="1576704" y="83692"/>
                </a:moveTo>
                <a:lnTo>
                  <a:pt x="1541652" y="98678"/>
                </a:lnTo>
                <a:lnTo>
                  <a:pt x="1546732" y="110362"/>
                </a:lnTo>
                <a:lnTo>
                  <a:pt x="1581657" y="95376"/>
                </a:lnTo>
                <a:lnTo>
                  <a:pt x="1576704" y="83692"/>
                </a:lnTo>
                <a:close/>
              </a:path>
              <a:path w="1759585" h="768985">
                <a:moveTo>
                  <a:pt x="1623440" y="63753"/>
                </a:moveTo>
                <a:lnTo>
                  <a:pt x="1588389" y="78739"/>
                </a:lnTo>
                <a:lnTo>
                  <a:pt x="1593341" y="90424"/>
                </a:lnTo>
                <a:lnTo>
                  <a:pt x="1628393" y="75437"/>
                </a:lnTo>
                <a:lnTo>
                  <a:pt x="1623440" y="63753"/>
                </a:lnTo>
                <a:close/>
              </a:path>
              <a:path w="1759585" h="768985">
                <a:moveTo>
                  <a:pt x="1732285" y="27496"/>
                </a:moveTo>
                <a:lnTo>
                  <a:pt x="1689734" y="84709"/>
                </a:lnTo>
                <a:lnTo>
                  <a:pt x="1687702" y="87502"/>
                </a:lnTo>
                <a:lnTo>
                  <a:pt x="1688210" y="91439"/>
                </a:lnTo>
                <a:lnTo>
                  <a:pt x="1691131" y="93599"/>
                </a:lnTo>
                <a:lnTo>
                  <a:pt x="1693926" y="95631"/>
                </a:lnTo>
                <a:lnTo>
                  <a:pt x="1697863" y="94996"/>
                </a:lnTo>
                <a:lnTo>
                  <a:pt x="1700021" y="92201"/>
                </a:lnTo>
                <a:lnTo>
                  <a:pt x="1745869" y="30479"/>
                </a:lnTo>
                <a:lnTo>
                  <a:pt x="1733550" y="30479"/>
                </a:lnTo>
                <a:lnTo>
                  <a:pt x="1732285" y="27496"/>
                </a:lnTo>
                <a:close/>
              </a:path>
              <a:path w="1759585" h="768985">
                <a:moveTo>
                  <a:pt x="1670177" y="43814"/>
                </a:moveTo>
                <a:lnTo>
                  <a:pt x="1635125" y="58674"/>
                </a:lnTo>
                <a:lnTo>
                  <a:pt x="1640077" y="70358"/>
                </a:lnTo>
                <a:lnTo>
                  <a:pt x="1675129" y="55499"/>
                </a:lnTo>
                <a:lnTo>
                  <a:pt x="1670177" y="43814"/>
                </a:lnTo>
                <a:close/>
              </a:path>
              <a:path w="1759585" h="768985">
                <a:moveTo>
                  <a:pt x="1716913" y="23749"/>
                </a:moveTo>
                <a:lnTo>
                  <a:pt x="1681860" y="38735"/>
                </a:lnTo>
                <a:lnTo>
                  <a:pt x="1686814" y="50419"/>
                </a:lnTo>
                <a:lnTo>
                  <a:pt x="1721865" y="35433"/>
                </a:lnTo>
                <a:lnTo>
                  <a:pt x="1716913" y="23749"/>
                </a:lnTo>
                <a:close/>
              </a:path>
              <a:path w="1759585" h="768985">
                <a:moveTo>
                  <a:pt x="1735892" y="22647"/>
                </a:moveTo>
                <a:lnTo>
                  <a:pt x="1732285" y="27496"/>
                </a:lnTo>
                <a:lnTo>
                  <a:pt x="1733550" y="30479"/>
                </a:lnTo>
                <a:lnTo>
                  <a:pt x="1748741" y="24002"/>
                </a:lnTo>
                <a:lnTo>
                  <a:pt x="1746630" y="24002"/>
                </a:lnTo>
                <a:lnTo>
                  <a:pt x="1735892" y="22647"/>
                </a:lnTo>
                <a:close/>
              </a:path>
              <a:path w="1759585" h="768985">
                <a:moveTo>
                  <a:pt x="1751983" y="11811"/>
                </a:moveTo>
                <a:lnTo>
                  <a:pt x="1744979" y="11811"/>
                </a:lnTo>
                <a:lnTo>
                  <a:pt x="1749932" y="23495"/>
                </a:lnTo>
                <a:lnTo>
                  <a:pt x="1733550" y="30479"/>
                </a:lnTo>
                <a:lnTo>
                  <a:pt x="1745869" y="30479"/>
                </a:lnTo>
                <a:lnTo>
                  <a:pt x="1759077" y="12700"/>
                </a:lnTo>
                <a:lnTo>
                  <a:pt x="1751983" y="11811"/>
                </a:lnTo>
                <a:close/>
              </a:path>
              <a:path w="1759585" h="768985">
                <a:moveTo>
                  <a:pt x="1729909" y="21891"/>
                </a:moveTo>
                <a:lnTo>
                  <a:pt x="1732285" y="27496"/>
                </a:lnTo>
                <a:lnTo>
                  <a:pt x="1735892" y="22647"/>
                </a:lnTo>
                <a:lnTo>
                  <a:pt x="1729909" y="21891"/>
                </a:lnTo>
                <a:close/>
              </a:path>
              <a:path w="1759585" h="768985">
                <a:moveTo>
                  <a:pt x="1742439" y="13842"/>
                </a:moveTo>
                <a:lnTo>
                  <a:pt x="1735892" y="22647"/>
                </a:lnTo>
                <a:lnTo>
                  <a:pt x="1746630" y="24002"/>
                </a:lnTo>
                <a:lnTo>
                  <a:pt x="1742439" y="13842"/>
                </a:lnTo>
                <a:close/>
              </a:path>
              <a:path w="1759585" h="768985">
                <a:moveTo>
                  <a:pt x="1745841" y="13842"/>
                </a:moveTo>
                <a:lnTo>
                  <a:pt x="1742439" y="13842"/>
                </a:lnTo>
                <a:lnTo>
                  <a:pt x="1746630" y="24002"/>
                </a:lnTo>
                <a:lnTo>
                  <a:pt x="1748741" y="24002"/>
                </a:lnTo>
                <a:lnTo>
                  <a:pt x="1749932" y="23495"/>
                </a:lnTo>
                <a:lnTo>
                  <a:pt x="1745841" y="13842"/>
                </a:lnTo>
                <a:close/>
              </a:path>
              <a:path w="1759585" h="768985">
                <a:moveTo>
                  <a:pt x="1744979" y="11811"/>
                </a:moveTo>
                <a:lnTo>
                  <a:pt x="1728596" y="18796"/>
                </a:lnTo>
                <a:lnTo>
                  <a:pt x="1729909" y="21891"/>
                </a:lnTo>
                <a:lnTo>
                  <a:pt x="1735892" y="22647"/>
                </a:lnTo>
                <a:lnTo>
                  <a:pt x="1742439" y="13842"/>
                </a:lnTo>
                <a:lnTo>
                  <a:pt x="1745841" y="13842"/>
                </a:lnTo>
                <a:lnTo>
                  <a:pt x="1744979" y="11811"/>
                </a:lnTo>
                <a:close/>
              </a:path>
              <a:path w="1759585" h="768985">
                <a:moveTo>
                  <a:pt x="1657222" y="0"/>
                </a:moveTo>
                <a:lnTo>
                  <a:pt x="1654047" y="2412"/>
                </a:lnTo>
                <a:lnTo>
                  <a:pt x="1653666" y="5969"/>
                </a:lnTo>
                <a:lnTo>
                  <a:pt x="1653158" y="9398"/>
                </a:lnTo>
                <a:lnTo>
                  <a:pt x="1655698" y="12573"/>
                </a:lnTo>
                <a:lnTo>
                  <a:pt x="1659127" y="12953"/>
                </a:lnTo>
                <a:lnTo>
                  <a:pt x="1729909" y="21891"/>
                </a:lnTo>
                <a:lnTo>
                  <a:pt x="1728596" y="18796"/>
                </a:lnTo>
                <a:lnTo>
                  <a:pt x="1744979" y="11811"/>
                </a:lnTo>
                <a:lnTo>
                  <a:pt x="1751983" y="11811"/>
                </a:lnTo>
                <a:lnTo>
                  <a:pt x="1660778" y="381"/>
                </a:lnTo>
                <a:lnTo>
                  <a:pt x="1657222" y="0"/>
                </a:lnTo>
                <a:close/>
              </a:path>
            </a:pathLst>
          </a:custGeom>
          <a:solidFill>
            <a:srgbClr val="93895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4228591" y="4735829"/>
            <a:ext cx="782955" cy="1040130"/>
          </a:xfrm>
          <a:custGeom>
            <a:avLst/>
            <a:gdLst/>
            <a:ahLst/>
            <a:cxnLst/>
            <a:rect l="l" t="t" r="r" b="b"/>
            <a:pathLst>
              <a:path w="782954" h="1040129">
                <a:moveTo>
                  <a:pt x="10160" y="0"/>
                </a:moveTo>
                <a:lnTo>
                  <a:pt x="0" y="7620"/>
                </a:lnTo>
                <a:lnTo>
                  <a:pt x="22860" y="38100"/>
                </a:lnTo>
                <a:lnTo>
                  <a:pt x="33020" y="30480"/>
                </a:lnTo>
                <a:lnTo>
                  <a:pt x="10160" y="0"/>
                </a:lnTo>
                <a:close/>
              </a:path>
              <a:path w="782954" h="1040129">
                <a:moveTo>
                  <a:pt x="40640" y="40640"/>
                </a:moveTo>
                <a:lnTo>
                  <a:pt x="30480" y="48260"/>
                </a:lnTo>
                <a:lnTo>
                  <a:pt x="53340" y="78740"/>
                </a:lnTo>
                <a:lnTo>
                  <a:pt x="63500" y="71120"/>
                </a:lnTo>
                <a:lnTo>
                  <a:pt x="40640" y="40640"/>
                </a:lnTo>
                <a:close/>
              </a:path>
              <a:path w="782954" h="1040129">
                <a:moveTo>
                  <a:pt x="71120" y="81280"/>
                </a:moveTo>
                <a:lnTo>
                  <a:pt x="60960" y="88900"/>
                </a:lnTo>
                <a:lnTo>
                  <a:pt x="83820" y="119380"/>
                </a:lnTo>
                <a:lnTo>
                  <a:pt x="93980" y="111760"/>
                </a:lnTo>
                <a:lnTo>
                  <a:pt x="71120" y="81280"/>
                </a:lnTo>
                <a:close/>
              </a:path>
              <a:path w="782954" h="1040129">
                <a:moveTo>
                  <a:pt x="101600" y="121920"/>
                </a:moveTo>
                <a:lnTo>
                  <a:pt x="91440" y="129540"/>
                </a:lnTo>
                <a:lnTo>
                  <a:pt x="114300" y="160020"/>
                </a:lnTo>
                <a:lnTo>
                  <a:pt x="124460" y="152400"/>
                </a:lnTo>
                <a:lnTo>
                  <a:pt x="101600" y="121920"/>
                </a:lnTo>
                <a:close/>
              </a:path>
              <a:path w="782954" h="1040129">
                <a:moveTo>
                  <a:pt x="132080" y="162560"/>
                </a:moveTo>
                <a:lnTo>
                  <a:pt x="121920" y="170180"/>
                </a:lnTo>
                <a:lnTo>
                  <a:pt x="144780" y="200660"/>
                </a:lnTo>
                <a:lnTo>
                  <a:pt x="154940" y="193040"/>
                </a:lnTo>
                <a:lnTo>
                  <a:pt x="132080" y="162560"/>
                </a:lnTo>
                <a:close/>
              </a:path>
              <a:path w="782954" h="1040129">
                <a:moveTo>
                  <a:pt x="162560" y="203200"/>
                </a:moveTo>
                <a:lnTo>
                  <a:pt x="152400" y="210820"/>
                </a:lnTo>
                <a:lnTo>
                  <a:pt x="175260" y="241300"/>
                </a:lnTo>
                <a:lnTo>
                  <a:pt x="185420" y="233680"/>
                </a:lnTo>
                <a:lnTo>
                  <a:pt x="162560" y="203200"/>
                </a:lnTo>
                <a:close/>
              </a:path>
              <a:path w="782954" h="1040129">
                <a:moveTo>
                  <a:pt x="193040" y="243840"/>
                </a:moveTo>
                <a:lnTo>
                  <a:pt x="182880" y="251460"/>
                </a:lnTo>
                <a:lnTo>
                  <a:pt x="205740" y="281940"/>
                </a:lnTo>
                <a:lnTo>
                  <a:pt x="215900" y="274320"/>
                </a:lnTo>
                <a:lnTo>
                  <a:pt x="193040" y="243840"/>
                </a:lnTo>
                <a:close/>
              </a:path>
              <a:path w="782954" h="1040129">
                <a:moveTo>
                  <a:pt x="223520" y="284480"/>
                </a:moveTo>
                <a:lnTo>
                  <a:pt x="213360" y="292100"/>
                </a:lnTo>
                <a:lnTo>
                  <a:pt x="236220" y="322580"/>
                </a:lnTo>
                <a:lnTo>
                  <a:pt x="246380" y="314960"/>
                </a:lnTo>
                <a:lnTo>
                  <a:pt x="223520" y="284480"/>
                </a:lnTo>
                <a:close/>
              </a:path>
              <a:path w="782954" h="1040129">
                <a:moveTo>
                  <a:pt x="254000" y="325120"/>
                </a:moveTo>
                <a:lnTo>
                  <a:pt x="243840" y="332740"/>
                </a:lnTo>
                <a:lnTo>
                  <a:pt x="266700" y="363220"/>
                </a:lnTo>
                <a:lnTo>
                  <a:pt x="276860" y="355600"/>
                </a:lnTo>
                <a:lnTo>
                  <a:pt x="254000" y="325120"/>
                </a:lnTo>
                <a:close/>
              </a:path>
              <a:path w="782954" h="1040129">
                <a:moveTo>
                  <a:pt x="284480" y="365760"/>
                </a:moveTo>
                <a:lnTo>
                  <a:pt x="274320" y="373380"/>
                </a:lnTo>
                <a:lnTo>
                  <a:pt x="297180" y="403860"/>
                </a:lnTo>
                <a:lnTo>
                  <a:pt x="307340" y="396240"/>
                </a:lnTo>
                <a:lnTo>
                  <a:pt x="284480" y="365760"/>
                </a:lnTo>
                <a:close/>
              </a:path>
              <a:path w="782954" h="1040129">
                <a:moveTo>
                  <a:pt x="314960" y="406400"/>
                </a:moveTo>
                <a:lnTo>
                  <a:pt x="304800" y="414020"/>
                </a:lnTo>
                <a:lnTo>
                  <a:pt x="327660" y="444500"/>
                </a:lnTo>
                <a:lnTo>
                  <a:pt x="337820" y="436880"/>
                </a:lnTo>
                <a:lnTo>
                  <a:pt x="314960" y="406400"/>
                </a:lnTo>
                <a:close/>
              </a:path>
              <a:path w="782954" h="1040129">
                <a:moveTo>
                  <a:pt x="345440" y="447040"/>
                </a:moveTo>
                <a:lnTo>
                  <a:pt x="335280" y="454660"/>
                </a:lnTo>
                <a:lnTo>
                  <a:pt x="358140" y="485140"/>
                </a:lnTo>
                <a:lnTo>
                  <a:pt x="368300" y="477520"/>
                </a:lnTo>
                <a:lnTo>
                  <a:pt x="345440" y="447040"/>
                </a:lnTo>
                <a:close/>
              </a:path>
              <a:path w="782954" h="1040129">
                <a:moveTo>
                  <a:pt x="375920" y="487680"/>
                </a:moveTo>
                <a:lnTo>
                  <a:pt x="365760" y="495300"/>
                </a:lnTo>
                <a:lnTo>
                  <a:pt x="388620" y="525780"/>
                </a:lnTo>
                <a:lnTo>
                  <a:pt x="398780" y="518160"/>
                </a:lnTo>
                <a:lnTo>
                  <a:pt x="375920" y="487680"/>
                </a:lnTo>
                <a:close/>
              </a:path>
              <a:path w="782954" h="1040129">
                <a:moveTo>
                  <a:pt x="406400" y="528320"/>
                </a:moveTo>
                <a:lnTo>
                  <a:pt x="396240" y="535940"/>
                </a:lnTo>
                <a:lnTo>
                  <a:pt x="419100" y="566420"/>
                </a:lnTo>
                <a:lnTo>
                  <a:pt x="429260" y="558800"/>
                </a:lnTo>
                <a:lnTo>
                  <a:pt x="406400" y="528320"/>
                </a:lnTo>
                <a:close/>
              </a:path>
              <a:path w="782954" h="1040129">
                <a:moveTo>
                  <a:pt x="436880" y="568960"/>
                </a:moveTo>
                <a:lnTo>
                  <a:pt x="426720" y="576580"/>
                </a:lnTo>
                <a:lnTo>
                  <a:pt x="449707" y="607060"/>
                </a:lnTo>
                <a:lnTo>
                  <a:pt x="459867" y="599440"/>
                </a:lnTo>
                <a:lnTo>
                  <a:pt x="436880" y="568960"/>
                </a:lnTo>
                <a:close/>
              </a:path>
              <a:path w="782954" h="1040129">
                <a:moveTo>
                  <a:pt x="467487" y="609600"/>
                </a:moveTo>
                <a:lnTo>
                  <a:pt x="457327" y="617220"/>
                </a:lnTo>
                <a:lnTo>
                  <a:pt x="480187" y="647700"/>
                </a:lnTo>
                <a:lnTo>
                  <a:pt x="490347" y="640080"/>
                </a:lnTo>
                <a:lnTo>
                  <a:pt x="467487" y="609600"/>
                </a:lnTo>
                <a:close/>
              </a:path>
              <a:path w="782954" h="1040129">
                <a:moveTo>
                  <a:pt x="497967" y="650240"/>
                </a:moveTo>
                <a:lnTo>
                  <a:pt x="487807" y="657860"/>
                </a:lnTo>
                <a:lnTo>
                  <a:pt x="510667" y="688340"/>
                </a:lnTo>
                <a:lnTo>
                  <a:pt x="520827" y="680720"/>
                </a:lnTo>
                <a:lnTo>
                  <a:pt x="497967" y="650240"/>
                </a:lnTo>
                <a:close/>
              </a:path>
              <a:path w="782954" h="1040129">
                <a:moveTo>
                  <a:pt x="528447" y="690880"/>
                </a:moveTo>
                <a:lnTo>
                  <a:pt x="518287" y="698500"/>
                </a:lnTo>
                <a:lnTo>
                  <a:pt x="541147" y="728980"/>
                </a:lnTo>
                <a:lnTo>
                  <a:pt x="551307" y="721360"/>
                </a:lnTo>
                <a:lnTo>
                  <a:pt x="528447" y="690880"/>
                </a:lnTo>
                <a:close/>
              </a:path>
              <a:path w="782954" h="1040129">
                <a:moveTo>
                  <a:pt x="558927" y="731520"/>
                </a:moveTo>
                <a:lnTo>
                  <a:pt x="548767" y="739140"/>
                </a:lnTo>
                <a:lnTo>
                  <a:pt x="571627" y="769493"/>
                </a:lnTo>
                <a:lnTo>
                  <a:pt x="581787" y="761873"/>
                </a:lnTo>
                <a:lnTo>
                  <a:pt x="558927" y="731520"/>
                </a:lnTo>
                <a:close/>
              </a:path>
              <a:path w="782954" h="1040129">
                <a:moveTo>
                  <a:pt x="589407" y="772033"/>
                </a:moveTo>
                <a:lnTo>
                  <a:pt x="579247" y="779653"/>
                </a:lnTo>
                <a:lnTo>
                  <a:pt x="602107" y="810133"/>
                </a:lnTo>
                <a:lnTo>
                  <a:pt x="612267" y="802513"/>
                </a:lnTo>
                <a:lnTo>
                  <a:pt x="589407" y="772033"/>
                </a:lnTo>
                <a:close/>
              </a:path>
              <a:path w="782954" h="1040129">
                <a:moveTo>
                  <a:pt x="619887" y="812673"/>
                </a:moveTo>
                <a:lnTo>
                  <a:pt x="609727" y="820293"/>
                </a:lnTo>
                <a:lnTo>
                  <a:pt x="632587" y="850773"/>
                </a:lnTo>
                <a:lnTo>
                  <a:pt x="642747" y="843153"/>
                </a:lnTo>
                <a:lnTo>
                  <a:pt x="619887" y="812673"/>
                </a:lnTo>
                <a:close/>
              </a:path>
              <a:path w="782954" h="1040129">
                <a:moveTo>
                  <a:pt x="650367" y="853363"/>
                </a:moveTo>
                <a:lnTo>
                  <a:pt x="640207" y="860983"/>
                </a:lnTo>
                <a:lnTo>
                  <a:pt x="663067" y="891463"/>
                </a:lnTo>
                <a:lnTo>
                  <a:pt x="673227" y="883843"/>
                </a:lnTo>
                <a:lnTo>
                  <a:pt x="650367" y="853363"/>
                </a:lnTo>
                <a:close/>
              </a:path>
              <a:path w="782954" h="1040129">
                <a:moveTo>
                  <a:pt x="680847" y="894003"/>
                </a:moveTo>
                <a:lnTo>
                  <a:pt x="670687" y="901623"/>
                </a:lnTo>
                <a:lnTo>
                  <a:pt x="693547" y="932103"/>
                </a:lnTo>
                <a:lnTo>
                  <a:pt x="703707" y="924483"/>
                </a:lnTo>
                <a:lnTo>
                  <a:pt x="680847" y="894003"/>
                </a:lnTo>
                <a:close/>
              </a:path>
              <a:path w="782954" h="1040129">
                <a:moveTo>
                  <a:pt x="692912" y="988542"/>
                </a:moveTo>
                <a:lnTo>
                  <a:pt x="689102" y="990053"/>
                </a:lnTo>
                <a:lnTo>
                  <a:pt x="687832" y="993292"/>
                </a:lnTo>
                <a:lnTo>
                  <a:pt x="686435" y="996518"/>
                </a:lnTo>
                <a:lnTo>
                  <a:pt x="687959" y="1000239"/>
                </a:lnTo>
                <a:lnTo>
                  <a:pt x="691134" y="1001610"/>
                </a:lnTo>
                <a:lnTo>
                  <a:pt x="782447" y="1040117"/>
                </a:lnTo>
                <a:lnTo>
                  <a:pt x="781719" y="1033856"/>
                </a:lnTo>
                <a:lnTo>
                  <a:pt x="769874" y="1033856"/>
                </a:lnTo>
                <a:lnTo>
                  <a:pt x="762127" y="1023531"/>
                </a:lnTo>
                <a:lnTo>
                  <a:pt x="767049" y="1019838"/>
                </a:lnTo>
                <a:lnTo>
                  <a:pt x="692912" y="988542"/>
                </a:lnTo>
                <a:close/>
              </a:path>
              <a:path w="782954" h="1040129">
                <a:moveTo>
                  <a:pt x="767049" y="1019838"/>
                </a:moveTo>
                <a:lnTo>
                  <a:pt x="762127" y="1023531"/>
                </a:lnTo>
                <a:lnTo>
                  <a:pt x="769874" y="1033856"/>
                </a:lnTo>
                <a:lnTo>
                  <a:pt x="773981" y="1030770"/>
                </a:lnTo>
                <a:lnTo>
                  <a:pt x="768604" y="1030770"/>
                </a:lnTo>
                <a:lnTo>
                  <a:pt x="767351" y="1019966"/>
                </a:lnTo>
                <a:lnTo>
                  <a:pt x="767049" y="1019838"/>
                </a:lnTo>
                <a:close/>
              </a:path>
              <a:path w="782954" h="1040129">
                <a:moveTo>
                  <a:pt x="779636" y="1015911"/>
                </a:moveTo>
                <a:lnTo>
                  <a:pt x="772287" y="1015911"/>
                </a:lnTo>
                <a:lnTo>
                  <a:pt x="780034" y="1026223"/>
                </a:lnTo>
                <a:lnTo>
                  <a:pt x="769874" y="1033856"/>
                </a:lnTo>
                <a:lnTo>
                  <a:pt x="781719" y="1033856"/>
                </a:lnTo>
                <a:lnTo>
                  <a:pt x="779636" y="1015911"/>
                </a:lnTo>
                <a:close/>
              </a:path>
              <a:path w="782954" h="1040129">
                <a:moveTo>
                  <a:pt x="767351" y="1019966"/>
                </a:moveTo>
                <a:lnTo>
                  <a:pt x="768604" y="1030770"/>
                </a:lnTo>
                <a:lnTo>
                  <a:pt x="777367" y="1024191"/>
                </a:lnTo>
                <a:lnTo>
                  <a:pt x="767351" y="1019966"/>
                </a:lnTo>
                <a:close/>
              </a:path>
              <a:path w="782954" h="1040129">
                <a:moveTo>
                  <a:pt x="772287" y="1015911"/>
                </a:moveTo>
                <a:lnTo>
                  <a:pt x="767313" y="1019641"/>
                </a:lnTo>
                <a:lnTo>
                  <a:pt x="767351" y="1019966"/>
                </a:lnTo>
                <a:lnTo>
                  <a:pt x="777367" y="1024191"/>
                </a:lnTo>
                <a:lnTo>
                  <a:pt x="768604" y="1030770"/>
                </a:lnTo>
                <a:lnTo>
                  <a:pt x="773981" y="1030770"/>
                </a:lnTo>
                <a:lnTo>
                  <a:pt x="780034" y="1026223"/>
                </a:lnTo>
                <a:lnTo>
                  <a:pt x="772287" y="1015911"/>
                </a:lnTo>
                <a:close/>
              </a:path>
              <a:path w="782954" h="1040129">
                <a:moveTo>
                  <a:pt x="767313" y="1019641"/>
                </a:moveTo>
                <a:lnTo>
                  <a:pt x="767049" y="1019838"/>
                </a:lnTo>
                <a:lnTo>
                  <a:pt x="767351" y="1019966"/>
                </a:lnTo>
                <a:lnTo>
                  <a:pt x="767313" y="1019641"/>
                </a:lnTo>
                <a:close/>
              </a:path>
              <a:path w="782954" h="1040129">
                <a:moveTo>
                  <a:pt x="767461" y="935697"/>
                </a:moveTo>
                <a:lnTo>
                  <a:pt x="760603" y="936510"/>
                </a:lnTo>
                <a:lnTo>
                  <a:pt x="758063" y="939660"/>
                </a:lnTo>
                <a:lnTo>
                  <a:pt x="758444" y="943140"/>
                </a:lnTo>
                <a:lnTo>
                  <a:pt x="767313" y="1019641"/>
                </a:lnTo>
                <a:lnTo>
                  <a:pt x="772287" y="1015911"/>
                </a:lnTo>
                <a:lnTo>
                  <a:pt x="779636" y="1015911"/>
                </a:lnTo>
                <a:lnTo>
                  <a:pt x="771017" y="941679"/>
                </a:lnTo>
                <a:lnTo>
                  <a:pt x="770636" y="938187"/>
                </a:lnTo>
                <a:lnTo>
                  <a:pt x="767461" y="935697"/>
                </a:lnTo>
                <a:close/>
              </a:path>
              <a:path w="782954" h="1040129">
                <a:moveTo>
                  <a:pt x="741807" y="975271"/>
                </a:moveTo>
                <a:lnTo>
                  <a:pt x="731647" y="982903"/>
                </a:lnTo>
                <a:lnTo>
                  <a:pt x="754507" y="1013371"/>
                </a:lnTo>
                <a:lnTo>
                  <a:pt x="764667" y="1005751"/>
                </a:lnTo>
                <a:lnTo>
                  <a:pt x="741807" y="975271"/>
                </a:lnTo>
                <a:close/>
              </a:path>
              <a:path w="782954" h="1040129">
                <a:moveTo>
                  <a:pt x="711327" y="934643"/>
                </a:moveTo>
                <a:lnTo>
                  <a:pt x="701167" y="942263"/>
                </a:lnTo>
                <a:lnTo>
                  <a:pt x="724027" y="972743"/>
                </a:lnTo>
                <a:lnTo>
                  <a:pt x="734187" y="965123"/>
                </a:lnTo>
                <a:lnTo>
                  <a:pt x="711327" y="934643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 txBox="1"/>
          <p:nvPr/>
        </p:nvSpPr>
        <p:spPr>
          <a:xfrm>
            <a:off x="5090286" y="5174869"/>
            <a:ext cx="1952625" cy="11766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942340">
              <a:lnSpc>
                <a:spcPct val="130000"/>
              </a:lnSpc>
            </a:pPr>
            <a:r>
              <a:rPr sz="2200" i="1" spc="5" dirty="0">
                <a:latin typeface="Calibri"/>
                <a:cs typeface="Calibri"/>
              </a:rPr>
              <a:t>P</a:t>
            </a:r>
            <a:r>
              <a:rPr sz="2200" i="1" spc="-10" dirty="0">
                <a:latin typeface="Calibri"/>
                <a:cs typeface="Calibri"/>
              </a:rPr>
              <a:t>ycharm S</a:t>
            </a:r>
            <a:r>
              <a:rPr sz="2200" i="1" spc="-15" dirty="0">
                <a:latin typeface="Calibri"/>
                <a:cs typeface="Calibri"/>
              </a:rPr>
              <a:t>p</a:t>
            </a:r>
            <a:r>
              <a:rPr sz="2200" i="1" spc="-10" dirty="0">
                <a:latin typeface="Calibri"/>
                <a:cs typeface="Calibri"/>
              </a:rPr>
              <a:t>yder</a:t>
            </a:r>
            <a:endParaRPr sz="2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790"/>
              </a:spcBef>
            </a:pPr>
            <a:r>
              <a:rPr sz="2200" i="1" spc="-10" dirty="0">
                <a:latin typeface="Calibri"/>
                <a:cs typeface="Calibri"/>
              </a:rPr>
              <a:t>ju</a:t>
            </a:r>
            <a:r>
              <a:rPr sz="2200" i="1" spc="-20" dirty="0">
                <a:latin typeface="Calibri"/>
                <a:cs typeface="Calibri"/>
              </a:rPr>
              <a:t>p</a:t>
            </a:r>
            <a:r>
              <a:rPr sz="2200" i="1" spc="0" dirty="0">
                <a:latin typeface="Calibri"/>
                <a:cs typeface="Calibri"/>
              </a:rPr>
              <a:t>y</a:t>
            </a:r>
            <a:r>
              <a:rPr sz="2200" i="1" spc="-35" dirty="0">
                <a:latin typeface="Calibri"/>
                <a:cs typeface="Calibri"/>
              </a:rPr>
              <a:t>t</a:t>
            </a:r>
            <a:r>
              <a:rPr sz="2200" i="1" spc="-15" dirty="0">
                <a:latin typeface="Calibri"/>
                <a:cs typeface="Calibri"/>
              </a:rPr>
              <a:t>e</a:t>
            </a:r>
            <a:r>
              <a:rPr sz="2200" i="1" spc="-5" dirty="0">
                <a:latin typeface="Calibri"/>
                <a:cs typeface="Calibri"/>
              </a:rPr>
              <a:t>r</a:t>
            </a:r>
            <a:r>
              <a:rPr sz="2200" i="1" spc="10" dirty="0">
                <a:latin typeface="Calibri"/>
                <a:cs typeface="Calibri"/>
              </a:rPr>
              <a:t> </a:t>
            </a:r>
            <a:r>
              <a:rPr sz="2200" i="1" spc="-10" dirty="0">
                <a:latin typeface="Calibri"/>
                <a:cs typeface="Calibri"/>
              </a:rPr>
              <a:t>no</a:t>
            </a:r>
            <a:r>
              <a:rPr sz="2200" i="1" spc="-40" dirty="0">
                <a:latin typeface="Calibri"/>
                <a:cs typeface="Calibri"/>
              </a:rPr>
              <a:t>t</a:t>
            </a:r>
            <a:r>
              <a:rPr sz="2200" i="1" spc="-15" dirty="0">
                <a:latin typeface="Calibri"/>
                <a:cs typeface="Calibri"/>
              </a:rPr>
              <a:t>e</a:t>
            </a:r>
            <a:r>
              <a:rPr sz="2200" i="1" spc="-10" dirty="0">
                <a:latin typeface="Calibri"/>
                <a:cs typeface="Calibri"/>
              </a:rPr>
              <a:t>book</a:t>
            </a:r>
            <a:endParaRPr sz="2200">
              <a:latin typeface="Calibri"/>
              <a:cs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dirty="0">
                <a:solidFill>
                  <a:srgbClr val="000000"/>
                </a:solidFill>
                <a:latin typeface="微软雅黑"/>
                <a:cs typeface="微软雅黑"/>
              </a:rPr>
              <a:t>搭建</a:t>
            </a:r>
            <a:r>
              <a:rPr sz="2400" spc="-5" dirty="0">
                <a:solidFill>
                  <a:srgbClr val="000000"/>
                </a:solidFill>
                <a:latin typeface="微软雅黑"/>
                <a:cs typeface="微软雅黑"/>
              </a:rPr>
              <a:t>Pyth</a:t>
            </a:r>
            <a:r>
              <a:rPr sz="2400" spc="-10" dirty="0">
                <a:solidFill>
                  <a:srgbClr val="000000"/>
                </a:solidFill>
                <a:latin typeface="微软雅黑"/>
                <a:cs typeface="微软雅黑"/>
              </a:rPr>
              <a:t>o</a:t>
            </a:r>
            <a:r>
              <a:rPr sz="2400" spc="5" dirty="0">
                <a:solidFill>
                  <a:srgbClr val="000000"/>
                </a:solidFill>
                <a:latin typeface="微软雅黑"/>
                <a:cs typeface="微软雅黑"/>
              </a:rPr>
              <a:t>n</a:t>
            </a:r>
            <a:r>
              <a:rPr sz="2400" dirty="0">
                <a:solidFill>
                  <a:srgbClr val="000000"/>
                </a:solidFill>
                <a:latin typeface="微软雅黑"/>
                <a:cs typeface="微软雅黑"/>
              </a:rPr>
              <a:t>环境</a:t>
            </a:r>
            <a:endParaRPr sz="2400">
              <a:latin typeface="微软雅黑"/>
              <a:cs typeface="微软雅黑"/>
            </a:endParaRPr>
          </a:p>
        </p:txBody>
      </p:sp>
      <p:sp>
        <p:nvSpPr>
          <p:cNvPr id="28" name="object 28"/>
          <p:cNvSpPr txBox="1">
            <a:spLocks noGrp="1"/>
          </p:cNvSpPr>
          <p:nvPr>
            <p:ph type="ftr" sz="quarter" idx="4294967295"/>
          </p:nvPr>
        </p:nvSpPr>
        <p:spPr>
          <a:xfrm>
            <a:off x="2558542" y="6457660"/>
            <a:ext cx="1007110" cy="1657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大数据挖掘专家</a:t>
            </a:r>
          </a:p>
        </p:txBody>
      </p:sp>
      <p:sp>
        <p:nvSpPr>
          <p:cNvPr id="29" name="object 29"/>
          <p:cNvSpPr txBox="1">
            <a:spLocks noGrp="1"/>
          </p:cNvSpPr>
          <p:nvPr>
            <p:ph type="sldNum" sz="quarter" idx="4294967295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8</a:t>
            </a:fld>
            <a:endParaRPr spc="-5" dirty="0"/>
          </a:p>
        </p:txBody>
      </p:sp>
      <p:sp>
        <p:nvSpPr>
          <p:cNvPr id="3" name="object 3"/>
          <p:cNvSpPr txBox="1"/>
          <p:nvPr/>
        </p:nvSpPr>
        <p:spPr>
          <a:xfrm>
            <a:off x="502716" y="1226879"/>
            <a:ext cx="2231390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dirty="0">
                <a:latin typeface="微软雅黑"/>
                <a:cs typeface="微软雅黑"/>
              </a:rPr>
              <a:t>实际工作(开发</a:t>
            </a:r>
            <a:r>
              <a:rPr sz="2000" spc="-15" dirty="0">
                <a:latin typeface="微软雅黑"/>
                <a:cs typeface="微软雅黑"/>
              </a:rPr>
              <a:t>)</a:t>
            </a:r>
            <a:r>
              <a:rPr sz="2000" spc="5" dirty="0">
                <a:latin typeface="微软雅黑"/>
                <a:cs typeface="微软雅黑"/>
              </a:rPr>
              <a:t>环境</a:t>
            </a:r>
            <a:endParaRPr sz="2000">
              <a:latin typeface="微软雅黑"/>
              <a:cs typeface="微软雅黑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843271" y="3508235"/>
            <a:ext cx="1172718" cy="41682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924805" y="3594790"/>
            <a:ext cx="939800" cy="330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840"/>
              </a:lnSpc>
            </a:pPr>
            <a:r>
              <a:rPr sz="2400" spc="-5" dirty="0">
                <a:latin typeface="黑体"/>
                <a:cs typeface="黑体"/>
              </a:rPr>
              <a:t>Python</a:t>
            </a:r>
            <a:endParaRPr sz="2400">
              <a:latin typeface="黑体"/>
              <a:cs typeface="黑体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4280915" y="3660590"/>
            <a:ext cx="582155" cy="974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323588" y="3689603"/>
            <a:ext cx="495934" cy="3810"/>
          </a:xfrm>
          <a:custGeom>
            <a:avLst/>
            <a:gdLst/>
            <a:ahLst/>
            <a:cxnLst/>
            <a:rect l="l" t="t" r="r" b="b"/>
            <a:pathLst>
              <a:path w="495935" h="3810">
                <a:moveTo>
                  <a:pt x="0" y="3810"/>
                </a:moveTo>
                <a:lnTo>
                  <a:pt x="495808" y="0"/>
                </a:lnTo>
              </a:path>
            </a:pathLst>
          </a:custGeom>
          <a:ln w="12192">
            <a:solidFill>
              <a:srgbClr val="FF00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287011" y="6048757"/>
            <a:ext cx="583666" cy="9310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329684" y="6077711"/>
            <a:ext cx="496570" cy="0"/>
          </a:xfrm>
          <a:custGeom>
            <a:avLst/>
            <a:gdLst/>
            <a:ahLst/>
            <a:cxnLst/>
            <a:rect l="l" t="t" r="r" b="b"/>
            <a:pathLst>
              <a:path w="496570">
                <a:moveTo>
                  <a:pt x="0" y="0"/>
                </a:moveTo>
                <a:lnTo>
                  <a:pt x="496188" y="0"/>
                </a:lnTo>
              </a:path>
            </a:pathLst>
          </a:custGeom>
          <a:ln w="12192">
            <a:solidFill>
              <a:srgbClr val="FF00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276344" y="3666744"/>
            <a:ext cx="102235" cy="2476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325111" y="3689603"/>
            <a:ext cx="9525" cy="2390140"/>
          </a:xfrm>
          <a:custGeom>
            <a:avLst/>
            <a:gdLst/>
            <a:ahLst/>
            <a:cxnLst/>
            <a:rect l="l" t="t" r="r" b="b"/>
            <a:pathLst>
              <a:path w="9525" h="2390140">
                <a:moveTo>
                  <a:pt x="0" y="0"/>
                </a:moveTo>
                <a:lnTo>
                  <a:pt x="9271" y="2389822"/>
                </a:lnTo>
              </a:path>
            </a:pathLst>
          </a:custGeom>
          <a:ln w="12192">
            <a:solidFill>
              <a:srgbClr val="FF00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283964" y="4841690"/>
            <a:ext cx="582155" cy="974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326635" y="4870703"/>
            <a:ext cx="495934" cy="3810"/>
          </a:xfrm>
          <a:custGeom>
            <a:avLst/>
            <a:gdLst/>
            <a:ahLst/>
            <a:cxnLst/>
            <a:rect l="l" t="t" r="r" b="b"/>
            <a:pathLst>
              <a:path w="495935" h="3810">
                <a:moveTo>
                  <a:pt x="0" y="3810"/>
                </a:moveTo>
                <a:lnTo>
                  <a:pt x="495808" y="0"/>
                </a:lnTo>
              </a:path>
            </a:pathLst>
          </a:custGeom>
          <a:ln w="12192">
            <a:solidFill>
              <a:srgbClr val="FF0000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3666489" y="4271009"/>
            <a:ext cx="330200" cy="1295400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b="1" i="1" dirty="0">
                <a:latin typeface="Calibri"/>
                <a:cs typeface="Calibri"/>
              </a:rPr>
              <a:t>A</a:t>
            </a:r>
            <a:r>
              <a:rPr sz="2400" b="1" i="1" spc="-10" dirty="0">
                <a:latin typeface="Calibri"/>
                <a:cs typeface="Calibri"/>
              </a:rPr>
              <a:t>n</a:t>
            </a:r>
            <a:r>
              <a:rPr sz="2400" b="1" i="1" dirty="0">
                <a:latin typeface="Calibri"/>
                <a:cs typeface="Calibri"/>
              </a:rPr>
              <a:t>a</a:t>
            </a:r>
            <a:r>
              <a:rPr sz="2400" b="1" i="1" spc="-25" dirty="0">
                <a:latin typeface="Calibri"/>
                <a:cs typeface="Calibri"/>
              </a:rPr>
              <a:t>c</a:t>
            </a:r>
            <a:r>
              <a:rPr sz="2400" b="1" i="1" spc="-5" dirty="0">
                <a:latin typeface="Calibri"/>
                <a:cs typeface="Calibri"/>
              </a:rPr>
              <a:t>o</a:t>
            </a:r>
            <a:r>
              <a:rPr sz="2400" b="1" i="1" spc="-15" dirty="0">
                <a:latin typeface="Calibri"/>
                <a:cs typeface="Calibri"/>
              </a:rPr>
              <a:t>n</a:t>
            </a:r>
            <a:r>
              <a:rPr sz="2400" b="1" i="1" dirty="0">
                <a:latin typeface="Calibri"/>
                <a:cs typeface="Calibri"/>
              </a:rPr>
              <a:t>da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934203" y="4278757"/>
            <a:ext cx="1953895" cy="20986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696595">
              <a:lnSpc>
                <a:spcPct val="100000"/>
              </a:lnSpc>
            </a:pPr>
            <a:r>
              <a:rPr sz="2200" i="1" spc="-5" dirty="0">
                <a:latin typeface="Calibri"/>
                <a:cs typeface="Calibri"/>
              </a:rPr>
              <a:t>Num</a:t>
            </a:r>
            <a:r>
              <a:rPr sz="2200" i="1" spc="-20" dirty="0">
                <a:latin typeface="Calibri"/>
                <a:cs typeface="Calibri"/>
              </a:rPr>
              <a:t>p</a:t>
            </a:r>
            <a:r>
              <a:rPr sz="2200" i="1" spc="-5" dirty="0">
                <a:latin typeface="Calibri"/>
                <a:cs typeface="Calibri"/>
              </a:rPr>
              <a:t>y </a:t>
            </a:r>
            <a:r>
              <a:rPr sz="2200" i="1" spc="-10" dirty="0">
                <a:latin typeface="Calibri"/>
                <a:cs typeface="Calibri"/>
              </a:rPr>
              <a:t>pandas sci</a:t>
            </a:r>
            <a:r>
              <a:rPr sz="2200" i="1" spc="-15" dirty="0">
                <a:latin typeface="Calibri"/>
                <a:cs typeface="Calibri"/>
              </a:rPr>
              <a:t>k</a:t>
            </a:r>
            <a:r>
              <a:rPr sz="2200" i="1" spc="-5" dirty="0">
                <a:latin typeface="Calibri"/>
                <a:cs typeface="Calibri"/>
              </a:rPr>
              <a:t>i</a:t>
            </a:r>
            <a:r>
              <a:rPr sz="2200" i="1" spc="-10" dirty="0">
                <a:latin typeface="Calibri"/>
                <a:cs typeface="Calibri"/>
              </a:rPr>
              <a:t>t-</a:t>
            </a:r>
            <a:r>
              <a:rPr sz="2200" i="1" spc="-5" dirty="0">
                <a:latin typeface="Calibri"/>
                <a:cs typeface="Calibri"/>
              </a:rPr>
              <a:t>l</a:t>
            </a:r>
            <a:r>
              <a:rPr sz="2200" i="1" spc="-15" dirty="0">
                <a:latin typeface="Calibri"/>
                <a:cs typeface="Calibri"/>
              </a:rPr>
              <a:t>e</a:t>
            </a:r>
            <a:r>
              <a:rPr sz="2200" i="1" spc="-10" dirty="0">
                <a:latin typeface="Calibri"/>
                <a:cs typeface="Calibri"/>
              </a:rPr>
              <a:t>arn</a:t>
            </a:r>
            <a:endParaRPr sz="2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200" i="1" spc="-10" dirty="0">
                <a:latin typeface="Calibri"/>
                <a:cs typeface="Calibri"/>
              </a:rPr>
              <a:t>……</a:t>
            </a:r>
            <a:endParaRPr sz="2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655"/>
              </a:spcBef>
            </a:pPr>
            <a:r>
              <a:rPr sz="2200" i="1" spc="-10" dirty="0">
                <a:latin typeface="Calibri"/>
                <a:cs typeface="Calibri"/>
              </a:rPr>
              <a:t>S</a:t>
            </a:r>
            <a:r>
              <a:rPr sz="2200" i="1" spc="-20" dirty="0">
                <a:latin typeface="Calibri"/>
                <a:cs typeface="Calibri"/>
              </a:rPr>
              <a:t>p</a:t>
            </a:r>
            <a:r>
              <a:rPr sz="2200" i="1" spc="-10" dirty="0">
                <a:latin typeface="Calibri"/>
                <a:cs typeface="Calibri"/>
              </a:rPr>
              <a:t>yd</a:t>
            </a:r>
            <a:r>
              <a:rPr sz="2200" i="1" spc="-15" dirty="0">
                <a:latin typeface="Calibri"/>
                <a:cs typeface="Calibri"/>
              </a:rPr>
              <a:t>e</a:t>
            </a:r>
            <a:r>
              <a:rPr sz="2200" i="1" spc="-5" dirty="0">
                <a:latin typeface="Calibri"/>
                <a:cs typeface="Calibri"/>
              </a:rPr>
              <a:t>r</a:t>
            </a:r>
            <a:endParaRPr sz="2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65"/>
              </a:spcBef>
            </a:pPr>
            <a:r>
              <a:rPr sz="2200" i="1" spc="-10" dirty="0">
                <a:latin typeface="Calibri"/>
                <a:cs typeface="Calibri"/>
              </a:rPr>
              <a:t>ju</a:t>
            </a:r>
            <a:r>
              <a:rPr sz="2200" i="1" spc="-20" dirty="0">
                <a:latin typeface="Calibri"/>
                <a:cs typeface="Calibri"/>
              </a:rPr>
              <a:t>p</a:t>
            </a:r>
            <a:r>
              <a:rPr sz="2200" i="1" spc="0" dirty="0">
                <a:latin typeface="Calibri"/>
                <a:cs typeface="Calibri"/>
              </a:rPr>
              <a:t>y</a:t>
            </a:r>
            <a:r>
              <a:rPr sz="2200" i="1" spc="-35" dirty="0">
                <a:latin typeface="Calibri"/>
                <a:cs typeface="Calibri"/>
              </a:rPr>
              <a:t>t</a:t>
            </a:r>
            <a:r>
              <a:rPr sz="2200" i="1" spc="-5" dirty="0">
                <a:latin typeface="Calibri"/>
                <a:cs typeface="Calibri"/>
              </a:rPr>
              <a:t>er</a:t>
            </a:r>
            <a:r>
              <a:rPr sz="2200" i="1" spc="5" dirty="0">
                <a:latin typeface="Calibri"/>
                <a:cs typeface="Calibri"/>
              </a:rPr>
              <a:t> </a:t>
            </a:r>
            <a:r>
              <a:rPr sz="2200" i="1" spc="-10" dirty="0">
                <a:latin typeface="Calibri"/>
                <a:cs typeface="Calibri"/>
              </a:rPr>
              <a:t>no</a:t>
            </a:r>
            <a:r>
              <a:rPr sz="2200" i="1" spc="-35" dirty="0">
                <a:latin typeface="Calibri"/>
                <a:cs typeface="Calibri"/>
              </a:rPr>
              <a:t>t</a:t>
            </a:r>
            <a:r>
              <a:rPr sz="2200" i="1" spc="-5" dirty="0">
                <a:latin typeface="Calibri"/>
                <a:cs typeface="Calibri"/>
              </a:rPr>
              <a:t>ebook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3674364" y="2081771"/>
            <a:ext cx="1753362" cy="46254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4082034" y="2168588"/>
            <a:ext cx="939800" cy="330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835"/>
              </a:lnSpc>
            </a:pPr>
            <a:r>
              <a:rPr sz="2400" dirty="0">
                <a:latin typeface="黑体"/>
                <a:cs typeface="黑体"/>
              </a:rPr>
              <a:t>Python</a:t>
            </a:r>
            <a:endParaRPr sz="2400">
              <a:latin typeface="黑体"/>
              <a:cs typeface="黑体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6265290" y="1896008"/>
            <a:ext cx="1953260" cy="7410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i="1" spc="0" dirty="0">
                <a:latin typeface="Calibri"/>
                <a:cs typeface="Calibri"/>
              </a:rPr>
              <a:t>P</a:t>
            </a:r>
            <a:r>
              <a:rPr sz="2200" i="1" spc="-10" dirty="0">
                <a:latin typeface="Calibri"/>
                <a:cs typeface="Calibri"/>
              </a:rPr>
              <a:t>ycharm</a:t>
            </a:r>
            <a:endParaRPr sz="2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790"/>
              </a:spcBef>
            </a:pPr>
            <a:r>
              <a:rPr sz="2200" i="1" spc="-10" dirty="0">
                <a:latin typeface="Calibri"/>
                <a:cs typeface="Calibri"/>
              </a:rPr>
              <a:t>ju</a:t>
            </a:r>
            <a:r>
              <a:rPr sz="2200" i="1" spc="-20" dirty="0">
                <a:latin typeface="Calibri"/>
                <a:cs typeface="Calibri"/>
              </a:rPr>
              <a:t>p</a:t>
            </a:r>
            <a:r>
              <a:rPr sz="2200" i="1" spc="0" dirty="0">
                <a:latin typeface="Calibri"/>
                <a:cs typeface="Calibri"/>
              </a:rPr>
              <a:t>y</a:t>
            </a:r>
            <a:r>
              <a:rPr sz="2200" i="1" spc="-35" dirty="0">
                <a:latin typeface="Calibri"/>
                <a:cs typeface="Calibri"/>
              </a:rPr>
              <a:t>t</a:t>
            </a:r>
            <a:r>
              <a:rPr sz="2200" i="1" spc="-5" dirty="0">
                <a:latin typeface="Calibri"/>
                <a:cs typeface="Calibri"/>
              </a:rPr>
              <a:t>er</a:t>
            </a:r>
            <a:r>
              <a:rPr sz="2200" i="1" spc="5" dirty="0">
                <a:latin typeface="Calibri"/>
                <a:cs typeface="Calibri"/>
              </a:rPr>
              <a:t> </a:t>
            </a:r>
            <a:r>
              <a:rPr sz="2200" i="1" spc="-10" dirty="0">
                <a:latin typeface="Calibri"/>
                <a:cs typeface="Calibri"/>
              </a:rPr>
              <a:t>no</a:t>
            </a:r>
            <a:r>
              <a:rPr sz="2200" i="1" spc="-35" dirty="0">
                <a:latin typeface="Calibri"/>
                <a:cs typeface="Calibri"/>
              </a:rPr>
              <a:t>t</a:t>
            </a:r>
            <a:r>
              <a:rPr sz="2200" i="1" spc="-5" dirty="0">
                <a:latin typeface="Calibri"/>
                <a:cs typeface="Calibri"/>
              </a:rPr>
              <a:t>ebook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9176384" y="1717548"/>
            <a:ext cx="1261110" cy="13106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z="2200" i="1" spc="-5" dirty="0">
                <a:latin typeface="Calibri"/>
                <a:cs typeface="Calibri"/>
              </a:rPr>
              <a:t>Num</a:t>
            </a:r>
            <a:r>
              <a:rPr sz="2200" i="1" spc="-20" dirty="0">
                <a:latin typeface="Calibri"/>
                <a:cs typeface="Calibri"/>
              </a:rPr>
              <a:t>p</a:t>
            </a:r>
            <a:r>
              <a:rPr sz="2200" i="1" spc="-5" dirty="0">
                <a:latin typeface="Calibri"/>
                <a:cs typeface="Calibri"/>
              </a:rPr>
              <a:t>y </a:t>
            </a:r>
            <a:r>
              <a:rPr sz="2200" i="1" spc="-10" dirty="0">
                <a:latin typeface="Calibri"/>
                <a:cs typeface="Calibri"/>
              </a:rPr>
              <a:t>pandas sci</a:t>
            </a:r>
            <a:r>
              <a:rPr sz="2200" i="1" spc="-15" dirty="0">
                <a:latin typeface="Calibri"/>
                <a:cs typeface="Calibri"/>
              </a:rPr>
              <a:t>k</a:t>
            </a:r>
            <a:r>
              <a:rPr sz="2200" i="1" spc="-5" dirty="0">
                <a:latin typeface="Calibri"/>
                <a:cs typeface="Calibri"/>
              </a:rPr>
              <a:t>i</a:t>
            </a:r>
            <a:r>
              <a:rPr sz="2200" i="1" spc="-10" dirty="0">
                <a:latin typeface="Calibri"/>
                <a:cs typeface="Calibri"/>
              </a:rPr>
              <a:t>t-</a:t>
            </a:r>
            <a:r>
              <a:rPr sz="2200" i="1" spc="-5" dirty="0">
                <a:latin typeface="Calibri"/>
                <a:cs typeface="Calibri"/>
              </a:rPr>
              <a:t>l</a:t>
            </a:r>
            <a:r>
              <a:rPr sz="2200" i="1" spc="-15" dirty="0">
                <a:latin typeface="Calibri"/>
                <a:cs typeface="Calibri"/>
              </a:rPr>
              <a:t>e</a:t>
            </a:r>
            <a:r>
              <a:rPr sz="2200" i="1" spc="-10" dirty="0">
                <a:latin typeface="Calibri"/>
                <a:cs typeface="Calibri"/>
              </a:rPr>
              <a:t>arn</a:t>
            </a:r>
            <a:endParaRPr sz="2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200" i="1" spc="-10" dirty="0">
                <a:latin typeface="Calibri"/>
                <a:cs typeface="Calibri"/>
              </a:rPr>
              <a:t>……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5807583" y="2376297"/>
            <a:ext cx="59055" cy="62865"/>
          </a:xfrm>
          <a:custGeom>
            <a:avLst/>
            <a:gdLst/>
            <a:ahLst/>
            <a:cxnLst/>
            <a:rect l="l" t="t" r="r" b="b"/>
            <a:pathLst>
              <a:path w="59054" h="62864">
                <a:moveTo>
                  <a:pt x="58674" y="0"/>
                </a:moveTo>
                <a:lnTo>
                  <a:pt x="0" y="0"/>
                </a:lnTo>
                <a:lnTo>
                  <a:pt x="0" y="62483"/>
                </a:lnTo>
                <a:lnTo>
                  <a:pt x="58674" y="62483"/>
                </a:lnTo>
                <a:lnTo>
                  <a:pt x="5867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5737225" y="2317623"/>
            <a:ext cx="199390" cy="59055"/>
          </a:xfrm>
          <a:custGeom>
            <a:avLst/>
            <a:gdLst/>
            <a:ahLst/>
            <a:cxnLst/>
            <a:rect l="l" t="t" r="r" b="b"/>
            <a:pathLst>
              <a:path w="199389" h="59055">
                <a:moveTo>
                  <a:pt x="199389" y="0"/>
                </a:moveTo>
                <a:lnTo>
                  <a:pt x="0" y="0"/>
                </a:lnTo>
                <a:lnTo>
                  <a:pt x="0" y="58674"/>
                </a:lnTo>
                <a:lnTo>
                  <a:pt x="199389" y="58674"/>
                </a:lnTo>
                <a:lnTo>
                  <a:pt x="19938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5807583" y="2255139"/>
            <a:ext cx="59055" cy="62865"/>
          </a:xfrm>
          <a:custGeom>
            <a:avLst/>
            <a:gdLst/>
            <a:ahLst/>
            <a:cxnLst/>
            <a:rect l="l" t="t" r="r" b="b"/>
            <a:pathLst>
              <a:path w="59054" h="62864">
                <a:moveTo>
                  <a:pt x="58674" y="0"/>
                </a:moveTo>
                <a:lnTo>
                  <a:pt x="0" y="0"/>
                </a:lnTo>
                <a:lnTo>
                  <a:pt x="0" y="62484"/>
                </a:lnTo>
                <a:lnTo>
                  <a:pt x="58674" y="62484"/>
                </a:lnTo>
                <a:lnTo>
                  <a:pt x="5867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8617966" y="2349500"/>
            <a:ext cx="58419" cy="62230"/>
          </a:xfrm>
          <a:custGeom>
            <a:avLst/>
            <a:gdLst/>
            <a:ahLst/>
            <a:cxnLst/>
            <a:rect l="l" t="t" r="r" b="b"/>
            <a:pathLst>
              <a:path w="58420" h="62230">
                <a:moveTo>
                  <a:pt x="58419" y="0"/>
                </a:moveTo>
                <a:lnTo>
                  <a:pt x="0" y="0"/>
                </a:lnTo>
                <a:lnTo>
                  <a:pt x="0" y="62102"/>
                </a:lnTo>
                <a:lnTo>
                  <a:pt x="58419" y="62102"/>
                </a:lnTo>
                <a:lnTo>
                  <a:pt x="5841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8547481" y="2291079"/>
            <a:ext cx="199390" cy="58419"/>
          </a:xfrm>
          <a:custGeom>
            <a:avLst/>
            <a:gdLst/>
            <a:ahLst/>
            <a:cxnLst/>
            <a:rect l="l" t="t" r="r" b="b"/>
            <a:pathLst>
              <a:path w="199390" h="58419">
                <a:moveTo>
                  <a:pt x="199390" y="0"/>
                </a:moveTo>
                <a:lnTo>
                  <a:pt x="0" y="0"/>
                </a:lnTo>
                <a:lnTo>
                  <a:pt x="0" y="58420"/>
                </a:lnTo>
                <a:lnTo>
                  <a:pt x="199390" y="58420"/>
                </a:lnTo>
                <a:lnTo>
                  <a:pt x="19939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8617966" y="2228976"/>
            <a:ext cx="58419" cy="62230"/>
          </a:xfrm>
          <a:custGeom>
            <a:avLst/>
            <a:gdLst/>
            <a:ahLst/>
            <a:cxnLst/>
            <a:rect l="l" t="t" r="r" b="b"/>
            <a:pathLst>
              <a:path w="58420" h="62230">
                <a:moveTo>
                  <a:pt x="58419" y="0"/>
                </a:moveTo>
                <a:lnTo>
                  <a:pt x="0" y="0"/>
                </a:lnTo>
                <a:lnTo>
                  <a:pt x="0" y="62102"/>
                </a:lnTo>
                <a:lnTo>
                  <a:pt x="58419" y="62102"/>
                </a:lnTo>
                <a:lnTo>
                  <a:pt x="5841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1031239" y="2114899"/>
            <a:ext cx="1840864" cy="3194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725"/>
              </a:lnSpc>
            </a:pPr>
            <a:r>
              <a:rPr sz="2300" i="1" spc="-100" dirty="0">
                <a:latin typeface="黑体"/>
                <a:cs typeface="黑体"/>
              </a:rPr>
              <a:t>环</a:t>
            </a:r>
            <a:r>
              <a:rPr sz="2300" i="1" spc="-105" dirty="0">
                <a:latin typeface="黑体"/>
                <a:cs typeface="黑体"/>
              </a:rPr>
              <a:t>境方</a:t>
            </a:r>
            <a:r>
              <a:rPr sz="2300" i="1" spc="-100" dirty="0">
                <a:latin typeface="黑体"/>
                <a:cs typeface="黑体"/>
              </a:rPr>
              <a:t>案</a:t>
            </a:r>
            <a:r>
              <a:rPr sz="2300" i="1" spc="-105" dirty="0">
                <a:latin typeface="黑体"/>
                <a:cs typeface="黑体"/>
              </a:rPr>
              <a:t>一</a:t>
            </a:r>
            <a:r>
              <a:rPr sz="2300" i="1" spc="-50" dirty="0">
                <a:latin typeface="黑体"/>
                <a:cs typeface="黑体"/>
              </a:rPr>
              <a:t> </a:t>
            </a:r>
            <a:r>
              <a:rPr sz="2200" spc="-5" dirty="0">
                <a:latin typeface="黑体"/>
                <a:cs typeface="黑体"/>
              </a:rPr>
              <a:t>：</a:t>
            </a:r>
            <a:endParaRPr sz="2200">
              <a:latin typeface="黑体"/>
              <a:cs typeface="黑体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033373" y="4616925"/>
            <a:ext cx="1840864" cy="3194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725"/>
              </a:lnSpc>
            </a:pPr>
            <a:r>
              <a:rPr sz="2300" i="1" spc="-100" dirty="0">
                <a:latin typeface="黑体"/>
                <a:cs typeface="黑体"/>
              </a:rPr>
              <a:t>环</a:t>
            </a:r>
            <a:r>
              <a:rPr sz="2300" i="1" spc="-105" dirty="0">
                <a:latin typeface="黑体"/>
                <a:cs typeface="黑体"/>
              </a:rPr>
              <a:t>境方</a:t>
            </a:r>
            <a:r>
              <a:rPr sz="2300" i="1" spc="-100" dirty="0">
                <a:latin typeface="黑体"/>
                <a:cs typeface="黑体"/>
              </a:rPr>
              <a:t>案</a:t>
            </a:r>
            <a:r>
              <a:rPr sz="2300" i="1" spc="-105" dirty="0">
                <a:latin typeface="黑体"/>
                <a:cs typeface="黑体"/>
              </a:rPr>
              <a:t>二</a:t>
            </a:r>
            <a:r>
              <a:rPr sz="2300" i="1" spc="-50" dirty="0">
                <a:latin typeface="黑体"/>
                <a:cs typeface="黑体"/>
              </a:rPr>
              <a:t> </a:t>
            </a:r>
            <a:r>
              <a:rPr sz="2200" spc="-5" dirty="0">
                <a:latin typeface="黑体"/>
                <a:cs typeface="黑体"/>
              </a:rPr>
              <a:t>：</a:t>
            </a:r>
            <a:endParaRPr sz="2200">
              <a:latin typeface="黑体"/>
              <a:cs typeface="黑体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02716" y="1226879"/>
            <a:ext cx="10932795" cy="29692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dirty="0">
                <a:latin typeface="微软雅黑"/>
                <a:cs typeface="微软雅黑"/>
              </a:rPr>
              <a:t>下载与安装</a:t>
            </a:r>
            <a:endParaRPr sz="20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56"/>
              </a:spcBef>
            </a:pPr>
            <a:endParaRPr sz="2600">
              <a:latin typeface="Times New Roman"/>
              <a:cs typeface="Times New Roman"/>
            </a:endParaRPr>
          </a:p>
          <a:p>
            <a:pPr marL="375285" indent="-362585">
              <a:lnSpc>
                <a:spcPct val="100000"/>
              </a:lnSpc>
              <a:buClr>
                <a:srgbClr val="031F88"/>
              </a:buClr>
              <a:buFont typeface="Arial Unicode MS"/>
              <a:buChar char="➢"/>
              <a:tabLst>
                <a:tab pos="375920" algn="l"/>
              </a:tabLst>
            </a:pPr>
            <a:r>
              <a:rPr sz="1800" spc="-5" dirty="0">
                <a:latin typeface="微软雅黑"/>
                <a:cs typeface="微软雅黑"/>
              </a:rPr>
              <a:t>Windo</a:t>
            </a:r>
            <a:r>
              <a:rPr sz="1800" spc="-20" dirty="0">
                <a:latin typeface="微软雅黑"/>
                <a:cs typeface="微软雅黑"/>
              </a:rPr>
              <a:t>w</a:t>
            </a:r>
            <a:r>
              <a:rPr sz="1800" spc="-15" dirty="0">
                <a:latin typeface="微软雅黑"/>
                <a:cs typeface="微软雅黑"/>
              </a:rPr>
              <a:t>s</a:t>
            </a:r>
            <a:r>
              <a:rPr sz="1800" dirty="0">
                <a:latin typeface="微软雅黑"/>
                <a:cs typeface="微软雅黑"/>
              </a:rPr>
              <a:t>：</a:t>
            </a:r>
            <a:r>
              <a:rPr sz="1800" spc="-5" dirty="0">
                <a:latin typeface="微软雅黑"/>
                <a:cs typeface="微软雅黑"/>
              </a:rPr>
              <a:t>https:/</a:t>
            </a:r>
            <a:r>
              <a:rPr sz="1800" spc="10" dirty="0">
                <a:latin typeface="微软雅黑"/>
                <a:cs typeface="微软雅黑"/>
              </a:rPr>
              <a:t>/</a:t>
            </a:r>
            <a:r>
              <a:rPr sz="1800" spc="-5" dirty="0">
                <a:latin typeface="微软雅黑"/>
                <a:cs typeface="微软雅黑"/>
                <a:hlinkClick r:id="rId2"/>
              </a:rPr>
              <a:t>w</a:t>
            </a:r>
            <a:r>
              <a:rPr sz="1800" spc="-10" dirty="0">
                <a:latin typeface="微软雅黑"/>
                <a:cs typeface="微软雅黑"/>
                <a:hlinkClick r:id="rId2"/>
              </a:rPr>
              <a:t>w</a:t>
            </a:r>
            <a:r>
              <a:rPr sz="1800" spc="-5" dirty="0">
                <a:latin typeface="微软雅黑"/>
                <a:cs typeface="微软雅黑"/>
                <a:hlinkClick r:id="rId2"/>
              </a:rPr>
              <a:t>w.py</a:t>
            </a:r>
            <a:r>
              <a:rPr sz="1800" dirty="0">
                <a:latin typeface="微软雅黑"/>
                <a:cs typeface="微软雅黑"/>
                <a:hlinkClick r:id="rId2"/>
              </a:rPr>
              <a:t>th</a:t>
            </a:r>
            <a:r>
              <a:rPr sz="1800" spc="-5" dirty="0">
                <a:latin typeface="微软雅黑"/>
                <a:cs typeface="微软雅黑"/>
                <a:hlinkClick r:id="rId2"/>
              </a:rPr>
              <a:t>on</a:t>
            </a:r>
            <a:r>
              <a:rPr sz="1800" spc="10" dirty="0">
                <a:latin typeface="微软雅黑"/>
                <a:cs typeface="微软雅黑"/>
                <a:hlinkClick r:id="rId2"/>
              </a:rPr>
              <a:t>.</a:t>
            </a:r>
            <a:r>
              <a:rPr sz="1800" spc="-5" dirty="0">
                <a:latin typeface="微软雅黑"/>
                <a:cs typeface="微软雅黑"/>
                <a:hlinkClick r:id="rId2"/>
              </a:rPr>
              <a:t>o</a:t>
            </a:r>
            <a:r>
              <a:rPr sz="1800" spc="-15" dirty="0">
                <a:latin typeface="微软雅黑"/>
                <a:cs typeface="微软雅黑"/>
                <a:hlinkClick r:id="rId2"/>
              </a:rPr>
              <a:t>r</a:t>
            </a:r>
            <a:r>
              <a:rPr sz="1800" spc="0" dirty="0">
                <a:latin typeface="微软雅黑"/>
                <a:cs typeface="微软雅黑"/>
                <a:hlinkClick r:id="rId2"/>
              </a:rPr>
              <a:t>g</a:t>
            </a:r>
            <a:r>
              <a:rPr sz="1800" spc="-5" dirty="0">
                <a:latin typeface="微软雅黑"/>
                <a:cs typeface="微软雅黑"/>
                <a:hlinkClick r:id="rId2"/>
              </a:rPr>
              <a:t>/</a:t>
            </a:r>
            <a:r>
              <a:rPr sz="1800" dirty="0">
                <a:latin typeface="微软雅黑"/>
                <a:cs typeface="微软雅黑"/>
                <a:hlinkClick r:id="rId2"/>
              </a:rPr>
              <a:t>do</a:t>
            </a:r>
            <a:r>
              <a:rPr sz="1800" spc="-10" dirty="0">
                <a:latin typeface="微软雅黑"/>
                <a:cs typeface="微软雅黑"/>
                <a:hlinkClick r:id="rId2"/>
              </a:rPr>
              <a:t>w</a:t>
            </a:r>
            <a:r>
              <a:rPr sz="1800" spc="-5" dirty="0">
                <a:latin typeface="微软雅黑"/>
                <a:cs typeface="微软雅黑"/>
                <a:hlinkClick r:id="rId2"/>
              </a:rPr>
              <a:t>n</a:t>
            </a:r>
            <a:r>
              <a:rPr sz="1800" spc="5" dirty="0">
                <a:latin typeface="微软雅黑"/>
                <a:cs typeface="微软雅黑"/>
                <a:hlinkClick r:id="rId2"/>
              </a:rPr>
              <a:t>l</a:t>
            </a:r>
            <a:r>
              <a:rPr sz="1800" spc="-5" dirty="0">
                <a:latin typeface="微软雅黑"/>
                <a:cs typeface="微软雅黑"/>
                <a:hlinkClick r:id="rId2"/>
              </a:rPr>
              <a:t>oa</a:t>
            </a:r>
            <a:r>
              <a:rPr sz="1800" dirty="0">
                <a:latin typeface="微软雅黑"/>
                <a:cs typeface="微软雅黑"/>
                <a:hlinkClick r:id="rId2"/>
              </a:rPr>
              <a:t>d</a:t>
            </a:r>
            <a:r>
              <a:rPr sz="1800" spc="-15" dirty="0">
                <a:latin typeface="微软雅黑"/>
                <a:cs typeface="微软雅黑"/>
                <a:hlinkClick r:id="rId2"/>
              </a:rPr>
              <a:t>s</a:t>
            </a:r>
            <a:r>
              <a:rPr sz="1800" spc="5" dirty="0">
                <a:latin typeface="微软雅黑"/>
                <a:cs typeface="微软雅黑"/>
                <a:hlinkClick r:id="rId2"/>
              </a:rPr>
              <a:t>/</a:t>
            </a:r>
            <a:r>
              <a:rPr sz="1800" spc="-10" dirty="0">
                <a:latin typeface="微软雅黑"/>
                <a:cs typeface="微软雅黑"/>
                <a:hlinkClick r:id="rId2"/>
              </a:rPr>
              <a:t>w</a:t>
            </a:r>
            <a:r>
              <a:rPr sz="1800" spc="-5" dirty="0">
                <a:latin typeface="微软雅黑"/>
                <a:cs typeface="微软雅黑"/>
                <a:hlinkClick r:id="rId2"/>
              </a:rPr>
              <a:t>in</a:t>
            </a:r>
            <a:r>
              <a:rPr sz="1800" spc="5" dirty="0">
                <a:latin typeface="微软雅黑"/>
                <a:cs typeface="微软雅黑"/>
                <a:hlinkClick r:id="rId2"/>
              </a:rPr>
              <a:t>d</a:t>
            </a:r>
            <a:r>
              <a:rPr sz="1800" dirty="0">
                <a:latin typeface="微软雅黑"/>
                <a:cs typeface="微软雅黑"/>
                <a:hlinkClick r:id="rId2"/>
              </a:rPr>
              <a:t>o</a:t>
            </a:r>
            <a:r>
              <a:rPr sz="1800" spc="-5" dirty="0">
                <a:latin typeface="微软雅黑"/>
                <a:cs typeface="微软雅黑"/>
                <a:hlinkClick r:id="rId2"/>
              </a:rPr>
              <a:t>w</a:t>
            </a:r>
            <a:r>
              <a:rPr sz="1800" spc="-15" dirty="0">
                <a:latin typeface="微软雅黑"/>
                <a:cs typeface="微软雅黑"/>
                <a:hlinkClick r:id="rId2"/>
              </a:rPr>
              <a:t>s</a:t>
            </a:r>
            <a:r>
              <a:rPr sz="1800" dirty="0">
                <a:latin typeface="微软雅黑"/>
                <a:cs typeface="微软雅黑"/>
                <a:hlinkClick r:id="rId2"/>
              </a:rPr>
              <a:t>/</a:t>
            </a:r>
            <a:endParaRPr sz="18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9"/>
              </a:spcBef>
              <a:buClr>
                <a:srgbClr val="031F88"/>
              </a:buClr>
              <a:buFont typeface="Arial Unicode MS"/>
              <a:buChar char="➢"/>
            </a:pPr>
            <a:endParaRPr sz="1800">
              <a:latin typeface="Times New Roman"/>
              <a:cs typeface="Times New Roman"/>
            </a:endParaRPr>
          </a:p>
          <a:p>
            <a:pPr marL="375285" indent="-362585">
              <a:lnSpc>
                <a:spcPct val="100000"/>
              </a:lnSpc>
              <a:buClr>
                <a:srgbClr val="031F88"/>
              </a:buClr>
              <a:buFont typeface="Arial Unicode MS"/>
              <a:buChar char="➢"/>
              <a:tabLst>
                <a:tab pos="375920" algn="l"/>
              </a:tabLst>
            </a:pPr>
            <a:r>
              <a:rPr sz="1800" spc="-5" dirty="0">
                <a:latin typeface="微软雅黑"/>
                <a:cs typeface="微软雅黑"/>
              </a:rPr>
              <a:t>Mac</a:t>
            </a:r>
            <a:r>
              <a:rPr sz="1800" dirty="0">
                <a:latin typeface="微软雅黑"/>
                <a:cs typeface="微软雅黑"/>
              </a:rPr>
              <a:t>：</a:t>
            </a:r>
            <a:r>
              <a:rPr sz="1800" spc="-5" dirty="0">
                <a:latin typeface="微软雅黑"/>
                <a:cs typeface="微软雅黑"/>
              </a:rPr>
              <a:t>http</a:t>
            </a:r>
            <a:r>
              <a:rPr sz="1800" spc="-15" dirty="0">
                <a:latin typeface="微软雅黑"/>
                <a:cs typeface="微软雅黑"/>
              </a:rPr>
              <a:t>s</a:t>
            </a:r>
            <a:r>
              <a:rPr sz="1800" dirty="0">
                <a:latin typeface="微软雅黑"/>
                <a:cs typeface="微软雅黑"/>
              </a:rPr>
              <a:t>:/</a:t>
            </a:r>
            <a:r>
              <a:rPr sz="1800" spc="-5" dirty="0">
                <a:latin typeface="微软雅黑"/>
                <a:cs typeface="微软雅黑"/>
              </a:rPr>
              <a:t>/</a:t>
            </a:r>
            <a:r>
              <a:rPr sz="1800" spc="-10" dirty="0">
                <a:latin typeface="微软雅黑"/>
                <a:cs typeface="微软雅黑"/>
                <a:hlinkClick r:id="rId3"/>
              </a:rPr>
              <a:t>w</a:t>
            </a:r>
            <a:r>
              <a:rPr sz="1800" spc="-5" dirty="0">
                <a:latin typeface="微软雅黑"/>
                <a:cs typeface="微软雅黑"/>
                <a:hlinkClick r:id="rId3"/>
              </a:rPr>
              <a:t>w</a:t>
            </a:r>
            <a:r>
              <a:rPr sz="1800" spc="-10" dirty="0">
                <a:latin typeface="微软雅黑"/>
                <a:cs typeface="微软雅黑"/>
                <a:hlinkClick r:id="rId3"/>
              </a:rPr>
              <a:t>w</a:t>
            </a:r>
            <a:r>
              <a:rPr sz="1800" spc="-5" dirty="0">
                <a:latin typeface="微软雅黑"/>
                <a:cs typeface="微软雅黑"/>
                <a:hlinkClick r:id="rId3"/>
              </a:rPr>
              <a:t>.p</a:t>
            </a:r>
            <a:r>
              <a:rPr sz="1800" dirty="0">
                <a:latin typeface="微软雅黑"/>
                <a:cs typeface="微软雅黑"/>
                <a:hlinkClick r:id="rId3"/>
              </a:rPr>
              <a:t>y</a:t>
            </a:r>
            <a:r>
              <a:rPr sz="1800" spc="-5" dirty="0">
                <a:latin typeface="微软雅黑"/>
                <a:cs typeface="微软雅黑"/>
                <a:hlinkClick r:id="rId3"/>
              </a:rPr>
              <a:t>t</a:t>
            </a:r>
            <a:r>
              <a:rPr sz="1800" dirty="0">
                <a:latin typeface="微软雅黑"/>
                <a:cs typeface="微软雅黑"/>
                <a:hlinkClick r:id="rId3"/>
              </a:rPr>
              <a:t>ho</a:t>
            </a:r>
            <a:r>
              <a:rPr sz="1800" spc="-5" dirty="0">
                <a:latin typeface="微软雅黑"/>
                <a:cs typeface="微软雅黑"/>
                <a:hlinkClick r:id="rId3"/>
              </a:rPr>
              <a:t>n</a:t>
            </a:r>
            <a:r>
              <a:rPr sz="1800" dirty="0">
                <a:latin typeface="微软雅黑"/>
                <a:cs typeface="微软雅黑"/>
                <a:hlinkClick r:id="rId3"/>
              </a:rPr>
              <a:t>.</a:t>
            </a:r>
            <a:r>
              <a:rPr sz="1800" spc="-5" dirty="0">
                <a:latin typeface="微软雅黑"/>
                <a:cs typeface="微软雅黑"/>
                <a:hlinkClick r:id="rId3"/>
              </a:rPr>
              <a:t>o</a:t>
            </a:r>
            <a:r>
              <a:rPr sz="1800" spc="-15" dirty="0">
                <a:latin typeface="微软雅黑"/>
                <a:cs typeface="微软雅黑"/>
                <a:hlinkClick r:id="rId3"/>
              </a:rPr>
              <a:t>r</a:t>
            </a:r>
            <a:r>
              <a:rPr sz="1800" spc="10" dirty="0">
                <a:latin typeface="微软雅黑"/>
                <a:cs typeface="微软雅黑"/>
                <a:hlinkClick r:id="rId3"/>
              </a:rPr>
              <a:t>g</a:t>
            </a:r>
            <a:r>
              <a:rPr sz="1800" spc="-5" dirty="0">
                <a:latin typeface="微软雅黑"/>
                <a:cs typeface="微软雅黑"/>
                <a:hlinkClick r:id="rId3"/>
              </a:rPr>
              <a:t>/</a:t>
            </a:r>
            <a:r>
              <a:rPr sz="1800" dirty="0">
                <a:latin typeface="微软雅黑"/>
                <a:cs typeface="微软雅黑"/>
                <a:hlinkClick r:id="rId3"/>
              </a:rPr>
              <a:t>d</a:t>
            </a:r>
            <a:r>
              <a:rPr sz="1800" spc="-5" dirty="0">
                <a:latin typeface="微软雅黑"/>
                <a:cs typeface="微软雅黑"/>
                <a:hlinkClick r:id="rId3"/>
              </a:rPr>
              <a:t>ownload</a:t>
            </a:r>
            <a:r>
              <a:rPr sz="1800" dirty="0">
                <a:latin typeface="微软雅黑"/>
                <a:cs typeface="微软雅黑"/>
                <a:hlinkClick r:id="rId3"/>
              </a:rPr>
              <a:t>s</a:t>
            </a:r>
            <a:r>
              <a:rPr sz="1800" spc="-5" dirty="0">
                <a:latin typeface="微软雅黑"/>
                <a:cs typeface="微软雅黑"/>
                <a:hlinkClick r:id="rId3"/>
              </a:rPr>
              <a:t>/m</a:t>
            </a:r>
            <a:r>
              <a:rPr sz="1800" dirty="0">
                <a:latin typeface="微软雅黑"/>
                <a:cs typeface="微软雅黑"/>
                <a:hlinkClick r:id="rId3"/>
              </a:rPr>
              <a:t>a</a:t>
            </a:r>
            <a:r>
              <a:rPr sz="1800" spc="5" dirty="0">
                <a:latin typeface="微软雅黑"/>
                <a:cs typeface="微软雅黑"/>
                <a:hlinkClick r:id="rId3"/>
              </a:rPr>
              <a:t>c</a:t>
            </a:r>
            <a:r>
              <a:rPr sz="1800" spc="-5" dirty="0">
                <a:latin typeface="微软雅黑"/>
                <a:cs typeface="微软雅黑"/>
                <a:hlinkClick r:id="rId3"/>
              </a:rPr>
              <a:t>-</a:t>
            </a:r>
            <a:r>
              <a:rPr sz="1800" dirty="0">
                <a:latin typeface="微软雅黑"/>
                <a:cs typeface="微软雅黑"/>
                <a:hlinkClick r:id="rId3"/>
              </a:rPr>
              <a:t>o</a:t>
            </a:r>
            <a:r>
              <a:rPr sz="1800" spc="-15" dirty="0">
                <a:latin typeface="微软雅黑"/>
                <a:cs typeface="微软雅黑"/>
                <a:hlinkClick r:id="rId3"/>
              </a:rPr>
              <a:t>s</a:t>
            </a:r>
            <a:r>
              <a:rPr sz="1800" spc="0" dirty="0">
                <a:latin typeface="微软雅黑"/>
                <a:cs typeface="微软雅黑"/>
                <a:hlinkClick r:id="rId3"/>
              </a:rPr>
              <a:t>x</a:t>
            </a:r>
            <a:r>
              <a:rPr sz="1800" dirty="0">
                <a:latin typeface="微软雅黑"/>
                <a:cs typeface="微软雅黑"/>
                <a:hlinkClick r:id="rId3"/>
              </a:rPr>
              <a:t>/</a:t>
            </a:r>
            <a:endParaRPr sz="18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6"/>
              </a:spcBef>
            </a:pP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375285" algn="l"/>
              </a:tabLst>
            </a:pPr>
            <a:r>
              <a:rPr sz="1800" spc="-235" dirty="0">
                <a:solidFill>
                  <a:srgbClr val="031F88"/>
                </a:solidFill>
                <a:latin typeface="Arial Unicode MS"/>
                <a:cs typeface="Arial Unicode MS"/>
              </a:rPr>
              <a:t>➢	</a:t>
            </a:r>
            <a:r>
              <a:rPr sz="1800" spc="-235" dirty="0">
                <a:latin typeface="微软雅黑"/>
                <a:cs typeface="微软雅黑"/>
              </a:rPr>
              <a:t>安装说明：</a:t>
            </a:r>
            <a:endParaRPr sz="1800">
              <a:latin typeface="微软雅黑"/>
              <a:cs typeface="微软雅黑"/>
            </a:endParaRPr>
          </a:p>
          <a:p>
            <a:pPr marL="12700" marR="5080">
              <a:lnSpc>
                <a:spcPct val="150100"/>
              </a:lnSpc>
              <a:spcBef>
                <a:spcPts val="1005"/>
              </a:spcBef>
            </a:pPr>
            <a:r>
              <a:rPr sz="1800" spc="-5" dirty="0">
                <a:latin typeface="微软雅黑"/>
                <a:cs typeface="微软雅黑"/>
              </a:rPr>
              <a:t>http</a:t>
            </a:r>
            <a:r>
              <a:rPr sz="1800" spc="-15" dirty="0">
                <a:latin typeface="微软雅黑"/>
                <a:cs typeface="微软雅黑"/>
              </a:rPr>
              <a:t>s</a:t>
            </a:r>
            <a:r>
              <a:rPr sz="1800" dirty="0">
                <a:latin typeface="微软雅黑"/>
                <a:cs typeface="微软雅黑"/>
              </a:rPr>
              <a:t>:/</a:t>
            </a:r>
            <a:r>
              <a:rPr sz="1800" spc="-5" dirty="0">
                <a:latin typeface="微软雅黑"/>
                <a:cs typeface="微软雅黑"/>
              </a:rPr>
              <a:t>/</a:t>
            </a:r>
            <a:r>
              <a:rPr sz="1800" spc="-10" dirty="0">
                <a:latin typeface="微软雅黑"/>
                <a:cs typeface="微软雅黑"/>
                <a:hlinkClick r:id="rId4"/>
              </a:rPr>
              <a:t>w</a:t>
            </a:r>
            <a:r>
              <a:rPr sz="1800" spc="-5" dirty="0">
                <a:latin typeface="微软雅黑"/>
                <a:cs typeface="微软雅黑"/>
                <a:hlinkClick r:id="rId4"/>
              </a:rPr>
              <a:t>w</a:t>
            </a:r>
            <a:r>
              <a:rPr sz="1800" spc="-10" dirty="0">
                <a:latin typeface="微软雅黑"/>
                <a:cs typeface="微软雅黑"/>
                <a:hlinkClick r:id="rId4"/>
              </a:rPr>
              <a:t>w</a:t>
            </a:r>
            <a:r>
              <a:rPr sz="1800" spc="-5" dirty="0">
                <a:latin typeface="微软雅黑"/>
                <a:cs typeface="微软雅黑"/>
                <a:hlinkClick r:id="rId4"/>
              </a:rPr>
              <a:t>.li</a:t>
            </a:r>
            <a:r>
              <a:rPr sz="1800" dirty="0">
                <a:latin typeface="微软雅黑"/>
                <a:cs typeface="微软雅黑"/>
                <a:hlinkClick r:id="rId4"/>
              </a:rPr>
              <a:t>a</a:t>
            </a:r>
            <a:r>
              <a:rPr sz="1800" spc="-5" dirty="0">
                <a:latin typeface="微软雅黑"/>
                <a:cs typeface="微软雅黑"/>
                <a:hlinkClick r:id="rId4"/>
              </a:rPr>
              <a:t>o</a:t>
            </a:r>
            <a:r>
              <a:rPr sz="1800" spc="-15" dirty="0">
                <a:latin typeface="微软雅黑"/>
                <a:cs typeface="微软雅黑"/>
                <a:hlinkClick r:id="rId4"/>
              </a:rPr>
              <a:t>x</a:t>
            </a:r>
            <a:r>
              <a:rPr sz="1800" spc="5" dirty="0">
                <a:latin typeface="微软雅黑"/>
                <a:cs typeface="微软雅黑"/>
                <a:hlinkClick r:id="rId4"/>
              </a:rPr>
              <a:t>u</a:t>
            </a:r>
            <a:r>
              <a:rPr sz="1800" spc="-5" dirty="0">
                <a:latin typeface="微软雅黑"/>
                <a:cs typeface="微软雅黑"/>
                <a:hlinkClick r:id="rId4"/>
              </a:rPr>
              <a:t>ef</a:t>
            </a:r>
            <a:r>
              <a:rPr sz="1800" spc="5" dirty="0">
                <a:latin typeface="微软雅黑"/>
                <a:cs typeface="微软雅黑"/>
                <a:hlinkClick r:id="rId4"/>
              </a:rPr>
              <a:t>e</a:t>
            </a:r>
            <a:r>
              <a:rPr sz="1800" spc="-10" dirty="0">
                <a:latin typeface="微软雅黑"/>
                <a:cs typeface="微软雅黑"/>
                <a:hlinkClick r:id="rId4"/>
              </a:rPr>
              <a:t>ng</a:t>
            </a:r>
            <a:r>
              <a:rPr sz="1800" spc="-15" dirty="0">
                <a:latin typeface="微软雅黑"/>
                <a:cs typeface="微软雅黑"/>
                <a:hlinkClick r:id="rId4"/>
              </a:rPr>
              <a:t>.</a:t>
            </a:r>
            <a:r>
              <a:rPr sz="1800" spc="5" dirty="0">
                <a:latin typeface="微软雅黑"/>
                <a:cs typeface="微软雅黑"/>
                <a:hlinkClick r:id="rId4"/>
              </a:rPr>
              <a:t>c</a:t>
            </a:r>
            <a:r>
              <a:rPr sz="1800" spc="-5" dirty="0">
                <a:latin typeface="微软雅黑"/>
                <a:cs typeface="微软雅黑"/>
                <a:hlinkClick r:id="rId4"/>
              </a:rPr>
              <a:t>o</a:t>
            </a:r>
            <a:r>
              <a:rPr sz="1800" spc="0" dirty="0">
                <a:latin typeface="微软雅黑"/>
                <a:cs typeface="微软雅黑"/>
                <a:hlinkClick r:id="rId4"/>
              </a:rPr>
              <a:t>m</a:t>
            </a:r>
            <a:r>
              <a:rPr sz="1800" spc="10" dirty="0">
                <a:latin typeface="微软雅黑"/>
                <a:cs typeface="微软雅黑"/>
                <a:hlinkClick r:id="rId4"/>
              </a:rPr>
              <a:t>/</a:t>
            </a:r>
            <a:r>
              <a:rPr sz="1800" spc="-10" dirty="0">
                <a:latin typeface="微软雅黑"/>
                <a:cs typeface="微软雅黑"/>
                <a:hlinkClick r:id="rId4"/>
              </a:rPr>
              <a:t>w</a:t>
            </a:r>
            <a:r>
              <a:rPr sz="1800" spc="-5" dirty="0">
                <a:latin typeface="微软雅黑"/>
                <a:cs typeface="微软雅黑"/>
                <a:hlinkClick r:id="rId4"/>
              </a:rPr>
              <a:t>i</a:t>
            </a:r>
            <a:r>
              <a:rPr sz="1800" dirty="0">
                <a:latin typeface="微软雅黑"/>
                <a:cs typeface="微软雅黑"/>
                <a:hlinkClick r:id="rId4"/>
              </a:rPr>
              <a:t>ki</a:t>
            </a:r>
            <a:r>
              <a:rPr sz="1800" spc="-5" dirty="0">
                <a:latin typeface="微软雅黑"/>
                <a:cs typeface="微软雅黑"/>
                <a:hlinkClick r:id="rId4"/>
              </a:rPr>
              <a:t>/00143</a:t>
            </a:r>
            <a:r>
              <a:rPr sz="1800" dirty="0">
                <a:latin typeface="微软雅黑"/>
                <a:cs typeface="微软雅黑"/>
                <a:hlinkClick r:id="rId4"/>
              </a:rPr>
              <a:t>1</a:t>
            </a:r>
            <a:r>
              <a:rPr sz="1800" spc="-5" dirty="0">
                <a:latin typeface="微软雅黑"/>
                <a:cs typeface="微软雅黑"/>
                <a:hlinkClick r:id="rId4"/>
              </a:rPr>
              <a:t>6089</a:t>
            </a:r>
            <a:r>
              <a:rPr sz="1800" dirty="0">
                <a:latin typeface="微软雅黑"/>
                <a:cs typeface="微软雅黑"/>
                <a:hlinkClick r:id="rId4"/>
              </a:rPr>
              <a:t>5</a:t>
            </a:r>
            <a:r>
              <a:rPr sz="1800" spc="-5" dirty="0">
                <a:latin typeface="微软雅黑"/>
                <a:cs typeface="微软雅黑"/>
                <a:hlinkClick r:id="rId4"/>
              </a:rPr>
              <a:t>572</a:t>
            </a:r>
            <a:r>
              <a:rPr sz="1800" spc="-10" dirty="0">
                <a:latin typeface="微软雅黑"/>
                <a:cs typeface="微软雅黑"/>
                <a:hlinkClick r:id="rId4"/>
              </a:rPr>
              <a:t>6</a:t>
            </a:r>
            <a:r>
              <a:rPr sz="1800" spc="-5" dirty="0">
                <a:latin typeface="微软雅黑"/>
                <a:cs typeface="微软雅黑"/>
                <a:hlinkClick r:id="rId4"/>
              </a:rPr>
              <a:t>4a6b34</a:t>
            </a:r>
            <a:r>
              <a:rPr sz="1800" spc="-10" dirty="0">
                <a:latin typeface="微软雅黑"/>
                <a:cs typeface="微软雅黑"/>
                <a:hlinkClick r:id="rId4"/>
              </a:rPr>
              <a:t>8</a:t>
            </a:r>
            <a:r>
              <a:rPr sz="1800" spc="-5" dirty="0">
                <a:latin typeface="微软雅黑"/>
                <a:cs typeface="微软雅黑"/>
                <a:hlinkClick r:id="rId4"/>
              </a:rPr>
              <a:t>9</a:t>
            </a:r>
            <a:r>
              <a:rPr sz="1800" spc="-10" dirty="0">
                <a:latin typeface="微软雅黑"/>
                <a:cs typeface="微软雅黑"/>
                <a:hlinkClick r:id="rId4"/>
              </a:rPr>
              <a:t>5</a:t>
            </a:r>
            <a:r>
              <a:rPr sz="1800" spc="-5" dirty="0">
                <a:latin typeface="微软雅黑"/>
                <a:cs typeface="微软雅黑"/>
                <a:hlinkClick r:id="rId4"/>
              </a:rPr>
              <a:t>8f</a:t>
            </a:r>
            <a:r>
              <a:rPr sz="1800" spc="-15" dirty="0">
                <a:latin typeface="微软雅黑"/>
                <a:cs typeface="微软雅黑"/>
                <a:hlinkClick r:id="rId4"/>
              </a:rPr>
              <a:t>4</a:t>
            </a:r>
            <a:r>
              <a:rPr sz="1800" spc="-5" dirty="0">
                <a:latin typeface="微软雅黑"/>
                <a:cs typeface="微软雅黑"/>
                <a:hlinkClick r:id="rId4"/>
              </a:rPr>
              <a:t>4</a:t>
            </a:r>
            <a:r>
              <a:rPr sz="1800" spc="-10" dirty="0">
                <a:latin typeface="微软雅黑"/>
                <a:cs typeface="微软雅黑"/>
                <a:hlinkClick r:id="rId4"/>
              </a:rPr>
              <a:t>9</a:t>
            </a:r>
            <a:r>
              <a:rPr sz="1800" spc="-5" dirty="0">
                <a:latin typeface="微软雅黑"/>
                <a:cs typeface="微软雅黑"/>
                <a:hlinkClick r:id="rId4"/>
              </a:rPr>
              <a:t>9</a:t>
            </a:r>
            <a:r>
              <a:rPr sz="1800" spc="-10" dirty="0">
                <a:latin typeface="微软雅黑"/>
                <a:cs typeface="微软雅黑"/>
                <a:hlinkClick r:id="rId4"/>
              </a:rPr>
              <a:t>4</a:t>
            </a:r>
            <a:r>
              <a:rPr sz="1800" spc="-5" dirty="0">
                <a:latin typeface="微软雅黑"/>
                <a:cs typeface="微软雅黑"/>
                <a:hlinkClick r:id="rId4"/>
              </a:rPr>
              <a:t>9df</a:t>
            </a:r>
            <a:r>
              <a:rPr sz="1800" spc="-10" dirty="0">
                <a:latin typeface="微软雅黑"/>
                <a:cs typeface="微软雅黑"/>
                <a:hlinkClick r:id="rId4"/>
              </a:rPr>
              <a:t>4</a:t>
            </a:r>
            <a:r>
              <a:rPr sz="1800" spc="-5" dirty="0">
                <a:latin typeface="微软雅黑"/>
                <a:cs typeface="微软雅黑"/>
                <a:hlinkClick r:id="rId4"/>
              </a:rPr>
              <a:t>2a</a:t>
            </a:r>
            <a:r>
              <a:rPr sz="1800" spc="-10" dirty="0">
                <a:latin typeface="微软雅黑"/>
                <a:cs typeface="微软雅黑"/>
                <a:hlinkClick r:id="rId4"/>
              </a:rPr>
              <a:t>6</a:t>
            </a:r>
            <a:r>
              <a:rPr sz="1800" dirty="0">
                <a:latin typeface="微软雅黑"/>
                <a:cs typeface="微软雅黑"/>
                <a:hlinkClick r:id="rId4"/>
              </a:rPr>
              <a:t>d3a2e5</a:t>
            </a:r>
            <a:r>
              <a:rPr sz="1800" spc="-15" dirty="0">
                <a:latin typeface="微软雅黑"/>
                <a:cs typeface="微软雅黑"/>
                <a:hlinkClick r:id="rId4"/>
              </a:rPr>
              <a:t>4</a:t>
            </a:r>
            <a:r>
              <a:rPr sz="1800" spc="-5" dirty="0">
                <a:latin typeface="微软雅黑"/>
                <a:cs typeface="微软雅黑"/>
                <a:hlinkClick r:id="rId4"/>
              </a:rPr>
              <a:t>2c</a:t>
            </a:r>
            <a:r>
              <a:rPr sz="1800" spc="-15" dirty="0">
                <a:latin typeface="微软雅黑"/>
                <a:cs typeface="微软雅黑"/>
                <a:hlinkClick r:id="rId4"/>
              </a:rPr>
              <a:t>0</a:t>
            </a:r>
            <a:r>
              <a:rPr sz="1800" spc="-5" dirty="0">
                <a:latin typeface="微软雅黑"/>
                <a:cs typeface="微软雅黑"/>
                <a:hlinkClick r:id="rId4"/>
              </a:rPr>
              <a:t>0</a:t>
            </a:r>
            <a:r>
              <a:rPr sz="1800" spc="-10" dirty="0">
                <a:latin typeface="微软雅黑"/>
                <a:cs typeface="微软雅黑"/>
                <a:hlinkClick r:id="rId4"/>
              </a:rPr>
              <a:t>0</a:t>
            </a:r>
            <a:r>
              <a:rPr sz="1800" spc="-5" dirty="0">
                <a:latin typeface="微软雅黑"/>
                <a:cs typeface="微软雅黑"/>
                <a:hlinkClick r:id="rId4"/>
              </a:rPr>
              <a:t>/001</a:t>
            </a:r>
            <a:r>
              <a:rPr sz="1800" spc="-5" dirty="0">
                <a:latin typeface="微软雅黑"/>
                <a:cs typeface="微软雅黑"/>
              </a:rPr>
              <a:t> 4316</a:t>
            </a:r>
            <a:r>
              <a:rPr sz="1800" dirty="0">
                <a:latin typeface="微软雅黑"/>
                <a:cs typeface="微软雅黑"/>
              </a:rPr>
              <a:t>0</a:t>
            </a:r>
            <a:r>
              <a:rPr sz="1800" spc="-5" dirty="0">
                <a:latin typeface="微软雅黑"/>
                <a:cs typeface="微软雅黑"/>
              </a:rPr>
              <a:t>9</a:t>
            </a:r>
            <a:r>
              <a:rPr sz="1800" spc="-10" dirty="0">
                <a:latin typeface="微软雅黑"/>
                <a:cs typeface="微软雅黑"/>
              </a:rPr>
              <a:t>0</a:t>
            </a:r>
            <a:r>
              <a:rPr sz="1800" spc="-5" dirty="0">
                <a:latin typeface="微软雅黑"/>
                <a:cs typeface="微软雅黑"/>
              </a:rPr>
              <a:t>4</a:t>
            </a:r>
            <a:r>
              <a:rPr sz="1800" spc="-10" dirty="0">
                <a:latin typeface="微软雅黑"/>
                <a:cs typeface="微软雅黑"/>
              </a:rPr>
              <a:t>7</a:t>
            </a:r>
            <a:r>
              <a:rPr sz="1800" spc="-5" dirty="0">
                <a:latin typeface="微软雅黑"/>
                <a:cs typeface="微软雅黑"/>
              </a:rPr>
              <a:t>8</a:t>
            </a:r>
            <a:r>
              <a:rPr sz="1800" spc="-10" dirty="0">
                <a:latin typeface="微软雅黑"/>
                <a:cs typeface="微软雅黑"/>
              </a:rPr>
              <a:t>9</a:t>
            </a:r>
            <a:r>
              <a:rPr sz="1800" spc="-5" dirty="0">
                <a:latin typeface="微软雅黑"/>
                <a:cs typeface="微软雅黑"/>
              </a:rPr>
              <a:t>12</a:t>
            </a:r>
            <a:r>
              <a:rPr sz="1800" spc="-10" dirty="0">
                <a:latin typeface="微软雅黑"/>
                <a:cs typeface="微软雅黑"/>
              </a:rPr>
              <a:t>d</a:t>
            </a:r>
            <a:r>
              <a:rPr sz="1800" dirty="0">
                <a:latin typeface="微软雅黑"/>
                <a:cs typeface="微软雅黑"/>
              </a:rPr>
              <a:t>ab2a3a9e8f</a:t>
            </a:r>
            <a:r>
              <a:rPr sz="1800" spc="-15" dirty="0">
                <a:latin typeface="微软雅黑"/>
                <a:cs typeface="微软雅黑"/>
              </a:rPr>
              <a:t>4</a:t>
            </a:r>
            <a:r>
              <a:rPr sz="1800" spc="-5" dirty="0">
                <a:latin typeface="微软雅黑"/>
                <a:cs typeface="微软雅黑"/>
              </a:rPr>
              <a:t>ed4</a:t>
            </a:r>
            <a:r>
              <a:rPr sz="1800" spc="-15" dirty="0">
                <a:latin typeface="微软雅黑"/>
                <a:cs typeface="微软雅黑"/>
              </a:rPr>
              <a:t>9</a:t>
            </a:r>
            <a:r>
              <a:rPr sz="1800" dirty="0">
                <a:latin typeface="微软雅黑"/>
                <a:cs typeface="微软雅黑"/>
              </a:rPr>
              <a:t>d2</a:t>
            </a:r>
            <a:r>
              <a:rPr sz="1800" spc="-15" dirty="0">
                <a:latin typeface="微软雅黑"/>
                <a:cs typeface="微软雅黑"/>
              </a:rPr>
              <a:t>8</a:t>
            </a:r>
            <a:r>
              <a:rPr sz="1800" spc="-5" dirty="0">
                <a:latin typeface="微软雅黑"/>
                <a:cs typeface="微软雅黑"/>
              </a:rPr>
              <a:t>8</a:t>
            </a:r>
            <a:r>
              <a:rPr sz="1800" spc="-10" dirty="0">
                <a:latin typeface="微软雅黑"/>
                <a:cs typeface="微软雅黑"/>
              </a:rPr>
              <a:t>5</a:t>
            </a:r>
            <a:r>
              <a:rPr sz="1800" spc="-5" dirty="0">
                <a:latin typeface="微软雅黑"/>
                <a:cs typeface="微软雅黑"/>
              </a:rPr>
              <a:t>4b</a:t>
            </a:r>
            <a:r>
              <a:rPr sz="1800" spc="-10" dirty="0">
                <a:latin typeface="微软雅黑"/>
                <a:cs typeface="微软雅黑"/>
              </a:rPr>
              <a:t>2</a:t>
            </a:r>
            <a:r>
              <a:rPr sz="1800" spc="-5" dirty="0">
                <a:latin typeface="微软雅黑"/>
                <a:cs typeface="微软雅黑"/>
              </a:rPr>
              <a:t>9</a:t>
            </a:r>
            <a:r>
              <a:rPr sz="1800" spc="-10" dirty="0">
                <a:latin typeface="微软雅黑"/>
                <a:cs typeface="微软雅黑"/>
              </a:rPr>
              <a:t>2</a:t>
            </a:r>
            <a:r>
              <a:rPr sz="1800" dirty="0">
                <a:latin typeface="微软雅黑"/>
                <a:cs typeface="微软雅黑"/>
              </a:rPr>
              <a:t>f8</a:t>
            </a:r>
            <a:r>
              <a:rPr sz="1800" spc="-15" dirty="0">
                <a:latin typeface="微软雅黑"/>
                <a:cs typeface="微软雅黑"/>
              </a:rPr>
              <a:t>5</a:t>
            </a:r>
            <a:r>
              <a:rPr sz="1800" spc="-5" dirty="0">
                <a:latin typeface="微软雅黑"/>
                <a:cs typeface="微软雅黑"/>
              </a:rPr>
              <a:t>bb</a:t>
            </a:r>
            <a:r>
              <a:rPr sz="1800" spc="-15" dirty="0">
                <a:latin typeface="微软雅黑"/>
                <a:cs typeface="微软雅黑"/>
              </a:rPr>
              <a:t>0</a:t>
            </a:r>
            <a:r>
              <a:rPr sz="1800" spc="-5" dirty="0">
                <a:latin typeface="微软雅黑"/>
                <a:cs typeface="微软雅黑"/>
              </a:rPr>
              <a:t>00</a:t>
            </a:r>
            <a:endParaRPr sz="1800">
              <a:latin typeface="微软雅黑"/>
              <a:cs typeface="微软雅黑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dirty="0">
                <a:solidFill>
                  <a:srgbClr val="000000"/>
                </a:solidFill>
                <a:latin typeface="微软雅黑"/>
                <a:cs typeface="微软雅黑"/>
              </a:rPr>
              <a:t>搭建</a:t>
            </a:r>
            <a:r>
              <a:rPr sz="2400" spc="-5" dirty="0">
                <a:solidFill>
                  <a:srgbClr val="000000"/>
                </a:solidFill>
                <a:latin typeface="微软雅黑"/>
                <a:cs typeface="微软雅黑"/>
              </a:rPr>
              <a:t>Pyth</a:t>
            </a:r>
            <a:r>
              <a:rPr sz="2400" spc="-10" dirty="0">
                <a:solidFill>
                  <a:srgbClr val="000000"/>
                </a:solidFill>
                <a:latin typeface="微软雅黑"/>
                <a:cs typeface="微软雅黑"/>
              </a:rPr>
              <a:t>o</a:t>
            </a:r>
            <a:r>
              <a:rPr sz="2400" spc="5" dirty="0">
                <a:solidFill>
                  <a:srgbClr val="000000"/>
                </a:solidFill>
                <a:latin typeface="微软雅黑"/>
                <a:cs typeface="微软雅黑"/>
              </a:rPr>
              <a:t>n</a:t>
            </a:r>
            <a:r>
              <a:rPr sz="2400" dirty="0">
                <a:solidFill>
                  <a:srgbClr val="000000"/>
                </a:solidFill>
                <a:latin typeface="微软雅黑"/>
                <a:cs typeface="微软雅黑"/>
              </a:rPr>
              <a:t>环境</a:t>
            </a:r>
            <a:endParaRPr sz="2400">
              <a:latin typeface="微软雅黑"/>
              <a:cs typeface="微软雅黑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ftr" sz="quarter" idx="4294967295"/>
          </p:nvPr>
        </p:nvSpPr>
        <p:spPr>
          <a:xfrm>
            <a:off x="2558542" y="6457660"/>
            <a:ext cx="1007110" cy="1657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大数据挖掘专家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4294967295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9</a:t>
            </a:fld>
            <a:endParaRPr spc="-5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02716" y="1226879"/>
            <a:ext cx="7104380" cy="47110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dirty="0">
                <a:latin typeface="微软雅黑"/>
                <a:cs typeface="微软雅黑"/>
              </a:rPr>
              <a:t>使用I</a:t>
            </a:r>
            <a:r>
              <a:rPr sz="2000" spc="-10" dirty="0">
                <a:latin typeface="微软雅黑"/>
                <a:cs typeface="微软雅黑"/>
              </a:rPr>
              <a:t>D</a:t>
            </a:r>
            <a:r>
              <a:rPr sz="2000" spc="-5" dirty="0">
                <a:latin typeface="微软雅黑"/>
                <a:cs typeface="微软雅黑"/>
              </a:rPr>
              <a:t>E</a:t>
            </a:r>
            <a:r>
              <a:rPr sz="2000" dirty="0">
                <a:latin typeface="微软雅黑"/>
                <a:cs typeface="微软雅黑"/>
              </a:rPr>
              <a:t>工具：</a:t>
            </a:r>
            <a:r>
              <a:rPr sz="2000" spc="-5" dirty="0">
                <a:latin typeface="微软雅黑"/>
                <a:cs typeface="微软雅黑"/>
              </a:rPr>
              <a:t>j</a:t>
            </a:r>
            <a:r>
              <a:rPr sz="2000" dirty="0">
                <a:latin typeface="微软雅黑"/>
                <a:cs typeface="微软雅黑"/>
              </a:rPr>
              <a:t>upyter</a:t>
            </a:r>
            <a:r>
              <a:rPr sz="2000" spc="-35" dirty="0">
                <a:latin typeface="微软雅黑"/>
                <a:cs typeface="微软雅黑"/>
              </a:rPr>
              <a:t> </a:t>
            </a:r>
            <a:r>
              <a:rPr sz="2000" spc="-5" dirty="0">
                <a:latin typeface="微软雅黑"/>
                <a:cs typeface="微软雅黑"/>
              </a:rPr>
              <a:t>no</a:t>
            </a:r>
            <a:r>
              <a:rPr sz="2000" spc="-10" dirty="0">
                <a:latin typeface="微软雅黑"/>
                <a:cs typeface="微软雅黑"/>
              </a:rPr>
              <a:t>t</a:t>
            </a:r>
            <a:r>
              <a:rPr sz="2000" spc="-5" dirty="0">
                <a:latin typeface="微软雅黑"/>
                <a:cs typeface="微软雅黑"/>
              </a:rPr>
              <a:t>ebook</a:t>
            </a:r>
            <a:r>
              <a:rPr sz="2000" dirty="0">
                <a:latin typeface="微软雅黑"/>
                <a:cs typeface="微软雅黑"/>
              </a:rPr>
              <a:t>、P</a:t>
            </a:r>
            <a:r>
              <a:rPr sz="2000" spc="-15" dirty="0">
                <a:latin typeface="微软雅黑"/>
                <a:cs typeface="微软雅黑"/>
              </a:rPr>
              <a:t>y</a:t>
            </a:r>
            <a:r>
              <a:rPr sz="2000" dirty="0">
                <a:latin typeface="微软雅黑"/>
                <a:cs typeface="微软雅黑"/>
              </a:rPr>
              <a:t>Char</a:t>
            </a:r>
            <a:r>
              <a:rPr sz="2000" spc="-5" dirty="0">
                <a:latin typeface="微软雅黑"/>
                <a:cs typeface="微软雅黑"/>
              </a:rPr>
              <a:t>m</a:t>
            </a:r>
            <a:r>
              <a:rPr sz="2000" dirty="0">
                <a:latin typeface="微软雅黑"/>
                <a:cs typeface="微软雅黑"/>
              </a:rPr>
              <a:t>、</a:t>
            </a:r>
            <a:r>
              <a:rPr sz="2000" spc="-5" dirty="0">
                <a:latin typeface="微软雅黑"/>
                <a:cs typeface="微软雅黑"/>
              </a:rPr>
              <a:t>Sp</a:t>
            </a:r>
            <a:r>
              <a:rPr sz="2000" spc="-10" dirty="0">
                <a:latin typeface="微软雅黑"/>
                <a:cs typeface="微软雅黑"/>
              </a:rPr>
              <a:t>y</a:t>
            </a:r>
            <a:r>
              <a:rPr sz="2000" dirty="0">
                <a:latin typeface="微软雅黑"/>
                <a:cs typeface="微软雅黑"/>
              </a:rPr>
              <a:t>der</a:t>
            </a:r>
            <a:endParaRPr sz="2000">
              <a:latin typeface="微软雅黑"/>
              <a:cs typeface="微软雅黑"/>
            </a:endParaRPr>
          </a:p>
          <a:p>
            <a:pPr marL="12700" marR="1557020">
              <a:lnSpc>
                <a:spcPct val="196300"/>
              </a:lnSpc>
              <a:spcBef>
                <a:spcPts val="965"/>
              </a:spcBef>
            </a:pPr>
            <a:r>
              <a:rPr sz="1800" dirty="0">
                <a:latin typeface="微软雅黑"/>
                <a:cs typeface="微软雅黑"/>
              </a:rPr>
              <a:t>1、</a:t>
            </a:r>
            <a:r>
              <a:rPr sz="1800" spc="-5" dirty="0">
                <a:latin typeface="微软雅黑"/>
                <a:cs typeface="微软雅黑"/>
              </a:rPr>
              <a:t>j</a:t>
            </a:r>
            <a:r>
              <a:rPr sz="1800" spc="-10" dirty="0">
                <a:latin typeface="微软雅黑"/>
                <a:cs typeface="微软雅黑"/>
              </a:rPr>
              <a:t>u</a:t>
            </a:r>
            <a:r>
              <a:rPr sz="1800" dirty="0">
                <a:latin typeface="微软雅黑"/>
                <a:cs typeface="微软雅黑"/>
              </a:rPr>
              <a:t>pyter</a:t>
            </a:r>
            <a:r>
              <a:rPr sz="1800" spc="10" dirty="0">
                <a:latin typeface="微软雅黑"/>
                <a:cs typeface="微软雅黑"/>
              </a:rPr>
              <a:t> </a:t>
            </a:r>
            <a:r>
              <a:rPr sz="1800" spc="-5" dirty="0">
                <a:latin typeface="微软雅黑"/>
                <a:cs typeface="微软雅黑"/>
              </a:rPr>
              <a:t>n</a:t>
            </a:r>
            <a:r>
              <a:rPr sz="1800" spc="-10" dirty="0">
                <a:latin typeface="微软雅黑"/>
                <a:cs typeface="微软雅黑"/>
              </a:rPr>
              <a:t>o</a:t>
            </a:r>
            <a:r>
              <a:rPr sz="1800" spc="-5" dirty="0">
                <a:latin typeface="微软雅黑"/>
                <a:cs typeface="微软雅黑"/>
              </a:rPr>
              <a:t>tebo</a:t>
            </a:r>
            <a:r>
              <a:rPr sz="1800" spc="-15" dirty="0">
                <a:latin typeface="微软雅黑"/>
                <a:cs typeface="微软雅黑"/>
              </a:rPr>
              <a:t>o</a:t>
            </a:r>
            <a:r>
              <a:rPr sz="1800" spc="5" dirty="0">
                <a:latin typeface="微软雅黑"/>
                <a:cs typeface="微软雅黑"/>
              </a:rPr>
              <a:t>k</a:t>
            </a:r>
            <a:r>
              <a:rPr sz="1800" dirty="0">
                <a:latin typeface="微软雅黑"/>
                <a:cs typeface="微软雅黑"/>
              </a:rPr>
              <a:t>：</a:t>
            </a:r>
            <a:r>
              <a:rPr sz="1800" spc="-5" dirty="0">
                <a:latin typeface="微软雅黑"/>
                <a:cs typeface="微软雅黑"/>
              </a:rPr>
              <a:t>pip</a:t>
            </a:r>
            <a:r>
              <a:rPr sz="1800" spc="30" dirty="0">
                <a:latin typeface="微软雅黑"/>
                <a:cs typeface="微软雅黑"/>
              </a:rPr>
              <a:t> </a:t>
            </a:r>
            <a:r>
              <a:rPr sz="1800" spc="-5" dirty="0">
                <a:latin typeface="微软雅黑"/>
                <a:cs typeface="微软雅黑"/>
              </a:rPr>
              <a:t>in</a:t>
            </a:r>
            <a:r>
              <a:rPr sz="1800" spc="-10" dirty="0">
                <a:latin typeface="微软雅黑"/>
                <a:cs typeface="微软雅黑"/>
              </a:rPr>
              <a:t>s</a:t>
            </a:r>
            <a:r>
              <a:rPr sz="1800" spc="-5" dirty="0">
                <a:latin typeface="微软雅黑"/>
                <a:cs typeface="微软雅黑"/>
              </a:rPr>
              <a:t>tall</a:t>
            </a:r>
            <a:r>
              <a:rPr sz="1800" spc="5" dirty="0">
                <a:latin typeface="微软雅黑"/>
                <a:cs typeface="微软雅黑"/>
              </a:rPr>
              <a:t> </a:t>
            </a:r>
            <a:r>
              <a:rPr sz="1800" spc="-5" dirty="0">
                <a:latin typeface="微软雅黑"/>
                <a:cs typeface="微软雅黑"/>
              </a:rPr>
              <a:t>j</a:t>
            </a:r>
            <a:r>
              <a:rPr sz="1800" spc="-10" dirty="0">
                <a:latin typeface="微软雅黑"/>
                <a:cs typeface="微软雅黑"/>
              </a:rPr>
              <a:t>u</a:t>
            </a:r>
            <a:r>
              <a:rPr sz="1800" dirty="0">
                <a:latin typeface="微软雅黑"/>
                <a:cs typeface="微软雅黑"/>
              </a:rPr>
              <a:t>pyter</a:t>
            </a:r>
            <a:r>
              <a:rPr sz="1800" spc="10" dirty="0">
                <a:latin typeface="微软雅黑"/>
                <a:cs typeface="微软雅黑"/>
              </a:rPr>
              <a:t> </a:t>
            </a:r>
            <a:r>
              <a:rPr sz="1800" spc="-5" dirty="0">
                <a:latin typeface="微软雅黑"/>
                <a:cs typeface="微软雅黑"/>
              </a:rPr>
              <a:t>n</a:t>
            </a:r>
            <a:r>
              <a:rPr sz="1800" spc="-10" dirty="0">
                <a:latin typeface="微软雅黑"/>
                <a:cs typeface="微软雅黑"/>
              </a:rPr>
              <a:t>o</a:t>
            </a:r>
            <a:r>
              <a:rPr sz="1800" spc="-5" dirty="0">
                <a:latin typeface="微软雅黑"/>
                <a:cs typeface="微软雅黑"/>
              </a:rPr>
              <a:t>tebo</a:t>
            </a:r>
            <a:r>
              <a:rPr sz="1800" spc="-15" dirty="0">
                <a:latin typeface="微软雅黑"/>
                <a:cs typeface="微软雅黑"/>
              </a:rPr>
              <a:t>o</a:t>
            </a:r>
            <a:r>
              <a:rPr sz="1800" dirty="0">
                <a:latin typeface="微软雅黑"/>
                <a:cs typeface="微软雅黑"/>
              </a:rPr>
              <a:t>k 2、Py</a:t>
            </a:r>
            <a:r>
              <a:rPr sz="1800" spc="-10" dirty="0">
                <a:latin typeface="微软雅黑"/>
                <a:cs typeface="微软雅黑"/>
              </a:rPr>
              <a:t>C</a:t>
            </a:r>
            <a:r>
              <a:rPr sz="1800" spc="-5" dirty="0">
                <a:latin typeface="微软雅黑"/>
                <a:cs typeface="微软雅黑"/>
              </a:rPr>
              <a:t>ha</a:t>
            </a:r>
            <a:r>
              <a:rPr sz="1800" spc="-15" dirty="0">
                <a:latin typeface="微软雅黑"/>
                <a:cs typeface="微软雅黑"/>
              </a:rPr>
              <a:t>r</a:t>
            </a:r>
            <a:r>
              <a:rPr sz="1800" dirty="0">
                <a:latin typeface="微软雅黑"/>
                <a:cs typeface="微软雅黑"/>
              </a:rPr>
              <a:t>m</a:t>
            </a:r>
            <a:endParaRPr sz="18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6"/>
              </a:spcBef>
            </a:pPr>
            <a:endParaRPr sz="1800">
              <a:latin typeface="Times New Roman"/>
              <a:cs typeface="Times New Roman"/>
            </a:endParaRPr>
          </a:p>
          <a:p>
            <a:pPr marL="375285" indent="-362585">
              <a:lnSpc>
                <a:spcPct val="100000"/>
              </a:lnSpc>
              <a:buClr>
                <a:srgbClr val="031F88"/>
              </a:buClr>
              <a:buFont typeface="Arial"/>
              <a:buChar char="•"/>
              <a:tabLst>
                <a:tab pos="375920" algn="l"/>
              </a:tabLst>
            </a:pPr>
            <a:r>
              <a:rPr sz="1800" dirty="0">
                <a:latin typeface="微软雅黑"/>
                <a:cs typeface="微软雅黑"/>
              </a:rPr>
              <a:t>下载链接</a:t>
            </a:r>
            <a:r>
              <a:rPr sz="1800" spc="-5" dirty="0">
                <a:latin typeface="微软雅黑"/>
                <a:cs typeface="微软雅黑"/>
              </a:rPr>
              <a:t>：http</a:t>
            </a:r>
            <a:r>
              <a:rPr sz="1800" spc="-15" dirty="0">
                <a:latin typeface="微软雅黑"/>
                <a:cs typeface="微软雅黑"/>
              </a:rPr>
              <a:t>s</a:t>
            </a:r>
            <a:r>
              <a:rPr sz="1800" dirty="0">
                <a:latin typeface="微软雅黑"/>
                <a:cs typeface="微软雅黑"/>
              </a:rPr>
              <a:t>:/</a:t>
            </a:r>
            <a:r>
              <a:rPr sz="1800" spc="-5" dirty="0">
                <a:latin typeface="微软雅黑"/>
                <a:cs typeface="微软雅黑"/>
              </a:rPr>
              <a:t>/</a:t>
            </a:r>
            <a:r>
              <a:rPr sz="1800" spc="-10" dirty="0">
                <a:latin typeface="微软雅黑"/>
                <a:cs typeface="微软雅黑"/>
                <a:hlinkClick r:id="rId2"/>
              </a:rPr>
              <a:t>w</a:t>
            </a:r>
            <a:r>
              <a:rPr sz="1800" spc="-5" dirty="0">
                <a:latin typeface="微软雅黑"/>
                <a:cs typeface="微软雅黑"/>
                <a:hlinkClick r:id="rId2"/>
              </a:rPr>
              <a:t>w</a:t>
            </a:r>
            <a:r>
              <a:rPr sz="1800" spc="-10" dirty="0">
                <a:latin typeface="微软雅黑"/>
                <a:cs typeface="微软雅黑"/>
                <a:hlinkClick r:id="rId2"/>
              </a:rPr>
              <a:t>w</a:t>
            </a:r>
            <a:r>
              <a:rPr sz="1800" spc="-5" dirty="0">
                <a:latin typeface="微软雅黑"/>
                <a:cs typeface="微软雅黑"/>
                <a:hlinkClick r:id="rId2"/>
              </a:rPr>
              <a:t>.jet</a:t>
            </a:r>
            <a:r>
              <a:rPr sz="1800" dirty="0">
                <a:latin typeface="微软雅黑"/>
                <a:cs typeface="微软雅黑"/>
                <a:hlinkClick r:id="rId2"/>
              </a:rPr>
              <a:t>brain</a:t>
            </a:r>
            <a:r>
              <a:rPr sz="1800" spc="-15" dirty="0">
                <a:latin typeface="微软雅黑"/>
                <a:cs typeface="微软雅黑"/>
                <a:hlinkClick r:id="rId2"/>
              </a:rPr>
              <a:t>s</a:t>
            </a:r>
            <a:r>
              <a:rPr sz="1800" dirty="0">
                <a:latin typeface="微软雅黑"/>
                <a:cs typeface="微软雅黑"/>
                <a:hlinkClick r:id="rId2"/>
              </a:rPr>
              <a:t>.</a:t>
            </a:r>
            <a:r>
              <a:rPr sz="1800" spc="5" dirty="0">
                <a:latin typeface="微软雅黑"/>
                <a:cs typeface="微软雅黑"/>
                <a:hlinkClick r:id="rId2"/>
              </a:rPr>
              <a:t>c</a:t>
            </a:r>
            <a:r>
              <a:rPr sz="1800" spc="-5" dirty="0">
                <a:latin typeface="微软雅黑"/>
                <a:cs typeface="微软雅黑"/>
                <a:hlinkClick r:id="rId2"/>
              </a:rPr>
              <a:t>o</a:t>
            </a:r>
            <a:r>
              <a:rPr sz="1800" dirty="0">
                <a:latin typeface="微软雅黑"/>
                <a:cs typeface="微软雅黑"/>
                <a:hlinkClick r:id="rId2"/>
              </a:rPr>
              <a:t>m</a:t>
            </a:r>
            <a:r>
              <a:rPr sz="1800" spc="-5" dirty="0">
                <a:latin typeface="微软雅黑"/>
                <a:cs typeface="微软雅黑"/>
                <a:hlinkClick r:id="rId2"/>
              </a:rPr>
              <a:t>/</a:t>
            </a:r>
            <a:r>
              <a:rPr sz="1800" dirty="0">
                <a:latin typeface="微软雅黑"/>
                <a:cs typeface="微软雅黑"/>
                <a:hlinkClick r:id="rId2"/>
              </a:rPr>
              <a:t>pych</a:t>
            </a:r>
            <a:r>
              <a:rPr sz="1800" spc="-5" dirty="0">
                <a:latin typeface="微软雅黑"/>
                <a:cs typeface="微软雅黑"/>
                <a:hlinkClick r:id="rId2"/>
              </a:rPr>
              <a:t>ar</a:t>
            </a:r>
            <a:r>
              <a:rPr sz="1800" dirty="0">
                <a:latin typeface="微软雅黑"/>
                <a:cs typeface="微软雅黑"/>
                <a:hlinkClick r:id="rId2"/>
              </a:rPr>
              <a:t>m/</a:t>
            </a:r>
            <a:endParaRPr sz="18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18"/>
              </a:spcBef>
              <a:buClr>
                <a:srgbClr val="031F88"/>
              </a:buClr>
              <a:buFont typeface="Arial"/>
              <a:buChar char="•"/>
            </a:pP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375285" algn="l"/>
              </a:tabLst>
            </a:pPr>
            <a:r>
              <a:rPr sz="1800" dirty="0">
                <a:solidFill>
                  <a:srgbClr val="031F88"/>
                </a:solidFill>
                <a:latin typeface="Arial"/>
                <a:cs typeface="Arial"/>
              </a:rPr>
              <a:t>•	</a:t>
            </a:r>
            <a:r>
              <a:rPr sz="1800" dirty="0">
                <a:latin typeface="微软雅黑"/>
                <a:cs typeface="微软雅黑"/>
              </a:rPr>
              <a:t>社区版免费，专业版付费</a:t>
            </a:r>
            <a:endParaRPr sz="18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8"/>
              </a:spcBef>
            </a:pPr>
            <a:endParaRPr sz="1800">
              <a:latin typeface="Times New Roman"/>
              <a:cs typeface="Times New Roman"/>
            </a:endParaRPr>
          </a:p>
          <a:p>
            <a:pPr marL="375285" indent="-362585">
              <a:lnSpc>
                <a:spcPct val="100000"/>
              </a:lnSpc>
              <a:buClr>
                <a:srgbClr val="031F88"/>
              </a:buClr>
              <a:buFont typeface="Arial"/>
              <a:buChar char="•"/>
              <a:tabLst>
                <a:tab pos="375920" algn="l"/>
              </a:tabLst>
            </a:pPr>
            <a:r>
              <a:rPr sz="1800" dirty="0">
                <a:latin typeface="微软雅黑"/>
                <a:cs typeface="微软雅黑"/>
              </a:rPr>
              <a:t>Py</a:t>
            </a:r>
            <a:r>
              <a:rPr sz="1800" spc="-10" dirty="0">
                <a:latin typeface="微软雅黑"/>
                <a:cs typeface="微软雅黑"/>
              </a:rPr>
              <a:t>C</a:t>
            </a:r>
            <a:r>
              <a:rPr sz="1800" spc="-5" dirty="0">
                <a:latin typeface="微软雅黑"/>
                <a:cs typeface="微软雅黑"/>
              </a:rPr>
              <a:t>ha</a:t>
            </a:r>
            <a:r>
              <a:rPr sz="1800" spc="-15" dirty="0">
                <a:latin typeface="微软雅黑"/>
                <a:cs typeface="微软雅黑"/>
              </a:rPr>
              <a:t>r</a:t>
            </a:r>
            <a:r>
              <a:rPr sz="1800" dirty="0">
                <a:latin typeface="微软雅黑"/>
                <a:cs typeface="微软雅黑"/>
              </a:rPr>
              <a:t>m学习手册：</a:t>
            </a:r>
            <a:endParaRPr sz="18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6"/>
              </a:spcBef>
              <a:buClr>
                <a:srgbClr val="031F88"/>
              </a:buClr>
              <a:buFont typeface="Arial"/>
              <a:buChar char="•"/>
            </a:pPr>
            <a:endParaRPr sz="1800">
              <a:latin typeface="Times New Roman"/>
              <a:cs typeface="Times New Roman"/>
            </a:endParaRPr>
          </a:p>
          <a:p>
            <a:pPr marL="375285" indent="-362585">
              <a:lnSpc>
                <a:spcPct val="100000"/>
              </a:lnSpc>
              <a:buClr>
                <a:srgbClr val="031F88"/>
              </a:buClr>
              <a:buFont typeface="Arial"/>
              <a:buChar char="•"/>
              <a:tabLst>
                <a:tab pos="375920" algn="l"/>
              </a:tabLst>
            </a:pPr>
            <a:r>
              <a:rPr sz="1800" spc="-5" dirty="0">
                <a:latin typeface="微软雅黑"/>
                <a:cs typeface="微软雅黑"/>
                <a:hlinkClick r:id="rId3"/>
              </a:rPr>
              <a:t>http:/</a:t>
            </a:r>
            <a:r>
              <a:rPr sz="1800" spc="-15" dirty="0">
                <a:latin typeface="微软雅黑"/>
                <a:cs typeface="微软雅黑"/>
                <a:hlinkClick r:id="rId3"/>
              </a:rPr>
              <a:t>/</a:t>
            </a:r>
            <a:r>
              <a:rPr sz="1800" spc="-5" dirty="0">
                <a:latin typeface="微软雅黑"/>
                <a:cs typeface="微软雅黑"/>
                <a:hlinkClick r:id="rId3"/>
              </a:rPr>
              <a:t>pedr</a:t>
            </a:r>
            <a:r>
              <a:rPr sz="1800" spc="-15" dirty="0">
                <a:latin typeface="微软雅黑"/>
                <a:cs typeface="微软雅黑"/>
                <a:hlinkClick r:id="rId3"/>
              </a:rPr>
              <a:t>o</a:t>
            </a:r>
            <a:r>
              <a:rPr sz="1800" spc="-5" dirty="0">
                <a:latin typeface="微软雅黑"/>
                <a:cs typeface="微软雅黑"/>
                <a:hlinkClick r:id="rId3"/>
              </a:rPr>
              <a:t>kroger</a:t>
            </a:r>
            <a:r>
              <a:rPr sz="1800" dirty="0">
                <a:latin typeface="微软雅黑"/>
                <a:cs typeface="微软雅黑"/>
                <a:hlinkClick r:id="rId3"/>
              </a:rPr>
              <a:t>.</a:t>
            </a:r>
            <a:r>
              <a:rPr sz="1800" spc="-5" dirty="0">
                <a:latin typeface="微软雅黑"/>
                <a:cs typeface="微软雅黑"/>
                <a:hlinkClick r:id="rId3"/>
              </a:rPr>
              <a:t>n</a:t>
            </a:r>
            <a:r>
              <a:rPr sz="1800" dirty="0">
                <a:latin typeface="微软雅黑"/>
                <a:cs typeface="微软雅黑"/>
                <a:hlinkClick r:id="rId3"/>
              </a:rPr>
              <a:t>et</a:t>
            </a:r>
            <a:r>
              <a:rPr sz="1800" spc="-5" dirty="0">
                <a:latin typeface="微软雅黑"/>
                <a:cs typeface="微软雅黑"/>
                <a:hlinkClick r:id="rId3"/>
              </a:rPr>
              <a:t>/g</a:t>
            </a:r>
            <a:r>
              <a:rPr sz="1800" spc="5" dirty="0">
                <a:latin typeface="微软雅黑"/>
                <a:cs typeface="微软雅黑"/>
                <a:hlinkClick r:id="rId3"/>
              </a:rPr>
              <a:t>e</a:t>
            </a:r>
            <a:r>
              <a:rPr sz="1800" spc="-5" dirty="0">
                <a:latin typeface="微软雅黑"/>
                <a:cs typeface="微软雅黑"/>
                <a:hlinkClick r:id="rId3"/>
              </a:rPr>
              <a:t>ttin</a:t>
            </a:r>
            <a:r>
              <a:rPr sz="1800" spc="-10" dirty="0">
                <a:latin typeface="微软雅黑"/>
                <a:cs typeface="微软雅黑"/>
                <a:hlinkClick r:id="rId3"/>
              </a:rPr>
              <a:t>g</a:t>
            </a:r>
            <a:r>
              <a:rPr sz="1800" spc="-5" dirty="0">
                <a:latin typeface="微软雅黑"/>
                <a:cs typeface="微软雅黑"/>
                <a:hlinkClick r:id="rId3"/>
              </a:rPr>
              <a:t>-</a:t>
            </a:r>
            <a:r>
              <a:rPr sz="1800" dirty="0">
                <a:latin typeface="微软雅黑"/>
                <a:cs typeface="微软雅黑"/>
                <a:hlinkClick r:id="rId3"/>
              </a:rPr>
              <a:t>s</a:t>
            </a:r>
            <a:r>
              <a:rPr sz="1800" spc="-5" dirty="0">
                <a:latin typeface="微软雅黑"/>
                <a:cs typeface="微软雅黑"/>
                <a:hlinkClick r:id="rId3"/>
              </a:rPr>
              <a:t>ta</a:t>
            </a:r>
            <a:r>
              <a:rPr sz="1800" dirty="0">
                <a:latin typeface="微软雅黑"/>
                <a:cs typeface="微软雅黑"/>
                <a:hlinkClick r:id="rId3"/>
              </a:rPr>
              <a:t>r</a:t>
            </a:r>
            <a:r>
              <a:rPr sz="1800" spc="-5" dirty="0">
                <a:latin typeface="微软雅黑"/>
                <a:cs typeface="微软雅黑"/>
                <a:hlinkClick r:id="rId3"/>
              </a:rPr>
              <a:t>ted-</a:t>
            </a:r>
            <a:r>
              <a:rPr sz="1800" dirty="0">
                <a:latin typeface="微软雅黑"/>
                <a:cs typeface="微软雅黑"/>
                <a:hlinkClick r:id="rId3"/>
              </a:rPr>
              <a:t>pyc</a:t>
            </a:r>
            <a:r>
              <a:rPr sz="1800" spc="-15" dirty="0">
                <a:latin typeface="微软雅黑"/>
                <a:cs typeface="微软雅黑"/>
                <a:hlinkClick r:id="rId3"/>
              </a:rPr>
              <a:t>h</a:t>
            </a:r>
            <a:r>
              <a:rPr sz="1800" spc="0" dirty="0">
                <a:latin typeface="微软雅黑"/>
                <a:cs typeface="微软雅黑"/>
                <a:hlinkClick r:id="rId3"/>
              </a:rPr>
              <a:t>a</a:t>
            </a:r>
            <a:r>
              <a:rPr sz="1800" spc="-5" dirty="0">
                <a:latin typeface="微软雅黑"/>
                <a:cs typeface="微软雅黑"/>
                <a:hlinkClick r:id="rId3"/>
              </a:rPr>
              <a:t>rm-pytho</a:t>
            </a:r>
            <a:r>
              <a:rPr sz="1800" spc="-10" dirty="0">
                <a:latin typeface="微软雅黑"/>
                <a:cs typeface="微软雅黑"/>
                <a:hlinkClick r:id="rId3"/>
              </a:rPr>
              <a:t>n</a:t>
            </a:r>
            <a:r>
              <a:rPr sz="1800" spc="-5" dirty="0">
                <a:latin typeface="微软雅黑"/>
                <a:cs typeface="微软雅黑"/>
                <a:hlinkClick r:id="rId3"/>
              </a:rPr>
              <a:t>-ide/</a:t>
            </a:r>
            <a:endParaRPr sz="18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18"/>
              </a:spcBef>
              <a:buClr>
                <a:srgbClr val="031F88"/>
              </a:buClr>
              <a:buFont typeface="Arial"/>
              <a:buChar char="•"/>
            </a:pP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800" spc="-5" dirty="0">
                <a:latin typeface="微软雅黑"/>
                <a:cs typeface="微软雅黑"/>
              </a:rPr>
              <a:t>3、</a:t>
            </a:r>
            <a:r>
              <a:rPr sz="1800" dirty="0">
                <a:latin typeface="微软雅黑"/>
                <a:cs typeface="微软雅黑"/>
              </a:rPr>
              <a:t>Ana</a:t>
            </a:r>
            <a:r>
              <a:rPr sz="1800" spc="-10" dirty="0">
                <a:latin typeface="微软雅黑"/>
                <a:cs typeface="微软雅黑"/>
              </a:rPr>
              <a:t>con</a:t>
            </a:r>
            <a:r>
              <a:rPr sz="1800" dirty="0">
                <a:latin typeface="微软雅黑"/>
                <a:cs typeface="微软雅黑"/>
              </a:rPr>
              <a:t>d</a:t>
            </a:r>
            <a:r>
              <a:rPr sz="1800" spc="-5" dirty="0">
                <a:latin typeface="微软雅黑"/>
                <a:cs typeface="微软雅黑"/>
              </a:rPr>
              <a:t>a：</a:t>
            </a:r>
            <a:r>
              <a:rPr sz="1800" dirty="0">
                <a:latin typeface="微软雅黑"/>
                <a:cs typeface="微软雅黑"/>
              </a:rPr>
              <a:t>Pyt</a:t>
            </a:r>
            <a:r>
              <a:rPr sz="1800" spc="-15" dirty="0">
                <a:latin typeface="微软雅黑"/>
                <a:cs typeface="微软雅黑"/>
              </a:rPr>
              <a:t>h</a:t>
            </a:r>
            <a:r>
              <a:rPr sz="1800" dirty="0">
                <a:latin typeface="微软雅黑"/>
                <a:cs typeface="微软雅黑"/>
              </a:rPr>
              <a:t>o</a:t>
            </a:r>
            <a:r>
              <a:rPr sz="1800" spc="-15" dirty="0">
                <a:latin typeface="微软雅黑"/>
                <a:cs typeface="微软雅黑"/>
              </a:rPr>
              <a:t>n</a:t>
            </a:r>
            <a:r>
              <a:rPr sz="1800" spc="-5" dirty="0">
                <a:latin typeface="微软雅黑"/>
                <a:cs typeface="微软雅黑"/>
              </a:rPr>
              <a:t>科学计算包合集</a:t>
            </a:r>
            <a:endParaRPr sz="18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8"/>
              </a:spcBef>
            </a:pPr>
            <a:endParaRPr sz="1800">
              <a:latin typeface="Times New Roman"/>
              <a:cs typeface="Times New Roman"/>
            </a:endParaRPr>
          </a:p>
          <a:p>
            <a:pPr marL="375285" indent="-362585">
              <a:lnSpc>
                <a:spcPct val="100000"/>
              </a:lnSpc>
              <a:buClr>
                <a:srgbClr val="031F88"/>
              </a:buClr>
              <a:buFont typeface="Arial"/>
              <a:buChar char="•"/>
              <a:tabLst>
                <a:tab pos="375920" algn="l"/>
              </a:tabLst>
            </a:pPr>
            <a:r>
              <a:rPr sz="1800" dirty="0">
                <a:latin typeface="微软雅黑"/>
                <a:cs typeface="微软雅黑"/>
              </a:rPr>
              <a:t>下载链接</a:t>
            </a:r>
            <a:r>
              <a:rPr sz="1800" spc="-5" dirty="0">
                <a:latin typeface="微软雅黑"/>
                <a:cs typeface="微软雅黑"/>
              </a:rPr>
              <a:t>：http</a:t>
            </a:r>
            <a:r>
              <a:rPr sz="1800" spc="-15" dirty="0">
                <a:latin typeface="微软雅黑"/>
                <a:cs typeface="微软雅黑"/>
              </a:rPr>
              <a:t>s</a:t>
            </a:r>
            <a:r>
              <a:rPr sz="1800" dirty="0">
                <a:latin typeface="微软雅黑"/>
                <a:cs typeface="微软雅黑"/>
              </a:rPr>
              <a:t>:/</a:t>
            </a:r>
            <a:r>
              <a:rPr sz="1800" spc="-5" dirty="0">
                <a:latin typeface="微软雅黑"/>
                <a:cs typeface="微软雅黑"/>
              </a:rPr>
              <a:t>/</a:t>
            </a:r>
            <a:r>
              <a:rPr sz="1800" spc="-15" dirty="0">
                <a:latin typeface="微软雅黑"/>
                <a:cs typeface="微软雅黑"/>
              </a:rPr>
              <a:t>s</a:t>
            </a:r>
            <a:r>
              <a:rPr sz="1800" spc="-5" dirty="0">
                <a:latin typeface="微软雅黑"/>
                <a:cs typeface="微软雅黑"/>
              </a:rPr>
              <a:t>t</a:t>
            </a:r>
            <a:r>
              <a:rPr sz="1800" dirty="0">
                <a:latin typeface="微软雅黑"/>
                <a:cs typeface="微软雅黑"/>
              </a:rPr>
              <a:t>ore.cont</a:t>
            </a:r>
            <a:r>
              <a:rPr sz="1800" spc="5" dirty="0">
                <a:latin typeface="微软雅黑"/>
                <a:cs typeface="微软雅黑"/>
              </a:rPr>
              <a:t>i</a:t>
            </a:r>
            <a:r>
              <a:rPr sz="1800" spc="-5" dirty="0">
                <a:latin typeface="微软雅黑"/>
                <a:cs typeface="微软雅黑"/>
              </a:rPr>
              <a:t>nuum.</a:t>
            </a:r>
            <a:r>
              <a:rPr sz="1800" spc="10" dirty="0">
                <a:latin typeface="微软雅黑"/>
                <a:cs typeface="微软雅黑"/>
              </a:rPr>
              <a:t>i</a:t>
            </a:r>
            <a:r>
              <a:rPr sz="1800" dirty="0">
                <a:latin typeface="微软雅黑"/>
                <a:cs typeface="微软雅黑"/>
              </a:rPr>
              <a:t>o</a:t>
            </a:r>
            <a:r>
              <a:rPr sz="1800" spc="-5" dirty="0">
                <a:latin typeface="微软雅黑"/>
                <a:cs typeface="微软雅黑"/>
              </a:rPr>
              <a:t>/</a:t>
            </a:r>
            <a:r>
              <a:rPr sz="1800" spc="5" dirty="0">
                <a:latin typeface="微软雅黑"/>
                <a:cs typeface="微软雅黑"/>
              </a:rPr>
              <a:t>c</a:t>
            </a:r>
            <a:r>
              <a:rPr sz="1800" dirty="0">
                <a:latin typeface="微软雅黑"/>
                <a:cs typeface="微软雅黑"/>
              </a:rPr>
              <a:t>s</a:t>
            </a:r>
            <a:r>
              <a:rPr sz="1800" spc="-5" dirty="0">
                <a:latin typeface="微软雅黑"/>
                <a:cs typeface="微软雅黑"/>
              </a:rPr>
              <a:t>h</a:t>
            </a:r>
            <a:r>
              <a:rPr sz="1800" spc="-15" dirty="0">
                <a:latin typeface="微软雅黑"/>
                <a:cs typeface="微软雅黑"/>
              </a:rPr>
              <a:t>o</a:t>
            </a:r>
            <a:r>
              <a:rPr sz="1800" spc="5" dirty="0">
                <a:latin typeface="微软雅黑"/>
                <a:cs typeface="微软雅黑"/>
              </a:rPr>
              <a:t>p</a:t>
            </a:r>
            <a:r>
              <a:rPr sz="1800" spc="-5" dirty="0">
                <a:latin typeface="微软雅黑"/>
                <a:cs typeface="微软雅黑"/>
              </a:rPr>
              <a:t>/</a:t>
            </a:r>
            <a:r>
              <a:rPr sz="1800" spc="10" dirty="0">
                <a:latin typeface="微软雅黑"/>
                <a:cs typeface="微软雅黑"/>
              </a:rPr>
              <a:t>a</a:t>
            </a:r>
            <a:r>
              <a:rPr sz="1800" spc="-5" dirty="0">
                <a:latin typeface="微软雅黑"/>
                <a:cs typeface="微软雅黑"/>
              </a:rPr>
              <a:t>na</a:t>
            </a:r>
            <a:r>
              <a:rPr sz="1800" dirty="0">
                <a:latin typeface="微软雅黑"/>
                <a:cs typeface="微软雅黑"/>
              </a:rPr>
              <a:t>co</a:t>
            </a:r>
            <a:r>
              <a:rPr sz="1800" spc="-10" dirty="0">
                <a:latin typeface="微软雅黑"/>
                <a:cs typeface="微软雅黑"/>
              </a:rPr>
              <a:t>nd</a:t>
            </a:r>
            <a:r>
              <a:rPr sz="1800" spc="5" dirty="0">
                <a:latin typeface="微软雅黑"/>
                <a:cs typeface="微软雅黑"/>
              </a:rPr>
              <a:t>a</a:t>
            </a:r>
            <a:r>
              <a:rPr sz="1800" dirty="0">
                <a:latin typeface="微软雅黑"/>
                <a:cs typeface="微软雅黑"/>
              </a:rPr>
              <a:t>/</a:t>
            </a:r>
            <a:endParaRPr sz="1800">
              <a:latin typeface="微软雅黑"/>
              <a:cs typeface="微软雅黑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dirty="0">
                <a:solidFill>
                  <a:srgbClr val="000000"/>
                </a:solidFill>
                <a:latin typeface="微软雅黑"/>
                <a:cs typeface="微软雅黑"/>
              </a:rPr>
              <a:t>搭建</a:t>
            </a:r>
            <a:r>
              <a:rPr sz="2400" spc="-5" dirty="0">
                <a:solidFill>
                  <a:srgbClr val="000000"/>
                </a:solidFill>
                <a:latin typeface="微软雅黑"/>
                <a:cs typeface="微软雅黑"/>
              </a:rPr>
              <a:t>Pyth</a:t>
            </a:r>
            <a:r>
              <a:rPr sz="2400" spc="-10" dirty="0">
                <a:solidFill>
                  <a:srgbClr val="000000"/>
                </a:solidFill>
                <a:latin typeface="微软雅黑"/>
                <a:cs typeface="微软雅黑"/>
              </a:rPr>
              <a:t>o</a:t>
            </a:r>
            <a:r>
              <a:rPr sz="2400" spc="5" dirty="0">
                <a:solidFill>
                  <a:srgbClr val="000000"/>
                </a:solidFill>
                <a:latin typeface="微软雅黑"/>
                <a:cs typeface="微软雅黑"/>
              </a:rPr>
              <a:t>n</a:t>
            </a:r>
            <a:r>
              <a:rPr sz="2400" dirty="0">
                <a:solidFill>
                  <a:srgbClr val="000000"/>
                </a:solidFill>
                <a:latin typeface="微软雅黑"/>
                <a:cs typeface="微软雅黑"/>
              </a:rPr>
              <a:t>环境</a:t>
            </a:r>
            <a:endParaRPr sz="2400">
              <a:latin typeface="微软雅黑"/>
              <a:cs typeface="微软雅黑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ftr" sz="quarter" idx="4294967295"/>
          </p:nvPr>
        </p:nvSpPr>
        <p:spPr>
          <a:xfrm>
            <a:off x="2558542" y="6457660"/>
            <a:ext cx="1007110" cy="1657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大数据挖掘专家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4294967295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10</a:t>
            </a:fld>
            <a:endParaRPr spc="-5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02716" y="5143520"/>
            <a:ext cx="4876800" cy="7950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75285" indent="-362585">
              <a:lnSpc>
                <a:spcPct val="100000"/>
              </a:lnSpc>
              <a:buClr>
                <a:srgbClr val="031F88"/>
              </a:buClr>
              <a:buFont typeface="Arial Unicode MS"/>
              <a:buChar char="➢"/>
              <a:tabLst>
                <a:tab pos="375920" algn="l"/>
              </a:tabLst>
            </a:pPr>
            <a:r>
              <a:rPr sz="1800" spc="-5" dirty="0">
                <a:latin typeface="微软雅黑"/>
                <a:cs typeface="微软雅黑"/>
              </a:rPr>
              <a:t>程序运行：Shif</a:t>
            </a:r>
            <a:r>
              <a:rPr sz="1800" dirty="0">
                <a:latin typeface="微软雅黑"/>
                <a:cs typeface="微软雅黑"/>
              </a:rPr>
              <a:t>t + E</a:t>
            </a:r>
            <a:r>
              <a:rPr sz="1800" spc="-10" dirty="0">
                <a:latin typeface="微软雅黑"/>
                <a:cs typeface="微软雅黑"/>
              </a:rPr>
              <a:t>n</a:t>
            </a:r>
            <a:r>
              <a:rPr sz="1800" dirty="0">
                <a:latin typeface="微软雅黑"/>
                <a:cs typeface="微软雅黑"/>
              </a:rPr>
              <a:t>ter</a:t>
            </a:r>
            <a:endParaRPr sz="18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8"/>
              </a:spcBef>
              <a:buClr>
                <a:srgbClr val="031F88"/>
              </a:buClr>
              <a:buFont typeface="Arial Unicode MS"/>
              <a:buChar char="➢"/>
            </a:pPr>
            <a:endParaRPr sz="1800">
              <a:latin typeface="Times New Roman"/>
              <a:cs typeface="Times New Roman"/>
            </a:endParaRPr>
          </a:p>
          <a:p>
            <a:pPr marL="375285" indent="-362585">
              <a:lnSpc>
                <a:spcPct val="100000"/>
              </a:lnSpc>
              <a:buClr>
                <a:srgbClr val="031F88"/>
              </a:buClr>
              <a:buFont typeface="Arial Unicode MS"/>
              <a:buChar char="➢"/>
              <a:tabLst>
                <a:tab pos="375920" algn="l"/>
              </a:tabLst>
            </a:pPr>
            <a:r>
              <a:rPr sz="1800" dirty="0">
                <a:latin typeface="微软雅黑"/>
                <a:cs typeface="微软雅黑"/>
              </a:rPr>
              <a:t>注意不要关闭J</a:t>
            </a:r>
            <a:r>
              <a:rPr sz="1800" spc="-10" dirty="0">
                <a:latin typeface="微软雅黑"/>
                <a:cs typeface="微软雅黑"/>
              </a:rPr>
              <a:t>u</a:t>
            </a:r>
            <a:r>
              <a:rPr sz="1800" dirty="0">
                <a:latin typeface="微软雅黑"/>
                <a:cs typeface="微软雅黑"/>
              </a:rPr>
              <a:t>pyter</a:t>
            </a:r>
            <a:r>
              <a:rPr sz="1800" spc="20" dirty="0">
                <a:latin typeface="微软雅黑"/>
                <a:cs typeface="微软雅黑"/>
              </a:rPr>
              <a:t> </a:t>
            </a:r>
            <a:r>
              <a:rPr sz="1800" dirty="0">
                <a:latin typeface="微软雅黑"/>
                <a:cs typeface="微软雅黑"/>
              </a:rPr>
              <a:t>NoteB</a:t>
            </a:r>
            <a:r>
              <a:rPr sz="1800" spc="-10" dirty="0">
                <a:latin typeface="微软雅黑"/>
                <a:cs typeface="微软雅黑"/>
              </a:rPr>
              <a:t>o</a:t>
            </a:r>
            <a:r>
              <a:rPr sz="1800" dirty="0">
                <a:latin typeface="微软雅黑"/>
                <a:cs typeface="微软雅黑"/>
              </a:rPr>
              <a:t>o</a:t>
            </a:r>
            <a:r>
              <a:rPr sz="1800" spc="-5" dirty="0">
                <a:latin typeface="微软雅黑"/>
                <a:cs typeface="微软雅黑"/>
              </a:rPr>
              <a:t>k</a:t>
            </a:r>
            <a:r>
              <a:rPr sz="1800" dirty="0">
                <a:latin typeface="微软雅黑"/>
                <a:cs typeface="微软雅黑"/>
              </a:rPr>
              <a:t>运行界面。</a:t>
            </a:r>
            <a:endParaRPr sz="1800">
              <a:latin typeface="微软雅黑"/>
              <a:cs typeface="微软雅黑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spc="-5" dirty="0">
                <a:solidFill>
                  <a:srgbClr val="000000"/>
                </a:solidFill>
                <a:latin typeface="微软雅黑"/>
                <a:cs typeface="微软雅黑"/>
              </a:rPr>
              <a:t>Pyth</a:t>
            </a:r>
            <a:r>
              <a:rPr sz="2400" spc="-10" dirty="0">
                <a:solidFill>
                  <a:srgbClr val="000000"/>
                </a:solidFill>
                <a:latin typeface="微软雅黑"/>
                <a:cs typeface="微软雅黑"/>
              </a:rPr>
              <a:t>o</a:t>
            </a:r>
            <a:r>
              <a:rPr sz="2400" dirty="0">
                <a:solidFill>
                  <a:srgbClr val="000000"/>
                </a:solidFill>
                <a:latin typeface="微软雅黑"/>
                <a:cs typeface="微软雅黑"/>
              </a:rPr>
              <a:t>n</a:t>
            </a:r>
            <a:r>
              <a:rPr sz="2400" spc="-5" dirty="0">
                <a:solidFill>
                  <a:srgbClr val="000000"/>
                </a:solidFill>
                <a:latin typeface="微软雅黑"/>
                <a:cs typeface="微软雅黑"/>
              </a:rPr>
              <a:t>编译器</a:t>
            </a:r>
            <a:endParaRPr sz="2400">
              <a:latin typeface="微软雅黑"/>
              <a:cs typeface="微软雅黑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ftr" sz="quarter" idx="4294967295"/>
          </p:nvPr>
        </p:nvSpPr>
        <p:spPr>
          <a:xfrm>
            <a:off x="2558542" y="6457660"/>
            <a:ext cx="1007110" cy="1657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大数据挖掘专家</a:t>
            </a:r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4294967295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11</a:t>
            </a:fld>
            <a:endParaRPr spc="-5" dirty="0"/>
          </a:p>
        </p:txBody>
      </p:sp>
      <p:sp>
        <p:nvSpPr>
          <p:cNvPr id="4" name="object 4"/>
          <p:cNvSpPr txBox="1"/>
          <p:nvPr/>
        </p:nvSpPr>
        <p:spPr>
          <a:xfrm>
            <a:off x="502716" y="1226879"/>
            <a:ext cx="222313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dirty="0">
                <a:latin typeface="微软雅黑"/>
                <a:cs typeface="微软雅黑"/>
              </a:rPr>
              <a:t>Jupy</a:t>
            </a:r>
            <a:r>
              <a:rPr sz="2000" spc="-10" dirty="0">
                <a:latin typeface="微软雅黑"/>
                <a:cs typeface="微软雅黑"/>
              </a:rPr>
              <a:t>t</a:t>
            </a:r>
            <a:r>
              <a:rPr sz="2000" spc="-5" dirty="0">
                <a:latin typeface="微软雅黑"/>
                <a:cs typeface="微软雅黑"/>
              </a:rPr>
              <a:t>e</a:t>
            </a:r>
            <a:r>
              <a:rPr sz="2000" dirty="0">
                <a:latin typeface="微软雅黑"/>
                <a:cs typeface="微软雅黑"/>
              </a:rPr>
              <a:t>r</a:t>
            </a:r>
            <a:r>
              <a:rPr sz="2000" spc="-15" dirty="0">
                <a:latin typeface="微软雅黑"/>
                <a:cs typeface="微软雅黑"/>
              </a:rPr>
              <a:t> </a:t>
            </a:r>
            <a:r>
              <a:rPr sz="2000" dirty="0">
                <a:latin typeface="微软雅黑"/>
                <a:cs typeface="微软雅黑"/>
              </a:rPr>
              <a:t>No</a:t>
            </a:r>
            <a:r>
              <a:rPr sz="2000" spc="-10" dirty="0">
                <a:latin typeface="微软雅黑"/>
                <a:cs typeface="微软雅黑"/>
              </a:rPr>
              <a:t>t</a:t>
            </a:r>
            <a:r>
              <a:rPr sz="2000" spc="-5" dirty="0">
                <a:latin typeface="微软雅黑"/>
                <a:cs typeface="微软雅黑"/>
              </a:rPr>
              <a:t>ebook</a:t>
            </a:r>
            <a:endParaRPr sz="2000">
              <a:latin typeface="微软雅黑"/>
              <a:cs typeface="微软雅黑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601724" y="1900427"/>
            <a:ext cx="8574024" cy="270205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3335">
              <a:lnSpc>
                <a:spcPct val="100000"/>
              </a:lnSpc>
            </a:pPr>
            <a:r>
              <a:rPr sz="2400" dirty="0">
                <a:solidFill>
                  <a:srgbClr val="000000"/>
                </a:solidFill>
                <a:latin typeface="微软雅黑"/>
                <a:cs typeface="微软雅黑"/>
              </a:rPr>
              <a:t>掌握</a:t>
            </a:r>
            <a:r>
              <a:rPr sz="2400" spc="-120" dirty="0">
                <a:solidFill>
                  <a:srgbClr val="000000"/>
                </a:solidFill>
                <a:latin typeface="微软雅黑"/>
                <a:cs typeface="微软雅黑"/>
              </a:rPr>
              <a:t> </a:t>
            </a:r>
            <a:r>
              <a:rPr sz="2400" dirty="0">
                <a:solidFill>
                  <a:srgbClr val="000000"/>
                </a:solidFill>
                <a:latin typeface="Times New Roman"/>
                <a:cs typeface="Times New Roman"/>
              </a:rPr>
              <a:t>Jupyter Notebook</a:t>
            </a:r>
            <a:r>
              <a:rPr sz="2400" spc="1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000000"/>
                </a:solidFill>
                <a:latin typeface="微软雅黑"/>
                <a:cs typeface="微软雅黑"/>
              </a:rPr>
              <a:t>的基本功能</a:t>
            </a:r>
            <a:endParaRPr sz="2400">
              <a:latin typeface="微软雅黑"/>
              <a:cs typeface="微软雅黑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ftr" sz="quarter" idx="4294967295"/>
          </p:nvPr>
        </p:nvSpPr>
        <p:spPr>
          <a:xfrm>
            <a:off x="2558542" y="6457660"/>
            <a:ext cx="1007110" cy="1657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大数据挖掘专家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4294967295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12</a:t>
            </a:fld>
            <a:endParaRPr spc="-5" dirty="0"/>
          </a:p>
        </p:txBody>
      </p:sp>
      <p:sp>
        <p:nvSpPr>
          <p:cNvPr id="3" name="object 3"/>
          <p:cNvSpPr/>
          <p:nvPr/>
        </p:nvSpPr>
        <p:spPr>
          <a:xfrm>
            <a:off x="4782311" y="2615183"/>
            <a:ext cx="6539484" cy="32080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426516" y="1226742"/>
            <a:ext cx="3779520" cy="25006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indent="76200">
              <a:lnSpc>
                <a:spcPct val="100000"/>
              </a:lnSpc>
            </a:pPr>
            <a:r>
              <a:rPr sz="2000" dirty="0">
                <a:latin typeface="微软雅黑"/>
                <a:cs typeface="微软雅黑"/>
              </a:rPr>
              <a:t>打开并新建一个Notebook</a:t>
            </a:r>
            <a:endParaRPr sz="20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33"/>
              </a:spcBef>
            </a:pPr>
            <a:endParaRPr sz="25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800" dirty="0">
                <a:latin typeface="宋体"/>
                <a:cs typeface="宋体"/>
              </a:rPr>
              <a:t>打开</a:t>
            </a:r>
            <a:r>
              <a:rPr sz="1800" spc="-459" dirty="0">
                <a:latin typeface="宋体"/>
                <a:cs typeface="宋体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Jup</a:t>
            </a:r>
            <a:r>
              <a:rPr sz="1800" spc="15" dirty="0">
                <a:latin typeface="Times New Roman"/>
                <a:cs typeface="Times New Roman"/>
              </a:rPr>
              <a:t>y</a:t>
            </a:r>
            <a:r>
              <a:rPr sz="1800" dirty="0">
                <a:latin typeface="Times New Roman"/>
                <a:cs typeface="Times New Roman"/>
              </a:rPr>
              <a:t>t</a:t>
            </a:r>
            <a:r>
              <a:rPr sz="1800" spc="5" dirty="0">
                <a:latin typeface="Times New Roman"/>
                <a:cs typeface="Times New Roman"/>
              </a:rPr>
              <a:t>e</a:t>
            </a:r>
            <a:r>
              <a:rPr sz="1800" dirty="0">
                <a:latin typeface="Times New Roman"/>
                <a:cs typeface="Times New Roman"/>
              </a:rPr>
              <a:t>r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Notebook</a:t>
            </a:r>
            <a:endParaRPr sz="18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7"/>
              </a:spcBef>
            </a:pPr>
            <a:endParaRPr sz="1700">
              <a:latin typeface="Times New Roman"/>
              <a:cs typeface="Times New Roman"/>
            </a:endParaRPr>
          </a:p>
          <a:p>
            <a:pPr marL="299085" indent="-286385">
              <a:lnSpc>
                <a:spcPct val="100000"/>
              </a:lnSpc>
              <a:buFont typeface="Arial Unicode MS"/>
              <a:buChar char="➢"/>
              <a:tabLst>
                <a:tab pos="299720" algn="l"/>
              </a:tabLst>
            </a:pPr>
            <a:r>
              <a:rPr sz="1800" dirty="0">
                <a:latin typeface="宋体"/>
                <a:cs typeface="宋体"/>
              </a:rPr>
              <a:t>“</a:t>
            </a:r>
            <a:r>
              <a:rPr sz="1800" spc="-120" dirty="0">
                <a:latin typeface="Times New Roman"/>
                <a:cs typeface="Times New Roman"/>
              </a:rPr>
              <a:t>T</a:t>
            </a:r>
            <a:r>
              <a:rPr sz="1800" dirty="0">
                <a:latin typeface="Times New Roman"/>
                <a:cs typeface="Times New Roman"/>
              </a:rPr>
              <a:t>ext</a:t>
            </a:r>
            <a:r>
              <a:rPr sz="1800" spc="-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Fil</a:t>
            </a:r>
            <a:r>
              <a:rPr sz="1800" spc="5" dirty="0">
                <a:latin typeface="Times New Roman"/>
                <a:cs typeface="Times New Roman"/>
              </a:rPr>
              <a:t>e</a:t>
            </a:r>
            <a:r>
              <a:rPr sz="1800" dirty="0">
                <a:latin typeface="宋体"/>
                <a:cs typeface="宋体"/>
              </a:rPr>
              <a:t>”为纯文本型</a:t>
            </a:r>
            <a:endParaRPr sz="1800">
              <a:latin typeface="宋体"/>
              <a:cs typeface="宋体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Arial Unicode MS"/>
              <a:buChar char="➢"/>
            </a:pPr>
            <a:endParaRPr sz="1700">
              <a:latin typeface="Times New Roman"/>
              <a:cs typeface="Times New Roman"/>
            </a:endParaRPr>
          </a:p>
          <a:p>
            <a:pPr marL="299085" indent="-286385">
              <a:lnSpc>
                <a:spcPct val="100000"/>
              </a:lnSpc>
              <a:buFont typeface="Arial Unicode MS"/>
              <a:buChar char="➢"/>
              <a:tabLst>
                <a:tab pos="299720" algn="l"/>
              </a:tabLst>
            </a:pPr>
            <a:r>
              <a:rPr sz="1800" dirty="0">
                <a:latin typeface="宋体"/>
                <a:cs typeface="宋体"/>
              </a:rPr>
              <a:t>“</a:t>
            </a:r>
            <a:r>
              <a:rPr sz="1800" dirty="0">
                <a:latin typeface="Times New Roman"/>
                <a:cs typeface="Times New Roman"/>
              </a:rPr>
              <a:t>Folder</a:t>
            </a:r>
            <a:r>
              <a:rPr sz="1800" dirty="0">
                <a:latin typeface="宋体"/>
                <a:cs typeface="宋体"/>
              </a:rPr>
              <a:t>”</a:t>
            </a:r>
            <a:r>
              <a:rPr sz="1800" spc="-459" dirty="0">
                <a:latin typeface="宋体"/>
                <a:cs typeface="宋体"/>
              </a:rPr>
              <a:t> </a:t>
            </a:r>
            <a:r>
              <a:rPr sz="1800" dirty="0">
                <a:latin typeface="宋体"/>
                <a:cs typeface="宋体"/>
              </a:rPr>
              <a:t>为文件夹</a:t>
            </a:r>
            <a:endParaRPr sz="1800">
              <a:latin typeface="宋体"/>
              <a:cs typeface="宋体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Arial Unicode MS"/>
              <a:buChar char="➢"/>
            </a:pPr>
            <a:endParaRPr sz="1700">
              <a:latin typeface="Times New Roman"/>
              <a:cs typeface="Times New Roman"/>
            </a:endParaRPr>
          </a:p>
          <a:p>
            <a:pPr marL="299085" indent="-286385">
              <a:lnSpc>
                <a:spcPct val="100000"/>
              </a:lnSpc>
              <a:buFont typeface="Arial Unicode MS"/>
              <a:buChar char="➢"/>
              <a:tabLst>
                <a:tab pos="299720" algn="l"/>
              </a:tabLst>
            </a:pPr>
            <a:r>
              <a:rPr sz="1800" spc="-5" dirty="0">
                <a:latin typeface="宋体"/>
                <a:cs typeface="宋体"/>
              </a:rPr>
              <a:t>“</a:t>
            </a:r>
            <a:r>
              <a:rPr sz="1800" spc="-10" dirty="0">
                <a:latin typeface="Times New Roman"/>
                <a:cs typeface="Times New Roman"/>
              </a:rPr>
              <a:t>P</a:t>
            </a:r>
            <a:r>
              <a:rPr sz="1800" spc="20" dirty="0">
                <a:latin typeface="Times New Roman"/>
                <a:cs typeface="Times New Roman"/>
              </a:rPr>
              <a:t>y</a:t>
            </a:r>
            <a:r>
              <a:rPr sz="1800" dirty="0">
                <a:latin typeface="Times New Roman"/>
                <a:cs typeface="Times New Roman"/>
              </a:rPr>
              <a:t>thon</a:t>
            </a:r>
            <a:r>
              <a:rPr sz="1800" spc="-3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3</a:t>
            </a:r>
            <a:r>
              <a:rPr sz="1800" dirty="0">
                <a:latin typeface="宋体"/>
                <a:cs typeface="宋体"/>
              </a:rPr>
              <a:t>”</a:t>
            </a:r>
            <a:r>
              <a:rPr sz="1800" spc="-445" dirty="0">
                <a:latin typeface="宋体"/>
                <a:cs typeface="宋体"/>
              </a:rPr>
              <a:t> </a:t>
            </a:r>
            <a:r>
              <a:rPr sz="1800" spc="-5" dirty="0">
                <a:latin typeface="宋体"/>
                <a:cs typeface="宋体"/>
              </a:rPr>
              <a:t>表</a:t>
            </a:r>
            <a:r>
              <a:rPr sz="1800" dirty="0">
                <a:latin typeface="宋体"/>
                <a:cs typeface="宋体"/>
              </a:rPr>
              <a:t>示</a:t>
            </a:r>
            <a:r>
              <a:rPr sz="1800" spc="-450" dirty="0">
                <a:latin typeface="宋体"/>
                <a:cs typeface="宋体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P</a:t>
            </a:r>
            <a:r>
              <a:rPr sz="1800" spc="20" dirty="0">
                <a:latin typeface="Times New Roman"/>
                <a:cs typeface="Times New Roman"/>
              </a:rPr>
              <a:t>y</a:t>
            </a:r>
            <a:r>
              <a:rPr sz="1800" dirty="0">
                <a:latin typeface="Times New Roman"/>
                <a:cs typeface="Times New Roman"/>
              </a:rPr>
              <a:t>thon</a:t>
            </a:r>
            <a:r>
              <a:rPr sz="1800" spc="-3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宋体"/>
                <a:cs typeface="宋体"/>
              </a:rPr>
              <a:t>运行脚本</a:t>
            </a:r>
            <a:endParaRPr sz="1800">
              <a:latin typeface="宋体"/>
              <a:cs typeface="宋体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02716" y="1226742"/>
            <a:ext cx="10810875" cy="33426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dirty="0">
                <a:latin typeface="微软雅黑"/>
                <a:cs typeface="微软雅黑"/>
              </a:rPr>
              <a:t>Jupyter</a:t>
            </a:r>
            <a:r>
              <a:rPr sz="2000" spc="-15" dirty="0">
                <a:latin typeface="微软雅黑"/>
                <a:cs typeface="微软雅黑"/>
              </a:rPr>
              <a:t> </a:t>
            </a:r>
            <a:r>
              <a:rPr sz="2000" dirty="0">
                <a:latin typeface="微软雅黑"/>
                <a:cs typeface="微软雅黑"/>
              </a:rPr>
              <a:t>Notebook 的界面及其构成</a:t>
            </a:r>
            <a:endParaRPr sz="20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26"/>
              </a:spcBef>
            </a:pPr>
            <a:endParaRPr sz="1600">
              <a:latin typeface="Times New Roman"/>
              <a:cs typeface="Times New Roman"/>
            </a:endParaRPr>
          </a:p>
          <a:p>
            <a:pPr marL="12700" marR="5080">
              <a:lnSpc>
                <a:spcPct val="150000"/>
              </a:lnSpc>
            </a:pPr>
            <a:r>
              <a:rPr sz="1800" dirty="0">
                <a:latin typeface="微软雅黑"/>
                <a:cs typeface="微软雅黑"/>
              </a:rPr>
              <a:t>选择”</a:t>
            </a:r>
            <a:r>
              <a:rPr sz="1800" spc="-5" dirty="0">
                <a:latin typeface="微软雅黑"/>
                <a:cs typeface="微软雅黑"/>
              </a:rPr>
              <a:t>Pyt</a:t>
            </a:r>
            <a:r>
              <a:rPr sz="1800" spc="-15" dirty="0">
                <a:latin typeface="微软雅黑"/>
                <a:cs typeface="微软雅黑"/>
              </a:rPr>
              <a:t>h</a:t>
            </a:r>
            <a:r>
              <a:rPr sz="1800" dirty="0">
                <a:latin typeface="微软雅黑"/>
                <a:cs typeface="微软雅黑"/>
              </a:rPr>
              <a:t>on</a:t>
            </a:r>
            <a:r>
              <a:rPr sz="1800" spc="15" dirty="0">
                <a:latin typeface="微软雅黑"/>
                <a:cs typeface="微软雅黑"/>
              </a:rPr>
              <a:t> </a:t>
            </a:r>
            <a:r>
              <a:rPr sz="1800" dirty="0">
                <a:latin typeface="微软雅黑"/>
                <a:cs typeface="微软雅黑"/>
              </a:rPr>
              <a:t>3”选项，进入</a:t>
            </a:r>
            <a:r>
              <a:rPr sz="1800" spc="-5" dirty="0">
                <a:latin typeface="微软雅黑"/>
                <a:cs typeface="微软雅黑"/>
              </a:rPr>
              <a:t> Pyt</a:t>
            </a:r>
            <a:r>
              <a:rPr sz="1800" spc="-15" dirty="0">
                <a:latin typeface="微软雅黑"/>
                <a:cs typeface="微软雅黑"/>
              </a:rPr>
              <a:t>h</a:t>
            </a:r>
            <a:r>
              <a:rPr sz="1800" dirty="0">
                <a:latin typeface="微软雅黑"/>
                <a:cs typeface="微软雅黑"/>
              </a:rPr>
              <a:t>on</a:t>
            </a:r>
            <a:r>
              <a:rPr sz="1800" spc="30" dirty="0">
                <a:latin typeface="微软雅黑"/>
                <a:cs typeface="微软雅黑"/>
              </a:rPr>
              <a:t> </a:t>
            </a:r>
            <a:r>
              <a:rPr sz="1800" dirty="0">
                <a:latin typeface="微软雅黑"/>
                <a:cs typeface="微软雅黑"/>
              </a:rPr>
              <a:t>脚本编辑界面，</a:t>
            </a:r>
            <a:r>
              <a:rPr sz="1800" spc="-5" dirty="0">
                <a:latin typeface="微软雅黑"/>
                <a:cs typeface="微软雅黑"/>
              </a:rPr>
              <a:t>Noteb</a:t>
            </a:r>
            <a:r>
              <a:rPr sz="1800" spc="-15" dirty="0">
                <a:latin typeface="微软雅黑"/>
                <a:cs typeface="微软雅黑"/>
              </a:rPr>
              <a:t>o</a:t>
            </a:r>
            <a:r>
              <a:rPr sz="1800" dirty="0">
                <a:latin typeface="微软雅黑"/>
                <a:cs typeface="微软雅黑"/>
              </a:rPr>
              <a:t>ok</a:t>
            </a:r>
            <a:r>
              <a:rPr sz="1800" spc="20" dirty="0">
                <a:latin typeface="微软雅黑"/>
                <a:cs typeface="微软雅黑"/>
              </a:rPr>
              <a:t> </a:t>
            </a:r>
            <a:r>
              <a:rPr sz="1800" dirty="0">
                <a:latin typeface="微软雅黑"/>
                <a:cs typeface="微软雅黑"/>
              </a:rPr>
              <a:t>文档由一系列单元（Cel</a:t>
            </a:r>
            <a:r>
              <a:rPr sz="1800" spc="-5" dirty="0">
                <a:latin typeface="微软雅黑"/>
                <a:cs typeface="微软雅黑"/>
              </a:rPr>
              <a:t>l</a:t>
            </a:r>
            <a:r>
              <a:rPr sz="1800" dirty="0">
                <a:latin typeface="微软雅黑"/>
                <a:cs typeface="微软雅黑"/>
              </a:rPr>
              <a:t>）构成，主要有 两种形式的单元。</a:t>
            </a:r>
            <a:endParaRPr sz="18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2550">
              <a:latin typeface="Times New Roman"/>
              <a:cs typeface="Times New Roman"/>
            </a:endParaRPr>
          </a:p>
          <a:p>
            <a:pPr marL="26670">
              <a:lnSpc>
                <a:spcPct val="100000"/>
              </a:lnSpc>
            </a:pPr>
            <a:r>
              <a:rPr sz="1800" spc="-235" dirty="0">
                <a:solidFill>
                  <a:srgbClr val="031F88"/>
                </a:solidFill>
                <a:latin typeface="Arial Unicode MS"/>
                <a:cs typeface="Arial Unicode MS"/>
              </a:rPr>
              <a:t>➢ </a:t>
            </a:r>
            <a:r>
              <a:rPr sz="1800" spc="-180" dirty="0">
                <a:solidFill>
                  <a:srgbClr val="031F88"/>
                </a:solidFill>
                <a:latin typeface="Arial Unicode MS"/>
                <a:cs typeface="Arial Unicode MS"/>
              </a:rPr>
              <a:t> </a:t>
            </a:r>
            <a:r>
              <a:rPr sz="1800" spc="-5" dirty="0">
                <a:latin typeface="微软雅黑"/>
                <a:cs typeface="微软雅黑"/>
              </a:rPr>
              <a:t>代码单元。这里是读者编写代</a:t>
            </a:r>
            <a:endParaRPr sz="1800">
              <a:latin typeface="微软雅黑"/>
              <a:cs typeface="微软雅黑"/>
            </a:endParaRPr>
          </a:p>
          <a:p>
            <a:pPr marL="313055">
              <a:lnSpc>
                <a:spcPct val="100000"/>
              </a:lnSpc>
              <a:spcBef>
                <a:spcPts val="1080"/>
              </a:spcBef>
            </a:pPr>
            <a:r>
              <a:rPr sz="1800" dirty="0">
                <a:latin typeface="微软雅黑"/>
                <a:cs typeface="微软雅黑"/>
              </a:rPr>
              <a:t>码的地方。</a:t>
            </a:r>
            <a:endParaRPr sz="18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700">
              <a:latin typeface="Times New Roman"/>
              <a:cs typeface="Times New Roman"/>
            </a:endParaRPr>
          </a:p>
          <a:p>
            <a:pPr marL="313055" indent="-286385">
              <a:lnSpc>
                <a:spcPct val="100000"/>
              </a:lnSpc>
              <a:buClr>
                <a:srgbClr val="031F88"/>
              </a:buClr>
              <a:buFont typeface="Arial Unicode MS"/>
              <a:buChar char="➢"/>
              <a:tabLst>
                <a:tab pos="313690" algn="l"/>
              </a:tabLst>
            </a:pPr>
            <a:r>
              <a:rPr sz="1800" dirty="0">
                <a:latin typeface="Times New Roman"/>
                <a:cs typeface="Times New Roman"/>
              </a:rPr>
              <a:t>Markdown </a:t>
            </a:r>
            <a:r>
              <a:rPr sz="1800" dirty="0">
                <a:latin typeface="微软雅黑"/>
                <a:cs typeface="微软雅黑"/>
              </a:rPr>
              <a:t>单元。在这里对文</a:t>
            </a:r>
            <a:endParaRPr sz="1800">
              <a:latin typeface="微软雅黑"/>
              <a:cs typeface="微软雅黑"/>
            </a:endParaRPr>
          </a:p>
          <a:p>
            <a:pPr marL="313055">
              <a:lnSpc>
                <a:spcPct val="100000"/>
              </a:lnSpc>
              <a:spcBef>
                <a:spcPts val="1080"/>
              </a:spcBef>
            </a:pPr>
            <a:r>
              <a:rPr sz="1800" spc="-5" dirty="0">
                <a:latin typeface="微软雅黑"/>
                <a:cs typeface="微软雅黑"/>
              </a:rPr>
              <a:t>本进行编辑。</a:t>
            </a:r>
            <a:endParaRPr sz="1800">
              <a:latin typeface="微软雅黑"/>
              <a:cs typeface="微软雅黑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3335">
              <a:lnSpc>
                <a:spcPct val="100000"/>
              </a:lnSpc>
            </a:pPr>
            <a:r>
              <a:rPr sz="2400" dirty="0">
                <a:solidFill>
                  <a:srgbClr val="000000"/>
                </a:solidFill>
                <a:latin typeface="微软雅黑"/>
                <a:cs typeface="微软雅黑"/>
              </a:rPr>
              <a:t>掌握</a:t>
            </a:r>
            <a:r>
              <a:rPr sz="2400" spc="-120" dirty="0">
                <a:solidFill>
                  <a:srgbClr val="000000"/>
                </a:solidFill>
                <a:latin typeface="微软雅黑"/>
                <a:cs typeface="微软雅黑"/>
              </a:rPr>
              <a:t> </a:t>
            </a:r>
            <a:r>
              <a:rPr sz="2400" dirty="0">
                <a:solidFill>
                  <a:srgbClr val="000000"/>
                </a:solidFill>
                <a:latin typeface="Times New Roman"/>
                <a:cs typeface="Times New Roman"/>
              </a:rPr>
              <a:t>Jupyter Notebook</a:t>
            </a:r>
            <a:r>
              <a:rPr sz="2400" spc="1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000000"/>
                </a:solidFill>
                <a:latin typeface="微软雅黑"/>
                <a:cs typeface="微软雅黑"/>
              </a:rPr>
              <a:t>的基本功能</a:t>
            </a:r>
            <a:endParaRPr sz="2400">
              <a:latin typeface="微软雅黑"/>
              <a:cs typeface="微软雅黑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ftr" sz="quarter" idx="4294967295"/>
          </p:nvPr>
        </p:nvSpPr>
        <p:spPr>
          <a:xfrm>
            <a:off x="2558542" y="6457660"/>
            <a:ext cx="1007110" cy="1657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大数据挖掘专家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4294967295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13</a:t>
            </a:fld>
            <a:endParaRPr spc="-5" dirty="0"/>
          </a:p>
        </p:txBody>
      </p:sp>
      <p:sp>
        <p:nvSpPr>
          <p:cNvPr id="4" name="object 4"/>
          <p:cNvSpPr/>
          <p:nvPr/>
        </p:nvSpPr>
        <p:spPr>
          <a:xfrm>
            <a:off x="4536947" y="2930652"/>
            <a:ext cx="7322819" cy="329031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02716" y="1226742"/>
            <a:ext cx="3817620" cy="9283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dirty="0">
                <a:latin typeface="微软雅黑"/>
                <a:cs typeface="微软雅黑"/>
              </a:rPr>
              <a:t>编辑界面</a:t>
            </a:r>
            <a:endParaRPr sz="20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13"/>
              </a:spcBef>
            </a:pPr>
            <a:endParaRPr sz="25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375285" algn="l"/>
              </a:tabLst>
            </a:pPr>
            <a:r>
              <a:rPr sz="1800" spc="-235" dirty="0">
                <a:solidFill>
                  <a:srgbClr val="031F88"/>
                </a:solidFill>
                <a:latin typeface="Arial Unicode MS"/>
                <a:cs typeface="Arial Unicode MS"/>
              </a:rPr>
              <a:t>➢	</a:t>
            </a:r>
            <a:r>
              <a:rPr sz="1800" spc="-235" dirty="0">
                <a:latin typeface="微软雅黑"/>
                <a:cs typeface="微软雅黑"/>
              </a:rPr>
              <a:t>编辑模式：用于编辑文本和代码。</a:t>
            </a:r>
            <a:endParaRPr sz="1800">
              <a:latin typeface="微软雅黑"/>
              <a:cs typeface="微软雅黑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3335">
              <a:lnSpc>
                <a:spcPct val="100000"/>
              </a:lnSpc>
            </a:pPr>
            <a:r>
              <a:rPr sz="2400" dirty="0">
                <a:solidFill>
                  <a:srgbClr val="000000"/>
                </a:solidFill>
                <a:latin typeface="微软雅黑"/>
                <a:cs typeface="微软雅黑"/>
              </a:rPr>
              <a:t>掌握</a:t>
            </a:r>
            <a:r>
              <a:rPr sz="2400" spc="-120" dirty="0">
                <a:solidFill>
                  <a:srgbClr val="000000"/>
                </a:solidFill>
                <a:latin typeface="微软雅黑"/>
                <a:cs typeface="微软雅黑"/>
              </a:rPr>
              <a:t> </a:t>
            </a:r>
            <a:r>
              <a:rPr sz="2400" dirty="0">
                <a:solidFill>
                  <a:srgbClr val="000000"/>
                </a:solidFill>
                <a:latin typeface="Times New Roman"/>
                <a:cs typeface="Times New Roman"/>
              </a:rPr>
              <a:t>Jupyter Notebook</a:t>
            </a:r>
            <a:r>
              <a:rPr sz="2400" spc="1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000000"/>
                </a:solidFill>
                <a:latin typeface="微软雅黑"/>
                <a:cs typeface="微软雅黑"/>
              </a:rPr>
              <a:t>的基本功能</a:t>
            </a:r>
            <a:endParaRPr sz="2400">
              <a:latin typeface="微软雅黑"/>
              <a:cs typeface="微软雅黑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ftr" sz="quarter" idx="4294967295"/>
          </p:nvPr>
        </p:nvSpPr>
        <p:spPr>
          <a:xfrm>
            <a:off x="2558542" y="6457660"/>
            <a:ext cx="1007110" cy="1657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大数据挖掘专家</a:t>
            </a: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4294967295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14</a:t>
            </a:fld>
            <a:endParaRPr spc="-5" dirty="0"/>
          </a:p>
        </p:txBody>
      </p:sp>
      <p:sp>
        <p:nvSpPr>
          <p:cNvPr id="4" name="object 4"/>
          <p:cNvSpPr/>
          <p:nvPr/>
        </p:nvSpPr>
        <p:spPr>
          <a:xfrm>
            <a:off x="1528572" y="2476500"/>
            <a:ext cx="7075932" cy="147675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81990" y="4111130"/>
            <a:ext cx="4732020" cy="25590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375285" algn="l"/>
              </a:tabLst>
            </a:pPr>
            <a:r>
              <a:rPr sz="1800" spc="-235" dirty="0">
                <a:solidFill>
                  <a:srgbClr val="031F88"/>
                </a:solidFill>
                <a:latin typeface="Arial Unicode MS"/>
                <a:cs typeface="Arial Unicode MS"/>
              </a:rPr>
              <a:t>➢	</a:t>
            </a:r>
            <a:r>
              <a:rPr sz="1800" spc="-235" dirty="0">
                <a:latin typeface="微软雅黑"/>
                <a:cs typeface="微软雅黑"/>
              </a:rPr>
              <a:t>命令模式：用于执行键盘输入的快捷命令。</a:t>
            </a:r>
            <a:endParaRPr sz="1800">
              <a:latin typeface="微软雅黑"/>
              <a:cs typeface="微软雅黑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528572" y="4686300"/>
            <a:ext cx="7075932" cy="148742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02716" y="1226742"/>
            <a:ext cx="4189095" cy="355790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dirty="0">
                <a:latin typeface="微软雅黑"/>
                <a:cs typeface="微软雅黑"/>
              </a:rPr>
              <a:t>快捷键</a:t>
            </a:r>
            <a:endParaRPr sz="20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13"/>
              </a:spcBef>
            </a:pPr>
            <a:endParaRPr sz="25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375285" algn="l"/>
              </a:tabLst>
            </a:pPr>
            <a:r>
              <a:rPr sz="1800" spc="-235" dirty="0">
                <a:solidFill>
                  <a:srgbClr val="031F88"/>
                </a:solidFill>
                <a:latin typeface="Arial Unicode MS"/>
                <a:cs typeface="Arial Unicode MS"/>
              </a:rPr>
              <a:t>➢	</a:t>
            </a:r>
            <a:r>
              <a:rPr sz="1800" spc="-235" dirty="0">
                <a:latin typeface="微软雅黑"/>
                <a:cs typeface="微软雅黑"/>
              </a:rPr>
              <a:t>“</a:t>
            </a:r>
            <a:r>
              <a:rPr sz="1800" spc="-10" dirty="0">
                <a:latin typeface="微软雅黑"/>
                <a:cs typeface="微软雅黑"/>
              </a:rPr>
              <a:t>Es</a:t>
            </a:r>
            <a:r>
              <a:rPr sz="1800" spc="-5" dirty="0">
                <a:latin typeface="微软雅黑"/>
                <a:cs typeface="微软雅黑"/>
              </a:rPr>
              <a:t>c</a:t>
            </a:r>
            <a:r>
              <a:rPr sz="1800" dirty="0">
                <a:latin typeface="微软雅黑"/>
                <a:cs typeface="微软雅黑"/>
              </a:rPr>
              <a:t>”键：进入命令模式</a:t>
            </a:r>
            <a:endParaRPr sz="18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7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375285" algn="l"/>
              </a:tabLst>
            </a:pPr>
            <a:r>
              <a:rPr sz="1800" spc="-235" dirty="0">
                <a:solidFill>
                  <a:srgbClr val="031F88"/>
                </a:solidFill>
                <a:latin typeface="Arial Unicode MS"/>
                <a:cs typeface="Arial Unicode MS"/>
              </a:rPr>
              <a:t>➢	</a:t>
            </a:r>
            <a:r>
              <a:rPr sz="1800" spc="-235" dirty="0">
                <a:latin typeface="微软雅黑"/>
                <a:cs typeface="微软雅黑"/>
              </a:rPr>
              <a:t>“</a:t>
            </a:r>
            <a:r>
              <a:rPr sz="1800" dirty="0">
                <a:latin typeface="微软雅黑"/>
                <a:cs typeface="微软雅黑"/>
              </a:rPr>
              <a:t>Y”</a:t>
            </a:r>
            <a:r>
              <a:rPr sz="1800" spc="-10" dirty="0">
                <a:latin typeface="微软雅黑"/>
                <a:cs typeface="微软雅黑"/>
              </a:rPr>
              <a:t> </a:t>
            </a:r>
            <a:r>
              <a:rPr sz="1800" dirty="0">
                <a:latin typeface="微软雅黑"/>
                <a:cs typeface="微软雅黑"/>
              </a:rPr>
              <a:t>键：切换到代码单元</a:t>
            </a:r>
            <a:endParaRPr sz="18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27"/>
              </a:spcBef>
            </a:pPr>
            <a:endParaRPr sz="1700">
              <a:latin typeface="Times New Roman"/>
              <a:cs typeface="Times New Roman"/>
            </a:endParaRPr>
          </a:p>
          <a:p>
            <a:pPr marL="375285" indent="-362585">
              <a:lnSpc>
                <a:spcPct val="100000"/>
              </a:lnSpc>
              <a:buClr>
                <a:srgbClr val="031F88"/>
              </a:buClr>
              <a:buFont typeface="Arial Unicode MS"/>
              <a:buChar char="➢"/>
              <a:tabLst>
                <a:tab pos="375920" algn="l"/>
              </a:tabLst>
            </a:pPr>
            <a:r>
              <a:rPr sz="1800" dirty="0">
                <a:latin typeface="微软雅黑"/>
                <a:cs typeface="微软雅黑"/>
              </a:rPr>
              <a:t>“</a:t>
            </a:r>
            <a:r>
              <a:rPr sz="1800" spc="5" dirty="0">
                <a:latin typeface="微软雅黑"/>
                <a:cs typeface="微软雅黑"/>
              </a:rPr>
              <a:t>M</a:t>
            </a:r>
            <a:r>
              <a:rPr sz="1800" dirty="0">
                <a:latin typeface="微软雅黑"/>
                <a:cs typeface="微软雅黑"/>
              </a:rPr>
              <a:t>”键：切换到</a:t>
            </a:r>
            <a:r>
              <a:rPr sz="1800" spc="10" dirty="0">
                <a:latin typeface="微软雅黑"/>
                <a:cs typeface="微软雅黑"/>
              </a:rPr>
              <a:t> </a:t>
            </a:r>
            <a:r>
              <a:rPr sz="1800" spc="-5" dirty="0">
                <a:latin typeface="微软雅黑"/>
                <a:cs typeface="微软雅黑"/>
              </a:rPr>
              <a:t>Markdo</a:t>
            </a:r>
            <a:r>
              <a:rPr sz="1800" spc="-15" dirty="0">
                <a:latin typeface="微软雅黑"/>
                <a:cs typeface="微软雅黑"/>
              </a:rPr>
              <a:t>w</a:t>
            </a:r>
            <a:r>
              <a:rPr sz="1800" dirty="0">
                <a:latin typeface="微软雅黑"/>
                <a:cs typeface="微软雅黑"/>
              </a:rPr>
              <a:t>n</a:t>
            </a:r>
            <a:r>
              <a:rPr sz="1800" spc="15" dirty="0">
                <a:latin typeface="微软雅黑"/>
                <a:cs typeface="微软雅黑"/>
              </a:rPr>
              <a:t> </a:t>
            </a:r>
            <a:r>
              <a:rPr sz="1800" dirty="0">
                <a:latin typeface="微软雅黑"/>
                <a:cs typeface="微软雅黑"/>
              </a:rPr>
              <a:t>单元</a:t>
            </a:r>
            <a:endParaRPr sz="18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7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375285" algn="l"/>
              </a:tabLst>
            </a:pPr>
            <a:r>
              <a:rPr sz="1800" spc="-235" dirty="0">
                <a:solidFill>
                  <a:srgbClr val="031F88"/>
                </a:solidFill>
                <a:latin typeface="Arial Unicode MS"/>
                <a:cs typeface="Arial Unicode MS"/>
              </a:rPr>
              <a:t>➢	</a:t>
            </a:r>
            <a:r>
              <a:rPr sz="1800" spc="-235" dirty="0">
                <a:latin typeface="微软雅黑"/>
                <a:cs typeface="微软雅黑"/>
              </a:rPr>
              <a:t>“</a:t>
            </a:r>
            <a:r>
              <a:rPr sz="1800" spc="-5" dirty="0">
                <a:latin typeface="微软雅黑"/>
                <a:cs typeface="微软雅黑"/>
              </a:rPr>
              <a:t>B</a:t>
            </a:r>
            <a:r>
              <a:rPr sz="1800" dirty="0">
                <a:latin typeface="微软雅黑"/>
                <a:cs typeface="微软雅黑"/>
              </a:rPr>
              <a:t>”键：在本单元的下方增加一单元</a:t>
            </a:r>
            <a:endParaRPr sz="18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7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375285" algn="l"/>
              </a:tabLst>
            </a:pPr>
            <a:r>
              <a:rPr sz="1800" spc="-235" dirty="0">
                <a:solidFill>
                  <a:srgbClr val="031F88"/>
                </a:solidFill>
                <a:latin typeface="Arial Unicode MS"/>
                <a:cs typeface="Arial Unicode MS"/>
              </a:rPr>
              <a:t>➢	</a:t>
            </a:r>
            <a:r>
              <a:rPr sz="1800" spc="-5" dirty="0">
                <a:latin typeface="微软雅黑"/>
                <a:cs typeface="微软雅黑"/>
              </a:rPr>
              <a:t>“H”键：查看所有快捷命令</a:t>
            </a:r>
            <a:endParaRPr sz="18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28"/>
              </a:spcBef>
            </a:pPr>
            <a:endParaRPr sz="17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375285" algn="l"/>
              </a:tabLst>
            </a:pPr>
            <a:r>
              <a:rPr sz="1800" spc="-235" dirty="0">
                <a:solidFill>
                  <a:srgbClr val="031F88"/>
                </a:solidFill>
                <a:latin typeface="Arial Unicode MS"/>
                <a:cs typeface="Arial Unicode MS"/>
              </a:rPr>
              <a:t>➢	</a:t>
            </a:r>
            <a:r>
              <a:rPr sz="1800" spc="-235" dirty="0">
                <a:latin typeface="微软雅黑"/>
                <a:cs typeface="微软雅黑"/>
              </a:rPr>
              <a:t>“</a:t>
            </a:r>
            <a:r>
              <a:rPr sz="1800" spc="-10" dirty="0">
                <a:latin typeface="微软雅黑"/>
                <a:cs typeface="微软雅黑"/>
              </a:rPr>
              <a:t>Shif</a:t>
            </a:r>
            <a:r>
              <a:rPr sz="1800" spc="-5" dirty="0">
                <a:latin typeface="微软雅黑"/>
                <a:cs typeface="微软雅黑"/>
              </a:rPr>
              <a:t>t</a:t>
            </a:r>
            <a:r>
              <a:rPr sz="1800" dirty="0">
                <a:latin typeface="微软雅黑"/>
                <a:cs typeface="微软雅黑"/>
              </a:rPr>
              <a:t>＋</a:t>
            </a:r>
            <a:r>
              <a:rPr sz="1800" spc="-10" dirty="0">
                <a:latin typeface="微软雅黑"/>
                <a:cs typeface="微软雅黑"/>
              </a:rPr>
              <a:t>E</a:t>
            </a:r>
            <a:r>
              <a:rPr sz="1800" spc="-5" dirty="0">
                <a:latin typeface="微软雅黑"/>
                <a:cs typeface="微软雅黑"/>
              </a:rPr>
              <a:t>nter</a:t>
            </a:r>
            <a:r>
              <a:rPr sz="1800" dirty="0">
                <a:latin typeface="微软雅黑"/>
                <a:cs typeface="微软雅黑"/>
              </a:rPr>
              <a:t>”组合键：运行代码</a:t>
            </a:r>
            <a:endParaRPr sz="1800">
              <a:latin typeface="微软雅黑"/>
              <a:cs typeface="微软雅黑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3335">
              <a:lnSpc>
                <a:spcPct val="100000"/>
              </a:lnSpc>
            </a:pPr>
            <a:r>
              <a:rPr sz="2400" dirty="0">
                <a:solidFill>
                  <a:srgbClr val="000000"/>
                </a:solidFill>
                <a:latin typeface="微软雅黑"/>
                <a:cs typeface="微软雅黑"/>
              </a:rPr>
              <a:t>掌握</a:t>
            </a:r>
            <a:r>
              <a:rPr sz="2400" spc="-120" dirty="0">
                <a:solidFill>
                  <a:srgbClr val="000000"/>
                </a:solidFill>
                <a:latin typeface="微软雅黑"/>
                <a:cs typeface="微软雅黑"/>
              </a:rPr>
              <a:t> </a:t>
            </a:r>
            <a:r>
              <a:rPr sz="2400" dirty="0">
                <a:solidFill>
                  <a:srgbClr val="000000"/>
                </a:solidFill>
                <a:latin typeface="Times New Roman"/>
                <a:cs typeface="Times New Roman"/>
              </a:rPr>
              <a:t>Jupyter Notebook</a:t>
            </a:r>
            <a:r>
              <a:rPr sz="2400" spc="1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000000"/>
                </a:solidFill>
                <a:latin typeface="微软雅黑"/>
                <a:cs typeface="微软雅黑"/>
              </a:rPr>
              <a:t>的基本功能</a:t>
            </a:r>
            <a:endParaRPr sz="2400">
              <a:latin typeface="微软雅黑"/>
              <a:cs typeface="微软雅黑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ftr" sz="quarter" idx="4294967295"/>
          </p:nvPr>
        </p:nvSpPr>
        <p:spPr>
          <a:xfrm>
            <a:off x="2558542" y="6457660"/>
            <a:ext cx="1007110" cy="1657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大数据挖掘专家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4294967295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15</a:t>
            </a:fld>
            <a:endParaRPr spc="-5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02716" y="1226742"/>
            <a:ext cx="10884535" cy="18662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dirty="0">
                <a:latin typeface="微软雅黑"/>
                <a:cs typeface="微软雅黑"/>
              </a:rPr>
              <a:t>1．</a:t>
            </a:r>
            <a:r>
              <a:rPr sz="2000" spc="-5" dirty="0">
                <a:latin typeface="微软雅黑"/>
                <a:cs typeface="微软雅黑"/>
              </a:rPr>
              <a:t>M</a:t>
            </a:r>
            <a:r>
              <a:rPr sz="2000" spc="-10" dirty="0">
                <a:latin typeface="微软雅黑"/>
                <a:cs typeface="微软雅黑"/>
              </a:rPr>
              <a:t>a</a:t>
            </a:r>
            <a:r>
              <a:rPr sz="2000" dirty="0">
                <a:latin typeface="微软雅黑"/>
                <a:cs typeface="微软雅黑"/>
              </a:rPr>
              <a:t>rkdown</a:t>
            </a:r>
            <a:endParaRPr sz="20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26"/>
              </a:spcBef>
            </a:pPr>
            <a:endParaRPr sz="1600">
              <a:latin typeface="Times New Roman"/>
              <a:cs typeface="Times New Roman"/>
            </a:endParaRPr>
          </a:p>
          <a:p>
            <a:pPr marL="12700" marR="5080">
              <a:lnSpc>
                <a:spcPct val="150000"/>
              </a:lnSpc>
            </a:pPr>
            <a:r>
              <a:rPr sz="1800" spc="-5" dirty="0">
                <a:latin typeface="微软雅黑"/>
                <a:cs typeface="微软雅黑"/>
              </a:rPr>
              <a:t>Markdo</a:t>
            </a:r>
            <a:r>
              <a:rPr sz="1800" spc="-15" dirty="0">
                <a:latin typeface="微软雅黑"/>
                <a:cs typeface="微软雅黑"/>
              </a:rPr>
              <a:t>w</a:t>
            </a:r>
            <a:r>
              <a:rPr sz="1800" dirty="0">
                <a:latin typeface="微软雅黑"/>
                <a:cs typeface="微软雅黑"/>
              </a:rPr>
              <a:t>n</a:t>
            </a:r>
            <a:r>
              <a:rPr sz="1800" spc="25" dirty="0">
                <a:latin typeface="微软雅黑"/>
                <a:cs typeface="微软雅黑"/>
              </a:rPr>
              <a:t> </a:t>
            </a:r>
            <a:r>
              <a:rPr sz="1800" dirty="0">
                <a:latin typeface="微软雅黑"/>
                <a:cs typeface="微软雅黑"/>
              </a:rPr>
              <a:t>是一种可以使用普通文本编辑器编写的标记语言，通过简单的标记语法，它可以使普通文本内容 具有一定的格式。</a:t>
            </a:r>
            <a:endParaRPr sz="18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27"/>
              </a:spcBef>
            </a:pPr>
            <a:endParaRPr sz="17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375285" algn="l"/>
              </a:tabLst>
            </a:pPr>
            <a:r>
              <a:rPr sz="1800" spc="-235" dirty="0">
                <a:solidFill>
                  <a:srgbClr val="031F88"/>
                </a:solidFill>
                <a:latin typeface="Arial Unicode MS"/>
                <a:cs typeface="Arial Unicode MS"/>
              </a:rPr>
              <a:t>➢	</a:t>
            </a:r>
            <a:r>
              <a:rPr sz="1800" spc="-235" dirty="0">
                <a:latin typeface="微软雅黑"/>
                <a:cs typeface="微软雅黑"/>
              </a:rPr>
              <a:t>标题：标题是标明文章和作品等内容的简短语句。一个</a:t>
            </a:r>
            <a:r>
              <a:rPr sz="1800" spc="5" dirty="0">
                <a:latin typeface="微软雅黑"/>
                <a:cs typeface="微软雅黑"/>
              </a:rPr>
              <a:t>“</a:t>
            </a:r>
            <a:r>
              <a:rPr sz="1800" dirty="0">
                <a:latin typeface="微软雅黑"/>
                <a:cs typeface="微软雅黑"/>
              </a:rPr>
              <a:t>#”字符代表一级标题，以此类推。</a:t>
            </a:r>
            <a:endParaRPr sz="1800">
              <a:latin typeface="微软雅黑"/>
              <a:cs typeface="微软雅黑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3335">
              <a:lnSpc>
                <a:spcPct val="100000"/>
              </a:lnSpc>
            </a:pPr>
            <a:r>
              <a:rPr sz="2400" dirty="0">
                <a:solidFill>
                  <a:srgbClr val="000000"/>
                </a:solidFill>
                <a:latin typeface="微软雅黑"/>
                <a:cs typeface="微软雅黑"/>
              </a:rPr>
              <a:t>掌握</a:t>
            </a:r>
            <a:r>
              <a:rPr sz="2400" spc="-120" dirty="0">
                <a:solidFill>
                  <a:srgbClr val="000000"/>
                </a:solidFill>
                <a:latin typeface="微软雅黑"/>
                <a:cs typeface="微软雅黑"/>
              </a:rPr>
              <a:t> </a:t>
            </a:r>
            <a:r>
              <a:rPr sz="2400" dirty="0">
                <a:solidFill>
                  <a:srgbClr val="000000"/>
                </a:solidFill>
                <a:latin typeface="Times New Roman"/>
                <a:cs typeface="Times New Roman"/>
              </a:rPr>
              <a:t>Jupyter Notebook</a:t>
            </a:r>
            <a:r>
              <a:rPr sz="2400" spc="1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000000"/>
                </a:solidFill>
                <a:latin typeface="微软雅黑"/>
                <a:cs typeface="微软雅黑"/>
              </a:rPr>
              <a:t>的高级功能</a:t>
            </a:r>
            <a:endParaRPr sz="2400">
              <a:latin typeface="微软雅黑"/>
              <a:cs typeface="微软雅黑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ftr" sz="quarter" idx="4294967295"/>
          </p:nvPr>
        </p:nvSpPr>
        <p:spPr>
          <a:xfrm>
            <a:off x="2558542" y="6457660"/>
            <a:ext cx="1007110" cy="1657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大数据挖掘专家</a:t>
            </a:r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4294967295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16</a:t>
            </a:fld>
            <a:endParaRPr spc="-5" dirty="0"/>
          </a:p>
        </p:txBody>
      </p:sp>
      <p:sp>
        <p:nvSpPr>
          <p:cNvPr id="4" name="object 4"/>
          <p:cNvSpPr/>
          <p:nvPr/>
        </p:nvSpPr>
        <p:spPr>
          <a:xfrm>
            <a:off x="522731" y="3429000"/>
            <a:ext cx="6210300" cy="210464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583935" y="3429000"/>
            <a:ext cx="4722875" cy="20863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02716" y="1226742"/>
            <a:ext cx="9989820" cy="19805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dirty="0">
                <a:latin typeface="微软雅黑"/>
                <a:cs typeface="微软雅黑"/>
              </a:rPr>
              <a:t>1．</a:t>
            </a:r>
            <a:r>
              <a:rPr sz="2000" spc="-5" dirty="0">
                <a:latin typeface="微软雅黑"/>
                <a:cs typeface="微软雅黑"/>
              </a:rPr>
              <a:t>M</a:t>
            </a:r>
            <a:r>
              <a:rPr sz="2000" spc="-10" dirty="0">
                <a:latin typeface="微软雅黑"/>
                <a:cs typeface="微软雅黑"/>
              </a:rPr>
              <a:t>a</a:t>
            </a:r>
            <a:r>
              <a:rPr sz="2000" dirty="0">
                <a:latin typeface="微软雅黑"/>
                <a:cs typeface="微软雅黑"/>
              </a:rPr>
              <a:t>rkdown</a:t>
            </a:r>
            <a:endParaRPr sz="20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13"/>
              </a:spcBef>
            </a:pPr>
            <a:endParaRPr sz="25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375285" algn="l"/>
              </a:tabLst>
            </a:pPr>
            <a:r>
              <a:rPr sz="1800" spc="-235" dirty="0">
                <a:solidFill>
                  <a:srgbClr val="031F88"/>
                </a:solidFill>
                <a:latin typeface="Arial Unicode MS"/>
                <a:cs typeface="Arial Unicode MS"/>
              </a:rPr>
              <a:t>➢	</a:t>
            </a:r>
            <a:r>
              <a:rPr sz="1800" spc="-235" dirty="0">
                <a:latin typeface="微软雅黑"/>
                <a:cs typeface="微软雅黑"/>
              </a:rPr>
              <a:t>列表：列表是一种由数据项构成的有限序列，即按照一定的线性顺序排列而成的数据项的集合。</a:t>
            </a:r>
            <a:endParaRPr sz="18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7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375285" algn="l"/>
              </a:tabLst>
            </a:pPr>
            <a:r>
              <a:rPr sz="1800" spc="-235" dirty="0">
                <a:solidFill>
                  <a:srgbClr val="031F88"/>
                </a:solidFill>
                <a:latin typeface="Arial Unicode MS"/>
                <a:cs typeface="Arial Unicode MS"/>
              </a:rPr>
              <a:t>➢	</a:t>
            </a:r>
            <a:r>
              <a:rPr sz="1800" spc="-235" dirty="0">
                <a:latin typeface="微软雅黑"/>
                <a:cs typeface="微软雅黑"/>
              </a:rPr>
              <a:t>对于无序列表，使用星号、加号或者减号作为列表标记</a:t>
            </a:r>
            <a:endParaRPr sz="18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27"/>
              </a:spcBef>
            </a:pPr>
            <a:endParaRPr sz="17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375285" algn="l"/>
              </a:tabLst>
            </a:pPr>
            <a:r>
              <a:rPr sz="1800" spc="-235" dirty="0">
                <a:solidFill>
                  <a:srgbClr val="031F88"/>
                </a:solidFill>
                <a:latin typeface="Arial Unicode MS"/>
                <a:cs typeface="Arial Unicode MS"/>
              </a:rPr>
              <a:t>➢	</a:t>
            </a:r>
            <a:r>
              <a:rPr sz="1800" spc="-235" dirty="0">
                <a:latin typeface="微软雅黑"/>
                <a:cs typeface="微软雅黑"/>
              </a:rPr>
              <a:t>对于有序列表，则是使用数字“，”“（一个空格）”。</a:t>
            </a:r>
            <a:endParaRPr sz="1800">
              <a:latin typeface="微软雅黑"/>
              <a:cs typeface="微软雅黑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3335">
              <a:lnSpc>
                <a:spcPct val="100000"/>
              </a:lnSpc>
            </a:pPr>
            <a:r>
              <a:rPr sz="2400" dirty="0">
                <a:solidFill>
                  <a:srgbClr val="000000"/>
                </a:solidFill>
                <a:latin typeface="微软雅黑"/>
                <a:cs typeface="微软雅黑"/>
              </a:rPr>
              <a:t>掌握</a:t>
            </a:r>
            <a:r>
              <a:rPr sz="2400" spc="-120" dirty="0">
                <a:solidFill>
                  <a:srgbClr val="000000"/>
                </a:solidFill>
                <a:latin typeface="微软雅黑"/>
                <a:cs typeface="微软雅黑"/>
              </a:rPr>
              <a:t> </a:t>
            </a:r>
            <a:r>
              <a:rPr sz="2400" dirty="0">
                <a:solidFill>
                  <a:srgbClr val="000000"/>
                </a:solidFill>
                <a:latin typeface="Times New Roman"/>
                <a:cs typeface="Times New Roman"/>
              </a:rPr>
              <a:t>Jupyter Notebook</a:t>
            </a:r>
            <a:r>
              <a:rPr sz="2400" spc="1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000000"/>
                </a:solidFill>
                <a:latin typeface="微软雅黑"/>
                <a:cs typeface="微软雅黑"/>
              </a:rPr>
              <a:t>的高级功能</a:t>
            </a:r>
            <a:endParaRPr sz="2400">
              <a:latin typeface="微软雅黑"/>
              <a:cs typeface="微软雅黑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ftr" sz="quarter" idx="4294967295"/>
          </p:nvPr>
        </p:nvSpPr>
        <p:spPr>
          <a:xfrm>
            <a:off x="2558542" y="6457660"/>
            <a:ext cx="1007110" cy="1657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大数据挖掘专家</a:t>
            </a:r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4294967295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17</a:t>
            </a:fld>
            <a:endParaRPr spc="-5" dirty="0"/>
          </a:p>
        </p:txBody>
      </p:sp>
      <p:sp>
        <p:nvSpPr>
          <p:cNvPr id="4" name="object 4"/>
          <p:cNvSpPr/>
          <p:nvPr/>
        </p:nvSpPr>
        <p:spPr>
          <a:xfrm>
            <a:off x="787908" y="3742944"/>
            <a:ext cx="4561332" cy="146151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734811" y="3784091"/>
            <a:ext cx="5457444" cy="142036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02716" y="1226742"/>
            <a:ext cx="9117330" cy="9283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dirty="0">
                <a:latin typeface="微软雅黑"/>
                <a:cs typeface="微软雅黑"/>
              </a:rPr>
              <a:t>1．</a:t>
            </a:r>
            <a:r>
              <a:rPr sz="2000" spc="-5" dirty="0">
                <a:latin typeface="微软雅黑"/>
                <a:cs typeface="微软雅黑"/>
              </a:rPr>
              <a:t>M</a:t>
            </a:r>
            <a:r>
              <a:rPr sz="2000" spc="-10" dirty="0">
                <a:latin typeface="微软雅黑"/>
                <a:cs typeface="微软雅黑"/>
              </a:rPr>
              <a:t>a</a:t>
            </a:r>
            <a:r>
              <a:rPr sz="2000" dirty="0">
                <a:latin typeface="微软雅黑"/>
                <a:cs typeface="微软雅黑"/>
              </a:rPr>
              <a:t>rkdown</a:t>
            </a:r>
            <a:endParaRPr sz="20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13"/>
              </a:spcBef>
            </a:pPr>
            <a:endParaRPr sz="25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375285" algn="l"/>
              </a:tabLst>
            </a:pPr>
            <a:r>
              <a:rPr sz="1800" spc="-235" dirty="0">
                <a:solidFill>
                  <a:srgbClr val="031F88"/>
                </a:solidFill>
                <a:latin typeface="Arial Unicode MS"/>
                <a:cs typeface="Arial Unicode MS"/>
              </a:rPr>
              <a:t>➢	</a:t>
            </a:r>
            <a:r>
              <a:rPr sz="1800" spc="-235" dirty="0">
                <a:latin typeface="微软雅黑"/>
                <a:cs typeface="微软雅黑"/>
              </a:rPr>
              <a:t>加粗／斜体：前后有两个星号或下划线表示加粗，前后有</a:t>
            </a:r>
            <a:r>
              <a:rPr sz="1800" spc="10" dirty="0">
                <a:latin typeface="微软雅黑"/>
                <a:cs typeface="微软雅黑"/>
              </a:rPr>
              <a:t> </a:t>
            </a:r>
            <a:r>
              <a:rPr sz="1800" dirty="0">
                <a:latin typeface="微软雅黑"/>
                <a:cs typeface="微软雅黑"/>
              </a:rPr>
              <a:t>3</a:t>
            </a:r>
            <a:r>
              <a:rPr sz="1800" spc="-5" dirty="0">
                <a:latin typeface="微软雅黑"/>
                <a:cs typeface="微软雅黑"/>
              </a:rPr>
              <a:t> </a:t>
            </a:r>
            <a:r>
              <a:rPr sz="1800" dirty="0">
                <a:latin typeface="微软雅黑"/>
                <a:cs typeface="微软雅黑"/>
              </a:rPr>
              <a:t>个星号或下划线表示斜体。</a:t>
            </a:r>
            <a:endParaRPr sz="1800">
              <a:latin typeface="微软雅黑"/>
              <a:cs typeface="微软雅黑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3335">
              <a:lnSpc>
                <a:spcPct val="100000"/>
              </a:lnSpc>
            </a:pPr>
            <a:r>
              <a:rPr sz="2400" dirty="0">
                <a:solidFill>
                  <a:srgbClr val="000000"/>
                </a:solidFill>
                <a:latin typeface="微软雅黑"/>
                <a:cs typeface="微软雅黑"/>
              </a:rPr>
              <a:t>掌握</a:t>
            </a:r>
            <a:r>
              <a:rPr sz="2400" spc="-120" dirty="0">
                <a:solidFill>
                  <a:srgbClr val="000000"/>
                </a:solidFill>
                <a:latin typeface="微软雅黑"/>
                <a:cs typeface="微软雅黑"/>
              </a:rPr>
              <a:t> </a:t>
            </a:r>
            <a:r>
              <a:rPr sz="2400" dirty="0">
                <a:solidFill>
                  <a:srgbClr val="000000"/>
                </a:solidFill>
                <a:latin typeface="Times New Roman"/>
                <a:cs typeface="Times New Roman"/>
              </a:rPr>
              <a:t>Jupyter Notebook</a:t>
            </a:r>
            <a:r>
              <a:rPr sz="2400" spc="1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000000"/>
                </a:solidFill>
                <a:latin typeface="微软雅黑"/>
                <a:cs typeface="微软雅黑"/>
              </a:rPr>
              <a:t>的高级功能</a:t>
            </a:r>
            <a:endParaRPr sz="2400">
              <a:latin typeface="微软雅黑"/>
              <a:cs typeface="微软雅黑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ftr" sz="quarter" idx="4294967295"/>
          </p:nvPr>
        </p:nvSpPr>
        <p:spPr>
          <a:xfrm>
            <a:off x="2558542" y="6457660"/>
            <a:ext cx="1007110" cy="1657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大数据挖掘专家</a:t>
            </a:r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4294967295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18</a:t>
            </a:fld>
            <a:endParaRPr spc="-5" dirty="0"/>
          </a:p>
        </p:txBody>
      </p:sp>
      <p:sp>
        <p:nvSpPr>
          <p:cNvPr id="4" name="object 4"/>
          <p:cNvSpPr/>
          <p:nvPr/>
        </p:nvSpPr>
        <p:spPr>
          <a:xfrm>
            <a:off x="544068" y="3331464"/>
            <a:ext cx="5929883" cy="154838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274564" y="3331464"/>
            <a:ext cx="6184392" cy="154838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02716" y="1226742"/>
            <a:ext cx="10904220" cy="13398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dirty="0">
                <a:latin typeface="微软雅黑"/>
                <a:cs typeface="微软雅黑"/>
              </a:rPr>
              <a:t>1．</a:t>
            </a:r>
            <a:r>
              <a:rPr sz="2000" spc="-5" dirty="0">
                <a:latin typeface="微软雅黑"/>
                <a:cs typeface="微软雅黑"/>
              </a:rPr>
              <a:t>M</a:t>
            </a:r>
            <a:r>
              <a:rPr sz="2000" spc="-10" dirty="0">
                <a:latin typeface="微软雅黑"/>
                <a:cs typeface="微软雅黑"/>
              </a:rPr>
              <a:t>a</a:t>
            </a:r>
            <a:r>
              <a:rPr sz="2000" dirty="0">
                <a:latin typeface="微软雅黑"/>
                <a:cs typeface="微软雅黑"/>
              </a:rPr>
              <a:t>rkdown</a:t>
            </a:r>
            <a:endParaRPr sz="20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26"/>
              </a:spcBef>
            </a:pPr>
            <a:endParaRPr sz="1600">
              <a:latin typeface="Times New Roman"/>
              <a:cs typeface="Times New Roman"/>
            </a:endParaRPr>
          </a:p>
          <a:p>
            <a:pPr marL="375285" marR="5080" indent="-363220">
              <a:lnSpc>
                <a:spcPct val="150000"/>
              </a:lnSpc>
              <a:tabLst>
                <a:tab pos="375285" algn="l"/>
              </a:tabLst>
            </a:pPr>
            <a:r>
              <a:rPr sz="1800" spc="-235" dirty="0">
                <a:solidFill>
                  <a:srgbClr val="031F88"/>
                </a:solidFill>
                <a:latin typeface="Arial Unicode MS"/>
                <a:cs typeface="Arial Unicode MS"/>
              </a:rPr>
              <a:t>➢	</a:t>
            </a:r>
            <a:r>
              <a:rPr sz="1800" spc="-235" dirty="0">
                <a:latin typeface="微软雅黑"/>
                <a:cs typeface="微软雅黑"/>
              </a:rPr>
              <a:t>表格：代码的第一行表示表头，第二行分隔表头和主体部分，从第三行开始，每一行代表一个表格行；列 与列之间用符号“｜”隔开，表格每一行的两边也要有符号“｜”。</a:t>
            </a:r>
            <a:endParaRPr sz="1800">
              <a:latin typeface="微软雅黑"/>
              <a:cs typeface="微软雅黑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3335">
              <a:lnSpc>
                <a:spcPct val="100000"/>
              </a:lnSpc>
            </a:pPr>
            <a:r>
              <a:rPr sz="2400" dirty="0">
                <a:solidFill>
                  <a:srgbClr val="000000"/>
                </a:solidFill>
                <a:latin typeface="微软雅黑"/>
                <a:cs typeface="微软雅黑"/>
              </a:rPr>
              <a:t>掌握</a:t>
            </a:r>
            <a:r>
              <a:rPr sz="2400" spc="-120" dirty="0">
                <a:solidFill>
                  <a:srgbClr val="000000"/>
                </a:solidFill>
                <a:latin typeface="微软雅黑"/>
                <a:cs typeface="微软雅黑"/>
              </a:rPr>
              <a:t> </a:t>
            </a:r>
            <a:r>
              <a:rPr sz="2400" dirty="0">
                <a:solidFill>
                  <a:srgbClr val="000000"/>
                </a:solidFill>
                <a:latin typeface="Times New Roman"/>
                <a:cs typeface="Times New Roman"/>
              </a:rPr>
              <a:t>Jupyter Notebook</a:t>
            </a:r>
            <a:r>
              <a:rPr sz="2400" spc="1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000000"/>
                </a:solidFill>
                <a:latin typeface="微软雅黑"/>
                <a:cs typeface="微软雅黑"/>
              </a:rPr>
              <a:t>的高级功能</a:t>
            </a:r>
            <a:endParaRPr sz="2400">
              <a:latin typeface="微软雅黑"/>
              <a:cs typeface="微软雅黑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ftr" sz="quarter" idx="4294967295"/>
          </p:nvPr>
        </p:nvSpPr>
        <p:spPr>
          <a:xfrm>
            <a:off x="2558542" y="6457660"/>
            <a:ext cx="1007110" cy="1657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大数据挖掘专家</a:t>
            </a:r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4294967295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19</a:t>
            </a:fld>
            <a:endParaRPr spc="-5" dirty="0"/>
          </a:p>
        </p:txBody>
      </p:sp>
      <p:sp>
        <p:nvSpPr>
          <p:cNvPr id="4" name="object 4"/>
          <p:cNvSpPr/>
          <p:nvPr/>
        </p:nvSpPr>
        <p:spPr>
          <a:xfrm>
            <a:off x="2638044" y="2915411"/>
            <a:ext cx="6915911" cy="10287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638044" y="4331208"/>
            <a:ext cx="6915911" cy="125120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02716" y="1226742"/>
            <a:ext cx="10987405" cy="23920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dirty="0">
                <a:latin typeface="微软雅黑"/>
                <a:cs typeface="微软雅黑"/>
              </a:rPr>
              <a:t>1．</a:t>
            </a:r>
            <a:r>
              <a:rPr sz="2000" spc="-5" dirty="0">
                <a:latin typeface="微软雅黑"/>
                <a:cs typeface="微软雅黑"/>
              </a:rPr>
              <a:t>M</a:t>
            </a:r>
            <a:r>
              <a:rPr sz="2000" spc="-10" dirty="0">
                <a:latin typeface="微软雅黑"/>
                <a:cs typeface="微软雅黑"/>
              </a:rPr>
              <a:t>a</a:t>
            </a:r>
            <a:r>
              <a:rPr sz="2000" dirty="0">
                <a:latin typeface="微软雅黑"/>
                <a:cs typeface="微软雅黑"/>
              </a:rPr>
              <a:t>rkdown</a:t>
            </a:r>
            <a:endParaRPr sz="20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13"/>
              </a:spcBef>
            </a:pPr>
            <a:endParaRPr sz="25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375285" algn="l"/>
              </a:tabLst>
            </a:pPr>
            <a:r>
              <a:rPr sz="1800" spc="-235" dirty="0">
                <a:solidFill>
                  <a:srgbClr val="031F88"/>
                </a:solidFill>
                <a:latin typeface="Arial Unicode MS"/>
                <a:cs typeface="Arial Unicode MS"/>
              </a:rPr>
              <a:t>➢	</a:t>
            </a:r>
            <a:r>
              <a:rPr sz="1800" spc="-235" dirty="0">
                <a:latin typeface="微软雅黑"/>
                <a:cs typeface="微软雅黑"/>
              </a:rPr>
              <a:t>数学公式编辑：</a:t>
            </a:r>
            <a:r>
              <a:rPr sz="1800" spc="-5" dirty="0">
                <a:latin typeface="微软雅黑"/>
                <a:cs typeface="微软雅黑"/>
              </a:rPr>
              <a:t>LaTe</a:t>
            </a:r>
            <a:r>
              <a:rPr sz="1800" dirty="0">
                <a:latin typeface="微软雅黑"/>
                <a:cs typeface="微软雅黑"/>
              </a:rPr>
              <a:t>X</a:t>
            </a:r>
            <a:r>
              <a:rPr sz="1800" spc="25" dirty="0">
                <a:latin typeface="微软雅黑"/>
                <a:cs typeface="微软雅黑"/>
              </a:rPr>
              <a:t> </a:t>
            </a:r>
            <a:r>
              <a:rPr sz="1800" dirty="0">
                <a:latin typeface="微软雅黑"/>
                <a:cs typeface="微软雅黑"/>
              </a:rPr>
              <a:t>是写科研论文的必备工具，</a:t>
            </a:r>
            <a:r>
              <a:rPr sz="1800" spc="5" dirty="0">
                <a:latin typeface="微软雅黑"/>
                <a:cs typeface="微软雅黑"/>
              </a:rPr>
              <a:t> </a:t>
            </a:r>
            <a:r>
              <a:rPr sz="1800" spc="-5" dirty="0">
                <a:latin typeface="微软雅黑"/>
                <a:cs typeface="微软雅黑"/>
              </a:rPr>
              <a:t>Markdo</a:t>
            </a:r>
            <a:r>
              <a:rPr sz="1800" spc="-15" dirty="0">
                <a:latin typeface="微软雅黑"/>
                <a:cs typeface="微软雅黑"/>
              </a:rPr>
              <a:t>w</a:t>
            </a:r>
            <a:r>
              <a:rPr sz="1800" dirty="0">
                <a:latin typeface="微软雅黑"/>
                <a:cs typeface="微软雅黑"/>
              </a:rPr>
              <a:t>n</a:t>
            </a:r>
            <a:r>
              <a:rPr sz="1800" spc="15" dirty="0">
                <a:latin typeface="微软雅黑"/>
                <a:cs typeface="微软雅黑"/>
              </a:rPr>
              <a:t> </a:t>
            </a:r>
            <a:r>
              <a:rPr sz="1800" dirty="0">
                <a:latin typeface="微软雅黑"/>
                <a:cs typeface="微软雅黑"/>
              </a:rPr>
              <a:t>单元中也可以使用</a:t>
            </a:r>
            <a:r>
              <a:rPr sz="1800" spc="5" dirty="0">
                <a:latin typeface="微软雅黑"/>
                <a:cs typeface="微软雅黑"/>
              </a:rPr>
              <a:t> </a:t>
            </a:r>
            <a:r>
              <a:rPr sz="1800" spc="-5" dirty="0">
                <a:latin typeface="微软雅黑"/>
                <a:cs typeface="微软雅黑"/>
              </a:rPr>
              <a:t>LaTe</a:t>
            </a:r>
            <a:r>
              <a:rPr sz="1800" dirty="0">
                <a:latin typeface="微软雅黑"/>
                <a:cs typeface="微软雅黑"/>
              </a:rPr>
              <a:t>X</a:t>
            </a:r>
            <a:r>
              <a:rPr sz="1800" spc="25" dirty="0">
                <a:latin typeface="微软雅黑"/>
                <a:cs typeface="微软雅黑"/>
              </a:rPr>
              <a:t> </a:t>
            </a:r>
            <a:r>
              <a:rPr sz="1800" dirty="0">
                <a:latin typeface="微软雅黑"/>
                <a:cs typeface="微软雅黑"/>
              </a:rPr>
              <a:t>来插入数学公式</a:t>
            </a:r>
            <a:endParaRPr sz="1800">
              <a:latin typeface="微软雅黑"/>
              <a:cs typeface="微软雅黑"/>
            </a:endParaRPr>
          </a:p>
          <a:p>
            <a:pPr marL="375285">
              <a:lnSpc>
                <a:spcPct val="100000"/>
              </a:lnSpc>
              <a:spcBef>
                <a:spcPts val="1080"/>
              </a:spcBef>
            </a:pPr>
            <a:r>
              <a:rPr sz="1800" dirty="0">
                <a:latin typeface="微软雅黑"/>
                <a:cs typeface="微软雅黑"/>
              </a:rPr>
              <a:t>。</a:t>
            </a:r>
            <a:endParaRPr sz="18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27"/>
              </a:spcBef>
            </a:pPr>
            <a:endParaRPr sz="17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375285" algn="l"/>
              </a:tabLst>
            </a:pPr>
            <a:r>
              <a:rPr sz="1800" spc="-235" dirty="0">
                <a:solidFill>
                  <a:srgbClr val="031F88"/>
                </a:solidFill>
                <a:latin typeface="Arial Unicode MS"/>
                <a:cs typeface="Arial Unicode MS"/>
              </a:rPr>
              <a:t>➢	</a:t>
            </a:r>
            <a:r>
              <a:rPr sz="1800" spc="-235" dirty="0">
                <a:latin typeface="微软雅黑"/>
                <a:cs typeface="微软雅黑"/>
              </a:rPr>
              <a:t>在文本行中插入数学公式，应在公式前后分别加上一个</a:t>
            </a:r>
            <a:r>
              <a:rPr sz="1800" spc="5" dirty="0">
                <a:latin typeface="微软雅黑"/>
                <a:cs typeface="微软雅黑"/>
              </a:rPr>
              <a:t>“</a:t>
            </a:r>
            <a:r>
              <a:rPr sz="1800" dirty="0">
                <a:latin typeface="微软雅黑"/>
                <a:cs typeface="微软雅黑"/>
              </a:rPr>
              <a:t>$”</a:t>
            </a:r>
            <a:r>
              <a:rPr sz="1800" spc="-5" dirty="0">
                <a:latin typeface="微软雅黑"/>
                <a:cs typeface="微软雅黑"/>
              </a:rPr>
              <a:t> </a:t>
            </a:r>
            <a:r>
              <a:rPr sz="1800" dirty="0">
                <a:latin typeface="微软雅黑"/>
                <a:cs typeface="微软雅黑"/>
              </a:rPr>
              <a:t>符号</a:t>
            </a:r>
            <a:endParaRPr sz="18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7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375285" algn="l"/>
              </a:tabLst>
            </a:pPr>
            <a:r>
              <a:rPr sz="1800" spc="-235" dirty="0">
                <a:solidFill>
                  <a:srgbClr val="031F88"/>
                </a:solidFill>
                <a:latin typeface="Arial Unicode MS"/>
                <a:cs typeface="Arial Unicode MS"/>
              </a:rPr>
              <a:t>➢	</a:t>
            </a:r>
            <a:r>
              <a:rPr sz="1800" spc="-235" dirty="0">
                <a:latin typeface="微软雅黑"/>
                <a:cs typeface="微软雅黑"/>
              </a:rPr>
              <a:t>如果要插入一个数</a:t>
            </a:r>
            <a:endParaRPr sz="1800">
              <a:latin typeface="微软雅黑"/>
              <a:cs typeface="微软雅黑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3335">
              <a:lnSpc>
                <a:spcPct val="100000"/>
              </a:lnSpc>
            </a:pPr>
            <a:r>
              <a:rPr sz="2400" dirty="0">
                <a:solidFill>
                  <a:srgbClr val="000000"/>
                </a:solidFill>
                <a:latin typeface="微软雅黑"/>
                <a:cs typeface="微软雅黑"/>
              </a:rPr>
              <a:t>掌握</a:t>
            </a:r>
            <a:r>
              <a:rPr sz="2400" spc="-120" dirty="0">
                <a:solidFill>
                  <a:srgbClr val="000000"/>
                </a:solidFill>
                <a:latin typeface="微软雅黑"/>
                <a:cs typeface="微软雅黑"/>
              </a:rPr>
              <a:t> </a:t>
            </a:r>
            <a:r>
              <a:rPr sz="2400" dirty="0">
                <a:solidFill>
                  <a:srgbClr val="000000"/>
                </a:solidFill>
                <a:latin typeface="Times New Roman"/>
                <a:cs typeface="Times New Roman"/>
              </a:rPr>
              <a:t>Jupyter Notebook</a:t>
            </a:r>
            <a:r>
              <a:rPr sz="2400" spc="1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000000"/>
                </a:solidFill>
                <a:latin typeface="微软雅黑"/>
                <a:cs typeface="微软雅黑"/>
              </a:rPr>
              <a:t>的高级功能</a:t>
            </a:r>
            <a:endParaRPr sz="2400">
              <a:latin typeface="微软雅黑"/>
              <a:cs typeface="微软雅黑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r>
              <a:rPr dirty="0"/>
              <a:t>学区块，则在公式前后分别加上两个</a:t>
            </a:r>
            <a:r>
              <a:rPr spc="5" dirty="0"/>
              <a:t>“</a:t>
            </a:r>
            <a:r>
              <a:rPr dirty="0">
                <a:latin typeface="微软雅黑"/>
                <a:cs typeface="微软雅黑"/>
              </a:rPr>
              <a:t>$$</a:t>
            </a:r>
            <a:r>
              <a:rPr dirty="0"/>
              <a:t>”符号。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ftr" sz="quarter" idx="4294967295"/>
          </p:nvPr>
        </p:nvSpPr>
        <p:spPr>
          <a:xfrm>
            <a:off x="2558542" y="6457660"/>
            <a:ext cx="1007110" cy="1657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大数据挖掘专家</a:t>
            </a:r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4294967295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20</a:t>
            </a:fld>
            <a:endParaRPr spc="-5" dirty="0"/>
          </a:p>
        </p:txBody>
      </p:sp>
      <p:sp>
        <p:nvSpPr>
          <p:cNvPr id="5" name="object 5"/>
          <p:cNvSpPr/>
          <p:nvPr/>
        </p:nvSpPr>
        <p:spPr>
          <a:xfrm>
            <a:off x="2776727" y="3429000"/>
            <a:ext cx="5919216" cy="265785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02716" y="1226742"/>
            <a:ext cx="4995545" cy="31007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dirty="0">
                <a:latin typeface="微软雅黑"/>
                <a:cs typeface="微软雅黑"/>
              </a:rPr>
              <a:t>2．导出功能</a:t>
            </a:r>
            <a:endParaRPr sz="20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26"/>
              </a:spcBef>
            </a:pPr>
            <a:endParaRPr sz="1600">
              <a:latin typeface="Times New Roman"/>
              <a:cs typeface="Times New Roman"/>
            </a:endParaRPr>
          </a:p>
          <a:p>
            <a:pPr marL="375285" marR="5080" indent="-363220">
              <a:lnSpc>
                <a:spcPct val="150000"/>
              </a:lnSpc>
              <a:tabLst>
                <a:tab pos="375285" algn="l"/>
              </a:tabLst>
            </a:pPr>
            <a:r>
              <a:rPr sz="1800" spc="-235" dirty="0">
                <a:solidFill>
                  <a:srgbClr val="031F88"/>
                </a:solidFill>
                <a:latin typeface="Arial Unicode MS"/>
                <a:cs typeface="Arial Unicode MS"/>
              </a:rPr>
              <a:t>➢	</a:t>
            </a:r>
            <a:r>
              <a:rPr sz="1800" spc="-5" dirty="0">
                <a:latin typeface="微软雅黑"/>
                <a:cs typeface="微软雅黑"/>
              </a:rPr>
              <a:t>Noteb</a:t>
            </a:r>
            <a:r>
              <a:rPr sz="1800" spc="-15" dirty="0">
                <a:latin typeface="微软雅黑"/>
                <a:cs typeface="微软雅黑"/>
              </a:rPr>
              <a:t>o</a:t>
            </a:r>
            <a:r>
              <a:rPr sz="1800" dirty="0">
                <a:latin typeface="微软雅黑"/>
                <a:cs typeface="微软雅黑"/>
              </a:rPr>
              <a:t>ok</a:t>
            </a:r>
            <a:r>
              <a:rPr sz="1800" spc="30" dirty="0">
                <a:latin typeface="微软雅黑"/>
                <a:cs typeface="微软雅黑"/>
              </a:rPr>
              <a:t> </a:t>
            </a:r>
            <a:r>
              <a:rPr sz="1800" dirty="0">
                <a:latin typeface="微软雅黑"/>
                <a:cs typeface="微软雅黑"/>
              </a:rPr>
              <a:t>还有一个强大的特性，就是导出功 能。可以将</a:t>
            </a:r>
            <a:r>
              <a:rPr sz="1800" spc="5" dirty="0">
                <a:latin typeface="微软雅黑"/>
                <a:cs typeface="微软雅黑"/>
              </a:rPr>
              <a:t> </a:t>
            </a:r>
            <a:r>
              <a:rPr sz="1800" spc="-5" dirty="0">
                <a:latin typeface="微软雅黑"/>
                <a:cs typeface="微软雅黑"/>
              </a:rPr>
              <a:t>Noteb</a:t>
            </a:r>
            <a:r>
              <a:rPr sz="1800" spc="-15" dirty="0">
                <a:latin typeface="微软雅黑"/>
                <a:cs typeface="微软雅黑"/>
              </a:rPr>
              <a:t>o</a:t>
            </a:r>
            <a:r>
              <a:rPr sz="1800" dirty="0">
                <a:latin typeface="微软雅黑"/>
                <a:cs typeface="微软雅黑"/>
              </a:rPr>
              <a:t>ok</a:t>
            </a:r>
            <a:r>
              <a:rPr sz="1800" spc="30" dirty="0">
                <a:latin typeface="微软雅黑"/>
                <a:cs typeface="微软雅黑"/>
              </a:rPr>
              <a:t> </a:t>
            </a:r>
            <a:r>
              <a:rPr sz="1800" dirty="0">
                <a:latin typeface="微软雅黑"/>
                <a:cs typeface="微软雅黑"/>
              </a:rPr>
              <a:t>导出为多种格式，如 </a:t>
            </a:r>
            <a:r>
              <a:rPr sz="1800" spc="-5" dirty="0">
                <a:latin typeface="微软雅黑"/>
                <a:cs typeface="微软雅黑"/>
              </a:rPr>
              <a:t>HT</a:t>
            </a:r>
            <a:r>
              <a:rPr sz="1800" spc="5" dirty="0">
                <a:latin typeface="微软雅黑"/>
                <a:cs typeface="微软雅黑"/>
              </a:rPr>
              <a:t>M</a:t>
            </a:r>
            <a:r>
              <a:rPr sz="1800" dirty="0">
                <a:latin typeface="微软雅黑"/>
                <a:cs typeface="微软雅黑"/>
              </a:rPr>
              <a:t>L、</a:t>
            </a:r>
            <a:r>
              <a:rPr sz="1800" spc="-5" dirty="0">
                <a:latin typeface="微软雅黑"/>
                <a:cs typeface="微软雅黑"/>
              </a:rPr>
              <a:t>Markdo</a:t>
            </a:r>
            <a:r>
              <a:rPr sz="1800" spc="-15" dirty="0">
                <a:latin typeface="微软雅黑"/>
                <a:cs typeface="微软雅黑"/>
              </a:rPr>
              <a:t>w</a:t>
            </a:r>
            <a:r>
              <a:rPr sz="1800" spc="-5" dirty="0">
                <a:latin typeface="微软雅黑"/>
                <a:cs typeface="微软雅黑"/>
              </a:rPr>
              <a:t>n</a:t>
            </a:r>
            <a:r>
              <a:rPr sz="1800" dirty="0">
                <a:latin typeface="微软雅黑"/>
                <a:cs typeface="微软雅黑"/>
              </a:rPr>
              <a:t>、reS</a:t>
            </a:r>
            <a:r>
              <a:rPr sz="1800" spc="-5" dirty="0">
                <a:latin typeface="微软雅黑"/>
                <a:cs typeface="微软雅黑"/>
              </a:rPr>
              <a:t>T</a:t>
            </a:r>
            <a:r>
              <a:rPr sz="1800" dirty="0">
                <a:latin typeface="微软雅黑"/>
                <a:cs typeface="微软雅黑"/>
              </a:rPr>
              <a:t>、</a:t>
            </a:r>
            <a:r>
              <a:rPr sz="1800" spc="-5" dirty="0">
                <a:latin typeface="微软雅黑"/>
                <a:cs typeface="微软雅黑"/>
              </a:rPr>
              <a:t>PDF</a:t>
            </a:r>
            <a:r>
              <a:rPr sz="1800" dirty="0">
                <a:latin typeface="微软雅黑"/>
                <a:cs typeface="微软雅黑"/>
              </a:rPr>
              <a:t>（通过 </a:t>
            </a:r>
            <a:r>
              <a:rPr sz="1800" spc="-5" dirty="0">
                <a:latin typeface="微软雅黑"/>
                <a:cs typeface="微软雅黑"/>
              </a:rPr>
              <a:t>LaTe</a:t>
            </a:r>
            <a:r>
              <a:rPr sz="1800" dirty="0">
                <a:latin typeface="微软雅黑"/>
                <a:cs typeface="微软雅黑"/>
              </a:rPr>
              <a:t>X）等格式。</a:t>
            </a:r>
            <a:endParaRPr sz="18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7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375285" algn="l"/>
              </a:tabLst>
            </a:pPr>
            <a:r>
              <a:rPr sz="1800" spc="-235" dirty="0">
                <a:solidFill>
                  <a:srgbClr val="031F88"/>
                </a:solidFill>
                <a:latin typeface="Arial Unicode MS"/>
                <a:cs typeface="Arial Unicode MS"/>
              </a:rPr>
              <a:t>➢	</a:t>
            </a:r>
            <a:r>
              <a:rPr sz="1800" spc="-235" dirty="0">
                <a:latin typeface="微软雅黑"/>
                <a:cs typeface="微软雅黑"/>
              </a:rPr>
              <a:t>导出功能可通过选择“</a:t>
            </a:r>
            <a:r>
              <a:rPr sz="1800" spc="-5" dirty="0">
                <a:latin typeface="微软雅黑"/>
                <a:cs typeface="微软雅黑"/>
              </a:rPr>
              <a:t>F</a:t>
            </a:r>
            <a:r>
              <a:rPr sz="1800" dirty="0">
                <a:latin typeface="微软雅黑"/>
                <a:cs typeface="微软雅黑"/>
              </a:rPr>
              <a:t>i</a:t>
            </a:r>
            <a:r>
              <a:rPr sz="1800" spc="-5" dirty="0">
                <a:latin typeface="微软雅黑"/>
                <a:cs typeface="微软雅黑"/>
              </a:rPr>
              <a:t>l</a:t>
            </a:r>
            <a:r>
              <a:rPr sz="1800" dirty="0">
                <a:latin typeface="微软雅黑"/>
                <a:cs typeface="微软雅黑"/>
              </a:rPr>
              <a:t>e”→“</a:t>
            </a:r>
            <a:r>
              <a:rPr sz="1800" spc="-5" dirty="0">
                <a:latin typeface="微软雅黑"/>
                <a:cs typeface="微软雅黑"/>
              </a:rPr>
              <a:t>D</a:t>
            </a:r>
            <a:r>
              <a:rPr sz="1800" spc="-15" dirty="0">
                <a:latin typeface="微软雅黑"/>
                <a:cs typeface="微软雅黑"/>
              </a:rPr>
              <a:t>o</a:t>
            </a:r>
            <a:r>
              <a:rPr sz="1800" spc="-10" dirty="0">
                <a:latin typeface="微软雅黑"/>
                <a:cs typeface="微软雅黑"/>
              </a:rPr>
              <a:t>w</a:t>
            </a:r>
            <a:r>
              <a:rPr sz="1800" spc="-5" dirty="0">
                <a:latin typeface="微软雅黑"/>
                <a:cs typeface="微软雅黑"/>
              </a:rPr>
              <a:t>nl</a:t>
            </a:r>
            <a:r>
              <a:rPr sz="1800" spc="-10" dirty="0">
                <a:latin typeface="微软雅黑"/>
                <a:cs typeface="微软雅黑"/>
              </a:rPr>
              <a:t>o</a:t>
            </a:r>
            <a:r>
              <a:rPr sz="1800" spc="-5" dirty="0">
                <a:latin typeface="微软雅黑"/>
                <a:cs typeface="微软雅黑"/>
              </a:rPr>
              <a:t>ad</a:t>
            </a:r>
            <a:endParaRPr sz="1800">
              <a:latin typeface="微软雅黑"/>
              <a:cs typeface="微软雅黑"/>
            </a:endParaRPr>
          </a:p>
          <a:p>
            <a:pPr marL="375285">
              <a:lnSpc>
                <a:spcPct val="100000"/>
              </a:lnSpc>
              <a:spcBef>
                <a:spcPts val="1080"/>
              </a:spcBef>
            </a:pPr>
            <a:r>
              <a:rPr sz="1800" spc="-5" dirty="0">
                <a:latin typeface="微软雅黑"/>
                <a:cs typeface="微软雅黑"/>
              </a:rPr>
              <a:t>a</a:t>
            </a:r>
            <a:r>
              <a:rPr sz="1800" spc="-10" dirty="0">
                <a:latin typeface="微软雅黑"/>
                <a:cs typeface="微软雅黑"/>
              </a:rPr>
              <a:t>s</a:t>
            </a:r>
            <a:r>
              <a:rPr sz="1800" spc="-5" dirty="0">
                <a:latin typeface="微软雅黑"/>
                <a:cs typeface="微软雅黑"/>
              </a:rPr>
              <a:t>”级联菜单中的命令实现。</a:t>
            </a:r>
            <a:endParaRPr sz="1800">
              <a:latin typeface="微软雅黑"/>
              <a:cs typeface="微软雅黑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3335">
              <a:lnSpc>
                <a:spcPct val="100000"/>
              </a:lnSpc>
            </a:pPr>
            <a:r>
              <a:rPr sz="2400" dirty="0">
                <a:solidFill>
                  <a:srgbClr val="000000"/>
                </a:solidFill>
                <a:latin typeface="微软雅黑"/>
                <a:cs typeface="微软雅黑"/>
              </a:rPr>
              <a:t>掌握</a:t>
            </a:r>
            <a:r>
              <a:rPr sz="2400" spc="-120" dirty="0">
                <a:solidFill>
                  <a:srgbClr val="000000"/>
                </a:solidFill>
                <a:latin typeface="微软雅黑"/>
                <a:cs typeface="微软雅黑"/>
              </a:rPr>
              <a:t> </a:t>
            </a:r>
            <a:r>
              <a:rPr sz="2400" dirty="0">
                <a:solidFill>
                  <a:srgbClr val="000000"/>
                </a:solidFill>
                <a:latin typeface="Times New Roman"/>
                <a:cs typeface="Times New Roman"/>
              </a:rPr>
              <a:t>Jupyter Notebook</a:t>
            </a:r>
            <a:r>
              <a:rPr sz="2400" spc="1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000000"/>
                </a:solidFill>
                <a:latin typeface="微软雅黑"/>
                <a:cs typeface="微软雅黑"/>
              </a:rPr>
              <a:t>的高级功能</a:t>
            </a:r>
            <a:endParaRPr sz="2400">
              <a:latin typeface="微软雅黑"/>
              <a:cs typeface="微软雅黑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ftr" sz="quarter" idx="4294967295"/>
          </p:nvPr>
        </p:nvSpPr>
        <p:spPr>
          <a:xfrm>
            <a:off x="2558542" y="6457660"/>
            <a:ext cx="1007110" cy="1657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大数据挖掘专家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4294967295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21</a:t>
            </a:fld>
            <a:endParaRPr spc="-5" dirty="0"/>
          </a:p>
        </p:txBody>
      </p:sp>
      <p:sp>
        <p:nvSpPr>
          <p:cNvPr id="4" name="object 4"/>
          <p:cNvSpPr/>
          <p:nvPr/>
        </p:nvSpPr>
        <p:spPr>
          <a:xfrm>
            <a:off x="6204203" y="1882139"/>
            <a:ext cx="5408676" cy="43769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119627" y="1063752"/>
            <a:ext cx="119034" cy="532028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175254" y="1085850"/>
            <a:ext cx="12700" cy="5227955"/>
          </a:xfrm>
          <a:custGeom>
            <a:avLst/>
            <a:gdLst/>
            <a:ahLst/>
            <a:cxnLst/>
            <a:rect l="l" t="t" r="r" b="b"/>
            <a:pathLst>
              <a:path w="12700" h="5227955">
                <a:moveTo>
                  <a:pt x="12572" y="0"/>
                </a:moveTo>
                <a:lnTo>
                  <a:pt x="0" y="5227510"/>
                </a:lnTo>
              </a:path>
            </a:pathLst>
          </a:custGeom>
          <a:ln w="2590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528316" y="2683700"/>
            <a:ext cx="6699504" cy="10661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571750" y="2719577"/>
            <a:ext cx="6605270" cy="0"/>
          </a:xfrm>
          <a:custGeom>
            <a:avLst/>
            <a:gdLst/>
            <a:ahLst/>
            <a:cxnLst/>
            <a:rect l="l" t="t" r="r" b="b"/>
            <a:pathLst>
              <a:path w="6605270">
                <a:moveTo>
                  <a:pt x="0" y="0"/>
                </a:moveTo>
                <a:lnTo>
                  <a:pt x="6605016" y="0"/>
                </a:lnTo>
              </a:path>
            </a:pathLst>
          </a:custGeom>
          <a:ln w="2590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34467" y="475985"/>
            <a:ext cx="635000" cy="330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b="1" dirty="0">
                <a:latin typeface="微软雅黑"/>
                <a:cs typeface="微软雅黑"/>
              </a:rPr>
              <a:t>目录</a:t>
            </a:r>
            <a:endParaRPr sz="2400">
              <a:latin typeface="微软雅黑"/>
              <a:cs typeface="微软雅黑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2781300" y="1325880"/>
            <a:ext cx="782574" cy="75057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3080385" y="1541086"/>
            <a:ext cx="189230" cy="304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dirty="0">
                <a:solidFill>
                  <a:srgbClr val="FFFFFF"/>
                </a:solidFill>
                <a:latin typeface="微软雅黑"/>
                <a:cs typeface="微软雅黑"/>
              </a:rPr>
              <a:t>1</a:t>
            </a:r>
            <a:endParaRPr sz="2200">
              <a:latin typeface="微软雅黑"/>
              <a:cs typeface="微软雅黑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3877055" y="1307579"/>
            <a:ext cx="4958334" cy="79935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5609082" y="1530077"/>
            <a:ext cx="1500505" cy="3314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b="0" dirty="0">
                <a:solidFill>
                  <a:srgbClr val="FFFFFF"/>
                </a:solidFill>
                <a:latin typeface="微软雅黑"/>
                <a:cs typeface="微软雅黑"/>
              </a:rPr>
              <a:t>认</a:t>
            </a:r>
            <a:r>
              <a:rPr sz="2400" b="0" spc="-5" dirty="0">
                <a:solidFill>
                  <a:srgbClr val="FFFFFF"/>
                </a:solidFill>
                <a:latin typeface="微软雅黑"/>
                <a:cs typeface="微软雅黑"/>
              </a:rPr>
              <a:t>识</a:t>
            </a:r>
            <a:r>
              <a:rPr sz="2400" b="0" dirty="0">
                <a:solidFill>
                  <a:srgbClr val="FFFFFF"/>
                </a:solidFill>
                <a:latin typeface="Times New Roman"/>
                <a:cs typeface="Times New Roman"/>
              </a:rPr>
              <a:t>Python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 txBox="1">
            <a:spLocks noGrp="1"/>
          </p:cNvSpPr>
          <p:nvPr>
            <p:ph type="ftr" sz="quarter" idx="4294967295"/>
          </p:nvPr>
        </p:nvSpPr>
        <p:spPr>
          <a:xfrm>
            <a:off x="2558542" y="6457660"/>
            <a:ext cx="1007110" cy="1657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大数据挖掘专家</a:t>
            </a:r>
          </a:p>
        </p:txBody>
      </p:sp>
      <p:sp>
        <p:nvSpPr>
          <p:cNvPr id="28" name="object 28"/>
          <p:cNvSpPr txBox="1">
            <a:spLocks noGrp="1"/>
          </p:cNvSpPr>
          <p:nvPr>
            <p:ph type="sldNum" sz="quarter" idx="4294967295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22</a:t>
            </a:fld>
            <a:endParaRPr spc="-5" dirty="0"/>
          </a:p>
        </p:txBody>
      </p:sp>
      <p:sp>
        <p:nvSpPr>
          <p:cNvPr id="11" name="object 11"/>
          <p:cNvSpPr/>
          <p:nvPr/>
        </p:nvSpPr>
        <p:spPr>
          <a:xfrm>
            <a:off x="3864864" y="2333231"/>
            <a:ext cx="4958334" cy="79782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5208523" y="2556245"/>
            <a:ext cx="2277110" cy="330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dirty="0">
                <a:solidFill>
                  <a:srgbClr val="FFFFFF"/>
                </a:solidFill>
                <a:latin typeface="微软雅黑"/>
                <a:cs typeface="微软雅黑"/>
                <a:hlinkClick r:id="rId7" action="ppaction://hlinksldjump"/>
              </a:rPr>
              <a:t>P</a:t>
            </a:r>
            <a:r>
              <a:rPr sz="2400" spc="5" dirty="0">
                <a:solidFill>
                  <a:srgbClr val="FFFFFF"/>
                </a:solidFill>
                <a:latin typeface="微软雅黑"/>
                <a:cs typeface="微软雅黑"/>
                <a:hlinkClick r:id="rId7" action="ppaction://hlinksldjump"/>
              </a:rPr>
              <a:t>y</a:t>
            </a:r>
            <a:r>
              <a:rPr sz="2400" spc="-5" dirty="0">
                <a:solidFill>
                  <a:srgbClr val="FFFFFF"/>
                </a:solidFill>
                <a:latin typeface="微软雅黑"/>
                <a:cs typeface="微软雅黑"/>
                <a:hlinkClick r:id="rId7" action="ppaction://hlinksldjump"/>
              </a:rPr>
              <a:t>thon</a:t>
            </a:r>
            <a:r>
              <a:rPr sz="2400" dirty="0">
                <a:solidFill>
                  <a:srgbClr val="FFFFFF"/>
                </a:solidFill>
                <a:latin typeface="微软雅黑"/>
                <a:cs typeface="微软雅黑"/>
                <a:hlinkClick r:id="rId7" action="ppaction://hlinksldjump"/>
              </a:rPr>
              <a:t>基础知识</a:t>
            </a:r>
            <a:endParaRPr sz="2400">
              <a:latin typeface="微软雅黑"/>
              <a:cs typeface="微软雅黑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2793492" y="2351532"/>
            <a:ext cx="782573" cy="75057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3092576" y="2567871"/>
            <a:ext cx="189230" cy="304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spc="-5" dirty="0">
                <a:solidFill>
                  <a:srgbClr val="FFFFFF"/>
                </a:solidFill>
                <a:latin typeface="微软雅黑"/>
                <a:cs typeface="微软雅黑"/>
              </a:rPr>
              <a:t>2</a:t>
            </a:r>
            <a:endParaRPr sz="2200">
              <a:latin typeface="微软雅黑"/>
              <a:cs typeface="微软雅黑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3870959" y="3360420"/>
            <a:ext cx="4958334" cy="797814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5258815" y="3582287"/>
            <a:ext cx="2276475" cy="330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dirty="0">
                <a:solidFill>
                  <a:srgbClr val="FDFFFF"/>
                </a:solidFill>
                <a:latin typeface="微软雅黑"/>
                <a:cs typeface="微软雅黑"/>
                <a:hlinkClick r:id="rId10" action="ppaction://hlinksldjump"/>
              </a:rPr>
              <a:t>Py</a:t>
            </a:r>
            <a:r>
              <a:rPr sz="2400" spc="5" dirty="0">
                <a:solidFill>
                  <a:srgbClr val="FDFFFF"/>
                </a:solidFill>
                <a:latin typeface="微软雅黑"/>
                <a:cs typeface="微软雅黑"/>
                <a:hlinkClick r:id="rId10" action="ppaction://hlinksldjump"/>
              </a:rPr>
              <a:t>t</a:t>
            </a:r>
            <a:r>
              <a:rPr sz="2400" dirty="0">
                <a:solidFill>
                  <a:srgbClr val="FDFFFF"/>
                </a:solidFill>
                <a:latin typeface="微软雅黑"/>
                <a:cs typeface="微软雅黑"/>
                <a:hlinkClick r:id="rId10" action="ppaction://hlinksldjump"/>
              </a:rPr>
              <a:t>h</a:t>
            </a:r>
            <a:r>
              <a:rPr sz="2400" spc="-10" dirty="0">
                <a:solidFill>
                  <a:srgbClr val="FDFFFF"/>
                </a:solidFill>
                <a:latin typeface="微软雅黑"/>
                <a:cs typeface="微软雅黑"/>
                <a:hlinkClick r:id="rId10" action="ppaction://hlinksldjump"/>
              </a:rPr>
              <a:t>o</a:t>
            </a:r>
            <a:r>
              <a:rPr sz="2400" spc="-5" dirty="0">
                <a:solidFill>
                  <a:srgbClr val="FDFFFF"/>
                </a:solidFill>
                <a:latin typeface="微软雅黑"/>
                <a:cs typeface="微软雅黑"/>
                <a:hlinkClick r:id="rId10" action="ppaction://hlinksldjump"/>
              </a:rPr>
              <a:t>n数据结构</a:t>
            </a:r>
            <a:endParaRPr sz="2400">
              <a:latin typeface="微软雅黑"/>
              <a:cs typeface="微软雅黑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2787395" y="3377171"/>
            <a:ext cx="782586" cy="752106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3086480" y="3594158"/>
            <a:ext cx="189230" cy="304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spc="-5" dirty="0">
                <a:solidFill>
                  <a:srgbClr val="FFFFFF"/>
                </a:solidFill>
                <a:latin typeface="微软雅黑"/>
                <a:cs typeface="微软雅黑"/>
              </a:rPr>
              <a:t>3</a:t>
            </a:r>
            <a:endParaRPr sz="2200">
              <a:latin typeface="微软雅黑"/>
              <a:cs typeface="微软雅黑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3870959" y="4386059"/>
            <a:ext cx="4958334" cy="797826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5120132" y="4609073"/>
            <a:ext cx="2463800" cy="330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dirty="0">
                <a:solidFill>
                  <a:srgbClr val="FDFFFF"/>
                </a:solidFill>
                <a:latin typeface="微软雅黑"/>
                <a:cs typeface="微软雅黑"/>
                <a:hlinkClick r:id="rId10" action="ppaction://hlinksldjump"/>
              </a:rPr>
              <a:t>程序流程控制语句</a:t>
            </a:r>
            <a:endParaRPr sz="2400">
              <a:latin typeface="微软雅黑"/>
              <a:cs typeface="微软雅黑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2787395" y="4404359"/>
            <a:ext cx="782586" cy="750569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3086480" y="4620699"/>
            <a:ext cx="189230" cy="304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spc="-5" dirty="0">
                <a:solidFill>
                  <a:srgbClr val="FFFFFF"/>
                </a:solidFill>
                <a:latin typeface="微软雅黑"/>
                <a:cs typeface="微软雅黑"/>
              </a:rPr>
              <a:t>4</a:t>
            </a:r>
            <a:endParaRPr sz="2200">
              <a:latin typeface="微软雅黑"/>
              <a:cs typeface="微软雅黑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3877055" y="5399532"/>
            <a:ext cx="4958334" cy="797814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6040628" y="5622533"/>
            <a:ext cx="635000" cy="330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dirty="0">
                <a:solidFill>
                  <a:srgbClr val="FDFFFF"/>
                </a:solidFill>
                <a:latin typeface="微软雅黑"/>
                <a:cs typeface="微软雅黑"/>
                <a:hlinkClick r:id="rId10" action="ppaction://hlinksldjump"/>
              </a:rPr>
              <a:t>函数</a:t>
            </a:r>
            <a:endParaRPr sz="2400">
              <a:latin typeface="微软雅黑"/>
              <a:cs typeface="微软雅黑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2793492" y="5417820"/>
            <a:ext cx="782573" cy="75057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3092576" y="5634159"/>
            <a:ext cx="189230" cy="304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spc="-5" dirty="0">
                <a:solidFill>
                  <a:srgbClr val="FFFFFF"/>
                </a:solidFill>
                <a:latin typeface="微软雅黑"/>
                <a:cs typeface="微软雅黑"/>
              </a:rPr>
              <a:t>5</a:t>
            </a:r>
            <a:endParaRPr sz="2200">
              <a:latin typeface="微软雅黑"/>
              <a:cs typeface="微软雅黑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02716" y="1226879"/>
            <a:ext cx="5688330" cy="25692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dirty="0">
                <a:latin typeface="微软雅黑"/>
                <a:cs typeface="微软雅黑"/>
              </a:rPr>
              <a:t>编写第一个P</a:t>
            </a:r>
            <a:r>
              <a:rPr sz="2000" spc="-15" dirty="0">
                <a:latin typeface="微软雅黑"/>
                <a:cs typeface="微软雅黑"/>
              </a:rPr>
              <a:t>y</a:t>
            </a:r>
            <a:r>
              <a:rPr sz="2000" dirty="0">
                <a:latin typeface="微软雅黑"/>
                <a:cs typeface="微软雅黑"/>
              </a:rPr>
              <a:t>th</a:t>
            </a:r>
            <a:r>
              <a:rPr sz="2000" spc="-10" dirty="0">
                <a:latin typeface="微软雅黑"/>
                <a:cs typeface="微软雅黑"/>
              </a:rPr>
              <a:t>o</a:t>
            </a:r>
            <a:r>
              <a:rPr sz="2000" dirty="0">
                <a:latin typeface="微软雅黑"/>
                <a:cs typeface="微软雅黑"/>
              </a:rPr>
              <a:t>n程序</a:t>
            </a:r>
            <a:endParaRPr sz="20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56"/>
              </a:spcBef>
            </a:pPr>
            <a:endParaRPr sz="2600">
              <a:latin typeface="Times New Roman"/>
              <a:cs typeface="Times New Roman"/>
            </a:endParaRPr>
          </a:p>
          <a:p>
            <a:pPr marL="299085" indent="-286385">
              <a:lnSpc>
                <a:spcPct val="100000"/>
              </a:lnSpc>
              <a:buFont typeface="Arial"/>
              <a:buChar char="•"/>
              <a:tabLst>
                <a:tab pos="299720" algn="l"/>
              </a:tabLst>
            </a:pPr>
            <a:r>
              <a:rPr sz="1800" spc="-20" dirty="0">
                <a:latin typeface="Calibri"/>
                <a:cs typeface="Calibri"/>
              </a:rPr>
              <a:t>s</a:t>
            </a:r>
            <a:r>
              <a:rPr sz="1800" spc="-5" dirty="0">
                <a:latin typeface="Calibri"/>
                <a:cs typeface="Calibri"/>
              </a:rPr>
              <a:t>tr</a:t>
            </a:r>
            <a:r>
              <a:rPr sz="1800" spc="-1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= 'hel</a:t>
            </a:r>
            <a:r>
              <a:rPr sz="1800" spc="-10" dirty="0">
                <a:latin typeface="Calibri"/>
                <a:cs typeface="Calibri"/>
              </a:rPr>
              <a:t>l</a:t>
            </a:r>
            <a:r>
              <a:rPr sz="1800" dirty="0">
                <a:latin typeface="Calibri"/>
                <a:cs typeface="Calibri"/>
              </a:rPr>
              <a:t>o</a:t>
            </a:r>
            <a:r>
              <a:rPr sz="1800" spc="20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w</a:t>
            </a:r>
            <a:r>
              <a:rPr sz="1800" spc="-5" dirty="0">
                <a:latin typeface="Calibri"/>
                <a:cs typeface="Calibri"/>
              </a:rPr>
              <a:t>or</a:t>
            </a:r>
            <a:r>
              <a:rPr sz="1800" spc="-10" dirty="0">
                <a:latin typeface="Calibri"/>
                <a:cs typeface="Calibri"/>
              </a:rPr>
              <a:t>l</a:t>
            </a:r>
            <a:r>
              <a:rPr sz="1800" spc="-5" dirty="0">
                <a:latin typeface="Calibri"/>
                <a:cs typeface="Calibri"/>
              </a:rPr>
              <a:t>d'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9"/>
              </a:spcBef>
              <a:buFont typeface="Arial"/>
              <a:buChar char="•"/>
            </a:pPr>
            <a:endParaRPr sz="1800">
              <a:latin typeface="Times New Roman"/>
              <a:cs typeface="Times New Roman"/>
            </a:endParaRPr>
          </a:p>
          <a:p>
            <a:pPr marL="299085" indent="-286385">
              <a:lnSpc>
                <a:spcPct val="100000"/>
              </a:lnSpc>
              <a:buFont typeface="Arial"/>
              <a:buChar char="•"/>
              <a:tabLst>
                <a:tab pos="299720" algn="l"/>
              </a:tabLst>
            </a:pPr>
            <a:r>
              <a:rPr sz="1800" spc="-5" dirty="0">
                <a:latin typeface="Calibri"/>
                <a:cs typeface="Calibri"/>
              </a:rPr>
              <a:t>fi</a:t>
            </a:r>
            <a:r>
              <a:rPr sz="1800" spc="-10" dirty="0">
                <a:latin typeface="Calibri"/>
                <a:cs typeface="Calibri"/>
              </a:rPr>
              <a:t>l</a:t>
            </a:r>
            <a:r>
              <a:rPr sz="1800" spc="-5" dirty="0">
                <a:latin typeface="Calibri"/>
                <a:cs typeface="Calibri"/>
              </a:rPr>
              <a:t>e</a:t>
            </a:r>
            <a:r>
              <a:rPr sz="1800" spc="1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= </a:t>
            </a:r>
            <a:r>
              <a:rPr sz="1800" spc="-5" dirty="0">
                <a:latin typeface="Calibri"/>
                <a:cs typeface="Calibri"/>
              </a:rPr>
              <a:t>o</a:t>
            </a:r>
            <a:r>
              <a:rPr sz="1800" dirty="0">
                <a:latin typeface="Calibri"/>
                <a:cs typeface="Calibri"/>
              </a:rPr>
              <a:t>pen</a:t>
            </a:r>
            <a:r>
              <a:rPr sz="1800" spc="-5" dirty="0">
                <a:latin typeface="Calibri"/>
                <a:cs typeface="Calibri"/>
              </a:rPr>
              <a:t>(</a:t>
            </a:r>
            <a:r>
              <a:rPr sz="1800" spc="-10" dirty="0">
                <a:latin typeface="Calibri"/>
                <a:cs typeface="Calibri"/>
              </a:rPr>
              <a:t>'/Use</a:t>
            </a:r>
            <a:r>
              <a:rPr sz="1800" spc="-40" dirty="0">
                <a:latin typeface="Calibri"/>
                <a:cs typeface="Calibri"/>
              </a:rPr>
              <a:t>r</a:t>
            </a:r>
            <a:r>
              <a:rPr sz="1800" spc="-5" dirty="0">
                <a:latin typeface="Calibri"/>
                <a:cs typeface="Calibri"/>
              </a:rPr>
              <a:t>s</a:t>
            </a:r>
            <a:r>
              <a:rPr sz="1800" spc="10" dirty="0">
                <a:latin typeface="Calibri"/>
                <a:cs typeface="Calibri"/>
              </a:rPr>
              <a:t>/</a:t>
            </a:r>
            <a:r>
              <a:rPr sz="1800" dirty="0">
                <a:latin typeface="Calibri"/>
                <a:cs typeface="Calibri"/>
              </a:rPr>
              <a:t>zhan</a:t>
            </a:r>
            <a:r>
              <a:rPr sz="1800" spc="5" dirty="0">
                <a:latin typeface="Calibri"/>
                <a:cs typeface="Calibri"/>
              </a:rPr>
              <a:t>g</a:t>
            </a:r>
            <a:r>
              <a:rPr sz="1800" dirty="0">
                <a:latin typeface="Calibri"/>
                <a:cs typeface="Calibri"/>
              </a:rPr>
              <a:t>min</a:t>
            </a:r>
            <a:r>
              <a:rPr sz="1800" spc="-5" dirty="0">
                <a:latin typeface="Calibri"/>
                <a:cs typeface="Calibri"/>
              </a:rPr>
              <a:t>/De</a:t>
            </a:r>
            <a:r>
              <a:rPr sz="1800" dirty="0">
                <a:latin typeface="Calibri"/>
                <a:cs typeface="Calibri"/>
              </a:rPr>
              <a:t>s</a:t>
            </a:r>
            <a:r>
              <a:rPr sz="1800" spc="-20" dirty="0">
                <a:latin typeface="Calibri"/>
                <a:cs typeface="Calibri"/>
              </a:rPr>
              <a:t>k</a:t>
            </a:r>
            <a:r>
              <a:rPr sz="1800" spc="-15" dirty="0">
                <a:latin typeface="Calibri"/>
                <a:cs typeface="Calibri"/>
              </a:rPr>
              <a:t>t</a:t>
            </a:r>
            <a:r>
              <a:rPr sz="1800" spc="-5" dirty="0">
                <a:latin typeface="Calibri"/>
                <a:cs typeface="Calibri"/>
              </a:rPr>
              <a:t>op</a:t>
            </a:r>
            <a:r>
              <a:rPr sz="1800" dirty="0">
                <a:latin typeface="Calibri"/>
                <a:cs typeface="Calibri"/>
              </a:rPr>
              <a:t>/</a:t>
            </a:r>
            <a:r>
              <a:rPr sz="1800" spc="-5" dirty="0">
                <a:latin typeface="Calibri"/>
                <a:cs typeface="Calibri"/>
              </a:rPr>
              <a:t>h</a:t>
            </a:r>
            <a:r>
              <a:rPr sz="1800" spc="5" dirty="0">
                <a:latin typeface="Calibri"/>
                <a:cs typeface="Calibri"/>
              </a:rPr>
              <a:t>e</a:t>
            </a:r>
            <a:r>
              <a:rPr sz="1800" spc="-5" dirty="0">
                <a:latin typeface="Calibri"/>
                <a:cs typeface="Calibri"/>
              </a:rPr>
              <a:t>ll</a:t>
            </a:r>
            <a:r>
              <a:rPr sz="1800" spc="-15" dirty="0">
                <a:latin typeface="Calibri"/>
                <a:cs typeface="Calibri"/>
              </a:rPr>
              <a:t>o</a:t>
            </a:r>
            <a:r>
              <a:rPr sz="1800" spc="-20" dirty="0">
                <a:latin typeface="Calibri"/>
                <a:cs typeface="Calibri"/>
              </a:rPr>
              <a:t>w</a:t>
            </a:r>
            <a:r>
              <a:rPr sz="1800" spc="-5" dirty="0">
                <a:latin typeface="Calibri"/>
                <a:cs typeface="Calibri"/>
              </a:rPr>
              <a:t>or</a:t>
            </a:r>
            <a:r>
              <a:rPr sz="1800" spc="-10" dirty="0">
                <a:latin typeface="Calibri"/>
                <a:cs typeface="Calibri"/>
              </a:rPr>
              <a:t>l</a:t>
            </a:r>
            <a:r>
              <a:rPr sz="1800" spc="-5" dirty="0">
                <a:latin typeface="Calibri"/>
                <a:cs typeface="Calibri"/>
              </a:rPr>
              <a:t>d</a:t>
            </a:r>
            <a:r>
              <a:rPr sz="1800" spc="-35" dirty="0">
                <a:latin typeface="Calibri"/>
                <a:cs typeface="Calibri"/>
              </a:rPr>
              <a:t>.</a:t>
            </a:r>
            <a:r>
              <a:rPr sz="1800" dirty="0">
                <a:latin typeface="Calibri"/>
                <a:cs typeface="Calibri"/>
              </a:rPr>
              <a:t>tx</a:t>
            </a:r>
            <a:r>
              <a:rPr sz="1800" spc="-10" dirty="0">
                <a:latin typeface="Calibri"/>
                <a:cs typeface="Calibri"/>
              </a:rPr>
              <a:t>t</a:t>
            </a:r>
            <a:r>
              <a:rPr sz="1800" spc="-5" dirty="0">
                <a:latin typeface="Calibri"/>
                <a:cs typeface="Calibri"/>
              </a:rPr>
              <a:t>','</a:t>
            </a:r>
            <a:r>
              <a:rPr sz="1800" spc="-10" dirty="0">
                <a:latin typeface="Calibri"/>
                <a:cs typeface="Calibri"/>
              </a:rPr>
              <a:t>w</a:t>
            </a:r>
            <a:r>
              <a:rPr sz="1800" spc="10" dirty="0">
                <a:latin typeface="Calibri"/>
                <a:cs typeface="Calibri"/>
              </a:rPr>
              <a:t>')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6"/>
              </a:spcBef>
              <a:buFont typeface="Arial"/>
              <a:buChar char="•"/>
            </a:pPr>
            <a:endParaRPr sz="1800">
              <a:latin typeface="Times New Roman"/>
              <a:cs typeface="Times New Roman"/>
            </a:endParaRPr>
          </a:p>
          <a:p>
            <a:pPr marL="299085" indent="-286385">
              <a:lnSpc>
                <a:spcPct val="100000"/>
              </a:lnSpc>
              <a:buFont typeface="Arial"/>
              <a:buChar char="•"/>
              <a:tabLst>
                <a:tab pos="299720" algn="l"/>
              </a:tabLst>
            </a:pPr>
            <a:r>
              <a:rPr sz="1800" spc="-5" dirty="0">
                <a:latin typeface="Calibri"/>
                <a:cs typeface="Calibri"/>
              </a:rPr>
              <a:t>fi</a:t>
            </a:r>
            <a:r>
              <a:rPr sz="1800" spc="-10" dirty="0">
                <a:latin typeface="Calibri"/>
                <a:cs typeface="Calibri"/>
              </a:rPr>
              <a:t>l</a:t>
            </a:r>
            <a:r>
              <a:rPr sz="1800" dirty="0">
                <a:latin typeface="Calibri"/>
                <a:cs typeface="Calibri"/>
              </a:rPr>
              <a:t>e</a:t>
            </a:r>
            <a:r>
              <a:rPr sz="1800" spc="-55" dirty="0">
                <a:latin typeface="Calibri"/>
                <a:cs typeface="Calibri"/>
              </a:rPr>
              <a:t>.</a:t>
            </a:r>
            <a:r>
              <a:rPr sz="1800" spc="-5" dirty="0">
                <a:latin typeface="Calibri"/>
                <a:cs typeface="Calibri"/>
              </a:rPr>
              <a:t>w</a:t>
            </a:r>
            <a:r>
              <a:rPr sz="1800" spc="-15" dirty="0">
                <a:latin typeface="Calibri"/>
                <a:cs typeface="Calibri"/>
              </a:rPr>
              <a:t>r</a:t>
            </a:r>
            <a:r>
              <a:rPr sz="1800" spc="-5" dirty="0">
                <a:latin typeface="Calibri"/>
                <a:cs typeface="Calibri"/>
              </a:rPr>
              <a:t>i</a:t>
            </a:r>
            <a:r>
              <a:rPr sz="1800" spc="-30" dirty="0">
                <a:latin typeface="Calibri"/>
                <a:cs typeface="Calibri"/>
              </a:rPr>
              <a:t>t</a:t>
            </a:r>
            <a:r>
              <a:rPr sz="1800" spc="-5" dirty="0">
                <a:latin typeface="Calibri"/>
                <a:cs typeface="Calibri"/>
              </a:rPr>
              <a:t>e</a:t>
            </a:r>
            <a:r>
              <a:rPr sz="1800" spc="-10" dirty="0">
                <a:latin typeface="Calibri"/>
                <a:cs typeface="Calibri"/>
              </a:rPr>
              <a:t>(</a:t>
            </a:r>
            <a:r>
              <a:rPr sz="1800" spc="-20" dirty="0">
                <a:latin typeface="Calibri"/>
                <a:cs typeface="Calibri"/>
              </a:rPr>
              <a:t>s</a:t>
            </a:r>
            <a:r>
              <a:rPr sz="1800" spc="-5" dirty="0">
                <a:latin typeface="Calibri"/>
                <a:cs typeface="Calibri"/>
              </a:rPr>
              <a:t>t</a:t>
            </a:r>
            <a:r>
              <a:rPr sz="1800" spc="-15" dirty="0">
                <a:latin typeface="Calibri"/>
                <a:cs typeface="Calibri"/>
              </a:rPr>
              <a:t>r</a:t>
            </a:r>
            <a:r>
              <a:rPr sz="1800" dirty="0">
                <a:latin typeface="Calibri"/>
                <a:cs typeface="Calibri"/>
              </a:rPr>
              <a:t>)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8"/>
              </a:spcBef>
              <a:buFont typeface="Arial"/>
              <a:buChar char="•"/>
            </a:pPr>
            <a:endParaRPr sz="1800">
              <a:latin typeface="Times New Roman"/>
              <a:cs typeface="Times New Roman"/>
            </a:endParaRPr>
          </a:p>
          <a:p>
            <a:pPr marL="299085" indent="-286385">
              <a:lnSpc>
                <a:spcPct val="100000"/>
              </a:lnSpc>
              <a:buFont typeface="Arial"/>
              <a:buChar char="•"/>
              <a:tabLst>
                <a:tab pos="299720" algn="l"/>
              </a:tabLst>
            </a:pPr>
            <a:r>
              <a:rPr sz="1800" spc="-5" dirty="0">
                <a:latin typeface="Calibri"/>
                <a:cs typeface="Calibri"/>
              </a:rPr>
              <a:t>fi</a:t>
            </a:r>
            <a:r>
              <a:rPr sz="1800" spc="-10" dirty="0">
                <a:latin typeface="Calibri"/>
                <a:cs typeface="Calibri"/>
              </a:rPr>
              <a:t>l</a:t>
            </a:r>
            <a:r>
              <a:rPr sz="1800" dirty="0">
                <a:latin typeface="Calibri"/>
                <a:cs typeface="Calibri"/>
              </a:rPr>
              <a:t>e.</a:t>
            </a:r>
            <a:r>
              <a:rPr sz="1800" spc="-15" dirty="0">
                <a:latin typeface="Calibri"/>
                <a:cs typeface="Calibri"/>
              </a:rPr>
              <a:t>c</a:t>
            </a:r>
            <a:r>
              <a:rPr sz="1800" spc="-5" dirty="0">
                <a:latin typeface="Calibri"/>
                <a:cs typeface="Calibri"/>
              </a:rPr>
              <a:t>los</a:t>
            </a:r>
            <a:r>
              <a:rPr sz="1800" spc="5" dirty="0">
                <a:latin typeface="Calibri"/>
                <a:cs typeface="Calibri"/>
              </a:rPr>
              <a:t>e</a:t>
            </a:r>
            <a:r>
              <a:rPr sz="1800" spc="-10" dirty="0">
                <a:latin typeface="Calibri"/>
                <a:cs typeface="Calibri"/>
              </a:rPr>
              <a:t>()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spc="-5" dirty="0">
                <a:solidFill>
                  <a:srgbClr val="000000"/>
                </a:solidFill>
                <a:latin typeface="微软雅黑"/>
                <a:cs typeface="微软雅黑"/>
              </a:rPr>
              <a:t>Pyth</a:t>
            </a:r>
            <a:r>
              <a:rPr sz="2400" spc="-10" dirty="0">
                <a:solidFill>
                  <a:srgbClr val="000000"/>
                </a:solidFill>
                <a:latin typeface="微软雅黑"/>
                <a:cs typeface="微软雅黑"/>
              </a:rPr>
              <a:t>o</a:t>
            </a:r>
            <a:r>
              <a:rPr sz="2400" dirty="0">
                <a:solidFill>
                  <a:srgbClr val="000000"/>
                </a:solidFill>
                <a:latin typeface="微软雅黑"/>
                <a:cs typeface="微软雅黑"/>
              </a:rPr>
              <a:t>n</a:t>
            </a:r>
            <a:r>
              <a:rPr sz="2400" spc="-5" dirty="0">
                <a:solidFill>
                  <a:srgbClr val="000000"/>
                </a:solidFill>
                <a:latin typeface="微软雅黑"/>
                <a:cs typeface="微软雅黑"/>
              </a:rPr>
              <a:t>固定语法</a:t>
            </a:r>
            <a:endParaRPr sz="2400">
              <a:latin typeface="微软雅黑"/>
              <a:cs typeface="微软雅黑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ftr" sz="quarter" idx="4294967295"/>
          </p:nvPr>
        </p:nvSpPr>
        <p:spPr>
          <a:xfrm>
            <a:off x="2558542" y="6457660"/>
            <a:ext cx="1007110" cy="1657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大数据挖掘专家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4294967295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23</a:t>
            </a:fld>
            <a:endParaRPr spc="-5" dirty="0"/>
          </a:p>
        </p:txBody>
      </p:sp>
      <p:sp>
        <p:nvSpPr>
          <p:cNvPr id="3" name="object 3"/>
          <p:cNvSpPr txBox="1"/>
          <p:nvPr/>
        </p:nvSpPr>
        <p:spPr>
          <a:xfrm>
            <a:off x="502716" y="4604186"/>
            <a:ext cx="9942195" cy="8077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29908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spc="-5" dirty="0">
                <a:latin typeface="Calibri"/>
                <a:cs typeface="Calibri"/>
              </a:rPr>
              <a:t>P</a:t>
            </a:r>
            <a:r>
              <a:rPr sz="1800" spc="5" dirty="0">
                <a:latin typeface="Calibri"/>
                <a:cs typeface="Calibri"/>
              </a:rPr>
              <a:t>y</a:t>
            </a:r>
            <a:r>
              <a:rPr sz="1800" dirty="0">
                <a:latin typeface="Calibri"/>
                <a:cs typeface="Calibri"/>
              </a:rPr>
              <a:t>thon </a:t>
            </a:r>
            <a:r>
              <a:rPr sz="1800" dirty="0">
                <a:latin typeface="微软雅黑"/>
                <a:cs typeface="微软雅黑"/>
              </a:rPr>
              <a:t>中的变量不需要声明。每个变量在使用前都必须赋值，变量赋值以后该变量才会被创</a:t>
            </a:r>
            <a:r>
              <a:rPr sz="1800" spc="10" dirty="0">
                <a:latin typeface="微软雅黑"/>
                <a:cs typeface="微软雅黑"/>
              </a:rPr>
              <a:t>建</a:t>
            </a:r>
            <a:r>
              <a:rPr sz="1800" dirty="0">
                <a:latin typeface="微软雅黑"/>
                <a:cs typeface="微软雅黑"/>
              </a:rPr>
              <a:t>。</a:t>
            </a:r>
            <a:endParaRPr sz="18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18"/>
              </a:spcBef>
            </a:pP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29908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spc="-5" dirty="0">
                <a:latin typeface="微软雅黑"/>
                <a:cs typeface="微软雅黑"/>
              </a:rPr>
              <a:t>变量一般由字</a:t>
            </a:r>
            <a:r>
              <a:rPr sz="1800" dirty="0">
                <a:latin typeface="微软雅黑"/>
                <a:cs typeface="微软雅黑"/>
              </a:rPr>
              <a:t>母</a:t>
            </a:r>
            <a:r>
              <a:rPr sz="1800" spc="-5" dirty="0">
                <a:latin typeface="微软雅黑"/>
                <a:cs typeface="微软雅黑"/>
              </a:rPr>
              <a:t>、数字和下划线组成；通常第一个字符是字母或下划</a:t>
            </a:r>
            <a:r>
              <a:rPr sz="1800" dirty="0">
                <a:latin typeface="微软雅黑"/>
                <a:cs typeface="微软雅黑"/>
              </a:rPr>
              <a:t>线</a:t>
            </a:r>
            <a:r>
              <a:rPr sz="1800" spc="-10" dirty="0">
                <a:latin typeface="Calibri"/>
                <a:cs typeface="Calibri"/>
              </a:rPr>
              <a:t>‘</a:t>
            </a:r>
            <a:r>
              <a:rPr sz="1800" dirty="0">
                <a:latin typeface="Calibri"/>
                <a:cs typeface="Calibri"/>
              </a:rPr>
              <a:t>_</a:t>
            </a:r>
            <a:r>
              <a:rPr sz="1800" spc="-5" dirty="0">
                <a:latin typeface="Calibri"/>
                <a:cs typeface="Calibri"/>
              </a:rPr>
              <a:t>’</a:t>
            </a:r>
            <a:r>
              <a:rPr sz="1800" spc="-5" dirty="0">
                <a:latin typeface="微软雅黑"/>
                <a:cs typeface="微软雅黑"/>
              </a:rPr>
              <a:t>；区分大小写。</a:t>
            </a:r>
            <a:endParaRPr sz="1800">
              <a:latin typeface="微软雅黑"/>
              <a:cs typeface="微软雅黑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02716" y="1226879"/>
            <a:ext cx="4516120" cy="17767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dirty="0">
                <a:latin typeface="微软雅黑"/>
                <a:cs typeface="微软雅黑"/>
              </a:rPr>
              <a:t>编写第一个P</a:t>
            </a:r>
            <a:r>
              <a:rPr sz="2000" spc="-15" dirty="0">
                <a:latin typeface="微软雅黑"/>
                <a:cs typeface="微软雅黑"/>
              </a:rPr>
              <a:t>y</a:t>
            </a:r>
            <a:r>
              <a:rPr sz="2000" dirty="0">
                <a:latin typeface="微软雅黑"/>
                <a:cs typeface="微软雅黑"/>
              </a:rPr>
              <a:t>th</a:t>
            </a:r>
            <a:r>
              <a:rPr sz="2000" spc="-10" dirty="0">
                <a:latin typeface="微软雅黑"/>
                <a:cs typeface="微软雅黑"/>
              </a:rPr>
              <a:t>o</a:t>
            </a:r>
            <a:r>
              <a:rPr sz="2000" dirty="0">
                <a:latin typeface="微软雅黑"/>
                <a:cs typeface="微软雅黑"/>
              </a:rPr>
              <a:t>n程序</a:t>
            </a:r>
            <a:endParaRPr sz="20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9"/>
              </a:spcBef>
            </a:pPr>
            <a:endParaRPr sz="1700">
              <a:latin typeface="Times New Roman"/>
              <a:cs typeface="Times New Roman"/>
            </a:endParaRPr>
          </a:p>
          <a:p>
            <a:pPr marL="299085" marR="5080" indent="-287020">
              <a:lnSpc>
                <a:spcPct val="150100"/>
              </a:lnSpc>
              <a:tabLst>
                <a:tab pos="29908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dirty="0">
                <a:latin typeface="微软雅黑"/>
                <a:cs typeface="微软雅黑"/>
              </a:rPr>
              <a:t>机器学习</a:t>
            </a:r>
            <a:r>
              <a:rPr sz="1800" spc="-130" dirty="0">
                <a:latin typeface="微软雅黑"/>
                <a:cs typeface="微软雅黑"/>
              </a:rPr>
              <a:t> </a:t>
            </a:r>
            <a:r>
              <a:rPr sz="1800" dirty="0">
                <a:latin typeface="Calibri"/>
                <a:cs typeface="Calibri"/>
              </a:rPr>
              <a:t>=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['</a:t>
            </a:r>
            <a:r>
              <a:rPr sz="1800" dirty="0">
                <a:latin typeface="微软雅黑"/>
                <a:cs typeface="微软雅黑"/>
              </a:rPr>
              <a:t>决策树</a:t>
            </a:r>
            <a:r>
              <a:rPr sz="1800" spc="-5" dirty="0">
                <a:latin typeface="Calibri"/>
                <a:cs typeface="Calibri"/>
              </a:rPr>
              <a:t>'</a:t>
            </a:r>
            <a:r>
              <a:rPr sz="1800" spc="-15" dirty="0">
                <a:latin typeface="Calibri"/>
                <a:cs typeface="Calibri"/>
              </a:rPr>
              <a:t>,</a:t>
            </a:r>
            <a:r>
              <a:rPr sz="1800" spc="-10" dirty="0">
                <a:latin typeface="Calibri"/>
                <a:cs typeface="Calibri"/>
              </a:rPr>
              <a:t>'</a:t>
            </a:r>
            <a:r>
              <a:rPr sz="1800" dirty="0">
                <a:latin typeface="微软雅黑"/>
                <a:cs typeface="微软雅黑"/>
              </a:rPr>
              <a:t>神经网络</a:t>
            </a:r>
            <a:r>
              <a:rPr sz="1800" spc="-5" dirty="0">
                <a:latin typeface="Calibri"/>
                <a:cs typeface="Calibri"/>
              </a:rPr>
              <a:t>'</a:t>
            </a:r>
            <a:r>
              <a:rPr sz="1800" spc="-15" dirty="0">
                <a:latin typeface="Calibri"/>
                <a:cs typeface="Calibri"/>
              </a:rPr>
              <a:t>,</a:t>
            </a:r>
            <a:r>
              <a:rPr sz="1800" spc="-10" dirty="0">
                <a:latin typeface="Calibri"/>
                <a:cs typeface="Calibri"/>
              </a:rPr>
              <a:t>'</a:t>
            </a:r>
            <a:r>
              <a:rPr sz="1800" dirty="0">
                <a:latin typeface="微软雅黑"/>
                <a:cs typeface="微软雅黑"/>
              </a:rPr>
              <a:t>聚类分析</a:t>
            </a:r>
            <a:r>
              <a:rPr sz="1800" spc="-10" dirty="0">
                <a:latin typeface="Calibri"/>
                <a:cs typeface="Calibri"/>
              </a:rPr>
              <a:t>'] </a:t>
            </a:r>
            <a:r>
              <a:rPr sz="1800" spc="-35" dirty="0">
                <a:latin typeface="Calibri"/>
                <a:cs typeface="Calibri"/>
              </a:rPr>
              <a:t>f</a:t>
            </a:r>
            <a:r>
              <a:rPr sz="1800" spc="-5" dirty="0">
                <a:latin typeface="Calibri"/>
                <a:cs typeface="Calibri"/>
              </a:rPr>
              <a:t>o</a:t>
            </a:r>
            <a:r>
              <a:rPr sz="1800" dirty="0">
                <a:latin typeface="Calibri"/>
                <a:cs typeface="Calibri"/>
              </a:rPr>
              <a:t>r</a:t>
            </a:r>
            <a:r>
              <a:rPr sz="1800" spc="-5" dirty="0">
                <a:latin typeface="Calibri"/>
                <a:cs typeface="Calibri"/>
              </a:rPr>
              <a:t> </a:t>
            </a:r>
            <a:r>
              <a:rPr sz="1800" dirty="0">
                <a:latin typeface="微软雅黑"/>
                <a:cs typeface="微软雅黑"/>
              </a:rPr>
              <a:t>算法</a:t>
            </a:r>
            <a:r>
              <a:rPr sz="1800" spc="-114" dirty="0">
                <a:latin typeface="微软雅黑"/>
                <a:cs typeface="微软雅黑"/>
              </a:rPr>
              <a:t> </a:t>
            </a:r>
            <a:r>
              <a:rPr sz="1800" spc="-5" dirty="0">
                <a:latin typeface="Calibri"/>
                <a:cs typeface="Calibri"/>
              </a:rPr>
              <a:t>i</a:t>
            </a:r>
            <a:r>
              <a:rPr sz="1800" dirty="0">
                <a:latin typeface="Calibri"/>
                <a:cs typeface="Calibri"/>
              </a:rPr>
              <a:t>n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dirty="0">
                <a:latin typeface="微软雅黑"/>
                <a:cs typeface="微软雅黑"/>
              </a:rPr>
              <a:t>机器学习</a:t>
            </a:r>
            <a:r>
              <a:rPr sz="1800" spc="-5" dirty="0">
                <a:latin typeface="Calibri"/>
                <a:cs typeface="Calibri"/>
              </a:rPr>
              <a:t>:</a:t>
            </a:r>
            <a:endParaRPr sz="1800">
              <a:latin typeface="Calibri"/>
              <a:cs typeface="Calibri"/>
            </a:endParaRPr>
          </a:p>
          <a:p>
            <a:pPr marL="508000">
              <a:lnSpc>
                <a:spcPct val="100000"/>
              </a:lnSpc>
              <a:spcBef>
                <a:spcPts val="1080"/>
              </a:spcBef>
            </a:pPr>
            <a:r>
              <a:rPr sz="1800" spc="-5" dirty="0">
                <a:latin typeface="Calibri"/>
                <a:cs typeface="Calibri"/>
              </a:rPr>
              <a:t>pri</a:t>
            </a:r>
            <a:r>
              <a:rPr sz="1800" spc="-10" dirty="0">
                <a:latin typeface="Calibri"/>
                <a:cs typeface="Calibri"/>
              </a:rPr>
              <a:t>n</a:t>
            </a:r>
            <a:r>
              <a:rPr sz="1800" dirty="0">
                <a:latin typeface="Calibri"/>
                <a:cs typeface="Calibri"/>
              </a:rPr>
              <a:t>t</a:t>
            </a:r>
            <a:r>
              <a:rPr sz="1800" spc="-10" dirty="0">
                <a:latin typeface="Calibri"/>
                <a:cs typeface="Calibri"/>
              </a:rPr>
              <a:t>(</a:t>
            </a:r>
            <a:r>
              <a:rPr sz="1800" dirty="0">
                <a:latin typeface="微软雅黑"/>
                <a:cs typeface="微软雅黑"/>
              </a:rPr>
              <a:t>算法</a:t>
            </a:r>
            <a:r>
              <a:rPr sz="1800" dirty="0">
                <a:latin typeface="Calibri"/>
                <a:cs typeface="Calibri"/>
              </a:rPr>
              <a:t>)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spc="-5" dirty="0">
                <a:solidFill>
                  <a:srgbClr val="000000"/>
                </a:solidFill>
                <a:latin typeface="微软雅黑"/>
                <a:cs typeface="微软雅黑"/>
              </a:rPr>
              <a:t>Pyth</a:t>
            </a:r>
            <a:r>
              <a:rPr sz="2400" spc="-10" dirty="0">
                <a:solidFill>
                  <a:srgbClr val="000000"/>
                </a:solidFill>
                <a:latin typeface="微软雅黑"/>
                <a:cs typeface="微软雅黑"/>
              </a:rPr>
              <a:t>o</a:t>
            </a:r>
            <a:r>
              <a:rPr sz="2400" dirty="0">
                <a:solidFill>
                  <a:srgbClr val="000000"/>
                </a:solidFill>
                <a:latin typeface="微软雅黑"/>
                <a:cs typeface="微软雅黑"/>
              </a:rPr>
              <a:t>n</a:t>
            </a:r>
            <a:r>
              <a:rPr sz="2400" spc="-5" dirty="0">
                <a:solidFill>
                  <a:srgbClr val="000000"/>
                </a:solidFill>
                <a:latin typeface="微软雅黑"/>
                <a:cs typeface="微软雅黑"/>
              </a:rPr>
              <a:t>固定语法</a:t>
            </a:r>
            <a:endParaRPr sz="2400">
              <a:latin typeface="微软雅黑"/>
              <a:cs typeface="微软雅黑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ftr" sz="quarter" idx="4294967295"/>
          </p:nvPr>
        </p:nvSpPr>
        <p:spPr>
          <a:xfrm>
            <a:off x="2558542" y="6457660"/>
            <a:ext cx="1007110" cy="1657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大数据挖掘专家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4294967295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spc="-5" dirty="0"/>
              <a:t>24</a:t>
            </a:fld>
            <a:endParaRPr spc="-5" dirty="0"/>
          </a:p>
        </p:txBody>
      </p:sp>
      <p:sp>
        <p:nvSpPr>
          <p:cNvPr id="3" name="object 3"/>
          <p:cNvSpPr txBox="1"/>
          <p:nvPr/>
        </p:nvSpPr>
        <p:spPr>
          <a:xfrm>
            <a:off x="502716" y="3811706"/>
            <a:ext cx="7510780" cy="19253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29908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spc="-5" dirty="0">
                <a:latin typeface="微软雅黑"/>
                <a:cs typeface="微软雅黑"/>
              </a:rPr>
              <a:t>Pyt</a:t>
            </a:r>
            <a:r>
              <a:rPr sz="1800" spc="-15" dirty="0">
                <a:latin typeface="微软雅黑"/>
                <a:cs typeface="微软雅黑"/>
              </a:rPr>
              <a:t>h</a:t>
            </a:r>
            <a:r>
              <a:rPr sz="1800" dirty="0">
                <a:latin typeface="微软雅黑"/>
                <a:cs typeface="微软雅黑"/>
              </a:rPr>
              <a:t>on</a:t>
            </a:r>
            <a:r>
              <a:rPr sz="1800" spc="15" dirty="0">
                <a:latin typeface="微软雅黑"/>
                <a:cs typeface="微软雅黑"/>
              </a:rPr>
              <a:t> </a:t>
            </a:r>
            <a:r>
              <a:rPr sz="1800" dirty="0">
                <a:latin typeface="微软雅黑"/>
                <a:cs typeface="微软雅黑"/>
              </a:rPr>
              <a:t>3</a:t>
            </a:r>
            <a:r>
              <a:rPr sz="1800" spc="-5" dirty="0">
                <a:latin typeface="微软雅黑"/>
                <a:cs typeface="微软雅黑"/>
              </a:rPr>
              <a:t> </a:t>
            </a:r>
            <a:r>
              <a:rPr sz="1800" dirty="0">
                <a:latin typeface="微软雅黑"/>
                <a:cs typeface="微软雅黑"/>
              </a:rPr>
              <a:t>源码文件以</a:t>
            </a:r>
            <a:r>
              <a:rPr sz="1800" spc="10" dirty="0">
                <a:latin typeface="微软雅黑"/>
                <a:cs typeface="微软雅黑"/>
              </a:rPr>
              <a:t> </a:t>
            </a:r>
            <a:r>
              <a:rPr sz="1800" dirty="0">
                <a:latin typeface="微软雅黑"/>
                <a:cs typeface="微软雅黑"/>
              </a:rPr>
              <a:t>UTF</a:t>
            </a:r>
            <a:r>
              <a:rPr sz="1800" spc="-5" dirty="0">
                <a:latin typeface="微软雅黑"/>
                <a:cs typeface="微软雅黑"/>
              </a:rPr>
              <a:t>-</a:t>
            </a:r>
            <a:r>
              <a:rPr sz="1800" dirty="0">
                <a:latin typeface="微软雅黑"/>
                <a:cs typeface="微软雅黑"/>
              </a:rPr>
              <a:t>8</a:t>
            </a:r>
            <a:r>
              <a:rPr sz="1800" spc="5" dirty="0">
                <a:latin typeface="微软雅黑"/>
                <a:cs typeface="微软雅黑"/>
              </a:rPr>
              <a:t> </a:t>
            </a:r>
            <a:r>
              <a:rPr sz="1800" dirty="0">
                <a:latin typeface="微软雅黑"/>
                <a:cs typeface="微软雅黑"/>
              </a:rPr>
              <a:t>编码，所有字符串都是</a:t>
            </a:r>
            <a:r>
              <a:rPr sz="1800" spc="5" dirty="0">
                <a:latin typeface="微软雅黑"/>
                <a:cs typeface="微软雅黑"/>
              </a:rPr>
              <a:t> </a:t>
            </a:r>
            <a:r>
              <a:rPr sz="1800" spc="-5" dirty="0">
                <a:latin typeface="微软雅黑"/>
                <a:cs typeface="微软雅黑"/>
              </a:rPr>
              <a:t>u</a:t>
            </a:r>
            <a:r>
              <a:rPr sz="1800" spc="-10" dirty="0">
                <a:latin typeface="微软雅黑"/>
                <a:cs typeface="微软雅黑"/>
              </a:rPr>
              <a:t>n</a:t>
            </a:r>
            <a:r>
              <a:rPr sz="1800" spc="-5" dirty="0">
                <a:latin typeface="微软雅黑"/>
                <a:cs typeface="微软雅黑"/>
              </a:rPr>
              <a:t>icod</a:t>
            </a:r>
            <a:r>
              <a:rPr sz="1800" dirty="0">
                <a:latin typeface="微软雅黑"/>
                <a:cs typeface="微软雅黑"/>
              </a:rPr>
              <a:t>e</a:t>
            </a:r>
            <a:r>
              <a:rPr sz="1800" spc="25" dirty="0">
                <a:latin typeface="微软雅黑"/>
                <a:cs typeface="微软雅黑"/>
              </a:rPr>
              <a:t> </a:t>
            </a:r>
            <a:r>
              <a:rPr sz="1800" dirty="0">
                <a:latin typeface="微软雅黑"/>
                <a:cs typeface="微软雅黑"/>
              </a:rPr>
              <a:t>字符串。</a:t>
            </a:r>
            <a:endParaRPr sz="18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18"/>
              </a:spcBef>
            </a:pP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29908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dirty="0">
                <a:latin typeface="微软雅黑"/>
                <a:cs typeface="微软雅黑"/>
              </a:rPr>
              <a:t>或在脚</a:t>
            </a:r>
            <a:r>
              <a:rPr sz="1800" spc="-5" dirty="0">
                <a:latin typeface="微软雅黑"/>
                <a:cs typeface="微软雅黑"/>
              </a:rPr>
              <a:t>本</a:t>
            </a:r>
            <a:r>
              <a:rPr sz="1800" b="1" dirty="0">
                <a:latin typeface="微软雅黑"/>
                <a:cs typeface="微软雅黑"/>
              </a:rPr>
              <a:t>首行</a:t>
            </a:r>
            <a:r>
              <a:rPr sz="1800" dirty="0">
                <a:latin typeface="微软雅黑"/>
                <a:cs typeface="微软雅黑"/>
              </a:rPr>
              <a:t>指定编码方式：</a:t>
            </a:r>
            <a:endParaRPr sz="18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21"/>
              </a:spcBef>
            </a:pPr>
            <a:endParaRPr sz="17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29908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900" i="1" spc="-65" dirty="0">
                <a:latin typeface="微软雅黑"/>
                <a:cs typeface="微软雅黑"/>
              </a:rPr>
              <a:t>#</a:t>
            </a:r>
            <a:r>
              <a:rPr sz="1900" i="1" spc="-20" dirty="0">
                <a:latin typeface="微软雅黑"/>
                <a:cs typeface="微软雅黑"/>
              </a:rPr>
              <a:t> </a:t>
            </a:r>
            <a:r>
              <a:rPr sz="1900" i="1" spc="-45" dirty="0">
                <a:latin typeface="微软雅黑"/>
                <a:cs typeface="微软雅黑"/>
              </a:rPr>
              <a:t>-</a:t>
            </a:r>
            <a:r>
              <a:rPr sz="1900" i="1" spc="-55" dirty="0">
                <a:latin typeface="微软雅黑"/>
                <a:cs typeface="微软雅黑"/>
              </a:rPr>
              <a:t>*</a:t>
            </a:r>
            <a:r>
              <a:rPr sz="1900" i="1" spc="-45" dirty="0">
                <a:latin typeface="微软雅黑"/>
                <a:cs typeface="微软雅黑"/>
              </a:rPr>
              <a:t>-</a:t>
            </a:r>
            <a:r>
              <a:rPr sz="1900" i="1" spc="-35" dirty="0">
                <a:latin typeface="微软雅黑"/>
                <a:cs typeface="微软雅黑"/>
              </a:rPr>
              <a:t> </a:t>
            </a:r>
            <a:r>
              <a:rPr sz="1900" i="1" spc="-55" dirty="0">
                <a:latin typeface="微软雅黑"/>
                <a:cs typeface="微软雅黑"/>
              </a:rPr>
              <a:t>c</a:t>
            </a:r>
            <a:r>
              <a:rPr sz="1900" i="1" spc="-75" dirty="0">
                <a:latin typeface="微软雅黑"/>
                <a:cs typeface="微软雅黑"/>
              </a:rPr>
              <a:t>o</a:t>
            </a:r>
            <a:r>
              <a:rPr sz="1900" i="1" spc="-50" dirty="0">
                <a:latin typeface="微软雅黑"/>
                <a:cs typeface="微软雅黑"/>
              </a:rPr>
              <a:t>ding:</a:t>
            </a:r>
            <a:r>
              <a:rPr sz="1900" i="1" spc="-20" dirty="0">
                <a:latin typeface="微软雅黑"/>
                <a:cs typeface="微软雅黑"/>
              </a:rPr>
              <a:t> </a:t>
            </a:r>
            <a:r>
              <a:rPr sz="1900" i="1" spc="-65" dirty="0">
                <a:latin typeface="微软雅黑"/>
                <a:cs typeface="微软雅黑"/>
              </a:rPr>
              <a:t>GB1803</a:t>
            </a:r>
            <a:r>
              <a:rPr sz="1900" i="1" spc="-60" dirty="0">
                <a:latin typeface="微软雅黑"/>
                <a:cs typeface="微软雅黑"/>
              </a:rPr>
              <a:t>0</a:t>
            </a:r>
            <a:r>
              <a:rPr sz="1900" i="1" spc="-50" dirty="0">
                <a:latin typeface="微软雅黑"/>
                <a:cs typeface="微软雅黑"/>
              </a:rPr>
              <a:t> </a:t>
            </a:r>
            <a:r>
              <a:rPr sz="1900" i="1" spc="-45" dirty="0">
                <a:latin typeface="微软雅黑"/>
                <a:cs typeface="微软雅黑"/>
              </a:rPr>
              <a:t>-</a:t>
            </a:r>
            <a:r>
              <a:rPr sz="1900" i="1" spc="-55" dirty="0">
                <a:latin typeface="微软雅黑"/>
                <a:cs typeface="微软雅黑"/>
              </a:rPr>
              <a:t>*</a:t>
            </a:r>
            <a:r>
              <a:rPr sz="1900" i="1" spc="-45" dirty="0">
                <a:latin typeface="微软雅黑"/>
                <a:cs typeface="微软雅黑"/>
              </a:rPr>
              <a:t>-</a:t>
            </a:r>
            <a:endParaRPr sz="1900">
              <a:latin typeface="微软雅黑"/>
              <a:cs typeface="微软雅黑"/>
            </a:endParaRPr>
          </a:p>
          <a:p>
            <a:pPr>
              <a:lnSpc>
                <a:spcPct val="100000"/>
              </a:lnSpc>
              <a:spcBef>
                <a:spcPts val="7"/>
              </a:spcBef>
            </a:pPr>
            <a:endParaRPr sz="18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29908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dirty="0">
                <a:latin typeface="微软雅黑"/>
                <a:cs typeface="微软雅黑"/>
              </a:rPr>
              <a:t>语法格式：代码块以</a:t>
            </a:r>
            <a:r>
              <a:rPr sz="1800" spc="-145" dirty="0">
                <a:latin typeface="Calibri"/>
                <a:cs typeface="Calibri"/>
              </a:rPr>
              <a:t>T</a:t>
            </a:r>
            <a:r>
              <a:rPr sz="1800" dirty="0">
                <a:latin typeface="Calibri"/>
                <a:cs typeface="Calibri"/>
              </a:rPr>
              <a:t>ab</a:t>
            </a:r>
            <a:r>
              <a:rPr sz="1800" dirty="0">
                <a:latin typeface="微软雅黑"/>
                <a:cs typeface="微软雅黑"/>
              </a:rPr>
              <a:t>或空格缩进限制，而不以花括号</a:t>
            </a:r>
            <a:r>
              <a:rPr sz="1800" dirty="0">
                <a:latin typeface="Calibri"/>
                <a:cs typeface="Calibri"/>
              </a:rPr>
              <a:t>”</a:t>
            </a:r>
            <a:r>
              <a:rPr sz="2000" spc="5" dirty="0">
                <a:latin typeface="Calibri"/>
                <a:cs typeface="Calibri"/>
              </a:rPr>
              <a:t>{}”</a:t>
            </a:r>
            <a:r>
              <a:rPr sz="1800" dirty="0">
                <a:latin typeface="微软雅黑"/>
                <a:cs typeface="微软雅黑"/>
              </a:rPr>
              <a:t>等分割代码</a:t>
            </a:r>
            <a:endParaRPr sz="1800">
              <a:latin typeface="微软雅黑"/>
              <a:cs typeface="微软雅黑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</TotalTime>
  <Words>417</Words>
  <Application>Microsoft Office PowerPoint</Application>
  <PresentationFormat>自定义</PresentationFormat>
  <Paragraphs>274</Paragraphs>
  <Slides>24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25" baseType="lpstr">
      <vt:lpstr>Office 主题​​</vt:lpstr>
      <vt:lpstr>Python编程基础</vt:lpstr>
      <vt:lpstr>认识Python</vt:lpstr>
      <vt:lpstr>认识Python</vt:lpstr>
      <vt:lpstr>认识Python</vt:lpstr>
      <vt:lpstr>认识Python</vt:lpstr>
      <vt:lpstr>认识Python</vt:lpstr>
      <vt:lpstr>搭建Python环境</vt:lpstr>
      <vt:lpstr>搭建Python环境</vt:lpstr>
      <vt:lpstr>搭建Python环境</vt:lpstr>
      <vt:lpstr>搭建Python环境</vt:lpstr>
      <vt:lpstr>Python编译器</vt:lpstr>
      <vt:lpstr>掌握 Jupyter Notebook 的基本功能</vt:lpstr>
      <vt:lpstr>掌握 Jupyter Notebook 的基本功能</vt:lpstr>
      <vt:lpstr>掌握 Jupyter Notebook 的基本功能</vt:lpstr>
      <vt:lpstr>掌握 Jupyter Notebook 的基本功能</vt:lpstr>
      <vt:lpstr>掌握 Jupyter Notebook 的高级功能</vt:lpstr>
      <vt:lpstr>掌握 Jupyter Notebook 的高级功能</vt:lpstr>
      <vt:lpstr>掌握 Jupyter Notebook 的高级功能</vt:lpstr>
      <vt:lpstr>掌握 Jupyter Notebook 的高级功能</vt:lpstr>
      <vt:lpstr>掌握 Jupyter Notebook 的高级功能</vt:lpstr>
      <vt:lpstr>掌握 Jupyter Notebook 的高级功能</vt:lpstr>
      <vt:lpstr>认识Python</vt:lpstr>
      <vt:lpstr>Python固定语法</vt:lpstr>
      <vt:lpstr>Python固定语法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Roc Ren</dc:creator>
  <cp:lastModifiedBy>tango</cp:lastModifiedBy>
  <cp:revision>2</cp:revision>
  <dcterms:created xsi:type="dcterms:W3CDTF">2020-01-05T15:00:44Z</dcterms:created>
  <dcterms:modified xsi:type="dcterms:W3CDTF">2020-01-05T07:09:24Z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2018-07-10T00:00:00Z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2020-01-05T00:00:00Z</vt:filetime>
  </property>
</Properties>
</file>