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7FBB54-C322-4D53-ACF9-8903309547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03973DB-0B01-4262-8673-94D8089EC3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D3F3EB-48AF-4377-BC1C-2EDABD3B1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AF3646-83E5-4BB5-B25A-AE829299B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5A3F5EC-73E3-4CBF-8165-AC73FC7C6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591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6788D9-B01C-4073-A7BA-EAA94500E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12E85B9-9FFA-4C25-8033-8DD96C2A2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0BD5C57-1BA9-425D-B005-A7156755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FB3F28C-0C06-4A96-88DF-868283273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A01A6D-E1BE-421C-AC4B-900D28A68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883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876353-A5FE-4728-B3E2-243FA15FF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C87E78-2D12-4079-BBA2-4AE2A0BC2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9295B0-70DA-466C-A530-37B513874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3C0267-430D-458A-ABD0-E49705EF8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C78AD14-6A48-42BD-B483-8A0AD1976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25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94F653-4113-4B31-9000-36F828472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6E865D-26E3-4F18-9397-0EDA73F8C8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ED4A8F5-AE1C-4785-BD39-FCC252F45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AC0DD56-239A-4FA4-A237-A064D8EB4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BD6592F-B630-476F-A364-C556847FB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01F53ED-D844-46B7-B4E4-E2DF4E3D3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15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1E9E82C-9CD8-47B3-8A0E-61DB85A58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1BEC8A6-3444-4221-9CB0-14A8A05FA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DC2DFE5-5315-495A-A79D-B44030678F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6B63FA8-5E6E-4861-B808-A706541585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F4C87D4-8549-4A34-BAD1-300C086E7E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B2E48E7-C8C9-4D0F-AD92-D6A5E776E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C4187B8-3BC7-4146-90B3-D8332DDB7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520BA6E-931A-4ABA-B30B-F7AAC7178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423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1B6ABB-40A1-4C55-B08D-5A7367660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021DE2A-A10D-4B64-B192-0A11C6C3A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7F3B9B2-6BE7-48C6-9062-12B74A6D1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4372CE2-3ACB-4B30-8395-3E4F8495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142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AC0C902-D02B-4FB8-9761-02280529C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958EEE6-BD69-4953-8AC8-A281E1880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FEA55B9-7F64-4F23-8644-4B7A46EF8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228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20CC43-7175-4323-B616-68EE02447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BD27AC-0116-423B-8D24-EDFE5AE60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1FF8467-D4C7-473F-A3D8-0584E76B77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EFB04E-E86C-4D5A-B7C5-232C70C5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550C343-33AA-4912-904A-AD19FBEEB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9709BBD-8541-4E00-AE7A-9DA2C0FE3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68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5AF025-AAFE-4363-9462-6B46A4AF9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CE9D7D1-0104-448E-A62B-3D0B0E4A90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2B13971-EE05-41B1-B4FE-CBF82159F7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7FBCA73-C7CD-4876-B927-EE75D6636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63C51D0-C8C7-4FB1-8B78-947A42D048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0B6781E-8A38-4E2F-A34A-EC20CAD78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695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EAC8DA-CB9D-4040-BD36-587F0AF89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4ACA27C-FCBC-4714-A8F0-8800F5FB65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19F6893-1B81-4E8E-846F-B76794FF2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11644D-3C1E-4971-AF57-D01FD1FAD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9162C5A-0544-421A-BA5A-87F53F1FB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24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EFB7032-9419-47E2-8218-D2DCB77AB0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55A76A7-3ED1-45AC-9CC3-FFC9EB9330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1B936F-F805-4950-AC84-AA2829411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3A0024-428E-4CCE-BEFB-DB590B169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CE963A3-621B-40CD-9FA4-3B2F26047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30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08C6929-EE72-4592-BB60-8433D0B30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5770749-9B08-4D53-9A52-480EFB623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A26944D-979D-4FDA-A547-5C78CB38E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366EC-7B3A-4539-998F-D34B845A12A6}" type="datetimeFigureOut">
              <a:rPr lang="zh-CN" altLang="en-US" smtClean="0"/>
              <a:t>2022/4/25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4D096AD-DDAC-4E3E-9F35-9BAA03F860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5DB0537-D842-4AAE-83D2-A879387326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67473-AFE9-4FBA-9820-8D93DB269A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05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946EC04A-5FF1-4D0F-A963-2A966A2D42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6194"/>
            <a:ext cx="11722626" cy="1507515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43D4B142-65B2-4D92-ACF5-694E829D9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55" y="2078896"/>
            <a:ext cx="5316238" cy="353411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943271D-3657-4A52-B9A7-D7890E7074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2653" y="1453881"/>
            <a:ext cx="6222683" cy="481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749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42CD74A-C6CE-4C71-ACA9-323456F50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517" y="174235"/>
            <a:ext cx="5145258" cy="287682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BB91A64-E818-4B90-BECF-F8BFD5E2F4C0}"/>
              </a:ext>
            </a:extLst>
          </p:cNvPr>
          <p:cNvSpPr txBox="1"/>
          <p:nvPr/>
        </p:nvSpPr>
        <p:spPr>
          <a:xfrm>
            <a:off x="336453" y="3221500"/>
            <a:ext cx="1126939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When storm clouds gather, _________ the wind howls in anger, the natural reaction for most people is _________(seek) shelter. ________ some run toward the danger. Photographer Liu </a:t>
            </a:r>
            <a:r>
              <a:rPr lang="en-US" altLang="zh-CN" sz="2800" b="1" dirty="0" err="1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Yijing</a:t>
            </a:r>
            <a:r>
              <a:rPr lang="en-US" altLang="zh-CN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is one of that rare breed, as he captures and frames nature's wrath.</a:t>
            </a:r>
          </a:p>
          <a:p>
            <a:endParaRPr lang="en-US" altLang="zh-CN" sz="2800" b="1" dirty="0">
              <a:effectLst/>
              <a:latin typeface="Arial Narrow" panose="020B0606020202030204" pitchFamily="34" charset="0"/>
            </a:endParaRPr>
          </a:p>
          <a:p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当风暴来袭，大多数人面对黑云压顶、狂风怒号的自然反应是寻找避风港，但有些人却选择奔向险境。风暴摄影师刘屹靖就是这稀有人群中的一员，他用相机捕捉大自然的愤怒。</a:t>
            </a:r>
            <a:endParaRPr lang="zh-CN" altLang="en-US" sz="2400" b="1" dirty="0">
              <a:effectLst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br>
              <a:rPr lang="zh-CN" altLang="en-US" dirty="0">
                <a:effectLst/>
              </a:rPr>
            </a:br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58AE708-445D-4FBF-9F9E-4B5266EA66AC}"/>
              </a:ext>
            </a:extLst>
          </p:cNvPr>
          <p:cNvSpPr txBox="1"/>
          <p:nvPr/>
        </p:nvSpPr>
        <p:spPr>
          <a:xfrm>
            <a:off x="4403188" y="3221500"/>
            <a:ext cx="1153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and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A4C4B57-E48E-4053-9179-6CB9914FF267}"/>
              </a:ext>
            </a:extLst>
          </p:cNvPr>
          <p:cNvSpPr txBox="1"/>
          <p:nvPr/>
        </p:nvSpPr>
        <p:spPr>
          <a:xfrm>
            <a:off x="4250787" y="3653550"/>
            <a:ext cx="1460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to seek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EDB2A10-759F-41C1-A58A-E385B2F5732D}"/>
              </a:ext>
            </a:extLst>
          </p:cNvPr>
          <p:cNvSpPr txBox="1"/>
          <p:nvPr/>
        </p:nvSpPr>
        <p:spPr>
          <a:xfrm>
            <a:off x="7540282" y="3647155"/>
            <a:ext cx="1460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But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83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821401B-943F-4B86-89B7-DED078D88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1226" y="0"/>
            <a:ext cx="4755789" cy="2947474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3B9E3B25-12AA-4E07-9C5C-5B3BBED4F2F0}"/>
              </a:ext>
            </a:extLst>
          </p:cNvPr>
          <p:cNvSpPr/>
          <p:nvPr/>
        </p:nvSpPr>
        <p:spPr>
          <a:xfrm>
            <a:off x="368104" y="3077872"/>
            <a:ext cx="117160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For the past year, Liu, 21, ____________ (travel) about 24,000 kilometers across 11 provincial-level administrative regions in China, chasing and recording thunderstorms. From the first signs</a:t>
            </a:r>
            <a:r>
              <a:rPr lang="en-US" altLang="zh-CN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---</a:t>
            </a:r>
            <a:r>
              <a:rPr lang="en-US" altLang="zh-CN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a stronger breeze ______________(develop) into a gale, a turbulent sky, and birds fleeing</a:t>
            </a:r>
            <a:r>
              <a:rPr lang="zh-CN" altLang="en-US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－</a:t>
            </a:r>
            <a:r>
              <a:rPr lang="en-US" altLang="zh-CN" sz="28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he prepares for _______ appears to be a daunting task. In 2021, he took more than 48,000 time-lapse photos, showing Mother Nature at her most violent.</a:t>
            </a:r>
            <a:endParaRPr lang="en-US" altLang="zh-CN" sz="2800" dirty="0">
              <a:solidFill>
                <a:srgbClr val="7030A0"/>
              </a:solidFill>
              <a:effectLst/>
              <a:latin typeface="Arial Narrow" panose="020B0606020202030204" pitchFamily="34" charset="0"/>
            </a:endParaRPr>
          </a:p>
          <a:p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在过去一年里，</a:t>
            </a:r>
            <a:r>
              <a:rPr lang="en-US" altLang="zh-CN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21</a:t>
            </a:r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岁的刘屹靖途径</a:t>
            </a:r>
            <a:r>
              <a:rPr lang="en-US" altLang="zh-CN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11</a:t>
            </a:r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个省，跨越</a:t>
            </a:r>
            <a:r>
              <a:rPr lang="en-US" altLang="zh-CN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2.4</a:t>
            </a:r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万公里，追逐拍摄壮丽的风暴。当风暴开始酝酿，微风渐强、风起云涌、鸟儿四散，刘屹靖已做好准备，迎接这令人心惊胆战的挑战。</a:t>
            </a:r>
            <a:r>
              <a:rPr lang="en-US" altLang="zh-CN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2021</a:t>
            </a:r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年，他拍摄了超过</a:t>
            </a:r>
            <a:r>
              <a:rPr lang="en-US" altLang="zh-CN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4.8</a:t>
            </a:r>
            <a:r>
              <a:rPr lang="zh-CN" altLang="en-US" sz="2000" b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万条照片和延时影像，展现了自然之母最暴力的一面。</a:t>
            </a:r>
          </a:p>
          <a:p>
            <a:br>
              <a:rPr lang="zh-CN" altLang="en-US" sz="2400" dirty="0">
                <a:effectLst/>
              </a:rPr>
            </a:br>
            <a:endParaRPr lang="zh-CN" altLang="en-US" sz="24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7420EC2-D99C-4E78-ADEC-F5A29D454FE8}"/>
              </a:ext>
            </a:extLst>
          </p:cNvPr>
          <p:cNvSpPr txBox="1"/>
          <p:nvPr/>
        </p:nvSpPr>
        <p:spPr>
          <a:xfrm>
            <a:off x="3875648" y="3077872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has traveled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28E097D-D9DF-495A-BA97-F27BF36B71B4}"/>
              </a:ext>
            </a:extLst>
          </p:cNvPr>
          <p:cNvSpPr txBox="1"/>
          <p:nvPr/>
        </p:nvSpPr>
        <p:spPr>
          <a:xfrm>
            <a:off x="8993944" y="4355688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what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A735760-F193-4F96-B5DC-35D45550CCF3}"/>
              </a:ext>
            </a:extLst>
          </p:cNvPr>
          <p:cNvSpPr txBox="1"/>
          <p:nvPr/>
        </p:nvSpPr>
        <p:spPr>
          <a:xfrm>
            <a:off x="8301110" y="3832468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developing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14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94CCFAA-347C-44D1-85CF-6FECDF41E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204"/>
            <a:ext cx="4524483" cy="4262511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6084DC3B-D962-4D4F-8E44-3FC40C34DE4D}"/>
              </a:ext>
            </a:extLst>
          </p:cNvPr>
          <p:cNvSpPr/>
          <p:nvPr/>
        </p:nvSpPr>
        <p:spPr>
          <a:xfrm>
            <a:off x="4825217" y="889843"/>
            <a:ext cx="707605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Liu has received a great deal of __________</a:t>
            </a:r>
            <a:r>
              <a:rPr lang="zh-CN" altLang="en-US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（</a:t>
            </a:r>
            <a:r>
              <a:rPr lang="en-US" altLang="zh-CN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recognize</a:t>
            </a:r>
            <a:r>
              <a:rPr lang="zh-CN" altLang="en-US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）</a:t>
            </a:r>
            <a:r>
              <a:rPr lang="en-US" altLang="zh-CN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 for his work. His photos captured a complete supercell structure ______ occurred in the Inner Mongolia autonomous region on Aug 22. This image has been picked ____ the cover photo for the May edition of</a:t>
            </a:r>
            <a:r>
              <a:rPr lang="en-US" altLang="zh-CN" sz="3200" b="0" i="1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 Advances in Atmospheric Sciences</a:t>
            </a:r>
            <a:r>
              <a:rPr lang="en-US" altLang="zh-CN" sz="3200" b="0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, a key publication in its field.</a:t>
            </a:r>
          </a:p>
          <a:p>
            <a:endParaRPr lang="en-US" altLang="zh-CN" sz="2800" b="0" i="0" dirty="0">
              <a:solidFill>
                <a:srgbClr val="7030A0"/>
              </a:solidFill>
              <a:effectLst/>
              <a:latin typeface="Arial Narrow" panose="020B0606020202030204" pitchFamily="34" charset="0"/>
            </a:endParaRPr>
          </a:p>
          <a:p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刘屹靖的作品广受赞誉。他用镜头捕捉到了</a:t>
            </a:r>
            <a:r>
              <a:rPr lang="en-US" altLang="zh-CN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8</a:t>
            </a:r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月</a:t>
            </a:r>
            <a:r>
              <a:rPr lang="en-US" altLang="zh-CN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22</a:t>
            </a:r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日发生在内蒙古的一个完整的超级单体雷暴，该作品后被</a:t>
            </a:r>
            <a:r>
              <a:rPr lang="en-US" altLang="zh-CN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SCI</a:t>
            </a:r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期刊</a:t>
            </a:r>
            <a:r>
              <a:rPr lang="en-US" altLang="zh-CN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《</a:t>
            </a:r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大气科学进展</a:t>
            </a:r>
            <a:r>
              <a:rPr lang="en-US" altLang="zh-CN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》</a:t>
            </a:r>
            <a:r>
              <a:rPr lang="zh-CN" altLang="en-US" sz="2400" b="1" i="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五月专刊收录为封面。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21E1328-87D7-44D9-9986-1E45E5B1DDC5}"/>
              </a:ext>
            </a:extLst>
          </p:cNvPr>
          <p:cNvSpPr txBox="1"/>
          <p:nvPr/>
        </p:nvSpPr>
        <p:spPr>
          <a:xfrm>
            <a:off x="9510932" y="889843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recognition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51C61A8-DA83-4D0C-A796-76343B03B117}"/>
              </a:ext>
            </a:extLst>
          </p:cNvPr>
          <p:cNvSpPr txBox="1"/>
          <p:nvPr/>
        </p:nvSpPr>
        <p:spPr>
          <a:xfrm>
            <a:off x="4683369" y="2378674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   that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57916C0-91A9-4505-AFFB-EC7D899C95BE}"/>
              </a:ext>
            </a:extLst>
          </p:cNvPr>
          <p:cNvSpPr txBox="1"/>
          <p:nvPr/>
        </p:nvSpPr>
        <p:spPr>
          <a:xfrm>
            <a:off x="6439486" y="3432887"/>
            <a:ext cx="206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Arial Narrow" panose="020B0606020202030204" pitchFamily="34" charset="0"/>
              </a:rPr>
              <a:t>     as</a:t>
            </a:r>
            <a:endParaRPr lang="zh-CN" altLang="en-US" sz="28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542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322</Words>
  <Application>Microsoft Office PowerPoint</Application>
  <PresentationFormat>宽屏</PresentationFormat>
  <Paragraphs>19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等线</vt:lpstr>
      <vt:lpstr>等线 Light</vt:lpstr>
      <vt:lpstr>华文楷体</vt:lpstr>
      <vt:lpstr>Arial</vt:lpstr>
      <vt:lpstr>Arial Narrow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3</cp:revision>
  <dcterms:created xsi:type="dcterms:W3CDTF">2022-04-25T07:21:57Z</dcterms:created>
  <dcterms:modified xsi:type="dcterms:W3CDTF">2022-04-25T07:34:25Z</dcterms:modified>
</cp:coreProperties>
</file>