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6"/>
  </p:handoutMasterIdLst>
  <p:sldIdLst>
    <p:sldId id="256" r:id="rId3"/>
    <p:sldId id="257" r:id="rId5"/>
    <p:sldId id="266" r:id="rId6"/>
    <p:sldId id="258" r:id="rId7"/>
    <p:sldId id="267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5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6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8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9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0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1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2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2588260"/>
            <a:ext cx="10852150" cy="899160"/>
          </a:xfrm>
        </p:spPr>
        <p:txBody>
          <a:bodyPr/>
          <a:lstStyle/>
          <a:p>
            <a:r>
              <a:rPr lang="zh-CN" altLang="en-US"/>
              <a:t>2020届高考政治二轮思维导图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0" y="3566160"/>
            <a:ext cx="10852150" cy="951230"/>
          </a:xfrm>
        </p:spPr>
        <p:txBody>
          <a:bodyPr/>
          <a:lstStyle/>
          <a:p>
            <a:r>
              <a:rPr lang="zh-CN" altLang="en-US"/>
              <a:t>在此输入您的封面副标题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45209"/>
          <a:stretch>
            <a:fillRect/>
          </a:stretch>
        </p:blipFill>
        <p:spPr>
          <a:xfrm>
            <a:off x="102870" y="284480"/>
            <a:ext cx="11986895" cy="62896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54053"/>
          <a:stretch>
            <a:fillRect/>
          </a:stretch>
        </p:blipFill>
        <p:spPr>
          <a:xfrm>
            <a:off x="12065" y="608965"/>
            <a:ext cx="12167235" cy="53536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52384"/>
          <a:stretch>
            <a:fillRect/>
          </a:stretch>
        </p:blipFill>
        <p:spPr>
          <a:xfrm>
            <a:off x="35560" y="443865"/>
            <a:ext cx="12121515" cy="59696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46878"/>
          <a:stretch>
            <a:fillRect/>
          </a:stretch>
        </p:blipFill>
        <p:spPr>
          <a:xfrm>
            <a:off x="229235" y="54610"/>
            <a:ext cx="11732895" cy="64465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0995" y="166370"/>
            <a:ext cx="6429375" cy="65246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90520" y="223520"/>
            <a:ext cx="6410325" cy="64103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90520" y="147320"/>
            <a:ext cx="6410325" cy="65627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6075" y="185420"/>
            <a:ext cx="6419850" cy="64865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WPS 演示</Application>
  <PresentationFormat>宽屏</PresentationFormat>
  <Paragraphs>4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Arial</vt:lpstr>
      <vt:lpstr>宋体</vt:lpstr>
      <vt:lpstr>Wingdings</vt:lpstr>
      <vt:lpstr>微软雅黑</vt:lpstr>
      <vt:lpstr>Arial Unicode MS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37吴</cp:lastModifiedBy>
  <cp:revision>25</cp:revision>
  <dcterms:created xsi:type="dcterms:W3CDTF">2019-06-19T02:08:00Z</dcterms:created>
  <dcterms:modified xsi:type="dcterms:W3CDTF">2020-04-03T14:33:10Z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