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ink/ink1.xml" ContentType="application/inkml+xml"/>
  <Override PartName="/ppt/ink/ink10.xml" ContentType="application/inkml+xml"/>
  <Override PartName="/ppt/ink/ink11.xml" ContentType="application/inkml+xml"/>
  <Override PartName="/ppt/ink/ink12.xml" ContentType="application/inkml+xml"/>
  <Override PartName="/ppt/ink/ink13.xml" ContentType="application/inkml+xml"/>
  <Override PartName="/ppt/ink/ink14.xml" ContentType="application/inkml+xml"/>
  <Override PartName="/ppt/ink/ink15.xml" ContentType="application/inkml+xml"/>
  <Override PartName="/ppt/ink/ink16.xml" ContentType="application/inkml+xml"/>
  <Override PartName="/ppt/ink/ink17.xml" ContentType="application/inkml+xml"/>
  <Override PartName="/ppt/ink/ink18.xml" ContentType="application/inkml+xml"/>
  <Override PartName="/ppt/ink/ink19.xml" ContentType="application/inkml+xml"/>
  <Override PartName="/ppt/ink/ink2.xml" ContentType="application/inkml+xml"/>
  <Override PartName="/ppt/ink/ink20.xml" ContentType="application/inkml+xml"/>
  <Override PartName="/ppt/ink/ink21.xml" ContentType="application/inkml+xml"/>
  <Override PartName="/ppt/ink/ink22.xml" ContentType="application/inkml+xml"/>
  <Override PartName="/ppt/ink/ink23.xml" ContentType="application/inkml+xml"/>
  <Override PartName="/ppt/ink/ink24.xml" ContentType="application/inkml+xml"/>
  <Override PartName="/ppt/ink/ink25.xml" ContentType="application/inkml+xml"/>
  <Override PartName="/ppt/ink/ink26.xml" ContentType="application/inkml+xml"/>
  <Override PartName="/ppt/ink/ink27.xml" ContentType="application/inkml+xml"/>
  <Override PartName="/ppt/ink/ink28.xml" ContentType="application/inkml+xml"/>
  <Override PartName="/ppt/ink/ink29.xml" ContentType="application/inkml+xml"/>
  <Override PartName="/ppt/ink/ink3.xml" ContentType="application/inkml+xml"/>
  <Override PartName="/ppt/ink/ink30.xml" ContentType="application/inkml+xml"/>
  <Override PartName="/ppt/ink/ink31.xml" ContentType="application/inkml+xml"/>
  <Override PartName="/ppt/ink/ink32.xml" ContentType="application/inkml+xml"/>
  <Override PartName="/ppt/ink/ink33.xml" ContentType="application/inkml+xml"/>
  <Override PartName="/ppt/ink/ink34.xml" ContentType="application/inkml+xml"/>
  <Override PartName="/ppt/ink/ink35.xml" ContentType="application/inkml+xml"/>
  <Override PartName="/ppt/ink/ink36.xml" ContentType="application/inkml+xml"/>
  <Override PartName="/ppt/ink/ink37.xml" ContentType="application/inkml+xml"/>
  <Override PartName="/ppt/ink/ink38.xml" ContentType="application/inkml+xml"/>
  <Override PartName="/ppt/ink/ink39.xml" ContentType="application/inkml+xml"/>
  <Override PartName="/ppt/ink/ink4.xml" ContentType="application/inkml+xml"/>
  <Override PartName="/ppt/ink/ink40.xml" ContentType="application/inkml+xml"/>
  <Override PartName="/ppt/ink/ink41.xml" ContentType="application/inkml+xml"/>
  <Override PartName="/ppt/ink/ink42.xml" ContentType="application/inkml+xml"/>
  <Override PartName="/ppt/ink/ink43.xml" ContentType="application/inkml+xml"/>
  <Override PartName="/ppt/ink/ink44.xml" ContentType="application/inkml+xml"/>
  <Override PartName="/ppt/ink/ink45.xml" ContentType="application/inkml+xml"/>
  <Override PartName="/ppt/ink/ink46.xml" ContentType="application/inkml+xml"/>
  <Override PartName="/ppt/ink/ink47.xml" ContentType="application/inkml+xml"/>
  <Override PartName="/ppt/ink/ink48.xml" ContentType="application/inkml+xml"/>
  <Override PartName="/ppt/ink/ink49.xml" ContentType="application/inkml+xml"/>
  <Override PartName="/ppt/ink/ink5.xml" ContentType="application/inkml+xml"/>
  <Override PartName="/ppt/ink/ink50.xml" ContentType="application/inkml+xml"/>
  <Override PartName="/ppt/ink/ink51.xml" ContentType="application/inkml+xml"/>
  <Override PartName="/ppt/ink/ink52.xml" ContentType="application/inkml+xml"/>
  <Override PartName="/ppt/ink/ink53.xml" ContentType="application/inkml+xml"/>
  <Override PartName="/ppt/ink/ink54.xml" ContentType="application/inkml+xml"/>
  <Override PartName="/ppt/ink/ink55.xml" ContentType="application/inkml+xml"/>
  <Override PartName="/ppt/ink/ink56.xml" ContentType="application/inkml+xml"/>
  <Override PartName="/ppt/ink/ink57.xml" ContentType="application/inkml+xml"/>
  <Override PartName="/ppt/ink/ink58.xml" ContentType="application/inkml+xml"/>
  <Override PartName="/ppt/ink/ink59.xml" ContentType="application/inkml+xml"/>
  <Override PartName="/ppt/ink/ink6.xml" ContentType="application/inkml+xml"/>
  <Override PartName="/ppt/ink/ink60.xml" ContentType="application/inkml+xml"/>
  <Override PartName="/ppt/ink/ink61.xml" ContentType="application/inkml+xml"/>
  <Override PartName="/ppt/ink/ink62.xml" ContentType="application/inkml+xml"/>
  <Override PartName="/ppt/ink/ink63.xml" ContentType="application/inkml+xml"/>
  <Override PartName="/ppt/ink/ink64.xml" ContentType="application/inkml+xml"/>
  <Override PartName="/ppt/ink/ink65.xml" ContentType="application/inkml+xml"/>
  <Override PartName="/ppt/ink/ink66.xml" ContentType="application/inkml+xml"/>
  <Override PartName="/ppt/ink/ink67.xml" ContentType="application/inkml+xml"/>
  <Override PartName="/ppt/ink/ink68.xml" ContentType="application/inkml+xml"/>
  <Override PartName="/ppt/ink/ink69.xml" ContentType="application/inkml+xml"/>
  <Override PartName="/ppt/ink/ink7.xml" ContentType="application/inkml+xml"/>
  <Override PartName="/ppt/ink/ink70.xml" ContentType="application/inkml+xml"/>
  <Override PartName="/ppt/ink/ink71.xml" ContentType="application/inkml+xml"/>
  <Override PartName="/ppt/ink/ink72.xml" ContentType="application/inkml+xml"/>
  <Override PartName="/ppt/ink/ink73.xml" ContentType="application/inkml+xml"/>
  <Override PartName="/ppt/ink/ink74.xml" ContentType="application/inkml+xml"/>
  <Override PartName="/ppt/ink/ink75.xml" ContentType="application/inkml+xml"/>
  <Override PartName="/ppt/ink/ink76.xml" ContentType="application/inkml+xml"/>
  <Override PartName="/ppt/ink/ink77.xml" ContentType="application/inkml+xml"/>
  <Override PartName="/ppt/ink/ink78.xml" ContentType="application/inkml+xml"/>
  <Override PartName="/ppt/ink/ink79.xml" ContentType="application/inkml+xml"/>
  <Override PartName="/ppt/ink/ink8.xml" ContentType="application/inkml+xml"/>
  <Override PartName="/ppt/ink/ink80.xml" ContentType="application/inkml+xml"/>
  <Override PartName="/ppt/ink/ink81.xml" ContentType="application/inkml+xml"/>
  <Override PartName="/ppt/ink/ink9.xml" ContentType="application/inkml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theme/theme2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35"/>
  </p:notesMasterIdLst>
  <p:sldIdLst>
    <p:sldId id="313" r:id="rId3"/>
    <p:sldId id="314" r:id="rId4"/>
    <p:sldId id="315" r:id="rId5"/>
    <p:sldId id="316" r:id="rId6"/>
    <p:sldId id="317" r:id="rId7"/>
    <p:sldId id="318" r:id="rId8"/>
    <p:sldId id="257" r:id="rId9"/>
    <p:sldId id="259" r:id="rId10"/>
    <p:sldId id="291" r:id="rId11"/>
    <p:sldId id="292" r:id="rId12"/>
    <p:sldId id="328" r:id="rId13"/>
    <p:sldId id="322" r:id="rId14"/>
    <p:sldId id="323" r:id="rId15"/>
    <p:sldId id="324" r:id="rId16"/>
    <p:sldId id="325" r:id="rId17"/>
    <p:sldId id="274" r:id="rId18"/>
    <p:sldId id="275" r:id="rId19"/>
    <p:sldId id="276" r:id="rId20"/>
    <p:sldId id="277" r:id="rId21"/>
    <p:sldId id="278" r:id="rId22"/>
    <p:sldId id="279" r:id="rId23"/>
    <p:sldId id="280" r:id="rId24"/>
    <p:sldId id="326" r:id="rId25"/>
    <p:sldId id="327" r:id="rId26"/>
    <p:sldId id="329" r:id="rId27"/>
    <p:sldId id="285" r:id="rId28"/>
    <p:sldId id="286" r:id="rId29"/>
    <p:sldId id="287" r:id="rId30"/>
    <p:sldId id="288" r:id="rId31"/>
    <p:sldId id="289" r:id="rId32"/>
    <p:sldId id="290" r:id="rId33"/>
    <p:sldId id="331" r:id="rId34"/>
  </p:sldIdLst>
  <p:sldSz cx="9144000" cy="6858000" type="screen4x3"/>
  <p:notesSz cx="6858000" cy="9144000"/>
  <p:defaultTextStyle>
    <a:defPPr>
      <a:defRPr lang="zh-CN"/>
    </a:defPPr>
    <a:lvl1pPr marL="0" lvl="0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Font typeface="Arial" panose="020B0604020202020204" pitchFamily="34" charset="0"/>
      <a:buNone/>
      <a:defRPr sz="2400" b="1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1pPr>
    <a:lvl2pPr marL="457200" lvl="1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Font typeface="Arial" panose="020B0604020202020204" pitchFamily="34" charset="0"/>
      <a:buNone/>
      <a:defRPr sz="2400" b="1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2pPr>
    <a:lvl3pPr marL="914400" lvl="2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Font typeface="Arial" panose="020B0604020202020204" pitchFamily="34" charset="0"/>
      <a:buNone/>
      <a:defRPr sz="2400" b="1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3pPr>
    <a:lvl4pPr marL="1371600" lvl="3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Font typeface="Arial" panose="020B0604020202020204" pitchFamily="34" charset="0"/>
      <a:buNone/>
      <a:defRPr sz="2400" b="1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4pPr>
    <a:lvl5pPr marL="1828800" lvl="4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Font typeface="Arial" panose="020B0604020202020204" pitchFamily="34" charset="0"/>
      <a:buNone/>
      <a:defRPr sz="2400" b="1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5pPr>
    <a:lvl6pPr marL="2286000" lvl="5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Font typeface="Arial" panose="020B0604020202020204" pitchFamily="34" charset="0"/>
      <a:buNone/>
      <a:defRPr sz="2400" b="1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6pPr>
    <a:lvl7pPr marL="2743200" lvl="6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Font typeface="Arial" panose="020B0604020202020204" pitchFamily="34" charset="0"/>
      <a:buNone/>
      <a:defRPr sz="2400" b="1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7pPr>
    <a:lvl8pPr marL="3200400" lvl="7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Font typeface="Arial" panose="020B0604020202020204" pitchFamily="34" charset="0"/>
      <a:buNone/>
      <a:defRPr sz="2400" b="1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8pPr>
    <a:lvl9pPr marL="3657600" lvl="8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Font typeface="Arial" panose="020B0604020202020204" pitchFamily="34" charset="0"/>
      <a:buNone/>
      <a:defRPr sz="2400" b="1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FF"/>
    <a:srgbClr val="FF0000"/>
    <a:srgbClr val="DDDDD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howGuides="1">
      <p:cViewPr varScale="1">
        <p:scale>
          <a:sx n="108" d="100"/>
          <a:sy n="108" d="100"/>
        </p:scale>
        <p:origin x="1704" y="102"/>
      </p:cViewPr>
      <p:guideLst>
        <p:guide orient="horz" pos="2151"/>
        <p:guide pos="284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198" cy="7619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7.xml"/><Relationship Id="rId8" Type="http://schemas.openxmlformats.org/officeDocument/2006/relationships/slide" Target="slides/slide6.xml"/><Relationship Id="rId7" Type="http://schemas.openxmlformats.org/officeDocument/2006/relationships/slide" Target="slides/slide5.xml"/><Relationship Id="rId6" Type="http://schemas.openxmlformats.org/officeDocument/2006/relationships/slide" Target="slides/slide4.xml"/><Relationship Id="rId5" Type="http://schemas.openxmlformats.org/officeDocument/2006/relationships/slide" Target="slides/slide3.xml"/><Relationship Id="rId4" Type="http://schemas.openxmlformats.org/officeDocument/2006/relationships/slide" Target="slides/slide2.xml"/><Relationship Id="rId38" Type="http://schemas.openxmlformats.org/officeDocument/2006/relationships/tableStyles" Target="tableStyles.xml"/><Relationship Id="rId37" Type="http://schemas.openxmlformats.org/officeDocument/2006/relationships/viewProps" Target="viewProps.xml"/><Relationship Id="rId36" Type="http://schemas.openxmlformats.org/officeDocument/2006/relationships/presProps" Target="presProps.xml"/><Relationship Id="rId35" Type="http://schemas.openxmlformats.org/officeDocument/2006/relationships/notesMaster" Target="notesMasters/notesMaster1.xml"/><Relationship Id="rId34" Type="http://schemas.openxmlformats.org/officeDocument/2006/relationships/slide" Target="slides/slide32.xml"/><Relationship Id="rId33" Type="http://schemas.openxmlformats.org/officeDocument/2006/relationships/slide" Target="slides/slide31.xml"/><Relationship Id="rId32" Type="http://schemas.openxmlformats.org/officeDocument/2006/relationships/slide" Target="slides/slide30.xml"/><Relationship Id="rId31" Type="http://schemas.openxmlformats.org/officeDocument/2006/relationships/slide" Target="slides/slide29.xml"/><Relationship Id="rId30" Type="http://schemas.openxmlformats.org/officeDocument/2006/relationships/slide" Target="slides/slide28.xml"/><Relationship Id="rId3" Type="http://schemas.openxmlformats.org/officeDocument/2006/relationships/slide" Target="slides/slide1.xml"/><Relationship Id="rId29" Type="http://schemas.openxmlformats.org/officeDocument/2006/relationships/slide" Target="slides/slide27.xml"/><Relationship Id="rId28" Type="http://schemas.openxmlformats.org/officeDocument/2006/relationships/slide" Target="slides/slide26.xml"/><Relationship Id="rId27" Type="http://schemas.openxmlformats.org/officeDocument/2006/relationships/slide" Target="slides/slide25.xml"/><Relationship Id="rId26" Type="http://schemas.openxmlformats.org/officeDocument/2006/relationships/slide" Target="slides/slide24.xml"/><Relationship Id="rId25" Type="http://schemas.openxmlformats.org/officeDocument/2006/relationships/slide" Target="slides/slide23.xml"/><Relationship Id="rId24" Type="http://schemas.openxmlformats.org/officeDocument/2006/relationships/slide" Target="slides/slide22.xml"/><Relationship Id="rId23" Type="http://schemas.openxmlformats.org/officeDocument/2006/relationships/slide" Target="slides/slide21.xml"/><Relationship Id="rId22" Type="http://schemas.openxmlformats.org/officeDocument/2006/relationships/slide" Target="slides/slide20.xml"/><Relationship Id="rId21" Type="http://schemas.openxmlformats.org/officeDocument/2006/relationships/slide" Target="slides/slide19.xml"/><Relationship Id="rId20" Type="http://schemas.openxmlformats.org/officeDocument/2006/relationships/slide" Target="slides/slide18.xml"/><Relationship Id="rId2" Type="http://schemas.openxmlformats.org/officeDocument/2006/relationships/theme" Target="theme/theme1.xml"/><Relationship Id="rId19" Type="http://schemas.openxmlformats.org/officeDocument/2006/relationships/slide" Target="slides/slide17.xml"/><Relationship Id="rId18" Type="http://schemas.openxmlformats.org/officeDocument/2006/relationships/slide" Target="slides/slide16.xml"/><Relationship Id="rId17" Type="http://schemas.openxmlformats.org/officeDocument/2006/relationships/slide" Target="slides/slide15.xml"/><Relationship Id="rId16" Type="http://schemas.openxmlformats.org/officeDocument/2006/relationships/slide" Target="slides/slide14.xml"/><Relationship Id="rId15" Type="http://schemas.openxmlformats.org/officeDocument/2006/relationships/slide" Target="slides/slide13.xml"/><Relationship Id="rId14" Type="http://schemas.openxmlformats.org/officeDocument/2006/relationships/slide" Target="slides/slide12.xml"/><Relationship Id="rId13" Type="http://schemas.openxmlformats.org/officeDocument/2006/relationships/slide" Target="slides/slide11.xml"/><Relationship Id="rId12" Type="http://schemas.openxmlformats.org/officeDocument/2006/relationships/slide" Target="slides/slide10.xml"/><Relationship Id="rId11" Type="http://schemas.openxmlformats.org/officeDocument/2006/relationships/slide" Target="slides/slide9.xml"/><Relationship Id="rId10" Type="http://schemas.openxmlformats.org/officeDocument/2006/relationships/slide" Target="slides/slide8.xml"/><Relationship Id="rId1" Type="http://schemas.openxmlformats.org/officeDocument/2006/relationships/slideMaster" Target="slideMasters/slideMaster1.xml"/></Relationships>
</file>

<file path=ppt/ink/ink1.xml><?xml version="1.0" encoding="utf-8"?>
<inkml:ink xmlns:inkml="http://www.w3.org/2003/InkML">
  <inkml:definitions>
    <inkml:context xml:id="ctx0">
      <inkml:inkSource xml:id="inkSrc0">
        <inkml:traceFormat>
          <inkml:channel name="X" type="integer" units="cm"/>
          <inkml:channel name="Y" type="integer" units="cm"/>
        </inkml:traceFormat>
        <inkml:channelProperties>
          <inkml:channelProperty channel="X" name="resolution" value="28.3464566929134" units="1/cm"/>
          <inkml:channelProperty channel="Y" name="resolution" value="28.3464566929134" units="1/cm"/>
        </inkml:channelProperties>
      </inkml:inkSource>
      <inkml:timestamp xml:id="ts0" timeString="2020-03-26T11:21:27"/>
    </inkml:context>
    <inkml:brush xml:id="br0">
      <inkml:brushProperty name="width" value="0.09701" units="cm"/>
      <inkml:brushProperty name="height" value="0.09701" units="cm"/>
      <inkml:brushProperty name="color" value="#ff0000"/>
      <inkml:brushProperty name="ignorePressure" value="0"/>
    </inkml:brush>
  </inkml:definitions>
  <inkml:trace contextRef="#ctx0" brushRef="#br0">173 446,'1'0,"-1"-1,1 1,1 0,1 0,3 0,6 0,-3 0,4 2,-1-2,-4 1,6-1,0 0,-5 0,-4 0,-4 0</inkml:trace>
</inkml:ink>
</file>

<file path=ppt/ink/ink2.xml><?xml version="1.0" encoding="utf-8"?>
<inkml:ink xmlns:inkml="http://www.w3.org/2003/InkML">
  <inkml:definitions>
    <inkml:context xml:id="ctx0">
      <inkml:inkSource xml:id="inkSrc0">
        <inkml:traceFormat>
          <inkml:channel name="X" type="integer" units="cm"/>
          <inkml:channel name="Y" type="integer" units="cm"/>
        </inkml:traceFormat>
        <inkml:channelProperties>
          <inkml:channelProperty channel="X" name="resolution" value="28.3464566929134" units="1/cm"/>
          <inkml:channelProperty channel="Y" name="resolution" value="28.3464566929134" units="1/cm"/>
        </inkml:channelProperties>
      </inkml:inkSource>
      <inkml:timestamp xml:id="ts0" timeString="2020-03-26T11:21:27"/>
    </inkml:context>
    <inkml:brush xml:id="br0">
      <inkml:brushProperty name="width" value="0.09701" units="cm"/>
      <inkml:brushProperty name="height" value="0.09701" units="cm"/>
      <inkml:brushProperty name="color" value="#ff0000"/>
      <inkml:brushProperty name="ignorePressure" value="0"/>
    </inkml:brush>
  </inkml:definitions>
  <inkml:trace contextRef="#ctx0" brushRef="#br0">499 448,'2'0,"0"0,1 0,1 0,-1 0,1 0,-1 0,1 0,-1 0,2 0,0 0,2 0,-2 0,2 0,0 0,2-2,-4 2,3 0,-3 0,-1 0,1 0,-2 0,0 0,-1-1,0 1,1 0,-2 0,1 0,0 0,1 0,-2 0,0 0,1 0,1 0,-1 0,2 0,-1 0,1 0,-1 0,-2 0,2 0,-1 0,0 0,-1 0,0 0</inkml:trace>
</inkml:ink>
</file>

<file path=ppt/ink/ink3.xml><?xml version="1.0" encoding="utf-8"?>
<inkml:ink xmlns:inkml="http://www.w3.org/2003/InkML">
  <inkml:definitions>
    <inkml:context xml:id="ctx0">
      <inkml:inkSource xml:id="inkSrc0">
        <inkml:traceFormat>
          <inkml:channel name="X" type="integer" units="cm"/>
          <inkml:channel name="Y" type="integer" units="cm"/>
        </inkml:traceFormat>
        <inkml:channelProperties>
          <inkml:channelProperty channel="X" name="resolution" value="28.3464566929134" units="1/cm"/>
          <inkml:channelProperty channel="Y" name="resolution" value="28.3464566929134" units="1/cm"/>
        </inkml:channelProperties>
      </inkml:inkSource>
      <inkml:timestamp xml:id="ts0" timeString="2020-03-26T11:21:27"/>
    </inkml:context>
    <inkml:brush xml:id="br0">
      <inkml:brushProperty name="width" value="0.09701" units="cm"/>
      <inkml:brushProperty name="height" value="0.09701" units="cm"/>
      <inkml:brushProperty name="color" value="#ff0000"/>
      <inkml:brushProperty name="ignorePressure" value="0"/>
    </inkml:brush>
  </inkml:definitions>
  <inkml:trace contextRef="#ctx0" brushRef="#br0">189 586,'2'0,"0"0,1 0,0 0,-1 0,1 0,0 0,0 0,0 0,1 0,1 0,0 0,0 0,0 0,0 0,1 0,2 0,-5 0,0 0,0 0,0 0,-2 0,0-1,0 1,0 0,0 0,0 0,-1-1</inkml:trace>
</inkml:ink>
</file>

<file path=ppt/ink/ink4.xml><?xml version="1.0" encoding="utf-8"?>
<inkml:ink xmlns:inkml="http://www.w3.org/2003/InkML">
  <inkml:definitions>
    <inkml:context xml:id="ctx0">
      <inkml:inkSource xml:id="inkSrc0">
        <inkml:traceFormat>
          <inkml:channel name="X" type="integer" units="cm"/>
          <inkml:channel name="Y" type="integer" units="cm"/>
        </inkml:traceFormat>
        <inkml:channelProperties>
          <inkml:channelProperty channel="X" name="resolution" value="28.3464566929134" units="1/cm"/>
          <inkml:channelProperty channel="Y" name="resolution" value="28.3464566929134" units="1/cm"/>
        </inkml:channelProperties>
      </inkml:inkSource>
      <inkml:timestamp xml:id="ts0" timeString="2020-03-26T11:21:27"/>
    </inkml:context>
    <inkml:brush xml:id="br0">
      <inkml:brushProperty name="width" value="0.09701" units="cm"/>
      <inkml:brushProperty name="height" value="0.09701" units="cm"/>
      <inkml:brushProperty name="color" value="#ff0000"/>
      <inkml:brushProperty name="ignorePressure" value="0"/>
    </inkml:brush>
  </inkml:definitions>
  <inkml:trace contextRef="#ctx0" brushRef="#br0">692 584,'1'0,"4"0,-3 0,3 0,-1-1,1 1,4 0,-2 0,-1 0,0 0,-3 0,4 0,-4 0,-2 0,0-1</inkml:trace>
</inkml:ink>
</file>

<file path=ppt/ink/ink5.xml><?xml version="1.0" encoding="utf-8"?>
<inkml:ink xmlns:inkml="http://www.w3.org/2003/InkML">
  <inkml:definitions>
    <inkml:context xml:id="ctx0">
      <inkml:inkSource xml:id="inkSrc0">
        <inkml:traceFormat>
          <inkml:channel name="X" type="integer" units="cm"/>
          <inkml:channel name="Y" type="integer" units="cm"/>
        </inkml:traceFormat>
        <inkml:channelProperties>
          <inkml:channelProperty channel="X" name="resolution" value="28.3464566929134" units="1/cm"/>
          <inkml:channelProperty channel="Y" name="resolution" value="28.3464566929134" units="1/cm"/>
        </inkml:channelProperties>
      </inkml:inkSource>
      <inkml:timestamp xml:id="ts0" timeString="2020-03-26T11:21:27"/>
    </inkml:context>
    <inkml:brush xml:id="br0">
      <inkml:brushProperty name="width" value="0.09701" units="cm"/>
      <inkml:brushProperty name="height" value="0.09701" units="cm"/>
      <inkml:brushProperty name="color" value="#ff0000"/>
      <inkml:brushProperty name="ignorePressure" value="0"/>
    </inkml:brush>
  </inkml:definitions>
  <inkml:trace contextRef="#ctx0" brushRef="#br0">199 737,'1'0,"0"0,2-1,0 1,0-1,3 1,-3-1,3 1,-1 0,2-2,0 2,-1 0,0 0,2 0,-1 0,-2 1,2-1,-2 0,0 1,-1-1,0 1,0-1,1 1,2-1,-3 1,-1-1,2 0,-1 0,2 0,0 0,-3 0,0 0,1 0,-2 0,2 0,-1-1,0 1,-1 0,0 0,-1 0,1 0,0 0,-1 0,1 0,-1 0,1 0,1 0,-2 0,2 0,0 0,-1 0,2 0,1 0,-1 0,-2 0,2 0,-2-1,0 1,-1 0,0-1,0 1,0 0,0 0,-1-1,1 1,0 0,0 0,1 0,0 0,-1 0,0 0,0 0</inkml:trace>
</inkml:ink>
</file>

<file path=ppt/ink/ink6.xml><?xml version="1.0" encoding="utf-8"?>
<inkml:ink xmlns:inkml="http://www.w3.org/2003/InkML">
  <inkml:definitions>
    <inkml:context xml:id="ctx0">
      <inkml:inkSource xml:id="inkSrc0">
        <inkml:traceFormat>
          <inkml:channel name="X" type="integer" units="cm"/>
          <inkml:channel name="Y" type="integer" units="cm"/>
        </inkml:traceFormat>
        <inkml:channelProperties>
          <inkml:channelProperty channel="X" name="resolution" value="28.3464566929134" units="1/cm"/>
          <inkml:channelProperty channel="Y" name="resolution" value="28.3464566929134" units="1/cm"/>
        </inkml:channelProperties>
      </inkml:inkSource>
      <inkml:timestamp xml:id="ts0" timeString="2020-03-26T11:21:27"/>
    </inkml:context>
    <inkml:brush xml:id="br0">
      <inkml:brushProperty name="width" value="0.09701" units="cm"/>
      <inkml:brushProperty name="height" value="0.09701" units="cm"/>
      <inkml:brushProperty name="color" value="#ff0000"/>
      <inkml:brushProperty name="ignorePressure" value="0"/>
    </inkml:brush>
  </inkml:definitions>
  <inkml:trace contextRef="#ctx0" brushRef="#br0">154 155,'1'0,"0"0,1-1,1 1,-2 0,1 0,1 0,0 0,0 0,-1 0,2 0,-1 0,-1 0,0 0,1 0,-2 0,1 0,1 1,-2-1,2 0,-2 0,2 0,0 0,-1 0,1 0,-1 1,-1-1,1 0,0 0,-1 0,1 0,1 0,-1 1,1-1,0 0,-1 0,1 1,-1-1,0 0,0 0,1 0,-2 0,1 1,1-1,-1 0,1 1,0-1,-2 0,2 0,-1 1,-1-1,2 0,-2 0,0 0,1 1,-1-1,0 0,0 0,0 0,0 0,0 0,0 0,0 0,0 0,1 0,0 0,0 0,-1 0,1 0,0 0,1 0,-1 0,1 0,-2 0,1 0,0 0,0 0,-1 0,0 0,0 0,0 0,1 0,-1 0,1 0,1 0,-1 0,-1 0,0 0,1 0,0 0,-1 0,1 0,-1 0,0 0,1 0,0 0,-1 0,1 0,0 0,0 0,-1 0,0 0,0 0,0-1,0 1,0 0,0 0,1 0,-1 0,2-1,0 1,-2 0,1 0,1 0,-2-1,2 1,0 0,-1-1,1 1,0 0,-1 0,1 0,0 0,-1 0,0 0,1 0,-2 0,2 0,-1 0,-1 0,1-1,-1 1,0 0,0 0,0 0,0 0,0 0,0 0,0 0,1-1,-1 1,1 0,-1 0,1 0,0 0,0 0,1 0,0 0,2 0,-2 0,2 0,-2 0,2-1,3 1,-4 0,0 0,1 0,-1 0,1 0,0 0,-1 0,-2 0,2 0,2 0,-2 0,1 0,-1 0,3 0,-4 0,1 0,0 0,-2 0,2 0,-1 0,2 0,-3 0,2 0,0 0,0 0,-1 0,2 0,-1 0,1 0,-2 0,0 0,3 1,-1 0,2 0,-2-1,0 0,-2 0,1 0,-2 0,0 0,-1 0,0 0,0 0,0 0,0 0,0 0,1 0,-1 0,0 0,0 0</inkml:trace>
</inkml:ink>
</file>

<file path=ppt/ink/ink7.xml><?xml version="1.0" encoding="utf-8"?>
<inkml:ink xmlns:inkml="http://www.w3.org/2003/InkML">
  <inkml:definitions>
    <inkml:context xml:id="ctx0">
      <inkml:inkSource xml:id="inkSrc0">
        <inkml:traceFormat>
          <inkml:channel name="X" type="integer" units="cm"/>
          <inkml:channel name="Y" type="integer" units="cm"/>
        </inkml:traceFormat>
        <inkml:channelProperties>
          <inkml:channelProperty channel="X" name="resolution" value="28.3464566929134" units="1/cm"/>
          <inkml:channelProperty channel="Y" name="resolution" value="28.3464566929134" units="1/cm"/>
        </inkml:channelProperties>
      </inkml:inkSource>
      <inkml:timestamp xml:id="ts0" timeString="2020-03-26T11:21:27"/>
    </inkml:context>
    <inkml:brush xml:id="br0">
      <inkml:brushProperty name="width" value="0.09701" units="cm"/>
      <inkml:brushProperty name="height" value="0.09701" units="cm"/>
      <inkml:brushProperty name="color" value="#ff0000"/>
      <inkml:brushProperty name="ignorePressure" value="0"/>
    </inkml:brush>
  </inkml:definitions>
  <inkml:trace contextRef="#ctx0" brushRef="#br0">753 724,'1'0,"0"0,0 0,0 0,0 0,0 0,0 0,1 0,-1 0,2 0,0 0,0 0,0 0,0 0,0 0,0 0,1-1,0 1,-2 0,1 0,-1-1,0 1,1 0,-1 0,0 0,1-1,0 1,-1 0,0 0,1 0,-1-1,0 1,1 0,-2 0,2 0,0-1,-1 1,1 0,0-1,0 1,-2 0,2 0,-2 0,1 0,0 0,-1 0,1 0,0 0,0 0,1 0,-1 0,0 0,-1 0,0 0,0 0,0 0,0 0,0 0,0 0,1 0,0 0,-1 0,0 0,0 0,1 1,0-1,-1 0,1 1,0-1,0 0,-1 1,0-1,0 0</inkml:trace>
</inkml:ink>
</file>

<file path=ppt/ink/ink8.xml><?xml version="1.0" encoding="utf-8"?>
<inkml:ink xmlns:inkml="http://www.w3.org/2003/InkML">
  <inkml:definitions>
    <inkml:context xml:id="ctx0">
      <inkml:inkSource xml:id="inkSrc0">
        <inkml:traceFormat>
          <inkml:channel name="X" type="integer" units="cm"/>
          <inkml:channel name="Y" type="integer" units="cm"/>
        </inkml:traceFormat>
        <inkml:channelProperties>
          <inkml:channelProperty channel="X" name="resolution" value="28.3464566929134" units="1/cm"/>
          <inkml:channelProperty channel="Y" name="resolution" value="28.3464566929134" units="1/cm"/>
        </inkml:channelProperties>
      </inkml:inkSource>
      <inkml:timestamp xml:id="ts0" timeString="2020-03-26T11:21:27"/>
    </inkml:context>
    <inkml:brush xml:id="br0">
      <inkml:brushProperty name="width" value="0.09701" units="cm"/>
      <inkml:brushProperty name="height" value="0.09701" units="cm"/>
      <inkml:brushProperty name="color" value="#ff0000"/>
      <inkml:brushProperty name="ignorePressure" value="0"/>
    </inkml:brush>
  </inkml:definitions>
  <inkml:trace contextRef="#ctx0" brushRef="#br0">815 740,'0'1,"0"1,0 0,0 0,0 1,0-2,0 3,0 0,0-2,0 1,-1-1,1-1,0-3,0 0</inkml:trace>
</inkml:ink>
</file>

<file path=ppt/ink/ink9.xml><?xml version="1.0" encoding="utf-8"?>
<inkml:ink xmlns:inkml="http://www.w3.org/2003/InkML">
  <inkml:definitions>
    <inkml:context xml:id="ctx0">
      <inkml:inkSource xml:id="inkSrc0">
        <inkml:traceFormat>
          <inkml:channel name="X" type="integer" units="cm"/>
          <inkml:channel name="Y" type="integer" units="cm"/>
        </inkml:traceFormat>
        <inkml:channelProperties>
          <inkml:channelProperty channel="X" name="resolution" value="28.3464566929134" units="1/cm"/>
          <inkml:channelProperty channel="Y" name="resolution" value="28.3464566929134" units="1/cm"/>
        </inkml:channelProperties>
      </inkml:inkSource>
      <inkml:timestamp xml:id="ts0" timeString="2020-03-26T11:21:27"/>
    </inkml:context>
    <inkml:brush xml:id="br0">
      <inkml:brushProperty name="width" value="0.09701" units="cm"/>
      <inkml:brushProperty name="height" value="0.09701" units="cm"/>
      <inkml:brushProperty name="color" value="#ff0000"/>
      <inkml:brushProperty name="ignorePressure" value="0"/>
    </inkml:brush>
  </inkml:definitions>
  <inkml:trace contextRef="#ctx0" brushRef="#br0">839 740,'1'0,"0"0,-1 2,0-1,1 0,-1 0,0 0</inkml:trace>
</inkml:ink>
</file>

<file path=ppt/ink/ink10.xml><?xml version="1.0" encoding="utf-8"?>
<inkml:ink xmlns:inkml="http://www.w3.org/2003/InkML">
  <inkml:definitions>
    <inkml:context xml:id="ctx0">
      <inkml:inkSource xml:id="inkSrc0">
        <inkml:traceFormat>
          <inkml:channel name="X" type="integer" units="cm"/>
          <inkml:channel name="Y" type="integer" units="cm"/>
        </inkml:traceFormat>
        <inkml:channelProperties>
          <inkml:channelProperty channel="X" name="resolution" value="28.3464566929134" units="1/cm"/>
          <inkml:channelProperty channel="Y" name="resolution" value="28.3464566929134" units="1/cm"/>
        </inkml:channelProperties>
      </inkml:inkSource>
      <inkml:timestamp xml:id="ts0" timeString="2020-03-26T11:21:27"/>
    </inkml:context>
    <inkml:brush xml:id="br0">
      <inkml:brushProperty name="width" value="0.09701" units="cm"/>
      <inkml:brushProperty name="height" value="0.09701" units="cm"/>
      <inkml:brushProperty name="color" value="#ff0000"/>
      <inkml:brushProperty name="ignorePressure" value="0"/>
    </inkml:brush>
  </inkml:definitions>
  <inkml:trace contextRef="#ctx0" brushRef="#br0">820 745,'1'-1,"1"1,0-1,-1 1,2-1,-1 1,-1 0,1 0,-1 0,0 0,0 0,0 0,0 0,0 0,0 0,1 0,-1 0,1 0,0 1,-1 0,1-1,-1 0,0 0,-1 1,0 0,0 0,0 0,0 0,0 0,0 1,0 0,0 0,-1-1,1 0,-1 1,0-2,1 1,-1 0,1 0,0 0,0 0,0 0,-1 0,1-3,1 1,0-2,0 1,0 2,0-2,0 0,-1 1,2-1,-2 1,1 0,0 1,-1-2,1 1,0 1,-1-1,1 0,0 1,0-1,-1 0,1 0,0 1,-1-1,1 1,-1-1,1 1,0 0,-1-1,1 1,0 0,-1-1,1 1,0-1,0 1,0 0,1 0,-1 0,2 0,0 0,-2 0,0 0,0 0,0 1,-1 0,0 0,1 0,-1 1,0 0,0-1,0 1,0-1,0 1,0 0,0 0,0-1,0 0,0 1,0-1,0 1,-1 0,0-1,0 1,1 0,0 0,-1-1,1 1,-1-1,1 0</inkml:trace>
</inkml:ink>
</file>

<file path=ppt/ink/ink11.xml><?xml version="1.0" encoding="utf-8"?>
<inkml:ink xmlns:inkml="http://www.w3.org/2003/InkML">
  <inkml:definitions>
    <inkml:context xml:id="ctx0">
      <inkml:inkSource xml:id="inkSrc0">
        <inkml:traceFormat>
          <inkml:channel name="X" type="integer" units="cm"/>
          <inkml:channel name="Y" type="integer" units="cm"/>
        </inkml:traceFormat>
        <inkml:channelProperties>
          <inkml:channelProperty channel="X" name="resolution" value="28.3464566929134" units="1/cm"/>
          <inkml:channelProperty channel="Y" name="resolution" value="28.3464566929134" units="1/cm"/>
        </inkml:channelProperties>
      </inkml:inkSource>
      <inkml:timestamp xml:id="ts0" timeString="2020-03-26T11:21:27"/>
    </inkml:context>
    <inkml:brush xml:id="br0">
      <inkml:brushProperty name="width" value="0.09701" units="cm"/>
      <inkml:brushProperty name="height" value="0.09701" units="cm"/>
      <inkml:brushProperty name="color" value="#ff0000"/>
      <inkml:brushProperty name="ignorePressure" value="0"/>
    </inkml:brush>
  </inkml:definitions>
  <inkml:trace contextRef="#ctx0" brushRef="#br0">946 738,'0'-1,"-2"1,1 0,0 0,0 0,-1 0,1 0,0 0,0 0,0 0,0 0,0 0,0 0,0 0,0 0,1 1,-2 0,1 0,0 1,-1-1,1 1,-1 1,1-1,0-1,0 1,0 1,0-1,0 0,1 1,0-1,0 0,0 0,0-1,0 0,1 0,-1 0,1-1,0 0,0 0,1 0,0 0,0 0,2 0,1 0,2-1,-2 1,-1-1,-1 0,1 0,-1 0,-1-1,-1 1,1-1,-2 0,0 1,1-1,-1 1,0 0,0 0,0 0,0 0,0 0,0 0,0 0,-1-1,0 1,1 0,-1-1,0 2,-1-2,2 1,-1 1,0-1,0 1,0 0,1 1,0 1,0 0,1-1,1 1,-1-1,0 0,1 1,0 0,-1 0,0 0,1-1,1 2,0-1,-1 0,0 0,0-1,-1-1,0 0</inkml:trace>
</inkml:ink>
</file>

<file path=ppt/ink/ink12.xml><?xml version="1.0" encoding="utf-8"?>
<inkml:ink xmlns:inkml="http://www.w3.org/2003/InkML">
  <inkml:definitions>
    <inkml:context xml:id="ctx0">
      <inkml:inkSource xml:id="inkSrc0">
        <inkml:traceFormat>
          <inkml:channel name="X" type="integer" units="cm"/>
          <inkml:channel name="Y" type="integer" units="cm"/>
        </inkml:traceFormat>
        <inkml:channelProperties>
          <inkml:channelProperty channel="X" name="resolution" value="28.3464566929134" units="1/cm"/>
          <inkml:channelProperty channel="Y" name="resolution" value="28.3464566929134" units="1/cm"/>
        </inkml:channelProperties>
      </inkml:inkSource>
      <inkml:timestamp xml:id="ts0" timeString="2020-03-26T11:21:27"/>
    </inkml:context>
    <inkml:brush xml:id="br0">
      <inkml:brushProperty name="width" value="0.09701" units="cm"/>
      <inkml:brushProperty name="height" value="0.09701" units="cm"/>
      <inkml:brushProperty name="color" value="#ff0000"/>
      <inkml:brushProperty name="ignorePressure" value="0"/>
    </inkml:brush>
  </inkml:definitions>
  <inkml:trace contextRef="#ctx0" brushRef="#br0">1005 741,'1'0,"1"2,-1 0,0-1,-1 1,2 0,0 0,-1 1,2-1,-1 0,-2 0,2 0,-1-2,0 0,-1-1,0 0,0-1</inkml:trace>
</inkml:ink>
</file>

<file path=ppt/ink/ink13.xml><?xml version="1.0" encoding="utf-8"?>
<inkml:ink xmlns:inkml="http://www.w3.org/2003/InkML">
  <inkml:definitions>
    <inkml:context xml:id="ctx0">
      <inkml:inkSource xml:id="inkSrc0">
        <inkml:traceFormat>
          <inkml:channel name="X" type="integer" units="cm"/>
          <inkml:channel name="Y" type="integer" units="cm"/>
        </inkml:traceFormat>
        <inkml:channelProperties>
          <inkml:channelProperty channel="X" name="resolution" value="28.3464566929134" units="1/cm"/>
          <inkml:channelProperty channel="Y" name="resolution" value="28.3464566929134" units="1/cm"/>
        </inkml:channelProperties>
      </inkml:inkSource>
      <inkml:timestamp xml:id="ts0" timeString="2020-03-26T11:21:27"/>
    </inkml:context>
    <inkml:brush xml:id="br0">
      <inkml:brushProperty name="width" value="0.09701" units="cm"/>
      <inkml:brushProperty name="height" value="0.09701" units="cm"/>
      <inkml:brushProperty name="color" value="#ff0000"/>
      <inkml:brushProperty name="ignorePressure" value="0"/>
    </inkml:brush>
  </inkml:definitions>
  <inkml:trace contextRef="#ctx0" brushRef="#br0">1043 741,'-2'0,"1"2,-1 0,-2 2,2-1,-1 0,0 0,0 1,-2 2,2-2,-1 1,1-1,0 0,-1 2,3-3,0 0,0-1,0-2,0 1,1 0,-1 0,1 0,-1 0,1 0,-1-1,1 1</inkml:trace>
</inkml:ink>
</file>

<file path=ppt/ink/ink14.xml><?xml version="1.0" encoding="utf-8"?>
<inkml:ink xmlns:inkml="http://www.w3.org/2003/InkML">
  <inkml:definitions>
    <inkml:context xml:id="ctx0">
      <inkml:inkSource xml:id="inkSrc0">
        <inkml:traceFormat>
          <inkml:channel name="X" type="integer" units="cm"/>
          <inkml:channel name="Y" type="integer" units="cm"/>
        </inkml:traceFormat>
        <inkml:channelProperties>
          <inkml:channelProperty channel="X" name="resolution" value="28.3464566929134" units="1/cm"/>
          <inkml:channelProperty channel="Y" name="resolution" value="28.3464566929134" units="1/cm"/>
        </inkml:channelProperties>
      </inkml:inkSource>
      <inkml:timestamp xml:id="ts0" timeString="2020-03-26T11:21:27"/>
    </inkml:context>
    <inkml:brush xml:id="br0">
      <inkml:brushProperty name="width" value="0.09701" units="cm"/>
      <inkml:brushProperty name="height" value="0.09701" units="cm"/>
      <inkml:brushProperty name="color" value="#ff0000"/>
      <inkml:brushProperty name="ignorePressure" value="0"/>
    </inkml:brush>
  </inkml:definitions>
  <inkml:trace contextRef="#ctx0" brushRef="#br0">193 856,'1'0,"1"0,1 0,0 0,0 0,2 0,2 0,-2 0,1 0,-2-1,1 1,0-1,0 1,1-1,-1 1,0-1,-1 1,0 0,-1 0,1 0,-1 0,1 0,-2 0,1 0,0 0,-1 0,1 0,0 0,-1 0,0 0,1 0,-1 0,1 0,0 0,-2 0,4 0,-2 0,-1 0,-1 0,0 0</inkml:trace>
</inkml:ink>
</file>

<file path=ppt/ink/ink15.xml><?xml version="1.0" encoding="utf-8"?>
<inkml:ink xmlns:inkml="http://www.w3.org/2003/InkML">
  <inkml:definitions>
    <inkml:context xml:id="ctx0">
      <inkml:inkSource xml:id="inkSrc0">
        <inkml:traceFormat>
          <inkml:channel name="X" type="integer" units="cm"/>
          <inkml:channel name="Y" type="integer" units="cm"/>
        </inkml:traceFormat>
        <inkml:channelProperties>
          <inkml:channelProperty channel="X" name="resolution" value="28.3464566929134" units="1/cm"/>
          <inkml:channelProperty channel="Y" name="resolution" value="28.3464566929134" units="1/cm"/>
        </inkml:channelProperties>
      </inkml:inkSource>
      <inkml:timestamp xml:id="ts0" timeString="2020-03-26T11:21:27"/>
    </inkml:context>
    <inkml:brush xml:id="br0">
      <inkml:brushProperty name="width" value="0.09701" units="cm"/>
      <inkml:brushProperty name="height" value="0.09701" units="cm"/>
      <inkml:brushProperty name="color" value="#ff0000"/>
      <inkml:brushProperty name="ignorePressure" value="0"/>
    </inkml:brush>
  </inkml:definitions>
  <inkml:trace contextRef="#ctx0" brushRef="#br0">769 854,'2'0,"-1"0,1 0,0 0,-1 0,1 0,1 0,-1 0,2 0,0 0,4 1,-3-1,1 0,1 0,2 0,-3 0,0 0,-3 0,0 0,0 0,-2 0,0 0</inkml:trace>
</inkml:ink>
</file>

<file path=ppt/ink/ink16.xml><?xml version="1.0" encoding="utf-8"?>
<inkml:ink xmlns:inkml="http://www.w3.org/2003/InkML">
  <inkml:definitions>
    <inkml:context xml:id="ctx0">
      <inkml:inkSource xml:id="inkSrc0">
        <inkml:traceFormat>
          <inkml:channel name="X" type="integer" units="cm"/>
          <inkml:channel name="Y" type="integer" units="cm"/>
        </inkml:traceFormat>
        <inkml:channelProperties>
          <inkml:channelProperty channel="X" name="resolution" value="28.3464566929134" units="1/cm"/>
          <inkml:channelProperty channel="Y" name="resolution" value="28.3464566929134" units="1/cm"/>
        </inkml:channelProperties>
      </inkml:inkSource>
      <inkml:timestamp xml:id="ts0" timeString="2020-03-26T11:21:27"/>
    </inkml:context>
    <inkml:brush xml:id="br0">
      <inkml:brushProperty name="width" value="0.09701" units="cm"/>
      <inkml:brushProperty name="height" value="0.09701" units="cm"/>
      <inkml:brushProperty name="color" value="#ff0000"/>
      <inkml:brushProperty name="ignorePressure" value="0"/>
    </inkml:brush>
  </inkml:definitions>
  <inkml:trace contextRef="#ctx0" brushRef="#br0">191 410,'3'0,"-1"0,1 0,1 0,1 0,-2 0,6 0,-6 0,-1 0,2 0,1 0,-2-1,-2 1,0 0,0 0,0 0,0 0,0 0,0 0</inkml:trace>
</inkml:ink>
</file>

<file path=ppt/ink/ink17.xml><?xml version="1.0" encoding="utf-8"?>
<inkml:ink xmlns:inkml="http://www.w3.org/2003/InkML">
  <inkml:definitions>
    <inkml:context xml:id="ctx0">
      <inkml:inkSource xml:id="inkSrc0">
        <inkml:traceFormat>
          <inkml:channel name="X" type="integer" units="cm"/>
          <inkml:channel name="Y" type="integer" units="cm"/>
        </inkml:traceFormat>
        <inkml:channelProperties>
          <inkml:channelProperty channel="X" name="resolution" value="28.3464566929134" units="1/cm"/>
          <inkml:channelProperty channel="Y" name="resolution" value="28.3464566929134" units="1/cm"/>
        </inkml:channelProperties>
      </inkml:inkSource>
      <inkml:timestamp xml:id="ts0" timeString="2020-03-26T11:21:27"/>
    </inkml:context>
    <inkml:brush xml:id="br0">
      <inkml:brushProperty name="width" value="0.09701" units="cm"/>
      <inkml:brushProperty name="height" value="0.09701" units="cm"/>
      <inkml:brushProperty name="color" value="#ff0000"/>
      <inkml:brushProperty name="ignorePressure" value="0"/>
    </inkml:brush>
  </inkml:definitions>
  <inkml:trace contextRef="#ctx0" brushRef="#br0">646 417,'1'0,"2"0,-1 0,2 0,-2 0,3 0,1 1,4-1,-5 1,-1-1,1 0,2 0,0 0,-4 0,5 0,-3 0,0 0,0 0,-1 0,3 0,-2 0,0 0,-1 0,-1 0,1 0,0 0,-3 0,2 0,-1 0,-1 0,3 0,1 0,0 1,1-1,-3 1,1-1,-1 0,-2 0</inkml:trace>
</inkml:ink>
</file>

<file path=ppt/ink/ink18.xml><?xml version="1.0" encoding="utf-8"?>
<inkml:ink xmlns:inkml="http://www.w3.org/2003/InkML">
  <inkml:definitions>
    <inkml:context xml:id="ctx0">
      <inkml:inkSource xml:id="inkSrc0">
        <inkml:traceFormat>
          <inkml:channel name="X" type="integer" units="cm"/>
          <inkml:channel name="Y" type="integer" units="cm"/>
        </inkml:traceFormat>
        <inkml:channelProperties>
          <inkml:channelProperty channel="X" name="resolution" value="28.3464566929134" units="1/cm"/>
          <inkml:channelProperty channel="Y" name="resolution" value="28.3464566929134" units="1/cm"/>
        </inkml:channelProperties>
      </inkml:inkSource>
      <inkml:timestamp xml:id="ts0" timeString="2020-03-26T11:21:27"/>
    </inkml:context>
    <inkml:brush xml:id="br0">
      <inkml:brushProperty name="width" value="0.09701" units="cm"/>
      <inkml:brushProperty name="height" value="0.09701" units="cm"/>
      <inkml:brushProperty name="color" value="#ff0000"/>
      <inkml:brushProperty name="ignorePressure" value="0"/>
    </inkml:brush>
  </inkml:definitions>
  <inkml:trace contextRef="#ctx0" brushRef="#br0">187 596,'1'0,"0"0,3 0,0 0,2 0,1-2,8 2,-1-1,-6 0,5 1,3-1,-10 1,1-2,0 2,-2 0,-1-1,-2 1,-1 0</inkml:trace>
</inkml:ink>
</file>

<file path=ppt/ink/ink19.xml><?xml version="1.0" encoding="utf-8"?>
<inkml:ink xmlns:inkml="http://www.w3.org/2003/InkML">
  <inkml:definitions>
    <inkml:context xml:id="ctx0">
      <inkml:inkSource xml:id="inkSrc0">
        <inkml:traceFormat>
          <inkml:channel name="X" type="integer" units="cm"/>
          <inkml:channel name="Y" type="integer" units="cm"/>
        </inkml:traceFormat>
        <inkml:channelProperties>
          <inkml:channelProperty channel="X" name="resolution" value="28.3464566929134" units="1/cm"/>
          <inkml:channelProperty channel="Y" name="resolution" value="28.3464566929134" units="1/cm"/>
        </inkml:channelProperties>
      </inkml:inkSource>
      <inkml:timestamp xml:id="ts0" timeString="2020-03-26T11:21:27"/>
    </inkml:context>
    <inkml:brush xml:id="br0">
      <inkml:brushProperty name="width" value="0.09701" units="cm"/>
      <inkml:brushProperty name="height" value="0.09701" units="cm"/>
      <inkml:brushProperty name="color" value="#ff0000"/>
      <inkml:brushProperty name="ignorePressure" value="0"/>
    </inkml:brush>
  </inkml:definitions>
  <inkml:trace contextRef="#ctx0" brushRef="#br0">529 587,'1'0,"2"0,0 0,4 0,-1 0,3 0,-2 0,1 1,4-1,-4 2,-1-2,2 0,-7 0,3 0,-2 0,-2 0,0 0,0 0,0 0,0-1,2 1,-1 0,2 0,4 0,0 0,1 0,-3 0,0-1,-1 1,-1 0,-3 0,3 0,-1 0,-1 0,0 0,-1 0,-1-1</inkml:trace>
</inkml:ink>
</file>

<file path=ppt/ink/ink20.xml><?xml version="1.0" encoding="utf-8"?>
<inkml:ink xmlns:inkml="http://www.w3.org/2003/InkML">
  <inkml:definitions>
    <inkml:context xml:id="ctx0">
      <inkml:inkSource xml:id="inkSrc0">
        <inkml:traceFormat>
          <inkml:channel name="X" type="integer" units="cm"/>
          <inkml:channel name="Y" type="integer" units="cm"/>
        </inkml:traceFormat>
        <inkml:channelProperties>
          <inkml:channelProperty channel="X" name="resolution" value="28.3464566929134" units="1/cm"/>
          <inkml:channelProperty channel="Y" name="resolution" value="28.3464566929134" units="1/cm"/>
        </inkml:channelProperties>
      </inkml:inkSource>
      <inkml:timestamp xml:id="ts0" timeString="2020-03-26T11:21:27"/>
    </inkml:context>
    <inkml:brush xml:id="br0">
      <inkml:brushProperty name="width" value="0.09701" units="cm"/>
      <inkml:brushProperty name="height" value="0.09701" units="cm"/>
      <inkml:brushProperty name="color" value="#ff0000"/>
      <inkml:brushProperty name="ignorePressure" value="0"/>
    </inkml:brush>
  </inkml:definitions>
  <inkml:trace contextRef="#ctx0" brushRef="#br0">423 478,'1'0,"2"0,-2 0,2 0,0 0,-1 0,2 1,4-1,-2 0,-1 0,-3 0,4 1,-3-1,4 0,-2 1,0-1,4 1,-2 0,-2-1,0 1,1-1,-1 1,0-1,2 1,3-1,-3 0,-2 0,5 0,-3 0,5 0,-4 0,0 0,-1 0,7 0,-8 0,3 0,-1 0,-3 0,-2 0,1 0,-2 0,1 0,-1 0,-1 0,1 0,-1 0,2 0,-1 0,0 0,1 0,0 0,-1 0,2 0,-1 0,0 0,-1 0,1-1,0 1,-1-1,1 1,0 0,-2 0,2 0,0-1,-1 1,1 0,-1 0,0 0,1 0,0 0,-1 0,1 0,-1 0,0 0,0 0,1 0,-2 0,0 0,0 0,-1-1,1 1,1-1,0 1,0 0,-1 0,1 0,-1 0,0 0,-1-1,1 1,0 0,0 0,0 0,0 0,0 0,0 0,0 0,0 0,0 0,0 0,0 0,0 0,0 0,0 0,0 0,0 0,0 0,0 0</inkml:trace>
</inkml:ink>
</file>

<file path=ppt/ink/ink21.xml><?xml version="1.0" encoding="utf-8"?>
<inkml:ink xmlns:inkml="http://www.w3.org/2003/InkML">
  <inkml:definitions>
    <inkml:context xml:id="ctx0">
      <inkml:inkSource xml:id="inkSrc0">
        <inkml:traceFormat>
          <inkml:channel name="X" type="integer" units="cm"/>
          <inkml:channel name="Y" type="integer" units="cm"/>
        </inkml:traceFormat>
        <inkml:channelProperties>
          <inkml:channelProperty channel="X" name="resolution" value="28.3464566929134" units="1/cm"/>
          <inkml:channelProperty channel="Y" name="resolution" value="28.3464566929134" units="1/cm"/>
        </inkml:channelProperties>
      </inkml:inkSource>
      <inkml:timestamp xml:id="ts0" timeString="2020-03-26T11:21:27"/>
    </inkml:context>
    <inkml:brush xml:id="br0">
      <inkml:brushProperty name="width" value="0.09701" units="cm"/>
      <inkml:brushProperty name="height" value="0.09701" units="cm"/>
      <inkml:brushProperty name="color" value="#ff0000"/>
      <inkml:brushProperty name="ignorePressure" value="0"/>
    </inkml:brush>
  </inkml:definitions>
  <inkml:trace contextRef="#ctx0" brushRef="#br0">546 359,'2'1,"-2"2,2-2,-1 1,0 0,0 0,0 0,0 1,0 0,0 0,0 1,0 0,0 0,1 0,-2-1,1-2,0 2,0-1,0 1,-1-2,0 1,1-1,0-1,0 1,-1 0,0 0,1-1,0 1,1 0,-2 1,1-2,0 0,0 0,0 0,0 0,0 0,1 0,0-1,1-2,2-3,0-2,2-1,-4 3,2-1,-1 1,-1 2,-2 0,0 2,0 0,-1 1,0 0,1 0,-1 0,0 0,0 0,0 0,0 0,1 0,-1 0,0 0,1-1,-1 0,0 0,1 1,0 0,-1 0,1 1</inkml:trace>
</inkml:ink>
</file>

<file path=ppt/ink/ink22.xml><?xml version="1.0" encoding="utf-8"?>
<inkml:ink xmlns:inkml="http://www.w3.org/2003/InkML">
  <inkml:definitions>
    <inkml:context xml:id="ctx0">
      <inkml:inkSource xml:id="inkSrc0">
        <inkml:traceFormat>
          <inkml:channel name="X" type="integer" units="cm"/>
          <inkml:channel name="Y" type="integer" units="cm"/>
        </inkml:traceFormat>
        <inkml:channelProperties>
          <inkml:channelProperty channel="X" name="resolution" value="28.3464566929134" units="1/cm"/>
          <inkml:channelProperty channel="Y" name="resolution" value="28.3464566929134" units="1/cm"/>
        </inkml:channelProperties>
      </inkml:inkSource>
      <inkml:timestamp xml:id="ts0" timeString="2020-03-26T11:21:27"/>
    </inkml:context>
    <inkml:brush xml:id="br0">
      <inkml:brushProperty name="width" value="0.09701" units="cm"/>
      <inkml:brushProperty name="height" value="0.09701" units="cm"/>
      <inkml:brushProperty name="color" value="#ff0000"/>
      <inkml:brushProperty name="ignorePressure" value="0"/>
    </inkml:brush>
  </inkml:definitions>
  <inkml:trace contextRef="#ctx0" brushRef="#br0">653 409,'0'1,"1"0,0-1,-1 1,1-1,0 0</inkml:trace>
</inkml:ink>
</file>

<file path=ppt/ink/ink23.xml><?xml version="1.0" encoding="utf-8"?>
<inkml:ink xmlns:inkml="http://www.w3.org/2003/InkML">
  <inkml:definitions>
    <inkml:context xml:id="ctx0">
      <inkml:inkSource xml:id="inkSrc0">
        <inkml:traceFormat>
          <inkml:channel name="X" type="integer" units="cm"/>
          <inkml:channel name="Y" type="integer" units="cm"/>
        </inkml:traceFormat>
        <inkml:channelProperties>
          <inkml:channelProperty channel="X" name="resolution" value="28.3464566929134" units="1/cm"/>
          <inkml:channelProperty channel="Y" name="resolution" value="28.3464566929134" units="1/cm"/>
        </inkml:channelProperties>
      </inkml:inkSource>
      <inkml:timestamp xml:id="ts0" timeString="2020-03-26T11:21:27"/>
    </inkml:context>
    <inkml:brush xml:id="br0">
      <inkml:brushProperty name="width" value="0.09701" units="cm"/>
      <inkml:brushProperty name="height" value="0.09701" units="cm"/>
      <inkml:brushProperty name="color" value="#ff0000"/>
      <inkml:brushProperty name="ignorePressure" value="0"/>
    </inkml:brush>
  </inkml:definitions>
  <inkml:trace contextRef="#ctx0" brushRef="#br0">466 400,'-1'0,"0"0,0 0,0 0,0 0,0 0,0 0,-1 0,0 0,1 0,-1 1,0-1,1 1,-1-1,-1 1,2 0,-2 0,0 0,1 1,0-1,0 1,0-2,0 2,1-1,-1 1,0-1,0 0,1 0,-1 0,1 1,-1 0,0 0,1 0,0-1,0 1,0 1,0-1,0-1,1 0,0 0,-1 0,1 0,0 0,-1 1,1 0,0-1,0 0,0 1,0 0,0 0,1-1,-1 0,1 1,0 0,0 0,0 0,0-1,1 1,-1 0,2 1,-1-1,-1-1,1 1,0-1,1 2,2-1,-1 0,0-1,0 1,-1-1,1 1,0-1,1 0,1 0,-1 0,1 0,-1 1,2-2,2 1,-4 0,2-1,-2 1,4-1,-4 0,-2 0,2 0,4 0,-2 0,-2 0,2 1,3-1,2 0,-2 0,-2 0,5 0,-4 0,2 0,-1 0,-5 0,6 0,-3 0,7 1,-2-1,-4 0,4 0,-6 0,-2 0,0 0,2 0,-5 0,1 0,0 0,-1 0,0 0,0 0,-1 0,0-1,1 0,0-1,-1 2,2-1,-1 0,1 0,-2 0,1 0,2 0,-1-1,-1 1,1 0,0 0,0 0,1-1,-2 0,1 0,0 0,0 0,0 0,-2 1,0-1,1 0,-1 0,1 1,-1-1,-1-1,1 1,-1 0,1 0,-1-1,0 0,0 1,0 0,-1 1,1-1,-1 0,-1 0,0 0,1 1,0-1,-1 1,1-1,-1 0,1 1,-1-1,-1 1,0-1,2 0,-2 0,1 0,0 0,1 2,-1-2,-2 0,1 1,1 0,-2 0,-2-1,1 1,-2 0,1 0,-1 0,6 1,-5-1,-4 1,4 0,2 0,-2 0,0 0,1 0,0 0,0 0,0 0,-5 0,6 1,-7 0,5-1,-1 1,2-1,-1 1,2-1,-2 1,-1 1,0-2,0 1,-2 0,2 0,0 0,2 0,1-1,-1 1,-2 1,2-2,-1 2,4-2,-2 1,-3-1,3 1,2-1,-2 0,2 0,-2 1,2-1,-1 0,-1 0,2 1,-1-1,0 0,1 0,-1 0,-1 0,1 0,1 0,-1 0,1-1,1 1,-2 0,1-1,0 0,0 1,0 0,1 0,-1-1,1 1,-1 0,-1-1,0 1,2 0,-1 0,0-1,0 1,-1 0,2 0,-1 0,0 0,1 0,-1-1,1 1,0 0,0 0,0 0</inkml:trace>
</inkml:ink>
</file>

<file path=ppt/ink/ink24.xml><?xml version="1.0" encoding="utf-8"?>
<inkml:ink xmlns:inkml="http://www.w3.org/2003/InkML">
  <inkml:definitions>
    <inkml:context xml:id="ctx0">
      <inkml:inkSource xml:id="inkSrc0">
        <inkml:traceFormat>
          <inkml:channel name="X" type="integer" units="cm"/>
          <inkml:channel name="Y" type="integer" units="cm"/>
        </inkml:traceFormat>
        <inkml:channelProperties>
          <inkml:channelProperty channel="X" name="resolution" value="28.3464566929134" units="1/cm"/>
          <inkml:channelProperty channel="Y" name="resolution" value="28.3464566929134" units="1/cm"/>
        </inkml:channelProperties>
      </inkml:inkSource>
      <inkml:timestamp xml:id="ts0" timeString="2020-03-26T11:21:27"/>
    </inkml:context>
    <inkml:brush xml:id="br0">
      <inkml:brushProperty name="width" value="0.09701" units="cm"/>
      <inkml:brushProperty name="height" value="0.09701" units="cm"/>
      <inkml:brushProperty name="color" value="#ff0000"/>
      <inkml:brushProperty name="ignorePressure" value="0"/>
    </inkml:brush>
  </inkml:definitions>
  <inkml:trace contextRef="#ctx0" brushRef="#br0">646 383,'0'2,"0"0,0-1,0 0,0 0,0 0,0 0,0 0,0 1,0-1,0 1,0-1,0 0,0 0</inkml:trace>
</inkml:ink>
</file>

<file path=ppt/ink/ink25.xml><?xml version="1.0" encoding="utf-8"?>
<inkml:ink xmlns:inkml="http://www.w3.org/2003/InkML">
  <inkml:definitions>
    <inkml:context xml:id="ctx0">
      <inkml:inkSource xml:id="inkSrc0">
        <inkml:traceFormat>
          <inkml:channel name="X" type="integer" units="cm"/>
          <inkml:channel name="Y" type="integer" units="cm"/>
        </inkml:traceFormat>
        <inkml:channelProperties>
          <inkml:channelProperty channel="X" name="resolution" value="28.3464566929134" units="1/cm"/>
          <inkml:channelProperty channel="Y" name="resolution" value="28.3464566929134" units="1/cm"/>
        </inkml:channelProperties>
      </inkml:inkSource>
      <inkml:timestamp xml:id="ts0" timeString="2020-03-26T11:21:27"/>
    </inkml:context>
    <inkml:brush xml:id="br0">
      <inkml:brushProperty name="width" value="0.09701" units="cm"/>
      <inkml:brushProperty name="height" value="0.09701" units="cm"/>
      <inkml:brushProperty name="color" value="#ff0000"/>
      <inkml:brushProperty name="ignorePressure" value="0"/>
    </inkml:brush>
  </inkml:definitions>
  <inkml:trace contextRef="#ctx0" brushRef="#br0">646 406,'1'-1,"0"0,0 1,0 0,1-1,0 0,-1 0,0 1,-1-1,1 1,0 0,0 0,0 0,-1 1,0 0,0 0,0 1,-1 0,-2 1,2 0,0 0,0-1,1-1,0 0,0 0,1 1,0-1,0 1,1 1,-1-2,-1 1,0-1,0 0,-1-1,0 0,0 0,0 0,0 0,0 0,1-1,-1 1,0-1,0 1,1-1,0-1,0 1,0 0,0 0</inkml:trace>
</inkml:ink>
</file>

<file path=ppt/ink/ink26.xml><?xml version="1.0" encoding="utf-8"?>
<inkml:ink xmlns:inkml="http://www.w3.org/2003/InkML">
  <inkml:definitions>
    <inkml:context xml:id="ctx0">
      <inkml:inkSource xml:id="inkSrc0">
        <inkml:traceFormat>
          <inkml:channel name="X" type="integer" units="cm"/>
          <inkml:channel name="Y" type="integer" units="cm"/>
        </inkml:traceFormat>
        <inkml:channelProperties>
          <inkml:channelProperty channel="X" name="resolution" value="28.3464566929134" units="1/cm"/>
          <inkml:channelProperty channel="Y" name="resolution" value="28.3464566929134" units="1/cm"/>
        </inkml:channelProperties>
      </inkml:inkSource>
      <inkml:timestamp xml:id="ts0" timeString="2020-03-26T11:21:27"/>
    </inkml:context>
    <inkml:brush xml:id="br0">
      <inkml:brushProperty name="width" value="0.09701" units="cm"/>
      <inkml:brushProperty name="height" value="0.09701" units="cm"/>
      <inkml:brushProperty name="color" value="#ff0000"/>
      <inkml:brushProperty name="ignorePressure" value="0"/>
    </inkml:brush>
  </inkml:definitions>
  <inkml:trace contextRef="#ctx0" brushRef="#br0">648 410,'0'1,"0"1,0 0,0 0,0 1,0-1,0-1,0 2,0-2,-1 2,1-1,0 2,0-2,0 0,0 1,0-2,0 0,0 0,0 1,0-1,0 0,0 1,0 0,0 0,0-1,0 0,0 0,0 0,0 0</inkml:trace>
</inkml:ink>
</file>

<file path=ppt/ink/ink27.xml><?xml version="1.0" encoding="utf-8"?>
<inkml:ink xmlns:inkml="http://www.w3.org/2003/InkML">
  <inkml:definitions>
    <inkml:context xml:id="ctx0">
      <inkml:inkSource xml:id="inkSrc0">
        <inkml:traceFormat>
          <inkml:channel name="X" type="integer" units="cm"/>
          <inkml:channel name="Y" type="integer" units="cm"/>
        </inkml:traceFormat>
        <inkml:channelProperties>
          <inkml:channelProperty channel="X" name="resolution" value="28.3464566929134" units="1/cm"/>
          <inkml:channelProperty channel="Y" name="resolution" value="28.3464566929134" units="1/cm"/>
        </inkml:channelProperties>
      </inkml:inkSource>
      <inkml:timestamp xml:id="ts0" timeString="2020-03-26T11:21:27"/>
    </inkml:context>
    <inkml:brush xml:id="br0">
      <inkml:brushProperty name="width" value="0.09701" units="cm"/>
      <inkml:brushProperty name="height" value="0.09701" units="cm"/>
      <inkml:brushProperty name="color" value="#ff0000"/>
      <inkml:brushProperty name="ignorePressure" value="0"/>
    </inkml:brush>
  </inkml:definitions>
  <inkml:trace contextRef="#ctx0" brushRef="#br0">665 405,'1'0,"1"0,-1 0,4 0,-2 1,0-1,1 0,-2 0,1 1,-2-1,0 0,0 0</inkml:trace>
</inkml:ink>
</file>

<file path=ppt/ink/ink28.xml><?xml version="1.0" encoding="utf-8"?>
<inkml:ink xmlns:inkml="http://www.w3.org/2003/InkML">
  <inkml:definitions>
    <inkml:context xml:id="ctx0">
      <inkml:inkSource xml:id="inkSrc0">
        <inkml:traceFormat>
          <inkml:channel name="X" type="integer" units="cm"/>
          <inkml:channel name="Y" type="integer" units="cm"/>
        </inkml:traceFormat>
        <inkml:channelProperties>
          <inkml:channelProperty channel="X" name="resolution" value="28.3464566929134" units="1/cm"/>
          <inkml:channelProperty channel="Y" name="resolution" value="28.3464566929134" units="1/cm"/>
        </inkml:channelProperties>
      </inkml:inkSource>
      <inkml:timestamp xml:id="ts0" timeString="2020-03-26T11:21:27"/>
    </inkml:context>
    <inkml:brush xml:id="br0">
      <inkml:brushProperty name="width" value="0.09701" units="cm"/>
      <inkml:brushProperty name="height" value="0.09701" units="cm"/>
      <inkml:brushProperty name="color" value="#ff0000"/>
      <inkml:brushProperty name="ignorePressure" value="0"/>
    </inkml:brush>
  </inkml:definitions>
  <inkml:trace contextRef="#ctx0" brushRef="#br0">677 397,'-1'0,"1"2,-1-2,1 2,-1 0,0-1,1 1,-1 0,0-2,1 2,0-1,-1 0,1 0,0 0,-1-1,0 1,1 0,-1 0,1 1,-1-2,1 1,0 0,0 0,0 0,0 0,0 0,1 0,1 0,-1-1,2 0,-2 0,1 0,1 0,-2 0,1 0,-1 0,0 0,0 0,0 0,1 0,0 0,-1 0,0-1,0 1,-1-1,1 1</inkml:trace>
</inkml:ink>
</file>

<file path=ppt/ink/ink29.xml><?xml version="1.0" encoding="utf-8"?>
<inkml:ink xmlns:inkml="http://www.w3.org/2003/InkML">
  <inkml:definitions>
    <inkml:context xml:id="ctx0">
      <inkml:inkSource xml:id="inkSrc0">
        <inkml:traceFormat>
          <inkml:channel name="X" type="integer" units="cm"/>
          <inkml:channel name="Y" type="integer" units="cm"/>
        </inkml:traceFormat>
        <inkml:channelProperties>
          <inkml:channelProperty channel="X" name="resolution" value="28.3464566929134" units="1/cm"/>
          <inkml:channelProperty channel="Y" name="resolution" value="28.3464566929134" units="1/cm"/>
        </inkml:channelProperties>
      </inkml:inkSource>
      <inkml:timestamp xml:id="ts0" timeString="2020-03-26T11:21:27"/>
    </inkml:context>
    <inkml:brush xml:id="br0">
      <inkml:brushProperty name="width" value="0.09701" units="cm"/>
      <inkml:brushProperty name="height" value="0.09701" units="cm"/>
      <inkml:brushProperty name="color" value="#ff0000"/>
      <inkml:brushProperty name="ignorePressure" value="0"/>
    </inkml:brush>
  </inkml:definitions>
  <inkml:trace contextRef="#ctx0" brushRef="#br0">679 412,'0'-1,"1"1,-1 1,1 1,-1-1,0 1,0-1,0 0,0 0,0 0,0 0,0 1,0 0,0-1,0 1,0-1,0 0,0 0,0 0,0 0,0 0,0 0,0 0,0 0,0 0,0 0,0 0,0 0,0 0,-1 1,1 0,-1 0,1 0,0 1,0-2,0 1,0 0,-1-2,0 0,0 0,1-2,0 1,-1 0,1 0</inkml:trace>
</inkml:ink>
</file>

<file path=ppt/ink/ink30.xml><?xml version="1.0" encoding="utf-8"?>
<inkml:ink xmlns:inkml="http://www.w3.org/2003/InkML">
  <inkml:definitions>
    <inkml:context xml:id="ctx0">
      <inkml:inkSource xml:id="inkSrc0">
        <inkml:traceFormat>
          <inkml:channel name="X" type="integer" units="cm"/>
          <inkml:channel name="Y" type="integer" units="cm"/>
        </inkml:traceFormat>
        <inkml:channelProperties>
          <inkml:channelProperty channel="X" name="resolution" value="28.3464566929134" units="1/cm"/>
          <inkml:channelProperty channel="Y" name="resolution" value="28.3464566929134" units="1/cm"/>
        </inkml:channelProperties>
      </inkml:inkSource>
      <inkml:timestamp xml:id="ts0" timeString="2020-03-26T11:21:27"/>
    </inkml:context>
    <inkml:brush xml:id="br0">
      <inkml:brushProperty name="width" value="0.09701" units="cm"/>
      <inkml:brushProperty name="height" value="0.09701" units="cm"/>
      <inkml:brushProperty name="color" value="#ff0000"/>
      <inkml:brushProperty name="ignorePressure" value="0"/>
    </inkml:brush>
  </inkml:definitions>
  <inkml:trace contextRef="#ctx0" brushRef="#br0">671 436,'0'-1,"0"2,0 0,0 0,-1 0,1 0,0 0,0 0,0 0,0 0,0 0,0 0,0 0,0 0</inkml:trace>
</inkml:ink>
</file>

<file path=ppt/ink/ink31.xml><?xml version="1.0" encoding="utf-8"?>
<inkml:ink xmlns:inkml="http://www.w3.org/2003/InkML">
  <inkml:definitions>
    <inkml:context xml:id="ctx0">
      <inkml:inkSource xml:id="inkSrc0">
        <inkml:traceFormat>
          <inkml:channel name="X" type="integer" units="cm"/>
          <inkml:channel name="Y" type="integer" units="cm"/>
        </inkml:traceFormat>
        <inkml:channelProperties>
          <inkml:channelProperty channel="X" name="resolution" value="28.3464566929134" units="1/cm"/>
          <inkml:channelProperty channel="Y" name="resolution" value="28.3464566929134" units="1/cm"/>
        </inkml:channelProperties>
      </inkml:inkSource>
      <inkml:timestamp xml:id="ts0" timeString="2020-03-26T11:21:27"/>
    </inkml:context>
    <inkml:brush xml:id="br0">
      <inkml:brushProperty name="width" value="0.09701" units="cm"/>
      <inkml:brushProperty name="height" value="0.09701" units="cm"/>
      <inkml:brushProperty name="color" value="#ff0000"/>
      <inkml:brushProperty name="ignorePressure" value="0"/>
    </inkml:brush>
  </inkml:definitions>
  <inkml:trace contextRef="#ctx0" brushRef="#br0">692 434,'1'0,"-1"2,0-1,0 0,0 1,1-1,-1 0,0 0,0 0,0 1,0 1,0-1,0 0</inkml:trace>
</inkml:ink>
</file>

<file path=ppt/ink/ink32.xml><?xml version="1.0" encoding="utf-8"?>
<inkml:ink xmlns:inkml="http://www.w3.org/2003/InkML">
  <inkml:definitions>
    <inkml:context xml:id="ctx0">
      <inkml:inkSource xml:id="inkSrc0">
        <inkml:traceFormat>
          <inkml:channel name="X" type="integer" units="cm"/>
          <inkml:channel name="Y" type="integer" units="cm"/>
        </inkml:traceFormat>
        <inkml:channelProperties>
          <inkml:channelProperty channel="X" name="resolution" value="28.3464566929134" units="1/cm"/>
          <inkml:channelProperty channel="Y" name="resolution" value="28.3464566929134" units="1/cm"/>
        </inkml:channelProperties>
      </inkml:inkSource>
      <inkml:timestamp xml:id="ts0" timeString="2020-03-26T11:21:27"/>
    </inkml:context>
    <inkml:brush xml:id="br0">
      <inkml:brushProperty name="width" value="0.09701" units="cm"/>
      <inkml:brushProperty name="height" value="0.09701" units="cm"/>
      <inkml:brushProperty name="color" value="#ff0000"/>
      <inkml:brushProperty name="ignorePressure" value="0"/>
    </inkml:brush>
  </inkml:definitions>
  <inkml:trace contextRef="#ctx0" brushRef="#br0">747 567,'-1'0,"0"1,0 1,-1 2,0-2,0 0,1 1,-1 0,1-1,0 0,1-1,-1 0,2-2,0 0,0-1,1 1,0 0,-2 0</inkml:trace>
</inkml:ink>
</file>

<file path=ppt/ink/ink33.xml><?xml version="1.0" encoding="utf-8"?>
<inkml:ink xmlns:inkml="http://www.w3.org/2003/InkML">
  <inkml:definitions>
    <inkml:context xml:id="ctx0">
      <inkml:inkSource xml:id="inkSrc0">
        <inkml:traceFormat>
          <inkml:channel name="X" type="integer" units="cm"/>
          <inkml:channel name="Y" type="integer" units="cm"/>
        </inkml:traceFormat>
        <inkml:channelProperties>
          <inkml:channelProperty channel="X" name="resolution" value="28.3464566929134" units="1/cm"/>
          <inkml:channelProperty channel="Y" name="resolution" value="28.3464566929134" units="1/cm"/>
        </inkml:channelProperties>
      </inkml:inkSource>
      <inkml:timestamp xml:id="ts0" timeString="2020-03-26T11:21:27"/>
    </inkml:context>
    <inkml:brush xml:id="br0">
      <inkml:brushProperty name="width" value="0.09701" units="cm"/>
      <inkml:brushProperty name="height" value="0.09701" units="cm"/>
      <inkml:brushProperty name="color" value="#ff0000"/>
      <inkml:brushProperty name="ignorePressure" value="0"/>
    </inkml:brush>
  </inkml:definitions>
  <inkml:trace contextRef="#ctx0" brushRef="#br0">750 577,'1'0,"2"-1,-1 1,2-1,-1 1,-1-1,0 1,0-1</inkml:trace>
</inkml:ink>
</file>

<file path=ppt/ink/ink34.xml><?xml version="1.0" encoding="utf-8"?>
<inkml:ink xmlns:inkml="http://www.w3.org/2003/InkML">
  <inkml:definitions>
    <inkml:context xml:id="ctx0">
      <inkml:inkSource xml:id="inkSrc0">
        <inkml:traceFormat>
          <inkml:channel name="X" type="integer" units="cm"/>
          <inkml:channel name="Y" type="integer" units="cm"/>
        </inkml:traceFormat>
        <inkml:channelProperties>
          <inkml:channelProperty channel="X" name="resolution" value="28.3464566929134" units="1/cm"/>
          <inkml:channelProperty channel="Y" name="resolution" value="28.3464566929134" units="1/cm"/>
        </inkml:channelProperties>
      </inkml:inkSource>
      <inkml:timestamp xml:id="ts0" timeString="2020-03-26T11:21:27"/>
    </inkml:context>
    <inkml:brush xml:id="br0">
      <inkml:brushProperty name="width" value="0.09701" units="cm"/>
      <inkml:brushProperty name="height" value="0.09701" units="cm"/>
      <inkml:brushProperty name="color" value="#ff0000"/>
      <inkml:brushProperty name="ignorePressure" value="0"/>
    </inkml:brush>
  </inkml:definitions>
  <inkml:trace contextRef="#ctx0" brushRef="#br0">765 561,'-1'0,"1"1,-1 1,1 0,-1 1,1-2,-1 2,1 0,0-1,-1 2,1-1,0-1,0 1,0 0,-1 1,1-2,0 0,-1 1,1-2,-1 2,1-1,0-1,0 2,-1-1,0 0,1 0,0-1,0 1,-1 0,1-1,0 0,0 0,-1 0</inkml:trace>
</inkml:ink>
</file>

<file path=ppt/ink/ink35.xml><?xml version="1.0" encoding="utf-8"?>
<inkml:ink xmlns:inkml="http://www.w3.org/2003/InkML">
  <inkml:definitions>
    <inkml:context xml:id="ctx0">
      <inkml:inkSource xml:id="inkSrc0">
        <inkml:traceFormat>
          <inkml:channel name="X" type="integer" units="cm"/>
          <inkml:channel name="Y" type="integer" units="cm"/>
        </inkml:traceFormat>
        <inkml:channelProperties>
          <inkml:channelProperty channel="X" name="resolution" value="28.3464566929134" units="1/cm"/>
          <inkml:channelProperty channel="Y" name="resolution" value="28.3464566929134" units="1/cm"/>
        </inkml:channelProperties>
      </inkml:inkSource>
      <inkml:timestamp xml:id="ts0" timeString="2020-03-26T11:21:27"/>
    </inkml:context>
    <inkml:brush xml:id="br0">
      <inkml:brushProperty name="width" value="0.09701" units="cm"/>
      <inkml:brushProperty name="height" value="0.09701" units="cm"/>
      <inkml:brushProperty name="color" value="#ff0000"/>
      <inkml:brushProperty name="ignorePressure" value="0"/>
    </inkml:brush>
  </inkml:definitions>
  <inkml:trace contextRef="#ctx0" brushRef="#br0">742 601,'1'0,"0"0,0 0,1-1,0 1,-1 0,2-1,1 0,-2 1,0-1,0 1,-1 0,0-1,0 1,0 0,-1-1,0 0,1 1,0 0,0-1,-1 0,1 1</inkml:trace>
</inkml:ink>
</file>

<file path=ppt/ink/ink36.xml><?xml version="1.0" encoding="utf-8"?>
<inkml:ink xmlns:inkml="http://www.w3.org/2003/InkML">
  <inkml:definitions>
    <inkml:context xml:id="ctx0">
      <inkml:inkSource xml:id="inkSrc0">
        <inkml:traceFormat>
          <inkml:channel name="X" type="integer" units="cm"/>
          <inkml:channel name="Y" type="integer" units="cm"/>
        </inkml:traceFormat>
        <inkml:channelProperties>
          <inkml:channelProperty channel="X" name="resolution" value="28.3464566929134" units="1/cm"/>
          <inkml:channelProperty channel="Y" name="resolution" value="28.3464566929134" units="1/cm"/>
        </inkml:channelProperties>
      </inkml:inkSource>
      <inkml:timestamp xml:id="ts0" timeString="2020-03-26T11:21:27"/>
    </inkml:context>
    <inkml:brush xml:id="br0">
      <inkml:brushProperty name="width" value="0.09701" units="cm"/>
      <inkml:brushProperty name="height" value="0.09701" units="cm"/>
      <inkml:brushProperty name="color" value="#ff0000"/>
      <inkml:brushProperty name="ignorePressure" value="0"/>
    </inkml:brush>
  </inkml:definitions>
  <inkml:trace contextRef="#ctx0" brushRef="#br0">780 573,'1'0,"1"0,0 0,-1-1,0 1,0 0,0 0,0 0,-1-1,1 0,0 1,0 0,-1-1,2 0,-1 1,-1-1,1 1</inkml:trace>
</inkml:ink>
</file>

<file path=ppt/ink/ink37.xml><?xml version="1.0" encoding="utf-8"?>
<inkml:ink xmlns:inkml="http://www.w3.org/2003/InkML">
  <inkml:definitions>
    <inkml:context xml:id="ctx0">
      <inkml:inkSource xml:id="inkSrc0">
        <inkml:traceFormat>
          <inkml:channel name="X" type="integer" units="cm"/>
          <inkml:channel name="Y" type="integer" units="cm"/>
        </inkml:traceFormat>
        <inkml:channelProperties>
          <inkml:channelProperty channel="X" name="resolution" value="28.3464566929134" units="1/cm"/>
          <inkml:channelProperty channel="Y" name="resolution" value="28.3464566929134" units="1/cm"/>
        </inkml:channelProperties>
      </inkml:inkSource>
      <inkml:timestamp xml:id="ts0" timeString="2020-03-26T11:21:27"/>
    </inkml:context>
    <inkml:brush xml:id="br0">
      <inkml:brushProperty name="width" value="0.09701" units="cm"/>
      <inkml:brushProperty name="height" value="0.09701" units="cm"/>
      <inkml:brushProperty name="color" value="#ff0000"/>
      <inkml:brushProperty name="ignorePressure" value="0"/>
    </inkml:brush>
  </inkml:definitions>
  <inkml:trace contextRef="#ctx0" brushRef="#br0">791 564,'0'2,"-1"0,1-1,0 1,0-1,0 2,0-1,0 0,0-1,0 0</inkml:trace>
</inkml:ink>
</file>

<file path=ppt/ink/ink38.xml><?xml version="1.0" encoding="utf-8"?>
<inkml:ink xmlns:inkml="http://www.w3.org/2003/InkML">
  <inkml:definitions>
    <inkml:context xml:id="ctx0">
      <inkml:inkSource xml:id="inkSrc0">
        <inkml:traceFormat>
          <inkml:channel name="X" type="integer" units="cm"/>
          <inkml:channel name="Y" type="integer" units="cm"/>
        </inkml:traceFormat>
        <inkml:channelProperties>
          <inkml:channelProperty channel="X" name="resolution" value="28.3464566929134" units="1/cm"/>
          <inkml:channelProperty channel="Y" name="resolution" value="28.3464566929134" units="1/cm"/>
        </inkml:channelProperties>
      </inkml:inkSource>
      <inkml:timestamp xml:id="ts0" timeString="2020-03-26T11:21:27"/>
    </inkml:context>
    <inkml:brush xml:id="br0">
      <inkml:brushProperty name="width" value="0.09701" units="cm"/>
      <inkml:brushProperty name="height" value="0.09701" units="cm"/>
      <inkml:brushProperty name="color" value="#ff0000"/>
      <inkml:brushProperty name="ignorePressure" value="0"/>
    </inkml:brush>
  </inkml:definitions>
  <inkml:trace contextRef="#ctx0" brushRef="#br0">769 591,'2'-1,"1"1,2 0,0 0,0 0,0 0,-1 0,0 0,1 0,-3 0,-1 1,0-1,0 0,0 0,0 0,0 0,1 0,-1 0,2 0,-2 0,1 0,-1 0</inkml:trace>
</inkml:ink>
</file>

<file path=ppt/ink/ink39.xml><?xml version="1.0" encoding="utf-8"?>
<inkml:ink xmlns:inkml="http://www.w3.org/2003/InkML">
  <inkml:definitions>
    <inkml:context xml:id="ctx0">
      <inkml:inkSource xml:id="inkSrc0">
        <inkml:traceFormat>
          <inkml:channel name="X" type="integer" units="cm"/>
          <inkml:channel name="Y" type="integer" units="cm"/>
        </inkml:traceFormat>
        <inkml:channelProperties>
          <inkml:channelProperty channel="X" name="resolution" value="28.3464566929134" units="1/cm"/>
          <inkml:channelProperty channel="Y" name="resolution" value="28.3464566929134" units="1/cm"/>
        </inkml:channelProperties>
      </inkml:inkSource>
      <inkml:timestamp xml:id="ts0" timeString="2020-03-26T11:21:27"/>
    </inkml:context>
    <inkml:brush xml:id="br0">
      <inkml:brushProperty name="width" value="0.09701" units="cm"/>
      <inkml:brushProperty name="height" value="0.09701" units="cm"/>
      <inkml:brushProperty name="color" value="#ff0000"/>
      <inkml:brushProperty name="ignorePressure" value="0"/>
    </inkml:brush>
  </inkml:definitions>
  <inkml:trace contextRef="#ctx0" brushRef="#br0">788 609,'0'-1,"0"0,0 0,1 1,0 0,0-1,1 1,-1-1,0 1,0-1,0 1,0 0,0 0,0 0,0 0,-1-1,2 1,0-1,-1 0,0 1,0 0</inkml:trace>
</inkml:ink>
</file>

<file path=ppt/ink/ink40.xml><?xml version="1.0" encoding="utf-8"?>
<inkml:ink xmlns:inkml="http://www.w3.org/2003/InkML">
  <inkml:definitions>
    <inkml:context xml:id="ctx0">
      <inkml:inkSource xml:id="inkSrc0">
        <inkml:traceFormat>
          <inkml:channel name="X" type="integer" units="cm"/>
          <inkml:channel name="Y" type="integer" units="cm"/>
        </inkml:traceFormat>
        <inkml:channelProperties>
          <inkml:channelProperty channel="X" name="resolution" value="28.3464566929134" units="1/cm"/>
          <inkml:channelProperty channel="Y" name="resolution" value="28.3464566929134" units="1/cm"/>
        </inkml:channelProperties>
      </inkml:inkSource>
      <inkml:timestamp xml:id="ts0" timeString="2020-03-26T11:21:27"/>
    </inkml:context>
    <inkml:brush xml:id="br0">
      <inkml:brushProperty name="width" value="0.09701" units="cm"/>
      <inkml:brushProperty name="height" value="0.09701" units="cm"/>
      <inkml:brushProperty name="color" value="#ff0000"/>
      <inkml:brushProperty name="ignorePressure" value="0"/>
    </inkml:brush>
  </inkml:definitions>
  <inkml:trace contextRef="#ctx0" brushRef="#br0">799 596,'0'1,"0"0,0 0,0 0,0 0,0 2,0 0,0-2,0 1,0 0,0 1,0-1,0-1,0 0,0 1,0-1,0 0,0 0,0 0,0 0,0 0,0 0,0 0,0 0,0 0,0 0,0 0,0 0,0 0,0 0,0 0,-1-1,0-1,0-1,0 2,1-1,0 0,0 0,-1 0,1 0,-1 1,1-1,0 0,0 0,0 0,-1 1,0-1,0 1,1-1,0 0</inkml:trace>
</inkml:ink>
</file>

<file path=ppt/ink/ink41.xml><?xml version="1.0" encoding="utf-8"?>
<inkml:ink xmlns:inkml="http://www.w3.org/2003/InkML">
  <inkml:definitions>
    <inkml:context xml:id="ctx0">
      <inkml:inkSource xml:id="inkSrc0">
        <inkml:traceFormat>
          <inkml:channel name="X" type="integer" units="cm"/>
          <inkml:channel name="Y" type="integer" units="cm"/>
        </inkml:traceFormat>
        <inkml:channelProperties>
          <inkml:channelProperty channel="X" name="resolution" value="28.3464566929134" units="1/cm"/>
          <inkml:channelProperty channel="Y" name="resolution" value="28.3464566929134" units="1/cm"/>
        </inkml:channelProperties>
      </inkml:inkSource>
      <inkml:timestamp xml:id="ts0" timeString="2020-03-26T11:21:27"/>
    </inkml:context>
    <inkml:brush xml:id="br0">
      <inkml:brushProperty name="width" value="0.09701" units="cm"/>
      <inkml:brushProperty name="height" value="0.09701" units="cm"/>
      <inkml:brushProperty name="color" value="#ff0000"/>
      <inkml:brushProperty name="ignorePressure" value="0"/>
    </inkml:brush>
  </inkml:definitions>
  <inkml:trace contextRef="#ctx0" brushRef="#br0">787 610,'1'0,"0"0,-1 1,1-1,-1 1,1-1,0 0,-1 1</inkml:trace>
</inkml:ink>
</file>

<file path=ppt/ink/ink42.xml><?xml version="1.0" encoding="utf-8"?>
<inkml:ink xmlns:inkml="http://www.w3.org/2003/InkML">
  <inkml:definitions>
    <inkml:context xml:id="ctx0">
      <inkml:inkSource xml:id="inkSrc0">
        <inkml:traceFormat>
          <inkml:channel name="X" type="integer" units="cm"/>
          <inkml:channel name="Y" type="integer" units="cm"/>
        </inkml:traceFormat>
        <inkml:channelProperties>
          <inkml:channelProperty channel="X" name="resolution" value="28.3464566929134" units="1/cm"/>
          <inkml:channelProperty channel="Y" name="resolution" value="28.3464566929134" units="1/cm"/>
        </inkml:channelProperties>
      </inkml:inkSource>
      <inkml:timestamp xml:id="ts0" timeString="2020-03-26T11:21:27"/>
    </inkml:context>
    <inkml:brush xml:id="br0">
      <inkml:brushProperty name="width" value="0.09701" units="cm"/>
      <inkml:brushProperty name="height" value="0.09701" units="cm"/>
      <inkml:brushProperty name="color" value="#ff0000"/>
      <inkml:brushProperty name="ignorePressure" value="0"/>
    </inkml:brush>
  </inkml:definitions>
  <inkml:trace contextRef="#ctx0" brushRef="#br0">772 610,'0'-1,"1"0,0 1,0 0,0 0,0 0,0 0,1 0,-1 1,0-1,1 1,0 0,-1 0,0-1,-1 1,1-1,-1 1,1 0,0-1,0 0,0 0</inkml:trace>
</inkml:ink>
</file>

<file path=ppt/ink/ink43.xml><?xml version="1.0" encoding="utf-8"?>
<inkml:ink xmlns:inkml="http://www.w3.org/2003/InkML">
  <inkml:definitions>
    <inkml:context xml:id="ctx0">
      <inkml:inkSource xml:id="inkSrc0">
        <inkml:traceFormat>
          <inkml:channel name="X" type="integer" units="cm"/>
          <inkml:channel name="Y" type="integer" units="cm"/>
        </inkml:traceFormat>
        <inkml:channelProperties>
          <inkml:channelProperty channel="X" name="resolution" value="28.3464566929134" units="1/cm"/>
          <inkml:channelProperty channel="Y" name="resolution" value="28.3464566929134" units="1/cm"/>
        </inkml:channelProperties>
      </inkml:inkSource>
      <inkml:timestamp xml:id="ts0" timeString="2020-03-26T11:21:27"/>
    </inkml:context>
    <inkml:brush xml:id="br0">
      <inkml:brushProperty name="width" value="0.09701" units="cm"/>
      <inkml:brushProperty name="height" value="0.09701" units="cm"/>
      <inkml:brushProperty name="color" value="#ff0000"/>
      <inkml:brushProperty name="ignorePressure" value="0"/>
    </inkml:brush>
  </inkml:definitions>
  <inkml:trace contextRef="#ctx0" brushRef="#br0">624 1009,'1'0,"0"0,2 0,1-1,0 1,-1 0,0 0,0 0,-2 0,1 0,-1 0</inkml:trace>
</inkml:ink>
</file>

<file path=ppt/ink/ink44.xml><?xml version="1.0" encoding="utf-8"?>
<inkml:ink xmlns:inkml="http://www.w3.org/2003/InkML">
  <inkml:definitions>
    <inkml:context xml:id="ctx0">
      <inkml:inkSource xml:id="inkSrc0">
        <inkml:traceFormat>
          <inkml:channel name="X" type="integer" units="cm"/>
          <inkml:channel name="Y" type="integer" units="cm"/>
        </inkml:traceFormat>
        <inkml:channelProperties>
          <inkml:channelProperty channel="X" name="resolution" value="28.3464566929134" units="1/cm"/>
          <inkml:channelProperty channel="Y" name="resolution" value="28.3464566929134" units="1/cm"/>
        </inkml:channelProperties>
      </inkml:inkSource>
      <inkml:timestamp xml:id="ts0" timeString="2020-03-26T11:21:27"/>
    </inkml:context>
    <inkml:brush xml:id="br0">
      <inkml:brushProperty name="width" value="0.09701" units="cm"/>
      <inkml:brushProperty name="height" value="0.09701" units="cm"/>
      <inkml:brushProperty name="color" value="#ff0000"/>
      <inkml:brushProperty name="ignorePressure" value="0"/>
    </inkml:brush>
  </inkml:definitions>
  <inkml:trace contextRef="#ctx0" brushRef="#br0">672 969,'1'0,"0"0,1-1,3 0,-1 1,0-1,1 0,-1 0,-1 1,0 0,-3-1,1 1</inkml:trace>
</inkml:ink>
</file>

<file path=ppt/ink/ink45.xml><?xml version="1.0" encoding="utf-8"?>
<inkml:ink xmlns:inkml="http://www.w3.org/2003/InkML">
  <inkml:definitions>
    <inkml:context xml:id="ctx0">
      <inkml:inkSource xml:id="inkSrc0">
        <inkml:traceFormat>
          <inkml:channel name="X" type="integer" units="cm"/>
          <inkml:channel name="Y" type="integer" units="cm"/>
        </inkml:traceFormat>
        <inkml:channelProperties>
          <inkml:channelProperty channel="X" name="resolution" value="28.3464566929134" units="1/cm"/>
          <inkml:channelProperty channel="Y" name="resolution" value="28.3464566929134" units="1/cm"/>
        </inkml:channelProperties>
      </inkml:inkSource>
      <inkml:timestamp xml:id="ts0" timeString="2020-03-26T11:21:27"/>
    </inkml:context>
    <inkml:brush xml:id="br0">
      <inkml:brushProperty name="width" value="0.09701" units="cm"/>
      <inkml:brushProperty name="height" value="0.09701" units="cm"/>
      <inkml:brushProperty name="color" value="#ff0000"/>
      <inkml:brushProperty name="ignorePressure" value="0"/>
    </inkml:brush>
  </inkml:definitions>
  <inkml:trace contextRef="#ctx0" brushRef="#br0">684 970,'0'1,"0"1,0-1,0 1,0 1,0-1,0 1,0 1,-1 1,1-1,0-1,0 2,-1-3,1 0,0-1,-1-1,1-1</inkml:trace>
</inkml:ink>
</file>

<file path=ppt/ink/ink46.xml><?xml version="1.0" encoding="utf-8"?>
<inkml:ink xmlns:inkml="http://www.w3.org/2003/InkML">
  <inkml:definitions>
    <inkml:context xml:id="ctx0">
      <inkml:inkSource xml:id="inkSrc0">
        <inkml:traceFormat>
          <inkml:channel name="X" type="integer" units="cm"/>
          <inkml:channel name="Y" type="integer" units="cm"/>
        </inkml:traceFormat>
        <inkml:channelProperties>
          <inkml:channelProperty channel="X" name="resolution" value="28.3464566929134" units="1/cm"/>
          <inkml:channelProperty channel="Y" name="resolution" value="28.3464566929134" units="1/cm"/>
        </inkml:channelProperties>
      </inkml:inkSource>
      <inkml:timestamp xml:id="ts0" timeString="2020-03-26T11:21:27"/>
    </inkml:context>
    <inkml:brush xml:id="br0">
      <inkml:brushProperty name="width" value="0.09701" units="cm"/>
      <inkml:brushProperty name="height" value="0.09701" units="cm"/>
      <inkml:brushProperty name="color" value="#ff0000"/>
      <inkml:brushProperty name="ignorePressure" value="0"/>
    </inkml:brush>
  </inkml:definitions>
  <inkml:trace contextRef="#ctx0" brushRef="#br0">700 980,'0'1,"0"0,0 0,0 0,0 0,0 0,0 0,0 0,0 0,0 0,0 1,0 0,0-1,0 2,0-1,0-1,0 1,0 0,0-1,0 1,0-1,0 1,0 1,0-2,0 2,0-2,0 1,-1 0,1-1,0 1,0-1,-1 0,1 1,0-1,0 0,-1 0,1 0,0 0,-1 0,0-1,0 1,0 0,0-1,0 0,0 0,0 0,-1-1,-1-1</inkml:trace>
</inkml:ink>
</file>

<file path=ppt/ink/ink47.xml><?xml version="1.0" encoding="utf-8"?>
<inkml:ink xmlns:inkml="http://www.w3.org/2003/InkML">
  <inkml:definitions>
    <inkml:context xml:id="ctx0">
      <inkml:inkSource xml:id="inkSrc0">
        <inkml:traceFormat>
          <inkml:channel name="X" type="integer" units="cm"/>
          <inkml:channel name="Y" type="integer" units="cm"/>
        </inkml:traceFormat>
        <inkml:channelProperties>
          <inkml:channelProperty channel="X" name="resolution" value="28.3464566929134" units="1/cm"/>
          <inkml:channelProperty channel="Y" name="resolution" value="28.3464566929134" units="1/cm"/>
        </inkml:channelProperties>
      </inkml:inkSource>
      <inkml:timestamp xml:id="ts0" timeString="2020-03-26T11:21:27"/>
    </inkml:context>
    <inkml:brush xml:id="br0">
      <inkml:brushProperty name="width" value="0.09701" units="cm"/>
      <inkml:brushProperty name="height" value="0.09701" units="cm"/>
      <inkml:brushProperty name="color" value="#ff0000"/>
      <inkml:brushProperty name="ignorePressure" value="0"/>
    </inkml:brush>
  </inkml:definitions>
  <inkml:trace contextRef="#ctx0" brushRef="#br0">671 988,'1'-1,"0"1,1 0,1 0,-1 0,1 0,0 0,-1 0,2 0,0 0,-1 1,-1-1,1 1,-2-1,0 0,-1 1,1-1,0 0,2 0,1-1,0 1,-3 0,0 0,0 0</inkml:trace>
</inkml:ink>
</file>

<file path=ppt/ink/ink48.xml><?xml version="1.0" encoding="utf-8"?>
<inkml:ink xmlns:inkml="http://www.w3.org/2003/InkML">
  <inkml:definitions>
    <inkml:context xml:id="ctx0">
      <inkml:inkSource xml:id="inkSrc0">
        <inkml:traceFormat>
          <inkml:channel name="X" type="integer" units="cm"/>
          <inkml:channel name="Y" type="integer" units="cm"/>
        </inkml:traceFormat>
        <inkml:channelProperties>
          <inkml:channelProperty channel="X" name="resolution" value="28.3464566929134" units="1/cm"/>
          <inkml:channelProperty channel="Y" name="resolution" value="28.3464566929134" units="1/cm"/>
        </inkml:channelProperties>
      </inkml:inkSource>
      <inkml:timestamp xml:id="ts0" timeString="2020-03-26T11:21:27"/>
    </inkml:context>
    <inkml:brush xml:id="br0">
      <inkml:brushProperty name="width" value="0.09701" units="cm"/>
      <inkml:brushProperty name="height" value="0.09701" units="cm"/>
      <inkml:brushProperty name="color" value="#ff0000"/>
      <inkml:brushProperty name="ignorePressure" value="0"/>
    </inkml:brush>
  </inkml:definitions>
  <inkml:trace contextRef="#ctx0" brushRef="#br0">690 970,'1'0,"0"0,0 0,-1 1,0 0,0 0,0 0,0 0,0 0,0 1,0 0,0-1,0 0,1 1,-1 0,0-1,0 1,0-1,0 0,0 0,0 0,0 0,0 0,0 0,0 0,0 0</inkml:trace>
</inkml:ink>
</file>

<file path=ppt/ink/ink49.xml><?xml version="1.0" encoding="utf-8"?>
<inkml:ink xmlns:inkml="http://www.w3.org/2003/InkML">
  <inkml:definitions>
    <inkml:context xml:id="ctx0">
      <inkml:inkSource xml:id="inkSrc0">
        <inkml:traceFormat>
          <inkml:channel name="X" type="integer" units="cm"/>
          <inkml:channel name="Y" type="integer" units="cm"/>
        </inkml:traceFormat>
        <inkml:channelProperties>
          <inkml:channelProperty channel="X" name="resolution" value="28.3464566929134" units="1/cm"/>
          <inkml:channelProperty channel="Y" name="resolution" value="28.3464566929134" units="1/cm"/>
        </inkml:channelProperties>
      </inkml:inkSource>
      <inkml:timestamp xml:id="ts0" timeString="2020-03-26T11:21:27"/>
    </inkml:context>
    <inkml:brush xml:id="br0">
      <inkml:brushProperty name="width" value="0.09701" units="cm"/>
      <inkml:brushProperty name="height" value="0.09701" units="cm"/>
      <inkml:brushProperty name="color" value="#ff0000"/>
      <inkml:brushProperty name="ignorePressure" value="0"/>
    </inkml:brush>
  </inkml:definitions>
  <inkml:trace contextRef="#ctx0" brushRef="#br0">719 966,'1'0,"-1"1,0 0,0 1,0 0,0-1,0 1,0 0,0-1,0 0,0 0,0 0,-1 0,1 0,0 0</inkml:trace>
</inkml:ink>
</file>

<file path=ppt/ink/ink50.xml><?xml version="1.0" encoding="utf-8"?>
<inkml:ink xmlns:inkml="http://www.w3.org/2003/InkML">
  <inkml:definitions>
    <inkml:context xml:id="ctx0">
      <inkml:inkSource xml:id="inkSrc0">
        <inkml:traceFormat>
          <inkml:channel name="X" type="integer" units="cm"/>
          <inkml:channel name="Y" type="integer" units="cm"/>
        </inkml:traceFormat>
        <inkml:channelProperties>
          <inkml:channelProperty channel="X" name="resolution" value="28.3464566929134" units="1/cm"/>
          <inkml:channelProperty channel="Y" name="resolution" value="28.3464566929134" units="1/cm"/>
        </inkml:channelProperties>
      </inkml:inkSource>
      <inkml:timestamp xml:id="ts0" timeString="2020-03-26T11:21:27"/>
    </inkml:context>
    <inkml:brush xml:id="br0">
      <inkml:brushProperty name="width" value="0.09701" units="cm"/>
      <inkml:brushProperty name="height" value="0.09701" units="cm"/>
      <inkml:brushProperty name="color" value="#ff0000"/>
      <inkml:brushProperty name="ignorePressure" value="0"/>
    </inkml:brush>
  </inkml:definitions>
  <inkml:trace contextRef="#ctx0" brushRef="#br0">725 962,'0'-1,"1"1,0 0,1 0,0 0,-1 0,1 0,-2-1,1 1,-1 1,0 0,0 1,0-1,0 0,0 0,0 1,0-1,0 0,0 0,-1 0,0 0,1 0,0 0,0 0,-1 0,0 0,1 0,-1 0,1 0,0 0,0 0,0 0,0 0,0 0,2 0,0-1,-1 0,0 0,0 0,0 0,0 0,0 0,0-1,1 0,-1 1,1 0,-1 0,-1-1,1 1</inkml:trace>
</inkml:ink>
</file>

<file path=ppt/ink/ink51.xml><?xml version="1.0" encoding="utf-8"?>
<inkml:ink xmlns:inkml="http://www.w3.org/2003/InkML">
  <inkml:definitions>
    <inkml:context xml:id="ctx0">
      <inkml:inkSource xml:id="inkSrc0">
        <inkml:traceFormat>
          <inkml:channel name="X" type="integer" units="cm"/>
          <inkml:channel name="Y" type="integer" units="cm"/>
        </inkml:traceFormat>
        <inkml:channelProperties>
          <inkml:channelProperty channel="X" name="resolution" value="28.3464566929134" units="1/cm"/>
          <inkml:channelProperty channel="Y" name="resolution" value="28.3464566929134" units="1/cm"/>
        </inkml:channelProperties>
      </inkml:inkSource>
      <inkml:timestamp xml:id="ts0" timeString="2020-03-26T11:21:27"/>
    </inkml:context>
    <inkml:brush xml:id="br0">
      <inkml:brushProperty name="width" value="0.09701" units="cm"/>
      <inkml:brushProperty name="height" value="0.09701" units="cm"/>
      <inkml:brushProperty name="color" value="#ff0000"/>
      <inkml:brushProperty name="ignorePressure" value="0"/>
    </inkml:brush>
  </inkml:definitions>
  <inkml:trace contextRef="#ctx0" brushRef="#br0">728 1003,'-1'-1,"2"1,0 0,1 0,-2-1,2 1,-2-1,2 1,-1-1,0 1,0 0,0 0,-1 1,0 0,0 0,0 0,0 0,0 1,0 0,-1-1,0 1,1-1,0 0,-1 1,0-1,1 0,0 0,-1 0,1 0,0 0,-1 0,0 0,1 0,0 0,-1-1,1 1,-1-1,0 1,0-1,0 0,1 1,-1-1,0 0,0 1,0-1,0 0,0 0,0 0,0 1,-2 0,1-1</inkml:trace>
</inkml:ink>
</file>

<file path=ppt/ink/ink52.xml><?xml version="1.0" encoding="utf-8"?>
<inkml:ink xmlns:inkml="http://www.w3.org/2003/InkML">
  <inkml:definitions>
    <inkml:context xml:id="ctx0">
      <inkml:inkSource xml:id="inkSrc0">
        <inkml:traceFormat>
          <inkml:channel name="X" type="integer" units="cm"/>
          <inkml:channel name="Y" type="integer" units="cm"/>
        </inkml:traceFormat>
        <inkml:channelProperties>
          <inkml:channelProperty channel="X" name="resolution" value="28.3464566929134" units="1/cm"/>
          <inkml:channelProperty channel="Y" name="resolution" value="28.3464566929134" units="1/cm"/>
        </inkml:channelProperties>
      </inkml:inkSource>
      <inkml:timestamp xml:id="ts0" timeString="2020-03-26T11:21:27"/>
    </inkml:context>
    <inkml:brush xml:id="br0">
      <inkml:brushProperty name="width" value="0.09701" units="cm"/>
      <inkml:brushProperty name="height" value="0.09701" units="cm"/>
      <inkml:brushProperty name="color" value="#ff0000"/>
      <inkml:brushProperty name="ignorePressure" value="0"/>
    </inkml:brush>
  </inkml:definitions>
  <inkml:trace contextRef="#ctx0" brushRef="#br0">715 1017,'1'-1,"0"0,-1 0,0 0,1 0,0 1,0-1,-1 0,1 1,-1-1,0 0,1 1,-1 1,1-1,0 1,-1 0,1 0,-1 0,0 0,1-1,-1 1,1 0,-1 0,1-1,-1 1,1-1,-1 1,1-1,-1 1,1 0,0-1,-1 1,1-1,-1 1,1-1,0 1,0-1,0 0,1 1,-1-1,0 1,0-1,0 0,0 0,0 0,0 0,0 0,0 0,0 0,0 0,0 0,0 0,0 0,0 0,0 0,-1-1,1 1,-1-1,0 0,1 1,0-1</inkml:trace>
</inkml:ink>
</file>

<file path=ppt/ink/ink53.xml><?xml version="1.0" encoding="utf-8"?>
<inkml:ink xmlns:inkml="http://www.w3.org/2003/InkML">
  <inkml:definitions>
    <inkml:context xml:id="ctx0">
      <inkml:inkSource xml:id="inkSrc0">
        <inkml:traceFormat>
          <inkml:channel name="X" type="integer" units="cm"/>
          <inkml:channel name="Y" type="integer" units="cm"/>
        </inkml:traceFormat>
        <inkml:channelProperties>
          <inkml:channelProperty channel="X" name="resolution" value="28.3464566929134" units="1/cm"/>
          <inkml:channelProperty channel="Y" name="resolution" value="28.3464566929134" units="1/cm"/>
        </inkml:channelProperties>
      </inkml:inkSource>
      <inkml:timestamp xml:id="ts0" timeString="2020-03-26T11:48:58"/>
    </inkml:context>
    <inkml:brush xml:id="br0">
      <inkml:brushProperty name="width" value="0.09701" units="cm"/>
      <inkml:brushProperty name="height" value="0.09701" units="cm"/>
      <inkml:brushProperty name="color" value="#ff0000"/>
      <inkml:brushProperty name="ignorePressure" value="0"/>
    </inkml:brush>
  </inkml:definitions>
  <inkml:trace contextRef="#ctx0" brushRef="#br0">169 356,'-1'0,"0"0,1 1,-1-1,0 2,0-1,1 0,0 0,-1 1,0 0,0 0,0-1,1 1,0 0,0-1,0 0,0 0,0 0,0 0,0 0,0 0,0 0,0 0,0 0,0 0,0 0,0 0,1 0,0 0,-1 0,0 0,2-1,0 2,-1 0,2 0,-1-1,1 0,-1 0,0 1,0-1,0-1,-1 1,1 0,0-1,-1 0,0 0,0 0,0 0,0 1,0-1,0 0</inkml:trace>
</inkml:ink>
</file>

<file path=ppt/ink/ink54.xml><?xml version="1.0" encoding="utf-8"?>
<inkml:ink xmlns:inkml="http://www.w3.org/2003/InkML">
  <inkml:definitions>
    <inkml:context xml:id="ctx0">
      <inkml:inkSource xml:id="inkSrc0">
        <inkml:traceFormat>
          <inkml:channel name="X" type="integer" units="cm"/>
          <inkml:channel name="Y" type="integer" units="cm"/>
        </inkml:traceFormat>
        <inkml:channelProperties>
          <inkml:channelProperty channel="X" name="resolution" value="28.3464566929134" units="1/cm"/>
          <inkml:channelProperty channel="Y" name="resolution" value="28.3464566929134" units="1/cm"/>
        </inkml:channelProperties>
      </inkml:inkSource>
      <inkml:timestamp xml:id="ts0" timeString="2020-03-26T11:48:58"/>
    </inkml:context>
    <inkml:brush xml:id="br0">
      <inkml:brushProperty name="width" value="0.09701" units="cm"/>
      <inkml:brushProperty name="height" value="0.09701" units="cm"/>
      <inkml:brushProperty name="color" value="#ff0000"/>
      <inkml:brushProperty name="ignorePressure" value="0"/>
    </inkml:brush>
  </inkml:definitions>
  <inkml:trace contextRef="#ctx0" brushRef="#br0">243 348,'1'0,"0"0,-1 1,0 0,1 0,0 1,0 0,0 0,0 0,0 0,-1 0,0-1,0 0,0 0,0 0,0 0,0 0,0 0,0 0,0 0,0 0,0 0,0 1,0-1,0 0,-1 0,1 0,0 0,0 0,-1-1,0 1,0-1,1 1,-1-1,1 1,-2 0,2 0,-1-1,-1 2,2-1,-2 0,2 0,-1 0,0-1,1 1,-1-1,1 1,-1-1,1 1,-1-1,0 1,1 0</inkml:trace>
</inkml:ink>
</file>

<file path=ppt/ink/ink55.xml><?xml version="1.0" encoding="utf-8"?>
<inkml:ink xmlns:inkml="http://www.w3.org/2003/InkML">
  <inkml:definitions>
    <inkml:context xml:id="ctx0">
      <inkml:inkSource xml:id="inkSrc0">
        <inkml:traceFormat>
          <inkml:channel name="X" type="integer" units="cm"/>
          <inkml:channel name="Y" type="integer" units="cm"/>
        </inkml:traceFormat>
        <inkml:channelProperties>
          <inkml:channelProperty channel="X" name="resolution" value="28.3464566929134" units="1/cm"/>
          <inkml:channelProperty channel="Y" name="resolution" value="28.3464566929134" units="1/cm"/>
        </inkml:channelProperties>
      </inkml:inkSource>
      <inkml:timestamp xml:id="ts0" timeString="2020-03-26T11:48:58"/>
    </inkml:context>
    <inkml:brush xml:id="br0">
      <inkml:brushProperty name="width" value="0.09701" units="cm"/>
      <inkml:brushProperty name="height" value="0.09701" units="cm"/>
      <inkml:brushProperty name="color" value="#ff0000"/>
      <inkml:brushProperty name="ignorePressure" value="0"/>
    </inkml:brush>
  </inkml:definitions>
  <inkml:trace contextRef="#ctx0" brushRef="#br0">736 478,'1'0,"1"0,1 0,-2 0,1 1,1 0,0-1,-1 1,2 0,0-1,0 1,-2-1,4 1,-4 0,2-1,0 1,-1-1,-1 0,3 1,-2-1,0 0,-1 0,1 0,0 0,-1 0,1 0,0 1,-1-1,2 0,0 0,-1 0,0 0,2 0,-1 0,0 0,-2 0,3 0,2 0,-2 0,1 0,-4 0,3 0,0 0,0 0,-1 0,-1 0,0 0,-2 0,1-1,-1 1,0 0</inkml:trace>
</inkml:ink>
</file>

<file path=ppt/ink/ink56.xml><?xml version="1.0" encoding="utf-8"?>
<inkml:ink xmlns:inkml="http://www.w3.org/2003/InkML">
  <inkml:definitions>
    <inkml:context xml:id="ctx0">
      <inkml:inkSource xml:id="inkSrc0">
        <inkml:traceFormat>
          <inkml:channel name="X" type="integer" units="cm"/>
          <inkml:channel name="Y" type="integer" units="cm"/>
        </inkml:traceFormat>
        <inkml:channelProperties>
          <inkml:channelProperty channel="X" name="resolution" value="28.3464566929134" units="1/cm"/>
          <inkml:channelProperty channel="Y" name="resolution" value="28.3464566929134" units="1/cm"/>
        </inkml:channelProperties>
      </inkml:inkSource>
      <inkml:timestamp xml:id="ts0" timeString="2020-03-26T11:48:58"/>
    </inkml:context>
    <inkml:brush xml:id="br0">
      <inkml:brushProperty name="width" value="0.09701" units="cm"/>
      <inkml:brushProperty name="height" value="0.09701" units="cm"/>
      <inkml:brushProperty name="color" value="#ff0000"/>
      <inkml:brushProperty name="ignorePressure" value="0"/>
    </inkml:brush>
  </inkml:definitions>
  <inkml:trace contextRef="#ctx0" brushRef="#br0">633 556,'1'-1,"0"1,2 0,-1 0,1 0,0 0,1 0,0 0,-2-1,1 1,2 0,0-1,-1 1,1 0,-1 0,-1 0,0-1,0 1,0 0,-1 0,1 0,1 0,-2 0,2 0,0 0,-1 0,2 0,0 0,0 0,2 0,-5 0,5 0,-1 0,0 0,0 0,0 0,-1 0,-2 0,1 0,0 0,0 0,-1 0,2 0,1 0,-1 0,0-1,0 1,0 0,-1 0,-1-1,0 1,-1 0,1 0,-1 0,0 0,2 0,2 0,-2 0,0 0,-2 0,1 0,0 0,-1 0,1 0,-1 0,-1 0,1 0,0 0</inkml:trace>
</inkml:ink>
</file>

<file path=ppt/ink/ink57.xml><?xml version="1.0" encoding="utf-8"?>
<inkml:ink xmlns:inkml="http://www.w3.org/2003/InkML">
  <inkml:definitions>
    <inkml:context xml:id="ctx0">
      <inkml:inkSource xml:id="inkSrc0">
        <inkml:traceFormat>
          <inkml:channel name="X" type="integer" units="cm"/>
          <inkml:channel name="Y" type="integer" units="cm"/>
        </inkml:traceFormat>
        <inkml:channelProperties>
          <inkml:channelProperty channel="X" name="resolution" value="28.3464566929134" units="1/cm"/>
          <inkml:channelProperty channel="Y" name="resolution" value="28.3464566929134" units="1/cm"/>
        </inkml:channelProperties>
      </inkml:inkSource>
      <inkml:timestamp xml:id="ts0" timeString="2020-03-26T11:48:58"/>
    </inkml:context>
    <inkml:brush xml:id="br0">
      <inkml:brushProperty name="width" value="0.09701" units="cm"/>
      <inkml:brushProperty name="height" value="0.09701" units="cm"/>
      <inkml:brushProperty name="color" value="#ff0000"/>
      <inkml:brushProperty name="ignorePressure" value="0"/>
    </inkml:brush>
  </inkml:definitions>
  <inkml:trace contextRef="#ctx0" brushRef="#br0">647 570,'-2'0,"2"-1,-1 1,0 0,0 0,0 0,0 0,-1 0,1 0,0 1,0 0,-1 0,2 0,-1-1,1 1,-1 0,0-1,1 1,-1-1,1 1,0 0,0 0,0 0,-1-1,1 1,0 0,0 0,-1 0,1 0,0 0,0 0,0 0,0 0,0 0,0 0,1 1,-1-1,1 1,-1-1,1-1,0 2,0 0,0 0,0-2,0 1,0 0,0 0,0 0,0 0,1 1,0-1,-1-1,0 1,0 0,0-1,0 0,1 1,0 0,0-1,0 0,-1 0,0 0,0 0,0 0,0 0,0 0,0 0,0-1,0 0,-1 0,1 1,0-2,0 0,-1 0,0 1,0-1,0 0,0 1,0 0,0-2,0 2,0 0,0 0,0-1,-1 0,1 0,-1 2,1-1,0 0,-1 1,0-2,1 1,-1 0,1 0,-1 0,0 1,1-1,0 0,-1 1,1-1,-1 0,0-1,1 1,0 0,-1 0,0 0,1 0,-1 1,1-1,-1 1,0 0,0-1,0 1,1-1,-1 1</inkml:trace>
</inkml:ink>
</file>

<file path=ppt/ink/ink58.xml><?xml version="1.0" encoding="utf-8"?>
<inkml:ink xmlns:inkml="http://www.w3.org/2003/InkML">
  <inkml:definitions>
    <inkml:context xml:id="ctx0">
      <inkml:inkSource xml:id="inkSrc0">
        <inkml:traceFormat>
          <inkml:channel name="X" type="integer" units="cm"/>
          <inkml:channel name="Y" type="integer" units="cm"/>
        </inkml:traceFormat>
        <inkml:channelProperties>
          <inkml:channelProperty channel="X" name="resolution" value="28.3464566929134" units="1/cm"/>
          <inkml:channelProperty channel="Y" name="resolution" value="28.3464566929134" units="1/cm"/>
        </inkml:channelProperties>
      </inkml:inkSource>
      <inkml:timestamp xml:id="ts0" timeString="2020-03-26T11:48:58"/>
    </inkml:context>
    <inkml:brush xml:id="br0">
      <inkml:brushProperty name="width" value="0.09701" units="cm"/>
      <inkml:brushProperty name="height" value="0.09701" units="cm"/>
      <inkml:brushProperty name="color" value="#ff0000"/>
      <inkml:brushProperty name="ignorePressure" value="0"/>
    </inkml:brush>
  </inkml:definitions>
  <inkml:trace contextRef="#ctx0" brushRef="#br0">422 574,'-1'0,"0"0,0 0,0 0,-1 0,0 0,1 0,0 0,1 1,-2-1,2 1,-1-1,0 1,-1 0,2 0,-2-1,1 1,0 0,0 0,0 1,0-1,0-1,1 1,0 0,-1-1,1 2,-1-2,1 1,0 0,-1 0,1 0,0 0,0 0,0 0,1 1,0-1,0 1,0-1,1 0,-1 1,1 0,0-1,1 1,-1-1,0 1,2 0,-1-1,1 0,-1 0,-1 0,2 0,0-1,0 0,-2 0,3 0,-2 0,-1 0,0 0,0 0,-1 0,0 0,0 0,-1-1,1 1,0-1,0 0,-1-1,1 1,0 1,-1-1,1-1,-1 0,0-1,0 0,0 1,0-2,0 1,-2-2,0 2,1 0,-1 2,0 0,1-1,-2 1,1 0,1 1,0-1,-2 1,2 0,-1 0,-1 0,0 0,-1 0,1 0,-2 0,2 0,0 0,0 0,1 0,1 1,0-1</inkml:trace>
</inkml:ink>
</file>

<file path=ppt/ink/ink59.xml><?xml version="1.0" encoding="utf-8"?>
<inkml:ink xmlns:inkml="http://www.w3.org/2003/InkML">
  <inkml:definitions>
    <inkml:context xml:id="ctx0">
      <inkml:inkSource xml:id="inkSrc0">
        <inkml:traceFormat>
          <inkml:channel name="X" type="integer" units="cm"/>
          <inkml:channel name="Y" type="integer" units="cm"/>
        </inkml:traceFormat>
        <inkml:channelProperties>
          <inkml:channelProperty channel="X" name="resolution" value="28.3464566929134" units="1/cm"/>
          <inkml:channelProperty channel="Y" name="resolution" value="28.3464566929134" units="1/cm"/>
        </inkml:channelProperties>
      </inkml:inkSource>
      <inkml:timestamp xml:id="ts0" timeString="2020-03-26T11:48:58"/>
    </inkml:context>
    <inkml:brush xml:id="br0">
      <inkml:brushProperty name="width" value="0.09701" units="cm"/>
      <inkml:brushProperty name="height" value="0.09701" units="cm"/>
      <inkml:brushProperty name="color" value="#ff0000"/>
      <inkml:brushProperty name="ignorePressure" value="0"/>
    </inkml:brush>
  </inkml:definitions>
  <inkml:trace contextRef="#ctx0" brushRef="#br0">565 694,'2'0,"0"0,0 0,1 0,5 0,-5 0,4 0,-2 0,2 0,1 0,-3 0,-1 0,1 0,2 0,-3 0,-1 0,2 0,0 0,-2 0,6 0,-5 0,6 0,-7 0,3 0,4-2,-6 2,0-1,-1 1,-1 0,2 0,1 0,-1 0,2 0,-1 0,-1 0,-1 0,0 0,-1 0,1 0,0 0,-2 0,3 0,1 0,2-1,0 1,-2 0,4 0,-3 0,-3 0,2 0,2 0,0 0,0 2,-2-2,3 0,-1 0,0 0,-2 0,4 2,-5-2,2 1,-1 0,6 1,-6-1,-1-1,1 0,2 0,-1 0,-2 0,-2 0,0 0,1 0,0 0,-1 0,1 0,0 0,0 0,1 0,0 0,-1 0,-2 0,1-1,0 1,-1 0,1 0,-1 0,0 0,1 0,-1 0,1-1,-1 1,0 0,0 0,-1-1,1 1,0 0,0 0,-1-1,1 1,-1-1</inkml:trace>
</inkml:ink>
</file>

<file path=ppt/ink/ink60.xml><?xml version="1.0" encoding="utf-8"?>
<inkml:ink xmlns:inkml="http://www.w3.org/2003/InkML">
  <inkml:definitions>
    <inkml:context xml:id="ctx0">
      <inkml:inkSource xml:id="inkSrc0">
        <inkml:traceFormat>
          <inkml:channel name="X" type="integer" units="cm"/>
          <inkml:channel name="Y" type="integer" units="cm"/>
        </inkml:traceFormat>
        <inkml:channelProperties>
          <inkml:channelProperty channel="X" name="resolution" value="28.3464566929134" units="1/cm"/>
          <inkml:channelProperty channel="Y" name="resolution" value="28.3464566929134" units="1/cm"/>
        </inkml:channelProperties>
      </inkml:inkSource>
      <inkml:timestamp xml:id="ts0" timeString="2020-03-26T11:48:58"/>
    </inkml:context>
    <inkml:brush xml:id="br0">
      <inkml:brushProperty name="width" value="0.09701" units="cm"/>
      <inkml:brushProperty name="height" value="0.09701" units="cm"/>
      <inkml:brushProperty name="color" value="#ff0000"/>
      <inkml:brushProperty name="ignorePressure" value="0"/>
    </inkml:brush>
  </inkml:definitions>
  <inkml:trace contextRef="#ctx0" brushRef="#br0">1003 686,'0'-1,"1"1,1 0,-1 0,1 0,2 0,1 0,0 0,0 0,5 1,-7-1,3 0,-3 0,0 0,-2 0,0 0,0 0,0 0,1 0,-1 0,2 0,-2 0,0 0,-1-1</inkml:trace>
</inkml:ink>
</file>

<file path=ppt/ink/ink61.xml><?xml version="1.0" encoding="utf-8"?>
<inkml:ink xmlns:inkml="http://www.w3.org/2003/InkML">
  <inkml:definitions>
    <inkml:context xml:id="ctx0">
      <inkml:inkSource xml:id="inkSrc0">
        <inkml:traceFormat>
          <inkml:channel name="X" type="integer" units="cm"/>
          <inkml:channel name="Y" type="integer" units="cm"/>
        </inkml:traceFormat>
        <inkml:channelProperties>
          <inkml:channelProperty channel="X" name="resolution" value="28.3464566929134" units="1/cm"/>
          <inkml:channelProperty channel="Y" name="resolution" value="28.3464566929134" units="1/cm"/>
        </inkml:channelProperties>
      </inkml:inkSource>
      <inkml:timestamp xml:id="ts0" timeString="2020-03-26T11:48:58"/>
    </inkml:context>
    <inkml:brush xml:id="br0">
      <inkml:brushProperty name="width" value="0.09701" units="cm"/>
      <inkml:brushProperty name="height" value="0.09701" units="cm"/>
      <inkml:brushProperty name="color" value="#ff0000"/>
      <inkml:brushProperty name="ignorePressure" value="0"/>
    </inkml:brush>
  </inkml:definitions>
  <inkml:trace contextRef="#ctx0" brushRef="#br0">699 729,'-1'1,"-1"-1,1 2,0-2,-1 1,0 1,0 1,1-1,-1 0,-1 1,1 0,-1 1,2-1,-1 0,0 0,0-1,1 1,0-1,0 0,0-2,1 1,-1 0</inkml:trace>
</inkml:ink>
</file>

<file path=ppt/ink/ink62.xml><?xml version="1.0" encoding="utf-8"?>
<inkml:ink xmlns:inkml="http://www.w3.org/2003/InkML">
  <inkml:definitions>
    <inkml:context xml:id="ctx0">
      <inkml:inkSource xml:id="inkSrc0">
        <inkml:traceFormat>
          <inkml:channel name="X" type="integer" units="cm"/>
          <inkml:channel name="Y" type="integer" units="cm"/>
        </inkml:traceFormat>
        <inkml:channelProperties>
          <inkml:channelProperty channel="X" name="resolution" value="28.3464566929134" units="1/cm"/>
          <inkml:channelProperty channel="Y" name="resolution" value="28.3464566929134" units="1/cm"/>
        </inkml:channelProperties>
      </inkml:inkSource>
      <inkml:timestamp xml:id="ts0" timeString="2020-03-26T11:48:58"/>
    </inkml:context>
    <inkml:brush xml:id="br0">
      <inkml:brushProperty name="width" value="0.09701" units="cm"/>
      <inkml:brushProperty name="height" value="0.09701" units="cm"/>
      <inkml:brushProperty name="color" value="#ff0000"/>
      <inkml:brushProperty name="ignorePressure" value="0"/>
    </inkml:brush>
  </inkml:definitions>
  <inkml:trace contextRef="#ctx0" brushRef="#br0">724 730,'0'2,"0"0,0 1,0-1,0-1,0 2,0 0,0-2,0 1,1-2,0 0,0 0,1-1,1-1,-1 1,1 0,0 0,-1 1,1-2,-2 1,-1 0,1 0,-1 0,1 1,-1-1,0 0,0 0,0 0,0 0,0 0,1 0,-1 0,0 0,0 0,0 0,0 0,1 1,0 2,-1-1,0 1,2 0,0-1,-1 0,-1 1,1-1,-1 0,1 0,0-1,-1 1,0 0,1-1,-1 1,1-1,0 0,0 0,0-1,0 0,1-1,-1 2,0-2,0 0,0 1,0 0,-1 0,0 0,1 0,0 0,-1 0,1 1,-1-1,1 0,0 0</inkml:trace>
</inkml:ink>
</file>

<file path=ppt/ink/ink63.xml><?xml version="1.0" encoding="utf-8"?>
<inkml:ink xmlns:inkml="http://www.w3.org/2003/InkML">
  <inkml:definitions>
    <inkml:context xml:id="ctx0">
      <inkml:inkSource xml:id="inkSrc0">
        <inkml:traceFormat>
          <inkml:channel name="X" type="integer" units="cm"/>
          <inkml:channel name="Y" type="integer" units="cm"/>
        </inkml:traceFormat>
        <inkml:channelProperties>
          <inkml:channelProperty channel="X" name="resolution" value="28.3464566929134" units="1/cm"/>
          <inkml:channelProperty channel="Y" name="resolution" value="28.3464566929134" units="1/cm"/>
        </inkml:channelProperties>
      </inkml:inkSource>
      <inkml:timestamp xml:id="ts0" timeString="2020-03-26T11:48:58"/>
    </inkml:context>
    <inkml:brush xml:id="br0">
      <inkml:brushProperty name="width" value="0.09701" units="cm"/>
      <inkml:brushProperty name="height" value="0.09701" units="cm"/>
      <inkml:brushProperty name="color" value="#ff0000"/>
      <inkml:brushProperty name="ignorePressure" value="0"/>
    </inkml:brush>
  </inkml:definitions>
  <inkml:trace contextRef="#ctx0" brushRef="#br0">799 701,'0'2,"0"-1,0 1,-1 1,0 0,0 0,0-1,1 2,-1-1,0 0,0 0,1 0,-1 0,1-2,0 2,0-1,0-1,0 0,-1 0,1 0,0 0,0 0,-1 0,1 0,0 0,0-2,0 0,1 0,-1-1,1 1,0 0,0 0,0 0,-1 0,1 0,0 0,-1 0,0 0,1 1,0-1,0 1,-1-1,1 0,0 0,-1 0,1 1,0 0,0-1,-1 0,1 1,0 0,0-1,0 0,0 1,0-1,0 1,0 1,0 0,-1 0,0 0,1-1,-1 1,1 0,-1 0,0 0,0 0,0 0,0 0,1 0,-1 0,0 1,0-1,0 1,0 0,0-1</inkml:trace>
</inkml:ink>
</file>

<file path=ppt/ink/ink64.xml><?xml version="1.0" encoding="utf-8"?>
<inkml:ink xmlns:inkml="http://www.w3.org/2003/InkML">
  <inkml:definitions>
    <inkml:context xml:id="ctx0">
      <inkml:inkSource xml:id="inkSrc0">
        <inkml:traceFormat>
          <inkml:channel name="X" type="integer" units="cm"/>
          <inkml:channel name="Y" type="integer" units="cm"/>
        </inkml:traceFormat>
        <inkml:channelProperties>
          <inkml:channelProperty channel="X" name="resolution" value="28.3464566929134" units="1/cm"/>
          <inkml:channelProperty channel="Y" name="resolution" value="28.3464566929134" units="1/cm"/>
        </inkml:channelProperties>
      </inkml:inkSource>
      <inkml:timestamp xml:id="ts0" timeString="2020-03-26T11:48:58"/>
    </inkml:context>
    <inkml:brush xml:id="br0">
      <inkml:brushProperty name="width" value="0.09701" units="cm"/>
      <inkml:brushProperty name="height" value="0.09701" units="cm"/>
      <inkml:brushProperty name="color" value="#ff0000"/>
      <inkml:brushProperty name="ignorePressure" value="0"/>
    </inkml:brush>
  </inkml:definitions>
  <inkml:trace contextRef="#ctx0" brushRef="#br0">833 735,'0'-1,"0"2,1 0,-1 0,0 0,1 0,0 0,-1 0,0 0,1-1,0 1,-1 0,1-1,0 1,0-1,0 0,0 0,1 0,-1 0,0 0,0 0,-1-1,1 0,0 1,0-1,-1 0,1-1,-1 1,0 0,0 0,0 0,0 0,0-1,-1 1,1 0,0 0,-1 1,0 0,1-1,-1 1,0 0,0-1,0 1,0-1,0 1,0 0,0 0,0 0,0 0,0 0,0 0,0 2,0-2,0 1,0 0,1 0,-1-1,0 0,1 2,0-1,-1 0,1 0,0 0,0 0,1-1</inkml:trace>
</inkml:ink>
</file>

<file path=ppt/ink/ink65.xml><?xml version="1.0" encoding="utf-8"?>
<inkml:ink xmlns:inkml="http://www.w3.org/2003/InkML">
  <inkml:definitions>
    <inkml:context xml:id="ctx0">
      <inkml:inkSource xml:id="inkSrc0">
        <inkml:traceFormat>
          <inkml:channel name="X" type="integer" units="cm"/>
          <inkml:channel name="Y" type="integer" units="cm"/>
        </inkml:traceFormat>
        <inkml:channelProperties>
          <inkml:channelProperty channel="X" name="resolution" value="28.3464566929134" units="1/cm"/>
          <inkml:channelProperty channel="Y" name="resolution" value="28.3464566929134" units="1/cm"/>
        </inkml:channelProperties>
      </inkml:inkSource>
      <inkml:timestamp xml:id="ts0" timeString="2020-03-26T11:48:58"/>
    </inkml:context>
    <inkml:brush xml:id="br0">
      <inkml:brushProperty name="width" value="0.09701" units="cm"/>
      <inkml:brushProperty name="height" value="0.09701" units="cm"/>
      <inkml:brushProperty name="color" value="#ff0000"/>
      <inkml:brushProperty name="ignorePressure" value="0"/>
    </inkml:brush>
  </inkml:definitions>
  <inkml:trace contextRef="#ctx0" brushRef="#br0">876 727,'0'-1,"0"3,0 0,0 0,0-1,0 0,0 0,0 0,0 0,0 0,0 0,1-1,0 0,-1-1,2 0,-1-1,0 1,0 1,0 0,0-1,-1 0,1 1,0 0,-1-1,1 0,0 1,0 0,-1-1,1 1,-1-1,1 1,-1 1,0 1,1 1,-1-2,1 1,-1-1,1-1,-1 1,0 0,0 0,0 0,1-1,-1-1,1 1,0-2,0 0,0 1,0-1,-1 1,1 1,-1-1,1 0,-1 0,1 1,-1-1,1 0,0 0,0 0,0 1,-1-1,1 1,0 0,0 0,0 0,0 0,0 0,0 0,0 0,0 1,0 0,1 0,-1 0,-1 0,1 0,-1 0,1-1,-1 1,0 0,0 0,0 1,1-1,-1 0,0 1,0 0,0-1,1 2,-1 0,1 0,-1-2,0 0,0 0,0 0,0 0</inkml:trace>
</inkml:ink>
</file>

<file path=ppt/ink/ink66.xml><?xml version="1.0" encoding="utf-8"?>
<inkml:ink xmlns:inkml="http://www.w3.org/2003/InkML">
  <inkml:definitions>
    <inkml:context xml:id="ctx0">
      <inkml:inkSource xml:id="inkSrc0">
        <inkml:traceFormat>
          <inkml:channel name="X" type="integer" units="cm"/>
          <inkml:channel name="Y" type="integer" units="cm"/>
        </inkml:traceFormat>
        <inkml:channelProperties>
          <inkml:channelProperty channel="X" name="resolution" value="28.3464566929134" units="1/cm"/>
          <inkml:channelProperty channel="Y" name="resolution" value="28.3464566929134" units="1/cm"/>
        </inkml:channelProperties>
      </inkml:inkSource>
      <inkml:timestamp xml:id="ts0" timeString="2020-03-26T11:48:58"/>
    </inkml:context>
    <inkml:brush xml:id="br0">
      <inkml:brushProperty name="width" value="0.09701" units="cm"/>
      <inkml:brushProperty name="height" value="0.09701" units="cm"/>
      <inkml:brushProperty name="color" value="#ff0000"/>
      <inkml:brushProperty name="ignorePressure" value="0"/>
    </inkml:brush>
  </inkml:definitions>
  <inkml:trace contextRef="#ctx0" brushRef="#br0">900 733,'0'2,"0"0,0 0,0-1,0 0,0 1,1-2,-1 1</inkml:trace>
</inkml:ink>
</file>

<file path=ppt/ink/ink67.xml><?xml version="1.0" encoding="utf-8"?>
<inkml:ink xmlns:inkml="http://www.w3.org/2003/InkML">
  <inkml:definitions>
    <inkml:context xml:id="ctx0">
      <inkml:inkSource xml:id="inkSrc0">
        <inkml:traceFormat>
          <inkml:channel name="X" type="integer" units="cm"/>
          <inkml:channel name="Y" type="integer" units="cm"/>
        </inkml:traceFormat>
        <inkml:channelProperties>
          <inkml:channelProperty channel="X" name="resolution" value="28.3464566929134" units="1/cm"/>
          <inkml:channelProperty channel="Y" name="resolution" value="28.3464566929134" units="1/cm"/>
        </inkml:channelProperties>
      </inkml:inkSource>
      <inkml:timestamp xml:id="ts0" timeString="2020-03-26T11:48:58"/>
    </inkml:context>
    <inkml:brush xml:id="br0">
      <inkml:brushProperty name="width" value="0.09701" units="cm"/>
      <inkml:brushProperty name="height" value="0.09701" units="cm"/>
      <inkml:brushProperty name="color" value="#ff0000"/>
      <inkml:brushProperty name="ignorePressure" value="0"/>
    </inkml:brush>
  </inkml:definitions>
  <inkml:trace contextRef="#ctx0" brushRef="#br0">479 956,'6'0,"-2"0,-2 0,4-1,0 1,1 0,2-1,-4 0,2 1,-2-1,1 1,0 0,-3 0,3 0,6 0,-5 0,0 0,1 0,-1-1,0 1,0 0,-2 0,-1-1,6-1,-3 2,-4 0,4 0,-2 0,0 0,0 0,0-1,-1 0,2 0,-1 0,-2 0,-1 0,-1 1,1-1,0 1,0 0,0-1,1 1,-1 0,1-1,1 0,-2 0,0-1,1 1,0-1,0 0,0 1,-2-1,0 0,1 1,0-1,-1 2,0-2,1 0,-1 0,-1 1,1-1,-1 1,1-1,-1 1,0 0,0 0,0-1,0 1,-2 0,-1-2,1 1,0 0,-2 0,-2 1,-7-3,2 2,-1 0,-1 0,3 0,-4 2,-1-2,7 2,-2-2,6 2,-1 0,-4 0,7 0,-2 0,1 0,-1 1,1-1,0 1,-2-1,-2 1,2-1,-1 1,1-1,0 1,-1 1,1-2,1 0,2 0,-1 0,0 0,1 1,0-1,-1 0,2 0,-3 0,0 0,2 0,-1 0,0 1,-1-1,1 1,0-1,-1 0,2 1,0-1,0 2,1-2,1 1,-1-1,0 1,1 0,-1 0,-1 0,1 1,1-1,-1 0,0 1,0 0,0-1,1 1,-1-1,1 0,0 1,0-1,0 0,0 1,0 0,0-1,0 1,0-1,0 0,1 1,0-1,0 0,-1 1,1-1,0 0,1 0,-2 1,2-1,-1 1,1-1,-1 1,0-1,0 0,0 0,1 0,0 0,1 1,-2-1,1 1,1-1,0 0,0-1,-1 1,1-1,0 1,0 0,0-1,1 2,0-2,0 1,-1 0,1 0,1 0,-1-1,1 1,-1-1,-1 0,1 0,1 0,-2 0,0 0,-1 0,-1 0,0 0,0 0,0 0</inkml:trace>
</inkml:ink>
</file>

<file path=ppt/ink/ink68.xml><?xml version="1.0" encoding="utf-8"?>
<inkml:ink xmlns:inkml="http://www.w3.org/2003/InkML">
  <inkml:definitions>
    <inkml:context xml:id="ctx0">
      <inkml:inkSource xml:id="inkSrc0">
        <inkml:traceFormat>
          <inkml:channel name="X" type="integer" units="cm"/>
          <inkml:channel name="Y" type="integer" units="cm"/>
        </inkml:traceFormat>
        <inkml:channelProperties>
          <inkml:channelProperty channel="X" name="resolution" value="28.3464566929134" units="1/cm"/>
          <inkml:channelProperty channel="Y" name="resolution" value="28.3464566929134" units="1/cm"/>
        </inkml:channelProperties>
      </inkml:inkSource>
      <inkml:timestamp xml:id="ts0" timeString="2020-03-26T11:48:58"/>
    </inkml:context>
    <inkml:brush xml:id="br0">
      <inkml:brushProperty name="width" value="0.09701" units="cm"/>
      <inkml:brushProperty name="height" value="0.09701" units="cm"/>
      <inkml:brushProperty name="color" value="#ff0000"/>
      <inkml:brushProperty name="ignorePressure" value="0"/>
    </inkml:brush>
  </inkml:definitions>
  <inkml:trace contextRef="#ctx0" brushRef="#br0">165 244,'-1'0,"0"0,0 0,1 1,-2-1,1 1,1 0,-2 0,0 0,1 1,-1-1,1 0,-1 1,0-1,0 1,2-1,-1-1,1 1,-1 0,0 0,1 0,0 0,0 0,0 1,0 1,0-1,0-1,0 1,1 0,0-1,0 1,1 0,-1-1,0 1,3-1,0 1,2 1,0-1,-1-1,5 1,-6-1,3 1,-1-1,-3-1,0 0,1 0,-3 0,1 0,0-1,-1 0,0-1,1 0,-1 0,0 1,0 0,0-1,1 1,-1 1,-1-1,2-1,0 1,-1-1,-1 1,2-1,-1 0,0 0,0 0,-1 1,1 0,0 0,-1-1,0 1,0 0,0-1,0 1,0 0,0-1,-1 0,0 1,1-1,-2 0,0 1,-1 0,2 0,-2 0,1 0,-1 0,1 0,-2-1,1 2,-1-1,0 0,1 1,-1 0,0-1,0 1,2 0,-1 0,1 0,0 0,-1 0,0 0,1 1,0 0,0 0,-1 0,2 0,0-1,-1 1,1 0,-1 0,2 0,-1-1,0 1,0-1,1 1,-1-1</inkml:trace>
</inkml:ink>
</file>

<file path=ppt/ink/ink69.xml><?xml version="1.0" encoding="utf-8"?>
<inkml:ink xmlns:inkml="http://www.w3.org/2003/InkML">
  <inkml:definitions>
    <inkml:context xml:id="ctx0">
      <inkml:inkSource xml:id="inkSrc0">
        <inkml:traceFormat>
          <inkml:channel name="X" type="integer" units="cm"/>
          <inkml:channel name="Y" type="integer" units="cm"/>
        </inkml:traceFormat>
        <inkml:channelProperties>
          <inkml:channelProperty channel="X" name="resolution" value="28.3464566929134" units="1/cm"/>
          <inkml:channelProperty channel="Y" name="resolution" value="28.3464566929134" units="1/cm"/>
        </inkml:channelProperties>
      </inkml:inkSource>
      <inkml:timestamp xml:id="ts0" timeString="2020-03-26T11:48:58"/>
    </inkml:context>
    <inkml:brush xml:id="br0">
      <inkml:brushProperty name="width" value="0.09701" units="cm"/>
      <inkml:brushProperty name="height" value="0.09701" units="cm"/>
      <inkml:brushProperty name="color" value="#ff0000"/>
      <inkml:brushProperty name="ignorePressure" value="0"/>
    </inkml:brush>
  </inkml:definitions>
  <inkml:trace contextRef="#ctx0" brushRef="#br0">551 257,'0'2,"0"0,1-1,-1 1,0 1,0-2,1 1,-1-1,0 2,1-1,-1-1,1 2,-1-2,1 0,-1 1,0-1,1 0,-1 0,1 0,0 0,0 0,0 0,0-1,0 0,2 1,-2-1,5 1,-4 0,3-1,-2 1,1 0,0-1,-2 0,0 0,0 0,-1 0,0 0,0-3,0 1,-1 1,1-1,0 0,0 1,-1-1,1 0,-1 0,0 0,0-1,0 2,0-2,0 2,0-1,0 0,0 1,0 0,0 0,0 0,0 0,0 0,0 0,0 0,0 0,-2-1,2 1,-1 1,-1-2,1 1,0 1,-1-2,1 2,-1-1,-1-1,2 2,0 0,-1 0,1-1,-1 0,0 1,0-1,0 1,-1 0,1-1,-1 1,-1 0,2 0,0 0,-1 0,2 0,0 0,0 1,0-1,0 0,0 0,0 1,1 0,-2 0,0 0,0 0,2 0,-1-1,0 1,0 0,1 0,-1-1,1 1,-1 0</inkml:trace>
</inkml:ink>
</file>

<file path=ppt/ink/ink70.xml><?xml version="1.0" encoding="utf-8"?>
<inkml:ink xmlns:inkml="http://www.w3.org/2003/InkML">
  <inkml:definitions>
    <inkml:context xml:id="ctx0">
      <inkml:inkSource xml:id="inkSrc0">
        <inkml:traceFormat>
          <inkml:channel name="X" type="integer" units="cm"/>
          <inkml:channel name="Y" type="integer" units="cm"/>
        </inkml:traceFormat>
        <inkml:channelProperties>
          <inkml:channelProperty channel="X" name="resolution" value="28.3464566929134" units="1/cm"/>
          <inkml:channelProperty channel="Y" name="resolution" value="28.3464566929134" units="1/cm"/>
        </inkml:channelProperties>
      </inkml:inkSource>
      <inkml:timestamp xml:id="ts0" timeString="2020-03-26T11:48:58"/>
    </inkml:context>
    <inkml:brush xml:id="br0">
      <inkml:brushProperty name="width" value="0.09701" units="cm"/>
      <inkml:brushProperty name="height" value="0.09701" units="cm"/>
      <inkml:brushProperty name="color" value="#ff0000"/>
      <inkml:brushProperty name="ignorePressure" value="0"/>
    </inkml:brush>
  </inkml:definitions>
  <inkml:trace contextRef="#ctx0" brushRef="#br0">370 394,'0'-1,"0"-2,0 2,0 0,0 0,0 0,0 0,0 0,0 0,-1 1,0-1,0 0,-2 0,0 0,0 0,-3 0,2-1,-1 0,0 0,1-1,1 1,-1 0,0 0,1 0,1 1,1 1,-2-1,2 0,-1 0,1 1,-1 0,0 0,0-1,-1 1,-2 0,-2 0,0 0,2 0,-2 0,-1 0,3 0,-2 0,2 0,0 0,0 0,-2 0,1 0,1 1,2 0,-1 0,0 3,1-4,2 2,-2 0,1 0,1 0,0-1,0 1,1-1,-1 0,1 1,-1 0,1-1,0 0,0 0,-1 1,1-1,0 0,0 1,0 0,0-1,0 1,0 0,0 1,0-1,0-1,0 2,0 0,0-1,0 0,0 1,1-2,1 1,-1 0,0 1,2-1,0 0,1 1,0-1,2 0,1-1,0-1,1 1,-1-1,2 1,2-1,-1 0,-1 0,-1 0,1 0,1 0,-7 0,4-1,-5 0,2-1,-2 1,1-2,0 0,2-2,-4 4,3-4,-2 1,0 0,0 1,-2 1,1-1,0 0,-1 0,0 2,0-2,0 2,0-1,0 0,-1 1,0 0,1 0,-2 0,0 0,-1 0,1 0,-1 0,1 0,1 0,-1 0,0 1,0-1,2 0,-1 0,0 1,0 0,0-1,0 1</inkml:trace>
</inkml:ink>
</file>

<file path=ppt/ink/ink71.xml><?xml version="1.0" encoding="utf-8"?>
<inkml:ink xmlns:inkml="http://www.w3.org/2003/InkML">
  <inkml:definitions>
    <inkml:context xml:id="ctx0">
      <inkml:inkSource xml:id="inkSrc0">
        <inkml:traceFormat>
          <inkml:channel name="X" type="integer" units="cm"/>
          <inkml:channel name="Y" type="integer" units="cm"/>
        </inkml:traceFormat>
        <inkml:channelProperties>
          <inkml:channelProperty channel="X" name="resolution" value="28.3464566929134" units="1/cm"/>
          <inkml:channelProperty channel="Y" name="resolution" value="28.3464566929134" units="1/cm"/>
        </inkml:channelProperties>
      </inkml:inkSource>
      <inkml:timestamp xml:id="ts0" timeString="2020-03-26T11:48:58"/>
    </inkml:context>
    <inkml:brush xml:id="br0">
      <inkml:brushProperty name="width" value="0.09701" units="cm"/>
      <inkml:brushProperty name="height" value="0.09701" units="cm"/>
      <inkml:brushProperty name="color" value="#ff0000"/>
      <inkml:brushProperty name="ignorePressure" value="0"/>
    </inkml:brush>
  </inkml:definitions>
  <inkml:trace contextRef="#ctx0" brushRef="#br0">601 358,'-4'0,"2"0,-1 0,-1 0,2-1,0 1,-1 0,0 0,0 0,0 0,0 0,0 1,2-1,-1 0,-1 1,2 0,-1-1,0 1,1 1,-1-1,0 0,-1-1,2 1,-1 1,0-1,0 0,0 1,0-2,-1 1,2 1,-2-1,1 0,-1 1,2-1,-3 1,2-1,0 0,1 0,0 1,0-1,0 0,0 1,0 0,1-1,-1 0,1 1,-1 0,1 0,0-1,-1 0,1 0,0 1,0-1,0 0,0 1,1-1,-1 0,1 0,-1 1,2-2,0 3,-1-1,1-1,-1 1,2-1,-1-1,1 2,-1 0,2 0,0 0,4 1,-4-1,1 0,1-1,-1 0,1 0,4 0,-3-1,-2 0,0 0,0 0,1 0,-1-1,-1 0,0 0,-1-1,1 0,-3 1,1-1,0 0,-1 0,1 1,-2 0,1-1,0 1,-1-1,1 0,-1 1,0-1,0 1,0 0,0-1,0 1,0 0,1 0,-1 0,0-1,0 1,0-1,0 1,0 0,0 0,0 0,0 0,0 0,0 0,0 0,0 0,0-1,-1 1,0 1,0-2,1 1,-1 0,0-1,0 0,0 2,0-3,0 2,0 0,0-1,0 1,0 0,0 1,1-2,-1 2,0-1,1 0,-1 0,0 1,0-1,0 1,-1-1,1 1,-1-1,1 1,0 0,-2-1,1 1,0 0,-1 0,0 0,2 0,-2 0,2-1,0 1,0 0</inkml:trace>
</inkml:ink>
</file>

<file path=ppt/ink/ink72.xml><?xml version="1.0" encoding="utf-8"?>
<inkml:ink xmlns:inkml="http://www.w3.org/2003/InkML">
  <inkml:definitions>
    <inkml:context xml:id="ctx0">
      <inkml:inkSource xml:id="inkSrc0">
        <inkml:traceFormat>
          <inkml:channel name="X" type="integer" units="cm"/>
          <inkml:channel name="Y" type="integer" units="cm"/>
        </inkml:traceFormat>
        <inkml:channelProperties>
          <inkml:channelProperty channel="X" name="resolution" value="28.3464566929134" units="1/cm"/>
          <inkml:channelProperty channel="Y" name="resolution" value="28.3464566929134" units="1/cm"/>
        </inkml:channelProperties>
      </inkml:inkSource>
      <inkml:timestamp xml:id="ts0" timeString="2020-03-26T11:48:58"/>
    </inkml:context>
    <inkml:brush xml:id="br0">
      <inkml:brushProperty name="width" value="0.09701" units="cm"/>
      <inkml:brushProperty name="height" value="0.09701" units="cm"/>
      <inkml:brushProperty name="color" value="#ff0000"/>
      <inkml:brushProperty name="ignorePressure" value="0"/>
    </inkml:brush>
  </inkml:definitions>
  <inkml:trace contextRef="#ctx0" brushRef="#br0">449 422,'-1'0,"0"1,-2 0,0 2,-1-1,1 0,-1 0,-4 3,6-4,-1 1,2-1,0-1,1 1,2-1,-1 0,2 0,0 0,0 0,5 0,-1 0,-2 0,2 0,-3 0,-1 0,1 0,-2 0,-1 0,0 0,0 0,0 0,0 0,-1-1,0 0,-1 1,0-1,0 0,-1 0,1 0,-1 0,2 0,-2 0,1 0,0 1,1-1,-1 1,1-1,0 0,0 0,0 0,-1 1,1-1,0 0,-1 0,1 0,0 0,-1 0,1 0,-1 1,0 0,0 0,1-1,-1 1,0 0,0 0,1-1</inkml:trace>
</inkml:ink>
</file>

<file path=ppt/ink/ink73.xml><?xml version="1.0" encoding="utf-8"?>
<inkml:ink xmlns:inkml="http://www.w3.org/2003/InkML">
  <inkml:definitions>
    <inkml:context xml:id="ctx0">
      <inkml:inkSource xml:id="inkSrc0">
        <inkml:traceFormat>
          <inkml:channel name="X" type="integer" units="cm"/>
          <inkml:channel name="Y" type="integer" units="cm"/>
        </inkml:traceFormat>
        <inkml:channelProperties>
          <inkml:channelProperty channel="X" name="resolution" value="28.3464566929134" units="1/cm"/>
          <inkml:channelProperty channel="Y" name="resolution" value="28.3464566929134" units="1/cm"/>
        </inkml:channelProperties>
      </inkml:inkSource>
      <inkml:timestamp xml:id="ts0" timeString="2020-03-26T11:48:58"/>
    </inkml:context>
    <inkml:brush xml:id="br0">
      <inkml:brushProperty name="width" value="0.09701" units="cm"/>
      <inkml:brushProperty name="height" value="0.09701" units="cm"/>
      <inkml:brushProperty name="color" value="#ff0000"/>
      <inkml:brushProperty name="ignorePressure" value="0"/>
    </inkml:brush>
  </inkml:definitions>
  <inkml:trace contextRef="#ctx0" brushRef="#br0">615 424,'-1'0,"-1"1,-1 0,-1 1,0-1,-1 1,-1 0,0 0,4-1,-2 1,2-1,1 0,1 0,-1-1,1 1,0 0,0 0,-1-1,4 0,-1 0,2 0,7 0,0 0,1 0,-2 0,-2 0,1-1,-2 1,0-1,-3 0,-2 1,-2-1,0 0,-1 1,0-1,0 1,-1-1,1 0,-2 0,-1 0,0-1,-2 1,4 1,0-1,0 0,1 1,-1-1,0 1,1 0,-1 0,1 0,0 0,0 0,-1 0,0 0,1 0,0 0,0 0,0 0</inkml:trace>
</inkml:ink>
</file>

<file path=ppt/ink/ink74.xml><?xml version="1.0" encoding="utf-8"?>
<inkml:ink xmlns:inkml="http://www.w3.org/2003/InkML">
  <inkml:definitions>
    <inkml:context xml:id="ctx0">
      <inkml:inkSource xml:id="inkSrc0">
        <inkml:traceFormat>
          <inkml:channel name="X" type="integer" units="cm"/>
          <inkml:channel name="Y" type="integer" units="cm"/>
        </inkml:traceFormat>
        <inkml:channelProperties>
          <inkml:channelProperty channel="X" name="resolution" value="28.3464566929134" units="1/cm"/>
          <inkml:channelProperty channel="Y" name="resolution" value="28.3464566929134" units="1/cm"/>
        </inkml:channelProperties>
      </inkml:inkSource>
      <inkml:timestamp xml:id="ts0" timeString="2020-03-26T11:48:58"/>
    </inkml:context>
    <inkml:brush xml:id="br0">
      <inkml:brushProperty name="width" value="0.09701" units="cm"/>
      <inkml:brushProperty name="height" value="0.09701" units="cm"/>
      <inkml:brushProperty name="color" value="#ff0000"/>
      <inkml:brushProperty name="ignorePressure" value="0"/>
    </inkml:brush>
  </inkml:definitions>
  <inkml:trace contextRef="#ctx0" brushRef="#br0">248 580,'1'0,"0"0,0 0,0 0,0-1,1 1,1 0,-2 0,2-1,-2 1,0 0,0 0,0 0,0 0,0 0,0 0,0 0,1 0,-1 0,0 0,0 0,1 0,-1 0,0 0,0 0,0 0,0 0,0 0,0 0,-1 1,2-1,-1 0,0 0,0 0</inkml:trace>
</inkml:ink>
</file>

<file path=ppt/ink/ink75.xml><?xml version="1.0" encoding="utf-8"?>
<inkml:ink xmlns:inkml="http://www.w3.org/2003/InkML">
  <inkml:definitions>
    <inkml:context xml:id="ctx0">
      <inkml:inkSource xml:id="inkSrc0">
        <inkml:traceFormat>
          <inkml:channel name="X" type="integer" units="cm"/>
          <inkml:channel name="Y" type="integer" units="cm"/>
        </inkml:traceFormat>
        <inkml:channelProperties>
          <inkml:channelProperty channel="X" name="resolution" value="28.3464566929134" units="1/cm"/>
          <inkml:channelProperty channel="Y" name="resolution" value="28.3464566929134" units="1/cm"/>
        </inkml:channelProperties>
      </inkml:inkSource>
      <inkml:timestamp xml:id="ts0" timeString="2020-03-26T11:48:58"/>
    </inkml:context>
    <inkml:brush xml:id="br0">
      <inkml:brushProperty name="width" value="0.09701" units="cm"/>
      <inkml:brushProperty name="height" value="0.09701" units="cm"/>
      <inkml:brushProperty name="color" value="#ff0000"/>
      <inkml:brushProperty name="ignorePressure" value="0"/>
    </inkml:brush>
  </inkml:definitions>
  <inkml:trace contextRef="#ctx0" brushRef="#br0">615 574,'1'0,"0"0,0 0,0 0,0 0,0 0,0 0,0 0,0 0,0 0,1 0,0 0,-1 0,1 0,-1 0,1 0,2 0,-3 0,3 0,-1 0,-1 0,0 0,0 0,-1 0,1 0,0 1,-1-1,0 0,0 0,0 0,0 0,0 0</inkml:trace>
</inkml:ink>
</file>

<file path=ppt/ink/ink76.xml><?xml version="1.0" encoding="utf-8"?>
<inkml:ink xmlns:inkml="http://www.w3.org/2003/InkML">
  <inkml:definitions>
    <inkml:context xml:id="ctx0">
      <inkml:inkSource xml:id="inkSrc0">
        <inkml:traceFormat>
          <inkml:channel name="X" type="integer" units="cm"/>
          <inkml:channel name="Y" type="integer" units="cm"/>
        </inkml:traceFormat>
        <inkml:channelProperties>
          <inkml:channelProperty channel="X" name="resolution" value="28.3464566929134" units="1/cm"/>
          <inkml:channelProperty channel="Y" name="resolution" value="28.3464566929134" units="1/cm"/>
        </inkml:channelProperties>
      </inkml:inkSource>
      <inkml:timestamp xml:id="ts0" timeString="2020-03-26T11:48:58"/>
    </inkml:context>
    <inkml:brush xml:id="br0">
      <inkml:brushProperty name="width" value="0.09701" units="cm"/>
      <inkml:brushProperty name="height" value="0.09701" units="cm"/>
      <inkml:brushProperty name="color" value="#ff0000"/>
      <inkml:brushProperty name="ignorePressure" value="0"/>
    </inkml:brush>
  </inkml:definitions>
  <inkml:trace contextRef="#ctx0" brushRef="#br0">363 725,'2'0,"1"0,-2 0,2 0,0 0,-1 0,0 0,0 0,-1 0,-1 1</inkml:trace>
</inkml:ink>
</file>

<file path=ppt/ink/ink77.xml><?xml version="1.0" encoding="utf-8"?>
<inkml:ink xmlns:inkml="http://www.w3.org/2003/InkML">
  <inkml:definitions>
    <inkml:context xml:id="ctx0">
      <inkml:inkSource xml:id="inkSrc0">
        <inkml:traceFormat>
          <inkml:channel name="X" type="integer" units="cm"/>
          <inkml:channel name="Y" type="integer" units="cm"/>
        </inkml:traceFormat>
        <inkml:channelProperties>
          <inkml:channelProperty channel="X" name="resolution" value="28.3464566929134" units="1/cm"/>
          <inkml:channelProperty channel="Y" name="resolution" value="28.3464566929134" units="1/cm"/>
        </inkml:channelProperties>
      </inkml:inkSource>
      <inkml:timestamp xml:id="ts0" timeString="2020-03-26T11:48:58"/>
    </inkml:context>
    <inkml:brush xml:id="br0">
      <inkml:brushProperty name="width" value="0.09701" units="cm"/>
      <inkml:brushProperty name="height" value="0.09701" units="cm"/>
      <inkml:brushProperty name="color" value="#ff0000"/>
      <inkml:brushProperty name="ignorePressure" value="0"/>
    </inkml:brush>
  </inkml:definitions>
  <inkml:trace contextRef="#ctx0" brushRef="#br0">519 727,'1'0,"1"0,1 0,-1 0,2 0,3 0,3 2,-1-1,-2-1,0 1,1-1,-1 0,-2 0,-3 0</inkml:trace>
</inkml:ink>
</file>

<file path=ppt/ink/ink78.xml><?xml version="1.0" encoding="utf-8"?>
<inkml:ink xmlns:inkml="http://www.w3.org/2003/InkML">
  <inkml:definitions>
    <inkml:context xml:id="ctx0">
      <inkml:inkSource xml:id="inkSrc0">
        <inkml:traceFormat>
          <inkml:channel name="X" type="integer" units="cm"/>
          <inkml:channel name="Y" type="integer" units="cm"/>
        </inkml:traceFormat>
        <inkml:channelProperties>
          <inkml:channelProperty channel="X" name="resolution" value="28.3464566929134" units="1/cm"/>
          <inkml:channelProperty channel="Y" name="resolution" value="28.3464566929134" units="1/cm"/>
        </inkml:channelProperties>
      </inkml:inkSource>
      <inkml:timestamp xml:id="ts0" timeString="2020-03-26T11:48:58"/>
    </inkml:context>
    <inkml:brush xml:id="br0">
      <inkml:brushProperty name="width" value="0.09701" units="cm"/>
      <inkml:brushProperty name="height" value="0.09701" units="cm"/>
      <inkml:brushProperty name="color" value="#ff0000"/>
      <inkml:brushProperty name="ignorePressure" value="0"/>
    </inkml:brush>
  </inkml:definitions>
  <inkml:trace contextRef="#ctx0" brushRef="#br0">166 872,'1'1,"1"-1,1 0,-1 1,1-1,2 1,1 0,-2 0,-1-1,4 1,-3 0,1-1,-1 0,-1 0,1 0,0 0,-2 0,2 0,0 0,1 0,0 0,-1 0,2 0,4 0,-3 0,0 0,-2 0,0 0,0 0,0 0,-1 0,0 0,-2 0,1 0,0 0,-1 0,2 0,0 0,1 0,-1 0,2 0,-2 0,-1 0,1 0,0 0,-1 0,-1 0,0 0,1 0,-2 0,2 0,-2 0,1 0,-1 0,0 0,0 0,0 0,0 0,0 0,0 0,-1-1</inkml:trace>
</inkml:ink>
</file>

<file path=ppt/ink/ink79.xml><?xml version="1.0" encoding="utf-8"?>
<inkml:ink xmlns:inkml="http://www.w3.org/2003/InkML">
  <inkml:definitions>
    <inkml:context xml:id="ctx0">
      <inkml:inkSource xml:id="inkSrc0">
        <inkml:traceFormat>
          <inkml:channel name="X" type="integer" units="cm"/>
          <inkml:channel name="Y" type="integer" units="cm"/>
        </inkml:traceFormat>
        <inkml:channelProperties>
          <inkml:channelProperty channel="X" name="resolution" value="28.3464566929134" units="1/cm"/>
          <inkml:channelProperty channel="Y" name="resolution" value="28.3464566929134" units="1/cm"/>
        </inkml:channelProperties>
      </inkml:inkSource>
      <inkml:timestamp xml:id="ts0" timeString="2020-03-26T11:48:58"/>
    </inkml:context>
    <inkml:brush xml:id="br0">
      <inkml:brushProperty name="width" value="0.09701" units="cm"/>
      <inkml:brushProperty name="height" value="0.09701" units="cm"/>
      <inkml:brushProperty name="color" value="#ff0000"/>
      <inkml:brushProperty name="ignorePressure" value="0"/>
    </inkml:brush>
  </inkml:definitions>
  <inkml:trace contextRef="#ctx0" brushRef="#br0">646 878,'1'0,"3"0,-2 0,2 0,2 0,1 0,-3 0,1 0,0 0,-2 0,-2 0,-1-1</inkml:trace>
</inkml:ink>
</file>

<file path=ppt/ink/ink80.xml><?xml version="1.0" encoding="utf-8"?>
<inkml:ink xmlns:inkml="http://www.w3.org/2003/InkML">
  <inkml:definitions>
    <inkml:context xml:id="ctx0">
      <inkml:inkSource xml:id="inkSrc0">
        <inkml:traceFormat>
          <inkml:channel name="X" type="integer" units="cm"/>
          <inkml:channel name="Y" type="integer" units="cm"/>
        </inkml:traceFormat>
        <inkml:channelProperties>
          <inkml:channelProperty channel="X" name="resolution" value="28.3464566929134" units="1/cm"/>
          <inkml:channelProperty channel="Y" name="resolution" value="28.3464566929134" units="1/cm"/>
        </inkml:channelProperties>
      </inkml:inkSource>
      <inkml:timestamp xml:id="ts0" timeString="2020-03-26T11:48:58"/>
    </inkml:context>
    <inkml:brush xml:id="br0">
      <inkml:brushProperty name="width" value="0.09701" units="cm"/>
      <inkml:brushProperty name="height" value="0.09701" units="cm"/>
      <inkml:brushProperty name="color" value="#ff0000"/>
      <inkml:brushProperty name="ignorePressure" value="0"/>
    </inkml:brush>
  </inkml:definitions>
  <inkml:trace contextRef="#ctx0" brushRef="#br0">339 1024,'1'-1,"0"1,1 0,0 0,-1 0,2 0,-1 0,1 0,0 0,0 0,-1 0,1 0,0 0,-1 0,0 0,0 0,-1 0</inkml:trace>
</inkml:ink>
</file>

<file path=ppt/ink/ink81.xml><?xml version="1.0" encoding="utf-8"?>
<inkml:ink xmlns:inkml="http://www.w3.org/2003/InkML">
  <inkml:definitions>
    <inkml:context xml:id="ctx0">
      <inkml:inkSource xml:id="inkSrc0">
        <inkml:traceFormat>
          <inkml:channel name="X" type="integer" units="cm"/>
          <inkml:channel name="Y" type="integer" units="cm"/>
        </inkml:traceFormat>
        <inkml:channelProperties>
          <inkml:channelProperty channel="X" name="resolution" value="28.3464566929134" units="1/cm"/>
          <inkml:channelProperty channel="Y" name="resolution" value="28.3464566929134" units="1/cm"/>
        </inkml:channelProperties>
      </inkml:inkSource>
      <inkml:timestamp xml:id="ts0" timeString="2020-03-26T11:48:58"/>
    </inkml:context>
    <inkml:brush xml:id="br0">
      <inkml:brushProperty name="width" value="0.09701" units="cm"/>
      <inkml:brushProperty name="height" value="0.09701" units="cm"/>
      <inkml:brushProperty name="color" value="#ff0000"/>
      <inkml:brushProperty name="ignorePressure" value="0"/>
    </inkml:brush>
  </inkml:definitions>
  <inkml:trace contextRef="#ctx0" brushRef="#br0">504 1022,'2'0,"0"0,1 0,5 0,-5 0,2 0,1 0,-1 0,0 0,-1 0,-2 0,1 0,-1 0,-1 0,0 0,0 0,0 0,0 0</inkml:trace>
</inkml:ink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2A48B96-639E-45A3-A0BA-2464DFDB1FAA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6837353-30EB-4A48-80EB-173D804AEFBD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zh-CN" altLang="en-US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en-US" altLang="zh-CN"/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en-US" altLang="zh-CN"/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en-US" altLang="zh-CN"/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935163"/>
            <a:ext cx="4032504" cy="4389437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54296" y="1935163"/>
            <a:ext cx="4032504" cy="4389437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en-US" altLang="zh-CN"/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365125"/>
            <a:ext cx="7886700" cy="1325563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90081" y="1778438"/>
            <a:ext cx="3655181" cy="823912"/>
          </a:xfrm>
        </p:spPr>
        <p:txBody>
          <a:bodyPr anchor="ctr" anchorCtr="0"/>
          <a:lstStyle>
            <a:lvl1pPr marL="0" indent="0">
              <a:buNone/>
              <a:defRPr sz="2100"/>
            </a:lvl1pPr>
            <a:lvl2pPr marL="342900" indent="0">
              <a:buNone/>
              <a:defRPr sz="1800"/>
            </a:lvl2pPr>
            <a:lvl3pPr marL="685800" indent="0">
              <a:buNone/>
              <a:defRPr sz="1500"/>
            </a:lvl3pPr>
            <a:lvl4pPr marL="1028700" indent="0">
              <a:buNone/>
              <a:defRPr sz="1350"/>
            </a:lvl4pPr>
            <a:lvl5pPr marL="1371600" indent="0">
              <a:buNone/>
              <a:defRPr sz="1350"/>
            </a:lvl5pPr>
            <a:lvl6pPr marL="1714500" indent="0">
              <a:buNone/>
              <a:defRPr sz="1350"/>
            </a:lvl6pPr>
            <a:lvl7pPr marL="2057400" indent="0">
              <a:buNone/>
              <a:defRPr sz="1350"/>
            </a:lvl7pPr>
            <a:lvl8pPr marL="2400300" indent="0">
              <a:buNone/>
              <a:defRPr sz="1350"/>
            </a:lvl8pPr>
            <a:lvl9pPr marL="2743200" indent="0">
              <a:buNone/>
              <a:defRPr sz="1350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90081" y="2665379"/>
            <a:ext cx="3655181" cy="3524284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92704" y="1778438"/>
            <a:ext cx="3673182" cy="823912"/>
          </a:xfrm>
        </p:spPr>
        <p:txBody>
          <a:bodyPr anchor="ctr" anchorCtr="0"/>
          <a:lstStyle>
            <a:lvl1pPr marL="0" indent="0">
              <a:buNone/>
              <a:defRPr sz="2100"/>
            </a:lvl1pPr>
            <a:lvl2pPr marL="342900" indent="0">
              <a:buNone/>
              <a:defRPr sz="1800"/>
            </a:lvl2pPr>
            <a:lvl3pPr marL="685800" indent="0">
              <a:buNone/>
              <a:defRPr sz="1500"/>
            </a:lvl3pPr>
            <a:lvl4pPr marL="1028700" indent="0">
              <a:buNone/>
              <a:defRPr sz="1350"/>
            </a:lvl4pPr>
            <a:lvl5pPr marL="1371600" indent="0">
              <a:buNone/>
              <a:defRPr sz="1350"/>
            </a:lvl5pPr>
            <a:lvl6pPr marL="1714500" indent="0">
              <a:buNone/>
              <a:defRPr sz="1350"/>
            </a:lvl6pPr>
            <a:lvl7pPr marL="2057400" indent="0">
              <a:buNone/>
              <a:defRPr sz="1350"/>
            </a:lvl7pPr>
            <a:lvl8pPr marL="2400300" indent="0">
              <a:buNone/>
              <a:defRPr sz="1350"/>
            </a:lvl8pPr>
            <a:lvl9pPr marL="2743200" indent="0">
              <a:buNone/>
              <a:defRPr sz="1350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92704" y="2665379"/>
            <a:ext cx="3673182" cy="3524284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en-US" altLang="zh-CN"/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en-US" altLang="zh-CN"/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en-US" altLang="zh-CN"/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887391" y="987425"/>
            <a:ext cx="462915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en-US" altLang="zh-CN"/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3124012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3887391" y="457201"/>
            <a:ext cx="4629150" cy="5403850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3124012" cy="3811588"/>
          </a:xfrm>
        </p:spPr>
        <p:txBody>
          <a:bodyPr/>
          <a:lstStyle>
            <a:lvl1pPr marL="0" indent="0">
              <a:buNone/>
              <a:defRPr sz="1500"/>
            </a:lvl1pPr>
            <a:lvl2pPr marL="342900" indent="0">
              <a:buNone/>
              <a:defRPr sz="1350"/>
            </a:lvl2pPr>
            <a:lvl3pPr marL="685800" indent="0">
              <a:buNone/>
              <a:defRPr sz="1200"/>
            </a:lvl3pPr>
            <a:lvl4pPr marL="1028700" indent="0">
              <a:buNone/>
              <a:defRPr sz="1050"/>
            </a:lvl4pPr>
            <a:lvl5pPr marL="1371600" indent="0">
              <a:buNone/>
              <a:defRPr sz="1050"/>
            </a:lvl5pPr>
            <a:lvl6pPr marL="1714500" indent="0">
              <a:buNone/>
              <a:defRPr sz="1050"/>
            </a:lvl6pPr>
            <a:lvl7pPr marL="2057400" indent="0">
              <a:buNone/>
              <a:defRPr sz="1050"/>
            </a:lvl7pPr>
            <a:lvl8pPr marL="2400300" indent="0">
              <a:buNone/>
              <a:defRPr sz="1050"/>
            </a:lvl8pPr>
            <a:lvl9pPr marL="2743200" indent="0">
              <a:buNone/>
              <a:defRPr sz="1050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en-US" altLang="zh-CN"/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en-US" altLang="zh-CN"/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704850"/>
            <a:ext cx="2057400" cy="5619750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704850"/>
            <a:ext cx="6052930" cy="5619750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en-US" altLang="zh-CN"/>
            </a:fld>
            <a:endParaRPr lang="en-US" altLang="zh-CN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3" Type="http://schemas.openxmlformats.org/officeDocument/2006/relationships/theme" Target="../theme/theme1.xml"/><Relationship Id="rId12" Type="http://schemas.openxmlformats.org/officeDocument/2006/relationships/image" Target="../media/image1.png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任意多边形 6"/>
          <p:cNvSpPr/>
          <p:nvPr/>
        </p:nvSpPr>
        <p:spPr bwMode="auto">
          <a:xfrm>
            <a:off x="-9525" y="-7937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8" name="任意多边形 7"/>
          <p:cNvSpPr/>
          <p:nvPr/>
        </p:nvSpPr>
        <p:spPr bwMode="auto">
          <a:xfrm>
            <a:off x="4381500" y="-7937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grpSp>
        <p:nvGrpSpPr>
          <p:cNvPr id="27652" name="组合 1"/>
          <p:cNvGrpSpPr/>
          <p:nvPr/>
        </p:nvGrpSpPr>
        <p:grpSpPr>
          <a:xfrm>
            <a:off x="-19050" y="203200"/>
            <a:ext cx="9180513" cy="647700"/>
            <a:chOff x="-19045" y="216550"/>
            <a:chExt cx="9180548" cy="649224"/>
          </a:xfrm>
        </p:grpSpPr>
        <p:sp>
          <p:nvSpPr>
            <p:cNvPr id="12" name="任意多边形 11"/>
            <p:cNvSpPr/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omic Sans MS" panose="030F0702030302020204" pitchFamily="66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3" name="任意多边形 12"/>
            <p:cNvSpPr/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omic Sans MS" panose="030F0702030302020204" pitchFamily="66" charset="0"/>
                <a:ea typeface="宋体" panose="02010600030101010101" pitchFamily="2" charset="-122"/>
                <a:cs typeface="+mn-cs"/>
              </a:endParaRPr>
            </a:p>
          </p:txBody>
        </p:sp>
      </p:grpSp>
      <p:pic>
        <p:nvPicPr>
          <p:cNvPr id="27659" name="Picture 10" descr="英语周报标志"/>
          <p:cNvPicPr>
            <a:picLocks noChangeAspect="1"/>
          </p:cNvPicPr>
          <p:nvPr userDrawn="1"/>
        </p:nvPicPr>
        <p:blipFill>
          <a:blip r:embed="rId12"/>
          <a:stretch>
            <a:fillRect/>
          </a:stretch>
        </p:blipFill>
        <p:spPr>
          <a:xfrm>
            <a:off x="0" y="0"/>
            <a:ext cx="1828800" cy="59055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5" name="Text Box 11"/>
          <p:cNvSpPr txBox="1">
            <a:spLocks noChangeArrowheads="1"/>
          </p:cNvSpPr>
          <p:nvPr/>
        </p:nvSpPr>
        <p:spPr bwMode="auto">
          <a:xfrm>
            <a:off x="7162800" y="76200"/>
            <a:ext cx="1905000" cy="366713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>
            <a:spAutoFit/>
          </a:bodyPr>
          <a:lstStyle/>
          <a:p>
            <a:pPr lvl="0">
              <a:spcBef>
                <a:spcPct val="50000"/>
              </a:spcBef>
            </a:pPr>
            <a:r>
              <a:rPr lang="en-US" altLang="zh-CN" sz="1800" b="0">
                <a:solidFill>
                  <a:srgbClr val="5F5F5F"/>
                </a:solidFill>
                <a:latin typeface="Comic Sans MS" panose="030F0702030302020204" pitchFamily="66" charset="0"/>
              </a:rPr>
              <a:t>Unit 6 Grammar</a:t>
            </a:r>
            <a:endParaRPr lang="en-US" altLang="zh-CN" sz="1800" b="0">
              <a:solidFill>
                <a:srgbClr val="5F5F5F"/>
              </a:solidFill>
              <a:latin typeface="Comic Sans MS" panose="030F0702030302020204" pitchFamily="66" charset="0"/>
            </a:endParaRPr>
          </a:p>
        </p:txBody>
      </p:sp>
      <p:sp>
        <p:nvSpPr>
          <p:cNvPr id="27661" name="标题占位符 8"/>
          <p:cNvSpPr>
            <a:spLocks noGrp="1"/>
          </p:cNvSpPr>
          <p:nvPr>
            <p:ph type="title"/>
          </p:nvPr>
        </p:nvSpPr>
        <p:spPr>
          <a:xfrm>
            <a:off x="457200" y="704850"/>
            <a:ext cx="8229600" cy="1143000"/>
          </a:xfrm>
          <a:prstGeom prst="rect">
            <a:avLst/>
          </a:prstGeom>
          <a:noFill/>
          <a:ln w="9525">
            <a:noFill/>
          </a:ln>
        </p:spPr>
        <p:txBody>
          <a:bodyPr lIns="0" rIns="0" bIns="0" anchor="b"/>
          <a:lstStyle/>
          <a:p>
            <a:pPr lvl="0"/>
            <a:r>
              <a:rPr lang="zh-CN" altLang="en-US" dirty="0"/>
              <a:t>单击此处编辑母版标题样式</a:t>
            </a:r>
            <a:endParaRPr lang="en-US" altLang="x-none" dirty="0"/>
          </a:p>
        </p:txBody>
      </p:sp>
      <p:sp>
        <p:nvSpPr>
          <p:cNvPr id="27662" name="文本占位符 29"/>
          <p:cNvSpPr>
            <a:spLocks noGrp="1"/>
          </p:cNvSpPr>
          <p:nvPr>
            <p:ph type="body" idx="1"/>
          </p:nvPr>
        </p:nvSpPr>
        <p:spPr>
          <a:xfrm>
            <a:off x="457200" y="1935163"/>
            <a:ext cx="8229600" cy="4389437"/>
          </a:xfrm>
          <a:prstGeom prst="rect">
            <a:avLst/>
          </a:prstGeom>
          <a:noFill/>
          <a:ln w="9525">
            <a:noFill/>
          </a:ln>
        </p:spPr>
        <p:txBody>
          <a:bodyPr/>
          <a:lstStyle/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en-US" altLang="x-none" dirty="0"/>
          </a:p>
        </p:txBody>
      </p:sp>
      <p:sp>
        <p:nvSpPr>
          <p:cNvPr id="14" name="日期占位符 1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6" name="页脚占位符 2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7" name="灯片编号占位符 3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>
              <a:defRPr sz="1200" b="0">
                <a:solidFill>
                  <a:srgbClr val="045C75"/>
                </a:solidFill>
                <a:latin typeface="Comic Sans MS" panose="030F0702030302020204" pitchFamily="66" charset="0"/>
              </a:defRPr>
            </a:lvl1pPr>
          </a:lstStyle>
          <a:p>
            <a:pPr lvl="0"/>
            <a:fld id="{9A0DB2DC-4C9A-4742-B13C-FB6460FD3503}" type="slidenum">
              <a:rPr lang="en-US" altLang="zh-CN"/>
            </a:fld>
            <a:endParaRPr lang="en-US" altLang="zh-CN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ftr="0" dt="0"/>
  <p:txStyles>
    <p:titleStyle>
      <a:lvl1pPr marL="0" lvl="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5000" b="0" i="0" u="none" kern="1200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3050" lvl="0" indent="-27305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lr>
          <a:srgbClr val="0BD0D9"/>
        </a:buClr>
        <a:buSzPct val="95000"/>
        <a:buFont typeface="Wingdings 2" panose="05020102010507070707" pitchFamily="18" charset="2"/>
        <a:buChar char=""/>
        <a:defRPr sz="26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640080" lvl="1" indent="-24638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lr>
          <a:schemeClr val="accent1"/>
        </a:buClr>
        <a:buSzPct val="85000"/>
        <a:buFont typeface="Wingdings 2" panose="05020102010507070707" pitchFamily="18" charset="2"/>
        <a:buChar char=""/>
        <a:defRPr sz="24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2pPr>
      <a:lvl3pPr marL="914400" lvl="2" indent="-245745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lr>
          <a:schemeClr val="accent2"/>
        </a:buClr>
        <a:buSzPct val="70000"/>
        <a:buFont typeface="Wingdings 2" panose="05020102010507070707" pitchFamily="18" charset="2"/>
        <a:buChar char=""/>
        <a:defRPr sz="21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3pPr>
      <a:lvl4pPr marL="1187450" lvl="3" indent="-20955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lr>
          <a:srgbClr val="0BD0D9"/>
        </a:buClr>
        <a:buSzPct val="65000"/>
        <a:buFont typeface="Wingdings 2" panose="05020102010507070707" pitchFamily="18" charset="2"/>
        <a:buChar char="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4pPr>
      <a:lvl5pPr marL="1462405" lvl="4" indent="-20955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lr>
          <a:srgbClr val="10CF9B"/>
        </a:buClr>
        <a:buSzPct val="65000"/>
        <a:buFont typeface="Wingdings 2" panose="05020102010507070707" pitchFamily="18" charset="2"/>
        <a:buChar char="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5pPr>
      <a:lvl6pPr marL="2514600" lvl="5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lr>
          <a:srgbClr val="10CF9B"/>
        </a:buClr>
        <a:buSzPct val="65000"/>
        <a:buFont typeface="Wingdings 2" panose="05020102010507070707" pitchFamily="18" charset="2"/>
        <a:buChar char="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2971800" lvl="6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lr>
          <a:srgbClr val="10CF9B"/>
        </a:buClr>
        <a:buSzPct val="65000"/>
        <a:buFont typeface="Wingdings 2" panose="05020102010507070707" pitchFamily="18" charset="2"/>
        <a:buChar char="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3429000" lvl="7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lr>
          <a:srgbClr val="10CF9B"/>
        </a:buClr>
        <a:buSzPct val="65000"/>
        <a:buFont typeface="Wingdings 2" panose="05020102010507070707" pitchFamily="18" charset="2"/>
        <a:buChar char="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3886200" lvl="8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lr>
          <a:srgbClr val="10CF9B"/>
        </a:buClr>
        <a:buSzPct val="65000"/>
        <a:buFont typeface="Wingdings 2" panose="05020102010507070707" pitchFamily="18" charset="2"/>
        <a:buChar char="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lvl="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Font typeface="Arial" panose="020B0604020202020204" pitchFamily="34" charset="0"/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457200" lvl="1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Font typeface="Arial" panose="020B0604020202020204" pitchFamily="34" charset="0"/>
        <a:buNone/>
        <a:defRPr sz="2400" b="1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2pPr>
      <a:lvl3pPr marL="914400" lvl="2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Font typeface="Arial" panose="020B0604020202020204" pitchFamily="34" charset="0"/>
        <a:buNone/>
        <a:defRPr sz="2400" b="1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3pPr>
      <a:lvl4pPr marL="1371600" lvl="3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Font typeface="Arial" panose="020B0604020202020204" pitchFamily="34" charset="0"/>
        <a:buNone/>
        <a:defRPr sz="2400" b="1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4pPr>
      <a:lvl5pPr marL="1828800" lvl="4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Font typeface="Arial" panose="020B0604020202020204" pitchFamily="34" charset="0"/>
        <a:buNone/>
        <a:defRPr sz="2400" b="1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5pPr>
      <a:lvl6pPr marL="2286000" lvl="5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Font typeface="Arial" panose="020B0604020202020204" pitchFamily="34" charset="0"/>
        <a:buNone/>
        <a:defRPr sz="2400" b="1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6pPr>
      <a:lvl7pPr marL="2743200" lvl="6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Font typeface="Arial" panose="020B0604020202020204" pitchFamily="34" charset="0"/>
        <a:buNone/>
        <a:defRPr sz="2400" b="1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7pPr>
      <a:lvl8pPr marL="3200400" lvl="7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Font typeface="Arial" panose="020B0604020202020204" pitchFamily="34" charset="0"/>
        <a:buNone/>
        <a:defRPr sz="2400" b="1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8pPr>
      <a:lvl9pPr marL="3657600" lvl="8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Font typeface="Arial" panose="020B0604020202020204" pitchFamily="34" charset="0"/>
        <a:buNone/>
        <a:defRPr sz="2400" b="1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4.png"/><Relationship Id="rId1" Type="http://schemas.openxmlformats.org/officeDocument/2006/relationships/image" Target="../media/image3.pn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5.jpe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6.png"/></Relationships>
</file>

<file path=ppt/slides/_rels/slide8.xml.rels><?xml version="1.0" encoding="UTF-8" standalone="yes"?>
<Relationships xmlns="http://schemas.openxmlformats.org/package/2006/relationships"><Relationship Id="rId9" Type="http://schemas.openxmlformats.org/officeDocument/2006/relationships/customXml" Target="../ink/ink5.xml"/><Relationship Id="rId8" Type="http://schemas.openxmlformats.org/officeDocument/2006/relationships/image" Target="../media/image10.png"/><Relationship Id="rId7" Type="http://schemas.openxmlformats.org/officeDocument/2006/relationships/customXml" Target="../ink/ink4.xml"/><Relationship Id="rId6" Type="http://schemas.openxmlformats.org/officeDocument/2006/relationships/image" Target="../media/image9.png"/><Relationship Id="rId5" Type="http://schemas.openxmlformats.org/officeDocument/2006/relationships/customXml" Target="../ink/ink3.xml"/><Relationship Id="rId4" Type="http://schemas.openxmlformats.org/officeDocument/2006/relationships/image" Target="../media/image8.png"/><Relationship Id="rId31" Type="http://schemas.openxmlformats.org/officeDocument/2006/relationships/slideLayout" Target="../slideLayouts/slideLayout1.xml"/><Relationship Id="rId30" Type="http://schemas.openxmlformats.org/officeDocument/2006/relationships/image" Target="../media/image21.png"/><Relationship Id="rId3" Type="http://schemas.openxmlformats.org/officeDocument/2006/relationships/customXml" Target="../ink/ink2.xml"/><Relationship Id="rId29" Type="http://schemas.openxmlformats.org/officeDocument/2006/relationships/customXml" Target="../ink/ink15.xml"/><Relationship Id="rId28" Type="http://schemas.openxmlformats.org/officeDocument/2006/relationships/image" Target="../media/image20.png"/><Relationship Id="rId27" Type="http://schemas.openxmlformats.org/officeDocument/2006/relationships/customXml" Target="../ink/ink14.xml"/><Relationship Id="rId26" Type="http://schemas.openxmlformats.org/officeDocument/2006/relationships/image" Target="../media/image19.png"/><Relationship Id="rId25" Type="http://schemas.openxmlformats.org/officeDocument/2006/relationships/customXml" Target="../ink/ink13.xml"/><Relationship Id="rId24" Type="http://schemas.openxmlformats.org/officeDocument/2006/relationships/image" Target="../media/image18.png"/><Relationship Id="rId23" Type="http://schemas.openxmlformats.org/officeDocument/2006/relationships/customXml" Target="../ink/ink12.xml"/><Relationship Id="rId22" Type="http://schemas.openxmlformats.org/officeDocument/2006/relationships/image" Target="../media/image17.png"/><Relationship Id="rId21" Type="http://schemas.openxmlformats.org/officeDocument/2006/relationships/customXml" Target="../ink/ink11.xml"/><Relationship Id="rId20" Type="http://schemas.openxmlformats.org/officeDocument/2006/relationships/image" Target="../media/image16.png"/><Relationship Id="rId2" Type="http://schemas.openxmlformats.org/officeDocument/2006/relationships/image" Target="../media/image7.png"/><Relationship Id="rId19" Type="http://schemas.openxmlformats.org/officeDocument/2006/relationships/customXml" Target="../ink/ink10.xml"/><Relationship Id="rId18" Type="http://schemas.openxmlformats.org/officeDocument/2006/relationships/image" Target="../media/image15.png"/><Relationship Id="rId17" Type="http://schemas.openxmlformats.org/officeDocument/2006/relationships/customXml" Target="../ink/ink9.xml"/><Relationship Id="rId16" Type="http://schemas.openxmlformats.org/officeDocument/2006/relationships/image" Target="../media/image14.png"/><Relationship Id="rId15" Type="http://schemas.openxmlformats.org/officeDocument/2006/relationships/customXml" Target="../ink/ink8.xml"/><Relationship Id="rId14" Type="http://schemas.openxmlformats.org/officeDocument/2006/relationships/image" Target="../media/image13.png"/><Relationship Id="rId13" Type="http://schemas.openxmlformats.org/officeDocument/2006/relationships/customXml" Target="../ink/ink7.xml"/><Relationship Id="rId12" Type="http://schemas.openxmlformats.org/officeDocument/2006/relationships/image" Target="../media/image12.png"/><Relationship Id="rId11" Type="http://schemas.openxmlformats.org/officeDocument/2006/relationships/customXml" Target="../ink/ink6.xml"/><Relationship Id="rId10" Type="http://schemas.openxmlformats.org/officeDocument/2006/relationships/image" Target="../media/image11.png"/><Relationship Id="rId1" Type="http://schemas.openxmlformats.org/officeDocument/2006/relationships/customXml" Target="../ink/ink1.xml"/></Relationships>
</file>

<file path=ppt/slides/_rels/slide9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2.xml"/><Relationship Id="rId8" Type="http://schemas.openxmlformats.org/officeDocument/2006/relationships/image" Target="../media/image25.png"/><Relationship Id="rId7" Type="http://schemas.openxmlformats.org/officeDocument/2006/relationships/customXml" Target="../ink/ink19.xml"/><Relationship Id="rId6" Type="http://schemas.openxmlformats.org/officeDocument/2006/relationships/image" Target="../media/image24.png"/><Relationship Id="rId5" Type="http://schemas.openxmlformats.org/officeDocument/2006/relationships/customXml" Target="../ink/ink18.xml"/><Relationship Id="rId4" Type="http://schemas.openxmlformats.org/officeDocument/2006/relationships/image" Target="../media/image23.png"/><Relationship Id="rId3" Type="http://schemas.openxmlformats.org/officeDocument/2006/relationships/customXml" Target="../ink/ink17.xml"/><Relationship Id="rId2" Type="http://schemas.openxmlformats.org/officeDocument/2006/relationships/image" Target="../media/image22.png"/><Relationship Id="rId1" Type="http://schemas.openxmlformats.org/officeDocument/2006/relationships/customXml" Target="../ink/ink16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5.jpeg"/></Relationships>
</file>

<file path=ppt/slides/_rels/slide12.xml.rels><?xml version="1.0" encoding="UTF-8" standalone="yes"?>
<Relationships xmlns="http://schemas.openxmlformats.org/package/2006/relationships"><Relationship Id="rId9" Type="http://schemas.openxmlformats.org/officeDocument/2006/relationships/image" Target="../media/image30.png"/><Relationship Id="rId8" Type="http://schemas.openxmlformats.org/officeDocument/2006/relationships/customXml" Target="../ink/ink23.xml"/><Relationship Id="rId7" Type="http://schemas.openxmlformats.org/officeDocument/2006/relationships/image" Target="../media/image29.png"/><Relationship Id="rId6" Type="http://schemas.openxmlformats.org/officeDocument/2006/relationships/customXml" Target="../ink/ink22.xml"/><Relationship Id="rId5" Type="http://schemas.openxmlformats.org/officeDocument/2006/relationships/image" Target="../media/image28.png"/><Relationship Id="rId4" Type="http://schemas.openxmlformats.org/officeDocument/2006/relationships/customXml" Target="../ink/ink21.xml"/><Relationship Id="rId3" Type="http://schemas.openxmlformats.org/officeDocument/2006/relationships/image" Target="../media/image27.png"/><Relationship Id="rId2" Type="http://schemas.openxmlformats.org/officeDocument/2006/relationships/customXml" Target="../ink/ink20.xml"/><Relationship Id="rId12" Type="http://schemas.openxmlformats.org/officeDocument/2006/relationships/slideLayout" Target="../slideLayouts/slideLayout7.xml"/><Relationship Id="rId11" Type="http://schemas.openxmlformats.org/officeDocument/2006/relationships/image" Target="../media/image31.png"/><Relationship Id="rId10" Type="http://schemas.openxmlformats.org/officeDocument/2006/relationships/customXml" Target="../ink/ink24.xml"/><Relationship Id="rId1" Type="http://schemas.openxmlformats.org/officeDocument/2006/relationships/image" Target="../media/image26.png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9" Type="http://schemas.openxmlformats.org/officeDocument/2006/relationships/image" Target="../media/image36.png"/><Relationship Id="rId8" Type="http://schemas.openxmlformats.org/officeDocument/2006/relationships/customXml" Target="../ink/ink28.xml"/><Relationship Id="rId7" Type="http://schemas.openxmlformats.org/officeDocument/2006/relationships/image" Target="../media/image35.png"/><Relationship Id="rId62" Type="http://schemas.openxmlformats.org/officeDocument/2006/relationships/slideLayout" Target="../slideLayouts/slideLayout7.xml"/><Relationship Id="rId61" Type="http://schemas.openxmlformats.org/officeDocument/2006/relationships/image" Target="../media/image62.png"/><Relationship Id="rId60" Type="http://schemas.openxmlformats.org/officeDocument/2006/relationships/customXml" Target="../ink/ink54.xml"/><Relationship Id="rId6" Type="http://schemas.openxmlformats.org/officeDocument/2006/relationships/customXml" Target="../ink/ink27.xml"/><Relationship Id="rId59" Type="http://schemas.openxmlformats.org/officeDocument/2006/relationships/image" Target="../media/image61.png"/><Relationship Id="rId58" Type="http://schemas.openxmlformats.org/officeDocument/2006/relationships/customXml" Target="../ink/ink53.xml"/><Relationship Id="rId57" Type="http://schemas.openxmlformats.org/officeDocument/2006/relationships/image" Target="../media/image60.png"/><Relationship Id="rId56" Type="http://schemas.openxmlformats.org/officeDocument/2006/relationships/customXml" Target="../ink/ink52.xml"/><Relationship Id="rId55" Type="http://schemas.openxmlformats.org/officeDocument/2006/relationships/image" Target="../media/image59.png"/><Relationship Id="rId54" Type="http://schemas.openxmlformats.org/officeDocument/2006/relationships/customXml" Target="../ink/ink51.xml"/><Relationship Id="rId53" Type="http://schemas.openxmlformats.org/officeDocument/2006/relationships/image" Target="../media/image58.png"/><Relationship Id="rId52" Type="http://schemas.openxmlformats.org/officeDocument/2006/relationships/customXml" Target="../ink/ink50.xml"/><Relationship Id="rId51" Type="http://schemas.openxmlformats.org/officeDocument/2006/relationships/image" Target="../media/image57.png"/><Relationship Id="rId50" Type="http://schemas.openxmlformats.org/officeDocument/2006/relationships/customXml" Target="../ink/ink49.xml"/><Relationship Id="rId5" Type="http://schemas.openxmlformats.org/officeDocument/2006/relationships/image" Target="../media/image34.png"/><Relationship Id="rId49" Type="http://schemas.openxmlformats.org/officeDocument/2006/relationships/image" Target="../media/image56.png"/><Relationship Id="rId48" Type="http://schemas.openxmlformats.org/officeDocument/2006/relationships/customXml" Target="../ink/ink48.xml"/><Relationship Id="rId47" Type="http://schemas.openxmlformats.org/officeDocument/2006/relationships/image" Target="../media/image55.png"/><Relationship Id="rId46" Type="http://schemas.openxmlformats.org/officeDocument/2006/relationships/customXml" Target="../ink/ink47.xml"/><Relationship Id="rId45" Type="http://schemas.openxmlformats.org/officeDocument/2006/relationships/image" Target="../media/image54.png"/><Relationship Id="rId44" Type="http://schemas.openxmlformats.org/officeDocument/2006/relationships/customXml" Target="../ink/ink46.xml"/><Relationship Id="rId43" Type="http://schemas.openxmlformats.org/officeDocument/2006/relationships/image" Target="../media/image53.png"/><Relationship Id="rId42" Type="http://schemas.openxmlformats.org/officeDocument/2006/relationships/customXml" Target="../ink/ink45.xml"/><Relationship Id="rId41" Type="http://schemas.openxmlformats.org/officeDocument/2006/relationships/image" Target="../media/image52.png"/><Relationship Id="rId40" Type="http://schemas.openxmlformats.org/officeDocument/2006/relationships/customXml" Target="../ink/ink44.xml"/><Relationship Id="rId4" Type="http://schemas.openxmlformats.org/officeDocument/2006/relationships/customXml" Target="../ink/ink26.xml"/><Relationship Id="rId39" Type="http://schemas.openxmlformats.org/officeDocument/2006/relationships/image" Target="../media/image51.png"/><Relationship Id="rId38" Type="http://schemas.openxmlformats.org/officeDocument/2006/relationships/customXml" Target="../ink/ink43.xml"/><Relationship Id="rId37" Type="http://schemas.openxmlformats.org/officeDocument/2006/relationships/image" Target="../media/image50.png"/><Relationship Id="rId36" Type="http://schemas.openxmlformats.org/officeDocument/2006/relationships/customXml" Target="../ink/ink42.xml"/><Relationship Id="rId35" Type="http://schemas.openxmlformats.org/officeDocument/2006/relationships/image" Target="../media/image49.png"/><Relationship Id="rId34" Type="http://schemas.openxmlformats.org/officeDocument/2006/relationships/customXml" Target="../ink/ink41.xml"/><Relationship Id="rId33" Type="http://schemas.openxmlformats.org/officeDocument/2006/relationships/image" Target="../media/image48.png"/><Relationship Id="rId32" Type="http://schemas.openxmlformats.org/officeDocument/2006/relationships/customXml" Target="../ink/ink40.xml"/><Relationship Id="rId31" Type="http://schemas.openxmlformats.org/officeDocument/2006/relationships/image" Target="../media/image47.png"/><Relationship Id="rId30" Type="http://schemas.openxmlformats.org/officeDocument/2006/relationships/customXml" Target="../ink/ink39.xml"/><Relationship Id="rId3" Type="http://schemas.openxmlformats.org/officeDocument/2006/relationships/image" Target="../media/image33.png"/><Relationship Id="rId29" Type="http://schemas.openxmlformats.org/officeDocument/2006/relationships/image" Target="../media/image46.png"/><Relationship Id="rId28" Type="http://schemas.openxmlformats.org/officeDocument/2006/relationships/customXml" Target="../ink/ink38.xml"/><Relationship Id="rId27" Type="http://schemas.openxmlformats.org/officeDocument/2006/relationships/image" Target="../media/image45.png"/><Relationship Id="rId26" Type="http://schemas.openxmlformats.org/officeDocument/2006/relationships/customXml" Target="../ink/ink37.xml"/><Relationship Id="rId25" Type="http://schemas.openxmlformats.org/officeDocument/2006/relationships/image" Target="../media/image44.png"/><Relationship Id="rId24" Type="http://schemas.openxmlformats.org/officeDocument/2006/relationships/customXml" Target="../ink/ink36.xml"/><Relationship Id="rId23" Type="http://schemas.openxmlformats.org/officeDocument/2006/relationships/image" Target="../media/image43.png"/><Relationship Id="rId22" Type="http://schemas.openxmlformats.org/officeDocument/2006/relationships/customXml" Target="../ink/ink35.xml"/><Relationship Id="rId21" Type="http://schemas.openxmlformats.org/officeDocument/2006/relationships/image" Target="../media/image42.png"/><Relationship Id="rId20" Type="http://schemas.openxmlformats.org/officeDocument/2006/relationships/customXml" Target="../ink/ink34.xml"/><Relationship Id="rId2" Type="http://schemas.openxmlformats.org/officeDocument/2006/relationships/customXml" Target="../ink/ink25.xml"/><Relationship Id="rId19" Type="http://schemas.openxmlformats.org/officeDocument/2006/relationships/image" Target="../media/image41.png"/><Relationship Id="rId18" Type="http://schemas.openxmlformats.org/officeDocument/2006/relationships/customXml" Target="../ink/ink33.xml"/><Relationship Id="rId17" Type="http://schemas.openxmlformats.org/officeDocument/2006/relationships/image" Target="../media/image40.png"/><Relationship Id="rId16" Type="http://schemas.openxmlformats.org/officeDocument/2006/relationships/customXml" Target="../ink/ink32.xml"/><Relationship Id="rId15" Type="http://schemas.openxmlformats.org/officeDocument/2006/relationships/image" Target="../media/image39.png"/><Relationship Id="rId14" Type="http://schemas.openxmlformats.org/officeDocument/2006/relationships/customXml" Target="../ink/ink31.xml"/><Relationship Id="rId13" Type="http://schemas.openxmlformats.org/officeDocument/2006/relationships/image" Target="../media/image38.png"/><Relationship Id="rId12" Type="http://schemas.openxmlformats.org/officeDocument/2006/relationships/customXml" Target="../ink/ink30.xml"/><Relationship Id="rId11" Type="http://schemas.openxmlformats.org/officeDocument/2006/relationships/image" Target="../media/image37.png"/><Relationship Id="rId10" Type="http://schemas.openxmlformats.org/officeDocument/2006/relationships/customXml" Target="../ink/ink29.xml"/><Relationship Id="rId1" Type="http://schemas.openxmlformats.org/officeDocument/2006/relationships/image" Target="../media/image32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64.png"/><Relationship Id="rId1" Type="http://schemas.openxmlformats.org/officeDocument/2006/relationships/image" Target="../media/image63.png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9" Type="http://schemas.openxmlformats.org/officeDocument/2006/relationships/image" Target="../media/image69.png"/><Relationship Id="rId8" Type="http://schemas.openxmlformats.org/officeDocument/2006/relationships/customXml" Target="../ink/ink58.xml"/><Relationship Id="rId7" Type="http://schemas.openxmlformats.org/officeDocument/2006/relationships/image" Target="../media/image68.png"/><Relationship Id="rId6" Type="http://schemas.openxmlformats.org/officeDocument/2006/relationships/customXml" Target="../ink/ink57.xml"/><Relationship Id="rId5" Type="http://schemas.openxmlformats.org/officeDocument/2006/relationships/image" Target="../media/image67.png"/><Relationship Id="rId4" Type="http://schemas.openxmlformats.org/officeDocument/2006/relationships/customXml" Target="../ink/ink56.xml"/><Relationship Id="rId3" Type="http://schemas.openxmlformats.org/officeDocument/2006/relationships/image" Target="../media/image66.png"/><Relationship Id="rId28" Type="http://schemas.openxmlformats.org/officeDocument/2006/relationships/slideLayout" Target="../slideLayouts/slideLayout7.xml"/><Relationship Id="rId27" Type="http://schemas.openxmlformats.org/officeDocument/2006/relationships/image" Target="../media/image78.png"/><Relationship Id="rId26" Type="http://schemas.openxmlformats.org/officeDocument/2006/relationships/customXml" Target="../ink/ink67.xml"/><Relationship Id="rId25" Type="http://schemas.openxmlformats.org/officeDocument/2006/relationships/image" Target="../media/image77.png"/><Relationship Id="rId24" Type="http://schemas.openxmlformats.org/officeDocument/2006/relationships/customXml" Target="../ink/ink66.xml"/><Relationship Id="rId23" Type="http://schemas.openxmlformats.org/officeDocument/2006/relationships/image" Target="../media/image76.png"/><Relationship Id="rId22" Type="http://schemas.openxmlformats.org/officeDocument/2006/relationships/customXml" Target="../ink/ink65.xml"/><Relationship Id="rId21" Type="http://schemas.openxmlformats.org/officeDocument/2006/relationships/image" Target="../media/image75.png"/><Relationship Id="rId20" Type="http://schemas.openxmlformats.org/officeDocument/2006/relationships/customXml" Target="../ink/ink64.xml"/><Relationship Id="rId2" Type="http://schemas.openxmlformats.org/officeDocument/2006/relationships/customXml" Target="../ink/ink55.xml"/><Relationship Id="rId19" Type="http://schemas.openxmlformats.org/officeDocument/2006/relationships/image" Target="../media/image74.png"/><Relationship Id="rId18" Type="http://schemas.openxmlformats.org/officeDocument/2006/relationships/customXml" Target="../ink/ink63.xml"/><Relationship Id="rId17" Type="http://schemas.openxmlformats.org/officeDocument/2006/relationships/image" Target="../media/image73.png"/><Relationship Id="rId16" Type="http://schemas.openxmlformats.org/officeDocument/2006/relationships/customXml" Target="../ink/ink62.xml"/><Relationship Id="rId15" Type="http://schemas.openxmlformats.org/officeDocument/2006/relationships/image" Target="../media/image72.png"/><Relationship Id="rId14" Type="http://schemas.openxmlformats.org/officeDocument/2006/relationships/customXml" Target="../ink/ink61.xml"/><Relationship Id="rId13" Type="http://schemas.openxmlformats.org/officeDocument/2006/relationships/image" Target="../media/image71.png"/><Relationship Id="rId12" Type="http://schemas.openxmlformats.org/officeDocument/2006/relationships/customXml" Target="../ink/ink60.xml"/><Relationship Id="rId11" Type="http://schemas.openxmlformats.org/officeDocument/2006/relationships/image" Target="../media/image70.png"/><Relationship Id="rId10" Type="http://schemas.openxmlformats.org/officeDocument/2006/relationships/customXml" Target="../ink/ink59.xml"/><Relationship Id="rId1" Type="http://schemas.openxmlformats.org/officeDocument/2006/relationships/image" Target="../media/image65.png"/></Relationships>
</file>

<file path=ppt/slides/_rels/slide24.xml.rels><?xml version="1.0" encoding="UTF-8" standalone="yes"?>
<Relationships xmlns="http://schemas.openxmlformats.org/package/2006/relationships"><Relationship Id="rId9" Type="http://schemas.openxmlformats.org/officeDocument/2006/relationships/image" Target="../media/image83.png"/><Relationship Id="rId8" Type="http://schemas.openxmlformats.org/officeDocument/2006/relationships/customXml" Target="../ink/ink71.xml"/><Relationship Id="rId7" Type="http://schemas.openxmlformats.org/officeDocument/2006/relationships/image" Target="../media/image82.png"/><Relationship Id="rId6" Type="http://schemas.openxmlformats.org/officeDocument/2006/relationships/customXml" Target="../ink/ink70.xml"/><Relationship Id="rId5" Type="http://schemas.openxmlformats.org/officeDocument/2006/relationships/image" Target="../media/image81.png"/><Relationship Id="rId4" Type="http://schemas.openxmlformats.org/officeDocument/2006/relationships/customXml" Target="../ink/ink69.xml"/><Relationship Id="rId30" Type="http://schemas.openxmlformats.org/officeDocument/2006/relationships/slideLayout" Target="../slideLayouts/slideLayout7.xml"/><Relationship Id="rId3" Type="http://schemas.openxmlformats.org/officeDocument/2006/relationships/image" Target="../media/image80.png"/><Relationship Id="rId29" Type="http://schemas.openxmlformats.org/officeDocument/2006/relationships/image" Target="../media/image93.png"/><Relationship Id="rId28" Type="http://schemas.openxmlformats.org/officeDocument/2006/relationships/customXml" Target="../ink/ink81.xml"/><Relationship Id="rId27" Type="http://schemas.openxmlformats.org/officeDocument/2006/relationships/image" Target="../media/image92.png"/><Relationship Id="rId26" Type="http://schemas.openxmlformats.org/officeDocument/2006/relationships/customXml" Target="../ink/ink80.xml"/><Relationship Id="rId25" Type="http://schemas.openxmlformats.org/officeDocument/2006/relationships/image" Target="../media/image91.png"/><Relationship Id="rId24" Type="http://schemas.openxmlformats.org/officeDocument/2006/relationships/customXml" Target="../ink/ink79.xml"/><Relationship Id="rId23" Type="http://schemas.openxmlformats.org/officeDocument/2006/relationships/image" Target="../media/image90.png"/><Relationship Id="rId22" Type="http://schemas.openxmlformats.org/officeDocument/2006/relationships/customXml" Target="../ink/ink78.xml"/><Relationship Id="rId21" Type="http://schemas.openxmlformats.org/officeDocument/2006/relationships/image" Target="../media/image89.png"/><Relationship Id="rId20" Type="http://schemas.openxmlformats.org/officeDocument/2006/relationships/customXml" Target="../ink/ink77.xml"/><Relationship Id="rId2" Type="http://schemas.openxmlformats.org/officeDocument/2006/relationships/customXml" Target="../ink/ink68.xml"/><Relationship Id="rId19" Type="http://schemas.openxmlformats.org/officeDocument/2006/relationships/image" Target="../media/image88.png"/><Relationship Id="rId18" Type="http://schemas.openxmlformats.org/officeDocument/2006/relationships/customXml" Target="../ink/ink76.xml"/><Relationship Id="rId17" Type="http://schemas.openxmlformats.org/officeDocument/2006/relationships/image" Target="../media/image87.png"/><Relationship Id="rId16" Type="http://schemas.openxmlformats.org/officeDocument/2006/relationships/customXml" Target="../ink/ink75.xml"/><Relationship Id="rId15" Type="http://schemas.openxmlformats.org/officeDocument/2006/relationships/image" Target="../media/image86.png"/><Relationship Id="rId14" Type="http://schemas.openxmlformats.org/officeDocument/2006/relationships/customXml" Target="../ink/ink74.xml"/><Relationship Id="rId13" Type="http://schemas.openxmlformats.org/officeDocument/2006/relationships/image" Target="../media/image85.png"/><Relationship Id="rId12" Type="http://schemas.openxmlformats.org/officeDocument/2006/relationships/customXml" Target="../ink/ink73.xml"/><Relationship Id="rId11" Type="http://schemas.openxmlformats.org/officeDocument/2006/relationships/image" Target="../media/image84.png"/><Relationship Id="rId10" Type="http://schemas.openxmlformats.org/officeDocument/2006/relationships/customXml" Target="../ink/ink72.xml"/><Relationship Id="rId1" Type="http://schemas.openxmlformats.org/officeDocument/2006/relationships/image" Target="../media/image79.png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5445760" y="2813050"/>
            <a:ext cx="2952750" cy="831850"/>
          </a:xfrm>
          <a:solidFill>
            <a:schemeClr val="tx2">
              <a:lumMod val="40000"/>
              <a:lumOff val="60000"/>
              <a:alpha val="50000"/>
            </a:schemeClr>
          </a:solidFill>
        </p:spPr>
        <p:txBody>
          <a:bodyPr vert="horz" wrap="square" lIns="91440" tIns="45720" rIns="91440" bIns="45720" numCol="1" anchor="t" anchorCtr="0" compatLnSpc="1">
            <a:no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95000"/>
              <a:buFont typeface="Wingdings 2" panose="05020102010507070707" pitchFamily="18" charset="2"/>
              <a:buNone/>
              <a:defRPr/>
            </a:pPr>
            <a:r>
              <a:rPr kumimoji="0" lang="en-US" altLang="zh-CN" sz="4400" b="1" i="0" u="none" strike="noStrike" kern="0" cap="none" spc="0" normalizeH="0" baseline="0" noProof="0" dirty="0">
                <a:ln w="12700">
                  <a:noFill/>
                  <a:prstDash val="solid"/>
                </a:ln>
                <a:solidFill>
                  <a:srgbClr val="0000FF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Grammar</a:t>
            </a:r>
            <a:endParaRPr kumimoji="0" lang="en-US" altLang="zh-CN" sz="4400" b="1" i="0" u="none" strike="noStrike" kern="0" cap="none" spc="0" normalizeH="0" baseline="0" noProof="0" dirty="0">
              <a:ln w="12700">
                <a:noFill/>
                <a:prstDash val="solid"/>
              </a:ln>
              <a:solidFill>
                <a:srgbClr val="0000FF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2051" name="TextBox 4"/>
          <p:cNvSpPr txBox="1">
            <a:spLocks noChangeArrowheads="1"/>
          </p:cNvSpPr>
          <p:nvPr/>
        </p:nvSpPr>
        <p:spPr bwMode="auto">
          <a:xfrm>
            <a:off x="694690" y="836930"/>
            <a:ext cx="8241030" cy="829945"/>
          </a:xfrm>
          <a:prstGeom prst="rect">
            <a:avLst/>
          </a:prstGeom>
          <a:solidFill>
            <a:schemeClr val="accent2">
              <a:lumMod val="40000"/>
              <a:lumOff val="60000"/>
              <a:alpha val="50000"/>
            </a:schemeClr>
          </a:solidFill>
          <a:ln w="9525">
            <a:noFill/>
            <a:miter lim="800000"/>
          </a:ln>
        </p:spPr>
        <p:txBody>
          <a:bodyPr wrap="square">
            <a:spAutoFit/>
          </a:bodyPr>
          <a:lstStyle/>
          <a:p>
            <a:pPr marR="0" algn="ctr" defTabSz="914400">
              <a:buClrTx/>
              <a:buSzTx/>
              <a:buFontTx/>
              <a:buNone/>
              <a:defRPr/>
            </a:pPr>
            <a:r>
              <a:rPr kumimoji="0" lang="en-US" altLang="zh-CN" sz="4800" b="1" cap="none" spc="0" normalizeH="0" baseline="0" noProof="0" dirty="0">
                <a:solidFill>
                  <a:srgbClr val="0000FF"/>
                </a:solidFill>
                <a:latin typeface="Times New Roman" panose="02020603050405020304" pitchFamily="18" charset="0"/>
                <a:ea typeface="微软雅黑" panose="020B0503020204020204" charset="-122"/>
                <a:cs typeface="Times New Roman" panose="02020603050405020304" pitchFamily="18" charset="0"/>
              </a:rPr>
              <a:t>Unit 6  Caring for your health</a:t>
            </a:r>
            <a:endParaRPr kumimoji="0" lang="en-US" altLang="zh-CN" sz="4800" b="1" cap="none" spc="0" normalizeH="0" baseline="0" noProof="0" dirty="0">
              <a:solidFill>
                <a:srgbClr val="0000FF"/>
              </a:solidFill>
              <a:latin typeface="Times New Roman" panose="02020603050405020304" pitchFamily="18" charset="0"/>
              <a:ea typeface="微软雅黑" panose="020B0503020204020204" charset="-122"/>
              <a:cs typeface="Times New Roman" panose="02020603050405020304" pitchFamily="18" charset="0"/>
            </a:endParaRPr>
          </a:p>
        </p:txBody>
      </p:sp>
      <p:pic>
        <p:nvPicPr>
          <p:cNvPr id="2" name="Picture 12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 rot="-287839">
            <a:off x="1004888" y="3136900"/>
            <a:ext cx="3455987" cy="2655888"/>
          </a:xfrm>
          <a:prstGeom prst="rect">
            <a:avLst/>
          </a:prstGeom>
          <a:noFill/>
          <a:ln w="28575" cap="flat" cmpd="sng">
            <a:solidFill>
              <a:srgbClr val="FF0000"/>
            </a:solidFill>
            <a:prstDash val="solid"/>
            <a:miter/>
            <a:headEnd type="none" w="med" len="med"/>
            <a:tailEnd type="none" w="med" len="med"/>
          </a:ln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4280" name="直接连接符 8"/>
          <p:cNvCxnSpPr/>
          <p:nvPr/>
        </p:nvCxnSpPr>
        <p:spPr>
          <a:xfrm>
            <a:off x="5219700" y="3632200"/>
            <a:ext cx="2232025" cy="0"/>
          </a:xfrm>
          <a:prstGeom prst="line">
            <a:avLst/>
          </a:prstGeom>
          <a:ln w="12700" cap="flat" cmpd="sng">
            <a:solidFill>
              <a:srgbClr val="008000"/>
            </a:solidFill>
            <a:prstDash val="solid"/>
            <a:round/>
            <a:headEnd type="none" w="med" len="med"/>
            <a:tailEnd type="oval" w="med" len="med"/>
          </a:ln>
        </p:spPr>
      </p:cxnSp>
      <p:cxnSp>
        <p:nvCxnSpPr>
          <p:cNvPr id="54286" name="直接连接符 8"/>
          <p:cNvCxnSpPr/>
          <p:nvPr/>
        </p:nvCxnSpPr>
        <p:spPr>
          <a:xfrm>
            <a:off x="5219700" y="1833563"/>
            <a:ext cx="2232025" cy="0"/>
          </a:xfrm>
          <a:prstGeom prst="line">
            <a:avLst/>
          </a:prstGeom>
          <a:ln w="12700" cap="flat" cmpd="sng">
            <a:solidFill>
              <a:srgbClr val="FF0066"/>
            </a:solidFill>
            <a:prstDash val="solid"/>
            <a:round/>
            <a:headEnd type="none" w="med" len="med"/>
            <a:tailEnd type="oval" w="med" len="med"/>
          </a:ln>
        </p:spPr>
      </p:cxnSp>
      <p:cxnSp>
        <p:nvCxnSpPr>
          <p:cNvPr id="54289" name="直接连接符 8"/>
          <p:cNvCxnSpPr/>
          <p:nvPr/>
        </p:nvCxnSpPr>
        <p:spPr>
          <a:xfrm>
            <a:off x="1187450" y="4470400"/>
            <a:ext cx="2232025" cy="0"/>
          </a:xfrm>
          <a:prstGeom prst="line">
            <a:avLst/>
          </a:prstGeom>
          <a:ln w="12700" cap="flat" cmpd="sng">
            <a:solidFill>
              <a:srgbClr val="0070C0"/>
            </a:solidFill>
            <a:prstDash val="solid"/>
            <a:round/>
            <a:headEnd type="oval" w="med" len="med"/>
            <a:tailEnd type="none" w="med" len="med"/>
          </a:ln>
        </p:spPr>
      </p:cxnSp>
      <p:cxnSp>
        <p:nvCxnSpPr>
          <p:cNvPr id="54292" name="直接连接符 8"/>
          <p:cNvCxnSpPr/>
          <p:nvPr/>
        </p:nvCxnSpPr>
        <p:spPr>
          <a:xfrm>
            <a:off x="1187450" y="2751138"/>
            <a:ext cx="2232025" cy="0"/>
          </a:xfrm>
          <a:prstGeom prst="line">
            <a:avLst/>
          </a:prstGeom>
          <a:ln w="12700" cap="flat" cmpd="sng">
            <a:solidFill>
              <a:srgbClr val="FF6600"/>
            </a:solidFill>
            <a:prstDash val="solid"/>
            <a:round/>
            <a:headEnd type="oval" w="med" len="med"/>
            <a:tailEnd type="none" w="med" len="med"/>
          </a:ln>
        </p:spPr>
      </p:cxnSp>
      <p:sp>
        <p:nvSpPr>
          <p:cNvPr id="16" name="环形箭头 15"/>
          <p:cNvSpPr/>
          <p:nvPr/>
        </p:nvSpPr>
        <p:spPr>
          <a:xfrm rot="20563910" flipH="1">
            <a:off x="3276079" y="1919237"/>
            <a:ext cx="1625369" cy="1625368"/>
          </a:xfrm>
          <a:prstGeom prst="circularArrow">
            <a:avLst>
              <a:gd name="adj1" fmla="val 9784"/>
              <a:gd name="adj2" fmla="val 1321283"/>
              <a:gd name="adj3" fmla="val 3665794"/>
              <a:gd name="adj4" fmla="val 12516529"/>
              <a:gd name="adj5" fmla="val 13011"/>
            </a:avLst>
          </a:prstGeom>
          <a:gradFill flip="none" rotWithShape="1">
            <a:gsLst>
              <a:gs pos="0">
                <a:srgbClr val="FF6600"/>
              </a:gs>
              <a:gs pos="100000">
                <a:srgbClr val="FFC000"/>
              </a:gs>
            </a:gsLst>
            <a:lin ang="8100000" scaled="1"/>
            <a:tileRect/>
          </a:gradFill>
          <a:ln w="76200" cmpd="sng"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7200000"/>
            </a:lightRig>
          </a:scene3d>
          <a:sp3d prstMaterial="metal">
            <a:bevelT w="101600" h="1016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9" name="环形箭头 18"/>
          <p:cNvSpPr/>
          <p:nvPr/>
        </p:nvSpPr>
        <p:spPr>
          <a:xfrm rot="1326258">
            <a:off x="3806723" y="2819097"/>
            <a:ext cx="1625369" cy="1625370"/>
          </a:xfrm>
          <a:prstGeom prst="circularArrow">
            <a:avLst>
              <a:gd name="adj1" fmla="val 9784"/>
              <a:gd name="adj2" fmla="val 1321283"/>
              <a:gd name="adj3" fmla="val 3665794"/>
              <a:gd name="adj4" fmla="val 11979516"/>
              <a:gd name="adj5" fmla="val 13011"/>
            </a:avLst>
          </a:prstGeom>
          <a:gradFill flip="none" rotWithShape="1">
            <a:gsLst>
              <a:gs pos="0">
                <a:srgbClr val="009900"/>
              </a:gs>
              <a:gs pos="100000">
                <a:srgbClr val="33CC33"/>
              </a:gs>
            </a:gsLst>
            <a:lin ang="8100000" scaled="1"/>
            <a:tileRect/>
          </a:gradFill>
          <a:ln w="76200" cmpd="sng"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7200000"/>
            </a:lightRig>
          </a:scene3d>
          <a:sp3d prstMaterial="metal">
            <a:bevelT w="101600" h="1016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20" name="环形箭头 19"/>
          <p:cNvSpPr/>
          <p:nvPr/>
        </p:nvSpPr>
        <p:spPr>
          <a:xfrm rot="20563910" flipH="1">
            <a:off x="3207645" y="3657010"/>
            <a:ext cx="1625371" cy="1625369"/>
          </a:xfrm>
          <a:prstGeom prst="circularArrow">
            <a:avLst>
              <a:gd name="adj1" fmla="val 9784"/>
              <a:gd name="adj2" fmla="val 1321283"/>
              <a:gd name="adj3" fmla="val 3665794"/>
              <a:gd name="adj4" fmla="val 11886781"/>
              <a:gd name="adj5" fmla="val 13011"/>
            </a:avLst>
          </a:prstGeom>
          <a:gradFill flip="none" rotWithShape="1">
            <a:gsLst>
              <a:gs pos="0">
                <a:srgbClr val="0070C0"/>
              </a:gs>
              <a:gs pos="100000">
                <a:srgbClr val="00B0F0"/>
              </a:gs>
            </a:gsLst>
            <a:lin ang="8100000" scaled="1"/>
            <a:tileRect/>
          </a:gradFill>
          <a:ln w="76200" cmpd="sng"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7200000"/>
            </a:lightRig>
          </a:scene3d>
          <a:sp3d prstMaterial="metal">
            <a:bevelT w="101600" h="1016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24" name="环形箭头 23"/>
          <p:cNvSpPr/>
          <p:nvPr/>
        </p:nvSpPr>
        <p:spPr>
          <a:xfrm rot="1326258">
            <a:off x="3792605" y="997455"/>
            <a:ext cx="1625368" cy="1625369"/>
          </a:xfrm>
          <a:prstGeom prst="circularArrow">
            <a:avLst>
              <a:gd name="adj1" fmla="val 9784"/>
              <a:gd name="adj2" fmla="val 1068638"/>
              <a:gd name="adj3" fmla="val 3665794"/>
              <a:gd name="adj4" fmla="val 9633027"/>
              <a:gd name="adj5" fmla="val 13011"/>
            </a:avLst>
          </a:prstGeom>
          <a:gradFill flip="none" rotWithShape="1">
            <a:gsLst>
              <a:gs pos="0">
                <a:srgbClr val="FF0066"/>
              </a:gs>
              <a:gs pos="100000">
                <a:srgbClr val="FF6699"/>
              </a:gs>
            </a:gsLst>
            <a:lin ang="8100000" scaled="1"/>
            <a:tileRect/>
          </a:gradFill>
          <a:ln w="76200" cmpd="sng"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7200000"/>
            </a:lightRig>
          </a:scene3d>
          <a:sp3d prstMaterial="metal">
            <a:bevelT w="101600" h="1016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4375150" y="1487488"/>
            <a:ext cx="487363" cy="646112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pPr defTabSz="914400"/>
            <a:r>
              <a:rPr lang="en-US" altLang="zh-CN" sz="3600" dirty="0">
                <a:solidFill>
                  <a:srgbClr val="404040"/>
                </a:solidFill>
                <a:latin typeface="Bodoni MT Black" pitchFamily="18" charset="0"/>
                <a:ea typeface="宋体" panose="02010600030101010101" pitchFamily="2" charset="-122"/>
              </a:rPr>
              <a:t>1</a:t>
            </a:r>
            <a:endParaRPr lang="zh-CN" altLang="en-US" sz="3600" dirty="0">
              <a:solidFill>
                <a:srgbClr val="404040"/>
              </a:solidFill>
              <a:latin typeface="Bodoni MT Black" pitchFamily="18" charset="0"/>
              <a:ea typeface="宋体" panose="02010600030101010101" pitchFamily="2" charset="-122"/>
            </a:endParaRPr>
          </a:p>
        </p:txBody>
      </p:sp>
      <p:sp>
        <p:nvSpPr>
          <p:cNvPr id="26" name="TextBox 25"/>
          <p:cNvSpPr txBox="1"/>
          <p:nvPr/>
        </p:nvSpPr>
        <p:spPr>
          <a:xfrm>
            <a:off x="3844925" y="2363788"/>
            <a:ext cx="487363" cy="64770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pPr defTabSz="914400"/>
            <a:r>
              <a:rPr lang="en-US" altLang="zh-CN" sz="3600" dirty="0">
                <a:solidFill>
                  <a:srgbClr val="404040"/>
                </a:solidFill>
                <a:latin typeface="Bodoni MT Black" pitchFamily="18" charset="0"/>
                <a:ea typeface="宋体" panose="02010600030101010101" pitchFamily="2" charset="-122"/>
              </a:rPr>
              <a:t>2</a:t>
            </a:r>
            <a:endParaRPr lang="zh-CN" altLang="en-US" sz="3600" dirty="0">
              <a:solidFill>
                <a:srgbClr val="404040"/>
              </a:solidFill>
              <a:latin typeface="Bodoni MT Black" pitchFamily="18" charset="0"/>
              <a:ea typeface="宋体" panose="02010600030101010101" pitchFamily="2" charset="-122"/>
            </a:endParaRPr>
          </a:p>
        </p:txBody>
      </p:sp>
      <p:sp>
        <p:nvSpPr>
          <p:cNvPr id="27" name="TextBox 26"/>
          <p:cNvSpPr txBox="1"/>
          <p:nvPr/>
        </p:nvSpPr>
        <p:spPr>
          <a:xfrm>
            <a:off x="4360863" y="3230563"/>
            <a:ext cx="488950" cy="646112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pPr defTabSz="914400"/>
            <a:r>
              <a:rPr lang="en-US" altLang="zh-CN" sz="3600" dirty="0">
                <a:solidFill>
                  <a:srgbClr val="404040"/>
                </a:solidFill>
                <a:latin typeface="Bodoni MT Black" pitchFamily="18" charset="0"/>
                <a:ea typeface="宋体" panose="02010600030101010101" pitchFamily="2" charset="-122"/>
              </a:rPr>
              <a:t>3</a:t>
            </a:r>
            <a:endParaRPr lang="zh-CN" altLang="en-US" sz="3600" dirty="0">
              <a:solidFill>
                <a:srgbClr val="404040"/>
              </a:solidFill>
              <a:latin typeface="Bodoni MT Black" pitchFamily="18" charset="0"/>
              <a:ea typeface="宋体" panose="02010600030101010101" pitchFamily="2" charset="-122"/>
            </a:endParaRPr>
          </a:p>
        </p:txBody>
      </p:sp>
      <p:sp>
        <p:nvSpPr>
          <p:cNvPr id="28" name="TextBox 27"/>
          <p:cNvSpPr txBox="1"/>
          <p:nvPr/>
        </p:nvSpPr>
        <p:spPr>
          <a:xfrm>
            <a:off x="3776663" y="4117975"/>
            <a:ext cx="487362" cy="646113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pPr defTabSz="914400"/>
            <a:r>
              <a:rPr lang="en-US" altLang="zh-CN" sz="3600" dirty="0">
                <a:solidFill>
                  <a:srgbClr val="404040"/>
                </a:solidFill>
                <a:latin typeface="Bodoni MT Black" pitchFamily="18" charset="0"/>
                <a:ea typeface="宋体" panose="02010600030101010101" pitchFamily="2" charset="-122"/>
              </a:rPr>
              <a:t>4</a:t>
            </a:r>
            <a:endParaRPr lang="zh-CN" altLang="en-US" sz="3600" dirty="0">
              <a:solidFill>
                <a:srgbClr val="404040"/>
              </a:solidFill>
              <a:latin typeface="Bodoni MT Black" pitchFamily="18" charset="0"/>
              <a:ea typeface="宋体" panose="02010600030101010101" pitchFamily="2" charset="-122"/>
            </a:endParaRPr>
          </a:p>
        </p:txBody>
      </p:sp>
      <p:sp>
        <p:nvSpPr>
          <p:cNvPr id="6157" name="TextBox 32"/>
          <p:cNvSpPr txBox="1"/>
          <p:nvPr/>
        </p:nvSpPr>
        <p:spPr>
          <a:xfrm>
            <a:off x="3851275" y="260350"/>
            <a:ext cx="1214438" cy="708025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pPr defTabSz="914400"/>
            <a:r>
              <a:rPr lang="zh-CN" altLang="en-US" sz="4000" b="1" dirty="0">
                <a:latin typeface="宋体" panose="02010600030101010101" pitchFamily="2" charset="-122"/>
                <a:ea typeface="宋体" panose="02010600030101010101" pitchFamily="2" charset="-122"/>
              </a:rPr>
              <a:t>目录</a:t>
            </a:r>
            <a:endParaRPr lang="zh-CN" altLang="en-US" sz="4000" b="1" dirty="0"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36" name="TextBox 27"/>
          <p:cNvSpPr txBox="1"/>
          <p:nvPr/>
        </p:nvSpPr>
        <p:spPr>
          <a:xfrm>
            <a:off x="5724525" y="1320800"/>
            <a:ext cx="1727200" cy="52387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r>
              <a:rPr lang="en-US" altLang="zh-CN" sz="2800" b="1" dirty="0">
                <a:latin typeface="Times New Roman" panose="02020603050405020304" pitchFamily="18" charset="0"/>
                <a:ea typeface="微软雅黑" panose="020B0503020204020204" charset="-122"/>
              </a:rPr>
              <a:t>Lead-in</a:t>
            </a:r>
            <a:endParaRPr lang="zh-CN" altLang="en-US" sz="2800" b="1" dirty="0">
              <a:latin typeface="Times New Roman" panose="02020603050405020304" pitchFamily="18" charset="0"/>
              <a:ea typeface="微软雅黑" panose="020B0503020204020204" charset="-122"/>
            </a:endParaRPr>
          </a:p>
        </p:txBody>
      </p:sp>
      <p:sp>
        <p:nvSpPr>
          <p:cNvPr id="46" name="TextBox 27"/>
          <p:cNvSpPr txBox="1"/>
          <p:nvPr/>
        </p:nvSpPr>
        <p:spPr>
          <a:xfrm>
            <a:off x="900113" y="2205038"/>
            <a:ext cx="2663825" cy="522287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r>
              <a:rPr lang="en-US" altLang="zh-CN" sz="2800" b="1" dirty="0">
                <a:latin typeface="Times New Roman" panose="02020603050405020304" pitchFamily="18" charset="0"/>
                <a:ea typeface="微软雅黑" panose="020B0503020204020204" charset="-122"/>
              </a:rPr>
              <a:t>While-Learning</a:t>
            </a:r>
            <a:endParaRPr lang="zh-CN" altLang="en-US" sz="2800" b="1" dirty="0">
              <a:latin typeface="Times New Roman" panose="02020603050405020304" pitchFamily="18" charset="0"/>
              <a:ea typeface="微软雅黑" panose="020B0503020204020204" charset="-122"/>
            </a:endParaRPr>
          </a:p>
        </p:txBody>
      </p:sp>
      <p:sp>
        <p:nvSpPr>
          <p:cNvPr id="47" name="TextBox 27"/>
          <p:cNvSpPr txBox="1"/>
          <p:nvPr/>
        </p:nvSpPr>
        <p:spPr>
          <a:xfrm>
            <a:off x="5292725" y="3068638"/>
            <a:ext cx="2519363" cy="52387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r>
              <a:rPr lang="en-US" altLang="zh-CN" sz="2800" b="1" dirty="0">
                <a:latin typeface="Times New Roman" panose="02020603050405020304" pitchFamily="18" charset="0"/>
                <a:ea typeface="微软雅黑" panose="020B0503020204020204" charset="-122"/>
              </a:rPr>
              <a:t>Post-Learning</a:t>
            </a:r>
            <a:endParaRPr lang="zh-CN" altLang="en-US" sz="2800" b="1" dirty="0">
              <a:latin typeface="Times New Roman" panose="02020603050405020304" pitchFamily="18" charset="0"/>
              <a:ea typeface="微软雅黑" panose="020B0503020204020204" charset="-122"/>
            </a:endParaRPr>
          </a:p>
        </p:txBody>
      </p:sp>
      <p:sp>
        <p:nvSpPr>
          <p:cNvPr id="49" name="TextBox 27"/>
          <p:cNvSpPr txBox="1"/>
          <p:nvPr/>
        </p:nvSpPr>
        <p:spPr>
          <a:xfrm>
            <a:off x="1619250" y="3913188"/>
            <a:ext cx="1584325" cy="52387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r>
              <a:rPr lang="en-US" altLang="zh-CN" sz="2800" b="1" dirty="0">
                <a:latin typeface="Times New Roman" panose="02020603050405020304" pitchFamily="18" charset="0"/>
                <a:ea typeface="微软雅黑" panose="020B0503020204020204" charset="-122"/>
              </a:rPr>
              <a:t>Review</a:t>
            </a:r>
            <a:endParaRPr lang="zh-CN" altLang="en-US" sz="2800" b="1" dirty="0">
              <a:latin typeface="Times New Roman" panose="02020603050405020304" pitchFamily="18" charset="0"/>
              <a:ea typeface="微软雅黑" panose="020B0503020204020204" charset="-122"/>
            </a:endParaRPr>
          </a:p>
        </p:txBody>
      </p:sp>
    </p:spTree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00"/>
                            </p:stCondLst>
                            <p:childTnLst>
                              <p:par>
                                <p:cTn id="16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500"/>
                                        <p:tgtEl>
                                          <p:spTgt spid="542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500"/>
                            </p:stCondLst>
                            <p:childTnLst>
                              <p:par>
                                <p:cTn id="32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4" dur="500"/>
                                        <p:tgtEl>
                                          <p:spTgt spid="542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500"/>
                            </p:stCondLst>
                            <p:childTnLst>
                              <p:par>
                                <p:cTn id="48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0" dur="500"/>
                                        <p:tgtEl>
                                          <p:spTgt spid="542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500"/>
                            </p:stCondLst>
                            <p:childTnLst>
                              <p:par>
                                <p:cTn id="64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66" dur="500"/>
                                        <p:tgtEl>
                                          <p:spTgt spid="542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1000"/>
                            </p:stCondLst>
                            <p:childTnLst>
                              <p:par>
                                <p:cTn id="68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1500"/>
                            </p:stCondLst>
                            <p:childTnLst>
                              <p:par>
                                <p:cTn id="7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1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2000"/>
                            </p:stCondLst>
                            <p:childTnLst>
                              <p:par>
                                <p:cTn id="8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7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" grpId="0"/>
      <p:bldP spid="26" grpId="0"/>
      <p:bldP spid="27" grpId="0"/>
      <p:bldP spid="28" grpId="0"/>
      <p:bldP spid="36" grpId="0"/>
      <p:bldP spid="46" grpId="0"/>
      <p:bldP spid="47" grpId="0"/>
      <p:bldP spid="49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矩形 6"/>
          <p:cNvSpPr/>
          <p:nvPr/>
        </p:nvSpPr>
        <p:spPr>
          <a:xfrm rot="10800000">
            <a:off x="1403649" y="3284983"/>
            <a:ext cx="6138785" cy="1008112"/>
          </a:xfrm>
          <a:prstGeom prst="rect">
            <a:avLst/>
          </a:prstGeom>
          <a:solidFill>
            <a:srgbClr val="00B0F0">
              <a:alpha val="50000"/>
            </a:srgbClr>
          </a:solidFill>
          <a:ln>
            <a:noFill/>
          </a:ln>
          <a:scene3d>
            <a:camera prst="perspectiveBelow">
              <a:rot lat="20699999" lon="0" rev="0"/>
            </a:camera>
            <a:lightRig rig="threePt" dir="t">
              <a:rot lat="0" lon="0" rev="1800000"/>
            </a:lightRig>
          </a:scene3d>
          <a:sp3d extrusionH="1270000">
            <a:extrusionClr>
              <a:schemeClr val="bg1"/>
            </a:extrusion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7170" name="TextBox 4"/>
          <p:cNvSpPr txBox="1"/>
          <p:nvPr/>
        </p:nvSpPr>
        <p:spPr>
          <a:xfrm>
            <a:off x="2911475" y="3414713"/>
            <a:ext cx="3840163" cy="708025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r>
              <a:rPr lang="en-US" altLang="zh-CN" sz="4000" b="1" dirty="0">
                <a:latin typeface="Comic Sans MS" panose="030F0702030302020204" pitchFamily="66" charset="0"/>
                <a:ea typeface="微软雅黑" panose="020B0503020204020204" charset="-122"/>
              </a:rPr>
              <a:t>Part I Lead-in</a:t>
            </a:r>
            <a:endParaRPr lang="zh-CN" altLang="en-US" sz="4000" b="1" dirty="0">
              <a:latin typeface="Comic Sans MS" panose="030F0702030302020204" pitchFamily="66" charset="0"/>
              <a:ea typeface="微软雅黑" panose="020B0503020204020204" charset="-122"/>
            </a:endParaRPr>
          </a:p>
        </p:txBody>
      </p:sp>
    </p:spTree>
  </p:cSld>
  <p:clrMapOvr>
    <a:masterClrMapping/>
  </p:clrMapOvr>
  <p:transition spd="slow">
    <p:blinds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extBox 6"/>
          <p:cNvSpPr txBox="1">
            <a:spLocks noChangeArrowheads="1"/>
          </p:cNvSpPr>
          <p:nvPr/>
        </p:nvSpPr>
        <p:spPr bwMode="auto">
          <a:xfrm>
            <a:off x="2000250" y="333375"/>
            <a:ext cx="7143750" cy="64516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 marR="0" defTabSz="914400" fontAlgn="auto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altLang="zh-CN" sz="3600" b="1" kern="1200" cap="none" spc="0" normalizeH="0" baseline="0" noProof="0" dirty="0">
                <a:solidFill>
                  <a:srgbClr val="604A7B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ea typeface="+mn-ea"/>
                <a:cs typeface="+mn-cs"/>
              </a:rPr>
              <a:t>Check-up</a:t>
            </a:r>
            <a:endParaRPr kumimoji="0" lang="en-US" altLang="zh-CN" sz="3600" b="1" kern="1200" cap="none" spc="0" normalizeH="0" baseline="0" noProof="0" dirty="0">
              <a:solidFill>
                <a:srgbClr val="604A7B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Times New Roman" panose="02020603050405020304" pitchFamily="18" charset="0"/>
              <a:ea typeface="+mn-ea"/>
              <a:cs typeface="+mn-cs"/>
            </a:endParaRPr>
          </a:p>
        </p:txBody>
      </p:sp>
      <p:sp>
        <p:nvSpPr>
          <p:cNvPr id="14" name="矩形 21"/>
          <p:cNvSpPr>
            <a:spLocks noChangeArrowheads="1"/>
          </p:cNvSpPr>
          <p:nvPr/>
        </p:nvSpPr>
        <p:spPr bwMode="auto">
          <a:xfrm>
            <a:off x="304800" y="1412875"/>
            <a:ext cx="8295640" cy="521970"/>
          </a:xfrm>
          <a:prstGeom prst="rect">
            <a:avLst/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altLang="zh-CN" sz="2800" b="0" i="1" u="none" strike="noStrike" kern="1200" cap="none" spc="0" normalizeH="0" baseline="0" noProof="0" dirty="0">
                <a:ln>
                  <a:noFill/>
                </a:ln>
                <a:solidFill>
                  <a:schemeClr val="tx2">
                    <a:lumMod val="75000"/>
                  </a:schemeClr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+mn-cs"/>
              </a:rPr>
              <a:t>Tell us your suggestions on how to protect our eyes.</a:t>
            </a:r>
            <a:endParaRPr kumimoji="0" lang="en-US" altLang="zh-CN" sz="2800" b="0" i="1" u="none" strike="noStrike" kern="1200" cap="none" spc="0" normalizeH="0" baseline="0" noProof="0" dirty="0">
              <a:ln>
                <a:noFill/>
              </a:ln>
              <a:solidFill>
                <a:schemeClr val="tx2">
                  <a:lumMod val="75000"/>
                </a:schemeClr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+mn-cs"/>
            </a:endParaRPr>
          </a:p>
        </p:txBody>
      </p:sp>
      <p:sp>
        <p:nvSpPr>
          <p:cNvPr id="4102" name="AutoShape 2" descr="C:\Users\asus\AppData\Roaming\Tencent\Users\563907112\QQ\WinTemp\RichOle\W3P7$4XZ4W(19K9]1%[SM.jpg"/>
          <p:cNvSpPr>
            <a:spLocks noChangeAspect="1"/>
          </p:cNvSpPr>
          <p:nvPr/>
        </p:nvSpPr>
        <p:spPr>
          <a:xfrm>
            <a:off x="0" y="0"/>
            <a:ext cx="304800" cy="304800"/>
          </a:xfrm>
          <a:prstGeom prst="rect">
            <a:avLst/>
          </a:prstGeom>
          <a:noFill/>
          <a:ln w="9525">
            <a:noFill/>
          </a:ln>
        </p:spPr>
        <p:txBody>
          <a:bodyPr/>
          <a:lstStyle/>
          <a:p>
            <a:endParaRPr lang="zh-CN" altLang="en-US" dirty="0">
              <a:latin typeface="Times New Roman" panose="02020603050405020304" pitchFamily="18" charset="0"/>
            </a:endParaRPr>
          </a:p>
        </p:txBody>
      </p:sp>
      <p:sp>
        <p:nvSpPr>
          <p:cNvPr id="4103" name="AutoShape 3" descr="C:\Users\asus\AppData\Roaming\Tencent\Users\563907112\QQ\WinTemp\RichOle\W3P7$4XZ4W(19K9]1%[SM.jpg"/>
          <p:cNvSpPr>
            <a:spLocks noChangeAspect="1"/>
          </p:cNvSpPr>
          <p:nvPr/>
        </p:nvSpPr>
        <p:spPr>
          <a:xfrm>
            <a:off x="0" y="0"/>
            <a:ext cx="304800" cy="304800"/>
          </a:xfrm>
          <a:prstGeom prst="rect">
            <a:avLst/>
          </a:prstGeom>
          <a:noFill/>
          <a:ln w="9525">
            <a:noFill/>
          </a:ln>
        </p:spPr>
        <p:txBody>
          <a:bodyPr/>
          <a:lstStyle/>
          <a:p>
            <a:endParaRPr lang="zh-CN" altLang="en-US" dirty="0">
              <a:latin typeface="Times New Roman" panose="02020603050405020304" pitchFamily="18" charset="0"/>
            </a:endParaRPr>
          </a:p>
        </p:txBody>
      </p:sp>
      <p:sp>
        <p:nvSpPr>
          <p:cNvPr id="4104" name="Rectangle 6"/>
          <p:cNvSpPr/>
          <p:nvPr/>
        </p:nvSpPr>
        <p:spPr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</a:ln>
        </p:spPr>
        <p:txBody>
          <a:bodyPr wrap="none" anchor="ctr">
            <a:spAutoFit/>
          </a:bodyPr>
          <a:lstStyle/>
          <a:p>
            <a:endParaRPr lang="zh-CN" altLang="en-US" dirty="0">
              <a:latin typeface="Times New Roman" panose="02020603050405020304" pitchFamily="18" charset="0"/>
            </a:endParaRPr>
          </a:p>
        </p:txBody>
      </p:sp>
      <p:sp>
        <p:nvSpPr>
          <p:cNvPr id="4105" name="Rectangle 7"/>
          <p:cNvSpPr/>
          <p:nvPr/>
        </p:nvSpPr>
        <p:spPr>
          <a:xfrm>
            <a:off x="0" y="457200"/>
            <a:ext cx="9144000" cy="0"/>
          </a:xfrm>
          <a:prstGeom prst="rect">
            <a:avLst/>
          </a:prstGeom>
          <a:noFill/>
          <a:ln w="9525">
            <a:noFill/>
          </a:ln>
        </p:spPr>
        <p:txBody>
          <a:bodyPr wrap="none" anchor="ctr">
            <a:spAutoFit/>
          </a:bodyPr>
          <a:lstStyle/>
          <a:p>
            <a:endParaRPr lang="zh-CN" altLang="zh-CN" dirty="0">
              <a:latin typeface="Times New Roman" panose="02020603050405020304" pitchFamily="18" charset="0"/>
            </a:endParaRPr>
          </a:p>
        </p:txBody>
      </p:sp>
      <p:pic>
        <p:nvPicPr>
          <p:cNvPr id="4106" name="Picture 36"/>
          <p:cNvPicPr>
            <a:picLocks noChangeAspect="1"/>
          </p:cNvPicPr>
          <p:nvPr/>
        </p:nvPicPr>
        <p:blipFill>
          <a:blip r:embed="rId1"/>
          <a:srcRect l="23946" t="66875" r="52107" b="14063"/>
          <a:stretch>
            <a:fillRect/>
          </a:stretch>
        </p:blipFill>
        <p:spPr>
          <a:xfrm>
            <a:off x="4548188" y="2133600"/>
            <a:ext cx="4595812" cy="205740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2" name="Picture 10" descr="H:\新建文件夹\教参 课件\8A 课件\8AU4课件原稿\8AU4课件原稿\8AU4替换图\图4.tif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71600" y="2708920"/>
            <a:ext cx="3960440" cy="3143070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  <a:headEnd/>
            <a:tailEnd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 rot="10800000">
            <a:off x="1457550" y="3284983"/>
            <a:ext cx="6138785" cy="1008112"/>
          </a:xfrm>
          <a:prstGeom prst="rect">
            <a:avLst/>
          </a:prstGeom>
          <a:solidFill>
            <a:srgbClr val="00B0F0">
              <a:alpha val="50000"/>
            </a:srgbClr>
          </a:solidFill>
          <a:ln>
            <a:noFill/>
          </a:ln>
          <a:scene3d>
            <a:camera prst="perspectiveBelow">
              <a:rot lat="20699999" lon="0" rev="0"/>
            </a:camera>
            <a:lightRig rig="threePt" dir="t">
              <a:rot lat="0" lon="0" rev="1800000"/>
            </a:lightRig>
          </a:scene3d>
          <a:sp3d extrusionH="1270000">
            <a:extrusionClr>
              <a:schemeClr val="bg1"/>
            </a:extrusion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9218" name="TextBox 4"/>
          <p:cNvSpPr txBox="1"/>
          <p:nvPr/>
        </p:nvSpPr>
        <p:spPr>
          <a:xfrm>
            <a:off x="1476375" y="3414713"/>
            <a:ext cx="6008688" cy="708025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r>
              <a:rPr lang="en-US" altLang="zh-CN" sz="4000" b="1" dirty="0">
                <a:latin typeface="Comic Sans MS" panose="030F0702030302020204" pitchFamily="66" charset="0"/>
                <a:ea typeface="微软雅黑" panose="020B0503020204020204" charset="-122"/>
              </a:rPr>
              <a:t>Part II While-Learning</a:t>
            </a:r>
            <a:endParaRPr lang="zh-CN" altLang="en-US" sz="4000" b="1" dirty="0">
              <a:latin typeface="Comic Sans MS" panose="030F0702030302020204" pitchFamily="66" charset="0"/>
              <a:ea typeface="微软雅黑" panose="020B0503020204020204" charset="-122"/>
            </a:endParaRPr>
          </a:p>
        </p:txBody>
      </p:sp>
    </p:spTree>
  </p:cSld>
  <p:clrMapOvr>
    <a:masterClrMapping/>
  </p:clrMapOvr>
  <p:transition spd="slow">
    <p:blinds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1" name="图片 4" descr="看书_副本.jpg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6454140" y="4316730"/>
            <a:ext cx="2479040" cy="239458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0242" name="TextBox 12"/>
          <p:cNvSpPr txBox="1"/>
          <p:nvPr/>
        </p:nvSpPr>
        <p:spPr>
          <a:xfrm>
            <a:off x="579755" y="1587500"/>
            <a:ext cx="7355840" cy="341503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 algn="ctr"/>
            <a:r>
              <a:rPr lang="en-US" altLang="zh-CN" sz="5400" dirty="0">
                <a:solidFill>
                  <a:srgbClr val="0000FF"/>
                </a:solidFill>
                <a:latin typeface="Comic Sans MS" panose="030F0702030302020204" pitchFamily="66" charset="0"/>
                <a:ea typeface="宋体" panose="02010600030101010101" pitchFamily="2" charset="-122"/>
              </a:rPr>
              <a:t>Grammar </a:t>
            </a:r>
            <a:r>
              <a:rPr lang="en-US" altLang="zh-CN" sz="5400" dirty="0">
                <a:solidFill>
                  <a:srgbClr val="0000FF"/>
                </a:solidFill>
                <a:latin typeface="Comic Sans MS" panose="030F0702030302020204" pitchFamily="66" charset="0"/>
                <a:sym typeface="+mn-ea"/>
              </a:rPr>
              <a:t>A    </a:t>
            </a:r>
            <a:endParaRPr lang="en-US" altLang="zh-CN" sz="5400" dirty="0">
              <a:solidFill>
                <a:srgbClr val="0000FF"/>
              </a:solidFill>
              <a:latin typeface="Comic Sans MS" panose="030F0702030302020204" pitchFamily="66" charset="0"/>
              <a:sym typeface="+mn-ea"/>
            </a:endParaRPr>
          </a:p>
          <a:p>
            <a:pPr algn="ctr"/>
            <a:r>
              <a:rPr lang="en-US" altLang="zh-CN" sz="5400" dirty="0">
                <a:solidFill>
                  <a:srgbClr val="0000FF"/>
                </a:solidFill>
                <a:latin typeface="Comic Sans MS" panose="030F0702030302020204" pitchFamily="66" charset="0"/>
                <a:sym typeface="+mn-ea"/>
              </a:rPr>
              <a:t>Using adjectives + that-clause</a:t>
            </a:r>
            <a:endParaRPr lang="en-US" altLang="zh-CN" sz="5400" dirty="0">
              <a:solidFill>
                <a:srgbClr val="0000FF"/>
              </a:solidFill>
              <a:latin typeface="Comic Sans MS" panose="030F0702030302020204" pitchFamily="66" charset="0"/>
              <a:sym typeface="+mn-ea"/>
            </a:endParaRPr>
          </a:p>
          <a:p>
            <a:endParaRPr lang="zh-CN" altLang="en-US" sz="5400" dirty="0">
              <a:solidFill>
                <a:srgbClr val="0000FF"/>
              </a:solidFill>
              <a:latin typeface="Comic Sans MS" panose="030F0702030302020204" pitchFamily="66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9" name="文本框 4098"/>
          <p:cNvSpPr txBox="1"/>
          <p:nvPr/>
        </p:nvSpPr>
        <p:spPr>
          <a:xfrm>
            <a:off x="517525" y="877888"/>
            <a:ext cx="8166735" cy="953135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r>
              <a:rPr lang="en-US" altLang="zh-CN" sz="2800" b="0">
                <a:solidFill>
                  <a:srgbClr val="0000FF"/>
                </a:solidFill>
                <a:latin typeface="Times New Roman" panose="02020603050405020304" pitchFamily="18" charset="0"/>
              </a:rPr>
              <a:t>Some adjectives can be followed by a </a:t>
            </a:r>
            <a:r>
              <a:rPr lang="en-US" altLang="zh-CN" sz="2800" b="0" i="1">
                <a:solidFill>
                  <a:srgbClr val="0000FF"/>
                </a:solidFill>
                <a:latin typeface="Times New Roman" panose="02020603050405020304" pitchFamily="18" charset="0"/>
              </a:rPr>
              <a:t>that</a:t>
            </a:r>
            <a:r>
              <a:rPr lang="en-US" altLang="zh-CN" sz="2800" b="0">
                <a:solidFill>
                  <a:srgbClr val="0000FF"/>
                </a:solidFill>
                <a:latin typeface="Times New Roman" panose="02020603050405020304" pitchFamily="18" charset="0"/>
              </a:rPr>
              <a:t>-clause.  Note</a:t>
            </a:r>
            <a:endParaRPr lang="en-US" altLang="zh-CN" sz="2800" b="0">
              <a:solidFill>
                <a:srgbClr val="0000FF"/>
              </a:solidFill>
              <a:latin typeface="Times New Roman" panose="02020603050405020304" pitchFamily="18" charset="0"/>
            </a:endParaRPr>
          </a:p>
          <a:p>
            <a:r>
              <a:rPr lang="en-US" altLang="zh-CN" sz="2800" b="0">
                <a:solidFill>
                  <a:srgbClr val="0000FF"/>
                </a:solidFill>
                <a:latin typeface="Times New Roman" panose="02020603050405020304" pitchFamily="18" charset="0"/>
              </a:rPr>
              <a:t>that we can sometimes leave out</a:t>
            </a:r>
            <a:r>
              <a:rPr lang="en-US" altLang="zh-CN" sz="2800" b="0" i="1">
                <a:solidFill>
                  <a:srgbClr val="0000FF"/>
                </a:solidFill>
                <a:latin typeface="Times New Roman" panose="02020603050405020304" pitchFamily="18" charset="0"/>
              </a:rPr>
              <a:t> that</a:t>
            </a:r>
            <a:r>
              <a:rPr lang="en-US" altLang="zh-CN" sz="2800" b="0">
                <a:solidFill>
                  <a:srgbClr val="0000FF"/>
                </a:solidFill>
                <a:latin typeface="Times New Roman" panose="02020603050405020304" pitchFamily="18" charset="0"/>
              </a:rPr>
              <a:t>.</a:t>
            </a:r>
            <a:endParaRPr lang="en-US" altLang="zh-CN" sz="2800" b="0">
              <a:solidFill>
                <a:srgbClr val="0000FF"/>
              </a:solidFill>
              <a:latin typeface="Times New Roman" panose="02020603050405020304" pitchFamily="18" charset="0"/>
            </a:endParaRPr>
          </a:p>
        </p:txBody>
      </p:sp>
      <p:sp>
        <p:nvSpPr>
          <p:cNvPr id="4100" name="文本框 4099"/>
          <p:cNvSpPr txBox="1"/>
          <p:nvPr/>
        </p:nvSpPr>
        <p:spPr>
          <a:xfrm>
            <a:off x="185420" y="1981200"/>
            <a:ext cx="8773160" cy="521970"/>
          </a:xfrm>
          <a:prstGeom prst="rect">
            <a:avLst/>
          </a:prstGeom>
          <a:noFill/>
          <a:ln w="28575" cap="flat" cmpd="sng">
            <a:solidFill>
              <a:srgbClr val="0000FF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t">
            <a:spAutoFit/>
          </a:bodyPr>
          <a:lstStyle/>
          <a:p>
            <a:r>
              <a:rPr lang="en-US" altLang="zh-CN" sz="2800">
                <a:latin typeface="Times New Roman" panose="02020603050405020304" pitchFamily="18" charset="0"/>
              </a:rPr>
              <a:t>You should be aware (that) stress is a risk to your health.</a:t>
            </a:r>
            <a:endParaRPr lang="en-US" altLang="zh-CN" sz="2800">
              <a:latin typeface="Times New Roman" panose="02020603050405020304" pitchFamily="18" charset="0"/>
            </a:endParaRPr>
          </a:p>
        </p:txBody>
      </p:sp>
      <p:sp>
        <p:nvSpPr>
          <p:cNvPr id="4101" name="文本框 4100"/>
          <p:cNvSpPr txBox="1"/>
          <p:nvPr/>
        </p:nvSpPr>
        <p:spPr>
          <a:xfrm>
            <a:off x="423863" y="2819400"/>
            <a:ext cx="7148830" cy="52197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r>
              <a:rPr lang="en-US" altLang="zh-CN" sz="2800" b="0">
                <a:solidFill>
                  <a:srgbClr val="0000FF"/>
                </a:solidFill>
                <a:latin typeface="Times New Roman" panose="02020603050405020304" pitchFamily="18" charset="0"/>
              </a:rPr>
              <a:t>Here are some adjectives we can use in this way:</a:t>
            </a:r>
            <a:endParaRPr lang="en-US" altLang="zh-CN" sz="2800" b="0">
              <a:solidFill>
                <a:srgbClr val="0000FF"/>
              </a:solidFill>
              <a:latin typeface="Times New Roman" panose="02020603050405020304" pitchFamily="18" charset="0"/>
            </a:endParaRPr>
          </a:p>
        </p:txBody>
      </p:sp>
      <p:sp>
        <p:nvSpPr>
          <p:cNvPr id="4102" name="文本框 4101"/>
          <p:cNvSpPr txBox="1"/>
          <p:nvPr/>
        </p:nvSpPr>
        <p:spPr>
          <a:xfrm>
            <a:off x="62865" y="3637280"/>
            <a:ext cx="9018270" cy="953135"/>
          </a:xfrm>
          <a:prstGeom prst="rect">
            <a:avLst/>
          </a:prstGeom>
          <a:noFill/>
          <a:ln w="28575" cap="flat" cmpd="sng">
            <a:solidFill>
              <a:srgbClr val="0000FF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square" anchor="t">
            <a:spAutoFit/>
          </a:bodyPr>
          <a:lstStyle/>
          <a:p>
            <a:r>
              <a:rPr lang="en-US" altLang="zh-CN" sz="2800">
                <a:latin typeface="Times New Roman" panose="02020603050405020304" pitchFamily="18" charset="0"/>
              </a:rPr>
              <a:t>afraid      glad       pleased      sorry      surprised     upset</a:t>
            </a:r>
            <a:endParaRPr lang="en-US" altLang="zh-CN" sz="2800">
              <a:latin typeface="Times New Roman" panose="02020603050405020304" pitchFamily="18" charset="0"/>
            </a:endParaRPr>
          </a:p>
          <a:p>
            <a:r>
              <a:rPr lang="en-US" altLang="zh-CN" sz="2800">
                <a:latin typeface="Times New Roman" panose="02020603050405020304" pitchFamily="18" charset="0"/>
              </a:rPr>
              <a:t>certain    happy    sad             sure       unaware       worried</a:t>
            </a:r>
            <a:endParaRPr lang="en-US" altLang="zh-CN" sz="2800">
              <a:latin typeface="Times New Roman" panose="02020603050405020304" pitchFamily="18" charset="0"/>
            </a:endParaRPr>
          </a:p>
        </p:txBody>
      </p:sp>
      <p:pic>
        <p:nvPicPr>
          <p:cNvPr id="4103" name="图片 4102" descr="QQ截图20141224112014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209675" y="4800600"/>
            <a:ext cx="5876925" cy="1781175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3" name="文本框 5122"/>
          <p:cNvSpPr txBox="1"/>
          <p:nvPr/>
        </p:nvSpPr>
        <p:spPr>
          <a:xfrm>
            <a:off x="685800" y="1520825"/>
            <a:ext cx="6662420" cy="460375"/>
          </a:xfrm>
          <a:prstGeom prst="rect">
            <a:avLst/>
          </a:prstGeom>
          <a:noFill/>
          <a:ln w="28575" cap="flat" cmpd="sng">
            <a:solidFill>
              <a:srgbClr val="0000FF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t">
            <a:spAutoFit/>
          </a:bodyPr>
          <a:lstStyle/>
          <a:p>
            <a:r>
              <a:rPr lang="en-US" altLang="zh-CN">
                <a:latin typeface="Times New Roman" panose="02020603050405020304" pitchFamily="18" charset="0"/>
              </a:rPr>
              <a:t>glad       pleased         sure      surprised      worried</a:t>
            </a:r>
            <a:endParaRPr lang="en-US" altLang="zh-CN">
              <a:latin typeface="Times New Roman" panose="02020603050405020304" pitchFamily="18" charset="0"/>
            </a:endParaRPr>
          </a:p>
        </p:txBody>
      </p:sp>
      <p:sp>
        <p:nvSpPr>
          <p:cNvPr id="5124" name="文本框 5123"/>
          <p:cNvSpPr txBox="1"/>
          <p:nvPr/>
        </p:nvSpPr>
        <p:spPr>
          <a:xfrm>
            <a:off x="457200" y="1981200"/>
            <a:ext cx="8382000" cy="445293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marL="342900" indent="-342900">
              <a:lnSpc>
                <a:spcPct val="105000"/>
              </a:lnSpc>
              <a:spcBef>
                <a:spcPct val="5000"/>
              </a:spcBef>
            </a:pPr>
            <a:r>
              <a:rPr lang="en-US" altLang="zh-CN" sz="2600" b="0">
                <a:latin typeface="Times New Roman" panose="02020603050405020304" pitchFamily="18" charset="0"/>
              </a:rPr>
              <a:t>1. I arrived at the hospital on time.</a:t>
            </a:r>
            <a:endParaRPr lang="en-US" altLang="zh-CN" sz="2600" b="0">
              <a:latin typeface="Times New Roman" panose="02020603050405020304" pitchFamily="18" charset="0"/>
            </a:endParaRPr>
          </a:p>
          <a:p>
            <a:pPr marL="342900" indent="-342900">
              <a:lnSpc>
                <a:spcPct val="105000"/>
              </a:lnSpc>
              <a:spcBef>
                <a:spcPct val="5000"/>
              </a:spcBef>
            </a:pPr>
            <a:r>
              <a:rPr lang="en-US" altLang="zh-CN" sz="2600" b="0">
                <a:latin typeface="Times New Roman" panose="02020603050405020304" pitchFamily="18" charset="0"/>
              </a:rPr>
              <a:t>    </a:t>
            </a:r>
            <a:r>
              <a:rPr lang="en-US" altLang="zh-CN" sz="2600" b="0">
                <a:solidFill>
                  <a:srgbClr val="FF0000"/>
                </a:solidFill>
                <a:latin typeface="Times New Roman" panose="02020603050405020304" pitchFamily="18" charset="0"/>
              </a:rPr>
              <a:t>I was glad that I arrived at the hospital on time.</a:t>
            </a:r>
            <a:endParaRPr lang="en-US" altLang="zh-CN" sz="2600" b="0">
              <a:solidFill>
                <a:srgbClr val="FF0000"/>
              </a:solidFill>
              <a:latin typeface="Times New Roman" panose="02020603050405020304" pitchFamily="18" charset="0"/>
            </a:endParaRPr>
          </a:p>
          <a:p>
            <a:pPr marL="342900" indent="-342900">
              <a:lnSpc>
                <a:spcPct val="105000"/>
              </a:lnSpc>
              <a:spcBef>
                <a:spcPct val="5000"/>
              </a:spcBef>
            </a:pPr>
            <a:r>
              <a:rPr lang="en-US" altLang="zh-CN" sz="2600" b="0">
                <a:latin typeface="Times New Roman" panose="02020603050405020304" pitchFamily="18" charset="0"/>
              </a:rPr>
              <a:t>2. There were a lot of people.</a:t>
            </a:r>
            <a:endParaRPr lang="en-US" altLang="zh-CN" sz="2600" b="0">
              <a:latin typeface="Times New Roman" panose="02020603050405020304" pitchFamily="18" charset="0"/>
            </a:endParaRPr>
          </a:p>
          <a:p>
            <a:pPr marL="342900" indent="-342900">
              <a:lnSpc>
                <a:spcPct val="105000"/>
              </a:lnSpc>
              <a:spcBef>
                <a:spcPct val="5000"/>
              </a:spcBef>
            </a:pPr>
            <a:r>
              <a:rPr lang="en-US" altLang="zh-CN" sz="2600" b="0">
                <a:solidFill>
                  <a:srgbClr val="FF0000"/>
                </a:solidFill>
                <a:latin typeface="Times New Roman" panose="02020603050405020304" pitchFamily="18" charset="0"/>
              </a:rPr>
              <a:t>	I was surprised that there were a lot of people.</a:t>
            </a:r>
            <a:endParaRPr lang="en-US" altLang="zh-CN" sz="2600" b="0">
              <a:solidFill>
                <a:srgbClr val="FF0000"/>
              </a:solidFill>
              <a:latin typeface="Times New Roman" panose="02020603050405020304" pitchFamily="18" charset="0"/>
            </a:endParaRPr>
          </a:p>
          <a:p>
            <a:pPr marL="342900" indent="-342900">
              <a:lnSpc>
                <a:spcPct val="105000"/>
              </a:lnSpc>
              <a:spcBef>
                <a:spcPct val="5000"/>
              </a:spcBef>
            </a:pPr>
            <a:r>
              <a:rPr lang="en-US" altLang="zh-CN" sz="2600" b="0">
                <a:latin typeface="Times New Roman" panose="02020603050405020304" pitchFamily="18" charset="0"/>
              </a:rPr>
              <a:t>3. The doctor might be too busy to see me.</a:t>
            </a:r>
            <a:endParaRPr lang="en-US" altLang="zh-CN" sz="2600" b="0">
              <a:latin typeface="Times New Roman" panose="02020603050405020304" pitchFamily="18" charset="0"/>
            </a:endParaRPr>
          </a:p>
          <a:p>
            <a:pPr marL="342900" indent="-342900">
              <a:lnSpc>
                <a:spcPct val="105000"/>
              </a:lnSpc>
              <a:spcBef>
                <a:spcPct val="5000"/>
              </a:spcBef>
            </a:pPr>
            <a:r>
              <a:rPr lang="en-US" altLang="zh-CN" sz="2600" b="0">
                <a:solidFill>
                  <a:srgbClr val="FF0000"/>
                </a:solidFill>
                <a:latin typeface="Times New Roman" panose="02020603050405020304" pitchFamily="18" charset="0"/>
              </a:rPr>
              <a:t>    I was worried that the doctor might be too busy to see me.</a:t>
            </a:r>
            <a:endParaRPr lang="en-US" altLang="zh-CN" sz="2600" b="0">
              <a:solidFill>
                <a:srgbClr val="FF0000"/>
              </a:solidFill>
              <a:latin typeface="Times New Roman" panose="02020603050405020304" pitchFamily="18" charset="0"/>
            </a:endParaRPr>
          </a:p>
          <a:p>
            <a:pPr marL="342900" indent="-342900">
              <a:lnSpc>
                <a:spcPct val="105000"/>
              </a:lnSpc>
              <a:spcBef>
                <a:spcPct val="5000"/>
              </a:spcBef>
            </a:pPr>
            <a:r>
              <a:rPr lang="en-US" altLang="zh-CN" sz="2600" b="0">
                <a:latin typeface="Times New Roman" panose="02020603050405020304" pitchFamily="18" charset="0"/>
              </a:rPr>
              <a:t>4. The doctor was very patient.</a:t>
            </a:r>
            <a:endParaRPr lang="en-US" altLang="zh-CN" sz="2600" b="0">
              <a:latin typeface="Times New Roman" panose="02020603050405020304" pitchFamily="18" charset="0"/>
            </a:endParaRPr>
          </a:p>
          <a:p>
            <a:pPr marL="342900" indent="-342900">
              <a:lnSpc>
                <a:spcPct val="105000"/>
              </a:lnSpc>
              <a:spcBef>
                <a:spcPct val="5000"/>
              </a:spcBef>
            </a:pPr>
            <a:r>
              <a:rPr lang="en-US" altLang="zh-CN" sz="2600" b="0">
                <a:solidFill>
                  <a:srgbClr val="FF0000"/>
                </a:solidFill>
                <a:latin typeface="Times New Roman" panose="02020603050405020304" pitchFamily="18" charset="0"/>
              </a:rPr>
              <a:t>    I was pleased that the doctor was very patient.</a:t>
            </a:r>
            <a:endParaRPr lang="en-US" altLang="zh-CN" sz="2600" b="0">
              <a:solidFill>
                <a:srgbClr val="FF0000"/>
              </a:solidFill>
              <a:latin typeface="Times New Roman" panose="02020603050405020304" pitchFamily="18" charset="0"/>
            </a:endParaRPr>
          </a:p>
          <a:p>
            <a:pPr marL="342900" indent="-342900">
              <a:lnSpc>
                <a:spcPct val="105000"/>
              </a:lnSpc>
              <a:spcBef>
                <a:spcPct val="5000"/>
              </a:spcBef>
            </a:pPr>
            <a:r>
              <a:rPr lang="en-US" altLang="zh-CN" sz="2600" b="0">
                <a:latin typeface="Times New Roman" panose="02020603050405020304" pitchFamily="18" charset="0"/>
              </a:rPr>
              <a:t>5. I would get well soon.</a:t>
            </a:r>
            <a:endParaRPr lang="en-US" altLang="zh-CN" sz="2600" b="0">
              <a:solidFill>
                <a:srgbClr val="FF0000"/>
              </a:solidFill>
              <a:latin typeface="Times New Roman" panose="02020603050405020304" pitchFamily="18" charset="0"/>
            </a:endParaRPr>
          </a:p>
          <a:p>
            <a:pPr marL="342900" indent="-342900">
              <a:lnSpc>
                <a:spcPct val="105000"/>
              </a:lnSpc>
              <a:spcBef>
                <a:spcPct val="5000"/>
              </a:spcBef>
            </a:pPr>
            <a:r>
              <a:rPr lang="en-US" altLang="zh-CN" sz="2600" b="0">
                <a:solidFill>
                  <a:srgbClr val="FF0000"/>
                </a:solidFill>
                <a:latin typeface="Times New Roman" panose="02020603050405020304" pitchFamily="18" charset="0"/>
              </a:rPr>
              <a:t>    I was sure that I would get well soon.</a:t>
            </a:r>
            <a:endParaRPr lang="en-US" altLang="zh-CN" sz="2600" b="0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5" name="矩形 21"/>
          <p:cNvSpPr>
            <a:spLocks noChangeArrowheads="1"/>
          </p:cNvSpPr>
          <p:nvPr/>
        </p:nvSpPr>
        <p:spPr bwMode="auto">
          <a:xfrm>
            <a:off x="380365" y="677545"/>
            <a:ext cx="8536305" cy="706755"/>
          </a:xfrm>
          <a:prstGeom prst="rect">
            <a:avLst/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altLang="zh-CN" sz="2000" b="0" i="1" u="none" strike="noStrike" kern="1200" cap="none" spc="0" normalizeH="0" baseline="0" noProof="0" dirty="0">
                <a:ln>
                  <a:noFill/>
                </a:ln>
                <a:solidFill>
                  <a:schemeClr val="tx2">
                    <a:lumMod val="75000"/>
                  </a:schemeClr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+mn-cs"/>
              </a:rPr>
              <a:t>You went to see a doctor last week. Write about the visit using the adjectives from the box and the sentences below. Use a different adjective each time.</a:t>
            </a:r>
            <a:endParaRPr kumimoji="0" lang="en-US" altLang="zh-CN" sz="2000" b="0" i="1" u="none" strike="noStrike" kern="1200" cap="none" spc="0" normalizeH="0" baseline="0" noProof="0" dirty="0">
              <a:ln>
                <a:noFill/>
              </a:ln>
              <a:solidFill>
                <a:schemeClr val="tx2">
                  <a:lumMod val="75000"/>
                </a:schemeClr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+mn-cs"/>
            </a:endParaRPr>
          </a:p>
        </p:txBody>
      </p:sp>
      <mc:AlternateContent xmlns:mc="http://schemas.openxmlformats.org/markup-compatibility/2006" xmlns:p14="http://schemas.microsoft.com/office/powerpoint/2010/main">
        <mc:Choice Requires="p14">
          <p:contentPart r:id="rId1" p14:bwMode="auto">
            <p14:nvContentPartPr>
              <p14:cNvPr id="2" name="墨迹 1"/>
              <p14:cNvContentPartPr/>
              <p14:nvPr/>
            </p14:nvContentPartPr>
            <p14:xfrm>
              <a:off x="1098550" y="2825750"/>
              <a:ext cx="698500" cy="19050"/>
            </p14:xfrm>
          </p:contentPart>
        </mc:Choice>
        <mc:Fallback xmlns="">
          <p:pic>
            <p:nvPicPr>
              <p:cNvPr id="2" name="墨迹 1"/>
            </p:nvPicPr>
            <p:blipFill>
              <a:blip r:embed="rId2"/>
            </p:blipFill>
            <p:spPr>
              <a:xfrm>
                <a:off x="1098550" y="2825750"/>
                <a:ext cx="698500" cy="19050"/>
              </a:xfrm>
              <a:prstGeom prst="rect"/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r:id="rId3" p14:bwMode="auto">
            <p14:nvContentPartPr>
              <p14:cNvPr id="3" name="墨迹 2"/>
              <p14:cNvContentPartPr/>
              <p14:nvPr/>
            </p14:nvContentPartPr>
            <p14:xfrm>
              <a:off x="3168650" y="2825750"/>
              <a:ext cx="977900" cy="19050"/>
            </p14:xfrm>
          </p:contentPart>
        </mc:Choice>
        <mc:Fallback xmlns="">
          <p:pic>
            <p:nvPicPr>
              <p:cNvPr id="3" name="墨迹 2"/>
            </p:nvPicPr>
            <p:blipFill>
              <a:blip r:embed="rId4"/>
            </p:blipFill>
            <p:spPr>
              <a:xfrm>
                <a:off x="3168650" y="2825750"/>
                <a:ext cx="977900" cy="19050"/>
              </a:xfrm>
              <a:prstGeom prst="rect"/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r:id="rId5" p14:bwMode="auto">
            <p14:nvContentPartPr>
              <p14:cNvPr id="4" name="墨迹 3"/>
              <p14:cNvContentPartPr/>
              <p14:nvPr/>
            </p14:nvContentPartPr>
            <p14:xfrm>
              <a:off x="1200150" y="3708400"/>
              <a:ext cx="539750" cy="12700"/>
            </p14:xfrm>
          </p:contentPart>
        </mc:Choice>
        <mc:Fallback xmlns="">
          <p:pic>
            <p:nvPicPr>
              <p:cNvPr id="4" name="墨迹 3"/>
            </p:nvPicPr>
            <p:blipFill>
              <a:blip r:embed="rId6"/>
            </p:blipFill>
            <p:spPr>
              <a:xfrm>
                <a:off x="1200150" y="3708400"/>
                <a:ext cx="539750" cy="12700"/>
              </a:xfrm>
              <a:prstGeom prst="rect"/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r:id="rId7" p14:bwMode="auto">
            <p14:nvContentPartPr>
              <p14:cNvPr id="6" name="墨迹 5"/>
              <p14:cNvContentPartPr/>
              <p14:nvPr/>
            </p14:nvContentPartPr>
            <p14:xfrm>
              <a:off x="4394200" y="3695700"/>
              <a:ext cx="412750" cy="12700"/>
            </p14:xfrm>
          </p:contentPart>
        </mc:Choice>
        <mc:Fallback xmlns="">
          <p:pic>
            <p:nvPicPr>
              <p:cNvPr id="6" name="墨迹 5"/>
            </p:nvPicPr>
            <p:blipFill>
              <a:blip r:embed="rId8"/>
            </p:blipFill>
            <p:spPr>
              <a:xfrm>
                <a:off x="4394200" y="3695700"/>
                <a:ext cx="412750" cy="12700"/>
              </a:xfrm>
              <a:prstGeom prst="rect"/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r:id="rId9" p14:bwMode="auto">
            <p14:nvContentPartPr>
              <p14:cNvPr id="7" name="墨迹 6"/>
              <p14:cNvContentPartPr/>
              <p14:nvPr/>
            </p14:nvContentPartPr>
            <p14:xfrm>
              <a:off x="1263650" y="4648200"/>
              <a:ext cx="1479550" cy="31750"/>
            </p14:xfrm>
          </p:contentPart>
        </mc:Choice>
        <mc:Fallback xmlns="">
          <p:pic>
            <p:nvPicPr>
              <p:cNvPr id="7" name="墨迹 6"/>
            </p:nvPicPr>
            <p:blipFill>
              <a:blip r:embed="rId10"/>
            </p:blipFill>
            <p:spPr>
              <a:xfrm>
                <a:off x="1263650" y="4648200"/>
                <a:ext cx="1479550" cy="31750"/>
              </a:xfrm>
              <a:prstGeom prst="rect"/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r:id="rId11" p14:bwMode="auto">
            <p14:nvContentPartPr>
              <p14:cNvPr id="8" name="墨迹 7"/>
              <p14:cNvContentPartPr/>
              <p14:nvPr/>
            </p14:nvContentPartPr>
            <p14:xfrm>
              <a:off x="977900" y="977900"/>
              <a:ext cx="3060700" cy="50800"/>
            </p14:xfrm>
          </p:contentPart>
        </mc:Choice>
        <mc:Fallback xmlns="">
          <p:pic>
            <p:nvPicPr>
              <p:cNvPr id="8" name="墨迹 7"/>
            </p:nvPicPr>
            <p:blipFill>
              <a:blip r:embed="rId12"/>
            </p:blipFill>
            <p:spPr>
              <a:xfrm>
                <a:off x="977900" y="977900"/>
                <a:ext cx="3060700" cy="50800"/>
              </a:xfrm>
              <a:prstGeom prst="rect"/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r:id="rId13" p14:bwMode="auto">
            <p14:nvContentPartPr>
              <p14:cNvPr id="9" name="墨迹 8"/>
              <p14:cNvContentPartPr/>
              <p14:nvPr/>
            </p14:nvContentPartPr>
            <p14:xfrm>
              <a:off x="4781550" y="4559300"/>
              <a:ext cx="914400" cy="38100"/>
            </p14:xfrm>
          </p:contentPart>
        </mc:Choice>
        <mc:Fallback xmlns="">
          <p:pic>
            <p:nvPicPr>
              <p:cNvPr id="9" name="墨迹 8"/>
            </p:nvPicPr>
            <p:blipFill>
              <a:blip r:embed="rId14"/>
            </p:blipFill>
            <p:spPr>
              <a:xfrm>
                <a:off x="4781550" y="4559300"/>
                <a:ext cx="914400" cy="38100"/>
              </a:xfrm>
              <a:prstGeom prst="rect"/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r:id="rId15" p14:bwMode="auto">
            <p14:nvContentPartPr>
              <p14:cNvPr id="10" name="墨迹 9"/>
              <p14:cNvContentPartPr/>
              <p14:nvPr/>
            </p14:nvContentPartPr>
            <p14:xfrm>
              <a:off x="5168900" y="4699000"/>
              <a:ext cx="6350" cy="171450"/>
            </p14:xfrm>
          </p:contentPart>
        </mc:Choice>
        <mc:Fallback xmlns="">
          <p:pic>
            <p:nvPicPr>
              <p:cNvPr id="10" name="墨迹 9"/>
            </p:nvPicPr>
            <p:blipFill>
              <a:blip r:embed="rId16"/>
            </p:blipFill>
            <p:spPr>
              <a:xfrm>
                <a:off x="5168900" y="4699000"/>
                <a:ext cx="6350" cy="171450"/>
              </a:xfrm>
              <a:prstGeom prst="rect"/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r:id="rId17" p14:bwMode="auto">
            <p14:nvContentPartPr>
              <p14:cNvPr id="11" name="墨迹 10"/>
              <p14:cNvContentPartPr/>
              <p14:nvPr/>
            </p14:nvContentPartPr>
            <p14:xfrm>
              <a:off x="5327650" y="4699000"/>
              <a:ext cx="19050" cy="38100"/>
            </p14:xfrm>
          </p:contentPart>
        </mc:Choice>
        <mc:Fallback xmlns="">
          <p:pic>
            <p:nvPicPr>
              <p:cNvPr id="11" name="墨迹 10"/>
            </p:nvPicPr>
            <p:blipFill>
              <a:blip r:embed="rId18"/>
            </p:blipFill>
            <p:spPr>
              <a:xfrm>
                <a:off x="5327650" y="4699000"/>
                <a:ext cx="19050" cy="38100"/>
              </a:xfrm>
              <a:prstGeom prst="rect"/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r:id="rId19" p14:bwMode="auto">
            <p14:nvContentPartPr>
              <p14:cNvPr id="12" name="墨迹 11"/>
              <p14:cNvContentPartPr/>
              <p14:nvPr/>
            </p14:nvContentPartPr>
            <p14:xfrm>
              <a:off x="5207000" y="4679950"/>
              <a:ext cx="431800" cy="247650"/>
            </p14:xfrm>
          </p:contentPart>
        </mc:Choice>
        <mc:Fallback xmlns="">
          <p:pic>
            <p:nvPicPr>
              <p:cNvPr id="12" name="墨迹 11"/>
            </p:nvPicPr>
            <p:blipFill>
              <a:blip r:embed="rId20"/>
            </p:blipFill>
            <p:spPr>
              <a:xfrm>
                <a:off x="5207000" y="4679950"/>
                <a:ext cx="431800" cy="247650"/>
              </a:xfrm>
              <a:prstGeom prst="rect"/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r:id="rId21" p14:bwMode="auto">
            <p14:nvContentPartPr>
              <p14:cNvPr id="13" name="墨迹 12"/>
              <p14:cNvContentPartPr/>
              <p14:nvPr/>
            </p14:nvContentPartPr>
            <p14:xfrm>
              <a:off x="5810250" y="4679950"/>
              <a:ext cx="431800" cy="228600"/>
            </p14:xfrm>
          </p:contentPart>
        </mc:Choice>
        <mc:Fallback xmlns="">
          <p:pic>
            <p:nvPicPr>
              <p:cNvPr id="13" name="墨迹 12"/>
            </p:nvPicPr>
            <p:blipFill>
              <a:blip r:embed="rId22"/>
            </p:blipFill>
            <p:spPr>
              <a:xfrm>
                <a:off x="5810250" y="4679950"/>
                <a:ext cx="431800" cy="228600"/>
              </a:xfrm>
              <a:prstGeom prst="rect"/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r:id="rId23" p14:bwMode="auto">
            <p14:nvContentPartPr>
              <p14:cNvPr id="14" name="墨迹 13"/>
              <p14:cNvContentPartPr/>
              <p14:nvPr/>
            </p14:nvContentPartPr>
            <p14:xfrm>
              <a:off x="6381750" y="4705350"/>
              <a:ext cx="120650" cy="139700"/>
            </p14:xfrm>
          </p:contentPart>
        </mc:Choice>
        <mc:Fallback xmlns="">
          <p:pic>
            <p:nvPicPr>
              <p:cNvPr id="14" name="墨迹 13"/>
            </p:nvPicPr>
            <p:blipFill>
              <a:blip r:embed="rId24"/>
            </p:blipFill>
            <p:spPr>
              <a:xfrm>
                <a:off x="6381750" y="4705350"/>
                <a:ext cx="120650" cy="139700"/>
              </a:xfrm>
              <a:prstGeom prst="rect"/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r:id="rId25" p14:bwMode="auto">
            <p14:nvContentPartPr>
              <p14:cNvPr id="15" name="墨迹 14"/>
              <p14:cNvContentPartPr/>
              <p14:nvPr/>
            </p14:nvContentPartPr>
            <p14:xfrm>
              <a:off x="6305550" y="4705350"/>
              <a:ext cx="317500" cy="412750"/>
            </p14:xfrm>
          </p:contentPart>
        </mc:Choice>
        <mc:Fallback xmlns="">
          <p:pic>
            <p:nvPicPr>
              <p:cNvPr id="15" name="墨迹 14"/>
            </p:nvPicPr>
            <p:blipFill>
              <a:blip r:embed="rId26"/>
            </p:blipFill>
            <p:spPr>
              <a:xfrm>
                <a:off x="6305550" y="4705350"/>
                <a:ext cx="317500" cy="412750"/>
              </a:xfrm>
              <a:prstGeom prst="rect"/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r:id="rId27" p14:bwMode="auto">
            <p14:nvContentPartPr>
              <p14:cNvPr id="16" name="墨迹 15"/>
              <p14:cNvContentPartPr/>
              <p14:nvPr/>
            </p14:nvContentPartPr>
            <p14:xfrm>
              <a:off x="1225550" y="5410200"/>
              <a:ext cx="863600" cy="25400"/>
            </p14:xfrm>
          </p:contentPart>
        </mc:Choice>
        <mc:Fallback xmlns="">
          <p:pic>
            <p:nvPicPr>
              <p:cNvPr id="16" name="墨迹 15"/>
            </p:nvPicPr>
            <p:blipFill>
              <a:blip r:embed="rId28"/>
            </p:blipFill>
            <p:spPr>
              <a:xfrm>
                <a:off x="1225550" y="5410200"/>
                <a:ext cx="863600" cy="25400"/>
              </a:xfrm>
              <a:prstGeom prst="rect"/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r:id="rId29" p14:bwMode="auto">
            <p14:nvContentPartPr>
              <p14:cNvPr id="17" name="墨迹 16"/>
              <p14:cNvContentPartPr/>
              <p14:nvPr/>
            </p14:nvContentPartPr>
            <p14:xfrm>
              <a:off x="4883150" y="5422900"/>
              <a:ext cx="514350" cy="6350"/>
            </p14:xfrm>
          </p:contentPart>
        </mc:Choice>
        <mc:Fallback xmlns="">
          <p:pic>
            <p:nvPicPr>
              <p:cNvPr id="17" name="墨迹 16"/>
            </p:nvPicPr>
            <p:blipFill>
              <a:blip r:embed="rId30"/>
            </p:blipFill>
            <p:spPr>
              <a:xfrm>
                <a:off x="4883150" y="5422900"/>
                <a:ext cx="514350" cy="6350"/>
              </a:xfrm>
              <a:prstGeom prst="rect"/>
            </p:spPr>
          </p:pic>
        </mc:Fallback>
      </mc:AlternateContent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12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12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12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12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12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12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512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512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512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512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标题 28673"/>
          <p:cNvSpPr>
            <a:spLocks noGrp="1"/>
          </p:cNvSpPr>
          <p:nvPr>
            <p:ph type="title"/>
          </p:nvPr>
        </p:nvSpPr>
        <p:spPr>
          <a:xfrm>
            <a:off x="457200" y="796925"/>
            <a:ext cx="8229600" cy="762000"/>
          </a:xfrm>
        </p:spPr>
        <p:txBody>
          <a:bodyPr lIns="0" rIns="0" bIns="0" anchor="b"/>
          <a:lstStyle/>
          <a:p>
            <a:r>
              <a:rPr lang="zh-CN" altLang="en-US" sz="2600" b="1" dirty="0">
                <a:solidFill>
                  <a:srgbClr val="0000FF"/>
                </a:solidFill>
                <a:latin typeface="Times New Roman" panose="02020603050405020304" pitchFamily="18" charset="0"/>
              </a:rPr>
              <a:t>根据括号中的形容词，运用“形容词</a:t>
            </a:r>
            <a:r>
              <a:rPr lang="en-US" altLang="zh-CN" sz="2600" b="1">
                <a:solidFill>
                  <a:srgbClr val="0000FF"/>
                </a:solidFill>
                <a:latin typeface="Times New Roman" panose="02020603050405020304" pitchFamily="18" charset="0"/>
              </a:rPr>
              <a:t>+</a:t>
            </a:r>
            <a:r>
              <a:rPr lang="zh-CN" altLang="en-US" sz="2600" b="1" dirty="0">
                <a:solidFill>
                  <a:srgbClr val="0000FF"/>
                </a:solidFill>
                <a:latin typeface="Times New Roman" panose="02020603050405020304" pitchFamily="18" charset="0"/>
              </a:rPr>
              <a:t>名词性从句”的结构，以第一人称改写句子。</a:t>
            </a:r>
            <a:endParaRPr lang="zh-CN" altLang="en-US" sz="2600" b="1" dirty="0">
              <a:solidFill>
                <a:srgbClr val="0000FF"/>
              </a:solidFill>
              <a:latin typeface="Times New Roman" panose="02020603050405020304" pitchFamily="18" charset="0"/>
            </a:endParaRPr>
          </a:p>
        </p:txBody>
      </p:sp>
      <p:sp>
        <p:nvSpPr>
          <p:cNvPr id="28675" name="文本占位符 28674"/>
          <p:cNvSpPr>
            <a:spLocks noGrp="1"/>
          </p:cNvSpPr>
          <p:nvPr>
            <p:ph type="body" idx="1"/>
          </p:nvPr>
        </p:nvSpPr>
        <p:spPr>
          <a:xfrm>
            <a:off x="457200" y="1558925"/>
            <a:ext cx="8229600" cy="4876800"/>
          </a:xfrm>
        </p:spPr>
        <p:txBody>
          <a:bodyPr/>
          <a:lstStyle/>
          <a:p>
            <a:pPr>
              <a:lnSpc>
                <a:spcPct val="110000"/>
              </a:lnSpc>
              <a:buNone/>
            </a:pPr>
            <a:r>
              <a:rPr lang="en-US" altLang="zh-CN" sz="2800">
                <a:latin typeface="Times New Roman" panose="02020603050405020304" pitchFamily="18" charset="0"/>
              </a:rPr>
              <a:t>1. She does not know the answer. (afraid)</a:t>
            </a:r>
            <a:endParaRPr lang="en-US" altLang="zh-CN" sz="2800">
              <a:latin typeface="Times New Roman" panose="02020603050405020304" pitchFamily="18" charset="0"/>
            </a:endParaRPr>
          </a:p>
          <a:p>
            <a:pPr>
              <a:lnSpc>
                <a:spcPct val="110000"/>
              </a:lnSpc>
              <a:buNone/>
            </a:pP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</a:rPr>
              <a:t>   I am afraid that she doesn’t know the answer.</a:t>
            </a:r>
            <a:endParaRPr lang="en-US" altLang="zh-CN" sz="2800">
              <a:solidFill>
                <a:srgbClr val="FF0000"/>
              </a:solidFill>
              <a:latin typeface="Times New Roman" panose="02020603050405020304" pitchFamily="18" charset="0"/>
            </a:endParaRPr>
          </a:p>
          <a:p>
            <a:pPr>
              <a:lnSpc>
                <a:spcPct val="110000"/>
              </a:lnSpc>
              <a:buNone/>
            </a:pPr>
            <a:r>
              <a:rPr lang="en-US" altLang="zh-CN" sz="2800">
                <a:latin typeface="Times New Roman" panose="02020603050405020304" pitchFamily="18" charset="0"/>
              </a:rPr>
              <a:t>2. I was late for class. (sorry)</a:t>
            </a:r>
            <a:endParaRPr lang="en-US" altLang="zh-CN" sz="2800">
              <a:latin typeface="Times New Roman" panose="02020603050405020304" pitchFamily="18" charset="0"/>
            </a:endParaRPr>
          </a:p>
          <a:p>
            <a:pPr>
              <a:lnSpc>
                <a:spcPct val="110000"/>
              </a:lnSpc>
              <a:buNone/>
            </a:pP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</a:rPr>
              <a:t>   I am sorry that I was late for class.</a:t>
            </a:r>
            <a:endParaRPr lang="en-US" altLang="zh-CN" sz="2800">
              <a:solidFill>
                <a:srgbClr val="FF0000"/>
              </a:solidFill>
              <a:latin typeface="Times New Roman" panose="02020603050405020304" pitchFamily="18" charset="0"/>
            </a:endParaRPr>
          </a:p>
          <a:p>
            <a:pPr>
              <a:lnSpc>
                <a:spcPct val="110000"/>
              </a:lnSpc>
              <a:buNone/>
            </a:pPr>
            <a:r>
              <a:rPr lang="en-US" altLang="zh-CN" sz="2800">
                <a:latin typeface="Times New Roman" panose="02020603050405020304" pitchFamily="18" charset="0"/>
              </a:rPr>
              <a:t>3. Lily might fail the exam. (worried)</a:t>
            </a:r>
            <a:endParaRPr lang="en-US" altLang="zh-CN" sz="2800">
              <a:latin typeface="Times New Roman" panose="02020603050405020304" pitchFamily="18" charset="0"/>
            </a:endParaRPr>
          </a:p>
          <a:p>
            <a:pPr>
              <a:lnSpc>
                <a:spcPct val="110000"/>
              </a:lnSpc>
              <a:buNone/>
            </a:pP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</a:rPr>
              <a:t>   I am worried that Lily might fail the exam.</a:t>
            </a:r>
            <a:endParaRPr lang="en-US" altLang="zh-CN" sz="2800">
              <a:solidFill>
                <a:srgbClr val="FF0000"/>
              </a:solidFill>
              <a:latin typeface="Times New Roman" panose="02020603050405020304" pitchFamily="18" charset="0"/>
            </a:endParaRPr>
          </a:p>
          <a:p>
            <a:pPr>
              <a:lnSpc>
                <a:spcPct val="110000"/>
              </a:lnSpc>
              <a:buNone/>
            </a:pPr>
            <a:r>
              <a:rPr lang="en-US" altLang="zh-CN" sz="2800">
                <a:latin typeface="Times New Roman" panose="02020603050405020304" pitchFamily="18" charset="0"/>
              </a:rPr>
              <a:t>4. You feel better. (happy)</a:t>
            </a:r>
            <a:endParaRPr lang="en-US" altLang="zh-CN" sz="2800">
              <a:latin typeface="Times New Roman" panose="02020603050405020304" pitchFamily="18" charset="0"/>
            </a:endParaRPr>
          </a:p>
          <a:p>
            <a:pPr>
              <a:lnSpc>
                <a:spcPct val="110000"/>
              </a:lnSpc>
              <a:buNone/>
            </a:pP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</a:rPr>
              <a:t>    I am happy that you fell better.</a:t>
            </a:r>
            <a:endParaRPr lang="en-US" altLang="zh-CN" sz="2800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mc:AlternateContent xmlns:mc="http://schemas.openxmlformats.org/markup-compatibility/2006" xmlns:p14="http://schemas.microsoft.com/office/powerpoint/2010/main">
        <mc:Choice Requires="p14">
          <p:contentPart r:id="rId1" p14:bwMode="auto">
            <p14:nvContentPartPr>
              <p14:cNvPr id="2" name="墨迹 1"/>
              <p14:cNvContentPartPr/>
              <p14:nvPr/>
            </p14:nvContentPartPr>
            <p14:xfrm>
              <a:off x="1212850" y="2597150"/>
              <a:ext cx="336550" cy="6350"/>
            </p14:xfrm>
          </p:contentPart>
        </mc:Choice>
        <mc:Fallback xmlns="">
          <p:pic>
            <p:nvPicPr>
              <p:cNvPr id="2" name="墨迹 1"/>
            </p:nvPicPr>
            <p:blipFill>
              <a:blip r:embed="rId2"/>
            </p:blipFill>
            <p:spPr>
              <a:xfrm>
                <a:off x="1212850" y="2597150"/>
                <a:ext cx="336550" cy="6350"/>
              </a:xfrm>
              <a:prstGeom prst="rect"/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r:id="rId3" p14:bwMode="auto">
            <p14:nvContentPartPr>
              <p14:cNvPr id="3" name="墨迹 2"/>
              <p14:cNvContentPartPr/>
              <p14:nvPr/>
            </p14:nvContentPartPr>
            <p14:xfrm>
              <a:off x="4102100" y="2647950"/>
              <a:ext cx="1022350" cy="25400"/>
            </p14:xfrm>
          </p:contentPart>
        </mc:Choice>
        <mc:Fallback xmlns="">
          <p:pic>
            <p:nvPicPr>
              <p:cNvPr id="3" name="墨迹 2"/>
            </p:nvPicPr>
            <p:blipFill>
              <a:blip r:embed="rId4"/>
            </p:blipFill>
            <p:spPr>
              <a:xfrm>
                <a:off x="4102100" y="2647950"/>
                <a:ext cx="1022350" cy="25400"/>
              </a:xfrm>
              <a:prstGeom prst="rect"/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r:id="rId5" p14:bwMode="auto">
            <p14:nvContentPartPr>
              <p14:cNvPr id="4" name="墨迹 3"/>
              <p14:cNvContentPartPr/>
              <p14:nvPr/>
            </p14:nvContentPartPr>
            <p14:xfrm>
              <a:off x="1187450" y="3733800"/>
              <a:ext cx="768350" cy="50800"/>
            </p14:xfrm>
          </p:contentPart>
        </mc:Choice>
        <mc:Fallback xmlns="">
          <p:pic>
            <p:nvPicPr>
              <p:cNvPr id="4" name="墨迹 3"/>
            </p:nvPicPr>
            <p:blipFill>
              <a:blip r:embed="rId6"/>
            </p:blipFill>
            <p:spPr>
              <a:xfrm>
                <a:off x="1187450" y="3733800"/>
                <a:ext cx="768350" cy="50800"/>
              </a:xfrm>
              <a:prstGeom prst="rect"/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r:id="rId7" p14:bwMode="auto">
            <p14:nvContentPartPr>
              <p14:cNvPr id="5" name="墨迹 4"/>
              <p14:cNvContentPartPr/>
              <p14:nvPr/>
            </p14:nvContentPartPr>
            <p14:xfrm>
              <a:off x="3359150" y="3727450"/>
              <a:ext cx="1035050" cy="19050"/>
            </p14:xfrm>
          </p:contentPart>
        </mc:Choice>
        <mc:Fallback xmlns="">
          <p:pic>
            <p:nvPicPr>
              <p:cNvPr id="5" name="墨迹 4"/>
            </p:nvPicPr>
            <p:blipFill>
              <a:blip r:embed="rId8"/>
            </p:blipFill>
            <p:spPr>
              <a:xfrm>
                <a:off x="3359150" y="3727450"/>
                <a:ext cx="1035050" cy="19050"/>
              </a:xfrm>
              <a:prstGeom prst="rect"/>
            </p:spPr>
          </p:pic>
        </mc:Fallback>
      </mc:AlternateContent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867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867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867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867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867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867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867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867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9" name="文本占位符 29698"/>
          <p:cNvSpPr>
            <a:spLocks noGrp="1"/>
          </p:cNvSpPr>
          <p:nvPr>
            <p:ph type="body" idx="1"/>
          </p:nvPr>
        </p:nvSpPr>
        <p:spPr>
          <a:xfrm>
            <a:off x="381000" y="609600"/>
            <a:ext cx="8229600" cy="5486400"/>
          </a:xfrm>
        </p:spPr>
        <p:txBody>
          <a:bodyPr/>
          <a:lstStyle/>
          <a:p>
            <a:pPr>
              <a:lnSpc>
                <a:spcPct val="105000"/>
              </a:lnSpc>
              <a:buNone/>
            </a:pPr>
            <a:r>
              <a:rPr lang="en-US" altLang="zh-CN" sz="2800">
                <a:latin typeface="Times New Roman" panose="02020603050405020304" pitchFamily="18" charset="0"/>
              </a:rPr>
              <a:t>5. The little boy can run so fast. (surprised)</a:t>
            </a:r>
            <a:endParaRPr lang="en-US" altLang="zh-CN" sz="2800">
              <a:latin typeface="Times New Roman" panose="02020603050405020304" pitchFamily="18" charset="0"/>
            </a:endParaRPr>
          </a:p>
          <a:p>
            <a:pPr>
              <a:lnSpc>
                <a:spcPct val="105000"/>
              </a:lnSpc>
              <a:buNone/>
            </a:pPr>
            <a:r>
              <a:rPr lang="en-US" altLang="zh-CN" sz="2800">
                <a:latin typeface="Times New Roman" panose="02020603050405020304" pitchFamily="18" charset="0"/>
              </a:rPr>
              <a:t>   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</a:rPr>
              <a:t>I am surprised that the little boy can run so fast.</a:t>
            </a:r>
            <a:endParaRPr lang="en-US" altLang="zh-CN" sz="2800">
              <a:solidFill>
                <a:srgbClr val="FF0000"/>
              </a:solidFill>
              <a:latin typeface="Times New Roman" panose="02020603050405020304" pitchFamily="18" charset="0"/>
            </a:endParaRPr>
          </a:p>
          <a:p>
            <a:pPr>
              <a:lnSpc>
                <a:spcPct val="105000"/>
              </a:lnSpc>
              <a:buNone/>
            </a:pPr>
            <a:r>
              <a:rPr lang="en-US" altLang="zh-CN" sz="2800">
                <a:latin typeface="Times New Roman" panose="02020603050405020304" pitchFamily="18" charset="0"/>
              </a:rPr>
              <a:t>6. Our school team will win the football match. (certain)</a:t>
            </a:r>
            <a:endParaRPr lang="en-US" altLang="zh-CN" sz="2800">
              <a:latin typeface="Times New Roman" panose="02020603050405020304" pitchFamily="18" charset="0"/>
            </a:endParaRPr>
          </a:p>
          <a:p>
            <a:pPr>
              <a:lnSpc>
                <a:spcPct val="105000"/>
              </a:lnSpc>
              <a:buNone/>
            </a:pP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</a:rPr>
              <a:t>   I am certain that our school team will win the football match.</a:t>
            </a:r>
            <a:endParaRPr lang="en-US" altLang="zh-CN" sz="2800">
              <a:solidFill>
                <a:srgbClr val="FF0000"/>
              </a:solidFill>
              <a:latin typeface="Times New Roman" panose="02020603050405020304" pitchFamily="18" charset="0"/>
            </a:endParaRPr>
          </a:p>
          <a:p>
            <a:pPr>
              <a:lnSpc>
                <a:spcPct val="105000"/>
              </a:lnSpc>
              <a:buNone/>
            </a:pPr>
            <a:r>
              <a:rPr lang="en-US" altLang="zh-CN" sz="2800">
                <a:latin typeface="Times New Roman" panose="02020603050405020304" pitchFamily="18" charset="0"/>
              </a:rPr>
              <a:t>7. The car was moving towards me. (unaware)</a:t>
            </a:r>
            <a:endParaRPr lang="en-US" altLang="zh-CN" sz="2800">
              <a:latin typeface="Times New Roman" panose="02020603050405020304" pitchFamily="18" charset="0"/>
            </a:endParaRPr>
          </a:p>
          <a:p>
            <a:pPr>
              <a:lnSpc>
                <a:spcPct val="105000"/>
              </a:lnSpc>
              <a:buNone/>
            </a:pPr>
            <a:r>
              <a:rPr lang="en-US" altLang="zh-CN" sz="2800">
                <a:latin typeface="Times New Roman" panose="02020603050405020304" pitchFamily="18" charset="0"/>
              </a:rPr>
              <a:t>   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</a:rPr>
              <a:t>I was unaware that the car was moving towards me.</a:t>
            </a:r>
            <a:endParaRPr lang="en-US" altLang="zh-CN" sz="2800">
              <a:solidFill>
                <a:srgbClr val="FF0000"/>
              </a:solidFill>
              <a:latin typeface="Times New Roman" panose="02020603050405020304" pitchFamily="18" charset="0"/>
            </a:endParaRPr>
          </a:p>
          <a:p>
            <a:pPr>
              <a:lnSpc>
                <a:spcPct val="105000"/>
              </a:lnSpc>
              <a:buNone/>
            </a:pPr>
            <a:r>
              <a:rPr lang="en-US" altLang="zh-CN" sz="2800">
                <a:latin typeface="Times New Roman" panose="02020603050405020304" pitchFamily="18" charset="0"/>
              </a:rPr>
              <a:t>8. I failed to catch the last bus. (upset)</a:t>
            </a:r>
            <a:endParaRPr lang="en-US" altLang="zh-CN" sz="2800">
              <a:latin typeface="Times New Roman" panose="02020603050405020304" pitchFamily="18" charset="0"/>
            </a:endParaRPr>
          </a:p>
          <a:p>
            <a:pPr>
              <a:lnSpc>
                <a:spcPct val="105000"/>
              </a:lnSpc>
              <a:buNone/>
            </a:pP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</a:rPr>
              <a:t>   I was upset that I failed to catch the last bus.</a:t>
            </a:r>
            <a:endParaRPr lang="en-US" altLang="zh-CN" sz="2800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969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969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969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969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969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969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969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969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1" name="图片 4" descr="看书_副本.jpg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6454140" y="4316730"/>
            <a:ext cx="2479040" cy="239458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0242" name="TextBox 12"/>
          <p:cNvSpPr txBox="1"/>
          <p:nvPr/>
        </p:nvSpPr>
        <p:spPr>
          <a:xfrm>
            <a:off x="579755" y="1587500"/>
            <a:ext cx="7355840" cy="341503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 algn="ctr"/>
            <a:r>
              <a:rPr lang="en-US" altLang="zh-CN" sz="5400" dirty="0">
                <a:solidFill>
                  <a:srgbClr val="0000FF"/>
                </a:solidFill>
                <a:latin typeface="Comic Sans MS" panose="030F0702030302020204" pitchFamily="66" charset="0"/>
                <a:ea typeface="宋体" panose="02010600030101010101" pitchFamily="2" charset="-122"/>
              </a:rPr>
              <a:t>Grammar </a:t>
            </a:r>
            <a:r>
              <a:rPr lang="en-US" altLang="zh-CN" sz="5400" dirty="0">
                <a:solidFill>
                  <a:srgbClr val="0000FF"/>
                </a:solidFill>
                <a:latin typeface="Comic Sans MS" panose="030F0702030302020204" pitchFamily="66" charset="0"/>
                <a:sym typeface="+mn-ea"/>
              </a:rPr>
              <a:t>B    </a:t>
            </a:r>
            <a:endParaRPr lang="en-US" altLang="zh-CN" sz="5400" dirty="0">
              <a:solidFill>
                <a:srgbClr val="0000FF"/>
              </a:solidFill>
              <a:latin typeface="Comic Sans MS" panose="030F0702030302020204" pitchFamily="66" charset="0"/>
              <a:sym typeface="+mn-ea"/>
            </a:endParaRPr>
          </a:p>
          <a:p>
            <a:pPr algn="ctr"/>
            <a:r>
              <a:rPr lang="en-US" altLang="zh-CN" sz="5400" dirty="0">
                <a:solidFill>
                  <a:srgbClr val="0000FF"/>
                </a:solidFill>
                <a:latin typeface="Comic Sans MS" panose="030F0702030302020204" pitchFamily="66" charset="0"/>
                <a:sym typeface="+mn-ea"/>
              </a:rPr>
              <a:t>Review of object clauses</a:t>
            </a:r>
            <a:endParaRPr kumimoji="0" lang="en-US" altLang="zh-CN" sz="5400" kern="1200" cap="none" spc="0" normalizeH="0" baseline="0" dirty="0">
              <a:solidFill>
                <a:srgbClr val="0000FF"/>
              </a:solidFill>
              <a:latin typeface="Comic Sans MS" panose="030F0702030302020204" pitchFamily="66" charset="0"/>
              <a:cs typeface="+mn-cs"/>
            </a:endParaRPr>
          </a:p>
          <a:p>
            <a:endParaRPr lang="zh-CN" altLang="en-US" sz="5400" dirty="0">
              <a:solidFill>
                <a:srgbClr val="0000FF"/>
              </a:solidFill>
              <a:latin typeface="Comic Sans MS" panose="030F0702030302020204" pitchFamily="66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矩形 21"/>
          <p:cNvSpPr>
            <a:spLocks noChangeArrowheads="1"/>
          </p:cNvSpPr>
          <p:nvPr/>
        </p:nvSpPr>
        <p:spPr bwMode="auto">
          <a:xfrm>
            <a:off x="395605" y="1484630"/>
            <a:ext cx="7531100" cy="521970"/>
          </a:xfrm>
          <a:prstGeom prst="rect">
            <a:avLst/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altLang="zh-CN" sz="2800" b="0" i="1" u="none" strike="noStrike" kern="1200" cap="none" spc="0" normalizeH="0" baseline="0" noProof="0" dirty="0">
                <a:ln>
                  <a:noFill/>
                </a:ln>
                <a:solidFill>
                  <a:schemeClr val="tx2">
                    <a:lumMod val="75000"/>
                  </a:schemeClr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+mn-cs"/>
              </a:rPr>
              <a:t>Read and review.</a:t>
            </a:r>
            <a:endParaRPr kumimoji="0" lang="en-US" altLang="zh-CN" sz="2800" b="0" i="1" u="none" strike="noStrike" kern="1200" cap="none" spc="0" normalizeH="0" baseline="0" noProof="0" dirty="0">
              <a:ln>
                <a:noFill/>
              </a:ln>
              <a:solidFill>
                <a:schemeClr val="tx2">
                  <a:lumMod val="75000"/>
                </a:schemeClr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+mn-cs"/>
            </a:endParaRPr>
          </a:p>
        </p:txBody>
      </p:sp>
      <p:pic>
        <p:nvPicPr>
          <p:cNvPr id="10246" name="Picture 7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250825" y="2636838"/>
            <a:ext cx="8893175" cy="1543050"/>
          </a:xfrm>
          <a:prstGeom prst="rect">
            <a:avLst/>
          </a:prstGeom>
          <a:noFill/>
          <a:ln w="9525">
            <a:noFill/>
          </a:ln>
        </p:spPr>
      </p:pic>
      <mc:AlternateContent xmlns:mc="http://schemas.openxmlformats.org/markup-compatibility/2006" xmlns:p14="http://schemas.microsoft.com/office/powerpoint/2010/main">
        <mc:Choice Requires="p14">
          <p:contentPart r:id="rId2" p14:bwMode="auto">
            <p14:nvContentPartPr>
              <p14:cNvPr id="2" name="墨迹 1"/>
              <p14:cNvContentPartPr/>
              <p14:nvPr/>
            </p14:nvContentPartPr>
            <p14:xfrm>
              <a:off x="2686050" y="3035300"/>
              <a:ext cx="2273300" cy="50800"/>
            </p14:xfrm>
          </p:contentPart>
        </mc:Choice>
        <mc:Fallback xmlns="">
          <p:pic>
            <p:nvPicPr>
              <p:cNvPr id="2" name="墨迹 1"/>
            </p:nvPicPr>
            <p:blipFill>
              <a:blip r:embed="rId3"/>
            </p:blipFill>
            <p:spPr>
              <a:xfrm>
                <a:off x="2686050" y="3035300"/>
                <a:ext cx="2273300" cy="50800"/>
              </a:xfrm>
              <a:prstGeom prst="rect"/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r:id="rId4" p14:bwMode="auto">
            <p14:nvContentPartPr>
              <p14:cNvPr id="3" name="墨迹 2"/>
              <p14:cNvContentPartPr/>
              <p14:nvPr/>
            </p14:nvContentPartPr>
            <p14:xfrm>
              <a:off x="3467100" y="2171700"/>
              <a:ext cx="514350" cy="495300"/>
            </p14:xfrm>
          </p:contentPart>
        </mc:Choice>
        <mc:Fallback xmlns="">
          <p:pic>
            <p:nvPicPr>
              <p:cNvPr id="3" name="墨迹 2"/>
            </p:nvPicPr>
            <p:blipFill>
              <a:blip r:embed="rId5"/>
            </p:blipFill>
            <p:spPr>
              <a:xfrm>
                <a:off x="3467100" y="2171700"/>
                <a:ext cx="514350" cy="495300"/>
              </a:xfrm>
              <a:prstGeom prst="rect"/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r:id="rId6" p14:bwMode="auto">
            <p14:nvContentPartPr>
              <p14:cNvPr id="4" name="墨迹 3"/>
              <p14:cNvContentPartPr/>
              <p14:nvPr/>
            </p14:nvContentPartPr>
            <p14:xfrm>
              <a:off x="4146550" y="2597150"/>
              <a:ext cx="25400" cy="19050"/>
            </p14:xfrm>
          </p:contentPart>
        </mc:Choice>
        <mc:Fallback xmlns="">
          <p:pic>
            <p:nvPicPr>
              <p:cNvPr id="4" name="墨迹 3"/>
            </p:nvPicPr>
            <p:blipFill>
              <a:blip r:embed="rId7"/>
            </p:blipFill>
            <p:spPr>
              <a:xfrm>
                <a:off x="4146550" y="2597150"/>
                <a:ext cx="25400" cy="19050"/>
              </a:xfrm>
              <a:prstGeom prst="rect"/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r:id="rId8" p14:bwMode="auto">
            <p14:nvContentPartPr>
              <p14:cNvPr id="5" name="墨迹 4"/>
              <p14:cNvContentPartPr/>
              <p14:nvPr/>
            </p14:nvContentPartPr>
            <p14:xfrm>
              <a:off x="2565400" y="2540000"/>
              <a:ext cx="2660650" cy="654050"/>
            </p14:xfrm>
          </p:contentPart>
        </mc:Choice>
        <mc:Fallback xmlns="">
          <p:pic>
            <p:nvPicPr>
              <p:cNvPr id="5" name="墨迹 4"/>
            </p:nvPicPr>
            <p:blipFill>
              <a:blip r:embed="rId9"/>
            </p:blipFill>
            <p:spPr>
              <a:xfrm>
                <a:off x="2565400" y="2540000"/>
                <a:ext cx="2660650" cy="654050"/>
              </a:xfrm>
              <a:prstGeom prst="rect"/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r:id="rId10" p14:bwMode="auto">
            <p14:nvContentPartPr>
              <p14:cNvPr id="6" name="墨迹 5"/>
              <p14:cNvContentPartPr/>
              <p14:nvPr/>
            </p14:nvContentPartPr>
            <p14:xfrm>
              <a:off x="4102100" y="2432050"/>
              <a:ext cx="360" cy="114300"/>
            </p14:xfrm>
          </p:contentPart>
        </mc:Choice>
        <mc:Fallback xmlns="">
          <p:pic>
            <p:nvPicPr>
              <p:cNvPr id="6" name="墨迹 5"/>
            </p:nvPicPr>
            <p:blipFill>
              <a:blip r:embed="rId11"/>
            </p:blipFill>
            <p:spPr>
              <a:xfrm>
                <a:off x="4102100" y="2432050"/>
                <a:ext cx="360" cy="114300"/>
              </a:xfrm>
              <a:prstGeom prst="rect"/>
            </p:spPr>
          </p:pic>
        </mc:Fallback>
      </mc:AlternateContent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矩形 5"/>
          <p:cNvSpPr/>
          <p:nvPr/>
        </p:nvSpPr>
        <p:spPr>
          <a:xfrm>
            <a:off x="1258888" y="1484313"/>
            <a:ext cx="6553200" cy="2665413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2800" b="0" i="0" u="none" strike="noStrike" kern="1200" cap="none" spc="0" normalizeH="0" baseline="0" noProof="0">
              <a:ln>
                <a:noFill/>
              </a:ln>
              <a:solidFill>
                <a:schemeClr val="dk1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+mn-cs"/>
            </a:endParaRPr>
          </a:p>
        </p:txBody>
      </p:sp>
      <p:sp>
        <p:nvSpPr>
          <p:cNvPr id="4" name="矩形 21"/>
          <p:cNvSpPr>
            <a:spLocks noChangeArrowheads="1"/>
          </p:cNvSpPr>
          <p:nvPr/>
        </p:nvSpPr>
        <p:spPr bwMode="auto">
          <a:xfrm>
            <a:off x="465455" y="962660"/>
            <a:ext cx="8213725" cy="521970"/>
          </a:xfrm>
          <a:prstGeom prst="rect">
            <a:avLst/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altLang="zh-CN" sz="2800" b="0" i="1" u="none" strike="noStrike" kern="1200" cap="none" spc="0" normalizeH="0" baseline="0" noProof="0" dirty="0">
                <a:ln>
                  <a:noFill/>
                </a:ln>
                <a:solidFill>
                  <a:schemeClr val="tx2">
                    <a:lumMod val="75000"/>
                  </a:schemeClr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+mn-cs"/>
              </a:rPr>
              <a:t>Join the two sentences.</a:t>
            </a:r>
            <a:endParaRPr kumimoji="0" lang="zh-CN" altLang="zh-CN" sz="2800" b="0" i="0" u="none" strike="noStrike" kern="1200" cap="none" spc="0" normalizeH="0" baseline="0" noProof="0" dirty="0">
              <a:ln>
                <a:noFill/>
              </a:ln>
              <a:solidFill>
                <a:schemeClr val="tx2">
                  <a:lumMod val="75000"/>
                </a:schemeClr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+mn-cs"/>
            </a:endParaRPr>
          </a:p>
        </p:txBody>
      </p:sp>
      <p:sp>
        <p:nvSpPr>
          <p:cNvPr id="3" name="矩形 2"/>
          <p:cNvSpPr/>
          <p:nvPr/>
        </p:nvSpPr>
        <p:spPr>
          <a:xfrm>
            <a:off x="1403648" y="1556792"/>
            <a:ext cx="6153708" cy="1599565"/>
          </a:xfrm>
          <a:prstGeom prst="rect">
            <a:avLst/>
          </a:prstGeom>
        </p:spPr>
        <p:txBody>
          <a:bodyPr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n-US" altLang="zh-CN" sz="2800" b="1" i="0" u="none" strike="noStrike" kern="1200" cap="none" spc="0" normalizeH="0" baseline="0" noProof="0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Kitty told me something last night. </a:t>
            </a:r>
            <a:endParaRPr kumimoji="0" lang="en-US" altLang="zh-CN" sz="2800" b="1" i="0" u="none" strike="noStrike" kern="1200" cap="none" spc="0" normalizeH="0" baseline="0" noProof="0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n-US" altLang="zh-CN" sz="2800" b="1" i="0" u="none" strike="noStrike" kern="1200" cap="none" spc="0" normalizeH="0" baseline="0" noProof="0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Kitty will go to London to further her studies.</a:t>
            </a:r>
            <a:endParaRPr kumimoji="0" lang="en-US" altLang="zh-CN" sz="2800" b="1" i="0" u="none" strike="noStrike" kern="1200" cap="none" spc="0" normalizeH="0" baseline="0" noProof="0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Rectangle 5"/>
          <p:cNvSpPr>
            <a:spLocks noChangeArrowheads="1"/>
          </p:cNvSpPr>
          <p:nvPr/>
        </p:nvSpPr>
        <p:spPr bwMode="auto">
          <a:xfrm>
            <a:off x="1512233" y="3156497"/>
            <a:ext cx="6120680" cy="1383665"/>
          </a:xfrm>
          <a:prstGeom prst="rect">
            <a:avLst/>
          </a:prstGeom>
          <a:noFill/>
          <a:ln>
            <a:noFill/>
          </a:ln>
          <a:effectLst/>
        </p:spPr>
        <p:txBody>
          <a:bodyPr anchor="ctr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l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n-US" altLang="zh-CN" sz="2800" b="0" i="0" u="none" strike="noStrike" kern="1200" cap="none" spc="0" normalizeH="0" baseline="0" noProof="0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Kitty told me last night that she would go to London to further her studies.</a:t>
            </a:r>
            <a:endParaRPr kumimoji="0" lang="en-US" altLang="zh-CN" sz="2800" b="0" i="0" u="none" strike="noStrike" kern="1200" cap="none" spc="0" normalizeH="0" baseline="0" noProof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880745" y="1062355"/>
            <a:ext cx="6878955" cy="578739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4" name="矩形 21"/>
          <p:cNvSpPr>
            <a:spLocks noChangeArrowheads="1"/>
          </p:cNvSpPr>
          <p:nvPr/>
        </p:nvSpPr>
        <p:spPr bwMode="auto">
          <a:xfrm>
            <a:off x="415925" y="540385"/>
            <a:ext cx="8312150" cy="521970"/>
          </a:xfrm>
          <a:prstGeom prst="rect">
            <a:avLst/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altLang="zh-CN" sz="2800" b="0" i="1" u="none" strike="noStrike" kern="1200" cap="none" spc="0" normalizeH="0" baseline="0" noProof="0" dirty="0">
                <a:ln>
                  <a:noFill/>
                </a:ln>
                <a:solidFill>
                  <a:schemeClr val="tx2">
                    <a:lumMod val="75000"/>
                  </a:schemeClr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+mn-cs"/>
              </a:rPr>
              <a:t>Read and review object clauses.</a:t>
            </a:r>
            <a:endParaRPr kumimoji="0" lang="zh-CN" altLang="zh-CN" sz="2800" b="0" i="0" u="none" strike="noStrike" kern="1200" cap="none" spc="0" normalizeH="0" baseline="0" noProof="0" dirty="0">
              <a:ln>
                <a:noFill/>
              </a:ln>
              <a:solidFill>
                <a:schemeClr val="tx2">
                  <a:lumMod val="75000"/>
                </a:schemeClr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+mn-cs"/>
            </a:endParaRPr>
          </a:p>
        </p:txBody>
      </p:sp>
      <mc:AlternateContent xmlns:mc="http://schemas.openxmlformats.org/markup-compatibility/2006" xmlns:p14="http://schemas.microsoft.com/office/powerpoint/2010/main">
        <mc:Choice Requires="p14">
          <p:contentPart r:id="rId2" p14:bwMode="auto">
            <p14:nvContentPartPr>
              <p14:cNvPr id="2" name="墨迹 1"/>
              <p14:cNvContentPartPr/>
              <p14:nvPr/>
            </p14:nvContentPartPr>
            <p14:xfrm>
              <a:off x="4102100" y="2540000"/>
              <a:ext cx="88900" cy="215900"/>
            </p14:xfrm>
          </p:contentPart>
        </mc:Choice>
        <mc:Fallback xmlns="">
          <p:pic>
            <p:nvPicPr>
              <p:cNvPr id="2" name="墨迹 1"/>
            </p:nvPicPr>
            <p:blipFill>
              <a:blip r:embed="rId3"/>
            </p:blipFill>
            <p:spPr>
              <a:xfrm>
                <a:off x="4102100" y="2540000"/>
                <a:ext cx="88900" cy="215900"/>
              </a:xfrm>
              <a:prstGeom prst="rect"/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r:id="rId4" p14:bwMode="auto">
            <p14:nvContentPartPr>
              <p14:cNvPr id="3" name="墨迹 2"/>
              <p14:cNvContentPartPr/>
              <p14:nvPr/>
            </p14:nvContentPartPr>
            <p14:xfrm>
              <a:off x="4108450" y="2603500"/>
              <a:ext cx="6350" cy="323850"/>
            </p14:xfrm>
          </p:contentPart>
        </mc:Choice>
        <mc:Fallback xmlns="">
          <p:pic>
            <p:nvPicPr>
              <p:cNvPr id="3" name="墨迹 2"/>
            </p:nvPicPr>
            <p:blipFill>
              <a:blip r:embed="rId5"/>
            </p:blipFill>
            <p:spPr>
              <a:xfrm>
                <a:off x="4108450" y="2603500"/>
                <a:ext cx="6350" cy="323850"/>
              </a:xfrm>
              <a:prstGeom prst="rect"/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r:id="rId6" p14:bwMode="auto">
            <p14:nvContentPartPr>
              <p14:cNvPr id="5" name="墨迹 4"/>
              <p14:cNvContentPartPr/>
              <p14:nvPr/>
            </p14:nvContentPartPr>
            <p14:xfrm>
              <a:off x="4222750" y="2571750"/>
              <a:ext cx="171450" cy="12700"/>
            </p14:xfrm>
          </p:contentPart>
        </mc:Choice>
        <mc:Fallback xmlns="">
          <p:pic>
            <p:nvPicPr>
              <p:cNvPr id="5" name="墨迹 4"/>
            </p:nvPicPr>
            <p:blipFill>
              <a:blip r:embed="rId7"/>
            </p:blipFill>
            <p:spPr>
              <a:xfrm>
                <a:off x="4222750" y="2571750"/>
                <a:ext cx="171450" cy="12700"/>
              </a:xfrm>
              <a:prstGeom prst="rect"/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r:id="rId8" p14:bwMode="auto">
            <p14:nvContentPartPr>
              <p14:cNvPr id="6" name="墨迹 5"/>
              <p14:cNvContentPartPr/>
              <p14:nvPr/>
            </p14:nvContentPartPr>
            <p14:xfrm>
              <a:off x="4229100" y="2520950"/>
              <a:ext cx="177800" cy="190500"/>
            </p14:xfrm>
          </p:contentPart>
        </mc:Choice>
        <mc:Fallback xmlns="">
          <p:pic>
            <p:nvPicPr>
              <p:cNvPr id="6" name="墨迹 5"/>
            </p:nvPicPr>
            <p:blipFill>
              <a:blip r:embed="rId9"/>
            </p:blipFill>
            <p:spPr>
              <a:xfrm>
                <a:off x="4229100" y="2520950"/>
                <a:ext cx="177800" cy="190500"/>
              </a:xfrm>
              <a:prstGeom prst="rect"/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r:id="rId10" p14:bwMode="auto">
            <p14:nvContentPartPr>
              <p14:cNvPr id="7" name="墨迹 6"/>
              <p14:cNvContentPartPr/>
              <p14:nvPr/>
            </p14:nvContentPartPr>
            <p14:xfrm>
              <a:off x="4286250" y="2609850"/>
              <a:ext cx="38100" cy="304800"/>
            </p14:xfrm>
          </p:contentPart>
        </mc:Choice>
        <mc:Fallback xmlns="">
          <p:pic>
            <p:nvPicPr>
              <p:cNvPr id="7" name="墨迹 6"/>
            </p:nvPicPr>
            <p:blipFill>
              <a:blip r:embed="rId11"/>
            </p:blipFill>
            <p:spPr>
              <a:xfrm>
                <a:off x="4286250" y="2609850"/>
                <a:ext cx="38100" cy="304800"/>
              </a:xfrm>
              <a:prstGeom prst="rect"/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r:id="rId12" p14:bwMode="auto">
            <p14:nvContentPartPr>
              <p14:cNvPr id="8" name="墨迹 7"/>
              <p14:cNvContentPartPr/>
              <p14:nvPr/>
            </p14:nvContentPartPr>
            <p14:xfrm>
              <a:off x="4254500" y="2762250"/>
              <a:ext cx="6350" cy="82550"/>
            </p14:xfrm>
          </p:contentPart>
        </mc:Choice>
        <mc:Fallback xmlns="">
          <p:pic>
            <p:nvPicPr>
              <p:cNvPr id="8" name="墨迹 7"/>
            </p:nvPicPr>
            <p:blipFill>
              <a:blip r:embed="rId13"/>
            </p:blipFill>
            <p:spPr>
              <a:xfrm>
                <a:off x="4254500" y="2762250"/>
                <a:ext cx="6350" cy="82550"/>
              </a:xfrm>
              <a:prstGeom prst="rect"/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r:id="rId14" p14:bwMode="auto">
            <p14:nvContentPartPr>
              <p14:cNvPr id="9" name="墨迹 8"/>
              <p14:cNvContentPartPr/>
              <p14:nvPr/>
            </p14:nvContentPartPr>
            <p14:xfrm>
              <a:off x="4394200" y="2755900"/>
              <a:ext cx="12700" cy="120650"/>
            </p14:xfrm>
          </p:contentPart>
        </mc:Choice>
        <mc:Fallback xmlns="">
          <p:pic>
            <p:nvPicPr>
              <p:cNvPr id="9" name="墨迹 8"/>
            </p:nvPicPr>
            <p:blipFill>
              <a:blip r:embed="rId15"/>
            </p:blipFill>
            <p:spPr>
              <a:xfrm>
                <a:off x="4394200" y="2755900"/>
                <a:ext cx="12700" cy="120650"/>
              </a:xfrm>
              <a:prstGeom prst="rect"/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r:id="rId16" p14:bwMode="auto">
            <p14:nvContentPartPr>
              <p14:cNvPr id="10" name="墨迹 9"/>
              <p14:cNvContentPartPr/>
              <p14:nvPr/>
            </p14:nvContentPartPr>
            <p14:xfrm>
              <a:off x="4648200" y="3600450"/>
              <a:ext cx="95250" cy="146050"/>
            </p14:xfrm>
          </p:contentPart>
        </mc:Choice>
        <mc:Fallback xmlns="">
          <p:pic>
            <p:nvPicPr>
              <p:cNvPr id="10" name="墨迹 9"/>
            </p:nvPicPr>
            <p:blipFill>
              <a:blip r:embed="rId17"/>
            </p:blipFill>
            <p:spPr>
              <a:xfrm>
                <a:off x="4648200" y="3600450"/>
                <a:ext cx="95250" cy="146050"/>
              </a:xfrm>
              <a:prstGeom prst="rect"/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r:id="rId18" p14:bwMode="auto">
            <p14:nvContentPartPr>
              <p14:cNvPr id="11" name="墨迹 10"/>
              <p14:cNvContentPartPr/>
              <p14:nvPr/>
            </p14:nvContentPartPr>
            <p14:xfrm>
              <a:off x="4762500" y="3638550"/>
              <a:ext cx="120650" cy="25400"/>
            </p14:xfrm>
          </p:contentPart>
        </mc:Choice>
        <mc:Fallback xmlns="">
          <p:pic>
            <p:nvPicPr>
              <p:cNvPr id="11" name="墨迹 10"/>
            </p:nvPicPr>
            <p:blipFill>
              <a:blip r:embed="rId19"/>
            </p:blipFill>
            <p:spPr>
              <a:xfrm>
                <a:off x="4762500" y="3638550"/>
                <a:ext cx="120650" cy="25400"/>
              </a:xfrm>
              <a:prstGeom prst="rect"/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r:id="rId20" p14:bwMode="auto">
            <p14:nvContentPartPr>
              <p14:cNvPr id="12" name="墨迹 11"/>
              <p14:cNvContentPartPr/>
              <p14:nvPr/>
            </p14:nvContentPartPr>
            <p14:xfrm>
              <a:off x="4781550" y="3562350"/>
              <a:ext cx="76200" cy="431800"/>
            </p14:xfrm>
          </p:contentPart>
        </mc:Choice>
        <mc:Fallback xmlns="">
          <p:pic>
            <p:nvPicPr>
              <p:cNvPr id="12" name="墨迹 11"/>
            </p:nvPicPr>
            <p:blipFill>
              <a:blip r:embed="rId21"/>
            </p:blipFill>
            <p:spPr>
              <a:xfrm>
                <a:off x="4781550" y="3562350"/>
                <a:ext cx="76200" cy="431800"/>
              </a:xfrm>
              <a:prstGeom prst="rect"/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r:id="rId22" p14:bwMode="auto">
            <p14:nvContentPartPr>
              <p14:cNvPr id="13" name="墨迹 12"/>
              <p14:cNvContentPartPr/>
              <p14:nvPr/>
            </p14:nvContentPartPr>
            <p14:xfrm>
              <a:off x="4711700" y="3759200"/>
              <a:ext cx="184150" cy="57150"/>
            </p14:xfrm>
          </p:contentPart>
        </mc:Choice>
        <mc:Fallback xmlns="">
          <p:pic>
            <p:nvPicPr>
              <p:cNvPr id="13" name="墨迹 12"/>
            </p:nvPicPr>
            <p:blipFill>
              <a:blip r:embed="rId23"/>
            </p:blipFill>
            <p:spPr>
              <a:xfrm>
                <a:off x="4711700" y="3759200"/>
                <a:ext cx="184150" cy="57150"/>
              </a:xfrm>
              <a:prstGeom prst="rect"/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r:id="rId24" p14:bwMode="auto">
            <p14:nvContentPartPr>
              <p14:cNvPr id="14" name="墨迹 13"/>
              <p14:cNvContentPartPr/>
              <p14:nvPr/>
            </p14:nvContentPartPr>
            <p14:xfrm>
              <a:off x="4953000" y="3600450"/>
              <a:ext cx="107950" cy="38100"/>
            </p14:xfrm>
          </p:contentPart>
        </mc:Choice>
        <mc:Fallback xmlns="">
          <p:pic>
            <p:nvPicPr>
              <p:cNvPr id="14" name="墨迹 13"/>
            </p:nvPicPr>
            <p:blipFill>
              <a:blip r:embed="rId25"/>
            </p:blipFill>
            <p:spPr>
              <a:xfrm>
                <a:off x="4953000" y="3600450"/>
                <a:ext cx="107950" cy="38100"/>
              </a:xfrm>
              <a:prstGeom prst="rect"/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r:id="rId26" p14:bwMode="auto">
            <p14:nvContentPartPr>
              <p14:cNvPr id="15" name="墨迹 14"/>
              <p14:cNvContentPartPr/>
              <p14:nvPr/>
            </p14:nvContentPartPr>
            <p14:xfrm>
              <a:off x="5016500" y="3581400"/>
              <a:ext cx="6350" cy="107950"/>
            </p14:xfrm>
          </p:contentPart>
        </mc:Choice>
        <mc:Fallback xmlns="">
          <p:pic>
            <p:nvPicPr>
              <p:cNvPr id="15" name="墨迹 14"/>
            </p:nvPicPr>
            <p:blipFill>
              <a:blip r:embed="rId27"/>
            </p:blipFill>
            <p:spPr>
              <a:xfrm>
                <a:off x="5016500" y="3581400"/>
                <a:ext cx="6350" cy="107950"/>
              </a:xfrm>
              <a:prstGeom prst="rect"/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r:id="rId28" p14:bwMode="auto">
            <p14:nvContentPartPr>
              <p14:cNvPr id="16" name="墨迹 15"/>
              <p14:cNvContentPartPr/>
              <p14:nvPr/>
            </p14:nvContentPartPr>
            <p14:xfrm>
              <a:off x="4883150" y="3746500"/>
              <a:ext cx="355600" cy="6350"/>
            </p14:xfrm>
          </p:contentPart>
        </mc:Choice>
        <mc:Fallback xmlns="">
          <p:pic>
            <p:nvPicPr>
              <p:cNvPr id="16" name="墨迹 15"/>
            </p:nvPicPr>
            <p:blipFill>
              <a:blip r:embed="rId29"/>
            </p:blipFill>
            <p:spPr>
              <a:xfrm>
                <a:off x="4883150" y="3746500"/>
                <a:ext cx="355600" cy="6350"/>
              </a:xfrm>
              <a:prstGeom prst="rect"/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r:id="rId30" p14:bwMode="auto">
            <p14:nvContentPartPr>
              <p14:cNvPr id="17" name="墨迹 16"/>
              <p14:cNvContentPartPr/>
              <p14:nvPr/>
            </p14:nvContentPartPr>
            <p14:xfrm>
              <a:off x="5003800" y="3810000"/>
              <a:ext cx="127000" cy="57150"/>
            </p14:xfrm>
          </p:contentPart>
        </mc:Choice>
        <mc:Fallback xmlns="">
          <p:pic>
            <p:nvPicPr>
              <p:cNvPr id="17" name="墨迹 16"/>
            </p:nvPicPr>
            <p:blipFill>
              <a:blip r:embed="rId31"/>
            </p:blipFill>
            <p:spPr>
              <a:xfrm>
                <a:off x="5003800" y="3810000"/>
                <a:ext cx="127000" cy="57150"/>
              </a:xfrm>
              <a:prstGeom prst="rect"/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r:id="rId32" p14:bwMode="auto">
            <p14:nvContentPartPr>
              <p14:cNvPr id="18" name="墨迹 17"/>
              <p14:cNvContentPartPr/>
              <p14:nvPr/>
            </p14:nvContentPartPr>
            <p14:xfrm>
              <a:off x="5016500" y="3784600"/>
              <a:ext cx="57150" cy="260350"/>
            </p14:xfrm>
          </p:contentPart>
        </mc:Choice>
        <mc:Fallback xmlns="">
          <p:pic>
            <p:nvPicPr>
              <p:cNvPr id="18" name="墨迹 17"/>
            </p:nvPicPr>
            <p:blipFill>
              <a:blip r:embed="rId33"/>
            </p:blipFill>
            <p:spPr>
              <a:xfrm>
                <a:off x="5016500" y="3784600"/>
                <a:ext cx="57150" cy="260350"/>
              </a:xfrm>
              <a:prstGeom prst="rect"/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r:id="rId34" p14:bwMode="auto">
            <p14:nvContentPartPr>
              <p14:cNvPr id="19" name="墨迹 18"/>
              <p14:cNvContentPartPr/>
              <p14:nvPr/>
            </p14:nvContentPartPr>
            <p14:xfrm>
              <a:off x="4997450" y="3873500"/>
              <a:ext cx="31750" cy="19050"/>
            </p14:xfrm>
          </p:contentPart>
        </mc:Choice>
        <mc:Fallback xmlns="">
          <p:pic>
            <p:nvPicPr>
              <p:cNvPr id="19" name="墨迹 18"/>
            </p:nvPicPr>
            <p:blipFill>
              <a:blip r:embed="rId35"/>
            </p:blipFill>
            <p:spPr>
              <a:xfrm>
                <a:off x="4997450" y="3873500"/>
                <a:ext cx="31750" cy="19050"/>
              </a:xfrm>
              <a:prstGeom prst="rect"/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r:id="rId36" p14:bwMode="auto">
            <p14:nvContentPartPr>
              <p14:cNvPr id="20" name="墨迹 19"/>
              <p14:cNvContentPartPr/>
              <p14:nvPr/>
            </p14:nvContentPartPr>
            <p14:xfrm>
              <a:off x="4902200" y="3860800"/>
              <a:ext cx="133350" cy="44450"/>
            </p14:xfrm>
          </p:contentPart>
        </mc:Choice>
        <mc:Fallback xmlns="">
          <p:pic>
            <p:nvPicPr>
              <p:cNvPr id="20" name="墨迹 19"/>
            </p:nvPicPr>
            <p:blipFill>
              <a:blip r:embed="rId37"/>
            </p:blipFill>
            <p:spPr>
              <a:xfrm>
                <a:off x="4902200" y="3860800"/>
                <a:ext cx="133350" cy="44450"/>
              </a:xfrm>
              <a:prstGeom prst="rect"/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r:id="rId38" p14:bwMode="auto">
            <p14:nvContentPartPr>
              <p14:cNvPr id="21" name="墨迹 20"/>
              <p14:cNvContentPartPr/>
              <p14:nvPr/>
            </p14:nvContentPartPr>
            <p14:xfrm>
              <a:off x="3962400" y="6400800"/>
              <a:ext cx="165100" cy="6350"/>
            </p14:xfrm>
          </p:contentPart>
        </mc:Choice>
        <mc:Fallback xmlns="">
          <p:pic>
            <p:nvPicPr>
              <p:cNvPr id="21" name="墨迹 20"/>
            </p:nvPicPr>
            <p:blipFill>
              <a:blip r:embed="rId39"/>
            </p:blipFill>
            <p:spPr>
              <a:xfrm>
                <a:off x="3962400" y="6400800"/>
                <a:ext cx="165100" cy="6350"/>
              </a:xfrm>
              <a:prstGeom prst="rect"/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r:id="rId40" p14:bwMode="auto">
            <p14:nvContentPartPr>
              <p14:cNvPr id="22" name="墨迹 21"/>
              <p14:cNvContentPartPr/>
              <p14:nvPr/>
            </p14:nvContentPartPr>
            <p14:xfrm>
              <a:off x="4267200" y="6115050"/>
              <a:ext cx="209550" cy="38100"/>
            </p14:xfrm>
          </p:contentPart>
        </mc:Choice>
        <mc:Fallback xmlns="">
          <p:pic>
            <p:nvPicPr>
              <p:cNvPr id="22" name="墨迹 21"/>
            </p:nvPicPr>
            <p:blipFill>
              <a:blip r:embed="rId41"/>
            </p:blipFill>
            <p:spPr>
              <a:xfrm>
                <a:off x="4267200" y="6115050"/>
                <a:ext cx="209550" cy="38100"/>
              </a:xfrm>
              <a:prstGeom prst="rect"/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r:id="rId42" p14:bwMode="auto">
            <p14:nvContentPartPr>
              <p14:cNvPr id="23" name="墨迹 22"/>
              <p14:cNvContentPartPr/>
              <p14:nvPr/>
            </p14:nvContentPartPr>
            <p14:xfrm>
              <a:off x="4324350" y="6159500"/>
              <a:ext cx="19050" cy="254000"/>
            </p14:xfrm>
          </p:contentPart>
        </mc:Choice>
        <mc:Fallback xmlns="">
          <p:pic>
            <p:nvPicPr>
              <p:cNvPr id="23" name="墨迹 22"/>
            </p:nvPicPr>
            <p:blipFill>
              <a:blip r:embed="rId43"/>
            </p:blipFill>
            <p:spPr>
              <a:xfrm>
                <a:off x="4324350" y="6159500"/>
                <a:ext cx="19050" cy="254000"/>
              </a:xfrm>
              <a:prstGeom prst="rect"/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r:id="rId44" p14:bwMode="auto">
            <p14:nvContentPartPr>
              <p14:cNvPr id="24" name="墨迹 23"/>
              <p14:cNvContentPartPr/>
              <p14:nvPr/>
            </p14:nvContentPartPr>
            <p14:xfrm>
              <a:off x="4343400" y="6223000"/>
              <a:ext cx="101600" cy="368300"/>
            </p14:xfrm>
          </p:contentPart>
        </mc:Choice>
        <mc:Fallback xmlns="">
          <p:pic>
            <p:nvPicPr>
              <p:cNvPr id="24" name="墨迹 23"/>
            </p:nvPicPr>
            <p:blipFill>
              <a:blip r:embed="rId45"/>
            </p:blipFill>
            <p:spPr>
              <a:xfrm>
                <a:off x="4343400" y="6223000"/>
                <a:ext cx="101600" cy="368300"/>
              </a:xfrm>
              <a:prstGeom prst="rect"/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r:id="rId46" p14:bwMode="auto">
            <p14:nvContentPartPr>
              <p14:cNvPr id="25" name="墨迹 24"/>
              <p14:cNvContentPartPr/>
              <p14:nvPr/>
            </p14:nvContentPartPr>
            <p14:xfrm>
              <a:off x="4260850" y="6267450"/>
              <a:ext cx="323850" cy="19050"/>
            </p14:xfrm>
          </p:contentPart>
        </mc:Choice>
        <mc:Fallback xmlns="">
          <p:pic>
            <p:nvPicPr>
              <p:cNvPr id="25" name="墨迹 24"/>
            </p:nvPicPr>
            <p:blipFill>
              <a:blip r:embed="rId47"/>
            </p:blipFill>
            <p:spPr>
              <a:xfrm>
                <a:off x="4260850" y="6267450"/>
                <a:ext cx="323850" cy="19050"/>
              </a:xfrm>
              <a:prstGeom prst="rect"/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r:id="rId48" p14:bwMode="auto">
            <p14:nvContentPartPr>
              <p14:cNvPr id="26" name="墨迹 25"/>
              <p14:cNvContentPartPr/>
              <p14:nvPr/>
            </p14:nvContentPartPr>
            <p14:xfrm>
              <a:off x="4381500" y="6159500"/>
              <a:ext cx="25400" cy="177800"/>
            </p14:xfrm>
          </p:contentPart>
        </mc:Choice>
        <mc:Fallback xmlns="">
          <p:pic>
            <p:nvPicPr>
              <p:cNvPr id="26" name="墨迹 25"/>
            </p:nvPicPr>
            <p:blipFill>
              <a:blip r:embed="rId49"/>
            </p:blipFill>
            <p:spPr>
              <a:xfrm>
                <a:off x="4381500" y="6159500"/>
                <a:ext cx="25400" cy="177800"/>
              </a:xfrm>
              <a:prstGeom prst="rect"/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r:id="rId50" p14:bwMode="auto">
            <p14:nvContentPartPr>
              <p14:cNvPr id="27" name="墨迹 26"/>
              <p14:cNvContentPartPr/>
              <p14:nvPr/>
            </p14:nvContentPartPr>
            <p14:xfrm>
              <a:off x="4565650" y="6134100"/>
              <a:ext cx="6350" cy="114300"/>
            </p14:xfrm>
          </p:contentPart>
        </mc:Choice>
        <mc:Fallback xmlns="">
          <p:pic>
            <p:nvPicPr>
              <p:cNvPr id="27" name="墨迹 26"/>
            </p:nvPicPr>
            <p:blipFill>
              <a:blip r:embed="rId51"/>
            </p:blipFill>
            <p:spPr>
              <a:xfrm>
                <a:off x="4565650" y="6134100"/>
                <a:ext cx="6350" cy="114300"/>
              </a:xfrm>
              <a:prstGeom prst="rect"/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r:id="rId52" p14:bwMode="auto">
            <p14:nvContentPartPr>
              <p14:cNvPr id="28" name="墨迹 27"/>
              <p14:cNvContentPartPr/>
              <p14:nvPr/>
            </p14:nvContentPartPr>
            <p14:xfrm>
              <a:off x="4603750" y="6096000"/>
              <a:ext cx="146050" cy="177800"/>
            </p14:xfrm>
          </p:contentPart>
        </mc:Choice>
        <mc:Fallback xmlns="">
          <p:pic>
            <p:nvPicPr>
              <p:cNvPr id="28" name="墨迹 27"/>
            </p:nvPicPr>
            <p:blipFill>
              <a:blip r:embed="rId53"/>
            </p:blipFill>
            <p:spPr>
              <a:xfrm>
                <a:off x="4603750" y="6096000"/>
                <a:ext cx="146050" cy="177800"/>
              </a:xfrm>
              <a:prstGeom prst="rect"/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r:id="rId54" p14:bwMode="auto">
            <p14:nvContentPartPr>
              <p14:cNvPr id="29" name="墨迹 28"/>
              <p14:cNvContentPartPr/>
              <p14:nvPr/>
            </p14:nvContentPartPr>
            <p14:xfrm>
              <a:off x="4533900" y="6343650"/>
              <a:ext cx="158750" cy="203200"/>
            </p14:xfrm>
          </p:contentPart>
        </mc:Choice>
        <mc:Fallback xmlns="">
          <p:pic>
            <p:nvPicPr>
              <p:cNvPr id="29" name="墨迹 28"/>
            </p:nvPicPr>
            <p:blipFill>
              <a:blip r:embed="rId55"/>
            </p:blipFill>
            <p:spPr>
              <a:xfrm>
                <a:off x="4533900" y="6343650"/>
                <a:ext cx="158750" cy="203200"/>
              </a:xfrm>
              <a:prstGeom prst="rect"/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r:id="rId56" p14:bwMode="auto">
            <p14:nvContentPartPr>
              <p14:cNvPr id="30" name="墨迹 29"/>
              <p14:cNvContentPartPr/>
              <p14:nvPr/>
            </p14:nvContentPartPr>
            <p14:xfrm>
              <a:off x="4540250" y="6400800"/>
              <a:ext cx="273050" cy="114300"/>
            </p14:xfrm>
          </p:contentPart>
        </mc:Choice>
        <mc:Fallback xmlns="">
          <p:pic>
            <p:nvPicPr>
              <p:cNvPr id="30" name="墨迹 29"/>
            </p:nvPicPr>
            <p:blipFill>
              <a:blip r:embed="rId57"/>
            </p:blipFill>
            <p:spPr>
              <a:xfrm>
                <a:off x="4540250" y="6400800"/>
                <a:ext cx="273050" cy="114300"/>
              </a:xfrm>
              <a:prstGeom prst="rect"/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r:id="rId58" p14:bwMode="auto">
            <p14:nvContentPartPr>
              <p14:cNvPr id="31" name="墨迹 30"/>
              <p14:cNvContentPartPr/>
              <p14:nvPr/>
            </p14:nvContentPartPr>
            <p14:xfrm>
              <a:off x="1016000" y="2260600"/>
              <a:ext cx="222250" cy="311150"/>
            </p14:xfrm>
          </p:contentPart>
        </mc:Choice>
        <mc:Fallback xmlns="">
          <p:pic>
            <p:nvPicPr>
              <p:cNvPr id="31" name="墨迹 30"/>
            </p:nvPicPr>
            <p:blipFill>
              <a:blip r:embed="rId59"/>
            </p:blipFill>
            <p:spPr>
              <a:xfrm>
                <a:off x="1016000" y="2260600"/>
                <a:ext cx="222250" cy="311150"/>
              </a:xfrm>
              <a:prstGeom prst="rect"/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r:id="rId60" p14:bwMode="auto">
            <p14:nvContentPartPr>
              <p14:cNvPr id="32" name="墨迹 31"/>
              <p14:cNvContentPartPr/>
              <p14:nvPr/>
            </p14:nvContentPartPr>
            <p14:xfrm>
              <a:off x="1479550" y="2209800"/>
              <a:ext cx="114300" cy="317500"/>
            </p14:xfrm>
          </p:contentPart>
        </mc:Choice>
        <mc:Fallback xmlns="">
          <p:pic>
            <p:nvPicPr>
              <p:cNvPr id="32" name="墨迹 31"/>
            </p:nvPicPr>
            <p:blipFill>
              <a:blip r:embed="rId61"/>
            </p:blipFill>
            <p:spPr>
              <a:xfrm>
                <a:off x="1479550" y="2209800"/>
                <a:ext cx="114300" cy="317500"/>
              </a:xfrm>
              <a:prstGeom prst="rect"/>
            </p:spPr>
          </p:pic>
        </mc:Fallback>
      </mc:AlternateContent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21"/>
          <p:cNvSpPr>
            <a:spLocks noChangeArrowheads="1"/>
          </p:cNvSpPr>
          <p:nvPr/>
        </p:nvSpPr>
        <p:spPr bwMode="auto">
          <a:xfrm>
            <a:off x="485140" y="913130"/>
            <a:ext cx="8272145" cy="521970"/>
          </a:xfrm>
          <a:prstGeom prst="rect">
            <a:avLst/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altLang="zh-CN" sz="2800" b="0" i="1" u="none" strike="noStrike" kern="1200" cap="none" spc="0" normalizeH="0" baseline="0" noProof="0" dirty="0">
                <a:ln>
                  <a:noFill/>
                </a:ln>
                <a:solidFill>
                  <a:schemeClr val="tx2">
                    <a:lumMod val="75000"/>
                  </a:schemeClr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+mn-cs"/>
              </a:rPr>
              <a:t>Read and learn.</a:t>
            </a:r>
            <a:endParaRPr kumimoji="0" lang="zh-CN" altLang="zh-CN" sz="2800" b="0" i="0" u="none" strike="noStrike" kern="1200" cap="none" spc="0" normalizeH="0" baseline="0" noProof="0" dirty="0">
              <a:ln>
                <a:noFill/>
              </a:ln>
              <a:solidFill>
                <a:schemeClr val="tx2">
                  <a:lumMod val="75000"/>
                </a:schemeClr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+mn-cs"/>
            </a:endParaRPr>
          </a:p>
        </p:txBody>
      </p:sp>
      <p:sp>
        <p:nvSpPr>
          <p:cNvPr id="8" name="矩形 7"/>
          <p:cNvSpPr/>
          <p:nvPr/>
        </p:nvSpPr>
        <p:spPr>
          <a:xfrm>
            <a:off x="485324" y="3842891"/>
            <a:ext cx="8064896" cy="953135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n-US" altLang="zh-CN" sz="2800" i="0" u="none" strike="noStrike" kern="1200" cap="none" normalizeH="0" baseline="0" noProof="0" dirty="0">
                <a:solidFill>
                  <a:srgbClr val="0000FF"/>
                </a:solidFill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subject</a:t>
            </a:r>
            <a:r>
              <a:rPr kumimoji="0" lang="zh-CN" altLang="en-US" sz="2800" i="0" u="none" strike="noStrike" kern="1200" cap="none" normalizeH="0" baseline="0" noProof="0" dirty="0">
                <a:solidFill>
                  <a:srgbClr val="0000FF"/>
                </a:solidFill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（主语）</a:t>
            </a:r>
            <a:r>
              <a:rPr kumimoji="0" lang="en-US" altLang="zh-CN" sz="2800" i="0" u="none" strike="noStrike" kern="1200" cap="none" normalizeH="0" baseline="0" noProof="0" dirty="0">
                <a:solidFill>
                  <a:srgbClr val="0000FF"/>
                </a:solidFill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+ verb</a:t>
            </a:r>
            <a:r>
              <a:rPr kumimoji="0" lang="zh-CN" altLang="en-US" sz="2800" i="0" u="none" strike="noStrike" kern="1200" cap="none" normalizeH="0" baseline="0" noProof="0" dirty="0">
                <a:solidFill>
                  <a:srgbClr val="0000FF"/>
                </a:solidFill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（谓语） </a:t>
            </a:r>
            <a:r>
              <a:rPr kumimoji="0" lang="en-US" altLang="zh-CN" sz="2800" i="0" u="none" strike="noStrike" kern="1200" cap="none" normalizeH="0" baseline="0" noProof="0" dirty="0">
                <a:solidFill>
                  <a:srgbClr val="0000FF"/>
                </a:solidFill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+ indirect object </a:t>
            </a:r>
            <a:r>
              <a:rPr kumimoji="0" lang="zh-CN" altLang="en-US" sz="2800" i="0" u="none" strike="noStrike" kern="1200" cap="none" normalizeH="0" baseline="0" noProof="0" dirty="0">
                <a:solidFill>
                  <a:srgbClr val="0000FF"/>
                </a:solidFill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（间接宾语）</a:t>
            </a:r>
            <a:r>
              <a:rPr kumimoji="0" lang="en-US" altLang="zh-CN" sz="2800" i="0" u="none" strike="noStrike" kern="1200" cap="none" normalizeH="0" baseline="0" noProof="0" dirty="0">
                <a:solidFill>
                  <a:srgbClr val="0000FF"/>
                </a:solidFill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+</a:t>
            </a:r>
            <a:r>
              <a:rPr kumimoji="0" lang="en-US" altLang="zh-CN" sz="2800" i="1" u="none" strike="noStrike" kern="1200" cap="none" normalizeH="0" baseline="0" noProof="0" dirty="0">
                <a:solidFill>
                  <a:srgbClr val="0000FF"/>
                </a:solidFill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that /</a:t>
            </a:r>
            <a:r>
              <a:rPr kumimoji="0" lang="en-US" altLang="zh-CN" sz="2800" i="1" u="none" strike="noStrike" kern="1200" cap="none" normalizeH="0" baseline="0" noProof="0" dirty="0" err="1">
                <a:solidFill>
                  <a:srgbClr val="0000FF"/>
                </a:solidFill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wh</a:t>
            </a:r>
            <a:r>
              <a:rPr kumimoji="0" lang="en-US" altLang="zh-CN" sz="2800" i="1" u="none" strike="noStrike" kern="1200" cap="none" normalizeH="0" baseline="0" noProof="0" dirty="0">
                <a:solidFill>
                  <a:srgbClr val="0000FF"/>
                </a:solidFill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-</a:t>
            </a:r>
            <a:r>
              <a:rPr kumimoji="0" lang="zh-CN" altLang="en-US" sz="2800" i="0" u="none" strike="noStrike" kern="1200" cap="none" normalizeH="0" baseline="0" noProof="0" dirty="0">
                <a:solidFill>
                  <a:srgbClr val="0000FF"/>
                </a:solidFill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（引导词）</a:t>
            </a:r>
            <a:r>
              <a:rPr kumimoji="0" lang="en-US" altLang="zh-CN" sz="2800" i="0" u="none" strike="noStrike" kern="1200" cap="none" normalizeH="0" baseline="0" noProof="0" dirty="0">
                <a:solidFill>
                  <a:srgbClr val="0000FF"/>
                </a:solidFill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+ clause</a:t>
            </a:r>
            <a:r>
              <a:rPr kumimoji="0" lang="zh-CN" altLang="en-US" sz="2800" i="0" u="none" strike="noStrike" kern="1200" cap="none" normalizeH="0" baseline="0" noProof="0" dirty="0">
                <a:solidFill>
                  <a:srgbClr val="0000FF"/>
                </a:solidFill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（从句）</a:t>
            </a:r>
            <a:endParaRPr kumimoji="0" lang="zh-CN" altLang="en-US" sz="2800" i="0" u="none" strike="noStrike" kern="1200" cap="none" normalizeH="0" baseline="0" noProof="0" dirty="0">
              <a:solidFill>
                <a:srgbClr val="0000FF"/>
              </a:solidFill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pic>
        <p:nvPicPr>
          <p:cNvPr id="13316" name="Picture 2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395288" y="1646238"/>
            <a:ext cx="8154987" cy="208915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3317" name="Picture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95288" y="4863148"/>
            <a:ext cx="6264275" cy="2005012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133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6" dur="500"/>
                                        <p:tgtEl>
                                          <p:spTgt spid="133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3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5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25" dur="500"/>
                                        <p:tgtEl>
                                          <p:spTgt spid="133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/>
          </p:cNvSpPr>
          <p:nvPr>
            <p:ph type="title"/>
          </p:nvPr>
        </p:nvSpPr>
        <p:spPr>
          <a:xfrm>
            <a:off x="3045460" y="941705"/>
            <a:ext cx="2747645" cy="514350"/>
          </a:xfrm>
        </p:spPr>
        <p:txBody>
          <a:bodyPr vert="horz" wrap="square" lIns="0" rIns="0" bIns="0" anchor="ctr"/>
          <a:lstStyle/>
          <a:p>
            <a:r>
              <a:rPr lang="zh-CN" altLang="en-US" sz="3200" b="1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宾语从句</a:t>
            </a:r>
            <a:endParaRPr lang="zh-CN" altLang="en-US" sz="3200" b="1">
              <a:solidFill>
                <a:srgbClr val="0000FF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6147" name="Rectangle 3"/>
          <p:cNvSpPr>
            <a:spLocks noGrp="1"/>
          </p:cNvSpPr>
          <p:nvPr>
            <p:ph type="body"/>
          </p:nvPr>
        </p:nvSpPr>
        <p:spPr>
          <a:xfrm>
            <a:off x="533400" y="1817370"/>
            <a:ext cx="8077200" cy="3367405"/>
          </a:xfrm>
          <a:solidFill>
            <a:schemeClr val="accent2">
              <a:lumMod val="20000"/>
              <a:lumOff val="80000"/>
            </a:schemeClr>
          </a:solidFill>
        </p:spPr>
        <p:txBody>
          <a:bodyPr vert="horz" wrap="square" anchor="t"/>
          <a:lstStyle/>
          <a:p>
            <a:pPr>
              <a:lnSpc>
                <a:spcPct val="120000"/>
              </a:lnSpc>
              <a:buNone/>
            </a:pPr>
            <a:r>
              <a:rPr lang="zh-CN" altLang="en-US" sz="2800">
                <a:latin typeface="宋体" panose="02010600030101010101" pitchFamily="2" charset="-122"/>
                <a:ea typeface="宋体" panose="02010600030101010101" pitchFamily="2" charset="-122"/>
              </a:rPr>
              <a:t>一、用作宾语的句子，叫宾语从句，位于及物动词或介词后面。</a:t>
            </a:r>
            <a:endParaRPr lang="zh-CN" altLang="en-US" sz="2800"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>
              <a:lnSpc>
                <a:spcPct val="120000"/>
              </a:lnSpc>
              <a:buNone/>
            </a:pPr>
            <a:endParaRPr lang="zh-CN" altLang="en-US" sz="2800"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>
              <a:lnSpc>
                <a:spcPct val="120000"/>
              </a:lnSpc>
              <a:buNone/>
            </a:pPr>
            <a:r>
              <a:rPr lang="zh-CN" altLang="en-US" sz="2800">
                <a:latin typeface="宋体" panose="02010600030101010101" pitchFamily="2" charset="-122"/>
                <a:ea typeface="宋体" panose="02010600030101010101" pitchFamily="2" charset="-122"/>
              </a:rPr>
              <a:t>二、宾语从句的类型：宾语从句的类型取决于连接词，不同的连接词表示不同的意义。</a:t>
            </a:r>
            <a:endParaRPr lang="zh-CN" altLang="en-US" sz="2800"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7170" name="内容占位符 7169"/>
          <p:cNvGraphicFramePr>
            <a:graphicFrameLocks noGrp="1"/>
          </p:cNvGraphicFramePr>
          <p:nvPr>
            <p:ph/>
          </p:nvPr>
        </p:nvGraphicFramePr>
        <p:xfrm>
          <a:off x="457200" y="1447800"/>
          <a:ext cx="8229600" cy="3810000"/>
        </p:xfrm>
        <a:graphic>
          <a:graphicData uri="http://schemas.openxmlformats.org/drawingml/2006/table">
            <a:tbl>
              <a:tblPr/>
              <a:tblGrid>
                <a:gridCol w="2743200"/>
                <a:gridCol w="2743200"/>
                <a:gridCol w="2743200"/>
              </a:tblGrid>
              <a:tr h="871538">
                <a:tc>
                  <a:txBody>
                    <a:bodyPr/>
                    <a:lstStyle>
                      <a:lvl1pPr marL="273050" lvl="0" indent="-2730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 typeface="Wingdings 2" panose="05020102010507070707" pitchFamily="18" charset="2"/>
                        <a:buChar char=""/>
                        <a:defRPr sz="2200" u="none" kern="1200" baseline="0">
                          <a:solidFill>
                            <a:schemeClr val="tx1"/>
                          </a:solidFill>
                          <a:latin typeface="Constantia" panose="02030602050306030303" charset="0"/>
                          <a:ea typeface="宋体" panose="02010600030101010101" pitchFamily="2" charset="-122"/>
                        </a:defRPr>
                      </a:lvl1pPr>
                      <a:lvl2pPr marL="640080" lvl="1" indent="-24638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85000"/>
                        <a:buFont typeface="Wingdings 2" panose="05020102010507070707" pitchFamily="18" charset="2"/>
                        <a:buChar char=""/>
                        <a:defRPr sz="2000" b="0" i="0" u="none" kern="1200" baseline="0">
                          <a:solidFill>
                            <a:schemeClr val="tx1"/>
                          </a:solidFill>
                          <a:latin typeface="Constantia" panose="02030602050306030303" charset="0"/>
                          <a:ea typeface="宋体" panose="02010600030101010101" pitchFamily="2" charset="-122"/>
                        </a:defRPr>
                      </a:lvl2pPr>
                      <a:lvl3pPr marL="914400" lvl="2" indent="-24574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70000"/>
                        <a:buFont typeface="Wingdings 2" panose="05020102010507070707" pitchFamily="18" charset="2"/>
                        <a:buChar char=""/>
                        <a:defRPr sz="1900" b="0" i="0" u="none" kern="1200" baseline="0">
                          <a:solidFill>
                            <a:schemeClr val="tx1"/>
                          </a:solidFill>
                          <a:latin typeface="Constantia" panose="02030602050306030303" charset="0"/>
                          <a:ea typeface="宋体" panose="02010600030101010101" pitchFamily="2" charset="-122"/>
                        </a:defRPr>
                      </a:lvl3pPr>
                      <a:lvl4pPr marL="1187450" lvl="3" indent="-2095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65000"/>
                        <a:buFont typeface="Wingdings 2" panose="05020102010507070707" pitchFamily="18" charset="2"/>
                        <a:buChar char=""/>
                        <a:defRPr sz="1800" b="0" i="0" u="none" kern="1200" baseline="0">
                          <a:solidFill>
                            <a:schemeClr val="tx1"/>
                          </a:solidFill>
                          <a:latin typeface="Constantia" panose="02030602050306030303" charset="0"/>
                          <a:ea typeface="宋体" panose="02010600030101010101" pitchFamily="2" charset="-122"/>
                        </a:defRPr>
                      </a:lvl4pPr>
                      <a:lvl5pPr marL="1462405" lvl="4" indent="-2095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10CF9B"/>
                        </a:buClr>
                        <a:buSzPct val="65000"/>
                        <a:buFont typeface="Wingdings 2" panose="05020102010507070707" pitchFamily="18" charset="2"/>
                        <a:buChar char=""/>
                        <a:defRPr sz="1800" b="0" i="0" u="none" kern="1200" baseline="0">
                          <a:solidFill>
                            <a:schemeClr val="tx1"/>
                          </a:solidFill>
                          <a:latin typeface="Constantia" panose="02030602050306030303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>
                        <a:buNone/>
                      </a:pPr>
                      <a:r>
                        <a:rPr lang="zh-CN" altLang="en-US" sz="2800" b="1">
                          <a:latin typeface="Times New Roman" panose="02020603050405020304" pitchFamily="18" charset="0"/>
                        </a:rPr>
                        <a:t>宾语从句类别</a:t>
                      </a:r>
                      <a:endParaRPr lang="zh-CN" altLang="en-US" sz="2800" b="1">
                        <a:latin typeface="Times New Roman" panose="02020603050405020304" pitchFamily="18" charset="0"/>
                      </a:endParaRPr>
                    </a:p>
                  </a:txBody>
                  <a:tcPr>
                    <a:lnL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>
                      <a:lvl1pPr marL="273050" lvl="0" indent="-2730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 typeface="Wingdings 2" panose="05020102010507070707" pitchFamily="18" charset="2"/>
                        <a:buChar char=""/>
                        <a:defRPr sz="2200" u="none" kern="1200" baseline="0">
                          <a:solidFill>
                            <a:schemeClr val="tx1"/>
                          </a:solidFill>
                          <a:latin typeface="Constantia" panose="02030602050306030303" charset="0"/>
                          <a:ea typeface="宋体" panose="02010600030101010101" pitchFamily="2" charset="-122"/>
                        </a:defRPr>
                      </a:lvl1pPr>
                      <a:lvl2pPr marL="640080" lvl="1" indent="-24638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85000"/>
                        <a:buFont typeface="Wingdings 2" panose="05020102010507070707" pitchFamily="18" charset="2"/>
                        <a:buChar char=""/>
                        <a:defRPr sz="2000" b="0" i="0" u="none" kern="1200" baseline="0">
                          <a:solidFill>
                            <a:schemeClr val="tx1"/>
                          </a:solidFill>
                          <a:latin typeface="Constantia" panose="02030602050306030303" charset="0"/>
                          <a:ea typeface="宋体" panose="02010600030101010101" pitchFamily="2" charset="-122"/>
                        </a:defRPr>
                      </a:lvl2pPr>
                      <a:lvl3pPr marL="914400" lvl="2" indent="-24574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70000"/>
                        <a:buFont typeface="Wingdings 2" panose="05020102010507070707" pitchFamily="18" charset="2"/>
                        <a:buChar char=""/>
                        <a:defRPr sz="1900" b="0" i="0" u="none" kern="1200" baseline="0">
                          <a:solidFill>
                            <a:schemeClr val="tx1"/>
                          </a:solidFill>
                          <a:latin typeface="Constantia" panose="02030602050306030303" charset="0"/>
                          <a:ea typeface="宋体" panose="02010600030101010101" pitchFamily="2" charset="-122"/>
                        </a:defRPr>
                      </a:lvl3pPr>
                      <a:lvl4pPr marL="1187450" lvl="3" indent="-2095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65000"/>
                        <a:buFont typeface="Wingdings 2" panose="05020102010507070707" pitchFamily="18" charset="2"/>
                        <a:buChar char=""/>
                        <a:defRPr sz="1800" b="0" i="0" u="none" kern="1200" baseline="0">
                          <a:solidFill>
                            <a:schemeClr val="tx1"/>
                          </a:solidFill>
                          <a:latin typeface="Constantia" panose="02030602050306030303" charset="0"/>
                          <a:ea typeface="宋体" panose="02010600030101010101" pitchFamily="2" charset="-122"/>
                        </a:defRPr>
                      </a:lvl4pPr>
                      <a:lvl5pPr marL="1462405" lvl="4" indent="-2095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10CF9B"/>
                        </a:buClr>
                        <a:buSzPct val="65000"/>
                        <a:buFont typeface="Wingdings 2" panose="05020102010507070707" pitchFamily="18" charset="2"/>
                        <a:buChar char=""/>
                        <a:defRPr sz="1800" b="0" i="0" u="none" kern="1200" baseline="0">
                          <a:solidFill>
                            <a:schemeClr val="tx1"/>
                          </a:solidFill>
                          <a:latin typeface="Constantia" panose="02030602050306030303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>
                        <a:buNone/>
                      </a:pPr>
                      <a:r>
                        <a:rPr lang="zh-CN" altLang="en-US" sz="2800" b="1">
                          <a:latin typeface="Times New Roman" panose="02020603050405020304" pitchFamily="18" charset="0"/>
                        </a:rPr>
                        <a:t>连接词</a:t>
                      </a:r>
                      <a:endParaRPr lang="zh-CN" altLang="en-US" sz="2800" b="1">
                        <a:latin typeface="Times New Roman" panose="02020603050405020304" pitchFamily="18" charset="0"/>
                      </a:endParaRPr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>
                      <a:lvl1pPr marL="273050" lvl="0" indent="-2730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 typeface="Wingdings 2" panose="05020102010507070707" pitchFamily="18" charset="2"/>
                        <a:buChar char=""/>
                        <a:defRPr sz="2200" u="none" kern="1200" baseline="0">
                          <a:solidFill>
                            <a:schemeClr val="tx1"/>
                          </a:solidFill>
                          <a:latin typeface="Constantia" panose="02030602050306030303" charset="0"/>
                          <a:ea typeface="宋体" panose="02010600030101010101" pitchFamily="2" charset="-122"/>
                        </a:defRPr>
                      </a:lvl1pPr>
                      <a:lvl2pPr marL="640080" lvl="1" indent="-24638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85000"/>
                        <a:buFont typeface="Wingdings 2" panose="05020102010507070707" pitchFamily="18" charset="2"/>
                        <a:buChar char=""/>
                        <a:defRPr sz="2000" b="0" i="0" u="none" kern="1200" baseline="0">
                          <a:solidFill>
                            <a:schemeClr val="tx1"/>
                          </a:solidFill>
                          <a:latin typeface="Constantia" panose="02030602050306030303" charset="0"/>
                          <a:ea typeface="宋体" panose="02010600030101010101" pitchFamily="2" charset="-122"/>
                        </a:defRPr>
                      </a:lvl2pPr>
                      <a:lvl3pPr marL="914400" lvl="2" indent="-24574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70000"/>
                        <a:buFont typeface="Wingdings 2" panose="05020102010507070707" pitchFamily="18" charset="2"/>
                        <a:buChar char=""/>
                        <a:defRPr sz="1900" b="0" i="0" u="none" kern="1200" baseline="0">
                          <a:solidFill>
                            <a:schemeClr val="tx1"/>
                          </a:solidFill>
                          <a:latin typeface="Constantia" panose="02030602050306030303" charset="0"/>
                          <a:ea typeface="宋体" panose="02010600030101010101" pitchFamily="2" charset="-122"/>
                        </a:defRPr>
                      </a:lvl3pPr>
                      <a:lvl4pPr marL="1187450" lvl="3" indent="-2095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65000"/>
                        <a:buFont typeface="Wingdings 2" panose="05020102010507070707" pitchFamily="18" charset="2"/>
                        <a:buChar char=""/>
                        <a:defRPr sz="1800" b="0" i="0" u="none" kern="1200" baseline="0">
                          <a:solidFill>
                            <a:schemeClr val="tx1"/>
                          </a:solidFill>
                          <a:latin typeface="Constantia" panose="02030602050306030303" charset="0"/>
                          <a:ea typeface="宋体" panose="02010600030101010101" pitchFamily="2" charset="-122"/>
                        </a:defRPr>
                      </a:lvl4pPr>
                      <a:lvl5pPr marL="1462405" lvl="4" indent="-2095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10CF9B"/>
                        </a:buClr>
                        <a:buSzPct val="65000"/>
                        <a:buFont typeface="Wingdings 2" panose="05020102010507070707" pitchFamily="18" charset="2"/>
                        <a:buChar char=""/>
                        <a:defRPr sz="1800" b="0" i="0" u="none" kern="1200" baseline="0">
                          <a:solidFill>
                            <a:schemeClr val="tx1"/>
                          </a:solidFill>
                          <a:latin typeface="Constantia" panose="02030602050306030303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>
                        <a:buNone/>
                      </a:pPr>
                      <a:r>
                        <a:rPr lang="zh-CN" altLang="en-US" sz="2800" b="1">
                          <a:latin typeface="Times New Roman" panose="02020603050405020304" pitchFamily="18" charset="0"/>
                        </a:rPr>
                        <a:t>例句</a:t>
                      </a:r>
                      <a:endParaRPr lang="zh-CN" altLang="en-US" sz="2800" b="1">
                        <a:latin typeface="Times New Roman" panose="02020603050405020304" pitchFamily="18" charset="0"/>
                      </a:endParaRPr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CC"/>
                    </a:solidFill>
                  </a:tcPr>
                </a:tc>
              </a:tr>
              <a:tr h="2938462">
                <a:tc>
                  <a:txBody>
                    <a:bodyPr/>
                    <a:lstStyle>
                      <a:lvl1pPr marL="273050" lvl="0" indent="-2730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 typeface="Wingdings 2" panose="05020102010507070707" pitchFamily="18" charset="2"/>
                        <a:buChar char=""/>
                        <a:defRPr sz="2200" u="none" kern="1200" baseline="0">
                          <a:solidFill>
                            <a:schemeClr val="tx1"/>
                          </a:solidFill>
                          <a:latin typeface="Constantia" panose="02030602050306030303" charset="0"/>
                          <a:ea typeface="宋体" panose="02010600030101010101" pitchFamily="2" charset="-122"/>
                        </a:defRPr>
                      </a:lvl1pPr>
                      <a:lvl2pPr marL="640080" lvl="1" indent="-24638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85000"/>
                        <a:buFont typeface="Wingdings 2" panose="05020102010507070707" pitchFamily="18" charset="2"/>
                        <a:buChar char=""/>
                        <a:defRPr sz="2000" b="0" i="0" u="none" kern="1200" baseline="0">
                          <a:solidFill>
                            <a:schemeClr val="tx1"/>
                          </a:solidFill>
                          <a:latin typeface="Constantia" panose="02030602050306030303" charset="0"/>
                          <a:ea typeface="宋体" panose="02010600030101010101" pitchFamily="2" charset="-122"/>
                        </a:defRPr>
                      </a:lvl2pPr>
                      <a:lvl3pPr marL="914400" lvl="2" indent="-24574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70000"/>
                        <a:buFont typeface="Wingdings 2" panose="05020102010507070707" pitchFamily="18" charset="2"/>
                        <a:buChar char=""/>
                        <a:defRPr sz="1900" b="0" i="0" u="none" kern="1200" baseline="0">
                          <a:solidFill>
                            <a:schemeClr val="tx1"/>
                          </a:solidFill>
                          <a:latin typeface="Constantia" panose="02030602050306030303" charset="0"/>
                          <a:ea typeface="宋体" panose="02010600030101010101" pitchFamily="2" charset="-122"/>
                        </a:defRPr>
                      </a:lvl3pPr>
                      <a:lvl4pPr marL="1187450" lvl="3" indent="-2095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65000"/>
                        <a:buFont typeface="Wingdings 2" panose="05020102010507070707" pitchFamily="18" charset="2"/>
                        <a:buChar char=""/>
                        <a:defRPr sz="1800" b="0" i="0" u="none" kern="1200" baseline="0">
                          <a:solidFill>
                            <a:schemeClr val="tx1"/>
                          </a:solidFill>
                          <a:latin typeface="Constantia" panose="02030602050306030303" charset="0"/>
                          <a:ea typeface="宋体" panose="02010600030101010101" pitchFamily="2" charset="-122"/>
                        </a:defRPr>
                      </a:lvl4pPr>
                      <a:lvl5pPr marL="1462405" lvl="4" indent="-2095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10CF9B"/>
                        </a:buClr>
                        <a:buSzPct val="65000"/>
                        <a:buFont typeface="Wingdings 2" panose="05020102010507070707" pitchFamily="18" charset="2"/>
                        <a:buChar char=""/>
                        <a:defRPr sz="1800" b="0" i="0" u="none" kern="1200" baseline="0">
                          <a:solidFill>
                            <a:schemeClr val="tx1"/>
                          </a:solidFill>
                          <a:latin typeface="Constantia" panose="02030602050306030303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>
                        <a:buNone/>
                      </a:pPr>
                      <a:endParaRPr lang="zh-CN" altLang="en-US" sz="2800">
                        <a:latin typeface="Times New Roman" panose="02020603050405020304" pitchFamily="18" charset="0"/>
                      </a:endParaRPr>
                    </a:p>
                    <a:p>
                      <a:pPr marL="0" lvl="0" indent="0">
                        <a:buNone/>
                      </a:pPr>
                      <a:endParaRPr lang="zh-CN" altLang="en-US" sz="2800">
                        <a:latin typeface="Times New Roman" panose="02020603050405020304" pitchFamily="18" charset="0"/>
                      </a:endParaRPr>
                    </a:p>
                    <a:p>
                      <a:pPr marL="0" lvl="0" indent="0">
                        <a:buNone/>
                      </a:pPr>
                      <a:r>
                        <a:rPr lang="en-US" altLang="zh-CN" sz="2800">
                          <a:latin typeface="Times New Roman" panose="02020603050405020304" pitchFamily="18" charset="0"/>
                        </a:rPr>
                        <a:t>1. </a:t>
                      </a:r>
                      <a:r>
                        <a:rPr lang="zh-CN" altLang="en-US" sz="2800">
                          <a:latin typeface="Times New Roman" panose="02020603050405020304" pitchFamily="18" charset="0"/>
                        </a:rPr>
                        <a:t>表示陈述意义</a:t>
                      </a:r>
                      <a:endParaRPr lang="zh-CN" altLang="en-US" sz="2800">
                        <a:latin typeface="Times New Roman" panose="02020603050405020304" pitchFamily="18" charset="0"/>
                      </a:endParaRPr>
                    </a:p>
                  </a:txBody>
                  <a:tcPr>
                    <a:lnL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>
                      <a:lvl1pPr marL="273050" lvl="0" indent="-2730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 typeface="Wingdings 2" panose="05020102010507070707" pitchFamily="18" charset="2"/>
                        <a:buChar char=""/>
                        <a:defRPr sz="2200" u="none" kern="1200" baseline="0">
                          <a:solidFill>
                            <a:schemeClr val="tx1"/>
                          </a:solidFill>
                          <a:latin typeface="Constantia" panose="02030602050306030303" charset="0"/>
                          <a:ea typeface="宋体" panose="02010600030101010101" pitchFamily="2" charset="-122"/>
                        </a:defRPr>
                      </a:lvl1pPr>
                      <a:lvl2pPr marL="640080" lvl="1" indent="-24638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85000"/>
                        <a:buFont typeface="Wingdings 2" panose="05020102010507070707" pitchFamily="18" charset="2"/>
                        <a:buChar char=""/>
                        <a:defRPr sz="2000" b="0" i="0" u="none" kern="1200" baseline="0">
                          <a:solidFill>
                            <a:schemeClr val="tx1"/>
                          </a:solidFill>
                          <a:latin typeface="Constantia" panose="02030602050306030303" charset="0"/>
                          <a:ea typeface="宋体" panose="02010600030101010101" pitchFamily="2" charset="-122"/>
                        </a:defRPr>
                      </a:lvl2pPr>
                      <a:lvl3pPr marL="914400" lvl="2" indent="-24574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70000"/>
                        <a:buFont typeface="Wingdings 2" panose="05020102010507070707" pitchFamily="18" charset="2"/>
                        <a:buChar char=""/>
                        <a:defRPr sz="1900" b="0" i="0" u="none" kern="1200" baseline="0">
                          <a:solidFill>
                            <a:schemeClr val="tx1"/>
                          </a:solidFill>
                          <a:latin typeface="Constantia" panose="02030602050306030303" charset="0"/>
                          <a:ea typeface="宋体" panose="02010600030101010101" pitchFamily="2" charset="-122"/>
                        </a:defRPr>
                      </a:lvl3pPr>
                      <a:lvl4pPr marL="1187450" lvl="3" indent="-2095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65000"/>
                        <a:buFont typeface="Wingdings 2" panose="05020102010507070707" pitchFamily="18" charset="2"/>
                        <a:buChar char=""/>
                        <a:defRPr sz="1800" b="0" i="0" u="none" kern="1200" baseline="0">
                          <a:solidFill>
                            <a:schemeClr val="tx1"/>
                          </a:solidFill>
                          <a:latin typeface="Constantia" panose="02030602050306030303" charset="0"/>
                          <a:ea typeface="宋体" panose="02010600030101010101" pitchFamily="2" charset="-122"/>
                        </a:defRPr>
                      </a:lvl4pPr>
                      <a:lvl5pPr marL="1462405" lvl="4" indent="-2095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10CF9B"/>
                        </a:buClr>
                        <a:buSzPct val="65000"/>
                        <a:buFont typeface="Wingdings 2" panose="05020102010507070707" pitchFamily="18" charset="2"/>
                        <a:buChar char=""/>
                        <a:defRPr sz="1800" b="0" i="0" u="none" kern="1200" baseline="0">
                          <a:solidFill>
                            <a:schemeClr val="tx1"/>
                          </a:solidFill>
                          <a:latin typeface="Constantia" panose="02030602050306030303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>
                        <a:buNone/>
                      </a:pPr>
                      <a:endParaRPr lang="en-US" altLang="zh-CN" sz="2800">
                        <a:latin typeface="Times New Roman" panose="02020603050405020304" pitchFamily="18" charset="0"/>
                      </a:endParaRPr>
                    </a:p>
                    <a:p>
                      <a:pPr marL="0" lvl="0" indent="0">
                        <a:buNone/>
                      </a:pPr>
                      <a:r>
                        <a:rPr lang="en-US" altLang="zh-CN" sz="2800">
                          <a:latin typeface="Times New Roman" panose="02020603050405020304" pitchFamily="18" charset="0"/>
                        </a:rPr>
                        <a:t>that(</a:t>
                      </a:r>
                      <a:r>
                        <a:rPr lang="zh-CN" altLang="en-US" sz="2800">
                          <a:latin typeface="Times New Roman" panose="02020603050405020304" pitchFamily="18" charset="0"/>
                        </a:rPr>
                        <a:t>在口语和非正式文体中可省略</a:t>
                      </a:r>
                      <a:r>
                        <a:rPr lang="en-US" altLang="zh-CN" sz="2800">
                          <a:latin typeface="Times New Roman" panose="02020603050405020304" pitchFamily="18" charset="0"/>
                        </a:rPr>
                        <a:t>)</a:t>
                      </a:r>
                      <a:endParaRPr lang="en-US" altLang="zh-CN" sz="2800">
                        <a:latin typeface="Times New Roman" panose="02020603050405020304" pitchFamily="18" charset="0"/>
                      </a:endParaRPr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>
                      <a:lvl1pPr marL="273050" lvl="0" indent="-2730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 typeface="Wingdings 2" panose="05020102010507070707" pitchFamily="18" charset="2"/>
                        <a:buChar char=""/>
                        <a:defRPr sz="2200" u="none" kern="1200" baseline="0">
                          <a:solidFill>
                            <a:schemeClr val="tx1"/>
                          </a:solidFill>
                          <a:latin typeface="Constantia" panose="02030602050306030303" charset="0"/>
                          <a:ea typeface="宋体" panose="02010600030101010101" pitchFamily="2" charset="-122"/>
                        </a:defRPr>
                      </a:lvl1pPr>
                      <a:lvl2pPr marL="640080" lvl="1" indent="-24638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85000"/>
                        <a:buFont typeface="Wingdings 2" panose="05020102010507070707" pitchFamily="18" charset="2"/>
                        <a:buChar char=""/>
                        <a:defRPr sz="2000" b="0" i="0" u="none" kern="1200" baseline="0">
                          <a:solidFill>
                            <a:schemeClr val="tx1"/>
                          </a:solidFill>
                          <a:latin typeface="Constantia" panose="02030602050306030303" charset="0"/>
                          <a:ea typeface="宋体" panose="02010600030101010101" pitchFamily="2" charset="-122"/>
                        </a:defRPr>
                      </a:lvl2pPr>
                      <a:lvl3pPr marL="914400" lvl="2" indent="-24574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70000"/>
                        <a:buFont typeface="Wingdings 2" panose="05020102010507070707" pitchFamily="18" charset="2"/>
                        <a:buChar char=""/>
                        <a:defRPr sz="1900" b="0" i="0" u="none" kern="1200" baseline="0">
                          <a:solidFill>
                            <a:schemeClr val="tx1"/>
                          </a:solidFill>
                          <a:latin typeface="Constantia" panose="02030602050306030303" charset="0"/>
                          <a:ea typeface="宋体" panose="02010600030101010101" pitchFamily="2" charset="-122"/>
                        </a:defRPr>
                      </a:lvl3pPr>
                      <a:lvl4pPr marL="1187450" lvl="3" indent="-2095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65000"/>
                        <a:buFont typeface="Wingdings 2" panose="05020102010507070707" pitchFamily="18" charset="2"/>
                        <a:buChar char=""/>
                        <a:defRPr sz="1800" b="0" i="0" u="none" kern="1200" baseline="0">
                          <a:solidFill>
                            <a:schemeClr val="tx1"/>
                          </a:solidFill>
                          <a:latin typeface="Constantia" panose="02030602050306030303" charset="0"/>
                          <a:ea typeface="宋体" panose="02010600030101010101" pitchFamily="2" charset="-122"/>
                        </a:defRPr>
                      </a:lvl4pPr>
                      <a:lvl5pPr marL="1462405" lvl="4" indent="-2095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10CF9B"/>
                        </a:buClr>
                        <a:buSzPct val="65000"/>
                        <a:buFont typeface="Wingdings 2" panose="05020102010507070707" pitchFamily="18" charset="2"/>
                        <a:buChar char=""/>
                        <a:defRPr sz="1800" b="0" i="0" u="none" kern="1200" baseline="0">
                          <a:solidFill>
                            <a:schemeClr val="tx1"/>
                          </a:solidFill>
                          <a:latin typeface="Constantia" panose="02030602050306030303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>
                        <a:buNone/>
                      </a:pPr>
                      <a:endParaRPr lang="en-US" altLang="zh-CN" sz="2800">
                        <a:latin typeface="Times New Roman" panose="02020603050405020304" pitchFamily="18" charset="0"/>
                      </a:endParaRPr>
                    </a:p>
                    <a:p>
                      <a:pPr marL="0" lvl="0" indent="0">
                        <a:buNone/>
                      </a:pPr>
                      <a:r>
                        <a:rPr lang="en-US" altLang="zh-CN" sz="2800">
                          <a:latin typeface="Times New Roman" panose="02020603050405020304" pitchFamily="18" charset="0"/>
                        </a:rPr>
                        <a:t>We hope </a:t>
                      </a:r>
                      <a:r>
                        <a:rPr lang="en-US" altLang="zh-CN" sz="2800" u="sng">
                          <a:latin typeface="Times New Roman" panose="02020603050405020304" pitchFamily="18" charset="0"/>
                        </a:rPr>
                        <a:t>(that) you will enjoy your holiday.</a:t>
                      </a:r>
                      <a:endParaRPr lang="en-US" altLang="zh-CN" sz="2800" u="sng">
                        <a:latin typeface="Times New Roman" panose="02020603050405020304" pitchFamily="18" charset="0"/>
                      </a:endParaRPr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CC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214" name="内容占位符 8213"/>
          <p:cNvGraphicFramePr>
            <a:graphicFrameLocks noGrp="1"/>
          </p:cNvGraphicFramePr>
          <p:nvPr>
            <p:ph/>
          </p:nvPr>
        </p:nvGraphicFramePr>
        <p:xfrm>
          <a:off x="190500" y="672783"/>
          <a:ext cx="8763000" cy="5988050"/>
        </p:xfrm>
        <a:graphic>
          <a:graphicData uri="http://schemas.openxmlformats.org/drawingml/2006/table">
            <a:tbl>
              <a:tblPr/>
              <a:tblGrid>
                <a:gridCol w="1524000"/>
                <a:gridCol w="914400"/>
                <a:gridCol w="1219200"/>
                <a:gridCol w="5105400"/>
              </a:tblGrid>
              <a:tr h="844550">
                <a:tc>
                  <a:txBody>
                    <a:bodyPr/>
                    <a:lstStyle>
                      <a:lvl1pPr marL="273050" lvl="0" indent="-2730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 typeface="Wingdings 2" panose="05020102010507070707" pitchFamily="18" charset="2"/>
                        <a:buChar char=""/>
                        <a:defRPr sz="2200" u="none" kern="1200" baseline="0">
                          <a:solidFill>
                            <a:schemeClr val="tx1"/>
                          </a:solidFill>
                          <a:latin typeface="Constantia" panose="02030602050306030303" charset="0"/>
                          <a:ea typeface="宋体" panose="02010600030101010101" pitchFamily="2" charset="-122"/>
                        </a:defRPr>
                      </a:lvl1pPr>
                      <a:lvl2pPr marL="640080" lvl="1" indent="-24638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85000"/>
                        <a:buFont typeface="Wingdings 2" panose="05020102010507070707" pitchFamily="18" charset="2"/>
                        <a:buChar char=""/>
                        <a:defRPr sz="2000" b="0" i="0" u="none" kern="1200" baseline="0">
                          <a:solidFill>
                            <a:schemeClr val="tx1"/>
                          </a:solidFill>
                          <a:latin typeface="Constantia" panose="02030602050306030303" charset="0"/>
                          <a:ea typeface="宋体" panose="02010600030101010101" pitchFamily="2" charset="-122"/>
                        </a:defRPr>
                      </a:lvl2pPr>
                      <a:lvl3pPr marL="914400" lvl="2" indent="-24574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70000"/>
                        <a:buFont typeface="Wingdings 2" panose="05020102010507070707" pitchFamily="18" charset="2"/>
                        <a:buChar char=""/>
                        <a:defRPr sz="1900" b="0" i="0" u="none" kern="1200" baseline="0">
                          <a:solidFill>
                            <a:schemeClr val="tx1"/>
                          </a:solidFill>
                          <a:latin typeface="Constantia" panose="02030602050306030303" charset="0"/>
                          <a:ea typeface="宋体" panose="02010600030101010101" pitchFamily="2" charset="-122"/>
                        </a:defRPr>
                      </a:lvl3pPr>
                      <a:lvl4pPr marL="1187450" lvl="3" indent="-2095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65000"/>
                        <a:buFont typeface="Wingdings 2" panose="05020102010507070707" pitchFamily="18" charset="2"/>
                        <a:buChar char=""/>
                        <a:defRPr sz="1800" b="0" i="0" u="none" kern="1200" baseline="0">
                          <a:solidFill>
                            <a:schemeClr val="tx1"/>
                          </a:solidFill>
                          <a:latin typeface="Constantia" panose="02030602050306030303" charset="0"/>
                          <a:ea typeface="宋体" panose="02010600030101010101" pitchFamily="2" charset="-122"/>
                        </a:defRPr>
                      </a:lvl4pPr>
                      <a:lvl5pPr marL="1462405" lvl="4" indent="-2095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10CF9B"/>
                        </a:buClr>
                        <a:buSzPct val="65000"/>
                        <a:buFont typeface="Wingdings 2" panose="05020102010507070707" pitchFamily="18" charset="2"/>
                        <a:buChar char=""/>
                        <a:defRPr sz="1800" b="0" i="0" u="none" kern="1200" baseline="0">
                          <a:solidFill>
                            <a:schemeClr val="tx1"/>
                          </a:solidFill>
                          <a:latin typeface="Constantia" panose="02030602050306030303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>
                        <a:spcBef>
                          <a:spcPct val="0"/>
                        </a:spcBef>
                        <a:buNone/>
                      </a:pPr>
                      <a:r>
                        <a:rPr lang="zh-CN" altLang="en-US" sz="2400" b="1">
                          <a:latin typeface="Times New Roman" panose="02020603050405020304" pitchFamily="18" charset="0"/>
                        </a:rPr>
                        <a:t>宾语从句类别</a:t>
                      </a:r>
                      <a:endParaRPr lang="zh-CN" altLang="en-US" sz="2400" b="1">
                        <a:latin typeface="Times New Roman" panose="02020603050405020304" pitchFamily="18" charset="0"/>
                      </a:endParaRPr>
                    </a:p>
                  </a:txBody>
                  <a:tcPr>
                    <a:lnL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CC"/>
                    </a:solidFill>
                  </a:tcPr>
                </a:tc>
                <a:tc gridSpan="2">
                  <a:txBody>
                    <a:bodyPr/>
                    <a:lstStyle>
                      <a:lvl1pPr marL="273050" lvl="0" indent="-2730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 typeface="Wingdings 2" panose="05020102010507070707" pitchFamily="18" charset="2"/>
                        <a:buChar char=""/>
                        <a:defRPr sz="2200" u="none" kern="1200" baseline="0">
                          <a:solidFill>
                            <a:schemeClr val="tx1"/>
                          </a:solidFill>
                          <a:latin typeface="Constantia" panose="02030602050306030303" charset="0"/>
                          <a:ea typeface="宋体" panose="02010600030101010101" pitchFamily="2" charset="-122"/>
                        </a:defRPr>
                      </a:lvl1pPr>
                      <a:lvl2pPr marL="640080" lvl="1" indent="-24638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85000"/>
                        <a:buFont typeface="Wingdings 2" panose="05020102010507070707" pitchFamily="18" charset="2"/>
                        <a:buChar char=""/>
                        <a:defRPr sz="2000" b="0" i="0" u="none" kern="1200" baseline="0">
                          <a:solidFill>
                            <a:schemeClr val="tx1"/>
                          </a:solidFill>
                          <a:latin typeface="Constantia" panose="02030602050306030303" charset="0"/>
                          <a:ea typeface="宋体" panose="02010600030101010101" pitchFamily="2" charset="-122"/>
                        </a:defRPr>
                      </a:lvl2pPr>
                      <a:lvl3pPr marL="914400" lvl="2" indent="-24574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70000"/>
                        <a:buFont typeface="Wingdings 2" panose="05020102010507070707" pitchFamily="18" charset="2"/>
                        <a:buChar char=""/>
                        <a:defRPr sz="1900" b="0" i="0" u="none" kern="1200" baseline="0">
                          <a:solidFill>
                            <a:schemeClr val="tx1"/>
                          </a:solidFill>
                          <a:latin typeface="Constantia" panose="02030602050306030303" charset="0"/>
                          <a:ea typeface="宋体" panose="02010600030101010101" pitchFamily="2" charset="-122"/>
                        </a:defRPr>
                      </a:lvl3pPr>
                      <a:lvl4pPr marL="1187450" lvl="3" indent="-2095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65000"/>
                        <a:buFont typeface="Wingdings 2" panose="05020102010507070707" pitchFamily="18" charset="2"/>
                        <a:buChar char=""/>
                        <a:defRPr sz="1800" b="0" i="0" u="none" kern="1200" baseline="0">
                          <a:solidFill>
                            <a:schemeClr val="tx1"/>
                          </a:solidFill>
                          <a:latin typeface="Constantia" panose="02030602050306030303" charset="0"/>
                          <a:ea typeface="宋体" panose="02010600030101010101" pitchFamily="2" charset="-122"/>
                        </a:defRPr>
                      </a:lvl4pPr>
                      <a:lvl5pPr marL="1462405" lvl="4" indent="-2095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10CF9B"/>
                        </a:buClr>
                        <a:buSzPct val="65000"/>
                        <a:buFont typeface="Wingdings 2" panose="05020102010507070707" pitchFamily="18" charset="2"/>
                        <a:buChar char=""/>
                        <a:defRPr sz="1800" b="0" i="0" u="none" kern="1200" baseline="0">
                          <a:solidFill>
                            <a:schemeClr val="tx1"/>
                          </a:solidFill>
                          <a:latin typeface="Constantia" panose="02030602050306030303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>
                        <a:spcBef>
                          <a:spcPct val="0"/>
                        </a:spcBef>
                        <a:buNone/>
                      </a:pPr>
                      <a:r>
                        <a:rPr lang="zh-CN" altLang="en-US" sz="2400" b="1">
                          <a:latin typeface="Times New Roman" panose="02020603050405020304" pitchFamily="18" charset="0"/>
                        </a:rPr>
                        <a:t>连接词</a:t>
                      </a:r>
                      <a:endParaRPr lang="zh-CN" altLang="en-US" sz="2400" b="1">
                        <a:latin typeface="Times New Roman" panose="02020603050405020304" pitchFamily="18" charset="0"/>
                      </a:endParaRPr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CC"/>
                    </a:solidFill>
                  </a:tcPr>
                </a:tc>
                <a:tc hMerge="1">
                  <a:tcPr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>
                      <a:lvl1pPr marL="273050" lvl="0" indent="-2730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 typeface="Wingdings 2" panose="05020102010507070707" pitchFamily="18" charset="2"/>
                        <a:buChar char=""/>
                        <a:defRPr sz="2200" u="none" kern="1200" baseline="0">
                          <a:solidFill>
                            <a:schemeClr val="tx1"/>
                          </a:solidFill>
                          <a:latin typeface="Constantia" panose="02030602050306030303" charset="0"/>
                          <a:ea typeface="宋体" panose="02010600030101010101" pitchFamily="2" charset="-122"/>
                        </a:defRPr>
                      </a:lvl1pPr>
                      <a:lvl2pPr marL="640080" lvl="1" indent="-24638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85000"/>
                        <a:buFont typeface="Wingdings 2" panose="05020102010507070707" pitchFamily="18" charset="2"/>
                        <a:buChar char=""/>
                        <a:defRPr sz="2000" b="0" i="0" u="none" kern="1200" baseline="0">
                          <a:solidFill>
                            <a:schemeClr val="tx1"/>
                          </a:solidFill>
                          <a:latin typeface="Constantia" panose="02030602050306030303" charset="0"/>
                          <a:ea typeface="宋体" panose="02010600030101010101" pitchFamily="2" charset="-122"/>
                        </a:defRPr>
                      </a:lvl2pPr>
                      <a:lvl3pPr marL="914400" lvl="2" indent="-24574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70000"/>
                        <a:buFont typeface="Wingdings 2" panose="05020102010507070707" pitchFamily="18" charset="2"/>
                        <a:buChar char=""/>
                        <a:defRPr sz="1900" b="0" i="0" u="none" kern="1200" baseline="0">
                          <a:solidFill>
                            <a:schemeClr val="tx1"/>
                          </a:solidFill>
                          <a:latin typeface="Constantia" panose="02030602050306030303" charset="0"/>
                          <a:ea typeface="宋体" panose="02010600030101010101" pitchFamily="2" charset="-122"/>
                        </a:defRPr>
                      </a:lvl3pPr>
                      <a:lvl4pPr marL="1187450" lvl="3" indent="-2095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65000"/>
                        <a:buFont typeface="Wingdings 2" panose="05020102010507070707" pitchFamily="18" charset="2"/>
                        <a:buChar char=""/>
                        <a:defRPr sz="1800" b="0" i="0" u="none" kern="1200" baseline="0">
                          <a:solidFill>
                            <a:schemeClr val="tx1"/>
                          </a:solidFill>
                          <a:latin typeface="Constantia" panose="02030602050306030303" charset="0"/>
                          <a:ea typeface="宋体" panose="02010600030101010101" pitchFamily="2" charset="-122"/>
                        </a:defRPr>
                      </a:lvl4pPr>
                      <a:lvl5pPr marL="1462405" lvl="4" indent="-2095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10CF9B"/>
                        </a:buClr>
                        <a:buSzPct val="65000"/>
                        <a:buFont typeface="Wingdings 2" panose="05020102010507070707" pitchFamily="18" charset="2"/>
                        <a:buChar char=""/>
                        <a:defRPr sz="1800" b="0" i="0" u="none" kern="1200" baseline="0">
                          <a:solidFill>
                            <a:schemeClr val="tx1"/>
                          </a:solidFill>
                          <a:latin typeface="Constantia" panose="02030602050306030303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>
                        <a:spcBef>
                          <a:spcPct val="0"/>
                        </a:spcBef>
                        <a:buNone/>
                      </a:pPr>
                      <a:r>
                        <a:rPr lang="zh-CN" altLang="en-US" sz="2400" b="1">
                          <a:latin typeface="Times New Roman" panose="02020603050405020304" pitchFamily="18" charset="0"/>
                        </a:rPr>
                        <a:t>例句</a:t>
                      </a:r>
                      <a:endParaRPr lang="zh-CN" altLang="en-US" sz="2400" b="1">
                        <a:latin typeface="Times New Roman" panose="02020603050405020304" pitchFamily="18" charset="0"/>
                      </a:endParaRPr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CC"/>
                    </a:solidFill>
                  </a:tcPr>
                </a:tc>
              </a:tr>
              <a:tr h="2376487">
                <a:tc rowSpan="2">
                  <a:txBody>
                    <a:bodyPr/>
                    <a:lstStyle>
                      <a:lvl1pPr marL="273050" lvl="0" indent="-2730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 typeface="Wingdings 2" panose="05020102010507070707" pitchFamily="18" charset="2"/>
                        <a:buChar char=""/>
                        <a:defRPr sz="2200" u="none" kern="1200" baseline="0">
                          <a:solidFill>
                            <a:schemeClr val="tx1"/>
                          </a:solidFill>
                          <a:latin typeface="Constantia" panose="02030602050306030303" charset="0"/>
                          <a:ea typeface="宋体" panose="02010600030101010101" pitchFamily="2" charset="-122"/>
                        </a:defRPr>
                      </a:lvl1pPr>
                      <a:lvl2pPr marL="640080" lvl="1" indent="-24638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85000"/>
                        <a:buFont typeface="Wingdings 2" panose="05020102010507070707" pitchFamily="18" charset="2"/>
                        <a:buChar char=""/>
                        <a:defRPr sz="2000" b="0" i="0" u="none" kern="1200" baseline="0">
                          <a:solidFill>
                            <a:schemeClr val="tx1"/>
                          </a:solidFill>
                          <a:latin typeface="Constantia" panose="02030602050306030303" charset="0"/>
                          <a:ea typeface="宋体" panose="02010600030101010101" pitchFamily="2" charset="-122"/>
                        </a:defRPr>
                      </a:lvl2pPr>
                      <a:lvl3pPr marL="914400" lvl="2" indent="-24574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70000"/>
                        <a:buFont typeface="Wingdings 2" panose="05020102010507070707" pitchFamily="18" charset="2"/>
                        <a:buChar char=""/>
                        <a:defRPr sz="1900" b="0" i="0" u="none" kern="1200" baseline="0">
                          <a:solidFill>
                            <a:schemeClr val="tx1"/>
                          </a:solidFill>
                          <a:latin typeface="Constantia" panose="02030602050306030303" charset="0"/>
                          <a:ea typeface="宋体" panose="02010600030101010101" pitchFamily="2" charset="-122"/>
                        </a:defRPr>
                      </a:lvl3pPr>
                      <a:lvl4pPr marL="1187450" lvl="3" indent="-2095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65000"/>
                        <a:buFont typeface="Wingdings 2" panose="05020102010507070707" pitchFamily="18" charset="2"/>
                        <a:buChar char=""/>
                        <a:defRPr sz="1800" b="0" i="0" u="none" kern="1200" baseline="0">
                          <a:solidFill>
                            <a:schemeClr val="tx1"/>
                          </a:solidFill>
                          <a:latin typeface="Constantia" panose="02030602050306030303" charset="0"/>
                          <a:ea typeface="宋体" panose="02010600030101010101" pitchFamily="2" charset="-122"/>
                        </a:defRPr>
                      </a:lvl4pPr>
                      <a:lvl5pPr marL="1462405" lvl="4" indent="-2095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10CF9B"/>
                        </a:buClr>
                        <a:buSzPct val="65000"/>
                        <a:buFont typeface="Wingdings 2" panose="05020102010507070707" pitchFamily="18" charset="2"/>
                        <a:buChar char=""/>
                        <a:defRPr sz="1800" b="0" i="0" u="none" kern="1200" baseline="0">
                          <a:solidFill>
                            <a:schemeClr val="tx1"/>
                          </a:solidFill>
                          <a:latin typeface="Constantia" panose="02030602050306030303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>
                        <a:spcBef>
                          <a:spcPct val="0"/>
                        </a:spcBef>
                        <a:buNone/>
                      </a:pPr>
                      <a:r>
                        <a:rPr lang="en-US" altLang="zh-CN" sz="2400">
                          <a:latin typeface="Times New Roman" panose="02020603050405020304" pitchFamily="18" charset="0"/>
                        </a:rPr>
                        <a:t>2. </a:t>
                      </a:r>
                      <a:r>
                        <a:rPr lang="zh-CN" altLang="en-US" sz="2400">
                          <a:latin typeface="Times New Roman" panose="02020603050405020304" pitchFamily="18" charset="0"/>
                        </a:rPr>
                        <a:t>表示对某个具体内容的疑问意义，如谁，谁的，什么，哪个，什么时候，什么地方，怎么样，为什么等</a:t>
                      </a:r>
                      <a:endParaRPr lang="zh-CN" altLang="en-US" sz="2400">
                        <a:latin typeface="Times New Roman" panose="02020603050405020304" pitchFamily="18" charset="0"/>
                      </a:endParaRPr>
                    </a:p>
                  </a:txBody>
                  <a:tcPr>
                    <a:lnL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>
                      <a:lvl1pPr marL="273050" lvl="0" indent="-2730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 typeface="Wingdings 2" panose="05020102010507070707" pitchFamily="18" charset="2"/>
                        <a:buChar char=""/>
                        <a:defRPr sz="2200" u="none" kern="1200" baseline="0">
                          <a:solidFill>
                            <a:schemeClr val="tx1"/>
                          </a:solidFill>
                          <a:latin typeface="Constantia" panose="02030602050306030303" charset="0"/>
                          <a:ea typeface="宋体" panose="02010600030101010101" pitchFamily="2" charset="-122"/>
                        </a:defRPr>
                      </a:lvl1pPr>
                      <a:lvl2pPr marL="640080" lvl="1" indent="-24638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85000"/>
                        <a:buFont typeface="Wingdings 2" panose="05020102010507070707" pitchFamily="18" charset="2"/>
                        <a:buChar char=""/>
                        <a:defRPr sz="2000" b="0" i="0" u="none" kern="1200" baseline="0">
                          <a:solidFill>
                            <a:schemeClr val="tx1"/>
                          </a:solidFill>
                          <a:latin typeface="Constantia" panose="02030602050306030303" charset="0"/>
                          <a:ea typeface="宋体" panose="02010600030101010101" pitchFamily="2" charset="-122"/>
                        </a:defRPr>
                      </a:lvl2pPr>
                      <a:lvl3pPr marL="914400" lvl="2" indent="-24574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70000"/>
                        <a:buFont typeface="Wingdings 2" panose="05020102010507070707" pitchFamily="18" charset="2"/>
                        <a:buChar char=""/>
                        <a:defRPr sz="1900" b="0" i="0" u="none" kern="1200" baseline="0">
                          <a:solidFill>
                            <a:schemeClr val="tx1"/>
                          </a:solidFill>
                          <a:latin typeface="Constantia" panose="02030602050306030303" charset="0"/>
                          <a:ea typeface="宋体" panose="02010600030101010101" pitchFamily="2" charset="-122"/>
                        </a:defRPr>
                      </a:lvl3pPr>
                      <a:lvl4pPr marL="1187450" lvl="3" indent="-2095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65000"/>
                        <a:buFont typeface="Wingdings 2" panose="05020102010507070707" pitchFamily="18" charset="2"/>
                        <a:buChar char=""/>
                        <a:defRPr sz="1800" b="0" i="0" u="none" kern="1200" baseline="0">
                          <a:solidFill>
                            <a:schemeClr val="tx1"/>
                          </a:solidFill>
                          <a:latin typeface="Constantia" panose="02030602050306030303" charset="0"/>
                          <a:ea typeface="宋体" panose="02010600030101010101" pitchFamily="2" charset="-122"/>
                        </a:defRPr>
                      </a:lvl4pPr>
                      <a:lvl5pPr marL="1462405" lvl="4" indent="-2095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10CF9B"/>
                        </a:buClr>
                        <a:buSzPct val="65000"/>
                        <a:buFont typeface="Wingdings 2" panose="05020102010507070707" pitchFamily="18" charset="2"/>
                        <a:buChar char=""/>
                        <a:defRPr sz="1800" b="0" i="0" u="none" kern="1200" baseline="0">
                          <a:solidFill>
                            <a:schemeClr val="tx1"/>
                          </a:solidFill>
                          <a:latin typeface="Constantia" panose="02030602050306030303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>
                        <a:spcBef>
                          <a:spcPct val="0"/>
                        </a:spcBef>
                        <a:buNone/>
                      </a:pPr>
                      <a:endParaRPr lang="zh-CN" altLang="en-US" sz="2400">
                        <a:latin typeface="Times New Roman" panose="02020603050405020304" pitchFamily="18" charset="0"/>
                      </a:endParaRPr>
                    </a:p>
                    <a:p>
                      <a:pPr marL="0" lvl="0" indent="0">
                        <a:spcBef>
                          <a:spcPct val="0"/>
                        </a:spcBef>
                        <a:buNone/>
                      </a:pPr>
                      <a:endParaRPr lang="zh-CN" altLang="en-US" sz="2400">
                        <a:latin typeface="Times New Roman" panose="02020603050405020304" pitchFamily="18" charset="0"/>
                      </a:endParaRPr>
                    </a:p>
                    <a:p>
                      <a:pPr marL="0" lvl="0" indent="0">
                        <a:spcBef>
                          <a:spcPct val="0"/>
                        </a:spcBef>
                        <a:buNone/>
                      </a:pPr>
                      <a:r>
                        <a:rPr lang="zh-CN" altLang="en-US" sz="2400">
                          <a:latin typeface="Times New Roman" panose="02020603050405020304" pitchFamily="18" charset="0"/>
                        </a:rPr>
                        <a:t>连接代词</a:t>
                      </a:r>
                      <a:endParaRPr lang="zh-CN" altLang="en-US" sz="2400">
                        <a:latin typeface="Times New Roman" panose="02020603050405020304" pitchFamily="18" charset="0"/>
                      </a:endParaRPr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>
                      <a:lvl1pPr marL="273050" lvl="0" indent="-2730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 typeface="Wingdings 2" panose="05020102010507070707" pitchFamily="18" charset="2"/>
                        <a:buChar char=""/>
                        <a:defRPr sz="2200" u="none" kern="1200" baseline="0">
                          <a:solidFill>
                            <a:schemeClr val="tx1"/>
                          </a:solidFill>
                          <a:latin typeface="Constantia" panose="02030602050306030303" charset="0"/>
                          <a:ea typeface="宋体" panose="02010600030101010101" pitchFamily="2" charset="-122"/>
                        </a:defRPr>
                      </a:lvl1pPr>
                      <a:lvl2pPr marL="640080" lvl="1" indent="-24638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85000"/>
                        <a:buFont typeface="Wingdings 2" panose="05020102010507070707" pitchFamily="18" charset="2"/>
                        <a:buChar char=""/>
                        <a:defRPr sz="2000" b="0" i="0" u="none" kern="1200" baseline="0">
                          <a:solidFill>
                            <a:schemeClr val="tx1"/>
                          </a:solidFill>
                          <a:latin typeface="Constantia" panose="02030602050306030303" charset="0"/>
                          <a:ea typeface="宋体" panose="02010600030101010101" pitchFamily="2" charset="-122"/>
                        </a:defRPr>
                      </a:lvl2pPr>
                      <a:lvl3pPr marL="914400" lvl="2" indent="-24574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70000"/>
                        <a:buFont typeface="Wingdings 2" panose="05020102010507070707" pitchFamily="18" charset="2"/>
                        <a:buChar char=""/>
                        <a:defRPr sz="1900" b="0" i="0" u="none" kern="1200" baseline="0">
                          <a:solidFill>
                            <a:schemeClr val="tx1"/>
                          </a:solidFill>
                          <a:latin typeface="Constantia" panose="02030602050306030303" charset="0"/>
                          <a:ea typeface="宋体" panose="02010600030101010101" pitchFamily="2" charset="-122"/>
                        </a:defRPr>
                      </a:lvl3pPr>
                      <a:lvl4pPr marL="1187450" lvl="3" indent="-2095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65000"/>
                        <a:buFont typeface="Wingdings 2" panose="05020102010507070707" pitchFamily="18" charset="2"/>
                        <a:buChar char=""/>
                        <a:defRPr sz="1800" b="0" i="0" u="none" kern="1200" baseline="0">
                          <a:solidFill>
                            <a:schemeClr val="tx1"/>
                          </a:solidFill>
                          <a:latin typeface="Constantia" panose="02030602050306030303" charset="0"/>
                          <a:ea typeface="宋体" panose="02010600030101010101" pitchFamily="2" charset="-122"/>
                        </a:defRPr>
                      </a:lvl4pPr>
                      <a:lvl5pPr marL="1462405" lvl="4" indent="-2095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10CF9B"/>
                        </a:buClr>
                        <a:buSzPct val="65000"/>
                        <a:buFont typeface="Wingdings 2" panose="05020102010507070707" pitchFamily="18" charset="2"/>
                        <a:buChar char=""/>
                        <a:defRPr sz="1800" b="0" i="0" u="none" kern="1200" baseline="0">
                          <a:solidFill>
                            <a:schemeClr val="tx1"/>
                          </a:solidFill>
                          <a:latin typeface="Constantia" panose="02030602050306030303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>
                        <a:spcBef>
                          <a:spcPct val="0"/>
                        </a:spcBef>
                        <a:buNone/>
                      </a:pPr>
                      <a:r>
                        <a:rPr lang="en-US" altLang="zh-CN" sz="2400">
                          <a:latin typeface="Times New Roman" panose="02020603050405020304" pitchFamily="18" charset="0"/>
                        </a:rPr>
                        <a:t>Who  </a:t>
                      </a:r>
                      <a:endParaRPr lang="en-US" altLang="zh-CN" sz="2400">
                        <a:latin typeface="Times New Roman" panose="02020603050405020304" pitchFamily="18" charset="0"/>
                      </a:endParaRPr>
                    </a:p>
                    <a:p>
                      <a:pPr marL="0" lvl="0" indent="0">
                        <a:spcBef>
                          <a:spcPct val="0"/>
                        </a:spcBef>
                        <a:buNone/>
                      </a:pPr>
                      <a:r>
                        <a:rPr lang="en-US" altLang="zh-CN" sz="2400">
                          <a:latin typeface="Times New Roman" panose="02020603050405020304" pitchFamily="18" charset="0"/>
                        </a:rPr>
                        <a:t>whom</a:t>
                      </a:r>
                      <a:endParaRPr lang="en-US" altLang="zh-CN" sz="2400">
                        <a:latin typeface="Times New Roman" panose="02020603050405020304" pitchFamily="18" charset="0"/>
                      </a:endParaRPr>
                    </a:p>
                    <a:p>
                      <a:pPr marL="0" lvl="0" indent="0">
                        <a:spcBef>
                          <a:spcPct val="0"/>
                        </a:spcBef>
                        <a:buNone/>
                      </a:pPr>
                      <a:r>
                        <a:rPr lang="en-US" altLang="zh-CN" sz="2400">
                          <a:latin typeface="Times New Roman" panose="02020603050405020304" pitchFamily="18" charset="0"/>
                        </a:rPr>
                        <a:t>whose  </a:t>
                      </a:r>
                      <a:endParaRPr lang="en-US" altLang="zh-CN" sz="2400">
                        <a:latin typeface="Times New Roman" panose="02020603050405020304" pitchFamily="18" charset="0"/>
                      </a:endParaRPr>
                    </a:p>
                    <a:p>
                      <a:pPr marL="0" lvl="0" indent="0">
                        <a:spcBef>
                          <a:spcPct val="0"/>
                        </a:spcBef>
                        <a:buNone/>
                      </a:pPr>
                      <a:r>
                        <a:rPr lang="en-US" altLang="zh-CN" sz="2400">
                          <a:latin typeface="Times New Roman" panose="02020603050405020304" pitchFamily="18" charset="0"/>
                        </a:rPr>
                        <a:t>what</a:t>
                      </a:r>
                      <a:endParaRPr lang="en-US" altLang="zh-CN" sz="2400">
                        <a:latin typeface="Times New Roman" panose="02020603050405020304" pitchFamily="18" charset="0"/>
                      </a:endParaRPr>
                    </a:p>
                    <a:p>
                      <a:pPr marL="0" lvl="0" indent="0">
                        <a:spcBef>
                          <a:spcPct val="0"/>
                        </a:spcBef>
                        <a:buNone/>
                      </a:pPr>
                      <a:r>
                        <a:rPr lang="en-US" altLang="zh-CN" sz="2400">
                          <a:latin typeface="Times New Roman" panose="02020603050405020304" pitchFamily="18" charset="0"/>
                        </a:rPr>
                        <a:t>which</a:t>
                      </a:r>
                      <a:endParaRPr lang="en-US" altLang="zh-CN" sz="2400">
                        <a:latin typeface="Times New Roman" panose="02020603050405020304" pitchFamily="18" charset="0"/>
                      </a:endParaRPr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>
                      <a:lvl1pPr marL="273050" lvl="0" indent="-2730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 typeface="Wingdings 2" panose="05020102010507070707" pitchFamily="18" charset="2"/>
                        <a:buChar char=""/>
                        <a:defRPr sz="2200" u="none" kern="1200" baseline="0">
                          <a:solidFill>
                            <a:schemeClr val="tx1"/>
                          </a:solidFill>
                          <a:latin typeface="Constantia" panose="02030602050306030303" charset="0"/>
                          <a:ea typeface="宋体" panose="02010600030101010101" pitchFamily="2" charset="-122"/>
                        </a:defRPr>
                      </a:lvl1pPr>
                      <a:lvl2pPr marL="640080" lvl="1" indent="-24638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85000"/>
                        <a:buFont typeface="Wingdings 2" panose="05020102010507070707" pitchFamily="18" charset="2"/>
                        <a:buChar char=""/>
                        <a:defRPr sz="2000" b="0" i="0" u="none" kern="1200" baseline="0">
                          <a:solidFill>
                            <a:schemeClr val="tx1"/>
                          </a:solidFill>
                          <a:latin typeface="Constantia" panose="02030602050306030303" charset="0"/>
                          <a:ea typeface="宋体" panose="02010600030101010101" pitchFamily="2" charset="-122"/>
                        </a:defRPr>
                      </a:lvl2pPr>
                      <a:lvl3pPr marL="914400" lvl="2" indent="-24574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70000"/>
                        <a:buFont typeface="Wingdings 2" panose="05020102010507070707" pitchFamily="18" charset="2"/>
                        <a:buChar char=""/>
                        <a:defRPr sz="1900" b="0" i="0" u="none" kern="1200" baseline="0">
                          <a:solidFill>
                            <a:schemeClr val="tx1"/>
                          </a:solidFill>
                          <a:latin typeface="Constantia" panose="02030602050306030303" charset="0"/>
                          <a:ea typeface="宋体" panose="02010600030101010101" pitchFamily="2" charset="-122"/>
                        </a:defRPr>
                      </a:lvl3pPr>
                      <a:lvl4pPr marL="1187450" lvl="3" indent="-2095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65000"/>
                        <a:buFont typeface="Wingdings 2" panose="05020102010507070707" pitchFamily="18" charset="2"/>
                        <a:buChar char=""/>
                        <a:defRPr sz="1800" b="0" i="0" u="none" kern="1200" baseline="0">
                          <a:solidFill>
                            <a:schemeClr val="tx1"/>
                          </a:solidFill>
                          <a:latin typeface="Constantia" panose="02030602050306030303" charset="0"/>
                          <a:ea typeface="宋体" panose="02010600030101010101" pitchFamily="2" charset="-122"/>
                        </a:defRPr>
                      </a:lvl4pPr>
                      <a:lvl5pPr marL="1462405" lvl="4" indent="-2095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10CF9B"/>
                        </a:buClr>
                        <a:buSzPct val="65000"/>
                        <a:buFont typeface="Wingdings 2" panose="05020102010507070707" pitchFamily="18" charset="2"/>
                        <a:buChar char=""/>
                        <a:defRPr sz="1800" b="0" i="0" u="none" kern="1200" baseline="0">
                          <a:solidFill>
                            <a:schemeClr val="tx1"/>
                          </a:solidFill>
                          <a:latin typeface="Constantia" panose="02030602050306030303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>
                        <a:spcBef>
                          <a:spcPct val="0"/>
                        </a:spcBef>
                        <a:buNone/>
                      </a:pPr>
                      <a:r>
                        <a:rPr lang="zh-CN" altLang="en-US" sz="2400" dirty="0">
                          <a:latin typeface="Times New Roman" panose="02020603050405020304" pitchFamily="18" charset="0"/>
                        </a:rPr>
                        <a:t>Do you know who he is?</a:t>
                      </a:r>
                      <a:endParaRPr lang="zh-CN" altLang="en-US" sz="2400" dirty="0">
                        <a:latin typeface="Times New Roman" panose="02020603050405020304" pitchFamily="18" charset="0"/>
                      </a:endParaRPr>
                    </a:p>
                    <a:p>
                      <a:pPr marL="0" lvl="0" indent="0">
                        <a:spcBef>
                          <a:spcPct val="0"/>
                        </a:spcBef>
                        <a:buNone/>
                      </a:pPr>
                      <a:r>
                        <a:rPr lang="zh-CN" altLang="en-US" sz="2400" dirty="0">
                          <a:latin typeface="Times New Roman" panose="02020603050405020304" pitchFamily="18" charset="0"/>
                        </a:rPr>
                        <a:t>He asked me whom I talked with </a:t>
                      </a:r>
                      <a:endParaRPr lang="zh-CN" altLang="en-US" sz="2400" dirty="0">
                        <a:latin typeface="Times New Roman" panose="02020603050405020304" pitchFamily="18" charset="0"/>
                      </a:endParaRPr>
                    </a:p>
                    <a:p>
                      <a:pPr marL="0" lvl="0" indent="0">
                        <a:spcBef>
                          <a:spcPct val="0"/>
                        </a:spcBef>
                        <a:buNone/>
                      </a:pPr>
                      <a:r>
                        <a:rPr lang="zh-CN" altLang="en-US" sz="2400" dirty="0">
                          <a:latin typeface="Times New Roman" panose="02020603050405020304" pitchFamily="18" charset="0"/>
                        </a:rPr>
                        <a:t>just now.</a:t>
                      </a:r>
                      <a:endParaRPr lang="zh-CN" altLang="en-US" sz="2400" dirty="0">
                        <a:latin typeface="Times New Roman" panose="02020603050405020304" pitchFamily="18" charset="0"/>
                      </a:endParaRPr>
                    </a:p>
                    <a:p>
                      <a:pPr marL="0" lvl="0" indent="0">
                        <a:spcBef>
                          <a:spcPct val="0"/>
                        </a:spcBef>
                        <a:buNone/>
                      </a:pPr>
                      <a:r>
                        <a:rPr lang="zh-CN" altLang="en-US" sz="2400" dirty="0">
                          <a:latin typeface="Times New Roman" panose="02020603050405020304" pitchFamily="18" charset="0"/>
                        </a:rPr>
                        <a:t>Can you tell me whose book it is?</a:t>
                      </a:r>
                      <a:endParaRPr lang="zh-CN" altLang="en-US" sz="2400" dirty="0">
                        <a:latin typeface="Times New Roman" panose="02020603050405020304" pitchFamily="18" charset="0"/>
                      </a:endParaRPr>
                    </a:p>
                    <a:p>
                      <a:pPr marL="0" lvl="0" indent="0">
                        <a:spcBef>
                          <a:spcPct val="0"/>
                        </a:spcBef>
                        <a:buNone/>
                      </a:pPr>
                      <a:r>
                        <a:rPr lang="zh-CN" altLang="en-US" sz="2400" dirty="0">
                          <a:latin typeface="Times New Roman" panose="02020603050405020304" pitchFamily="18" charset="0"/>
                        </a:rPr>
                        <a:t>Ask him what he wants.</a:t>
                      </a:r>
                      <a:endParaRPr lang="zh-CN" altLang="en-US" sz="2400" dirty="0">
                        <a:latin typeface="Times New Roman" panose="02020603050405020304" pitchFamily="18" charset="0"/>
                      </a:endParaRPr>
                    </a:p>
                    <a:p>
                      <a:pPr marL="0" lvl="0" indent="0">
                        <a:spcBef>
                          <a:spcPct val="0"/>
                        </a:spcBef>
                        <a:buNone/>
                      </a:pPr>
                      <a:r>
                        <a:rPr lang="zh-CN" altLang="en-US" sz="2400" dirty="0">
                          <a:latin typeface="Times New Roman" panose="02020603050405020304" pitchFamily="18" charset="0"/>
                        </a:rPr>
                        <a:t>Tell me which class you are in.</a:t>
                      </a:r>
                      <a:endParaRPr lang="zh-CN" altLang="en-US" sz="2400" dirty="0">
                        <a:latin typeface="Times New Roman" panose="02020603050405020304" pitchFamily="18" charset="0"/>
                      </a:endParaRPr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CC"/>
                    </a:solidFill>
                  </a:tcPr>
                </a:tc>
              </a:tr>
              <a:tr h="2767013">
                <a:tc vMerge="1">
                  <a:tcPr>
                    <a:lnL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B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>
                      <a:lvl1pPr marL="273050" lvl="0" indent="-2730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 typeface="Wingdings 2" panose="05020102010507070707" pitchFamily="18" charset="2"/>
                        <a:buChar char=""/>
                        <a:defRPr sz="2200" u="none" kern="1200" baseline="0">
                          <a:solidFill>
                            <a:schemeClr val="tx1"/>
                          </a:solidFill>
                          <a:latin typeface="Constantia" panose="02030602050306030303" charset="0"/>
                          <a:ea typeface="宋体" panose="02010600030101010101" pitchFamily="2" charset="-122"/>
                        </a:defRPr>
                      </a:lvl1pPr>
                      <a:lvl2pPr marL="640080" lvl="1" indent="-24638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85000"/>
                        <a:buFont typeface="Wingdings 2" panose="05020102010507070707" pitchFamily="18" charset="2"/>
                        <a:buChar char=""/>
                        <a:defRPr sz="2000" b="0" i="0" u="none" kern="1200" baseline="0">
                          <a:solidFill>
                            <a:schemeClr val="tx1"/>
                          </a:solidFill>
                          <a:latin typeface="Constantia" panose="02030602050306030303" charset="0"/>
                          <a:ea typeface="宋体" panose="02010600030101010101" pitchFamily="2" charset="-122"/>
                        </a:defRPr>
                      </a:lvl2pPr>
                      <a:lvl3pPr marL="914400" lvl="2" indent="-24574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70000"/>
                        <a:buFont typeface="Wingdings 2" panose="05020102010507070707" pitchFamily="18" charset="2"/>
                        <a:buChar char=""/>
                        <a:defRPr sz="1900" b="0" i="0" u="none" kern="1200" baseline="0">
                          <a:solidFill>
                            <a:schemeClr val="tx1"/>
                          </a:solidFill>
                          <a:latin typeface="Constantia" panose="02030602050306030303" charset="0"/>
                          <a:ea typeface="宋体" panose="02010600030101010101" pitchFamily="2" charset="-122"/>
                        </a:defRPr>
                      </a:lvl3pPr>
                      <a:lvl4pPr marL="1187450" lvl="3" indent="-2095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65000"/>
                        <a:buFont typeface="Wingdings 2" panose="05020102010507070707" pitchFamily="18" charset="2"/>
                        <a:buChar char=""/>
                        <a:defRPr sz="1800" b="0" i="0" u="none" kern="1200" baseline="0">
                          <a:solidFill>
                            <a:schemeClr val="tx1"/>
                          </a:solidFill>
                          <a:latin typeface="Constantia" panose="02030602050306030303" charset="0"/>
                          <a:ea typeface="宋体" panose="02010600030101010101" pitchFamily="2" charset="-122"/>
                        </a:defRPr>
                      </a:lvl4pPr>
                      <a:lvl5pPr marL="1462405" lvl="4" indent="-2095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10CF9B"/>
                        </a:buClr>
                        <a:buSzPct val="65000"/>
                        <a:buFont typeface="Wingdings 2" panose="05020102010507070707" pitchFamily="18" charset="2"/>
                        <a:buChar char=""/>
                        <a:defRPr sz="1800" b="0" i="0" u="none" kern="1200" baseline="0">
                          <a:solidFill>
                            <a:schemeClr val="tx1"/>
                          </a:solidFill>
                          <a:latin typeface="Constantia" panose="02030602050306030303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>
                        <a:spcBef>
                          <a:spcPct val="0"/>
                        </a:spcBef>
                        <a:buNone/>
                      </a:pPr>
                      <a:endParaRPr lang="zh-CN" altLang="en-US" sz="2400">
                        <a:latin typeface="Times New Roman" panose="02020603050405020304" pitchFamily="18" charset="0"/>
                      </a:endParaRPr>
                    </a:p>
                    <a:p>
                      <a:pPr marL="0" lvl="0" indent="0">
                        <a:spcBef>
                          <a:spcPct val="0"/>
                        </a:spcBef>
                        <a:buNone/>
                      </a:pPr>
                      <a:endParaRPr lang="zh-CN" altLang="en-US" sz="2400">
                        <a:latin typeface="Times New Roman" panose="02020603050405020304" pitchFamily="18" charset="0"/>
                      </a:endParaRPr>
                    </a:p>
                    <a:p>
                      <a:pPr marL="0" lvl="0" indent="0">
                        <a:spcBef>
                          <a:spcPct val="0"/>
                        </a:spcBef>
                        <a:buNone/>
                      </a:pPr>
                      <a:r>
                        <a:rPr lang="zh-CN" altLang="en-US" sz="2400">
                          <a:latin typeface="Times New Roman" panose="02020603050405020304" pitchFamily="18" charset="0"/>
                        </a:rPr>
                        <a:t>连接副词</a:t>
                      </a:r>
                      <a:endParaRPr lang="zh-CN" altLang="en-US" sz="2400">
                        <a:latin typeface="Times New Roman" panose="02020603050405020304" pitchFamily="18" charset="0"/>
                      </a:endParaRPr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>
                      <a:lvl1pPr marL="273050" lvl="0" indent="-2730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 typeface="Wingdings 2" panose="05020102010507070707" pitchFamily="18" charset="2"/>
                        <a:buChar char=""/>
                        <a:defRPr sz="2200" u="none" kern="1200" baseline="0">
                          <a:solidFill>
                            <a:schemeClr val="tx1"/>
                          </a:solidFill>
                          <a:latin typeface="Constantia" panose="02030602050306030303" charset="0"/>
                          <a:ea typeface="宋体" panose="02010600030101010101" pitchFamily="2" charset="-122"/>
                        </a:defRPr>
                      </a:lvl1pPr>
                      <a:lvl2pPr marL="640080" lvl="1" indent="-24638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85000"/>
                        <a:buFont typeface="Wingdings 2" panose="05020102010507070707" pitchFamily="18" charset="2"/>
                        <a:buChar char=""/>
                        <a:defRPr sz="2000" b="0" i="0" u="none" kern="1200" baseline="0">
                          <a:solidFill>
                            <a:schemeClr val="tx1"/>
                          </a:solidFill>
                          <a:latin typeface="Constantia" panose="02030602050306030303" charset="0"/>
                          <a:ea typeface="宋体" panose="02010600030101010101" pitchFamily="2" charset="-122"/>
                        </a:defRPr>
                      </a:lvl2pPr>
                      <a:lvl3pPr marL="914400" lvl="2" indent="-24574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70000"/>
                        <a:buFont typeface="Wingdings 2" panose="05020102010507070707" pitchFamily="18" charset="2"/>
                        <a:buChar char=""/>
                        <a:defRPr sz="1900" b="0" i="0" u="none" kern="1200" baseline="0">
                          <a:solidFill>
                            <a:schemeClr val="tx1"/>
                          </a:solidFill>
                          <a:latin typeface="Constantia" panose="02030602050306030303" charset="0"/>
                          <a:ea typeface="宋体" panose="02010600030101010101" pitchFamily="2" charset="-122"/>
                        </a:defRPr>
                      </a:lvl3pPr>
                      <a:lvl4pPr marL="1187450" lvl="3" indent="-2095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65000"/>
                        <a:buFont typeface="Wingdings 2" panose="05020102010507070707" pitchFamily="18" charset="2"/>
                        <a:buChar char=""/>
                        <a:defRPr sz="1800" b="0" i="0" u="none" kern="1200" baseline="0">
                          <a:solidFill>
                            <a:schemeClr val="tx1"/>
                          </a:solidFill>
                          <a:latin typeface="Constantia" panose="02030602050306030303" charset="0"/>
                          <a:ea typeface="宋体" panose="02010600030101010101" pitchFamily="2" charset="-122"/>
                        </a:defRPr>
                      </a:lvl4pPr>
                      <a:lvl5pPr marL="1462405" lvl="4" indent="-2095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10CF9B"/>
                        </a:buClr>
                        <a:buSzPct val="65000"/>
                        <a:buFont typeface="Wingdings 2" panose="05020102010507070707" pitchFamily="18" charset="2"/>
                        <a:buChar char=""/>
                        <a:defRPr sz="1800" b="0" i="0" u="none" kern="1200" baseline="0">
                          <a:solidFill>
                            <a:schemeClr val="tx1"/>
                          </a:solidFill>
                          <a:latin typeface="Constantia" panose="02030602050306030303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>
                        <a:spcBef>
                          <a:spcPct val="0"/>
                        </a:spcBef>
                        <a:buNone/>
                      </a:pPr>
                      <a:r>
                        <a:rPr lang="en-US" altLang="zh-CN" sz="2400">
                          <a:latin typeface="Times New Roman" panose="02020603050405020304" pitchFamily="18" charset="0"/>
                        </a:rPr>
                        <a:t>when </a:t>
                      </a:r>
                      <a:endParaRPr lang="en-US" altLang="zh-CN" sz="2400">
                        <a:latin typeface="Times New Roman" panose="02020603050405020304" pitchFamily="18" charset="0"/>
                      </a:endParaRPr>
                    </a:p>
                    <a:p>
                      <a:pPr marL="0" lvl="0" indent="0">
                        <a:spcBef>
                          <a:spcPct val="0"/>
                        </a:spcBef>
                        <a:buNone/>
                      </a:pPr>
                      <a:r>
                        <a:rPr lang="en-US" altLang="zh-CN" sz="2400">
                          <a:latin typeface="Times New Roman" panose="02020603050405020304" pitchFamily="18" charset="0"/>
                        </a:rPr>
                        <a:t>where</a:t>
                      </a:r>
                      <a:endParaRPr lang="en-US" altLang="zh-CN" sz="2400">
                        <a:latin typeface="Times New Roman" panose="02020603050405020304" pitchFamily="18" charset="0"/>
                      </a:endParaRPr>
                    </a:p>
                    <a:p>
                      <a:pPr marL="0" lvl="0" indent="0">
                        <a:spcBef>
                          <a:spcPct val="0"/>
                        </a:spcBef>
                        <a:buNone/>
                      </a:pPr>
                      <a:r>
                        <a:rPr lang="en-US" altLang="zh-CN" sz="2400">
                          <a:latin typeface="Times New Roman" panose="02020603050405020304" pitchFamily="18" charset="0"/>
                        </a:rPr>
                        <a:t>how</a:t>
                      </a:r>
                      <a:endParaRPr lang="en-US" altLang="zh-CN" sz="2400">
                        <a:latin typeface="Times New Roman" panose="02020603050405020304" pitchFamily="18" charset="0"/>
                      </a:endParaRPr>
                    </a:p>
                    <a:p>
                      <a:pPr marL="0" lvl="0" indent="0">
                        <a:spcBef>
                          <a:spcPct val="0"/>
                        </a:spcBef>
                        <a:buNone/>
                      </a:pPr>
                      <a:r>
                        <a:rPr lang="en-US" altLang="zh-CN" sz="2400">
                          <a:latin typeface="Times New Roman" panose="02020603050405020304" pitchFamily="18" charset="0"/>
                        </a:rPr>
                        <a:t>why</a:t>
                      </a:r>
                      <a:endParaRPr lang="en-US" altLang="zh-CN" sz="2400">
                        <a:latin typeface="Times New Roman" panose="02020603050405020304" pitchFamily="18" charset="0"/>
                      </a:endParaRPr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>
                      <a:lvl1pPr marL="273050" lvl="0" indent="-2730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 typeface="Wingdings 2" panose="05020102010507070707" pitchFamily="18" charset="2"/>
                        <a:buChar char=""/>
                        <a:defRPr sz="2200" u="none" kern="1200" baseline="0">
                          <a:solidFill>
                            <a:schemeClr val="tx1"/>
                          </a:solidFill>
                          <a:latin typeface="Constantia" panose="02030602050306030303" charset="0"/>
                          <a:ea typeface="宋体" panose="02010600030101010101" pitchFamily="2" charset="-122"/>
                        </a:defRPr>
                      </a:lvl1pPr>
                      <a:lvl2pPr marL="640080" lvl="1" indent="-24638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85000"/>
                        <a:buFont typeface="Wingdings 2" panose="05020102010507070707" pitchFamily="18" charset="2"/>
                        <a:buChar char=""/>
                        <a:defRPr sz="2000" b="0" i="0" u="none" kern="1200" baseline="0">
                          <a:solidFill>
                            <a:schemeClr val="tx1"/>
                          </a:solidFill>
                          <a:latin typeface="Constantia" panose="02030602050306030303" charset="0"/>
                          <a:ea typeface="宋体" panose="02010600030101010101" pitchFamily="2" charset="-122"/>
                        </a:defRPr>
                      </a:lvl2pPr>
                      <a:lvl3pPr marL="914400" lvl="2" indent="-24574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70000"/>
                        <a:buFont typeface="Wingdings 2" panose="05020102010507070707" pitchFamily="18" charset="2"/>
                        <a:buChar char=""/>
                        <a:defRPr sz="1900" b="0" i="0" u="none" kern="1200" baseline="0">
                          <a:solidFill>
                            <a:schemeClr val="tx1"/>
                          </a:solidFill>
                          <a:latin typeface="Constantia" panose="02030602050306030303" charset="0"/>
                          <a:ea typeface="宋体" panose="02010600030101010101" pitchFamily="2" charset="-122"/>
                        </a:defRPr>
                      </a:lvl3pPr>
                      <a:lvl4pPr marL="1187450" lvl="3" indent="-2095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65000"/>
                        <a:buFont typeface="Wingdings 2" panose="05020102010507070707" pitchFamily="18" charset="2"/>
                        <a:buChar char=""/>
                        <a:defRPr sz="1800" b="0" i="0" u="none" kern="1200" baseline="0">
                          <a:solidFill>
                            <a:schemeClr val="tx1"/>
                          </a:solidFill>
                          <a:latin typeface="Constantia" panose="02030602050306030303" charset="0"/>
                          <a:ea typeface="宋体" panose="02010600030101010101" pitchFamily="2" charset="-122"/>
                        </a:defRPr>
                      </a:lvl4pPr>
                      <a:lvl5pPr marL="1462405" lvl="4" indent="-2095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10CF9B"/>
                        </a:buClr>
                        <a:buSzPct val="65000"/>
                        <a:buFont typeface="Wingdings 2" panose="05020102010507070707" pitchFamily="18" charset="2"/>
                        <a:buChar char=""/>
                        <a:defRPr sz="1800" b="0" i="0" u="none" kern="1200" baseline="0">
                          <a:solidFill>
                            <a:schemeClr val="tx1"/>
                          </a:solidFill>
                          <a:latin typeface="Constantia" panose="02030602050306030303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>
                        <a:spcBef>
                          <a:spcPct val="0"/>
                        </a:spcBef>
                        <a:buNone/>
                      </a:pPr>
                      <a:r>
                        <a:rPr lang="en-US" altLang="zh-CN" sz="2400">
                          <a:latin typeface="Times New Roman" panose="02020603050405020304" pitchFamily="18" charset="0"/>
                        </a:rPr>
                        <a:t>Mike asked when the meeting </a:t>
                      </a:r>
                      <a:endParaRPr lang="en-US" altLang="zh-CN" sz="2400">
                        <a:latin typeface="Times New Roman" panose="02020603050405020304" pitchFamily="18" charset="0"/>
                      </a:endParaRPr>
                    </a:p>
                    <a:p>
                      <a:pPr marL="0" lvl="0" indent="0">
                        <a:spcBef>
                          <a:spcPct val="0"/>
                        </a:spcBef>
                        <a:buNone/>
                      </a:pPr>
                      <a:r>
                        <a:rPr lang="en-US" altLang="zh-CN" sz="2400">
                          <a:latin typeface="Times New Roman" panose="02020603050405020304" pitchFamily="18" charset="0"/>
                        </a:rPr>
                        <a:t>started.</a:t>
                      </a:r>
                      <a:endParaRPr lang="en-US" altLang="zh-CN" sz="2400">
                        <a:latin typeface="Times New Roman" panose="02020603050405020304" pitchFamily="18" charset="0"/>
                      </a:endParaRPr>
                    </a:p>
                    <a:p>
                      <a:pPr marL="0" lvl="0" indent="0">
                        <a:spcBef>
                          <a:spcPct val="0"/>
                        </a:spcBef>
                        <a:buNone/>
                      </a:pPr>
                      <a:r>
                        <a:rPr lang="en-US" altLang="zh-CN" sz="2400">
                          <a:latin typeface="Times New Roman" panose="02020603050405020304" pitchFamily="18" charset="0"/>
                        </a:rPr>
                        <a:t>I wonder where I can post my letter.</a:t>
                      </a:r>
                      <a:endParaRPr lang="en-US" altLang="zh-CN" sz="2400">
                        <a:latin typeface="Times New Roman" panose="02020603050405020304" pitchFamily="18" charset="0"/>
                      </a:endParaRPr>
                    </a:p>
                    <a:p>
                      <a:pPr marL="0" lvl="0" indent="0">
                        <a:spcBef>
                          <a:spcPct val="0"/>
                        </a:spcBef>
                        <a:buNone/>
                      </a:pPr>
                      <a:r>
                        <a:rPr lang="en-US" altLang="zh-CN" sz="2400">
                          <a:latin typeface="Times New Roman" panose="02020603050405020304" pitchFamily="18" charset="0"/>
                        </a:rPr>
                        <a:t>Mother showed us how she made </a:t>
                      </a:r>
                      <a:endParaRPr lang="en-US" altLang="zh-CN" sz="2400">
                        <a:latin typeface="Times New Roman" panose="02020603050405020304" pitchFamily="18" charset="0"/>
                      </a:endParaRPr>
                    </a:p>
                    <a:p>
                      <a:pPr marL="0" lvl="0" indent="0">
                        <a:spcBef>
                          <a:spcPct val="0"/>
                        </a:spcBef>
                        <a:buNone/>
                      </a:pPr>
                      <a:r>
                        <a:rPr lang="en-US" altLang="zh-CN" sz="2400">
                          <a:latin typeface="Times New Roman" panose="02020603050405020304" pitchFamily="18" charset="0"/>
                        </a:rPr>
                        <a:t>pizza.</a:t>
                      </a:r>
                      <a:endParaRPr lang="en-US" altLang="zh-CN" sz="2400">
                        <a:latin typeface="Times New Roman" panose="02020603050405020304" pitchFamily="18" charset="0"/>
                      </a:endParaRPr>
                    </a:p>
                    <a:p>
                      <a:pPr marL="0" lvl="0" indent="0">
                        <a:spcBef>
                          <a:spcPct val="0"/>
                        </a:spcBef>
                        <a:buNone/>
                      </a:pPr>
                      <a:r>
                        <a:rPr lang="en-US" altLang="zh-CN" sz="2400">
                          <a:latin typeface="Times New Roman" panose="02020603050405020304" pitchFamily="18" charset="0"/>
                        </a:rPr>
                        <a:t>He told Mr Wang why he was late </a:t>
                      </a:r>
                      <a:endParaRPr lang="en-US" altLang="zh-CN" sz="2400">
                        <a:latin typeface="Times New Roman" panose="02020603050405020304" pitchFamily="18" charset="0"/>
                      </a:endParaRPr>
                    </a:p>
                    <a:p>
                      <a:pPr marL="0" lvl="0" indent="0">
                        <a:spcBef>
                          <a:spcPct val="0"/>
                        </a:spcBef>
                        <a:buNone/>
                      </a:pPr>
                      <a:r>
                        <a:rPr lang="en-US" altLang="zh-CN" sz="2400">
                          <a:latin typeface="Times New Roman" panose="02020603050405020304" pitchFamily="18" charset="0"/>
                        </a:rPr>
                        <a:t>for school.</a:t>
                      </a:r>
                      <a:endParaRPr lang="en-US" altLang="zh-CN" sz="2400">
                        <a:latin typeface="Times New Roman" panose="02020603050405020304" pitchFamily="18" charset="0"/>
                      </a:endParaRPr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CC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9218" name="内容占位符 9217"/>
          <p:cNvGraphicFramePr>
            <a:graphicFrameLocks noGrp="1"/>
          </p:cNvGraphicFramePr>
          <p:nvPr>
            <p:ph/>
          </p:nvPr>
        </p:nvGraphicFramePr>
        <p:xfrm>
          <a:off x="457200" y="1036638"/>
          <a:ext cx="8229600" cy="4449763"/>
        </p:xfrm>
        <a:graphic>
          <a:graphicData uri="http://schemas.openxmlformats.org/drawingml/2006/table">
            <a:tbl>
              <a:tblPr/>
              <a:tblGrid>
                <a:gridCol w="1752600"/>
                <a:gridCol w="1981200"/>
                <a:gridCol w="4495800"/>
              </a:tblGrid>
              <a:tr h="1019175">
                <a:tc>
                  <a:txBody>
                    <a:bodyPr/>
                    <a:lstStyle>
                      <a:lvl1pPr marL="273050" lvl="0" indent="-2730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 typeface="Wingdings 2" panose="05020102010507070707" pitchFamily="18" charset="2"/>
                        <a:buChar char=""/>
                        <a:defRPr sz="2200" u="none" kern="1200" baseline="0">
                          <a:solidFill>
                            <a:schemeClr val="tx1"/>
                          </a:solidFill>
                          <a:latin typeface="Constantia" panose="02030602050306030303" charset="0"/>
                          <a:ea typeface="宋体" panose="02010600030101010101" pitchFamily="2" charset="-122"/>
                        </a:defRPr>
                      </a:lvl1pPr>
                      <a:lvl2pPr marL="640080" lvl="1" indent="-24638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85000"/>
                        <a:buFont typeface="Wingdings 2" panose="05020102010507070707" pitchFamily="18" charset="2"/>
                        <a:buChar char=""/>
                        <a:defRPr sz="2000" b="0" i="0" u="none" kern="1200" baseline="0">
                          <a:solidFill>
                            <a:schemeClr val="tx1"/>
                          </a:solidFill>
                          <a:latin typeface="Constantia" panose="02030602050306030303" charset="0"/>
                          <a:ea typeface="宋体" panose="02010600030101010101" pitchFamily="2" charset="-122"/>
                        </a:defRPr>
                      </a:lvl2pPr>
                      <a:lvl3pPr marL="914400" lvl="2" indent="-24574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70000"/>
                        <a:buFont typeface="Wingdings 2" panose="05020102010507070707" pitchFamily="18" charset="2"/>
                        <a:buChar char=""/>
                        <a:defRPr sz="1900" b="0" i="0" u="none" kern="1200" baseline="0">
                          <a:solidFill>
                            <a:schemeClr val="tx1"/>
                          </a:solidFill>
                          <a:latin typeface="Constantia" panose="02030602050306030303" charset="0"/>
                          <a:ea typeface="宋体" panose="02010600030101010101" pitchFamily="2" charset="-122"/>
                        </a:defRPr>
                      </a:lvl3pPr>
                      <a:lvl4pPr marL="1187450" lvl="3" indent="-2095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65000"/>
                        <a:buFont typeface="Wingdings 2" panose="05020102010507070707" pitchFamily="18" charset="2"/>
                        <a:buChar char=""/>
                        <a:defRPr sz="1800" b="0" i="0" u="none" kern="1200" baseline="0">
                          <a:solidFill>
                            <a:schemeClr val="tx1"/>
                          </a:solidFill>
                          <a:latin typeface="Constantia" panose="02030602050306030303" charset="0"/>
                          <a:ea typeface="宋体" panose="02010600030101010101" pitchFamily="2" charset="-122"/>
                        </a:defRPr>
                      </a:lvl4pPr>
                      <a:lvl5pPr marL="1462405" lvl="4" indent="-2095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10CF9B"/>
                        </a:buClr>
                        <a:buSzPct val="65000"/>
                        <a:buFont typeface="Wingdings 2" panose="05020102010507070707" pitchFamily="18" charset="2"/>
                        <a:buChar char=""/>
                        <a:defRPr sz="1800" b="0" i="0" u="none" kern="1200" baseline="0">
                          <a:solidFill>
                            <a:schemeClr val="tx1"/>
                          </a:solidFill>
                          <a:latin typeface="Constantia" panose="02030602050306030303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>
                        <a:buNone/>
                      </a:pPr>
                      <a:r>
                        <a:rPr lang="zh-CN" altLang="en-US" sz="2800" b="1">
                          <a:latin typeface="Times New Roman" panose="02020603050405020304" pitchFamily="18" charset="0"/>
                        </a:rPr>
                        <a:t>宾语从句类别</a:t>
                      </a:r>
                      <a:endParaRPr lang="zh-CN" altLang="en-US" sz="2800" b="1">
                        <a:latin typeface="Times New Roman" panose="02020603050405020304" pitchFamily="18" charset="0"/>
                      </a:endParaRPr>
                    </a:p>
                  </a:txBody>
                  <a:tcPr>
                    <a:lnL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>
                      <a:lvl1pPr marL="273050" lvl="0" indent="-2730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 typeface="Wingdings 2" panose="05020102010507070707" pitchFamily="18" charset="2"/>
                        <a:buChar char=""/>
                        <a:defRPr sz="2200" u="none" kern="1200" baseline="0">
                          <a:solidFill>
                            <a:schemeClr val="tx1"/>
                          </a:solidFill>
                          <a:latin typeface="Constantia" panose="02030602050306030303" charset="0"/>
                          <a:ea typeface="宋体" panose="02010600030101010101" pitchFamily="2" charset="-122"/>
                        </a:defRPr>
                      </a:lvl1pPr>
                      <a:lvl2pPr marL="640080" lvl="1" indent="-24638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85000"/>
                        <a:buFont typeface="Wingdings 2" panose="05020102010507070707" pitchFamily="18" charset="2"/>
                        <a:buChar char=""/>
                        <a:defRPr sz="2000" b="0" i="0" u="none" kern="1200" baseline="0">
                          <a:solidFill>
                            <a:schemeClr val="tx1"/>
                          </a:solidFill>
                          <a:latin typeface="Constantia" panose="02030602050306030303" charset="0"/>
                          <a:ea typeface="宋体" panose="02010600030101010101" pitchFamily="2" charset="-122"/>
                        </a:defRPr>
                      </a:lvl2pPr>
                      <a:lvl3pPr marL="914400" lvl="2" indent="-24574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70000"/>
                        <a:buFont typeface="Wingdings 2" panose="05020102010507070707" pitchFamily="18" charset="2"/>
                        <a:buChar char=""/>
                        <a:defRPr sz="1900" b="0" i="0" u="none" kern="1200" baseline="0">
                          <a:solidFill>
                            <a:schemeClr val="tx1"/>
                          </a:solidFill>
                          <a:latin typeface="Constantia" panose="02030602050306030303" charset="0"/>
                          <a:ea typeface="宋体" panose="02010600030101010101" pitchFamily="2" charset="-122"/>
                        </a:defRPr>
                      </a:lvl3pPr>
                      <a:lvl4pPr marL="1187450" lvl="3" indent="-2095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65000"/>
                        <a:buFont typeface="Wingdings 2" panose="05020102010507070707" pitchFamily="18" charset="2"/>
                        <a:buChar char=""/>
                        <a:defRPr sz="1800" b="0" i="0" u="none" kern="1200" baseline="0">
                          <a:solidFill>
                            <a:schemeClr val="tx1"/>
                          </a:solidFill>
                          <a:latin typeface="Constantia" panose="02030602050306030303" charset="0"/>
                          <a:ea typeface="宋体" panose="02010600030101010101" pitchFamily="2" charset="-122"/>
                        </a:defRPr>
                      </a:lvl4pPr>
                      <a:lvl5pPr marL="1462405" lvl="4" indent="-2095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10CF9B"/>
                        </a:buClr>
                        <a:buSzPct val="65000"/>
                        <a:buFont typeface="Wingdings 2" panose="05020102010507070707" pitchFamily="18" charset="2"/>
                        <a:buChar char=""/>
                        <a:defRPr sz="1800" b="0" i="0" u="none" kern="1200" baseline="0">
                          <a:solidFill>
                            <a:schemeClr val="tx1"/>
                          </a:solidFill>
                          <a:latin typeface="Constantia" panose="02030602050306030303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>
                        <a:buNone/>
                      </a:pPr>
                      <a:r>
                        <a:rPr lang="zh-CN" altLang="en-US" sz="2800" b="1">
                          <a:latin typeface="Times New Roman" panose="02020603050405020304" pitchFamily="18" charset="0"/>
                        </a:rPr>
                        <a:t>连接词</a:t>
                      </a:r>
                      <a:endParaRPr lang="zh-CN" altLang="en-US" sz="2800" b="1">
                        <a:latin typeface="Times New Roman" panose="02020603050405020304" pitchFamily="18" charset="0"/>
                      </a:endParaRPr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>
                      <a:lvl1pPr marL="273050" lvl="0" indent="-2730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 typeface="Wingdings 2" panose="05020102010507070707" pitchFamily="18" charset="2"/>
                        <a:buChar char=""/>
                        <a:defRPr sz="2200" u="none" kern="1200" baseline="0">
                          <a:solidFill>
                            <a:schemeClr val="tx1"/>
                          </a:solidFill>
                          <a:latin typeface="Constantia" panose="02030602050306030303" charset="0"/>
                          <a:ea typeface="宋体" panose="02010600030101010101" pitchFamily="2" charset="-122"/>
                        </a:defRPr>
                      </a:lvl1pPr>
                      <a:lvl2pPr marL="640080" lvl="1" indent="-24638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85000"/>
                        <a:buFont typeface="Wingdings 2" panose="05020102010507070707" pitchFamily="18" charset="2"/>
                        <a:buChar char=""/>
                        <a:defRPr sz="2000" b="0" i="0" u="none" kern="1200" baseline="0">
                          <a:solidFill>
                            <a:schemeClr val="tx1"/>
                          </a:solidFill>
                          <a:latin typeface="Constantia" panose="02030602050306030303" charset="0"/>
                          <a:ea typeface="宋体" panose="02010600030101010101" pitchFamily="2" charset="-122"/>
                        </a:defRPr>
                      </a:lvl2pPr>
                      <a:lvl3pPr marL="914400" lvl="2" indent="-24574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70000"/>
                        <a:buFont typeface="Wingdings 2" panose="05020102010507070707" pitchFamily="18" charset="2"/>
                        <a:buChar char=""/>
                        <a:defRPr sz="1900" b="0" i="0" u="none" kern="1200" baseline="0">
                          <a:solidFill>
                            <a:schemeClr val="tx1"/>
                          </a:solidFill>
                          <a:latin typeface="Constantia" panose="02030602050306030303" charset="0"/>
                          <a:ea typeface="宋体" panose="02010600030101010101" pitchFamily="2" charset="-122"/>
                        </a:defRPr>
                      </a:lvl3pPr>
                      <a:lvl4pPr marL="1187450" lvl="3" indent="-2095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65000"/>
                        <a:buFont typeface="Wingdings 2" panose="05020102010507070707" pitchFamily="18" charset="2"/>
                        <a:buChar char=""/>
                        <a:defRPr sz="1800" b="0" i="0" u="none" kern="1200" baseline="0">
                          <a:solidFill>
                            <a:schemeClr val="tx1"/>
                          </a:solidFill>
                          <a:latin typeface="Constantia" panose="02030602050306030303" charset="0"/>
                          <a:ea typeface="宋体" panose="02010600030101010101" pitchFamily="2" charset="-122"/>
                        </a:defRPr>
                      </a:lvl4pPr>
                      <a:lvl5pPr marL="1462405" lvl="4" indent="-2095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10CF9B"/>
                        </a:buClr>
                        <a:buSzPct val="65000"/>
                        <a:buFont typeface="Wingdings 2" panose="05020102010507070707" pitchFamily="18" charset="2"/>
                        <a:buChar char=""/>
                        <a:defRPr sz="1800" b="0" i="0" u="none" kern="1200" baseline="0">
                          <a:solidFill>
                            <a:schemeClr val="tx1"/>
                          </a:solidFill>
                          <a:latin typeface="Constantia" panose="02030602050306030303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>
                        <a:buNone/>
                      </a:pPr>
                      <a:r>
                        <a:rPr lang="zh-CN" altLang="en-US" sz="2800" b="1">
                          <a:latin typeface="Times New Roman" panose="02020603050405020304" pitchFamily="18" charset="0"/>
                        </a:rPr>
                        <a:t>例句</a:t>
                      </a:r>
                      <a:endParaRPr lang="zh-CN" altLang="en-US" sz="2800" b="1">
                        <a:latin typeface="Times New Roman" panose="02020603050405020304" pitchFamily="18" charset="0"/>
                      </a:endParaRPr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CC"/>
                    </a:solidFill>
                  </a:tcPr>
                </a:tc>
              </a:tr>
              <a:tr h="3430588">
                <a:tc>
                  <a:txBody>
                    <a:bodyPr/>
                    <a:lstStyle>
                      <a:lvl1pPr marL="273050" lvl="0" indent="-2730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 typeface="Wingdings 2" panose="05020102010507070707" pitchFamily="18" charset="2"/>
                        <a:buChar char=""/>
                        <a:defRPr sz="2200" u="none" kern="1200" baseline="0">
                          <a:solidFill>
                            <a:schemeClr val="tx1"/>
                          </a:solidFill>
                          <a:latin typeface="Constantia" panose="02030602050306030303" charset="0"/>
                          <a:ea typeface="宋体" panose="02010600030101010101" pitchFamily="2" charset="-122"/>
                        </a:defRPr>
                      </a:lvl1pPr>
                      <a:lvl2pPr marL="640080" lvl="1" indent="-24638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85000"/>
                        <a:buFont typeface="Wingdings 2" panose="05020102010507070707" pitchFamily="18" charset="2"/>
                        <a:buChar char=""/>
                        <a:defRPr sz="2000" b="0" i="0" u="none" kern="1200" baseline="0">
                          <a:solidFill>
                            <a:schemeClr val="tx1"/>
                          </a:solidFill>
                          <a:latin typeface="Constantia" panose="02030602050306030303" charset="0"/>
                          <a:ea typeface="宋体" panose="02010600030101010101" pitchFamily="2" charset="-122"/>
                        </a:defRPr>
                      </a:lvl2pPr>
                      <a:lvl3pPr marL="914400" lvl="2" indent="-24574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70000"/>
                        <a:buFont typeface="Wingdings 2" panose="05020102010507070707" pitchFamily="18" charset="2"/>
                        <a:buChar char=""/>
                        <a:defRPr sz="1900" b="0" i="0" u="none" kern="1200" baseline="0">
                          <a:solidFill>
                            <a:schemeClr val="tx1"/>
                          </a:solidFill>
                          <a:latin typeface="Constantia" panose="02030602050306030303" charset="0"/>
                          <a:ea typeface="宋体" panose="02010600030101010101" pitchFamily="2" charset="-122"/>
                        </a:defRPr>
                      </a:lvl3pPr>
                      <a:lvl4pPr marL="1187450" lvl="3" indent="-2095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65000"/>
                        <a:buFont typeface="Wingdings 2" panose="05020102010507070707" pitchFamily="18" charset="2"/>
                        <a:buChar char=""/>
                        <a:defRPr sz="1800" b="0" i="0" u="none" kern="1200" baseline="0">
                          <a:solidFill>
                            <a:schemeClr val="tx1"/>
                          </a:solidFill>
                          <a:latin typeface="Constantia" panose="02030602050306030303" charset="0"/>
                          <a:ea typeface="宋体" panose="02010600030101010101" pitchFamily="2" charset="-122"/>
                        </a:defRPr>
                      </a:lvl4pPr>
                      <a:lvl5pPr marL="1462405" lvl="4" indent="-2095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10CF9B"/>
                        </a:buClr>
                        <a:buSzPct val="65000"/>
                        <a:buFont typeface="Wingdings 2" panose="05020102010507070707" pitchFamily="18" charset="2"/>
                        <a:buChar char=""/>
                        <a:defRPr sz="1800" b="0" i="0" u="none" kern="1200" baseline="0">
                          <a:solidFill>
                            <a:schemeClr val="tx1"/>
                          </a:solidFill>
                          <a:latin typeface="Constantia" panose="02030602050306030303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>
                        <a:buNone/>
                      </a:pPr>
                      <a:r>
                        <a:rPr lang="en-US" altLang="zh-CN" sz="2800">
                          <a:latin typeface="Times New Roman" panose="02020603050405020304" pitchFamily="18" charset="0"/>
                        </a:rPr>
                        <a:t>3. </a:t>
                      </a:r>
                      <a:r>
                        <a:rPr lang="zh-CN" altLang="en-US" sz="2800">
                          <a:latin typeface="Times New Roman" panose="02020603050405020304" pitchFamily="18" charset="0"/>
                        </a:rPr>
                        <a:t>表示对“能否，是否，对否，有否”等的疑问意义</a:t>
                      </a:r>
                      <a:endParaRPr lang="zh-CN" altLang="en-US" sz="2800">
                        <a:latin typeface="Times New Roman" panose="02020603050405020304" pitchFamily="18" charset="0"/>
                      </a:endParaRPr>
                    </a:p>
                  </a:txBody>
                  <a:tcPr>
                    <a:lnL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>
                      <a:lvl1pPr marL="273050" lvl="0" indent="-2730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 typeface="Wingdings 2" panose="05020102010507070707" pitchFamily="18" charset="2"/>
                        <a:buChar char=""/>
                        <a:defRPr sz="2200" u="none" kern="1200" baseline="0">
                          <a:solidFill>
                            <a:schemeClr val="tx1"/>
                          </a:solidFill>
                          <a:latin typeface="Constantia" panose="02030602050306030303" charset="0"/>
                          <a:ea typeface="宋体" panose="02010600030101010101" pitchFamily="2" charset="-122"/>
                        </a:defRPr>
                      </a:lvl1pPr>
                      <a:lvl2pPr marL="640080" lvl="1" indent="-24638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85000"/>
                        <a:buFont typeface="Wingdings 2" panose="05020102010507070707" pitchFamily="18" charset="2"/>
                        <a:buChar char=""/>
                        <a:defRPr sz="2000" b="0" i="0" u="none" kern="1200" baseline="0">
                          <a:solidFill>
                            <a:schemeClr val="tx1"/>
                          </a:solidFill>
                          <a:latin typeface="Constantia" panose="02030602050306030303" charset="0"/>
                          <a:ea typeface="宋体" panose="02010600030101010101" pitchFamily="2" charset="-122"/>
                        </a:defRPr>
                      </a:lvl2pPr>
                      <a:lvl3pPr marL="914400" lvl="2" indent="-24574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70000"/>
                        <a:buFont typeface="Wingdings 2" panose="05020102010507070707" pitchFamily="18" charset="2"/>
                        <a:buChar char=""/>
                        <a:defRPr sz="1900" b="0" i="0" u="none" kern="1200" baseline="0">
                          <a:solidFill>
                            <a:schemeClr val="tx1"/>
                          </a:solidFill>
                          <a:latin typeface="Constantia" panose="02030602050306030303" charset="0"/>
                          <a:ea typeface="宋体" panose="02010600030101010101" pitchFamily="2" charset="-122"/>
                        </a:defRPr>
                      </a:lvl3pPr>
                      <a:lvl4pPr marL="1187450" lvl="3" indent="-2095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65000"/>
                        <a:buFont typeface="Wingdings 2" panose="05020102010507070707" pitchFamily="18" charset="2"/>
                        <a:buChar char=""/>
                        <a:defRPr sz="1800" b="0" i="0" u="none" kern="1200" baseline="0">
                          <a:solidFill>
                            <a:schemeClr val="tx1"/>
                          </a:solidFill>
                          <a:latin typeface="Constantia" panose="02030602050306030303" charset="0"/>
                          <a:ea typeface="宋体" panose="02010600030101010101" pitchFamily="2" charset="-122"/>
                        </a:defRPr>
                      </a:lvl4pPr>
                      <a:lvl5pPr marL="1462405" lvl="4" indent="-2095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10CF9B"/>
                        </a:buClr>
                        <a:buSzPct val="65000"/>
                        <a:buFont typeface="Wingdings 2" panose="05020102010507070707" pitchFamily="18" charset="2"/>
                        <a:buChar char=""/>
                        <a:defRPr sz="1800" b="0" i="0" u="none" kern="1200" baseline="0">
                          <a:solidFill>
                            <a:schemeClr val="tx1"/>
                          </a:solidFill>
                          <a:latin typeface="Constantia" panose="02030602050306030303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>
                        <a:buNone/>
                      </a:pPr>
                      <a:r>
                        <a:rPr lang="en-US" altLang="x-none" sz="2800">
                          <a:latin typeface="Times New Roman" panose="02020603050405020304" pitchFamily="18" charset="0"/>
                        </a:rPr>
                        <a:t>if, </a:t>
                      </a:r>
                      <a:r>
                        <a:rPr lang="en-US" altLang="x-none" sz="2800" err="1">
                          <a:latin typeface="Times New Roman" panose="02020603050405020304" pitchFamily="18" charset="0"/>
                        </a:rPr>
                        <a:t>whether（如果句子有or</a:t>
                      </a:r>
                      <a:r>
                        <a:rPr lang="en-US" altLang="x-none" sz="2800">
                          <a:latin typeface="Times New Roman" panose="02020603050405020304" pitchFamily="18" charset="0"/>
                        </a:rPr>
                        <a:t> (</a:t>
                      </a:r>
                      <a:r>
                        <a:rPr lang="en-US" altLang="x-none" sz="2800" err="1">
                          <a:latin typeface="Times New Roman" panose="02020603050405020304" pitchFamily="18" charset="0"/>
                        </a:rPr>
                        <a:t>not)只能用whether</a:t>
                      </a:r>
                      <a:r>
                        <a:rPr lang="en-US" altLang="x-none" sz="2800">
                          <a:latin typeface="Times New Roman" panose="02020603050405020304" pitchFamily="18" charset="0"/>
                        </a:rPr>
                        <a:t>）</a:t>
                      </a:r>
                      <a:endParaRPr lang="zh-CN" altLang="en-US" sz="2800" dirty="0">
                        <a:latin typeface="Times New Roman" panose="02020603050405020304" pitchFamily="18" charset="0"/>
                      </a:endParaRPr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>
                      <a:lvl1pPr marL="273050" lvl="0" indent="-2730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 typeface="Wingdings 2" panose="05020102010507070707" pitchFamily="18" charset="2"/>
                        <a:buChar char=""/>
                        <a:defRPr sz="2200" u="none" kern="1200" baseline="0">
                          <a:solidFill>
                            <a:schemeClr val="tx1"/>
                          </a:solidFill>
                          <a:latin typeface="Constantia" panose="02030602050306030303" charset="0"/>
                          <a:ea typeface="宋体" panose="02010600030101010101" pitchFamily="2" charset="-122"/>
                        </a:defRPr>
                      </a:lvl1pPr>
                      <a:lvl2pPr marL="640080" lvl="1" indent="-24638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85000"/>
                        <a:buFont typeface="Wingdings 2" panose="05020102010507070707" pitchFamily="18" charset="2"/>
                        <a:buChar char=""/>
                        <a:defRPr sz="2000" b="0" i="0" u="none" kern="1200" baseline="0">
                          <a:solidFill>
                            <a:schemeClr val="tx1"/>
                          </a:solidFill>
                          <a:latin typeface="Constantia" panose="02030602050306030303" charset="0"/>
                          <a:ea typeface="宋体" panose="02010600030101010101" pitchFamily="2" charset="-122"/>
                        </a:defRPr>
                      </a:lvl2pPr>
                      <a:lvl3pPr marL="914400" lvl="2" indent="-24574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70000"/>
                        <a:buFont typeface="Wingdings 2" panose="05020102010507070707" pitchFamily="18" charset="2"/>
                        <a:buChar char=""/>
                        <a:defRPr sz="1900" b="0" i="0" u="none" kern="1200" baseline="0">
                          <a:solidFill>
                            <a:schemeClr val="tx1"/>
                          </a:solidFill>
                          <a:latin typeface="Constantia" panose="02030602050306030303" charset="0"/>
                          <a:ea typeface="宋体" panose="02010600030101010101" pitchFamily="2" charset="-122"/>
                        </a:defRPr>
                      </a:lvl3pPr>
                      <a:lvl4pPr marL="1187450" lvl="3" indent="-2095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65000"/>
                        <a:buFont typeface="Wingdings 2" panose="05020102010507070707" pitchFamily="18" charset="2"/>
                        <a:buChar char=""/>
                        <a:defRPr sz="1800" b="0" i="0" u="none" kern="1200" baseline="0">
                          <a:solidFill>
                            <a:schemeClr val="tx1"/>
                          </a:solidFill>
                          <a:latin typeface="Constantia" panose="02030602050306030303" charset="0"/>
                          <a:ea typeface="宋体" panose="02010600030101010101" pitchFamily="2" charset="-122"/>
                        </a:defRPr>
                      </a:lvl4pPr>
                      <a:lvl5pPr marL="1462405" lvl="4" indent="-2095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10CF9B"/>
                        </a:buClr>
                        <a:buSzPct val="65000"/>
                        <a:buFont typeface="Wingdings 2" panose="05020102010507070707" pitchFamily="18" charset="2"/>
                        <a:buChar char=""/>
                        <a:defRPr sz="1800" b="0" i="0" u="none" kern="1200" baseline="0">
                          <a:solidFill>
                            <a:schemeClr val="tx1"/>
                          </a:solidFill>
                          <a:latin typeface="Constantia" panose="02030602050306030303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>
                        <a:buNone/>
                      </a:pPr>
                      <a:r>
                        <a:rPr lang="en-US" altLang="x-none" sz="2800">
                          <a:latin typeface="Times New Roman" panose="02020603050405020304" pitchFamily="18" charset="0"/>
                        </a:rPr>
                        <a:t>I wonder if/whether he can </a:t>
                      </a:r>
                      <a:endParaRPr lang="en-US" altLang="x-none" sz="2800">
                        <a:latin typeface="Times New Roman" panose="02020603050405020304" pitchFamily="18" charset="0"/>
                      </a:endParaRPr>
                    </a:p>
                    <a:p>
                      <a:pPr marL="0" lvl="0" indent="0">
                        <a:buNone/>
                      </a:pPr>
                      <a:r>
                        <a:rPr lang="en-US" altLang="x-none" sz="2800">
                          <a:latin typeface="Times New Roman" panose="02020603050405020304" pitchFamily="18" charset="0"/>
                        </a:rPr>
                        <a:t>drive a car.</a:t>
                      </a:r>
                      <a:endParaRPr lang="en-US" altLang="x-none" sz="2800">
                        <a:latin typeface="Times New Roman" panose="02020603050405020304" pitchFamily="18" charset="0"/>
                      </a:endParaRPr>
                    </a:p>
                    <a:p>
                      <a:pPr marL="0" lvl="0" indent="0">
                        <a:buNone/>
                      </a:pPr>
                      <a:r>
                        <a:rPr lang="en-US" altLang="x-none" sz="2800">
                          <a:latin typeface="Times New Roman" panose="02020603050405020304" pitchFamily="18" charset="0"/>
                        </a:rPr>
                        <a:t>We don’t know whether he </a:t>
                      </a:r>
                      <a:endParaRPr lang="en-US" altLang="x-none" sz="2800">
                        <a:latin typeface="Times New Roman" panose="02020603050405020304" pitchFamily="18" charset="0"/>
                      </a:endParaRPr>
                    </a:p>
                    <a:p>
                      <a:pPr marL="0" lvl="0" indent="0">
                        <a:buNone/>
                      </a:pPr>
                      <a:r>
                        <a:rPr lang="en-US" altLang="x-none" sz="2800">
                          <a:latin typeface="Times New Roman" panose="02020603050405020304" pitchFamily="18" charset="0"/>
                        </a:rPr>
                        <a:t>will come or not.</a:t>
                      </a:r>
                      <a:endParaRPr lang="zh-CN" altLang="en-US" sz="2800" dirty="0">
                        <a:latin typeface="Times New Roman" panose="02020603050405020304" pitchFamily="18" charset="0"/>
                      </a:endParaRPr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CC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0242" name="内容占位符 10241"/>
          <p:cNvGraphicFramePr>
            <a:graphicFrameLocks noGrp="1"/>
          </p:cNvGraphicFramePr>
          <p:nvPr>
            <p:ph/>
          </p:nvPr>
        </p:nvGraphicFramePr>
        <p:xfrm>
          <a:off x="457200" y="777875"/>
          <a:ext cx="8229600" cy="5165725"/>
        </p:xfrm>
        <a:graphic>
          <a:graphicData uri="http://schemas.openxmlformats.org/drawingml/2006/table">
            <a:tbl>
              <a:tblPr/>
              <a:tblGrid>
                <a:gridCol w="1828800"/>
                <a:gridCol w="1905000"/>
                <a:gridCol w="4495800"/>
              </a:tblGrid>
              <a:tr h="1182688">
                <a:tc>
                  <a:txBody>
                    <a:bodyPr/>
                    <a:lstStyle>
                      <a:lvl1pPr marL="273050" lvl="0" indent="-2730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 typeface="Wingdings 2" panose="05020102010507070707" pitchFamily="18" charset="2"/>
                        <a:buChar char=""/>
                        <a:defRPr sz="2200" u="none" kern="1200" baseline="0">
                          <a:solidFill>
                            <a:schemeClr val="tx1"/>
                          </a:solidFill>
                          <a:latin typeface="Constantia" panose="02030602050306030303" charset="0"/>
                          <a:ea typeface="宋体" panose="02010600030101010101" pitchFamily="2" charset="-122"/>
                        </a:defRPr>
                      </a:lvl1pPr>
                      <a:lvl2pPr marL="640080" lvl="1" indent="-24638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85000"/>
                        <a:buFont typeface="Wingdings 2" panose="05020102010507070707" pitchFamily="18" charset="2"/>
                        <a:buChar char=""/>
                        <a:defRPr sz="2000" b="0" i="0" u="none" kern="1200" baseline="0">
                          <a:solidFill>
                            <a:schemeClr val="tx1"/>
                          </a:solidFill>
                          <a:latin typeface="Constantia" panose="02030602050306030303" charset="0"/>
                          <a:ea typeface="宋体" panose="02010600030101010101" pitchFamily="2" charset="-122"/>
                        </a:defRPr>
                      </a:lvl2pPr>
                      <a:lvl3pPr marL="914400" lvl="2" indent="-24574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70000"/>
                        <a:buFont typeface="Wingdings 2" panose="05020102010507070707" pitchFamily="18" charset="2"/>
                        <a:buChar char=""/>
                        <a:defRPr sz="1900" b="0" i="0" u="none" kern="1200" baseline="0">
                          <a:solidFill>
                            <a:schemeClr val="tx1"/>
                          </a:solidFill>
                          <a:latin typeface="Constantia" panose="02030602050306030303" charset="0"/>
                          <a:ea typeface="宋体" panose="02010600030101010101" pitchFamily="2" charset="-122"/>
                        </a:defRPr>
                      </a:lvl3pPr>
                      <a:lvl4pPr marL="1187450" lvl="3" indent="-2095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65000"/>
                        <a:buFont typeface="Wingdings 2" panose="05020102010507070707" pitchFamily="18" charset="2"/>
                        <a:buChar char=""/>
                        <a:defRPr sz="1800" b="0" i="0" u="none" kern="1200" baseline="0">
                          <a:solidFill>
                            <a:schemeClr val="tx1"/>
                          </a:solidFill>
                          <a:latin typeface="Constantia" panose="02030602050306030303" charset="0"/>
                          <a:ea typeface="宋体" panose="02010600030101010101" pitchFamily="2" charset="-122"/>
                        </a:defRPr>
                      </a:lvl4pPr>
                      <a:lvl5pPr marL="1462405" lvl="4" indent="-2095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10CF9B"/>
                        </a:buClr>
                        <a:buSzPct val="65000"/>
                        <a:buFont typeface="Wingdings 2" panose="05020102010507070707" pitchFamily="18" charset="2"/>
                        <a:buChar char=""/>
                        <a:defRPr sz="1800" b="0" i="0" u="none" kern="1200" baseline="0">
                          <a:solidFill>
                            <a:schemeClr val="tx1"/>
                          </a:solidFill>
                          <a:latin typeface="Constantia" panose="02030602050306030303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>
                        <a:buNone/>
                      </a:pPr>
                      <a:r>
                        <a:rPr lang="zh-CN" altLang="en-US" sz="2800" b="1">
                          <a:latin typeface="Times New Roman" panose="02020603050405020304" pitchFamily="18" charset="0"/>
                        </a:rPr>
                        <a:t>宾语从句类别</a:t>
                      </a:r>
                      <a:endParaRPr lang="zh-CN" altLang="en-US" sz="2800" b="1">
                        <a:latin typeface="Times New Roman" panose="02020603050405020304" pitchFamily="18" charset="0"/>
                      </a:endParaRPr>
                    </a:p>
                  </a:txBody>
                  <a:tcPr>
                    <a:lnL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>
                      <a:lvl1pPr marL="273050" lvl="0" indent="-2730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 typeface="Wingdings 2" panose="05020102010507070707" pitchFamily="18" charset="2"/>
                        <a:buChar char=""/>
                        <a:defRPr sz="2200" u="none" kern="1200" baseline="0">
                          <a:solidFill>
                            <a:schemeClr val="tx1"/>
                          </a:solidFill>
                          <a:latin typeface="Constantia" panose="02030602050306030303" charset="0"/>
                          <a:ea typeface="宋体" panose="02010600030101010101" pitchFamily="2" charset="-122"/>
                        </a:defRPr>
                      </a:lvl1pPr>
                      <a:lvl2pPr marL="640080" lvl="1" indent="-24638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85000"/>
                        <a:buFont typeface="Wingdings 2" panose="05020102010507070707" pitchFamily="18" charset="2"/>
                        <a:buChar char=""/>
                        <a:defRPr sz="2000" b="0" i="0" u="none" kern="1200" baseline="0">
                          <a:solidFill>
                            <a:schemeClr val="tx1"/>
                          </a:solidFill>
                          <a:latin typeface="Constantia" panose="02030602050306030303" charset="0"/>
                          <a:ea typeface="宋体" panose="02010600030101010101" pitchFamily="2" charset="-122"/>
                        </a:defRPr>
                      </a:lvl2pPr>
                      <a:lvl3pPr marL="914400" lvl="2" indent="-24574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70000"/>
                        <a:buFont typeface="Wingdings 2" panose="05020102010507070707" pitchFamily="18" charset="2"/>
                        <a:buChar char=""/>
                        <a:defRPr sz="1900" b="0" i="0" u="none" kern="1200" baseline="0">
                          <a:solidFill>
                            <a:schemeClr val="tx1"/>
                          </a:solidFill>
                          <a:latin typeface="Constantia" panose="02030602050306030303" charset="0"/>
                          <a:ea typeface="宋体" panose="02010600030101010101" pitchFamily="2" charset="-122"/>
                        </a:defRPr>
                      </a:lvl3pPr>
                      <a:lvl4pPr marL="1187450" lvl="3" indent="-2095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65000"/>
                        <a:buFont typeface="Wingdings 2" panose="05020102010507070707" pitchFamily="18" charset="2"/>
                        <a:buChar char=""/>
                        <a:defRPr sz="1800" b="0" i="0" u="none" kern="1200" baseline="0">
                          <a:solidFill>
                            <a:schemeClr val="tx1"/>
                          </a:solidFill>
                          <a:latin typeface="Constantia" panose="02030602050306030303" charset="0"/>
                          <a:ea typeface="宋体" panose="02010600030101010101" pitchFamily="2" charset="-122"/>
                        </a:defRPr>
                      </a:lvl4pPr>
                      <a:lvl5pPr marL="1462405" lvl="4" indent="-2095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10CF9B"/>
                        </a:buClr>
                        <a:buSzPct val="65000"/>
                        <a:buFont typeface="Wingdings 2" panose="05020102010507070707" pitchFamily="18" charset="2"/>
                        <a:buChar char=""/>
                        <a:defRPr sz="1800" b="0" i="0" u="none" kern="1200" baseline="0">
                          <a:solidFill>
                            <a:schemeClr val="tx1"/>
                          </a:solidFill>
                          <a:latin typeface="Constantia" panose="02030602050306030303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>
                        <a:buNone/>
                      </a:pPr>
                      <a:r>
                        <a:rPr lang="zh-CN" altLang="en-US" sz="2800" b="1">
                          <a:latin typeface="Times New Roman" panose="02020603050405020304" pitchFamily="18" charset="0"/>
                        </a:rPr>
                        <a:t>连接词</a:t>
                      </a:r>
                      <a:endParaRPr lang="zh-CN" altLang="en-US" sz="2800" b="1">
                        <a:latin typeface="Times New Roman" panose="02020603050405020304" pitchFamily="18" charset="0"/>
                      </a:endParaRPr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>
                      <a:lvl1pPr marL="273050" lvl="0" indent="-2730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 typeface="Wingdings 2" panose="05020102010507070707" pitchFamily="18" charset="2"/>
                        <a:buChar char=""/>
                        <a:defRPr sz="2200" u="none" kern="1200" baseline="0">
                          <a:solidFill>
                            <a:schemeClr val="tx1"/>
                          </a:solidFill>
                          <a:latin typeface="Constantia" panose="02030602050306030303" charset="0"/>
                          <a:ea typeface="宋体" panose="02010600030101010101" pitchFamily="2" charset="-122"/>
                        </a:defRPr>
                      </a:lvl1pPr>
                      <a:lvl2pPr marL="640080" lvl="1" indent="-24638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85000"/>
                        <a:buFont typeface="Wingdings 2" panose="05020102010507070707" pitchFamily="18" charset="2"/>
                        <a:buChar char=""/>
                        <a:defRPr sz="2000" b="0" i="0" u="none" kern="1200" baseline="0">
                          <a:solidFill>
                            <a:schemeClr val="tx1"/>
                          </a:solidFill>
                          <a:latin typeface="Constantia" panose="02030602050306030303" charset="0"/>
                          <a:ea typeface="宋体" panose="02010600030101010101" pitchFamily="2" charset="-122"/>
                        </a:defRPr>
                      </a:lvl2pPr>
                      <a:lvl3pPr marL="914400" lvl="2" indent="-24574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70000"/>
                        <a:buFont typeface="Wingdings 2" panose="05020102010507070707" pitchFamily="18" charset="2"/>
                        <a:buChar char=""/>
                        <a:defRPr sz="1900" b="0" i="0" u="none" kern="1200" baseline="0">
                          <a:solidFill>
                            <a:schemeClr val="tx1"/>
                          </a:solidFill>
                          <a:latin typeface="Constantia" panose="02030602050306030303" charset="0"/>
                          <a:ea typeface="宋体" panose="02010600030101010101" pitchFamily="2" charset="-122"/>
                        </a:defRPr>
                      </a:lvl3pPr>
                      <a:lvl4pPr marL="1187450" lvl="3" indent="-2095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65000"/>
                        <a:buFont typeface="Wingdings 2" panose="05020102010507070707" pitchFamily="18" charset="2"/>
                        <a:buChar char=""/>
                        <a:defRPr sz="1800" b="0" i="0" u="none" kern="1200" baseline="0">
                          <a:solidFill>
                            <a:schemeClr val="tx1"/>
                          </a:solidFill>
                          <a:latin typeface="Constantia" panose="02030602050306030303" charset="0"/>
                          <a:ea typeface="宋体" panose="02010600030101010101" pitchFamily="2" charset="-122"/>
                        </a:defRPr>
                      </a:lvl4pPr>
                      <a:lvl5pPr marL="1462405" lvl="4" indent="-2095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10CF9B"/>
                        </a:buClr>
                        <a:buSzPct val="65000"/>
                        <a:buFont typeface="Wingdings 2" panose="05020102010507070707" pitchFamily="18" charset="2"/>
                        <a:buChar char=""/>
                        <a:defRPr sz="1800" b="0" i="0" u="none" kern="1200" baseline="0">
                          <a:solidFill>
                            <a:schemeClr val="tx1"/>
                          </a:solidFill>
                          <a:latin typeface="Constantia" panose="02030602050306030303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>
                        <a:buNone/>
                      </a:pPr>
                      <a:r>
                        <a:rPr lang="zh-CN" altLang="en-US" sz="2800" b="1">
                          <a:latin typeface="Times New Roman" panose="02020603050405020304" pitchFamily="18" charset="0"/>
                        </a:rPr>
                        <a:t>例句</a:t>
                      </a:r>
                      <a:endParaRPr lang="zh-CN" altLang="en-US" sz="2800" b="1">
                        <a:latin typeface="Times New Roman" panose="02020603050405020304" pitchFamily="18" charset="0"/>
                      </a:endParaRPr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CC"/>
                    </a:solidFill>
                  </a:tcPr>
                </a:tc>
              </a:tr>
              <a:tr h="3983037">
                <a:tc>
                  <a:txBody>
                    <a:bodyPr/>
                    <a:lstStyle>
                      <a:lvl1pPr marL="273050" lvl="0" indent="-2730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 typeface="Wingdings 2" panose="05020102010507070707" pitchFamily="18" charset="2"/>
                        <a:buChar char=""/>
                        <a:defRPr sz="2200" u="none" kern="1200" baseline="0">
                          <a:solidFill>
                            <a:schemeClr val="tx1"/>
                          </a:solidFill>
                          <a:latin typeface="Constantia" panose="02030602050306030303" charset="0"/>
                          <a:ea typeface="宋体" panose="02010600030101010101" pitchFamily="2" charset="-122"/>
                        </a:defRPr>
                      </a:lvl1pPr>
                      <a:lvl2pPr marL="640080" lvl="1" indent="-24638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85000"/>
                        <a:buFont typeface="Wingdings 2" panose="05020102010507070707" pitchFamily="18" charset="2"/>
                        <a:buChar char=""/>
                        <a:defRPr sz="2000" b="0" i="0" u="none" kern="1200" baseline="0">
                          <a:solidFill>
                            <a:schemeClr val="tx1"/>
                          </a:solidFill>
                          <a:latin typeface="Constantia" panose="02030602050306030303" charset="0"/>
                          <a:ea typeface="宋体" panose="02010600030101010101" pitchFamily="2" charset="-122"/>
                        </a:defRPr>
                      </a:lvl2pPr>
                      <a:lvl3pPr marL="914400" lvl="2" indent="-24574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70000"/>
                        <a:buFont typeface="Wingdings 2" panose="05020102010507070707" pitchFamily="18" charset="2"/>
                        <a:buChar char=""/>
                        <a:defRPr sz="1900" b="0" i="0" u="none" kern="1200" baseline="0">
                          <a:solidFill>
                            <a:schemeClr val="tx1"/>
                          </a:solidFill>
                          <a:latin typeface="Constantia" panose="02030602050306030303" charset="0"/>
                          <a:ea typeface="宋体" panose="02010600030101010101" pitchFamily="2" charset="-122"/>
                        </a:defRPr>
                      </a:lvl3pPr>
                      <a:lvl4pPr marL="1187450" lvl="3" indent="-2095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65000"/>
                        <a:buFont typeface="Wingdings 2" panose="05020102010507070707" pitchFamily="18" charset="2"/>
                        <a:buChar char=""/>
                        <a:defRPr sz="1800" b="0" i="0" u="none" kern="1200" baseline="0">
                          <a:solidFill>
                            <a:schemeClr val="tx1"/>
                          </a:solidFill>
                          <a:latin typeface="Constantia" panose="02030602050306030303" charset="0"/>
                          <a:ea typeface="宋体" panose="02010600030101010101" pitchFamily="2" charset="-122"/>
                        </a:defRPr>
                      </a:lvl4pPr>
                      <a:lvl5pPr marL="1462405" lvl="4" indent="-2095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10CF9B"/>
                        </a:buClr>
                        <a:buSzPct val="65000"/>
                        <a:buFont typeface="Wingdings 2" panose="05020102010507070707" pitchFamily="18" charset="2"/>
                        <a:buChar char=""/>
                        <a:defRPr sz="1800" b="0" i="0" u="none" kern="1200" baseline="0">
                          <a:solidFill>
                            <a:schemeClr val="tx1"/>
                          </a:solidFill>
                          <a:latin typeface="Constantia" panose="02030602050306030303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>
                        <a:buNone/>
                      </a:pPr>
                      <a:endParaRPr lang="zh-CN" altLang="en-US" sz="2800" dirty="0">
                        <a:latin typeface="Times New Roman" panose="02020603050405020304" pitchFamily="18" charset="0"/>
                      </a:endParaRPr>
                    </a:p>
                    <a:p>
                      <a:pPr marL="0" lvl="0" indent="0">
                        <a:buNone/>
                      </a:pPr>
                      <a:r>
                        <a:rPr lang="en-US" altLang="x-none" sz="2800">
                          <a:latin typeface="Times New Roman" panose="02020603050405020304" pitchFamily="18" charset="0"/>
                        </a:rPr>
                        <a:t>4. </a:t>
                      </a:r>
                      <a:r>
                        <a:rPr lang="en-US" altLang="x-none" sz="2800" err="1">
                          <a:latin typeface="Times New Roman" panose="02020603050405020304" pitchFamily="18" charset="0"/>
                        </a:rPr>
                        <a:t>在glad</a:t>
                      </a:r>
                      <a:r>
                        <a:rPr lang="en-US" altLang="x-none" sz="2800">
                          <a:latin typeface="Times New Roman" panose="02020603050405020304" pitchFamily="18" charset="0"/>
                        </a:rPr>
                        <a:t>, </a:t>
                      </a:r>
                      <a:endParaRPr lang="en-US" altLang="x-none" sz="2800">
                        <a:latin typeface="Times New Roman" panose="02020603050405020304" pitchFamily="18" charset="0"/>
                      </a:endParaRPr>
                    </a:p>
                    <a:p>
                      <a:pPr marL="0" lvl="0" indent="0">
                        <a:buNone/>
                      </a:pPr>
                      <a:r>
                        <a:rPr lang="en-US" altLang="x-none" sz="2800">
                          <a:latin typeface="Times New Roman" panose="02020603050405020304" pitchFamily="18" charset="0"/>
                        </a:rPr>
                        <a:t>happy, </a:t>
                      </a:r>
                      <a:endParaRPr lang="en-US" altLang="x-none" sz="2800">
                        <a:latin typeface="Times New Roman" panose="02020603050405020304" pitchFamily="18" charset="0"/>
                      </a:endParaRPr>
                    </a:p>
                    <a:p>
                      <a:pPr marL="0" lvl="0" indent="0">
                        <a:buNone/>
                      </a:pPr>
                      <a:r>
                        <a:rPr lang="en-US" altLang="x-none" sz="2800">
                          <a:latin typeface="Times New Roman" panose="02020603050405020304" pitchFamily="18" charset="0"/>
                        </a:rPr>
                        <a:t>afraid,</a:t>
                      </a:r>
                      <a:endParaRPr lang="en-US" altLang="x-none" sz="2800">
                        <a:latin typeface="Times New Roman" panose="02020603050405020304" pitchFamily="18" charset="0"/>
                      </a:endParaRPr>
                    </a:p>
                    <a:p>
                      <a:pPr marL="0" lvl="0" indent="0">
                        <a:buNone/>
                      </a:pPr>
                      <a:r>
                        <a:rPr lang="en-US" altLang="x-none" sz="2800" err="1">
                          <a:latin typeface="Times New Roman" panose="02020603050405020304" pitchFamily="18" charset="0"/>
                        </a:rPr>
                        <a:t>sure等某</a:t>
                      </a:r>
                      <a:endParaRPr lang="en-US" altLang="x-none" sz="2800">
                        <a:latin typeface="Times New Roman" panose="02020603050405020304" pitchFamily="18" charset="0"/>
                      </a:endParaRPr>
                    </a:p>
                    <a:p>
                      <a:pPr marL="0" lvl="0" indent="0">
                        <a:buNone/>
                      </a:pPr>
                      <a:r>
                        <a:rPr lang="en-US" altLang="x-none" sz="2800" err="1">
                          <a:latin typeface="Times New Roman" panose="02020603050405020304" pitchFamily="18" charset="0"/>
                        </a:rPr>
                        <a:t>些形容词</a:t>
                      </a:r>
                      <a:endParaRPr lang="en-US" altLang="x-none" sz="2800">
                        <a:latin typeface="Times New Roman" panose="02020603050405020304" pitchFamily="18" charset="0"/>
                      </a:endParaRPr>
                    </a:p>
                    <a:p>
                      <a:pPr marL="0" lvl="0" indent="0">
                        <a:buNone/>
                      </a:pPr>
                      <a:r>
                        <a:rPr lang="en-US" altLang="x-none" sz="2800" err="1">
                          <a:latin typeface="Times New Roman" panose="02020603050405020304" pitchFamily="18" charset="0"/>
                        </a:rPr>
                        <a:t>后面</a:t>
                      </a:r>
                      <a:endParaRPr lang="zh-CN" altLang="en-US" sz="2800" dirty="0">
                        <a:latin typeface="Times New Roman" panose="02020603050405020304" pitchFamily="18" charset="0"/>
                      </a:endParaRPr>
                    </a:p>
                  </a:txBody>
                  <a:tcPr>
                    <a:lnL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>
                      <a:lvl1pPr marL="273050" lvl="0" indent="-2730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 typeface="Wingdings 2" panose="05020102010507070707" pitchFamily="18" charset="2"/>
                        <a:buChar char=""/>
                        <a:defRPr sz="2200" u="none" kern="1200" baseline="0">
                          <a:solidFill>
                            <a:schemeClr val="tx1"/>
                          </a:solidFill>
                          <a:latin typeface="Constantia" panose="02030602050306030303" charset="0"/>
                          <a:ea typeface="宋体" panose="02010600030101010101" pitchFamily="2" charset="-122"/>
                        </a:defRPr>
                      </a:lvl1pPr>
                      <a:lvl2pPr marL="640080" lvl="1" indent="-24638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85000"/>
                        <a:buFont typeface="Wingdings 2" panose="05020102010507070707" pitchFamily="18" charset="2"/>
                        <a:buChar char=""/>
                        <a:defRPr sz="2000" b="0" i="0" u="none" kern="1200" baseline="0">
                          <a:solidFill>
                            <a:schemeClr val="tx1"/>
                          </a:solidFill>
                          <a:latin typeface="Constantia" panose="02030602050306030303" charset="0"/>
                          <a:ea typeface="宋体" panose="02010600030101010101" pitchFamily="2" charset="-122"/>
                        </a:defRPr>
                      </a:lvl2pPr>
                      <a:lvl3pPr marL="914400" lvl="2" indent="-24574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70000"/>
                        <a:buFont typeface="Wingdings 2" panose="05020102010507070707" pitchFamily="18" charset="2"/>
                        <a:buChar char=""/>
                        <a:defRPr sz="1900" b="0" i="0" u="none" kern="1200" baseline="0">
                          <a:solidFill>
                            <a:schemeClr val="tx1"/>
                          </a:solidFill>
                          <a:latin typeface="Constantia" panose="02030602050306030303" charset="0"/>
                          <a:ea typeface="宋体" panose="02010600030101010101" pitchFamily="2" charset="-122"/>
                        </a:defRPr>
                      </a:lvl3pPr>
                      <a:lvl4pPr marL="1187450" lvl="3" indent="-2095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65000"/>
                        <a:buFont typeface="Wingdings 2" panose="05020102010507070707" pitchFamily="18" charset="2"/>
                        <a:buChar char=""/>
                        <a:defRPr sz="1800" b="0" i="0" u="none" kern="1200" baseline="0">
                          <a:solidFill>
                            <a:schemeClr val="tx1"/>
                          </a:solidFill>
                          <a:latin typeface="Constantia" panose="02030602050306030303" charset="0"/>
                          <a:ea typeface="宋体" panose="02010600030101010101" pitchFamily="2" charset="-122"/>
                        </a:defRPr>
                      </a:lvl4pPr>
                      <a:lvl5pPr marL="1462405" lvl="4" indent="-2095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10CF9B"/>
                        </a:buClr>
                        <a:buSzPct val="65000"/>
                        <a:buFont typeface="Wingdings 2" panose="05020102010507070707" pitchFamily="18" charset="2"/>
                        <a:buChar char=""/>
                        <a:defRPr sz="1800" b="0" i="0" u="none" kern="1200" baseline="0">
                          <a:solidFill>
                            <a:schemeClr val="tx1"/>
                          </a:solidFill>
                          <a:latin typeface="Constantia" panose="02030602050306030303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>
                        <a:buNone/>
                      </a:pPr>
                      <a:endParaRPr lang="zh-CN" altLang="en-US" sz="2800">
                        <a:latin typeface="Times New Roman" panose="02020603050405020304" pitchFamily="18" charset="0"/>
                      </a:endParaRPr>
                    </a:p>
                    <a:p>
                      <a:pPr marL="0" lvl="0" indent="0">
                        <a:buNone/>
                      </a:pPr>
                      <a:endParaRPr lang="zh-CN" altLang="en-US" sz="2800">
                        <a:latin typeface="Times New Roman" panose="02020603050405020304" pitchFamily="18" charset="0"/>
                      </a:endParaRPr>
                    </a:p>
                    <a:p>
                      <a:pPr marL="0" lvl="0" indent="0">
                        <a:buNone/>
                      </a:pPr>
                      <a:r>
                        <a:rPr lang="zh-CN" altLang="en-US" sz="2800">
                          <a:latin typeface="Times New Roman" panose="02020603050405020304" pitchFamily="18" charset="0"/>
                        </a:rPr>
                        <a:t>上述各连接词，如果是</a:t>
                      </a:r>
                      <a:r>
                        <a:rPr lang="en-US" altLang="zh-CN" sz="2800">
                          <a:latin typeface="Times New Roman" panose="02020603050405020304" pitchFamily="18" charset="0"/>
                        </a:rPr>
                        <a:t>that</a:t>
                      </a:r>
                      <a:r>
                        <a:rPr lang="zh-CN" altLang="en-US" sz="2800">
                          <a:latin typeface="Times New Roman" panose="02020603050405020304" pitchFamily="18" charset="0"/>
                        </a:rPr>
                        <a:t>可省略</a:t>
                      </a:r>
                      <a:endParaRPr lang="zh-CN" altLang="en-US" sz="2800">
                        <a:latin typeface="Times New Roman" panose="02020603050405020304" pitchFamily="18" charset="0"/>
                      </a:endParaRPr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>
                      <a:lvl1pPr marL="273050" lvl="0" indent="-2730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 typeface="Wingdings 2" panose="05020102010507070707" pitchFamily="18" charset="2"/>
                        <a:buChar char=""/>
                        <a:defRPr sz="2200" u="none" kern="1200" baseline="0">
                          <a:solidFill>
                            <a:schemeClr val="tx1"/>
                          </a:solidFill>
                          <a:latin typeface="Constantia" panose="02030602050306030303" charset="0"/>
                          <a:ea typeface="宋体" panose="02010600030101010101" pitchFamily="2" charset="-122"/>
                        </a:defRPr>
                      </a:lvl1pPr>
                      <a:lvl2pPr marL="640080" lvl="1" indent="-24638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85000"/>
                        <a:buFont typeface="Wingdings 2" panose="05020102010507070707" pitchFamily="18" charset="2"/>
                        <a:buChar char=""/>
                        <a:defRPr sz="2000" b="0" i="0" u="none" kern="1200" baseline="0">
                          <a:solidFill>
                            <a:schemeClr val="tx1"/>
                          </a:solidFill>
                          <a:latin typeface="Constantia" panose="02030602050306030303" charset="0"/>
                          <a:ea typeface="宋体" panose="02010600030101010101" pitchFamily="2" charset="-122"/>
                        </a:defRPr>
                      </a:lvl2pPr>
                      <a:lvl3pPr marL="914400" lvl="2" indent="-24574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70000"/>
                        <a:buFont typeface="Wingdings 2" panose="05020102010507070707" pitchFamily="18" charset="2"/>
                        <a:buChar char=""/>
                        <a:defRPr sz="1900" b="0" i="0" u="none" kern="1200" baseline="0">
                          <a:solidFill>
                            <a:schemeClr val="tx1"/>
                          </a:solidFill>
                          <a:latin typeface="Constantia" panose="02030602050306030303" charset="0"/>
                          <a:ea typeface="宋体" panose="02010600030101010101" pitchFamily="2" charset="-122"/>
                        </a:defRPr>
                      </a:lvl3pPr>
                      <a:lvl4pPr marL="1187450" lvl="3" indent="-2095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65000"/>
                        <a:buFont typeface="Wingdings 2" panose="05020102010507070707" pitchFamily="18" charset="2"/>
                        <a:buChar char=""/>
                        <a:defRPr sz="1800" b="0" i="0" u="none" kern="1200" baseline="0">
                          <a:solidFill>
                            <a:schemeClr val="tx1"/>
                          </a:solidFill>
                          <a:latin typeface="Constantia" panose="02030602050306030303" charset="0"/>
                          <a:ea typeface="宋体" panose="02010600030101010101" pitchFamily="2" charset="-122"/>
                        </a:defRPr>
                      </a:lvl4pPr>
                      <a:lvl5pPr marL="1462405" lvl="4" indent="-2095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10CF9B"/>
                        </a:buClr>
                        <a:buSzPct val="65000"/>
                        <a:buFont typeface="Wingdings 2" panose="05020102010507070707" pitchFamily="18" charset="2"/>
                        <a:buChar char=""/>
                        <a:defRPr sz="1800" b="0" i="0" u="none" kern="1200" baseline="0">
                          <a:solidFill>
                            <a:schemeClr val="tx1"/>
                          </a:solidFill>
                          <a:latin typeface="Constantia" panose="02030602050306030303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>
                        <a:buNone/>
                      </a:pPr>
                      <a:r>
                        <a:rPr lang="en-US" altLang="x-none" sz="2800">
                          <a:latin typeface="Times New Roman" panose="02020603050405020304" pitchFamily="18" charset="0"/>
                        </a:rPr>
                        <a:t>We are very glad (that) you </a:t>
                      </a:r>
                      <a:endParaRPr lang="en-US" altLang="x-none" sz="2800">
                        <a:latin typeface="Times New Roman" panose="02020603050405020304" pitchFamily="18" charset="0"/>
                      </a:endParaRPr>
                    </a:p>
                    <a:p>
                      <a:pPr marL="0" lvl="0" indent="0">
                        <a:buNone/>
                      </a:pPr>
                      <a:r>
                        <a:rPr lang="en-US" altLang="x-none" sz="2800">
                          <a:latin typeface="Times New Roman" panose="02020603050405020304" pitchFamily="18" charset="0"/>
                        </a:rPr>
                        <a:t>have come to help us.</a:t>
                      </a:r>
                      <a:endParaRPr lang="en-US" altLang="x-none" sz="2800">
                        <a:latin typeface="Times New Roman" panose="02020603050405020304" pitchFamily="18" charset="0"/>
                      </a:endParaRPr>
                    </a:p>
                    <a:p>
                      <a:pPr marL="0" lvl="0" indent="0">
                        <a:buNone/>
                      </a:pPr>
                      <a:r>
                        <a:rPr lang="en-US" altLang="x-none" sz="2800">
                          <a:latin typeface="Times New Roman" panose="02020603050405020304" pitchFamily="18" charset="0"/>
                        </a:rPr>
                        <a:t>I’m afraid (that) it’s going to snow.</a:t>
                      </a:r>
                      <a:endParaRPr lang="en-US" altLang="x-none" sz="2800">
                        <a:latin typeface="Times New Roman" panose="02020603050405020304" pitchFamily="18" charset="0"/>
                      </a:endParaRPr>
                    </a:p>
                    <a:p>
                      <a:pPr marL="0" lvl="0" indent="0">
                        <a:buNone/>
                      </a:pPr>
                      <a:r>
                        <a:rPr lang="en-US" altLang="x-none" sz="2800">
                          <a:latin typeface="Times New Roman" panose="02020603050405020304" pitchFamily="18" charset="0"/>
                        </a:rPr>
                        <a:t>Are you sure when we will </a:t>
                      </a:r>
                      <a:endParaRPr lang="en-US" altLang="x-none" sz="2800">
                        <a:latin typeface="Times New Roman" panose="02020603050405020304" pitchFamily="18" charset="0"/>
                      </a:endParaRPr>
                    </a:p>
                    <a:p>
                      <a:pPr marL="0" lvl="0" indent="0">
                        <a:buNone/>
                      </a:pPr>
                      <a:r>
                        <a:rPr lang="en-US" altLang="x-none" sz="2800">
                          <a:latin typeface="Times New Roman" panose="02020603050405020304" pitchFamily="18" charset="0"/>
                        </a:rPr>
                        <a:t>start?</a:t>
                      </a:r>
                      <a:endParaRPr lang="zh-CN" altLang="en-US" sz="2800" dirty="0">
                        <a:latin typeface="Times New Roman" panose="02020603050405020304" pitchFamily="18" charset="0"/>
                      </a:endParaRPr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CC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3"/>
          <p:cNvSpPr>
            <a:spLocks noGrp="1"/>
          </p:cNvSpPr>
          <p:nvPr>
            <p:ph type="body" sz="half"/>
          </p:nvPr>
        </p:nvSpPr>
        <p:spPr>
          <a:xfrm>
            <a:off x="609600" y="685830"/>
            <a:ext cx="8229600" cy="1600200"/>
          </a:xfrm>
        </p:spPr>
        <p:txBody>
          <a:bodyPr vert="horz" wrap="square" anchor="t"/>
          <a:lstStyle>
            <a:lvl1pPr lvl="0">
              <a:defRPr sz="2200"/>
            </a:lvl1pPr>
            <a:lvl2pPr lvl="1">
              <a:defRPr sz="2000"/>
            </a:lvl2pPr>
            <a:lvl3pPr lvl="2">
              <a:defRPr sz="1900"/>
            </a:lvl3pPr>
            <a:lvl4pPr lvl="3">
              <a:defRPr sz="1800"/>
            </a:lvl4pPr>
            <a:lvl5pPr lvl="4">
              <a:defRPr sz="1800"/>
            </a:lvl5pPr>
          </a:lstStyle>
          <a:p>
            <a:pPr lvl="0">
              <a:buNone/>
            </a:pPr>
            <a:r>
              <a:rPr lang="zh-CN" altLang="en-US" sz="2400" b="1" dirty="0">
                <a:solidFill>
                  <a:srgbClr val="0000FF"/>
                </a:solidFill>
                <a:latin typeface="Times New Roman" panose="02020603050405020304" pitchFamily="18" charset="0"/>
              </a:rPr>
              <a:t>使用宾语从句时要注意：</a:t>
            </a:r>
            <a:endParaRPr lang="zh-CN" altLang="en-US" sz="2400" b="1" dirty="0">
              <a:solidFill>
                <a:srgbClr val="0000FF"/>
              </a:solidFill>
              <a:latin typeface="Times New Roman" panose="02020603050405020304" pitchFamily="18" charset="0"/>
            </a:endParaRPr>
          </a:p>
          <a:p>
            <a:pPr lvl="0">
              <a:buNone/>
            </a:pPr>
            <a:r>
              <a:rPr lang="en-US" altLang="zh-CN" sz="2400" dirty="0">
                <a:latin typeface="Times New Roman" panose="02020603050405020304" pitchFamily="18" charset="0"/>
              </a:rPr>
              <a:t>1. </a:t>
            </a:r>
            <a:r>
              <a:rPr lang="zh-CN" altLang="en-US" sz="2400" dirty="0">
                <a:latin typeface="Times New Roman" panose="02020603050405020304" pitchFamily="18" charset="0"/>
              </a:rPr>
              <a:t>宾语从句表示疑问时，仍然要用陈述句语序。</a:t>
            </a:r>
            <a:endParaRPr lang="zh-CN" altLang="en-US" sz="2400" dirty="0">
              <a:latin typeface="Times New Roman" panose="02020603050405020304" pitchFamily="18" charset="0"/>
            </a:endParaRPr>
          </a:p>
          <a:p>
            <a:pPr lvl="0">
              <a:buNone/>
            </a:pPr>
            <a:r>
              <a:rPr lang="en-US" altLang="zh-CN" sz="2400" dirty="0">
                <a:latin typeface="Times New Roman" panose="02020603050405020304" pitchFamily="18" charset="0"/>
              </a:rPr>
              <a:t>2. </a:t>
            </a:r>
            <a:r>
              <a:rPr lang="zh-CN" altLang="en-US" sz="2400" dirty="0">
                <a:latin typeface="Times New Roman" panose="02020603050405020304" pitchFamily="18" charset="0"/>
              </a:rPr>
              <a:t>宾语从句的时态取决于主句的时态</a:t>
            </a:r>
            <a:endParaRPr lang="zh-CN" altLang="en-US" sz="2400" dirty="0">
              <a:latin typeface="Times New Roman" panose="02020603050405020304" pitchFamily="18" charset="0"/>
            </a:endParaRPr>
          </a:p>
          <a:p>
            <a:pPr lvl="0">
              <a:buNone/>
            </a:pPr>
            <a:endParaRPr lang="zh-CN" altLang="en-US" sz="2400" dirty="0">
              <a:latin typeface="Times New Roman" panose="02020603050405020304" pitchFamily="18" charset="0"/>
            </a:endParaRPr>
          </a:p>
          <a:p>
            <a:pPr lvl="0">
              <a:buNone/>
            </a:pPr>
            <a:endParaRPr lang="zh-CN" altLang="en-US" sz="2400" dirty="0">
              <a:latin typeface="Times New Roman" panose="02020603050405020304" pitchFamily="18" charset="0"/>
            </a:endParaRPr>
          </a:p>
          <a:p>
            <a:pPr lvl="0">
              <a:buNone/>
            </a:pPr>
            <a:endParaRPr lang="zh-CN" altLang="en-US" sz="2400" dirty="0">
              <a:latin typeface="Times New Roman" panose="02020603050405020304" pitchFamily="18" charset="0"/>
            </a:endParaRPr>
          </a:p>
          <a:p>
            <a:pPr lvl="0">
              <a:buNone/>
            </a:pPr>
            <a:endParaRPr lang="zh-CN" altLang="en-US" sz="2400" dirty="0">
              <a:latin typeface="Times New Roman" panose="02020603050405020304" pitchFamily="18" charset="0"/>
            </a:endParaRPr>
          </a:p>
          <a:p>
            <a:pPr lvl="0">
              <a:buNone/>
            </a:pPr>
            <a:endParaRPr lang="zh-CN" altLang="en-US" sz="2400" dirty="0">
              <a:latin typeface="Times New Roman" panose="02020603050405020304" pitchFamily="18" charset="0"/>
            </a:endParaRPr>
          </a:p>
          <a:p>
            <a:pPr lvl="0">
              <a:buNone/>
            </a:pPr>
            <a:endParaRPr lang="zh-CN" altLang="en-US" sz="2400" dirty="0">
              <a:latin typeface="Times New Roman" panose="02020603050405020304" pitchFamily="18" charset="0"/>
            </a:endParaRPr>
          </a:p>
          <a:p>
            <a:pPr lvl="0">
              <a:buNone/>
            </a:pPr>
            <a:endParaRPr lang="zh-CN" altLang="en-US" sz="2400" dirty="0">
              <a:latin typeface="Times New Roman" panose="02020603050405020304" pitchFamily="18" charset="0"/>
            </a:endParaRPr>
          </a:p>
          <a:p>
            <a:pPr lvl="0">
              <a:buNone/>
            </a:pPr>
            <a:endParaRPr lang="zh-CN" altLang="en-US" sz="2400" dirty="0">
              <a:solidFill>
                <a:srgbClr val="0000FF"/>
              </a:solidFill>
              <a:latin typeface="Times New Roman" panose="02020603050405020304" pitchFamily="18" charset="0"/>
            </a:endParaRPr>
          </a:p>
        </p:txBody>
      </p:sp>
      <p:graphicFrame>
        <p:nvGraphicFramePr>
          <p:cNvPr id="11282" name="内容占位符 11281"/>
          <p:cNvGraphicFramePr>
            <a:graphicFrameLocks noGrp="1"/>
          </p:cNvGraphicFramePr>
          <p:nvPr>
            <p:ph sz="half"/>
          </p:nvPr>
        </p:nvGraphicFramePr>
        <p:xfrm>
          <a:off x="609600" y="2366930"/>
          <a:ext cx="8001000" cy="2281238"/>
        </p:xfrm>
        <a:graphic>
          <a:graphicData uri="http://schemas.openxmlformats.org/drawingml/2006/table">
            <a:tbl>
              <a:tblPr/>
              <a:tblGrid>
                <a:gridCol w="4000500"/>
                <a:gridCol w="4000500"/>
              </a:tblGrid>
              <a:tr h="512763">
                <a:tc>
                  <a:txBody>
                    <a:bodyPr/>
                    <a:lstStyle>
                      <a:lvl1pPr marL="273050" lvl="0" indent="-2730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 typeface="Wingdings 2" panose="05020102010507070707" pitchFamily="18" charset="2"/>
                        <a:buChar char=""/>
                        <a:defRPr sz="2200" u="none" kern="1200" baseline="0">
                          <a:solidFill>
                            <a:schemeClr val="tx1"/>
                          </a:solidFill>
                          <a:latin typeface="Constantia" panose="02030602050306030303" charset="0"/>
                          <a:ea typeface="宋体" panose="02010600030101010101" pitchFamily="2" charset="-122"/>
                        </a:defRPr>
                      </a:lvl1pPr>
                      <a:lvl2pPr marL="640080" lvl="1" indent="-24638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85000"/>
                        <a:buFont typeface="Wingdings 2" panose="05020102010507070707" pitchFamily="18" charset="2"/>
                        <a:buChar char=""/>
                        <a:defRPr sz="2000" b="0" i="0" u="none" kern="1200" baseline="0">
                          <a:solidFill>
                            <a:schemeClr val="tx1"/>
                          </a:solidFill>
                          <a:latin typeface="Constantia" panose="02030602050306030303" charset="0"/>
                          <a:ea typeface="宋体" panose="02010600030101010101" pitchFamily="2" charset="-122"/>
                        </a:defRPr>
                      </a:lvl2pPr>
                      <a:lvl3pPr marL="914400" lvl="2" indent="-24574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70000"/>
                        <a:buFont typeface="Wingdings 2" panose="05020102010507070707" pitchFamily="18" charset="2"/>
                        <a:buChar char=""/>
                        <a:defRPr sz="1900" b="0" i="0" u="none" kern="1200" baseline="0">
                          <a:solidFill>
                            <a:schemeClr val="tx1"/>
                          </a:solidFill>
                          <a:latin typeface="Constantia" panose="02030602050306030303" charset="0"/>
                          <a:ea typeface="宋体" panose="02010600030101010101" pitchFamily="2" charset="-122"/>
                        </a:defRPr>
                      </a:lvl3pPr>
                      <a:lvl4pPr marL="1187450" lvl="3" indent="-2095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65000"/>
                        <a:buFont typeface="Wingdings 2" panose="05020102010507070707" pitchFamily="18" charset="2"/>
                        <a:buChar char=""/>
                        <a:defRPr sz="1800" b="0" i="0" u="none" kern="1200" baseline="0">
                          <a:solidFill>
                            <a:schemeClr val="tx1"/>
                          </a:solidFill>
                          <a:latin typeface="Constantia" panose="02030602050306030303" charset="0"/>
                          <a:ea typeface="宋体" panose="02010600030101010101" pitchFamily="2" charset="-122"/>
                        </a:defRPr>
                      </a:lvl4pPr>
                      <a:lvl5pPr marL="1462405" lvl="4" indent="-2095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10CF9B"/>
                        </a:buClr>
                        <a:buSzPct val="65000"/>
                        <a:buFont typeface="Wingdings 2" panose="05020102010507070707" pitchFamily="18" charset="2"/>
                        <a:buChar char=""/>
                        <a:defRPr sz="1800" b="0" i="0" u="none" kern="1200" baseline="0">
                          <a:solidFill>
                            <a:schemeClr val="tx1"/>
                          </a:solidFill>
                          <a:latin typeface="Constantia" panose="02030602050306030303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>
                        <a:buNone/>
                      </a:pPr>
                      <a:r>
                        <a:rPr lang="zh-CN" altLang="en-US" b="1" dirty="0">
                          <a:latin typeface="Times New Roman" panose="02020603050405020304" pitchFamily="18" charset="0"/>
                        </a:rPr>
                        <a:t>主句时态</a:t>
                      </a:r>
                      <a:endParaRPr lang="zh-CN" altLang="en-US" b="1" dirty="0">
                        <a:latin typeface="Times New Roman" panose="02020603050405020304" pitchFamily="18" charset="0"/>
                      </a:endParaRPr>
                    </a:p>
                  </a:txBody>
                  <a:tcPr>
                    <a:lnL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273050" lvl="0" indent="-2730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 typeface="Wingdings 2" panose="05020102010507070707" pitchFamily="18" charset="2"/>
                        <a:buChar char=""/>
                        <a:defRPr sz="2200" u="none" kern="1200" baseline="0">
                          <a:solidFill>
                            <a:schemeClr val="tx1"/>
                          </a:solidFill>
                          <a:latin typeface="Constantia" panose="02030602050306030303" charset="0"/>
                          <a:ea typeface="宋体" panose="02010600030101010101" pitchFamily="2" charset="-122"/>
                        </a:defRPr>
                      </a:lvl1pPr>
                      <a:lvl2pPr marL="640080" lvl="1" indent="-24638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85000"/>
                        <a:buFont typeface="Wingdings 2" panose="05020102010507070707" pitchFamily="18" charset="2"/>
                        <a:buChar char=""/>
                        <a:defRPr sz="2000" b="0" i="0" u="none" kern="1200" baseline="0">
                          <a:solidFill>
                            <a:schemeClr val="tx1"/>
                          </a:solidFill>
                          <a:latin typeface="Constantia" panose="02030602050306030303" charset="0"/>
                          <a:ea typeface="宋体" panose="02010600030101010101" pitchFamily="2" charset="-122"/>
                        </a:defRPr>
                      </a:lvl2pPr>
                      <a:lvl3pPr marL="914400" lvl="2" indent="-24574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70000"/>
                        <a:buFont typeface="Wingdings 2" panose="05020102010507070707" pitchFamily="18" charset="2"/>
                        <a:buChar char=""/>
                        <a:defRPr sz="1900" b="0" i="0" u="none" kern="1200" baseline="0">
                          <a:solidFill>
                            <a:schemeClr val="tx1"/>
                          </a:solidFill>
                          <a:latin typeface="Constantia" panose="02030602050306030303" charset="0"/>
                          <a:ea typeface="宋体" panose="02010600030101010101" pitchFamily="2" charset="-122"/>
                        </a:defRPr>
                      </a:lvl3pPr>
                      <a:lvl4pPr marL="1187450" lvl="3" indent="-2095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65000"/>
                        <a:buFont typeface="Wingdings 2" panose="05020102010507070707" pitchFamily="18" charset="2"/>
                        <a:buChar char=""/>
                        <a:defRPr sz="1800" b="0" i="0" u="none" kern="1200" baseline="0">
                          <a:solidFill>
                            <a:schemeClr val="tx1"/>
                          </a:solidFill>
                          <a:latin typeface="Constantia" panose="02030602050306030303" charset="0"/>
                          <a:ea typeface="宋体" panose="02010600030101010101" pitchFamily="2" charset="-122"/>
                        </a:defRPr>
                      </a:lvl4pPr>
                      <a:lvl5pPr marL="1462405" lvl="4" indent="-2095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10CF9B"/>
                        </a:buClr>
                        <a:buSzPct val="65000"/>
                        <a:buFont typeface="Wingdings 2" panose="05020102010507070707" pitchFamily="18" charset="2"/>
                        <a:buChar char=""/>
                        <a:defRPr sz="1800" b="0" i="0" u="none" kern="1200" baseline="0">
                          <a:solidFill>
                            <a:schemeClr val="tx1"/>
                          </a:solidFill>
                          <a:latin typeface="Constantia" panose="02030602050306030303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>
                        <a:buNone/>
                      </a:pPr>
                      <a:r>
                        <a:rPr lang="zh-CN" altLang="en-US" b="1">
                          <a:latin typeface="Times New Roman" panose="02020603050405020304" pitchFamily="18" charset="0"/>
                        </a:rPr>
                        <a:t>宾语从句时态</a:t>
                      </a:r>
                      <a:endParaRPr lang="zh-CN" altLang="en-US" b="1">
                        <a:latin typeface="Times New Roman" panose="02020603050405020304" pitchFamily="18" charset="0"/>
                      </a:endParaRPr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917575">
                <a:tc>
                  <a:txBody>
                    <a:bodyPr/>
                    <a:lstStyle>
                      <a:lvl1pPr marL="273050" lvl="0" indent="-2730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 typeface="Wingdings 2" panose="05020102010507070707" pitchFamily="18" charset="2"/>
                        <a:buChar char=""/>
                        <a:defRPr sz="2200" u="none" kern="1200" baseline="0">
                          <a:solidFill>
                            <a:schemeClr val="tx1"/>
                          </a:solidFill>
                          <a:latin typeface="Constantia" panose="02030602050306030303" charset="0"/>
                          <a:ea typeface="宋体" panose="02010600030101010101" pitchFamily="2" charset="-122"/>
                        </a:defRPr>
                      </a:lvl1pPr>
                      <a:lvl2pPr marL="640080" lvl="1" indent="-24638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85000"/>
                        <a:buFont typeface="Wingdings 2" panose="05020102010507070707" pitchFamily="18" charset="2"/>
                        <a:buChar char=""/>
                        <a:defRPr sz="2000" b="0" i="0" u="none" kern="1200" baseline="0">
                          <a:solidFill>
                            <a:schemeClr val="tx1"/>
                          </a:solidFill>
                          <a:latin typeface="Constantia" panose="02030602050306030303" charset="0"/>
                          <a:ea typeface="宋体" panose="02010600030101010101" pitchFamily="2" charset="-122"/>
                        </a:defRPr>
                      </a:lvl2pPr>
                      <a:lvl3pPr marL="914400" lvl="2" indent="-24574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70000"/>
                        <a:buFont typeface="Wingdings 2" panose="05020102010507070707" pitchFamily="18" charset="2"/>
                        <a:buChar char=""/>
                        <a:defRPr sz="1900" b="0" i="0" u="none" kern="1200" baseline="0">
                          <a:solidFill>
                            <a:schemeClr val="tx1"/>
                          </a:solidFill>
                          <a:latin typeface="Constantia" panose="02030602050306030303" charset="0"/>
                          <a:ea typeface="宋体" panose="02010600030101010101" pitchFamily="2" charset="-122"/>
                        </a:defRPr>
                      </a:lvl3pPr>
                      <a:lvl4pPr marL="1187450" lvl="3" indent="-2095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65000"/>
                        <a:buFont typeface="Wingdings 2" panose="05020102010507070707" pitchFamily="18" charset="2"/>
                        <a:buChar char=""/>
                        <a:defRPr sz="1800" b="0" i="0" u="none" kern="1200" baseline="0">
                          <a:solidFill>
                            <a:schemeClr val="tx1"/>
                          </a:solidFill>
                          <a:latin typeface="Constantia" panose="02030602050306030303" charset="0"/>
                          <a:ea typeface="宋体" panose="02010600030101010101" pitchFamily="2" charset="-122"/>
                        </a:defRPr>
                      </a:lvl4pPr>
                      <a:lvl5pPr marL="1462405" lvl="4" indent="-2095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10CF9B"/>
                        </a:buClr>
                        <a:buSzPct val="65000"/>
                        <a:buFont typeface="Wingdings 2" panose="05020102010507070707" pitchFamily="18" charset="2"/>
                        <a:buChar char=""/>
                        <a:defRPr sz="1800" b="0" i="0" u="none" kern="1200" baseline="0">
                          <a:solidFill>
                            <a:schemeClr val="tx1"/>
                          </a:solidFill>
                          <a:latin typeface="Constantia" panose="02030602050306030303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>
                        <a:buNone/>
                      </a:pPr>
                      <a:r>
                        <a:rPr lang="zh-CN" altLang="en-US">
                          <a:latin typeface="Times New Roman" panose="02020603050405020304" pitchFamily="18" charset="0"/>
                        </a:rPr>
                        <a:t>现在时（一般现在时，现在完成时）</a:t>
                      </a:r>
                      <a:endParaRPr lang="zh-CN" altLang="en-US">
                        <a:latin typeface="Times New Roman" panose="02020603050405020304" pitchFamily="18" charset="0"/>
                      </a:endParaRPr>
                    </a:p>
                  </a:txBody>
                  <a:tcPr>
                    <a:lnL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273050" lvl="0" indent="-2730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 typeface="Wingdings 2" panose="05020102010507070707" pitchFamily="18" charset="2"/>
                        <a:buChar char=""/>
                        <a:defRPr sz="2200" u="none" kern="1200" baseline="0">
                          <a:solidFill>
                            <a:schemeClr val="tx1"/>
                          </a:solidFill>
                          <a:latin typeface="Constantia" panose="02030602050306030303" charset="0"/>
                          <a:ea typeface="宋体" panose="02010600030101010101" pitchFamily="2" charset="-122"/>
                        </a:defRPr>
                      </a:lvl1pPr>
                      <a:lvl2pPr marL="640080" lvl="1" indent="-24638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85000"/>
                        <a:buFont typeface="Wingdings 2" panose="05020102010507070707" pitchFamily="18" charset="2"/>
                        <a:buChar char=""/>
                        <a:defRPr sz="2000" b="0" i="0" u="none" kern="1200" baseline="0">
                          <a:solidFill>
                            <a:schemeClr val="tx1"/>
                          </a:solidFill>
                          <a:latin typeface="Constantia" panose="02030602050306030303" charset="0"/>
                          <a:ea typeface="宋体" panose="02010600030101010101" pitchFamily="2" charset="-122"/>
                        </a:defRPr>
                      </a:lvl2pPr>
                      <a:lvl3pPr marL="914400" lvl="2" indent="-24574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70000"/>
                        <a:buFont typeface="Wingdings 2" panose="05020102010507070707" pitchFamily="18" charset="2"/>
                        <a:buChar char=""/>
                        <a:defRPr sz="1900" b="0" i="0" u="none" kern="1200" baseline="0">
                          <a:solidFill>
                            <a:schemeClr val="tx1"/>
                          </a:solidFill>
                          <a:latin typeface="Constantia" panose="02030602050306030303" charset="0"/>
                          <a:ea typeface="宋体" panose="02010600030101010101" pitchFamily="2" charset="-122"/>
                        </a:defRPr>
                      </a:lvl3pPr>
                      <a:lvl4pPr marL="1187450" lvl="3" indent="-2095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65000"/>
                        <a:buFont typeface="Wingdings 2" panose="05020102010507070707" pitchFamily="18" charset="2"/>
                        <a:buChar char=""/>
                        <a:defRPr sz="1800" b="0" i="0" u="none" kern="1200" baseline="0">
                          <a:solidFill>
                            <a:schemeClr val="tx1"/>
                          </a:solidFill>
                          <a:latin typeface="Constantia" panose="02030602050306030303" charset="0"/>
                          <a:ea typeface="宋体" panose="02010600030101010101" pitchFamily="2" charset="-122"/>
                        </a:defRPr>
                      </a:lvl4pPr>
                      <a:lvl5pPr marL="1462405" lvl="4" indent="-2095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10CF9B"/>
                        </a:buClr>
                        <a:buSzPct val="65000"/>
                        <a:buFont typeface="Wingdings 2" panose="05020102010507070707" pitchFamily="18" charset="2"/>
                        <a:buChar char=""/>
                        <a:defRPr sz="1800" b="0" i="0" u="none" kern="1200" baseline="0">
                          <a:solidFill>
                            <a:schemeClr val="tx1"/>
                          </a:solidFill>
                          <a:latin typeface="Constantia" panose="02030602050306030303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>
                        <a:buNone/>
                      </a:pPr>
                      <a:r>
                        <a:rPr lang="zh-CN" altLang="en-US">
                          <a:latin typeface="Times New Roman" panose="02020603050405020304" pitchFamily="18" charset="0"/>
                        </a:rPr>
                        <a:t>可用所需的任何时态</a:t>
                      </a:r>
                      <a:endParaRPr lang="zh-CN" altLang="en-US">
                        <a:latin typeface="Times New Roman" panose="02020603050405020304" pitchFamily="18" charset="0"/>
                      </a:endParaRPr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50900">
                <a:tc>
                  <a:txBody>
                    <a:bodyPr/>
                    <a:lstStyle>
                      <a:lvl1pPr marL="273050" lvl="0" indent="-2730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 typeface="Wingdings 2" panose="05020102010507070707" pitchFamily="18" charset="2"/>
                        <a:buChar char=""/>
                        <a:defRPr sz="2200" u="none" kern="1200" baseline="0">
                          <a:solidFill>
                            <a:schemeClr val="tx1"/>
                          </a:solidFill>
                          <a:latin typeface="Constantia" panose="02030602050306030303" charset="0"/>
                          <a:ea typeface="宋体" panose="02010600030101010101" pitchFamily="2" charset="-122"/>
                        </a:defRPr>
                      </a:lvl1pPr>
                      <a:lvl2pPr marL="640080" lvl="1" indent="-24638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85000"/>
                        <a:buFont typeface="Wingdings 2" panose="05020102010507070707" pitchFamily="18" charset="2"/>
                        <a:buChar char=""/>
                        <a:defRPr sz="2000" b="0" i="0" u="none" kern="1200" baseline="0">
                          <a:solidFill>
                            <a:schemeClr val="tx1"/>
                          </a:solidFill>
                          <a:latin typeface="Constantia" panose="02030602050306030303" charset="0"/>
                          <a:ea typeface="宋体" panose="02010600030101010101" pitchFamily="2" charset="-122"/>
                        </a:defRPr>
                      </a:lvl2pPr>
                      <a:lvl3pPr marL="914400" lvl="2" indent="-24574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70000"/>
                        <a:buFont typeface="Wingdings 2" panose="05020102010507070707" pitchFamily="18" charset="2"/>
                        <a:buChar char=""/>
                        <a:defRPr sz="1900" b="0" i="0" u="none" kern="1200" baseline="0">
                          <a:solidFill>
                            <a:schemeClr val="tx1"/>
                          </a:solidFill>
                          <a:latin typeface="Constantia" panose="02030602050306030303" charset="0"/>
                          <a:ea typeface="宋体" panose="02010600030101010101" pitchFamily="2" charset="-122"/>
                        </a:defRPr>
                      </a:lvl3pPr>
                      <a:lvl4pPr marL="1187450" lvl="3" indent="-2095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65000"/>
                        <a:buFont typeface="Wingdings 2" panose="05020102010507070707" pitchFamily="18" charset="2"/>
                        <a:buChar char=""/>
                        <a:defRPr sz="1800" b="0" i="0" u="none" kern="1200" baseline="0">
                          <a:solidFill>
                            <a:schemeClr val="tx1"/>
                          </a:solidFill>
                          <a:latin typeface="Constantia" panose="02030602050306030303" charset="0"/>
                          <a:ea typeface="宋体" panose="02010600030101010101" pitchFamily="2" charset="-122"/>
                        </a:defRPr>
                      </a:lvl4pPr>
                      <a:lvl5pPr marL="1462405" lvl="4" indent="-2095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10CF9B"/>
                        </a:buClr>
                        <a:buSzPct val="65000"/>
                        <a:buFont typeface="Wingdings 2" panose="05020102010507070707" pitchFamily="18" charset="2"/>
                        <a:buChar char=""/>
                        <a:defRPr sz="1800" b="0" i="0" u="none" kern="1200" baseline="0">
                          <a:solidFill>
                            <a:schemeClr val="tx1"/>
                          </a:solidFill>
                          <a:latin typeface="Constantia" panose="02030602050306030303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>
                        <a:buNone/>
                      </a:pPr>
                      <a:r>
                        <a:rPr lang="zh-CN" altLang="en-US">
                          <a:latin typeface="Times New Roman" panose="02020603050405020304" pitchFamily="18" charset="0"/>
                        </a:rPr>
                        <a:t>过去时</a:t>
                      </a:r>
                      <a:endParaRPr lang="zh-CN" altLang="en-US">
                        <a:latin typeface="Times New Roman" panose="02020603050405020304" pitchFamily="18" charset="0"/>
                      </a:endParaRPr>
                    </a:p>
                  </a:txBody>
                  <a:tcPr>
                    <a:lnL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273050" lvl="0" indent="-2730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 typeface="Wingdings 2" panose="05020102010507070707" pitchFamily="18" charset="2"/>
                        <a:buChar char=""/>
                        <a:defRPr sz="2200" u="none" kern="1200" baseline="0">
                          <a:solidFill>
                            <a:schemeClr val="tx1"/>
                          </a:solidFill>
                          <a:latin typeface="Constantia" panose="02030602050306030303" charset="0"/>
                          <a:ea typeface="宋体" panose="02010600030101010101" pitchFamily="2" charset="-122"/>
                        </a:defRPr>
                      </a:lvl1pPr>
                      <a:lvl2pPr marL="640080" lvl="1" indent="-24638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85000"/>
                        <a:buFont typeface="Wingdings 2" panose="05020102010507070707" pitchFamily="18" charset="2"/>
                        <a:buChar char=""/>
                        <a:defRPr sz="2000" b="0" i="0" u="none" kern="1200" baseline="0">
                          <a:solidFill>
                            <a:schemeClr val="tx1"/>
                          </a:solidFill>
                          <a:latin typeface="Constantia" panose="02030602050306030303" charset="0"/>
                          <a:ea typeface="宋体" panose="02010600030101010101" pitchFamily="2" charset="-122"/>
                        </a:defRPr>
                      </a:lvl2pPr>
                      <a:lvl3pPr marL="914400" lvl="2" indent="-24574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70000"/>
                        <a:buFont typeface="Wingdings 2" panose="05020102010507070707" pitchFamily="18" charset="2"/>
                        <a:buChar char=""/>
                        <a:defRPr sz="1900" b="0" i="0" u="none" kern="1200" baseline="0">
                          <a:solidFill>
                            <a:schemeClr val="tx1"/>
                          </a:solidFill>
                          <a:latin typeface="Constantia" panose="02030602050306030303" charset="0"/>
                          <a:ea typeface="宋体" panose="02010600030101010101" pitchFamily="2" charset="-122"/>
                        </a:defRPr>
                      </a:lvl3pPr>
                      <a:lvl4pPr marL="1187450" lvl="3" indent="-2095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65000"/>
                        <a:buFont typeface="Wingdings 2" panose="05020102010507070707" pitchFamily="18" charset="2"/>
                        <a:buChar char=""/>
                        <a:defRPr sz="1800" b="0" i="0" u="none" kern="1200" baseline="0">
                          <a:solidFill>
                            <a:schemeClr val="tx1"/>
                          </a:solidFill>
                          <a:latin typeface="Constantia" panose="02030602050306030303" charset="0"/>
                          <a:ea typeface="宋体" panose="02010600030101010101" pitchFamily="2" charset="-122"/>
                        </a:defRPr>
                      </a:lvl4pPr>
                      <a:lvl5pPr marL="1462405" lvl="4" indent="-2095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10CF9B"/>
                        </a:buClr>
                        <a:buSzPct val="65000"/>
                        <a:buFont typeface="Wingdings 2" panose="05020102010507070707" pitchFamily="18" charset="2"/>
                        <a:buChar char=""/>
                        <a:defRPr sz="1800" b="0" i="0" u="none" kern="1200" baseline="0">
                          <a:solidFill>
                            <a:schemeClr val="tx1"/>
                          </a:solidFill>
                          <a:latin typeface="Constantia" panose="02030602050306030303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>
                        <a:buNone/>
                      </a:pPr>
                      <a:r>
                        <a:rPr lang="zh-CN" altLang="en-US" dirty="0">
                          <a:latin typeface="Times New Roman" panose="02020603050405020304" pitchFamily="18" charset="0"/>
                        </a:rPr>
                        <a:t>用过去的某一时态</a:t>
                      </a:r>
                      <a:endParaRPr lang="zh-CN" altLang="en-US" dirty="0">
                        <a:latin typeface="Times New Roman" panose="02020603050405020304" pitchFamily="18" charset="0"/>
                      </a:endParaRPr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11281" name="矩形 11280"/>
          <p:cNvSpPr/>
          <p:nvPr/>
        </p:nvSpPr>
        <p:spPr>
          <a:xfrm>
            <a:off x="533400" y="4876800"/>
            <a:ext cx="8001000" cy="82994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r>
              <a:rPr lang="zh-CN" altLang="en-US" dirty="0">
                <a:solidFill>
                  <a:srgbClr val="0000FF"/>
                </a:solidFill>
                <a:latin typeface="Times New Roman" panose="02020603050405020304" pitchFamily="18" charset="0"/>
              </a:rPr>
              <a:t>提示：如果宾语从句叙述的是客观事实或真理，不</a:t>
            </a:r>
            <a:endParaRPr lang="zh-CN" altLang="en-US" dirty="0">
              <a:solidFill>
                <a:srgbClr val="0000FF"/>
              </a:solidFill>
              <a:latin typeface="Times New Roman" panose="02020603050405020304" pitchFamily="18" charset="0"/>
            </a:endParaRPr>
          </a:p>
          <a:p>
            <a:r>
              <a:rPr lang="zh-CN" altLang="en-US" dirty="0">
                <a:solidFill>
                  <a:srgbClr val="0000FF"/>
                </a:solidFill>
                <a:latin typeface="Times New Roman" panose="02020603050405020304" pitchFamily="18" charset="0"/>
              </a:rPr>
              <a:t>管主句用什么时态，从句都用一般现在时。</a:t>
            </a:r>
            <a:endParaRPr lang="zh-CN" altLang="en-US" dirty="0">
              <a:solidFill>
                <a:srgbClr val="0000FF"/>
              </a:solidFill>
              <a:latin typeface="Times New Roman" panose="02020603050405020304" pitchFamily="18" charset="0"/>
            </a:endParaRPr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WordArt 4"/>
          <p:cNvSpPr>
            <a:spLocks noTextEdit="1"/>
          </p:cNvSpPr>
          <p:nvPr/>
        </p:nvSpPr>
        <p:spPr>
          <a:xfrm>
            <a:off x="778510" y="606425"/>
            <a:ext cx="7458075" cy="76517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normAutofit/>
          </a:bodyPr>
          <a:lstStyle/>
          <a:p>
            <a:pPr algn="ctr"/>
            <a:r>
              <a:rPr lang="zh-CN" altLang="en-US" sz="3600" b="1">
                <a:ln w="19050" cap="flat" cmpd="sng">
                  <a:solidFill>
                    <a:srgbClr val="99CCFF"/>
                  </a:solidFill>
                  <a:prstDash val="solid"/>
                  <a:headEnd type="none" w="med" len="med"/>
                  <a:tailEnd type="none" w="med" len="med"/>
                </a:ln>
                <a:solidFill>
                  <a:srgbClr val="0066CC"/>
                </a:solidFill>
                <a:effectLst>
                  <a:outerShdw dist="35921" dir="2699999" algn="ctr" rotWithShape="0">
                    <a:srgbClr val="990000"/>
                  </a:outerShdw>
                </a:effectLst>
                <a:latin typeface="Times New Roman" panose="02020603050405020304" pitchFamily="18" charset="0"/>
                <a:ea typeface="宋体" panose="02010600030101010101" pitchFamily="2" charset="-122"/>
              </a:rPr>
              <a:t>Four patterns of object clause</a:t>
            </a:r>
            <a:endParaRPr lang="zh-CN" altLang="en-US" sz="3600" b="1">
              <a:ln w="19050" cap="flat" cmpd="sng">
                <a:solidFill>
                  <a:srgbClr val="99CCFF"/>
                </a:solidFill>
                <a:prstDash val="solid"/>
                <a:headEnd type="none" w="med" len="med"/>
                <a:tailEnd type="none" w="med" len="med"/>
              </a:ln>
              <a:solidFill>
                <a:srgbClr val="0066CC"/>
              </a:solidFill>
              <a:effectLst>
                <a:outerShdw dist="35921" dir="2699999" algn="ctr" rotWithShape="0">
                  <a:srgbClr val="990000"/>
                </a:outerShdw>
              </a:effectLst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12291" name="Text Box 5"/>
          <p:cNvSpPr txBox="1"/>
          <p:nvPr/>
        </p:nvSpPr>
        <p:spPr>
          <a:xfrm>
            <a:off x="533400" y="1371600"/>
            <a:ext cx="8305800" cy="500856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2800">
                <a:latin typeface="Times New Roman" panose="02020603050405020304" pitchFamily="18" charset="0"/>
              </a:rPr>
              <a:t>1. </a:t>
            </a:r>
            <a:r>
              <a:rPr lang="zh-CN" altLang="en-US" sz="2800">
                <a:latin typeface="Times New Roman" panose="02020603050405020304" pitchFamily="18" charset="0"/>
              </a:rPr>
              <a:t>主语＋谓语动词＋</a:t>
            </a:r>
            <a:r>
              <a:rPr lang="en-US" altLang="zh-CN" sz="2800">
                <a:latin typeface="Times New Roman" panose="02020603050405020304" pitchFamily="18" charset="0"/>
              </a:rPr>
              <a:t>that </a:t>
            </a:r>
            <a:r>
              <a:rPr lang="zh-CN" altLang="en-US" sz="2800">
                <a:latin typeface="Times New Roman" panose="02020603050405020304" pitchFamily="18" charset="0"/>
              </a:rPr>
              <a:t>宾语从句</a:t>
            </a:r>
            <a:endParaRPr lang="zh-CN" altLang="en-US" sz="2800">
              <a:latin typeface="Times New Roman" panose="02020603050405020304" pitchFamily="18" charset="0"/>
            </a:endParaRPr>
          </a:p>
          <a:p>
            <a:pPr>
              <a:spcBef>
                <a:spcPct val="50000"/>
              </a:spcBef>
            </a:pPr>
            <a:r>
              <a:rPr lang="zh-CN" altLang="en-US" sz="2800">
                <a:latin typeface="Times New Roman" panose="02020603050405020304" pitchFamily="18" charset="0"/>
              </a:rPr>
              <a:t>    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</a:rPr>
              <a:t>I hope (that) you will like the book.</a:t>
            </a:r>
            <a:endParaRPr lang="en-US" altLang="zh-CN" sz="2800">
              <a:solidFill>
                <a:srgbClr val="FF0000"/>
              </a:solidFill>
              <a:latin typeface="Times New Roman" panose="02020603050405020304" pitchFamily="18" charset="0"/>
            </a:endParaRPr>
          </a:p>
          <a:p>
            <a:pPr>
              <a:spcBef>
                <a:spcPct val="50000"/>
              </a:spcBef>
            </a:pPr>
            <a:r>
              <a:rPr lang="en-US" altLang="zh-CN" sz="2800">
                <a:latin typeface="Times New Roman" panose="02020603050405020304" pitchFamily="18" charset="0"/>
              </a:rPr>
              <a:t>2. </a:t>
            </a:r>
            <a:r>
              <a:rPr lang="zh-CN" altLang="en-US" sz="2800">
                <a:latin typeface="Times New Roman" panose="02020603050405020304" pitchFamily="18" charset="0"/>
              </a:rPr>
              <a:t>主语＋</a:t>
            </a:r>
            <a:r>
              <a:rPr lang="en-US" altLang="zh-CN" sz="2800">
                <a:latin typeface="Times New Roman" panose="02020603050405020304" pitchFamily="18" charset="0"/>
              </a:rPr>
              <a:t>be</a:t>
            </a:r>
            <a:r>
              <a:rPr lang="zh-CN" altLang="en-US" sz="2800">
                <a:latin typeface="Times New Roman" panose="02020603050405020304" pitchFamily="18" charset="0"/>
              </a:rPr>
              <a:t>＋形容词＋</a:t>
            </a:r>
            <a:r>
              <a:rPr lang="en-US" altLang="zh-CN" sz="2800">
                <a:latin typeface="Times New Roman" panose="02020603050405020304" pitchFamily="18" charset="0"/>
              </a:rPr>
              <a:t>that </a:t>
            </a:r>
            <a:r>
              <a:rPr lang="zh-CN" altLang="en-US" sz="2800">
                <a:latin typeface="Times New Roman" panose="02020603050405020304" pitchFamily="18" charset="0"/>
              </a:rPr>
              <a:t>宾语从句</a:t>
            </a:r>
            <a:endParaRPr lang="zh-CN" altLang="en-US" sz="2800">
              <a:latin typeface="Times New Roman" panose="02020603050405020304" pitchFamily="18" charset="0"/>
            </a:endParaRPr>
          </a:p>
          <a:p>
            <a:pPr>
              <a:spcBef>
                <a:spcPct val="50000"/>
              </a:spcBef>
            </a:pPr>
            <a:r>
              <a:rPr lang="zh-CN" altLang="en-US" sz="2800">
                <a:latin typeface="Times New Roman" panose="02020603050405020304" pitchFamily="18" charset="0"/>
              </a:rPr>
              <a:t>    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</a:rPr>
              <a:t>I am sorry that you missed the last bus.</a:t>
            </a:r>
            <a:endParaRPr lang="en-US" altLang="zh-CN" sz="2800">
              <a:solidFill>
                <a:srgbClr val="FF0000"/>
              </a:solidFill>
              <a:latin typeface="Times New Roman" panose="02020603050405020304" pitchFamily="18" charset="0"/>
            </a:endParaRPr>
          </a:p>
          <a:p>
            <a:pPr>
              <a:spcBef>
                <a:spcPct val="50000"/>
              </a:spcBef>
            </a:pPr>
            <a:r>
              <a:rPr lang="en-US" altLang="zh-CN" sz="2800">
                <a:latin typeface="Times New Roman" panose="02020603050405020304" pitchFamily="18" charset="0"/>
              </a:rPr>
              <a:t>3. </a:t>
            </a:r>
            <a:r>
              <a:rPr lang="zh-CN" altLang="en-US" sz="2800">
                <a:latin typeface="Times New Roman" panose="02020603050405020304" pitchFamily="18" charset="0"/>
              </a:rPr>
              <a:t>主语＋谓语动词＋</a:t>
            </a:r>
            <a:r>
              <a:rPr lang="en-US" altLang="zh-CN" sz="2800">
                <a:latin typeface="Times New Roman" panose="02020603050405020304" pitchFamily="18" charset="0"/>
              </a:rPr>
              <a:t>if/whether</a:t>
            </a:r>
            <a:r>
              <a:rPr lang="zh-CN" altLang="en-US" sz="2800">
                <a:latin typeface="Times New Roman" panose="02020603050405020304" pitchFamily="18" charset="0"/>
              </a:rPr>
              <a:t>＋宾语从句</a:t>
            </a:r>
            <a:endParaRPr lang="zh-CN" altLang="en-US" sz="2800">
              <a:latin typeface="Times New Roman" panose="02020603050405020304" pitchFamily="18" charset="0"/>
            </a:endParaRPr>
          </a:p>
          <a:p>
            <a:pPr>
              <a:spcBef>
                <a:spcPct val="50000"/>
              </a:spcBef>
            </a:pP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</a:rPr>
              <a:t>    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</a:rPr>
              <a:t>I wonder if/whether you can afford the car.</a:t>
            </a:r>
            <a:endParaRPr lang="en-US" altLang="zh-CN" sz="2800">
              <a:solidFill>
                <a:srgbClr val="FF0000"/>
              </a:solidFill>
              <a:latin typeface="Times New Roman" panose="02020603050405020304" pitchFamily="18" charset="0"/>
            </a:endParaRPr>
          </a:p>
          <a:p>
            <a:pPr>
              <a:spcBef>
                <a:spcPct val="50000"/>
              </a:spcBef>
            </a:pPr>
            <a:r>
              <a:rPr lang="en-US" altLang="zh-CN" sz="2800">
                <a:latin typeface="Times New Roman" panose="02020603050405020304" pitchFamily="18" charset="0"/>
              </a:rPr>
              <a:t>4. </a:t>
            </a:r>
            <a:r>
              <a:rPr lang="zh-CN" altLang="en-US" sz="2800">
                <a:latin typeface="Times New Roman" panose="02020603050405020304" pitchFamily="18" charset="0"/>
              </a:rPr>
              <a:t>主语＋谓语动词＋疑问词＋宾语从句</a:t>
            </a:r>
            <a:endParaRPr lang="zh-CN" altLang="en-US" sz="2800">
              <a:latin typeface="Times New Roman" panose="02020603050405020304" pitchFamily="18" charset="0"/>
            </a:endParaRPr>
          </a:p>
          <a:p>
            <a:pPr>
              <a:spcBef>
                <a:spcPct val="50000"/>
              </a:spcBef>
            </a:pPr>
            <a:r>
              <a:rPr lang="zh-CN" altLang="en-US" sz="2800">
                <a:solidFill>
                  <a:srgbClr val="FF0000"/>
                </a:solidFill>
                <a:latin typeface="Times New Roman" panose="02020603050405020304" pitchFamily="18" charset="0"/>
              </a:rPr>
              <a:t>    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</a:rPr>
              <a:t>What don’t know what time it is.</a:t>
            </a:r>
            <a:endParaRPr lang="en-US" altLang="zh-CN" sz="2800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229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229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1229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1229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291" grpId="0" uiExpand="1" build="p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14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693103" y="1246505"/>
            <a:ext cx="7273925" cy="52578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8" name="矩形 21"/>
          <p:cNvSpPr>
            <a:spLocks noChangeArrowheads="1"/>
          </p:cNvSpPr>
          <p:nvPr/>
        </p:nvSpPr>
        <p:spPr bwMode="auto">
          <a:xfrm>
            <a:off x="440055" y="786130"/>
            <a:ext cx="8263255" cy="460375"/>
          </a:xfrm>
          <a:prstGeom prst="rect">
            <a:avLst/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altLang="zh-CN" b="1" i="1" u="none" strike="noStrike" kern="1200" cap="none" spc="0" normalizeH="0" baseline="0" noProof="0" dirty="0">
                <a:ln>
                  <a:noFill/>
                </a:ln>
                <a:solidFill>
                  <a:schemeClr val="tx2">
                    <a:lumMod val="75000"/>
                  </a:schemeClr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+mn-cs"/>
              </a:rPr>
              <a:t>B1</a:t>
            </a:r>
            <a:r>
              <a:rPr kumimoji="0" lang="zh-CN" altLang="en-US" b="0" i="1" u="none" strike="noStrike" kern="1200" cap="none" spc="0" normalizeH="0" baseline="0" noProof="0" dirty="0">
                <a:ln>
                  <a:noFill/>
                </a:ln>
                <a:solidFill>
                  <a:schemeClr val="tx2">
                    <a:lumMod val="75000"/>
                  </a:schemeClr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+mn-cs"/>
              </a:rPr>
              <a:t> </a:t>
            </a:r>
            <a:r>
              <a:rPr kumimoji="0" lang="en-US" altLang="zh-CN" b="0" i="1" u="none" strike="noStrike" kern="1200" cap="none" spc="0" normalizeH="0" baseline="0" noProof="0" dirty="0">
                <a:ln>
                  <a:noFill/>
                </a:ln>
                <a:solidFill>
                  <a:schemeClr val="tx2">
                    <a:lumMod val="75000"/>
                  </a:schemeClr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+mn-cs"/>
              </a:rPr>
              <a:t>Complete the object clauses with the words from the box.</a:t>
            </a:r>
            <a:endParaRPr kumimoji="0" lang="zh-CN" altLang="zh-CN" b="0" i="0" u="none" strike="noStrike" kern="1200" cap="none" spc="0" normalizeH="0" baseline="0" noProof="0" dirty="0">
              <a:ln>
                <a:noFill/>
              </a:ln>
              <a:solidFill>
                <a:schemeClr val="tx2">
                  <a:lumMod val="75000"/>
                </a:schemeClr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+mn-cs"/>
            </a:endParaRPr>
          </a:p>
        </p:txBody>
      </p:sp>
      <p:sp>
        <p:nvSpPr>
          <p:cNvPr id="14340" name="AutoShape 2" descr="C:\Users\asus\AppData\Roaming\Tencent\Users\563907112\QQ\WinTemp\RichOle\W3P7$4XZ4W(19K9]1%[SM.jpg"/>
          <p:cNvSpPr>
            <a:spLocks noChangeAspect="1"/>
          </p:cNvSpPr>
          <p:nvPr/>
        </p:nvSpPr>
        <p:spPr>
          <a:xfrm>
            <a:off x="0" y="0"/>
            <a:ext cx="304800" cy="304800"/>
          </a:xfrm>
          <a:prstGeom prst="rect">
            <a:avLst/>
          </a:prstGeom>
          <a:noFill/>
          <a:ln w="9525">
            <a:noFill/>
          </a:ln>
        </p:spPr>
        <p:txBody>
          <a:bodyPr/>
          <a:lstStyle/>
          <a:p>
            <a:endParaRPr lang="zh-CN" altLang="en-US" dirty="0">
              <a:latin typeface="Times New Roman" panose="02020603050405020304" pitchFamily="18" charset="0"/>
            </a:endParaRPr>
          </a:p>
        </p:txBody>
      </p:sp>
      <p:sp>
        <p:nvSpPr>
          <p:cNvPr id="14341" name="AutoShape 3" descr="C:\Users\asus\AppData\Roaming\Tencent\Users\563907112\QQ\WinTemp\RichOle\W3P7$4XZ4W(19K9]1%[SM.jpg"/>
          <p:cNvSpPr>
            <a:spLocks noChangeAspect="1"/>
          </p:cNvSpPr>
          <p:nvPr/>
        </p:nvSpPr>
        <p:spPr>
          <a:xfrm>
            <a:off x="0" y="0"/>
            <a:ext cx="304800" cy="304800"/>
          </a:xfrm>
          <a:prstGeom prst="rect">
            <a:avLst/>
          </a:prstGeom>
          <a:noFill/>
          <a:ln w="9525">
            <a:noFill/>
          </a:ln>
        </p:spPr>
        <p:txBody>
          <a:bodyPr/>
          <a:lstStyle/>
          <a:p>
            <a:endParaRPr lang="zh-CN" altLang="en-US" dirty="0">
              <a:latin typeface="Times New Roman" panose="02020603050405020304" pitchFamily="18" charset="0"/>
            </a:endParaRPr>
          </a:p>
        </p:txBody>
      </p:sp>
      <p:sp>
        <p:nvSpPr>
          <p:cNvPr id="5" name="矩形 4"/>
          <p:cNvSpPr/>
          <p:nvPr/>
        </p:nvSpPr>
        <p:spPr>
          <a:xfrm>
            <a:off x="2748052" y="2578750"/>
            <a:ext cx="715260" cy="461665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n-US" altLang="zh-CN" sz="2400" b="0" i="0" u="none" strike="noStrike" kern="1200" cap="none" spc="0" normalizeH="0" baseline="0" noProof="0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why</a:t>
            </a:r>
            <a:endParaRPr kumimoji="0" lang="en-US" altLang="zh-CN" sz="2400" b="0" i="0" u="none" strike="noStrike" kern="1200" cap="none" spc="0" normalizeH="0" baseline="0" noProof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Times New Roman" panose="02020603050405020304" pitchFamily="18" charset="0"/>
            </a:endParaRPr>
          </a:p>
        </p:txBody>
      </p:sp>
      <p:sp>
        <p:nvSpPr>
          <p:cNvPr id="6" name="矩形 5"/>
          <p:cNvSpPr/>
          <p:nvPr/>
        </p:nvSpPr>
        <p:spPr>
          <a:xfrm>
            <a:off x="2748434" y="3040643"/>
            <a:ext cx="954107" cy="461665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n-US" altLang="zh-CN" sz="2400" b="0" i="0" u="none" strike="noStrike" kern="1200" cap="none" spc="0" normalizeH="0" baseline="0" noProof="0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where</a:t>
            </a:r>
            <a:endParaRPr kumimoji="0" lang="en-US" altLang="zh-CN" sz="2400" b="0" i="0" u="none" strike="noStrike" kern="1200" cap="none" spc="0" normalizeH="0" baseline="0" noProof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Times New Roman" panose="02020603050405020304" pitchFamily="18" charset="0"/>
            </a:endParaRPr>
          </a:p>
        </p:txBody>
      </p:sp>
      <p:sp>
        <p:nvSpPr>
          <p:cNvPr id="15" name="矩形 14"/>
          <p:cNvSpPr/>
          <p:nvPr/>
        </p:nvSpPr>
        <p:spPr>
          <a:xfrm>
            <a:off x="2987824" y="3501901"/>
            <a:ext cx="715260" cy="461665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n-US" altLang="zh-CN" sz="2400" b="0" i="0" u="none" strike="noStrike" kern="1200" cap="none" spc="0" normalizeH="0" baseline="0" noProof="0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how</a:t>
            </a:r>
            <a:endParaRPr kumimoji="0" lang="en-US" altLang="zh-CN" sz="2400" b="0" i="0" u="none" strike="noStrike" kern="1200" cap="none" spc="0" normalizeH="0" baseline="0" noProof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Times New Roman" panose="02020603050405020304" pitchFamily="18" charset="0"/>
            </a:endParaRPr>
          </a:p>
        </p:txBody>
      </p:sp>
      <p:sp>
        <p:nvSpPr>
          <p:cNvPr id="16" name="矩形 15"/>
          <p:cNvSpPr/>
          <p:nvPr/>
        </p:nvSpPr>
        <p:spPr>
          <a:xfrm>
            <a:off x="3321070" y="3963794"/>
            <a:ext cx="782587" cy="461665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n-US" altLang="zh-CN" sz="2400" b="0" i="0" u="none" strike="noStrike" kern="1200" cap="none" spc="0" normalizeH="0" baseline="0" noProof="0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what</a:t>
            </a:r>
            <a:endParaRPr kumimoji="0" lang="en-US" altLang="zh-CN" sz="2400" b="0" i="0" u="none" strike="noStrike" kern="1200" cap="none" spc="0" normalizeH="0" baseline="0" noProof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Times New Roman" panose="02020603050405020304" pitchFamily="18" charset="0"/>
            </a:endParaRPr>
          </a:p>
        </p:txBody>
      </p:sp>
      <p:sp>
        <p:nvSpPr>
          <p:cNvPr id="17" name="矩形 16"/>
          <p:cNvSpPr/>
          <p:nvPr/>
        </p:nvSpPr>
        <p:spPr>
          <a:xfrm>
            <a:off x="3483372" y="4684509"/>
            <a:ext cx="715260" cy="461665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n-US" altLang="zh-CN" sz="2400" b="0" i="0" u="none" strike="noStrike" kern="1200" cap="none" spc="0" normalizeH="0" baseline="0" noProof="0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who</a:t>
            </a:r>
            <a:endParaRPr kumimoji="0" lang="en-US" altLang="zh-CN" sz="2400" b="0" i="0" u="none" strike="noStrike" kern="1200" cap="none" spc="0" normalizeH="0" baseline="0" noProof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Times New Roman" panose="02020603050405020304" pitchFamily="18" charset="0"/>
            </a:endParaRPr>
          </a:p>
        </p:txBody>
      </p:sp>
      <p:sp>
        <p:nvSpPr>
          <p:cNvPr id="18" name="矩形 17"/>
          <p:cNvSpPr/>
          <p:nvPr/>
        </p:nvSpPr>
        <p:spPr>
          <a:xfrm>
            <a:off x="2632229" y="5145767"/>
            <a:ext cx="851515" cy="461665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n-US" altLang="zh-CN" sz="2400" b="0" i="0" u="none" strike="noStrike" kern="1200" cap="none" spc="0" normalizeH="0" baseline="0" noProof="0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when</a:t>
            </a:r>
            <a:endParaRPr kumimoji="0" lang="en-US" altLang="zh-CN" sz="2400" b="0" i="0" u="none" strike="noStrike" kern="1200" cap="none" spc="0" normalizeH="0" baseline="0" noProof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Times New Roman" panose="02020603050405020304" pitchFamily="18" charset="0"/>
            </a:endParaRPr>
          </a:p>
        </p:txBody>
      </p:sp>
      <p:sp>
        <p:nvSpPr>
          <p:cNvPr id="19" name="矩形 18"/>
          <p:cNvSpPr/>
          <p:nvPr/>
        </p:nvSpPr>
        <p:spPr>
          <a:xfrm>
            <a:off x="2876575" y="5607660"/>
            <a:ext cx="936475" cy="461665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n-US" altLang="zh-CN" sz="2400" b="0" i="0" u="none" strike="noStrike" kern="1200" cap="none" spc="0" normalizeH="0" baseline="0" noProof="0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which</a:t>
            </a:r>
            <a:endParaRPr kumimoji="0" lang="en-US" altLang="zh-CN" sz="2400" b="0" i="0" u="none" strike="noStrike" kern="1200" cap="none" spc="0" normalizeH="0" baseline="0" noProof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Times New Roman" panose="02020603050405020304" pitchFamily="18" charset="0"/>
            </a:endParaRPr>
          </a:p>
        </p:txBody>
      </p:sp>
      <p:sp>
        <p:nvSpPr>
          <p:cNvPr id="20" name="矩形 19"/>
          <p:cNvSpPr/>
          <p:nvPr/>
        </p:nvSpPr>
        <p:spPr>
          <a:xfrm>
            <a:off x="2470433" y="5933028"/>
            <a:ext cx="1175322" cy="461665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n-US" altLang="zh-CN" sz="2400" b="0" i="0" u="none" strike="noStrike" kern="1200" cap="none" spc="0" normalizeH="0" baseline="0" noProof="0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whether</a:t>
            </a:r>
            <a:endParaRPr kumimoji="0" lang="en-US" altLang="zh-CN" sz="2400" b="0" i="0" u="none" strike="noStrike" kern="1200" cap="none" spc="0" normalizeH="0" baseline="0" noProof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Times New Roman" panose="02020603050405020304" pitchFamily="18" charset="0"/>
            </a:endParaRPr>
          </a:p>
        </p:txBody>
      </p:sp>
      <mc:AlternateContent xmlns:mc="http://schemas.openxmlformats.org/markup-compatibility/2006" xmlns:p14="http://schemas.microsoft.com/office/powerpoint/2010/main">
        <mc:Choice Requires="p14">
          <p:contentPart r:id="rId2" p14:bwMode="auto">
            <p14:nvContentPartPr>
              <p14:cNvPr id="2" name="墨迹 1"/>
              <p14:cNvContentPartPr/>
              <p14:nvPr/>
            </p14:nvContentPartPr>
            <p14:xfrm>
              <a:off x="4673600" y="3035300"/>
              <a:ext cx="1047750" cy="63500"/>
            </p14:xfrm>
          </p:contentPart>
        </mc:Choice>
        <mc:Fallback xmlns="">
          <p:pic>
            <p:nvPicPr>
              <p:cNvPr id="2" name="墨迹 1"/>
            </p:nvPicPr>
            <p:blipFill>
              <a:blip r:embed="rId3"/>
            </p:blipFill>
            <p:spPr>
              <a:xfrm>
                <a:off x="4673600" y="3035300"/>
                <a:ext cx="1047750" cy="63500"/>
              </a:xfrm>
              <a:prstGeom prst="rect"/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r:id="rId4" p14:bwMode="auto">
            <p14:nvContentPartPr>
              <p14:cNvPr id="3" name="墨迹 2"/>
              <p14:cNvContentPartPr/>
              <p14:nvPr/>
            </p14:nvContentPartPr>
            <p14:xfrm>
              <a:off x="4019550" y="3492500"/>
              <a:ext cx="1581150" cy="38100"/>
            </p14:xfrm>
          </p:contentPart>
        </mc:Choice>
        <mc:Fallback xmlns="">
          <p:pic>
            <p:nvPicPr>
              <p:cNvPr id="3" name="墨迹 2"/>
            </p:nvPicPr>
            <p:blipFill>
              <a:blip r:embed="rId5"/>
            </p:blipFill>
            <p:spPr>
              <a:xfrm>
                <a:off x="4019550" y="3492500"/>
                <a:ext cx="1581150" cy="38100"/>
              </a:xfrm>
              <a:prstGeom prst="rect"/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r:id="rId6" p14:bwMode="auto">
            <p14:nvContentPartPr>
              <p14:cNvPr id="4" name="墨迹 3"/>
              <p14:cNvContentPartPr/>
              <p14:nvPr/>
            </p14:nvContentPartPr>
            <p14:xfrm>
              <a:off x="3981450" y="3587750"/>
              <a:ext cx="260350" cy="317500"/>
            </p14:xfrm>
          </p:contentPart>
        </mc:Choice>
        <mc:Fallback xmlns="">
          <p:pic>
            <p:nvPicPr>
              <p:cNvPr id="4" name="墨迹 3"/>
            </p:nvPicPr>
            <p:blipFill>
              <a:blip r:embed="rId7"/>
            </p:blipFill>
            <p:spPr>
              <a:xfrm>
                <a:off x="3981450" y="3587750"/>
                <a:ext cx="260350" cy="317500"/>
              </a:xfrm>
              <a:prstGeom prst="rect"/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r:id="rId8" p14:bwMode="auto">
            <p14:nvContentPartPr>
              <p14:cNvPr id="7" name="墨迹 6"/>
              <p14:cNvContentPartPr/>
              <p14:nvPr/>
            </p14:nvContentPartPr>
            <p14:xfrm>
              <a:off x="2508250" y="3644900"/>
              <a:ext cx="450850" cy="292100"/>
            </p14:xfrm>
          </p:contentPart>
        </mc:Choice>
        <mc:Fallback xmlns="">
          <p:pic>
            <p:nvPicPr>
              <p:cNvPr id="7" name="墨迹 6"/>
            </p:nvPicPr>
            <p:blipFill>
              <a:blip r:embed="rId9"/>
            </p:blipFill>
            <p:spPr>
              <a:xfrm>
                <a:off x="2508250" y="3644900"/>
                <a:ext cx="450850" cy="292100"/>
              </a:xfrm>
              <a:prstGeom prst="rect"/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r:id="rId10" p14:bwMode="auto">
            <p14:nvContentPartPr>
              <p14:cNvPr id="9" name="墨迹 8"/>
              <p14:cNvContentPartPr/>
              <p14:nvPr/>
            </p14:nvContentPartPr>
            <p14:xfrm>
              <a:off x="3587750" y="4381500"/>
              <a:ext cx="2603500" cy="57150"/>
            </p14:xfrm>
          </p:contentPart>
        </mc:Choice>
        <mc:Fallback xmlns="">
          <p:pic>
            <p:nvPicPr>
              <p:cNvPr id="9" name="墨迹 8"/>
            </p:nvPicPr>
            <p:blipFill>
              <a:blip r:embed="rId11"/>
            </p:blipFill>
            <p:spPr>
              <a:xfrm>
                <a:off x="3587750" y="4381500"/>
                <a:ext cx="2603500" cy="57150"/>
              </a:xfrm>
              <a:prstGeom prst="rect"/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r:id="rId12" p14:bwMode="auto">
            <p14:nvContentPartPr>
              <p14:cNvPr id="10" name="墨迹 9"/>
              <p14:cNvContentPartPr/>
              <p14:nvPr/>
            </p14:nvContentPartPr>
            <p14:xfrm>
              <a:off x="6369050" y="4349750"/>
              <a:ext cx="393700" cy="6350"/>
            </p14:xfrm>
          </p:contentPart>
        </mc:Choice>
        <mc:Fallback xmlns="">
          <p:pic>
            <p:nvPicPr>
              <p:cNvPr id="10" name="墨迹 9"/>
            </p:nvPicPr>
            <p:blipFill>
              <a:blip r:embed="rId13"/>
            </p:blipFill>
            <p:spPr>
              <a:xfrm>
                <a:off x="6369050" y="4349750"/>
                <a:ext cx="393700" cy="6350"/>
              </a:xfrm>
              <a:prstGeom prst="rect"/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r:id="rId14" p14:bwMode="auto">
            <p14:nvContentPartPr>
              <p14:cNvPr id="11" name="墨迹 10"/>
              <p14:cNvContentPartPr/>
              <p14:nvPr/>
            </p14:nvContentPartPr>
            <p14:xfrm>
              <a:off x="4222750" y="4629150"/>
              <a:ext cx="215900" cy="273050"/>
            </p14:xfrm>
          </p:contentPart>
        </mc:Choice>
        <mc:Fallback xmlns="">
          <p:pic>
            <p:nvPicPr>
              <p:cNvPr id="11" name="墨迹 10"/>
            </p:nvPicPr>
            <p:blipFill>
              <a:blip r:embed="rId15"/>
            </p:blipFill>
            <p:spPr>
              <a:xfrm>
                <a:off x="4222750" y="4629150"/>
                <a:ext cx="215900" cy="273050"/>
              </a:xfrm>
              <a:prstGeom prst="rect"/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r:id="rId16" p14:bwMode="auto">
            <p14:nvContentPartPr>
              <p14:cNvPr id="12" name="墨迹 11"/>
              <p14:cNvContentPartPr/>
              <p14:nvPr/>
            </p14:nvContentPartPr>
            <p14:xfrm>
              <a:off x="4597400" y="4597400"/>
              <a:ext cx="336550" cy="158750"/>
            </p14:xfrm>
          </p:contentPart>
        </mc:Choice>
        <mc:Fallback xmlns="">
          <p:pic>
            <p:nvPicPr>
              <p:cNvPr id="12" name="墨迹 11"/>
            </p:nvPicPr>
            <p:blipFill>
              <a:blip r:embed="rId17"/>
            </p:blipFill>
            <p:spPr>
              <a:xfrm>
                <a:off x="4597400" y="4597400"/>
                <a:ext cx="336550" cy="158750"/>
              </a:xfrm>
              <a:prstGeom prst="rect"/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r:id="rId18" p14:bwMode="auto">
            <p14:nvContentPartPr>
              <p14:cNvPr id="13" name="墨迹 12"/>
              <p14:cNvContentPartPr/>
              <p14:nvPr/>
            </p14:nvContentPartPr>
            <p14:xfrm>
              <a:off x="5010150" y="4451350"/>
              <a:ext cx="171450" cy="317500"/>
            </p14:xfrm>
          </p:contentPart>
        </mc:Choice>
        <mc:Fallback xmlns="">
          <p:pic>
            <p:nvPicPr>
              <p:cNvPr id="13" name="墨迹 12"/>
            </p:nvPicPr>
            <p:blipFill>
              <a:blip r:embed="rId19"/>
            </p:blipFill>
            <p:spPr>
              <a:xfrm>
                <a:off x="5010150" y="4451350"/>
                <a:ext cx="171450" cy="317500"/>
              </a:xfrm>
              <a:prstGeom prst="rect"/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r:id="rId20" p14:bwMode="auto">
            <p14:nvContentPartPr>
              <p14:cNvPr id="14" name="墨迹 13"/>
              <p14:cNvContentPartPr/>
              <p14:nvPr/>
            </p14:nvContentPartPr>
            <p14:xfrm>
              <a:off x="5270500" y="4610100"/>
              <a:ext cx="139700" cy="120650"/>
            </p14:xfrm>
          </p:contentPart>
        </mc:Choice>
        <mc:Fallback xmlns="">
          <p:pic>
            <p:nvPicPr>
              <p:cNvPr id="14" name="墨迹 13"/>
            </p:nvPicPr>
            <p:blipFill>
              <a:blip r:embed="rId21"/>
            </p:blipFill>
            <p:spPr>
              <a:xfrm>
                <a:off x="5270500" y="4610100"/>
                <a:ext cx="139700" cy="120650"/>
              </a:xfrm>
              <a:prstGeom prst="rect"/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r:id="rId22" p14:bwMode="auto">
            <p14:nvContentPartPr>
              <p14:cNvPr id="21" name="墨迹 20"/>
              <p14:cNvContentPartPr/>
              <p14:nvPr/>
            </p14:nvContentPartPr>
            <p14:xfrm>
              <a:off x="5562600" y="4603750"/>
              <a:ext cx="317500" cy="209550"/>
            </p14:xfrm>
          </p:contentPart>
        </mc:Choice>
        <mc:Fallback xmlns="">
          <p:pic>
            <p:nvPicPr>
              <p:cNvPr id="21" name="墨迹 20"/>
            </p:nvPicPr>
            <p:blipFill>
              <a:blip r:embed="rId23"/>
            </p:blipFill>
            <p:spPr>
              <a:xfrm>
                <a:off x="5562600" y="4603750"/>
                <a:ext cx="317500" cy="209550"/>
              </a:xfrm>
              <a:prstGeom prst="rect"/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r:id="rId24" p14:bwMode="auto">
            <p14:nvContentPartPr>
              <p14:cNvPr id="22" name="墨迹 21"/>
              <p14:cNvContentPartPr/>
              <p14:nvPr/>
            </p14:nvContentPartPr>
            <p14:xfrm>
              <a:off x="5715000" y="4654550"/>
              <a:ext cx="6350" cy="69850"/>
            </p14:xfrm>
          </p:contentPart>
        </mc:Choice>
        <mc:Fallback xmlns="">
          <p:pic>
            <p:nvPicPr>
              <p:cNvPr id="22" name="墨迹 21"/>
            </p:nvPicPr>
            <p:blipFill>
              <a:blip r:embed="rId25"/>
            </p:blipFill>
            <p:spPr>
              <a:xfrm>
                <a:off x="5715000" y="4654550"/>
                <a:ext cx="6350" cy="69850"/>
              </a:xfrm>
              <a:prstGeom prst="rect"/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r:id="rId26" p14:bwMode="auto">
            <p14:nvContentPartPr>
              <p14:cNvPr id="23" name="墨迹 22"/>
              <p14:cNvContentPartPr/>
              <p14:nvPr/>
            </p14:nvContentPartPr>
            <p14:xfrm>
              <a:off x="2946400" y="5568950"/>
              <a:ext cx="1739900" cy="527050"/>
            </p14:xfrm>
          </p:contentPart>
        </mc:Choice>
        <mc:Fallback xmlns="">
          <p:pic>
            <p:nvPicPr>
              <p:cNvPr id="23" name="墨迹 22"/>
            </p:nvPicPr>
            <p:blipFill>
              <a:blip r:embed="rId27"/>
            </p:blipFill>
            <p:spPr>
              <a:xfrm>
                <a:off x="2946400" y="5568950"/>
                <a:ext cx="1739900" cy="527050"/>
              </a:xfrm>
              <a:prstGeom prst="rect"/>
            </p:spPr>
          </p:pic>
        </mc:Fallback>
      </mc:AlternateContent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9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60020" y="1144905"/>
            <a:ext cx="8663940" cy="558355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6" name="矩形 21"/>
          <p:cNvSpPr>
            <a:spLocks noChangeArrowheads="1"/>
          </p:cNvSpPr>
          <p:nvPr/>
        </p:nvSpPr>
        <p:spPr bwMode="auto">
          <a:xfrm>
            <a:off x="675640" y="635635"/>
            <a:ext cx="7632700" cy="460375"/>
          </a:xfrm>
          <a:prstGeom prst="rect">
            <a:avLst/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altLang="zh-CN" sz="2000" b="1" i="1" u="none" strike="noStrike" kern="1200" cap="none" spc="0" normalizeH="0" baseline="0" noProof="0" dirty="0">
                <a:ln>
                  <a:noFill/>
                </a:ln>
                <a:solidFill>
                  <a:schemeClr val="tx2">
                    <a:lumMod val="75000"/>
                  </a:schemeClr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+mn-cs"/>
              </a:rPr>
              <a:t>B2</a:t>
            </a:r>
            <a:r>
              <a:rPr kumimoji="0" lang="zh-CN" altLang="en-US" sz="2000" b="0" i="1" u="none" strike="noStrike" kern="1200" cap="none" spc="0" normalizeH="0" baseline="0" noProof="0" dirty="0">
                <a:ln>
                  <a:noFill/>
                </a:ln>
                <a:solidFill>
                  <a:schemeClr val="tx2">
                    <a:lumMod val="75000"/>
                  </a:schemeClr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+mn-cs"/>
              </a:rPr>
              <a:t> </a:t>
            </a:r>
            <a:r>
              <a:rPr kumimoji="0" lang="en-US" altLang="zh-CN" sz="2000" b="0" i="1" u="none" strike="noStrike" kern="1200" cap="none" spc="0" normalizeH="0" baseline="0" noProof="0" dirty="0">
                <a:ln>
                  <a:noFill/>
                </a:ln>
                <a:solidFill>
                  <a:schemeClr val="tx2">
                    <a:lumMod val="75000"/>
                  </a:schemeClr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+mn-cs"/>
              </a:rPr>
              <a:t>Put the words in the correct order to make meaningful sentences</a:t>
            </a:r>
            <a:r>
              <a:rPr kumimoji="0" lang="en-US" altLang="zh-CN" sz="2400" b="0" i="1" u="none" strike="noStrike" kern="1200" cap="none" spc="0" normalizeH="0" baseline="0" noProof="0" dirty="0">
                <a:ln>
                  <a:noFill/>
                </a:ln>
                <a:solidFill>
                  <a:schemeClr val="tx2">
                    <a:lumMod val="75000"/>
                  </a:schemeClr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+mn-cs"/>
              </a:rPr>
              <a:t>. </a:t>
            </a:r>
            <a:endParaRPr kumimoji="0" lang="zh-CN" altLang="zh-CN" sz="1800" b="0" i="0" u="none" strike="noStrike" kern="1200" cap="none" spc="0" normalizeH="0" baseline="0" noProof="0" dirty="0">
              <a:ln>
                <a:noFill/>
              </a:ln>
              <a:solidFill>
                <a:schemeClr val="tx2">
                  <a:lumMod val="75000"/>
                </a:schemeClr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+mn-cs"/>
            </a:endParaRPr>
          </a:p>
        </p:txBody>
      </p:sp>
      <p:sp>
        <p:nvSpPr>
          <p:cNvPr id="8" name="矩形 7"/>
          <p:cNvSpPr/>
          <p:nvPr/>
        </p:nvSpPr>
        <p:spPr>
          <a:xfrm>
            <a:off x="827584" y="2276872"/>
            <a:ext cx="5639301" cy="461665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n-US" altLang="zh-CN" sz="2400" b="0" i="0" u="none" strike="noStrike" kern="1200" cap="none" spc="0" normalizeH="0" baseline="0" noProof="0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He asked me how I dealt with peer pressure.</a:t>
            </a:r>
            <a:endParaRPr kumimoji="0" lang="en-US" altLang="zh-CN" sz="2400" b="0" i="0" u="none" strike="noStrike" kern="1200" cap="none" spc="0" normalizeH="0" baseline="0" noProof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Times New Roman" panose="02020603050405020304" pitchFamily="18" charset="0"/>
            </a:endParaRPr>
          </a:p>
        </p:txBody>
      </p:sp>
      <p:sp>
        <p:nvSpPr>
          <p:cNvPr id="12" name="矩形 11"/>
          <p:cNvSpPr/>
          <p:nvPr/>
        </p:nvSpPr>
        <p:spPr>
          <a:xfrm>
            <a:off x="755576" y="3284984"/>
            <a:ext cx="5965095" cy="461665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n-US" altLang="zh-CN" sz="2400" b="0" i="0" u="none" strike="noStrike" kern="1200" cap="none" spc="0" normalizeH="0" baseline="0" noProof="0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He says that my lifestyle is not healthy enough.</a:t>
            </a:r>
            <a:endParaRPr kumimoji="0" lang="en-US" altLang="zh-CN" sz="2400" b="0" i="0" u="none" strike="noStrike" kern="1200" cap="none" spc="0" normalizeH="0" baseline="0" noProof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Times New Roman" panose="02020603050405020304" pitchFamily="18" charset="0"/>
            </a:endParaRPr>
          </a:p>
        </p:txBody>
      </p:sp>
      <p:sp>
        <p:nvSpPr>
          <p:cNvPr id="13" name="矩形 12"/>
          <p:cNvSpPr/>
          <p:nvPr/>
        </p:nvSpPr>
        <p:spPr>
          <a:xfrm>
            <a:off x="827584" y="4221088"/>
            <a:ext cx="5180457" cy="461665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n-US" altLang="zh-CN" sz="2400" b="0" i="0" u="none" strike="noStrike" kern="1200" cap="none" spc="0" normalizeH="0" baseline="0" noProof="0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He wonders how I take care of my body.</a:t>
            </a:r>
            <a:endParaRPr kumimoji="0" lang="en-US" altLang="zh-CN" sz="2400" b="0" i="0" u="none" strike="noStrike" kern="1200" cap="none" spc="0" normalizeH="0" baseline="0" noProof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Times New Roman" panose="02020603050405020304" pitchFamily="18" charset="0"/>
            </a:endParaRPr>
          </a:p>
        </p:txBody>
      </p:sp>
      <p:sp>
        <p:nvSpPr>
          <p:cNvPr id="14" name="矩形 13"/>
          <p:cNvSpPr/>
          <p:nvPr/>
        </p:nvSpPr>
        <p:spPr>
          <a:xfrm>
            <a:off x="827584" y="5157192"/>
            <a:ext cx="7101431" cy="461665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n-US" altLang="zh-CN" sz="2400" b="0" i="0" u="none" strike="noStrike" kern="1200" cap="none" spc="0" normalizeH="0" baseline="0" noProof="0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I have learnt that laughter is a good medicine for stress.</a:t>
            </a:r>
            <a:endParaRPr kumimoji="0" lang="en-US" altLang="zh-CN" sz="2400" b="0" i="0" u="none" strike="noStrike" kern="1200" cap="none" spc="0" normalizeH="0" baseline="0" noProof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Times New Roman" panose="02020603050405020304" pitchFamily="18" charset="0"/>
            </a:endParaRPr>
          </a:p>
        </p:txBody>
      </p:sp>
      <p:sp>
        <p:nvSpPr>
          <p:cNvPr id="15" name="矩形 14"/>
          <p:cNvSpPr/>
          <p:nvPr/>
        </p:nvSpPr>
        <p:spPr>
          <a:xfrm>
            <a:off x="755576" y="6093296"/>
            <a:ext cx="6662401" cy="461665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n-US" altLang="zh-CN" sz="2400" b="0" i="0" u="none" strike="noStrike" kern="1200" cap="none" spc="0" normalizeH="0" baseline="0" noProof="0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She believes that it is important to eat a healthy diet.</a:t>
            </a:r>
            <a:endParaRPr kumimoji="0" lang="en-US" altLang="zh-CN" sz="2400" b="0" i="0" u="none" strike="noStrike" kern="1200" cap="none" spc="0" normalizeH="0" baseline="0" noProof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Times New Roman" panose="02020603050405020304" pitchFamily="18" charset="0"/>
            </a:endParaRPr>
          </a:p>
        </p:txBody>
      </p:sp>
      <mc:AlternateContent xmlns:mc="http://schemas.openxmlformats.org/markup-compatibility/2006" xmlns:p14="http://schemas.microsoft.com/office/powerpoint/2010/main">
        <mc:Choice Requires="p14">
          <p:contentPart r:id="rId2" p14:bwMode="auto">
            <p14:nvContentPartPr>
              <p14:cNvPr id="2" name="墨迹 1"/>
              <p14:cNvContentPartPr/>
              <p14:nvPr/>
            </p14:nvContentPartPr>
            <p14:xfrm>
              <a:off x="901700" y="1524000"/>
              <a:ext cx="615950" cy="381000"/>
            </p14:xfrm>
          </p:contentPart>
        </mc:Choice>
        <mc:Fallback xmlns="">
          <p:pic>
            <p:nvPicPr>
              <p:cNvPr id="2" name="墨迹 1"/>
            </p:nvPicPr>
            <p:blipFill>
              <a:blip r:embed="rId3"/>
            </p:blipFill>
            <p:spPr>
              <a:xfrm>
                <a:off x="901700" y="1524000"/>
                <a:ext cx="615950" cy="381000"/>
              </a:xfrm>
              <a:prstGeom prst="rect"/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r:id="rId4" p14:bwMode="auto">
            <p14:nvContentPartPr>
              <p14:cNvPr id="3" name="墨迹 2"/>
              <p14:cNvContentPartPr/>
              <p14:nvPr/>
            </p14:nvContentPartPr>
            <p14:xfrm>
              <a:off x="3429000" y="1530350"/>
              <a:ext cx="412750" cy="349250"/>
            </p14:xfrm>
          </p:contentPart>
        </mc:Choice>
        <mc:Fallback xmlns="">
          <p:pic>
            <p:nvPicPr>
              <p:cNvPr id="3" name="墨迹 2"/>
            </p:nvPicPr>
            <p:blipFill>
              <a:blip r:embed="rId5"/>
            </p:blipFill>
            <p:spPr>
              <a:xfrm>
                <a:off x="3429000" y="1530350"/>
                <a:ext cx="412750" cy="349250"/>
              </a:xfrm>
              <a:prstGeom prst="rect"/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r:id="rId6" p14:bwMode="auto">
            <p14:nvContentPartPr>
              <p14:cNvPr id="4" name="墨迹 3"/>
              <p14:cNvContentPartPr/>
              <p14:nvPr/>
            </p14:nvContentPartPr>
            <p14:xfrm>
              <a:off x="1212850" y="2254250"/>
              <a:ext cx="1136650" cy="514350"/>
            </p14:xfrm>
          </p:contentPart>
        </mc:Choice>
        <mc:Fallback xmlns="">
          <p:pic>
            <p:nvPicPr>
              <p:cNvPr id="4" name="墨迹 3"/>
            </p:nvPicPr>
            <p:blipFill>
              <a:blip r:embed="rId7"/>
            </p:blipFill>
            <p:spPr>
              <a:xfrm>
                <a:off x="1212850" y="2254250"/>
                <a:ext cx="1136650" cy="514350"/>
              </a:xfrm>
              <a:prstGeom prst="rect"/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r:id="rId8" p14:bwMode="auto">
            <p14:nvContentPartPr>
              <p14:cNvPr id="5" name="墨迹 4"/>
              <p14:cNvContentPartPr/>
              <p14:nvPr/>
            </p14:nvContentPartPr>
            <p14:xfrm>
              <a:off x="3213100" y="2266950"/>
              <a:ext cx="838200" cy="546100"/>
            </p14:xfrm>
          </p:contentPart>
        </mc:Choice>
        <mc:Fallback xmlns="">
          <p:pic>
            <p:nvPicPr>
              <p:cNvPr id="5" name="墨迹 4"/>
            </p:nvPicPr>
            <p:blipFill>
              <a:blip r:embed="rId9"/>
            </p:blipFill>
            <p:spPr>
              <a:xfrm>
                <a:off x="3213100" y="2266950"/>
                <a:ext cx="838200" cy="546100"/>
              </a:xfrm>
              <a:prstGeom prst="rect"/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r:id="rId10" p14:bwMode="auto">
            <p14:nvContentPartPr>
              <p14:cNvPr id="7" name="墨迹 6"/>
              <p14:cNvContentPartPr/>
              <p14:nvPr/>
            </p14:nvContentPartPr>
            <p14:xfrm>
              <a:off x="2635250" y="2660650"/>
              <a:ext cx="361950" cy="152400"/>
            </p14:xfrm>
          </p:contentPart>
        </mc:Choice>
        <mc:Fallback xmlns="">
          <p:pic>
            <p:nvPicPr>
              <p:cNvPr id="7" name="墨迹 6"/>
            </p:nvPicPr>
            <p:blipFill>
              <a:blip r:embed="rId11"/>
            </p:blipFill>
            <p:spPr>
              <a:xfrm>
                <a:off x="2635250" y="2660650"/>
                <a:ext cx="361950" cy="152400"/>
              </a:xfrm>
              <a:prstGeom prst="rect"/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r:id="rId12" p14:bwMode="auto">
            <p14:nvContentPartPr>
              <p14:cNvPr id="9" name="墨迹 8"/>
              <p14:cNvContentPartPr/>
              <p14:nvPr/>
            </p14:nvContentPartPr>
            <p14:xfrm>
              <a:off x="3638550" y="2692400"/>
              <a:ext cx="571500" cy="127000"/>
            </p14:xfrm>
          </p:contentPart>
        </mc:Choice>
        <mc:Fallback xmlns="">
          <p:pic>
            <p:nvPicPr>
              <p:cNvPr id="9" name="墨迹 8"/>
            </p:nvPicPr>
            <p:blipFill>
              <a:blip r:embed="rId13"/>
            </p:blipFill>
            <p:spPr>
              <a:xfrm>
                <a:off x="3638550" y="2692400"/>
                <a:ext cx="571500" cy="127000"/>
              </a:xfrm>
              <a:prstGeom prst="rect"/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r:id="rId14" p14:bwMode="auto">
            <p14:nvContentPartPr>
              <p14:cNvPr id="10" name="墨迹 9"/>
              <p14:cNvContentPartPr/>
              <p14:nvPr/>
            </p14:nvContentPartPr>
            <p14:xfrm>
              <a:off x="1574800" y="3670300"/>
              <a:ext cx="260350" cy="12700"/>
            </p14:xfrm>
          </p:contentPart>
        </mc:Choice>
        <mc:Fallback xmlns="">
          <p:pic>
            <p:nvPicPr>
              <p:cNvPr id="10" name="墨迹 9"/>
            </p:nvPicPr>
            <p:blipFill>
              <a:blip r:embed="rId15"/>
            </p:blipFill>
            <p:spPr>
              <a:xfrm>
                <a:off x="1574800" y="3670300"/>
                <a:ext cx="260350" cy="12700"/>
              </a:xfrm>
              <a:prstGeom prst="rect"/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r:id="rId16" p14:bwMode="auto">
            <p14:nvContentPartPr>
              <p14:cNvPr id="11" name="墨迹 10"/>
              <p14:cNvContentPartPr/>
              <p14:nvPr/>
            </p14:nvContentPartPr>
            <p14:xfrm>
              <a:off x="3905250" y="3644900"/>
              <a:ext cx="311150" cy="6350"/>
            </p14:xfrm>
          </p:contentPart>
        </mc:Choice>
        <mc:Fallback xmlns="">
          <p:pic>
            <p:nvPicPr>
              <p:cNvPr id="11" name="墨迹 10"/>
            </p:nvPicPr>
            <p:blipFill>
              <a:blip r:embed="rId17"/>
            </p:blipFill>
            <p:spPr>
              <a:xfrm>
                <a:off x="3905250" y="3644900"/>
                <a:ext cx="311150" cy="6350"/>
              </a:xfrm>
              <a:prstGeom prst="rect"/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r:id="rId18" p14:bwMode="auto">
            <p14:nvContentPartPr>
              <p14:cNvPr id="16" name="墨迹 15"/>
              <p14:cNvContentPartPr/>
              <p14:nvPr/>
            </p14:nvContentPartPr>
            <p14:xfrm>
              <a:off x="2305050" y="4603750"/>
              <a:ext cx="120650" cy="6350"/>
            </p14:xfrm>
          </p:contentPart>
        </mc:Choice>
        <mc:Fallback xmlns="">
          <p:pic>
            <p:nvPicPr>
              <p:cNvPr id="16" name="墨迹 15"/>
            </p:nvPicPr>
            <p:blipFill>
              <a:blip r:embed="rId19"/>
            </p:blipFill>
            <p:spPr>
              <a:xfrm>
                <a:off x="2305050" y="4603750"/>
                <a:ext cx="120650" cy="6350"/>
              </a:xfrm>
              <a:prstGeom prst="rect"/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r:id="rId20" p14:bwMode="auto">
            <p14:nvContentPartPr>
              <p14:cNvPr id="17" name="墨迹 16"/>
              <p14:cNvContentPartPr/>
              <p14:nvPr/>
            </p14:nvContentPartPr>
            <p14:xfrm>
              <a:off x="3295650" y="4616450"/>
              <a:ext cx="469900" cy="25400"/>
            </p14:xfrm>
          </p:contentPart>
        </mc:Choice>
        <mc:Fallback xmlns="">
          <p:pic>
            <p:nvPicPr>
              <p:cNvPr id="17" name="墨迹 16"/>
            </p:nvPicPr>
            <p:blipFill>
              <a:blip r:embed="rId21"/>
            </p:blipFill>
            <p:spPr>
              <a:xfrm>
                <a:off x="3295650" y="4616450"/>
                <a:ext cx="469900" cy="25400"/>
              </a:xfrm>
              <a:prstGeom prst="rect"/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r:id="rId22" p14:bwMode="auto">
            <p14:nvContentPartPr>
              <p14:cNvPr id="18" name="墨迹 17"/>
              <p14:cNvContentPartPr/>
              <p14:nvPr/>
            </p14:nvContentPartPr>
            <p14:xfrm>
              <a:off x="1054100" y="5537200"/>
              <a:ext cx="1358900" cy="44450"/>
            </p14:xfrm>
          </p:contentPart>
        </mc:Choice>
        <mc:Fallback xmlns="">
          <p:pic>
            <p:nvPicPr>
              <p:cNvPr id="18" name="墨迹 17"/>
            </p:nvPicPr>
            <p:blipFill>
              <a:blip r:embed="rId23"/>
            </p:blipFill>
            <p:spPr>
              <a:xfrm>
                <a:off x="1054100" y="5537200"/>
                <a:ext cx="1358900" cy="44450"/>
              </a:xfrm>
              <a:prstGeom prst="rect"/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r:id="rId24" p14:bwMode="auto">
            <p14:nvContentPartPr>
              <p14:cNvPr id="19" name="墨迹 18"/>
              <p14:cNvContentPartPr/>
              <p14:nvPr/>
            </p14:nvContentPartPr>
            <p14:xfrm>
              <a:off x="4102100" y="5568950"/>
              <a:ext cx="266700" cy="6350"/>
            </p14:xfrm>
          </p:contentPart>
        </mc:Choice>
        <mc:Fallback xmlns="">
          <p:pic>
            <p:nvPicPr>
              <p:cNvPr id="19" name="墨迹 18"/>
            </p:nvPicPr>
            <p:blipFill>
              <a:blip r:embed="rId25"/>
            </p:blipFill>
            <p:spPr>
              <a:xfrm>
                <a:off x="4102100" y="5568950"/>
                <a:ext cx="266700" cy="6350"/>
              </a:xfrm>
              <a:prstGeom prst="rect"/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r:id="rId26" p14:bwMode="auto">
            <p14:nvContentPartPr>
              <p14:cNvPr id="20" name="墨迹 19"/>
              <p14:cNvContentPartPr/>
              <p14:nvPr/>
            </p14:nvContentPartPr>
            <p14:xfrm>
              <a:off x="2152650" y="6496050"/>
              <a:ext cx="228600" cy="6350"/>
            </p14:xfrm>
          </p:contentPart>
        </mc:Choice>
        <mc:Fallback xmlns="">
          <p:pic>
            <p:nvPicPr>
              <p:cNvPr id="20" name="墨迹 19"/>
            </p:nvPicPr>
            <p:blipFill>
              <a:blip r:embed="rId27"/>
            </p:blipFill>
            <p:spPr>
              <a:xfrm>
                <a:off x="2152650" y="6496050"/>
                <a:ext cx="228600" cy="6350"/>
              </a:xfrm>
              <a:prstGeom prst="rect"/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r:id="rId28" p14:bwMode="auto">
            <p14:nvContentPartPr>
              <p14:cNvPr id="21" name="墨迹 20"/>
              <p14:cNvContentPartPr/>
              <p14:nvPr/>
            </p14:nvContentPartPr>
            <p14:xfrm>
              <a:off x="3200400" y="6489700"/>
              <a:ext cx="349250" cy="360"/>
            </p14:xfrm>
          </p:contentPart>
        </mc:Choice>
        <mc:Fallback xmlns="">
          <p:pic>
            <p:nvPicPr>
              <p:cNvPr id="21" name="墨迹 20"/>
            </p:nvPicPr>
            <p:blipFill>
              <a:blip r:embed="rId29"/>
            </p:blipFill>
            <p:spPr>
              <a:xfrm>
                <a:off x="3200400" y="6489700"/>
                <a:ext cx="349250" cy="360"/>
              </a:xfrm>
              <a:prstGeom prst="rect"/>
            </p:spPr>
          </p:pic>
        </mc:Fallback>
      </mc:AlternateContent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 rot="10800000">
            <a:off x="1457550" y="3284984"/>
            <a:ext cx="6138785" cy="1008112"/>
          </a:xfrm>
          <a:prstGeom prst="rect">
            <a:avLst/>
          </a:prstGeom>
          <a:solidFill>
            <a:srgbClr val="00B0F0">
              <a:alpha val="50000"/>
            </a:srgbClr>
          </a:solidFill>
          <a:ln>
            <a:noFill/>
          </a:ln>
          <a:scene3d>
            <a:camera prst="perspectiveBelow">
              <a:rot lat="20699999" lon="0" rev="0"/>
            </a:camera>
            <a:lightRig rig="threePt" dir="t">
              <a:rot lat="0" lon="0" rev="1800000"/>
            </a:lightRig>
          </a:scene3d>
          <a:sp3d extrusionH="1270000">
            <a:extrusionClr>
              <a:schemeClr val="bg1"/>
            </a:extrusion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36866" name="TextBox 4"/>
          <p:cNvSpPr txBox="1"/>
          <p:nvPr/>
        </p:nvSpPr>
        <p:spPr>
          <a:xfrm>
            <a:off x="1476375" y="3414713"/>
            <a:ext cx="6143625" cy="708025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r>
              <a:rPr lang="en-US" altLang="zh-CN" sz="4000" b="1" dirty="0">
                <a:latin typeface="Comic Sans MS" panose="030F0702030302020204" pitchFamily="66" charset="0"/>
                <a:ea typeface="微软雅黑" panose="020B0503020204020204" charset="-122"/>
              </a:rPr>
              <a:t>Part III  Post-Learning</a:t>
            </a:r>
            <a:endParaRPr lang="zh-CN" altLang="en-US" sz="4000" b="1" dirty="0">
              <a:latin typeface="Comic Sans MS" panose="030F0702030302020204" pitchFamily="66" charset="0"/>
              <a:ea typeface="微软雅黑" panose="020B0503020204020204" charset="-122"/>
            </a:endParaRPr>
          </a:p>
        </p:txBody>
      </p:sp>
    </p:spTree>
  </p:cSld>
  <p:clrMapOvr>
    <a:masterClrMapping/>
  </p:clrMapOvr>
  <p:transition spd="slow">
    <p:blinds/>
  </p:transition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7" name="文本占位符 21506"/>
          <p:cNvSpPr>
            <a:spLocks noGrp="1"/>
          </p:cNvSpPr>
          <p:nvPr>
            <p:ph type="body" idx="1"/>
          </p:nvPr>
        </p:nvSpPr>
        <p:spPr>
          <a:xfrm>
            <a:off x="533400" y="609600"/>
            <a:ext cx="8077200" cy="5715000"/>
          </a:xfrm>
        </p:spPr>
        <p:txBody>
          <a:bodyPr/>
          <a:lstStyle/>
          <a:p>
            <a:pPr>
              <a:lnSpc>
                <a:spcPct val="110000"/>
              </a:lnSpc>
              <a:spcBef>
                <a:spcPct val="5000"/>
              </a:spcBef>
              <a:buNone/>
            </a:pPr>
            <a:r>
              <a:rPr lang="zh-CN" altLang="en-US" sz="2800" b="1" dirty="0">
                <a:latin typeface="Times New Roman" panose="02020603050405020304" pitchFamily="18" charset="0"/>
              </a:rPr>
              <a:t>一、用连接词</a:t>
            </a:r>
            <a:r>
              <a:rPr lang="en-US" altLang="zh-CN" sz="2800" b="1">
                <a:latin typeface="Times New Roman" panose="02020603050405020304" pitchFamily="18" charset="0"/>
              </a:rPr>
              <a:t>if</a:t>
            </a:r>
            <a:r>
              <a:rPr lang="zh-CN" altLang="en-US" sz="2800" b="1" dirty="0">
                <a:latin typeface="Times New Roman" panose="02020603050405020304" pitchFamily="18" charset="0"/>
              </a:rPr>
              <a:t>，</a:t>
            </a:r>
            <a:r>
              <a:rPr lang="en-US" altLang="zh-CN" sz="2800" b="1">
                <a:latin typeface="Times New Roman" panose="02020603050405020304" pitchFamily="18" charset="0"/>
              </a:rPr>
              <a:t>whether</a:t>
            </a:r>
            <a:r>
              <a:rPr lang="zh-CN" altLang="en-US" sz="2800" b="1" dirty="0">
                <a:latin typeface="Times New Roman" panose="02020603050405020304" pitchFamily="18" charset="0"/>
              </a:rPr>
              <a:t>，</a:t>
            </a:r>
            <a:r>
              <a:rPr lang="en-US" altLang="zh-CN" sz="2800" b="1">
                <a:latin typeface="Times New Roman" panose="02020603050405020304" pitchFamily="18" charset="0"/>
              </a:rPr>
              <a:t>what</a:t>
            </a:r>
            <a:r>
              <a:rPr lang="zh-CN" altLang="en-US" sz="2800" b="1" dirty="0">
                <a:latin typeface="Times New Roman" panose="02020603050405020304" pitchFamily="18" charset="0"/>
              </a:rPr>
              <a:t>，</a:t>
            </a:r>
            <a:r>
              <a:rPr lang="en-US" altLang="zh-CN" sz="2800" b="1">
                <a:latin typeface="Times New Roman" panose="02020603050405020304" pitchFamily="18" charset="0"/>
              </a:rPr>
              <a:t>who</a:t>
            </a:r>
            <a:r>
              <a:rPr lang="zh-CN" altLang="en-US" sz="2800" b="1" dirty="0">
                <a:latin typeface="Times New Roman" panose="02020603050405020304" pitchFamily="18" charset="0"/>
              </a:rPr>
              <a:t>，</a:t>
            </a:r>
            <a:r>
              <a:rPr lang="en-US" altLang="zh-CN" sz="2800" b="1">
                <a:latin typeface="Times New Roman" panose="02020603050405020304" pitchFamily="18" charset="0"/>
              </a:rPr>
              <a:t>whose</a:t>
            </a:r>
            <a:r>
              <a:rPr lang="zh-CN" altLang="en-US" sz="2800" b="1" dirty="0">
                <a:latin typeface="Times New Roman" panose="02020603050405020304" pitchFamily="18" charset="0"/>
              </a:rPr>
              <a:t>，</a:t>
            </a:r>
            <a:endParaRPr lang="zh-CN" altLang="en-US" sz="2800" b="1" dirty="0">
              <a:latin typeface="Times New Roman" panose="02020603050405020304" pitchFamily="18" charset="0"/>
            </a:endParaRPr>
          </a:p>
          <a:p>
            <a:pPr>
              <a:lnSpc>
                <a:spcPct val="110000"/>
              </a:lnSpc>
              <a:spcBef>
                <a:spcPct val="5000"/>
              </a:spcBef>
              <a:buNone/>
            </a:pPr>
            <a:r>
              <a:rPr lang="en-US" altLang="zh-CN" sz="2800" b="1">
                <a:latin typeface="Times New Roman" panose="02020603050405020304" pitchFamily="18" charset="0"/>
              </a:rPr>
              <a:t>which</a:t>
            </a:r>
            <a:r>
              <a:rPr lang="zh-CN" altLang="en-US" sz="2800" b="1" dirty="0">
                <a:latin typeface="Times New Roman" panose="02020603050405020304" pitchFamily="18" charset="0"/>
              </a:rPr>
              <a:t>，</a:t>
            </a:r>
            <a:r>
              <a:rPr lang="en-US" altLang="zh-CN" sz="2800" b="1">
                <a:latin typeface="Times New Roman" panose="02020603050405020304" pitchFamily="18" charset="0"/>
              </a:rPr>
              <a:t>where</a:t>
            </a:r>
            <a:r>
              <a:rPr lang="zh-CN" altLang="en-US" sz="2800" b="1" dirty="0">
                <a:latin typeface="Times New Roman" panose="02020603050405020304" pitchFamily="18" charset="0"/>
              </a:rPr>
              <a:t>，</a:t>
            </a:r>
            <a:r>
              <a:rPr lang="en-US" altLang="zh-CN" sz="2800" b="1">
                <a:latin typeface="Times New Roman" panose="02020603050405020304" pitchFamily="18" charset="0"/>
              </a:rPr>
              <a:t>when</a:t>
            </a:r>
            <a:r>
              <a:rPr lang="zh-CN" altLang="en-US" sz="2800" b="1" dirty="0">
                <a:latin typeface="Times New Roman" panose="02020603050405020304" pitchFamily="18" charset="0"/>
              </a:rPr>
              <a:t>，</a:t>
            </a:r>
            <a:r>
              <a:rPr lang="en-US" altLang="zh-CN" sz="2800" b="1">
                <a:latin typeface="Times New Roman" panose="02020603050405020304" pitchFamily="18" charset="0"/>
              </a:rPr>
              <a:t>why</a:t>
            </a:r>
            <a:r>
              <a:rPr lang="zh-CN" altLang="en-US" sz="2800" b="1" dirty="0">
                <a:latin typeface="Times New Roman" panose="02020603050405020304" pitchFamily="18" charset="0"/>
              </a:rPr>
              <a:t>，</a:t>
            </a:r>
            <a:r>
              <a:rPr lang="en-US" altLang="zh-CN" sz="2800" b="1">
                <a:latin typeface="Times New Roman" panose="02020603050405020304" pitchFamily="18" charset="0"/>
              </a:rPr>
              <a:t>how</a:t>
            </a:r>
            <a:r>
              <a:rPr lang="zh-CN" altLang="en-US" sz="2800" b="1" dirty="0">
                <a:latin typeface="Times New Roman" panose="02020603050405020304" pitchFamily="18" charset="0"/>
              </a:rPr>
              <a:t>填空。</a:t>
            </a:r>
            <a:endParaRPr lang="zh-CN" altLang="en-US" sz="2800" dirty="0">
              <a:latin typeface="Times New Roman" panose="02020603050405020304" pitchFamily="18" charset="0"/>
            </a:endParaRPr>
          </a:p>
          <a:p>
            <a:pPr>
              <a:lnSpc>
                <a:spcPct val="110000"/>
              </a:lnSpc>
              <a:spcBef>
                <a:spcPct val="5000"/>
              </a:spcBef>
              <a:buNone/>
            </a:pPr>
            <a:r>
              <a:rPr lang="en-US" altLang="zh-CN" sz="2800">
                <a:latin typeface="Times New Roman" panose="02020603050405020304" pitchFamily="18" charset="0"/>
              </a:rPr>
              <a:t>1. — Do you know ______ he didn’t come to the party?</a:t>
            </a:r>
            <a:endParaRPr lang="en-US" altLang="zh-CN" sz="2800">
              <a:latin typeface="Times New Roman" panose="02020603050405020304" pitchFamily="18" charset="0"/>
            </a:endParaRPr>
          </a:p>
          <a:p>
            <a:pPr>
              <a:lnSpc>
                <a:spcPct val="110000"/>
              </a:lnSpc>
              <a:spcBef>
                <a:spcPct val="5000"/>
              </a:spcBef>
              <a:buNone/>
            </a:pPr>
            <a:r>
              <a:rPr lang="en-US" altLang="zh-CN" sz="2800">
                <a:latin typeface="Times New Roman" panose="02020603050405020304" pitchFamily="18" charset="0"/>
              </a:rPr>
              <a:t>    — I don’t know. Maybe he was ill.</a:t>
            </a:r>
            <a:endParaRPr lang="en-US" altLang="zh-CN" sz="2800">
              <a:latin typeface="Times New Roman" panose="02020603050405020304" pitchFamily="18" charset="0"/>
            </a:endParaRPr>
          </a:p>
          <a:p>
            <a:pPr>
              <a:lnSpc>
                <a:spcPct val="110000"/>
              </a:lnSpc>
              <a:spcBef>
                <a:spcPct val="5000"/>
              </a:spcBef>
              <a:buNone/>
            </a:pPr>
            <a:r>
              <a:rPr lang="en-US" altLang="zh-CN" sz="2800">
                <a:latin typeface="Times New Roman" panose="02020603050405020304" pitchFamily="18" charset="0"/>
              </a:rPr>
              <a:t>2. Could you tell me ______ the girl is under the tree?</a:t>
            </a:r>
            <a:endParaRPr lang="en-US" altLang="zh-CN" sz="2800">
              <a:latin typeface="Times New Roman" panose="02020603050405020304" pitchFamily="18" charset="0"/>
            </a:endParaRPr>
          </a:p>
          <a:p>
            <a:pPr>
              <a:lnSpc>
                <a:spcPct val="110000"/>
              </a:lnSpc>
              <a:spcBef>
                <a:spcPct val="5000"/>
              </a:spcBef>
              <a:buNone/>
            </a:pPr>
            <a:r>
              <a:rPr lang="en-US" altLang="zh-CN" sz="2800">
                <a:latin typeface="Times New Roman" panose="02020603050405020304" pitchFamily="18" charset="0"/>
              </a:rPr>
              <a:t>3. I’m looking for </a:t>
            </a:r>
            <a:r>
              <a:rPr lang="en-US" altLang="zh-CN" sz="2800" err="1">
                <a:latin typeface="Times New Roman" panose="02020603050405020304" pitchFamily="18" charset="0"/>
              </a:rPr>
              <a:t>Mr</a:t>
            </a:r>
            <a:r>
              <a:rPr lang="en-US" altLang="zh-CN" sz="2800">
                <a:latin typeface="Times New Roman" panose="02020603050405020304" pitchFamily="18" charset="0"/>
              </a:rPr>
              <a:t> White. Do you know ______ he is?</a:t>
            </a:r>
            <a:endParaRPr lang="en-US" altLang="zh-CN" sz="2800">
              <a:latin typeface="Times New Roman" panose="02020603050405020304" pitchFamily="18" charset="0"/>
            </a:endParaRPr>
          </a:p>
          <a:p>
            <a:pPr>
              <a:lnSpc>
                <a:spcPct val="110000"/>
              </a:lnSpc>
              <a:spcBef>
                <a:spcPct val="5000"/>
              </a:spcBef>
              <a:buNone/>
            </a:pPr>
            <a:r>
              <a:rPr lang="en-US" altLang="zh-CN" sz="2800">
                <a:latin typeface="Times New Roman" panose="02020603050405020304" pitchFamily="18" charset="0"/>
              </a:rPr>
              <a:t>4. — He wanted to know __________ you wanted to go fishing with him.</a:t>
            </a:r>
            <a:endParaRPr lang="en-US" altLang="zh-CN" sz="2800">
              <a:latin typeface="Times New Roman" panose="02020603050405020304" pitchFamily="18" charset="0"/>
            </a:endParaRPr>
          </a:p>
          <a:p>
            <a:pPr>
              <a:lnSpc>
                <a:spcPct val="110000"/>
              </a:lnSpc>
              <a:spcBef>
                <a:spcPct val="5000"/>
              </a:spcBef>
              <a:buNone/>
            </a:pPr>
            <a:r>
              <a:rPr lang="en-US" altLang="zh-CN" sz="2800">
                <a:latin typeface="Times New Roman" panose="02020603050405020304" pitchFamily="18" charset="0"/>
              </a:rPr>
              <a:t>    — I promised to go.</a:t>
            </a:r>
            <a:endParaRPr lang="zh-CN" altLang="en-US" sz="2800" dirty="0">
              <a:latin typeface="Times New Roman" panose="02020603050405020304" pitchFamily="18" charset="0"/>
            </a:endParaRPr>
          </a:p>
        </p:txBody>
      </p:sp>
      <p:sp>
        <p:nvSpPr>
          <p:cNvPr id="21509" name="矩形 21508"/>
          <p:cNvSpPr/>
          <p:nvPr/>
        </p:nvSpPr>
        <p:spPr>
          <a:xfrm>
            <a:off x="3519805" y="1569720"/>
            <a:ext cx="817563" cy="519113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r>
              <a:rPr lang="en-US" altLang="zh-CN" sz="2800" b="0">
                <a:solidFill>
                  <a:srgbClr val="FF0000"/>
                </a:solidFill>
                <a:latin typeface="Times New Roman" panose="02020603050405020304" pitchFamily="18" charset="0"/>
              </a:rPr>
              <a:t>why</a:t>
            </a:r>
            <a:endParaRPr lang="en-US" altLang="zh-CN" sz="2800" b="0" dirty="0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21510" name="矩形 21509"/>
          <p:cNvSpPr/>
          <p:nvPr/>
        </p:nvSpPr>
        <p:spPr>
          <a:xfrm>
            <a:off x="3733800" y="2682875"/>
            <a:ext cx="838200" cy="519113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r>
              <a:rPr lang="en-US" altLang="zh-CN" sz="2800" b="0">
                <a:solidFill>
                  <a:srgbClr val="FF0000"/>
                </a:solidFill>
                <a:latin typeface="Times New Roman" panose="02020603050405020304" pitchFamily="18" charset="0"/>
              </a:rPr>
              <a:t>who</a:t>
            </a:r>
            <a:endParaRPr lang="en-US" altLang="zh-CN" sz="2800" b="0" dirty="0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21511" name="矩形 21510"/>
          <p:cNvSpPr/>
          <p:nvPr/>
        </p:nvSpPr>
        <p:spPr>
          <a:xfrm>
            <a:off x="6813550" y="3094990"/>
            <a:ext cx="1155700" cy="519113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r>
              <a:rPr lang="en-US" altLang="zh-CN" sz="2800" b="0">
                <a:solidFill>
                  <a:srgbClr val="FF0000"/>
                </a:solidFill>
                <a:latin typeface="Times New Roman" panose="02020603050405020304" pitchFamily="18" charset="0"/>
              </a:rPr>
              <a:t>where</a:t>
            </a:r>
            <a:endParaRPr lang="en-US" altLang="zh-CN" sz="2800" b="0" dirty="0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21512" name="矩形 21511"/>
          <p:cNvSpPr/>
          <p:nvPr/>
        </p:nvSpPr>
        <p:spPr>
          <a:xfrm>
            <a:off x="4208145" y="3924935"/>
            <a:ext cx="1925638" cy="519113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r>
              <a:rPr lang="en-US" altLang="zh-CN" sz="2800" b="0">
                <a:solidFill>
                  <a:srgbClr val="FF0000"/>
                </a:solidFill>
                <a:latin typeface="Times New Roman" panose="02020603050405020304" pitchFamily="18" charset="0"/>
              </a:rPr>
              <a:t>if / whether</a:t>
            </a:r>
            <a:endParaRPr lang="en-US" altLang="zh-CN" sz="2800" b="0" dirty="0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150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150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15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15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15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15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15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15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509" grpId="0"/>
      <p:bldP spid="21510" grpId="0"/>
      <p:bldP spid="21511" grpId="0"/>
      <p:bldP spid="21512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1" name="文本占位符 22530"/>
          <p:cNvSpPr>
            <a:spLocks noGrp="1"/>
          </p:cNvSpPr>
          <p:nvPr>
            <p:ph type="body" idx="1"/>
          </p:nvPr>
        </p:nvSpPr>
        <p:spPr>
          <a:xfrm>
            <a:off x="609600" y="685800"/>
            <a:ext cx="8001000" cy="5440363"/>
          </a:xfrm>
        </p:spPr>
        <p:txBody>
          <a:bodyPr/>
          <a:lstStyle/>
          <a:p>
            <a:pPr>
              <a:lnSpc>
                <a:spcPct val="120000"/>
              </a:lnSpc>
              <a:spcBef>
                <a:spcPct val="15000"/>
              </a:spcBef>
              <a:buNone/>
            </a:pPr>
            <a:r>
              <a:rPr lang="en-US" altLang="zh-CN" sz="2800">
                <a:latin typeface="Times New Roman" panose="02020603050405020304" pitchFamily="18" charset="0"/>
              </a:rPr>
              <a:t>5. These rules tell us ______ a sentence is broken down into phrases.</a:t>
            </a:r>
            <a:endParaRPr lang="en-US" altLang="zh-CN" sz="2800">
              <a:latin typeface="Times New Roman" panose="02020603050405020304" pitchFamily="18" charset="0"/>
            </a:endParaRPr>
          </a:p>
          <a:p>
            <a:pPr>
              <a:lnSpc>
                <a:spcPct val="120000"/>
              </a:lnSpc>
              <a:spcBef>
                <a:spcPct val="15000"/>
              </a:spcBef>
              <a:buNone/>
            </a:pPr>
            <a:r>
              <a:rPr lang="en-US" altLang="zh-CN" sz="2800">
                <a:latin typeface="Times New Roman" panose="02020603050405020304" pitchFamily="18" charset="0"/>
              </a:rPr>
              <a:t>6. I can’t say ______ he will come to help us or not.</a:t>
            </a:r>
            <a:endParaRPr lang="en-US" altLang="zh-CN" sz="2800">
              <a:latin typeface="Times New Roman" panose="02020603050405020304" pitchFamily="18" charset="0"/>
            </a:endParaRPr>
          </a:p>
          <a:p>
            <a:pPr>
              <a:lnSpc>
                <a:spcPct val="120000"/>
              </a:lnSpc>
              <a:spcBef>
                <a:spcPct val="15000"/>
              </a:spcBef>
              <a:buNone/>
            </a:pPr>
            <a:r>
              <a:rPr lang="en-US" altLang="zh-CN" sz="2800">
                <a:latin typeface="Times New Roman" panose="02020603050405020304" pitchFamily="18" charset="0"/>
              </a:rPr>
              <a:t>7. I will never forget ______ you’ve done for the poor children.</a:t>
            </a:r>
            <a:endParaRPr lang="en-US" altLang="zh-CN" sz="2800">
              <a:latin typeface="Times New Roman" panose="02020603050405020304" pitchFamily="18" charset="0"/>
            </a:endParaRPr>
          </a:p>
          <a:p>
            <a:pPr>
              <a:lnSpc>
                <a:spcPct val="120000"/>
              </a:lnSpc>
              <a:spcBef>
                <a:spcPct val="15000"/>
              </a:spcBef>
              <a:buNone/>
            </a:pPr>
            <a:r>
              <a:rPr lang="en-US" altLang="zh-CN" sz="2800">
                <a:latin typeface="Times New Roman" panose="02020603050405020304" pitchFamily="18" charset="0"/>
              </a:rPr>
              <a:t>8. — Could you tell me ______ we will have the party?</a:t>
            </a:r>
            <a:endParaRPr lang="en-US" altLang="zh-CN" sz="2800">
              <a:latin typeface="Times New Roman" panose="02020603050405020304" pitchFamily="18" charset="0"/>
            </a:endParaRPr>
          </a:p>
          <a:p>
            <a:pPr>
              <a:lnSpc>
                <a:spcPct val="120000"/>
              </a:lnSpc>
              <a:spcBef>
                <a:spcPct val="15000"/>
              </a:spcBef>
              <a:buNone/>
            </a:pPr>
            <a:r>
              <a:rPr lang="en-US" altLang="zh-CN" sz="2800">
                <a:latin typeface="Times New Roman" panose="02020603050405020304" pitchFamily="18" charset="0"/>
              </a:rPr>
              <a:t>    — On Saturday evening.</a:t>
            </a:r>
            <a:endParaRPr lang="en-US" altLang="zh-CN" sz="2800">
              <a:latin typeface="Times New Roman" panose="02020603050405020304" pitchFamily="18" charset="0"/>
            </a:endParaRPr>
          </a:p>
          <a:p>
            <a:pPr>
              <a:lnSpc>
                <a:spcPct val="120000"/>
              </a:lnSpc>
              <a:spcBef>
                <a:spcPct val="15000"/>
              </a:spcBef>
              <a:buNone/>
            </a:pPr>
            <a:r>
              <a:rPr lang="en-US" altLang="zh-CN" sz="2800">
                <a:latin typeface="Times New Roman" panose="02020603050405020304" pitchFamily="18" charset="0"/>
              </a:rPr>
              <a:t>9. — I’m wondering ______ digital camera it is.</a:t>
            </a:r>
            <a:endParaRPr lang="en-US" altLang="zh-CN" sz="2800">
              <a:latin typeface="Times New Roman" panose="02020603050405020304" pitchFamily="18" charset="0"/>
            </a:endParaRPr>
          </a:p>
          <a:p>
            <a:pPr>
              <a:lnSpc>
                <a:spcPct val="120000"/>
              </a:lnSpc>
              <a:spcBef>
                <a:spcPct val="15000"/>
              </a:spcBef>
              <a:buNone/>
            </a:pPr>
            <a:r>
              <a:rPr lang="en-US" altLang="zh-CN" sz="2800">
                <a:latin typeface="Times New Roman" panose="02020603050405020304" pitchFamily="18" charset="0"/>
              </a:rPr>
              <a:t>    — It may be Lucy’s.</a:t>
            </a:r>
            <a:endParaRPr lang="zh-CN" altLang="en-US" sz="2800" dirty="0">
              <a:latin typeface="Times New Roman" panose="02020603050405020304" pitchFamily="18" charset="0"/>
            </a:endParaRPr>
          </a:p>
        </p:txBody>
      </p:sp>
      <p:sp>
        <p:nvSpPr>
          <p:cNvPr id="22533" name="矩形 22532"/>
          <p:cNvSpPr/>
          <p:nvPr/>
        </p:nvSpPr>
        <p:spPr>
          <a:xfrm>
            <a:off x="3735705" y="685800"/>
            <a:ext cx="838200" cy="519113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r>
              <a:rPr lang="en-US" altLang="zh-CN" sz="2800" b="0">
                <a:solidFill>
                  <a:srgbClr val="FF0000"/>
                </a:solidFill>
                <a:latin typeface="Times New Roman" panose="02020603050405020304" pitchFamily="18" charset="0"/>
              </a:rPr>
              <a:t>how</a:t>
            </a:r>
            <a:endParaRPr lang="en-US" altLang="zh-CN" sz="2800" b="0" dirty="0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22534" name="矩形 22533"/>
          <p:cNvSpPr/>
          <p:nvPr/>
        </p:nvSpPr>
        <p:spPr>
          <a:xfrm>
            <a:off x="2514654" y="1821674"/>
            <a:ext cx="1452563" cy="519113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r>
              <a:rPr lang="en-US" altLang="zh-CN" sz="2800" b="0" dirty="0">
                <a:solidFill>
                  <a:srgbClr val="FF0000"/>
                </a:solidFill>
                <a:latin typeface="Times New Roman" panose="02020603050405020304" pitchFamily="18" charset="0"/>
              </a:rPr>
              <a:t>whether</a:t>
            </a:r>
            <a:endParaRPr lang="en-US" altLang="zh-CN" sz="2800" b="0" dirty="0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22535" name="矩形 22534"/>
          <p:cNvSpPr/>
          <p:nvPr/>
        </p:nvSpPr>
        <p:spPr>
          <a:xfrm>
            <a:off x="3735705" y="2438400"/>
            <a:ext cx="936625" cy="519113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r>
              <a:rPr lang="en-US" altLang="zh-CN" sz="2800" b="0">
                <a:solidFill>
                  <a:srgbClr val="FF0000"/>
                </a:solidFill>
                <a:latin typeface="Times New Roman" panose="02020603050405020304" pitchFamily="18" charset="0"/>
              </a:rPr>
              <a:t>what</a:t>
            </a:r>
            <a:endParaRPr lang="en-US" altLang="zh-CN" sz="2800" b="0" dirty="0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22536" name="矩形 22535"/>
          <p:cNvSpPr/>
          <p:nvPr/>
        </p:nvSpPr>
        <p:spPr>
          <a:xfrm>
            <a:off x="4191635" y="3505200"/>
            <a:ext cx="1036638" cy="519113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r>
              <a:rPr lang="en-US" altLang="zh-CN" sz="2800" b="0">
                <a:solidFill>
                  <a:srgbClr val="FF0000"/>
                </a:solidFill>
                <a:latin typeface="Times New Roman" panose="02020603050405020304" pitchFamily="18" charset="0"/>
              </a:rPr>
              <a:t>when</a:t>
            </a:r>
            <a:endParaRPr lang="en-US" altLang="zh-CN" sz="2800" b="0" dirty="0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22537" name="矩形 22536"/>
          <p:cNvSpPr/>
          <p:nvPr/>
        </p:nvSpPr>
        <p:spPr>
          <a:xfrm>
            <a:off x="3735705" y="4695825"/>
            <a:ext cx="1214438" cy="519113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r>
              <a:rPr lang="en-US" altLang="zh-CN" sz="2800" b="0">
                <a:solidFill>
                  <a:srgbClr val="FF0000"/>
                </a:solidFill>
                <a:latin typeface="Times New Roman" panose="02020603050405020304" pitchFamily="18" charset="0"/>
              </a:rPr>
              <a:t>whose</a:t>
            </a:r>
            <a:endParaRPr lang="en-US" altLang="zh-CN" sz="2800" b="0" dirty="0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25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25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25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25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25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25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25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25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25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25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533" grpId="0"/>
      <p:bldP spid="22534" grpId="0"/>
      <p:bldP spid="22535" grpId="0"/>
      <p:bldP spid="22536" grpId="0"/>
      <p:bldP spid="22537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5" name="文本占位符 23554"/>
          <p:cNvSpPr>
            <a:spLocks noGrp="1"/>
          </p:cNvSpPr>
          <p:nvPr>
            <p:ph type="body" idx="1"/>
          </p:nvPr>
        </p:nvSpPr>
        <p:spPr>
          <a:xfrm>
            <a:off x="457200" y="685800"/>
            <a:ext cx="8229600" cy="5486400"/>
          </a:xfrm>
        </p:spPr>
        <p:txBody>
          <a:bodyPr/>
          <a:lstStyle/>
          <a:p>
            <a:pPr>
              <a:buNone/>
            </a:pPr>
            <a:r>
              <a:rPr lang="zh-CN" altLang="en-US" sz="2800" b="1" dirty="0">
                <a:latin typeface="Times New Roman" panose="02020603050405020304" pitchFamily="18" charset="0"/>
              </a:rPr>
              <a:t>二、选择最佳答案填空。</a:t>
            </a:r>
            <a:endParaRPr lang="zh-CN" altLang="en-US" sz="2800" dirty="0">
              <a:latin typeface="Times New Roman" panose="02020603050405020304" pitchFamily="18" charset="0"/>
            </a:endParaRPr>
          </a:p>
          <a:p>
            <a:pPr>
              <a:buNone/>
            </a:pPr>
            <a:r>
              <a:rPr lang="en-US" altLang="zh-CN" sz="2800">
                <a:latin typeface="Times New Roman" panose="02020603050405020304" pitchFamily="18" charset="0"/>
              </a:rPr>
              <a:t>(    )1. — Hi, Jimmy. Here is a letter for you.</a:t>
            </a:r>
            <a:endParaRPr lang="en-US" altLang="zh-CN" sz="2800">
              <a:latin typeface="Times New Roman" panose="02020603050405020304" pitchFamily="18" charset="0"/>
            </a:endParaRPr>
          </a:p>
          <a:p>
            <a:pPr>
              <a:buNone/>
            </a:pPr>
            <a:r>
              <a:rPr lang="en-US" altLang="zh-CN" sz="2800">
                <a:latin typeface="Times New Roman" panose="02020603050405020304" pitchFamily="18" charset="0"/>
              </a:rPr>
              <a:t>          — Thanks. I wonder ____.</a:t>
            </a:r>
            <a:endParaRPr lang="en-US" altLang="zh-CN" sz="2800">
              <a:latin typeface="Times New Roman" panose="02020603050405020304" pitchFamily="18" charset="0"/>
            </a:endParaRPr>
          </a:p>
          <a:p>
            <a:pPr>
              <a:buNone/>
            </a:pPr>
            <a:r>
              <a:rPr lang="en-US" altLang="zh-CN" sz="2800">
                <a:latin typeface="Times New Roman" panose="02020603050405020304" pitchFamily="18" charset="0"/>
              </a:rPr>
              <a:t>		A. who was the letter from</a:t>
            </a:r>
            <a:endParaRPr lang="en-US" altLang="zh-CN" sz="2800">
              <a:latin typeface="Times New Roman" panose="02020603050405020304" pitchFamily="18" charset="0"/>
            </a:endParaRPr>
          </a:p>
          <a:p>
            <a:pPr>
              <a:buNone/>
            </a:pPr>
            <a:r>
              <a:rPr lang="en-US" altLang="zh-CN" sz="2800">
                <a:latin typeface="Times New Roman" panose="02020603050405020304" pitchFamily="18" charset="0"/>
              </a:rPr>
              <a:t>		B. who was from the letter</a:t>
            </a:r>
            <a:endParaRPr lang="en-US" altLang="zh-CN" sz="2800">
              <a:latin typeface="Times New Roman" panose="02020603050405020304" pitchFamily="18" charset="0"/>
            </a:endParaRPr>
          </a:p>
          <a:p>
            <a:pPr>
              <a:buNone/>
            </a:pPr>
            <a:r>
              <a:rPr lang="en-US" altLang="zh-CN" sz="2800">
                <a:latin typeface="Times New Roman" panose="02020603050405020304" pitchFamily="18" charset="0"/>
              </a:rPr>
              <a:t>		C. who the letter was from</a:t>
            </a:r>
            <a:endParaRPr lang="en-US" altLang="zh-CN" sz="2800">
              <a:latin typeface="Times New Roman" panose="02020603050405020304" pitchFamily="18" charset="0"/>
            </a:endParaRPr>
          </a:p>
          <a:p>
            <a:pPr>
              <a:buNone/>
            </a:pPr>
            <a:r>
              <a:rPr lang="en-US" altLang="zh-CN" sz="2800">
                <a:latin typeface="Times New Roman" panose="02020603050405020304" pitchFamily="18" charset="0"/>
              </a:rPr>
              <a:t>		D. who from the letter was</a:t>
            </a:r>
            <a:endParaRPr lang="en-US" altLang="zh-CN" sz="2800">
              <a:latin typeface="Times New Roman" panose="02020603050405020304" pitchFamily="18" charset="0"/>
            </a:endParaRPr>
          </a:p>
          <a:p>
            <a:pPr>
              <a:buNone/>
            </a:pPr>
            <a:r>
              <a:rPr lang="en-US" altLang="zh-CN" sz="2800">
                <a:latin typeface="Times New Roman" panose="02020603050405020304" pitchFamily="18" charset="0"/>
              </a:rPr>
              <a:t>(    )2. Does anybody know if ____ to Guangzhou next Sunday morning?</a:t>
            </a:r>
            <a:endParaRPr lang="en-US" altLang="zh-CN" sz="2800">
              <a:latin typeface="Times New Roman" panose="02020603050405020304" pitchFamily="18" charset="0"/>
            </a:endParaRPr>
          </a:p>
          <a:p>
            <a:pPr>
              <a:buNone/>
            </a:pPr>
            <a:r>
              <a:rPr lang="en-US" altLang="zh-CN" sz="2800">
                <a:latin typeface="Times New Roman" panose="02020603050405020304" pitchFamily="18" charset="0"/>
              </a:rPr>
              <a:t>		A. is there a flight		B. there is a flight</a:t>
            </a:r>
            <a:endParaRPr lang="en-US" altLang="zh-CN" sz="2800">
              <a:latin typeface="Times New Roman" panose="02020603050405020304" pitchFamily="18" charset="0"/>
            </a:endParaRPr>
          </a:p>
          <a:p>
            <a:pPr>
              <a:buNone/>
            </a:pPr>
            <a:r>
              <a:rPr lang="en-US" altLang="zh-CN" sz="2800">
                <a:latin typeface="Times New Roman" panose="02020603050405020304" pitchFamily="18" charset="0"/>
              </a:rPr>
              <a:t>		C. there was a flight	D. was there a flight</a:t>
            </a:r>
            <a:endParaRPr lang="zh-CN" altLang="en-US" sz="2800" dirty="0">
              <a:latin typeface="Times New Roman" panose="02020603050405020304" pitchFamily="18" charset="0"/>
            </a:endParaRPr>
          </a:p>
        </p:txBody>
      </p:sp>
      <p:sp>
        <p:nvSpPr>
          <p:cNvPr id="23557" name="矩形 23556"/>
          <p:cNvSpPr/>
          <p:nvPr/>
        </p:nvSpPr>
        <p:spPr>
          <a:xfrm>
            <a:off x="685800" y="1168400"/>
            <a:ext cx="441325" cy="519113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r>
              <a:rPr lang="en-US" altLang="zh-CN" sz="2800" b="0">
                <a:solidFill>
                  <a:srgbClr val="FF0000"/>
                </a:solidFill>
                <a:latin typeface="Times New Roman" panose="02020603050405020304" pitchFamily="18" charset="0"/>
              </a:rPr>
              <a:t>C</a:t>
            </a:r>
            <a:endParaRPr lang="en-US" altLang="zh-CN" sz="2800" b="0" dirty="0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23558" name="矩形 23557"/>
          <p:cNvSpPr/>
          <p:nvPr/>
        </p:nvSpPr>
        <p:spPr>
          <a:xfrm>
            <a:off x="685800" y="4216400"/>
            <a:ext cx="420688" cy="519113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r>
              <a:rPr lang="en-US" altLang="zh-CN" sz="2800" b="0">
                <a:solidFill>
                  <a:srgbClr val="FF0000"/>
                </a:solidFill>
                <a:latin typeface="Times New Roman" panose="02020603050405020304" pitchFamily="18" charset="0"/>
              </a:rPr>
              <a:t>B</a:t>
            </a:r>
            <a:endParaRPr lang="en-US" altLang="zh-CN" sz="2800" b="0" dirty="0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35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35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35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35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557" grpId="0"/>
      <p:bldP spid="23558" grpId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9" name="文本占位符 24578"/>
          <p:cNvSpPr>
            <a:spLocks noGrp="1"/>
          </p:cNvSpPr>
          <p:nvPr>
            <p:ph type="body" idx="1"/>
          </p:nvPr>
        </p:nvSpPr>
        <p:spPr>
          <a:xfrm>
            <a:off x="533400" y="914400"/>
            <a:ext cx="8077200" cy="5211763"/>
          </a:xfrm>
        </p:spPr>
        <p:txBody>
          <a:bodyPr/>
          <a:lstStyle/>
          <a:p>
            <a:pPr>
              <a:lnSpc>
                <a:spcPct val="120000"/>
              </a:lnSpc>
              <a:buNone/>
            </a:pPr>
            <a:r>
              <a:rPr lang="en-US" altLang="zh-CN" sz="2800">
                <a:latin typeface="Times New Roman" panose="02020603050405020304" pitchFamily="18" charset="0"/>
              </a:rPr>
              <a:t>(    )3. Our teacher said that the Moon ____ around the Earth.</a:t>
            </a:r>
            <a:endParaRPr lang="en-US" altLang="zh-CN" sz="2800">
              <a:latin typeface="Times New Roman" panose="02020603050405020304" pitchFamily="18" charset="0"/>
            </a:endParaRPr>
          </a:p>
          <a:p>
            <a:pPr>
              <a:lnSpc>
                <a:spcPct val="120000"/>
              </a:lnSpc>
              <a:buNone/>
            </a:pPr>
            <a:r>
              <a:rPr lang="en-US" altLang="zh-CN" sz="2800">
                <a:latin typeface="Times New Roman" panose="02020603050405020304" pitchFamily="18" charset="0"/>
              </a:rPr>
              <a:t>		A. go 				B. went</a:t>
            </a:r>
            <a:endParaRPr lang="en-US" altLang="zh-CN" sz="2800">
              <a:latin typeface="Times New Roman" panose="02020603050405020304" pitchFamily="18" charset="0"/>
            </a:endParaRPr>
          </a:p>
          <a:p>
            <a:pPr>
              <a:lnSpc>
                <a:spcPct val="120000"/>
              </a:lnSpc>
              <a:buNone/>
            </a:pPr>
            <a:r>
              <a:rPr lang="en-US" altLang="zh-CN" sz="2800">
                <a:latin typeface="Times New Roman" panose="02020603050405020304" pitchFamily="18" charset="0"/>
              </a:rPr>
              <a:t>		C. has gone 			D. goes</a:t>
            </a:r>
            <a:endParaRPr lang="en-US" altLang="zh-CN" sz="2800">
              <a:latin typeface="Times New Roman" panose="02020603050405020304" pitchFamily="18" charset="0"/>
            </a:endParaRPr>
          </a:p>
          <a:p>
            <a:pPr>
              <a:lnSpc>
                <a:spcPct val="120000"/>
              </a:lnSpc>
              <a:buNone/>
            </a:pPr>
            <a:r>
              <a:rPr lang="en-US" altLang="zh-CN" sz="2800">
                <a:latin typeface="Times New Roman" panose="02020603050405020304" pitchFamily="18" charset="0"/>
              </a:rPr>
              <a:t>(    )4. The Physics problem is so difficult. Could you tell me ____?</a:t>
            </a:r>
            <a:endParaRPr lang="en-US" altLang="zh-CN" sz="2800">
              <a:latin typeface="Times New Roman" panose="02020603050405020304" pitchFamily="18" charset="0"/>
            </a:endParaRPr>
          </a:p>
          <a:p>
            <a:pPr>
              <a:lnSpc>
                <a:spcPct val="120000"/>
              </a:lnSpc>
              <a:buNone/>
            </a:pPr>
            <a:r>
              <a:rPr lang="en-US" altLang="zh-CN" sz="2800">
                <a:latin typeface="Times New Roman" panose="02020603050405020304" pitchFamily="18" charset="0"/>
              </a:rPr>
              <a:t>		A. how to do it 		B. how to do</a:t>
            </a:r>
            <a:endParaRPr lang="en-US" altLang="zh-CN" sz="2800">
              <a:latin typeface="Times New Roman" panose="02020603050405020304" pitchFamily="18" charset="0"/>
            </a:endParaRPr>
          </a:p>
          <a:p>
            <a:pPr>
              <a:lnSpc>
                <a:spcPct val="120000"/>
              </a:lnSpc>
              <a:buNone/>
            </a:pPr>
            <a:r>
              <a:rPr lang="en-US" altLang="zh-CN" sz="2800">
                <a:latin typeface="Times New Roman" panose="02020603050405020304" pitchFamily="18" charset="0"/>
              </a:rPr>
              <a:t>		C. what to do it 		D. why to do it</a:t>
            </a:r>
            <a:endParaRPr lang="zh-CN" altLang="en-US" sz="2800" dirty="0">
              <a:latin typeface="Times New Roman" panose="02020603050405020304" pitchFamily="18" charset="0"/>
            </a:endParaRPr>
          </a:p>
        </p:txBody>
      </p:sp>
      <p:sp>
        <p:nvSpPr>
          <p:cNvPr id="24581" name="矩形 24580"/>
          <p:cNvSpPr/>
          <p:nvPr/>
        </p:nvSpPr>
        <p:spPr>
          <a:xfrm>
            <a:off x="762000" y="1016000"/>
            <a:ext cx="441325" cy="519113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r>
              <a:rPr lang="en-US" altLang="zh-CN" sz="2800" b="0">
                <a:solidFill>
                  <a:srgbClr val="FF0000"/>
                </a:solidFill>
                <a:latin typeface="Times New Roman" panose="02020603050405020304" pitchFamily="18" charset="0"/>
              </a:rPr>
              <a:t>D</a:t>
            </a:r>
            <a:endParaRPr lang="en-US" altLang="zh-CN" sz="2800" b="0" dirty="0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24582" name="矩形 24581"/>
          <p:cNvSpPr/>
          <p:nvPr/>
        </p:nvSpPr>
        <p:spPr>
          <a:xfrm>
            <a:off x="685800" y="3302000"/>
            <a:ext cx="420688" cy="519113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r>
              <a:rPr lang="en-US" altLang="zh-CN" sz="2800" b="0">
                <a:solidFill>
                  <a:srgbClr val="FF0000"/>
                </a:solidFill>
                <a:latin typeface="Times New Roman" panose="02020603050405020304" pitchFamily="18" charset="0"/>
              </a:rPr>
              <a:t>A</a:t>
            </a:r>
            <a:endParaRPr lang="en-US" altLang="zh-CN" sz="2800" b="0" dirty="0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45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45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45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45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581" grpId="0"/>
      <p:bldP spid="24582" grpId="0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3" name="文本占位符 25602"/>
          <p:cNvSpPr>
            <a:spLocks noGrp="1"/>
          </p:cNvSpPr>
          <p:nvPr>
            <p:ph type="body" idx="1"/>
          </p:nvPr>
        </p:nvSpPr>
        <p:spPr>
          <a:xfrm>
            <a:off x="533400" y="762000"/>
            <a:ext cx="8077200" cy="5562600"/>
          </a:xfrm>
        </p:spPr>
        <p:txBody>
          <a:bodyPr/>
          <a:lstStyle/>
          <a:p>
            <a:pPr>
              <a:lnSpc>
                <a:spcPct val="95000"/>
              </a:lnSpc>
              <a:buNone/>
            </a:pPr>
            <a:r>
              <a:rPr lang="en-US" altLang="zh-CN" sz="2800">
                <a:latin typeface="Times New Roman" panose="02020603050405020304" pitchFamily="18" charset="0"/>
              </a:rPr>
              <a:t>(    )5. — Excuse me, do you know ____?</a:t>
            </a:r>
            <a:endParaRPr lang="en-US" altLang="zh-CN" sz="2800">
              <a:latin typeface="Times New Roman" panose="02020603050405020304" pitchFamily="18" charset="0"/>
            </a:endParaRPr>
          </a:p>
          <a:p>
            <a:pPr>
              <a:lnSpc>
                <a:spcPct val="95000"/>
              </a:lnSpc>
              <a:buNone/>
            </a:pPr>
            <a:r>
              <a:rPr lang="en-US" altLang="zh-CN" sz="2800">
                <a:latin typeface="Times New Roman" panose="02020603050405020304" pitchFamily="18" charset="0"/>
              </a:rPr>
              <a:t>		— About 10 minutes’ walk.</a:t>
            </a:r>
            <a:endParaRPr lang="en-US" altLang="zh-CN" sz="2800">
              <a:latin typeface="Times New Roman" panose="02020603050405020304" pitchFamily="18" charset="0"/>
            </a:endParaRPr>
          </a:p>
          <a:p>
            <a:pPr>
              <a:lnSpc>
                <a:spcPct val="95000"/>
              </a:lnSpc>
              <a:buNone/>
            </a:pPr>
            <a:r>
              <a:rPr lang="en-US" altLang="zh-CN" sz="2800">
                <a:latin typeface="Times New Roman" panose="02020603050405020304" pitchFamily="18" charset="0"/>
              </a:rPr>
              <a:t>		A. where is the bookshop</a:t>
            </a:r>
            <a:endParaRPr lang="en-US" altLang="zh-CN" sz="2800">
              <a:latin typeface="Times New Roman" panose="02020603050405020304" pitchFamily="18" charset="0"/>
            </a:endParaRPr>
          </a:p>
          <a:p>
            <a:pPr>
              <a:lnSpc>
                <a:spcPct val="95000"/>
              </a:lnSpc>
              <a:buNone/>
            </a:pPr>
            <a:r>
              <a:rPr lang="en-US" altLang="zh-CN" sz="2800">
                <a:latin typeface="Times New Roman" panose="02020603050405020304" pitchFamily="18" charset="0"/>
              </a:rPr>
              <a:t>		B. how to get to the bookshop</a:t>
            </a:r>
            <a:endParaRPr lang="en-US" altLang="zh-CN" sz="2800">
              <a:latin typeface="Times New Roman" panose="02020603050405020304" pitchFamily="18" charset="0"/>
            </a:endParaRPr>
          </a:p>
          <a:p>
            <a:pPr>
              <a:lnSpc>
                <a:spcPct val="95000"/>
              </a:lnSpc>
              <a:buNone/>
            </a:pPr>
            <a:r>
              <a:rPr lang="en-US" altLang="zh-CN" sz="2800">
                <a:latin typeface="Times New Roman" panose="02020603050405020304" pitchFamily="18" charset="0"/>
              </a:rPr>
              <a:t>		C. how far the bookshop is</a:t>
            </a:r>
            <a:endParaRPr lang="en-US" altLang="zh-CN" sz="2800">
              <a:latin typeface="Times New Roman" panose="02020603050405020304" pitchFamily="18" charset="0"/>
            </a:endParaRPr>
          </a:p>
          <a:p>
            <a:pPr>
              <a:lnSpc>
                <a:spcPct val="95000"/>
              </a:lnSpc>
              <a:buNone/>
            </a:pPr>
            <a:r>
              <a:rPr lang="en-US" altLang="zh-CN" sz="2800">
                <a:latin typeface="Times New Roman" panose="02020603050405020304" pitchFamily="18" charset="0"/>
              </a:rPr>
              <a:t>		D. where the bookshop is</a:t>
            </a:r>
            <a:endParaRPr lang="en-US" altLang="zh-CN" sz="2800">
              <a:latin typeface="Times New Roman" panose="02020603050405020304" pitchFamily="18" charset="0"/>
            </a:endParaRPr>
          </a:p>
          <a:p>
            <a:pPr>
              <a:lnSpc>
                <a:spcPct val="95000"/>
              </a:lnSpc>
              <a:buNone/>
            </a:pPr>
            <a:r>
              <a:rPr lang="en-US" altLang="zh-CN" sz="2800">
                <a:latin typeface="Times New Roman" panose="02020603050405020304" pitchFamily="18" charset="0"/>
              </a:rPr>
              <a:t>(    )6. — Tell me ____.</a:t>
            </a:r>
            <a:endParaRPr lang="en-US" altLang="zh-CN" sz="2800">
              <a:latin typeface="Times New Roman" panose="02020603050405020304" pitchFamily="18" charset="0"/>
            </a:endParaRPr>
          </a:p>
          <a:p>
            <a:pPr>
              <a:lnSpc>
                <a:spcPct val="95000"/>
              </a:lnSpc>
              <a:buNone/>
            </a:pPr>
            <a:r>
              <a:rPr lang="en-US" altLang="zh-CN" sz="2800">
                <a:latin typeface="Times New Roman" panose="02020603050405020304" pitchFamily="18" charset="0"/>
              </a:rPr>
              <a:t>		— Well, she failed the exam.</a:t>
            </a:r>
            <a:endParaRPr lang="en-US" altLang="zh-CN" sz="2800">
              <a:latin typeface="Times New Roman" panose="02020603050405020304" pitchFamily="18" charset="0"/>
            </a:endParaRPr>
          </a:p>
          <a:p>
            <a:pPr>
              <a:lnSpc>
                <a:spcPct val="95000"/>
              </a:lnSpc>
              <a:buNone/>
            </a:pPr>
            <a:r>
              <a:rPr lang="en-US" altLang="zh-CN" sz="2800">
                <a:latin typeface="Times New Roman" panose="02020603050405020304" pitchFamily="18" charset="0"/>
              </a:rPr>
              <a:t>		A. what is her	</a:t>
            </a:r>
            <a:endParaRPr lang="en-US" altLang="zh-CN" sz="2800">
              <a:latin typeface="Times New Roman" panose="02020603050405020304" pitchFamily="18" charset="0"/>
            </a:endParaRPr>
          </a:p>
          <a:p>
            <a:pPr>
              <a:lnSpc>
                <a:spcPct val="95000"/>
              </a:lnSpc>
              <a:buNone/>
            </a:pPr>
            <a:r>
              <a:rPr lang="en-US" altLang="zh-CN" sz="2800">
                <a:latin typeface="Times New Roman" panose="02020603050405020304" pitchFamily="18" charset="0"/>
              </a:rPr>
              <a:t>		B. what does she like</a:t>
            </a:r>
            <a:endParaRPr lang="en-US" altLang="zh-CN" sz="2800">
              <a:latin typeface="Times New Roman" panose="02020603050405020304" pitchFamily="18" charset="0"/>
            </a:endParaRPr>
          </a:p>
          <a:p>
            <a:pPr>
              <a:lnSpc>
                <a:spcPct val="95000"/>
              </a:lnSpc>
              <a:buNone/>
            </a:pPr>
            <a:r>
              <a:rPr lang="en-US" altLang="zh-CN" sz="2800">
                <a:latin typeface="Times New Roman" panose="02020603050405020304" pitchFamily="18" charset="0"/>
              </a:rPr>
              <a:t>		C. what the matter is with her</a:t>
            </a:r>
            <a:endParaRPr lang="en-US" altLang="zh-CN" sz="2800">
              <a:latin typeface="Times New Roman" panose="02020603050405020304" pitchFamily="18" charset="0"/>
            </a:endParaRPr>
          </a:p>
          <a:p>
            <a:pPr>
              <a:lnSpc>
                <a:spcPct val="95000"/>
              </a:lnSpc>
              <a:buNone/>
            </a:pPr>
            <a:r>
              <a:rPr lang="en-US" altLang="zh-CN" sz="2800">
                <a:latin typeface="Times New Roman" panose="02020603050405020304" pitchFamily="18" charset="0"/>
              </a:rPr>
              <a:t>		D. what is wrong with her</a:t>
            </a:r>
            <a:endParaRPr lang="zh-CN" altLang="en-US" sz="2800" dirty="0">
              <a:latin typeface="Times New Roman" panose="02020603050405020304" pitchFamily="18" charset="0"/>
            </a:endParaRPr>
          </a:p>
        </p:txBody>
      </p:sp>
      <p:sp>
        <p:nvSpPr>
          <p:cNvPr id="25605" name="矩形 25604"/>
          <p:cNvSpPr/>
          <p:nvPr/>
        </p:nvSpPr>
        <p:spPr>
          <a:xfrm>
            <a:off x="762000" y="711200"/>
            <a:ext cx="441325" cy="519113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r>
              <a:rPr lang="en-US" altLang="zh-CN" sz="2800" b="0">
                <a:solidFill>
                  <a:srgbClr val="FF0000"/>
                </a:solidFill>
                <a:latin typeface="Times New Roman" panose="02020603050405020304" pitchFamily="18" charset="0"/>
              </a:rPr>
              <a:t>C</a:t>
            </a:r>
            <a:endParaRPr lang="en-US" altLang="zh-CN" sz="2800" b="0" dirty="0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25606" name="矩形 25605"/>
          <p:cNvSpPr/>
          <p:nvPr/>
        </p:nvSpPr>
        <p:spPr>
          <a:xfrm>
            <a:off x="762000" y="3683000"/>
            <a:ext cx="441325" cy="519113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r>
              <a:rPr lang="en-US" altLang="zh-CN" sz="2800" b="0">
                <a:solidFill>
                  <a:srgbClr val="FF0000"/>
                </a:solidFill>
                <a:latin typeface="Times New Roman" panose="02020603050405020304" pitchFamily="18" charset="0"/>
              </a:rPr>
              <a:t>D</a:t>
            </a:r>
            <a:endParaRPr lang="en-US" altLang="zh-CN" sz="2800" b="0" dirty="0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560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560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560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560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605" grpId="0"/>
      <p:bldP spid="25606" grpId="0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7" name="文本占位符 26626"/>
          <p:cNvSpPr>
            <a:spLocks noGrp="1"/>
          </p:cNvSpPr>
          <p:nvPr>
            <p:ph type="body" idx="1"/>
          </p:nvPr>
        </p:nvSpPr>
        <p:spPr>
          <a:xfrm>
            <a:off x="457200" y="838200"/>
            <a:ext cx="8077200" cy="5287963"/>
          </a:xfrm>
        </p:spPr>
        <p:txBody>
          <a:bodyPr/>
          <a:lstStyle/>
          <a:p>
            <a:pPr>
              <a:lnSpc>
                <a:spcPct val="90000"/>
              </a:lnSpc>
              <a:buNone/>
            </a:pPr>
            <a:r>
              <a:rPr lang="en-US" altLang="zh-CN" sz="2800">
                <a:latin typeface="Times New Roman" panose="02020603050405020304" pitchFamily="18" charset="0"/>
              </a:rPr>
              <a:t>(    )7. John, do you know ____ tomorrow?</a:t>
            </a:r>
            <a:endParaRPr lang="en-US" altLang="zh-CN" sz="2800">
              <a:latin typeface="Times New Roman" panose="02020603050405020304" pitchFamily="18" charset="0"/>
            </a:endParaRPr>
          </a:p>
          <a:p>
            <a:pPr>
              <a:lnSpc>
                <a:spcPct val="90000"/>
              </a:lnSpc>
              <a:buNone/>
            </a:pPr>
            <a:r>
              <a:rPr lang="en-US" altLang="zh-CN" sz="2800">
                <a:latin typeface="Times New Roman" panose="02020603050405020304" pitchFamily="18" charset="0"/>
              </a:rPr>
              <a:t>		A. how we will go there</a:t>
            </a:r>
            <a:endParaRPr lang="en-US" altLang="zh-CN" sz="2800">
              <a:latin typeface="Times New Roman" panose="02020603050405020304" pitchFamily="18" charset="0"/>
            </a:endParaRPr>
          </a:p>
          <a:p>
            <a:pPr>
              <a:lnSpc>
                <a:spcPct val="90000"/>
              </a:lnSpc>
              <a:buNone/>
            </a:pPr>
            <a:r>
              <a:rPr lang="en-US" altLang="zh-CN" sz="2800">
                <a:latin typeface="Times New Roman" panose="02020603050405020304" pitchFamily="18" charset="0"/>
              </a:rPr>
              <a:t>		B. what will we do</a:t>
            </a:r>
            <a:endParaRPr lang="en-US" altLang="zh-CN" sz="2800">
              <a:latin typeface="Times New Roman" panose="02020603050405020304" pitchFamily="18" charset="0"/>
            </a:endParaRPr>
          </a:p>
          <a:p>
            <a:pPr>
              <a:lnSpc>
                <a:spcPct val="90000"/>
              </a:lnSpc>
              <a:buNone/>
            </a:pPr>
            <a:r>
              <a:rPr lang="en-US" altLang="zh-CN" sz="2800">
                <a:latin typeface="Times New Roman" panose="02020603050405020304" pitchFamily="18" charset="0"/>
              </a:rPr>
              <a:t>		C. where we went</a:t>
            </a:r>
            <a:endParaRPr lang="en-US" altLang="zh-CN" sz="2800">
              <a:latin typeface="Times New Roman" panose="02020603050405020304" pitchFamily="18" charset="0"/>
            </a:endParaRPr>
          </a:p>
          <a:p>
            <a:pPr>
              <a:lnSpc>
                <a:spcPct val="90000"/>
              </a:lnSpc>
              <a:buNone/>
            </a:pPr>
            <a:r>
              <a:rPr lang="en-US" altLang="zh-CN" sz="2800">
                <a:latin typeface="Times New Roman" panose="02020603050405020304" pitchFamily="18" charset="0"/>
              </a:rPr>
              <a:t>		D. when will we start</a:t>
            </a:r>
            <a:endParaRPr lang="en-US" altLang="zh-CN" sz="2800">
              <a:latin typeface="Times New Roman" panose="02020603050405020304" pitchFamily="18" charset="0"/>
            </a:endParaRPr>
          </a:p>
          <a:p>
            <a:pPr>
              <a:lnSpc>
                <a:spcPct val="90000"/>
              </a:lnSpc>
              <a:buNone/>
            </a:pPr>
            <a:r>
              <a:rPr lang="en-US" altLang="zh-CN" sz="2800">
                <a:latin typeface="Times New Roman" panose="02020603050405020304" pitchFamily="18" charset="0"/>
              </a:rPr>
              <a:t>(    )8. — I’m not sure ____. Can you tell me?</a:t>
            </a:r>
            <a:endParaRPr lang="en-US" altLang="zh-CN" sz="2800">
              <a:latin typeface="Times New Roman" panose="02020603050405020304" pitchFamily="18" charset="0"/>
            </a:endParaRPr>
          </a:p>
          <a:p>
            <a:pPr>
              <a:lnSpc>
                <a:spcPct val="90000"/>
              </a:lnSpc>
              <a:buNone/>
            </a:pPr>
            <a:r>
              <a:rPr lang="en-US" altLang="zh-CN" sz="2800">
                <a:latin typeface="Times New Roman" panose="02020603050405020304" pitchFamily="18" charset="0"/>
              </a:rPr>
              <a:t>		 — At 2:00 p.m.</a:t>
            </a:r>
            <a:endParaRPr lang="en-US" altLang="zh-CN" sz="2800">
              <a:latin typeface="Times New Roman" panose="02020603050405020304" pitchFamily="18" charset="0"/>
            </a:endParaRPr>
          </a:p>
          <a:p>
            <a:pPr>
              <a:lnSpc>
                <a:spcPct val="90000"/>
              </a:lnSpc>
              <a:buNone/>
            </a:pPr>
            <a:r>
              <a:rPr lang="en-US" altLang="zh-CN" sz="2800">
                <a:latin typeface="Times New Roman" panose="02020603050405020304" pitchFamily="18" charset="0"/>
              </a:rPr>
              <a:t>		A. where the meeting will be held</a:t>
            </a:r>
            <a:endParaRPr lang="en-US" altLang="zh-CN" sz="2800">
              <a:latin typeface="Times New Roman" panose="02020603050405020304" pitchFamily="18" charset="0"/>
            </a:endParaRPr>
          </a:p>
          <a:p>
            <a:pPr>
              <a:lnSpc>
                <a:spcPct val="90000"/>
              </a:lnSpc>
              <a:buNone/>
            </a:pPr>
            <a:r>
              <a:rPr lang="en-US" altLang="zh-CN" sz="2800">
                <a:latin typeface="Times New Roman" panose="02020603050405020304" pitchFamily="18" charset="0"/>
              </a:rPr>
              <a:t>		B. when the meeting will begin</a:t>
            </a:r>
            <a:endParaRPr lang="en-US" altLang="zh-CN" sz="2800">
              <a:latin typeface="Times New Roman" panose="02020603050405020304" pitchFamily="18" charset="0"/>
            </a:endParaRPr>
          </a:p>
          <a:p>
            <a:pPr>
              <a:lnSpc>
                <a:spcPct val="90000"/>
              </a:lnSpc>
              <a:buNone/>
            </a:pPr>
            <a:r>
              <a:rPr lang="en-US" altLang="zh-CN" sz="2800">
                <a:latin typeface="Times New Roman" panose="02020603050405020304" pitchFamily="18" charset="0"/>
              </a:rPr>
              <a:t>		C. where will the meeting be held</a:t>
            </a:r>
            <a:endParaRPr lang="en-US" altLang="zh-CN" sz="2800">
              <a:latin typeface="Times New Roman" panose="02020603050405020304" pitchFamily="18" charset="0"/>
            </a:endParaRPr>
          </a:p>
          <a:p>
            <a:pPr>
              <a:lnSpc>
                <a:spcPct val="90000"/>
              </a:lnSpc>
              <a:buNone/>
            </a:pPr>
            <a:r>
              <a:rPr lang="en-US" altLang="zh-CN" sz="2800">
                <a:latin typeface="Times New Roman" panose="02020603050405020304" pitchFamily="18" charset="0"/>
              </a:rPr>
              <a:t>		D. when will the meeting begin</a:t>
            </a:r>
            <a:endParaRPr lang="zh-CN" altLang="en-US" sz="2800" dirty="0">
              <a:latin typeface="Times New Roman" panose="02020603050405020304" pitchFamily="18" charset="0"/>
            </a:endParaRPr>
          </a:p>
        </p:txBody>
      </p:sp>
      <p:sp>
        <p:nvSpPr>
          <p:cNvPr id="26629" name="矩形 26628"/>
          <p:cNvSpPr/>
          <p:nvPr/>
        </p:nvSpPr>
        <p:spPr>
          <a:xfrm>
            <a:off x="685800" y="787400"/>
            <a:ext cx="420688" cy="519113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r>
              <a:rPr lang="en-US" altLang="zh-CN" sz="2800" b="0">
                <a:solidFill>
                  <a:srgbClr val="FF0000"/>
                </a:solidFill>
                <a:latin typeface="Times New Roman" panose="02020603050405020304" pitchFamily="18" charset="0"/>
              </a:rPr>
              <a:t>A</a:t>
            </a:r>
            <a:endParaRPr lang="en-US" altLang="zh-CN" sz="2800" b="0" dirty="0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26630" name="矩形 26629"/>
          <p:cNvSpPr/>
          <p:nvPr/>
        </p:nvSpPr>
        <p:spPr>
          <a:xfrm>
            <a:off x="609600" y="3149600"/>
            <a:ext cx="420688" cy="519113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r>
              <a:rPr lang="en-US" altLang="zh-CN" sz="2800" b="0">
                <a:solidFill>
                  <a:srgbClr val="FF0000"/>
                </a:solidFill>
                <a:latin typeface="Times New Roman" panose="02020603050405020304" pitchFamily="18" charset="0"/>
              </a:rPr>
              <a:t>B</a:t>
            </a:r>
            <a:endParaRPr lang="en-US" altLang="zh-CN" sz="2800" b="0" dirty="0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66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66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66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66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629" grpId="0"/>
      <p:bldP spid="26630" grpId="0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 rot="10800000">
            <a:off x="1457550" y="3284983"/>
            <a:ext cx="6138785" cy="1008112"/>
          </a:xfrm>
          <a:prstGeom prst="rect">
            <a:avLst/>
          </a:prstGeom>
          <a:solidFill>
            <a:srgbClr val="00B0F0">
              <a:alpha val="50000"/>
            </a:srgbClr>
          </a:solidFill>
          <a:ln>
            <a:noFill/>
          </a:ln>
          <a:scene3d>
            <a:camera prst="perspectiveBelow">
              <a:rot lat="20699999" lon="0" rev="0"/>
            </a:camera>
            <a:lightRig rig="threePt" dir="t">
              <a:rot lat="0" lon="0" rev="1800000"/>
            </a:lightRig>
          </a:scene3d>
          <a:sp3d extrusionH="1270000">
            <a:extrusionClr>
              <a:schemeClr val="bg1"/>
            </a:extrusion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7106" name="TextBox 4"/>
          <p:cNvSpPr txBox="1"/>
          <p:nvPr/>
        </p:nvSpPr>
        <p:spPr>
          <a:xfrm>
            <a:off x="3040063" y="3414713"/>
            <a:ext cx="2833687" cy="708025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r>
              <a:rPr lang="en-US" altLang="zh-CN" sz="4000" b="1" dirty="0">
                <a:latin typeface="Comic Sans MS" panose="030F0702030302020204" pitchFamily="66" charset="0"/>
                <a:ea typeface="微软雅黑" panose="020B0503020204020204" charset="-122"/>
              </a:rPr>
              <a:t>Thank you!</a:t>
            </a:r>
            <a:endParaRPr lang="zh-CN" altLang="en-US" sz="4000" b="1" dirty="0">
              <a:latin typeface="Comic Sans MS" panose="030F0702030302020204" pitchFamily="66" charset="0"/>
              <a:ea typeface="微软雅黑" panose="020B0503020204020204" charset="-122"/>
            </a:endParaRPr>
          </a:p>
        </p:txBody>
      </p:sp>
    </p:spTree>
  </p:cSld>
  <p:clrMapOvr>
    <a:masterClrMapping/>
  </p:clrMapOvr>
  <p:transition spd="slow">
    <p:blinds/>
  </p:transition>
</p:sld>
</file>

<file path=ppt/theme/theme1.xml><?xml version="1.0" encoding="utf-8"?>
<a:theme xmlns:a="http://schemas.openxmlformats.org/drawingml/2006/main" name="7_流畅">
  <a:themeElements>
    <a:clrScheme name="">
      <a:dk1>
        <a:srgbClr val="000000"/>
      </a:dk1>
      <a:lt1>
        <a:srgbClr val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FFFFFF"/>
      </a:accent3>
      <a:accent4>
        <a:srgbClr val="000000"/>
      </a:accent4>
      <a:accent5>
        <a:srgbClr val="AABBDF"/>
      </a:accent5>
      <a:accent6>
        <a:srgbClr val="008CC2"/>
      </a:accent6>
      <a:hlink>
        <a:srgbClr val="E2D700"/>
      </a:hlink>
      <a:folHlink>
        <a:srgbClr val="85DFD0"/>
      </a:folHlink>
    </a:clrScheme>
    <a:fontScheme name="">
      <a:majorFont>
        <a:latin typeface="Calibri"/>
        <a:ea typeface="宋体"/>
        <a:cs typeface=""/>
      </a:majorFont>
      <a:minorFont>
        <a:latin typeface="Constantia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raClrSchemeLst>
    <a:extraClrScheme>
      <a:clrScheme name="">
        <a:dk1>
          <a:srgbClr val="000000"/>
        </a:dk1>
        <a:lt1>
          <a:srgbClr val="FFFFFF"/>
        </a:lt1>
        <a:dk2>
          <a:srgbClr val="04617B"/>
        </a:dk2>
        <a:lt2>
          <a:srgbClr val="DBF5F9"/>
        </a:lt2>
        <a:accent1>
          <a:srgbClr val="0F6FC6"/>
        </a:accent1>
        <a:accent2>
          <a:srgbClr val="009DD9"/>
        </a:accent2>
        <a:accent3>
          <a:srgbClr val="FFFFFF"/>
        </a:accent3>
        <a:accent4>
          <a:srgbClr val="000000"/>
        </a:accent4>
        <a:accent5>
          <a:srgbClr val="AABBDF"/>
        </a:accent5>
        <a:accent6>
          <a:srgbClr val="008CC2"/>
        </a:accent6>
        <a:hlink>
          <a:srgbClr val="E2D700"/>
        </a:hlink>
        <a:folHlink>
          <a:srgbClr val="85DFD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6106</Words>
  <Application>WPS 演示</Application>
  <PresentationFormat>全屏显示(4:3)</PresentationFormat>
  <Paragraphs>364</Paragraphs>
  <Slides>32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12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32</vt:i4>
      </vt:variant>
    </vt:vector>
  </HeadingPairs>
  <TitlesOfParts>
    <vt:vector size="45" baseType="lpstr">
      <vt:lpstr>Arial</vt:lpstr>
      <vt:lpstr>宋体</vt:lpstr>
      <vt:lpstr>Wingdings</vt:lpstr>
      <vt:lpstr>Comic Sans MS</vt:lpstr>
      <vt:lpstr>Wingdings 2</vt:lpstr>
      <vt:lpstr>Times New Roman</vt:lpstr>
      <vt:lpstr>微软雅黑</vt:lpstr>
      <vt:lpstr>Bodoni MT Black</vt:lpstr>
      <vt:lpstr>Segoe Print</vt:lpstr>
      <vt:lpstr>Constantia</vt:lpstr>
      <vt:lpstr>Arial Unicode MS</vt:lpstr>
      <vt:lpstr>Calibri</vt:lpstr>
      <vt:lpstr>7_流畅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根据括号中的形容词，运用“形容词+名词性从句”的结构，以第一人称改写句子。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宾语从句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英语周报</dc:creator>
  <cp:lastModifiedBy>Huang</cp:lastModifiedBy>
  <cp:revision>44</cp:revision>
  <dcterms:created xsi:type="dcterms:W3CDTF">2014-11-16T09:17:00Z</dcterms:created>
  <dcterms:modified xsi:type="dcterms:W3CDTF">2020-03-26T03:49:07Z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Version">
    <vt:r8>1</vt:r8>
  </property>
  <property fmtid="{D5CDD505-2E9C-101B-9397-08002B2CF9AE}" pid="3" name="KSOProductBuildVer">
    <vt:lpwstr>2052-11.3.0.8775</vt:lpwstr>
  </property>
</Properties>
</file>