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3716000" cy="7721600"/>
  <p:notesSz cx="13716000" cy="77216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708" y="-11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028700" y="2393696"/>
            <a:ext cx="11658600" cy="16215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057400" y="4324096"/>
            <a:ext cx="9601199" cy="1930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650" b="0" i="0">
                <a:solidFill>
                  <a:srgbClr val="2A1303"/>
                </a:solidFill>
                <a:latin typeface="宋体"/>
                <a:cs typeface="宋体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rgbClr val="151313"/>
                </a:solidFill>
                <a:latin typeface="宋体"/>
                <a:cs typeface="宋体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650" b="0" i="0">
                <a:solidFill>
                  <a:srgbClr val="2A1303"/>
                </a:solidFill>
                <a:latin typeface="宋体"/>
                <a:cs typeface="宋体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85800" y="1775968"/>
            <a:ext cx="5966460" cy="509625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7063739" y="1775968"/>
            <a:ext cx="5966460" cy="509625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320800" y="1778000"/>
            <a:ext cx="11328400" cy="41656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0" y="692150"/>
            <a:ext cx="13716000" cy="0"/>
          </a:xfrm>
          <a:custGeom>
            <a:avLst/>
            <a:gdLst/>
            <a:ahLst/>
            <a:cxnLst/>
            <a:rect l="l" t="t" r="r" b="b"/>
            <a:pathLst>
              <a:path w="13716000">
                <a:moveTo>
                  <a:pt x="0" y="0"/>
                </a:moveTo>
                <a:lnTo>
                  <a:pt x="13716000" y="0"/>
                </a:lnTo>
              </a:path>
            </a:pathLst>
          </a:custGeom>
          <a:ln w="63500">
            <a:solidFill>
              <a:srgbClr val="E8901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650" b="0" i="0">
                <a:solidFill>
                  <a:srgbClr val="2A1303"/>
                </a:solidFill>
                <a:latin typeface="宋体"/>
                <a:cs typeface="宋体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070100" y="-21431"/>
            <a:ext cx="9575800" cy="721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650" b="0" i="0">
                <a:solidFill>
                  <a:srgbClr val="2A1303"/>
                </a:solidFill>
                <a:latin typeface="宋体"/>
                <a:cs typeface="宋体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59333" y="1533541"/>
            <a:ext cx="12997332" cy="37109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rgbClr val="151313"/>
                </a:solidFill>
                <a:latin typeface="宋体"/>
                <a:cs typeface="宋体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663440" y="7181088"/>
            <a:ext cx="4389119" cy="3860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85800" y="7181088"/>
            <a:ext cx="3154680" cy="3860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9875520" y="7181088"/>
            <a:ext cx="3154680" cy="3860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g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g"/><Relationship Id="rId3" Type="http://schemas.openxmlformats.org/officeDocument/2006/relationships/image" Target="../media/image22.jpg"/><Relationship Id="rId7" Type="http://schemas.openxmlformats.org/officeDocument/2006/relationships/image" Target="../media/image26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5.jpg"/><Relationship Id="rId5" Type="http://schemas.openxmlformats.org/officeDocument/2006/relationships/image" Target="../media/image24.jpg"/><Relationship Id="rId10" Type="http://schemas.openxmlformats.org/officeDocument/2006/relationships/image" Target="../media/image29.jpg"/><Relationship Id="rId4" Type="http://schemas.openxmlformats.org/officeDocument/2006/relationships/image" Target="../media/image23.jpg"/><Relationship Id="rId9" Type="http://schemas.openxmlformats.org/officeDocument/2006/relationships/image" Target="../media/image28.jp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g"/><Relationship Id="rId3" Type="http://schemas.openxmlformats.org/officeDocument/2006/relationships/image" Target="../media/image31.jpg"/><Relationship Id="rId7" Type="http://schemas.openxmlformats.org/officeDocument/2006/relationships/image" Target="../media/image35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g"/><Relationship Id="rId5" Type="http://schemas.openxmlformats.org/officeDocument/2006/relationships/image" Target="../media/image33.jpg"/><Relationship Id="rId4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3716000" cy="77216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3081000" y="5257800"/>
            <a:ext cx="101600" cy="711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343400" y="1422400"/>
            <a:ext cx="3352800" cy="24892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3004800" y="6096000"/>
            <a:ext cx="152400" cy="7112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7137400" y="5461000"/>
            <a:ext cx="482600" cy="12446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378200" y="3987800"/>
            <a:ext cx="508000" cy="3302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692150"/>
            <a:ext cx="13716000" cy="0"/>
          </a:xfrm>
          <a:custGeom>
            <a:avLst/>
            <a:gdLst/>
            <a:ahLst/>
            <a:cxnLst/>
            <a:rect l="l" t="t" r="r" b="b"/>
            <a:pathLst>
              <a:path w="13716000">
                <a:moveTo>
                  <a:pt x="0" y="0"/>
                </a:moveTo>
                <a:lnTo>
                  <a:pt x="13716000" y="0"/>
                </a:lnTo>
              </a:path>
            </a:pathLst>
          </a:custGeom>
          <a:ln w="63500">
            <a:solidFill>
              <a:srgbClr val="E8901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988300" y="5289550"/>
            <a:ext cx="5067300" cy="0"/>
          </a:xfrm>
          <a:custGeom>
            <a:avLst/>
            <a:gdLst/>
            <a:ahLst/>
            <a:cxnLst/>
            <a:rect l="l" t="t" r="r" b="b"/>
            <a:pathLst>
              <a:path w="5067300">
                <a:moveTo>
                  <a:pt x="0" y="0"/>
                </a:moveTo>
                <a:lnTo>
                  <a:pt x="5067300" y="0"/>
                </a:lnTo>
              </a:path>
            </a:pathLst>
          </a:custGeom>
          <a:ln w="12700">
            <a:solidFill>
              <a:srgbClr val="A8D8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60400" y="3727450"/>
            <a:ext cx="2730500" cy="0"/>
          </a:xfrm>
          <a:custGeom>
            <a:avLst/>
            <a:gdLst/>
            <a:ahLst/>
            <a:cxnLst/>
            <a:rect l="l" t="t" r="r" b="b"/>
            <a:pathLst>
              <a:path w="2730500">
                <a:moveTo>
                  <a:pt x="0" y="0"/>
                </a:moveTo>
                <a:lnTo>
                  <a:pt x="2730500" y="0"/>
                </a:lnTo>
              </a:path>
            </a:pathLst>
          </a:custGeom>
          <a:ln w="63500">
            <a:solidFill>
              <a:srgbClr val="3B6BE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3055600" y="3086100"/>
            <a:ext cx="101600" cy="139700"/>
          </a:xfrm>
          <a:custGeom>
            <a:avLst/>
            <a:gdLst/>
            <a:ahLst/>
            <a:cxnLst/>
            <a:rect l="l" t="t" r="r" b="b"/>
            <a:pathLst>
              <a:path w="101600" h="139700">
                <a:moveTo>
                  <a:pt x="0" y="0"/>
                </a:moveTo>
                <a:lnTo>
                  <a:pt x="101600" y="0"/>
                </a:lnTo>
                <a:lnTo>
                  <a:pt x="101600" y="139700"/>
                </a:lnTo>
                <a:lnTo>
                  <a:pt x="0" y="13970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7620000" y="6686550"/>
            <a:ext cx="5283200" cy="0"/>
          </a:xfrm>
          <a:custGeom>
            <a:avLst/>
            <a:gdLst/>
            <a:ahLst/>
            <a:cxnLst/>
            <a:rect l="l" t="t" r="r" b="b"/>
            <a:pathLst>
              <a:path w="5283200">
                <a:moveTo>
                  <a:pt x="0" y="0"/>
                </a:moveTo>
                <a:lnTo>
                  <a:pt x="5283200" y="0"/>
                </a:lnTo>
              </a:path>
            </a:pathLst>
          </a:custGeom>
          <a:ln w="635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094457" y="6572250"/>
            <a:ext cx="865505" cy="0"/>
          </a:xfrm>
          <a:custGeom>
            <a:avLst/>
            <a:gdLst/>
            <a:ahLst/>
            <a:cxnLst/>
            <a:rect l="l" t="t" r="r" b="b"/>
            <a:pathLst>
              <a:path w="865504">
                <a:moveTo>
                  <a:pt x="0" y="0"/>
                </a:moveTo>
                <a:lnTo>
                  <a:pt x="865142" y="0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11950700" y="101833"/>
            <a:ext cx="1599565" cy="495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150" spc="-2090" dirty="0">
                <a:solidFill>
                  <a:srgbClr val="134474"/>
                </a:solidFill>
                <a:latin typeface="宋体"/>
                <a:cs typeface="宋体"/>
              </a:rPr>
              <a:t>置</a:t>
            </a:r>
            <a:r>
              <a:rPr sz="3700" spc="-2290" dirty="0">
                <a:solidFill>
                  <a:srgbClr val="134474"/>
                </a:solidFill>
                <a:latin typeface="Arial"/>
                <a:cs typeface="Arial"/>
              </a:rPr>
              <a:t>1</a:t>
            </a:r>
            <a:r>
              <a:rPr sz="2950" spc="145" dirty="0">
                <a:solidFill>
                  <a:srgbClr val="134474"/>
                </a:solidFill>
                <a:latin typeface="宋体"/>
                <a:cs typeface="宋体"/>
              </a:rPr>
              <a:t>筐</a:t>
            </a:r>
            <a:r>
              <a:rPr sz="2950" spc="-254" dirty="0">
                <a:solidFill>
                  <a:srgbClr val="134474"/>
                </a:solidFill>
                <a:latin typeface="宋体"/>
                <a:cs typeface="宋体"/>
              </a:rPr>
              <a:t>至</a:t>
            </a:r>
            <a:r>
              <a:rPr sz="2950" spc="940" dirty="0">
                <a:solidFill>
                  <a:srgbClr val="134474"/>
                </a:solidFill>
                <a:latin typeface="宋体"/>
                <a:cs typeface="宋体"/>
              </a:rPr>
              <a:t>蓝</a:t>
            </a:r>
            <a:endParaRPr sz="2950">
              <a:latin typeface="宋体"/>
              <a:cs typeface="宋体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0985500" y="136723"/>
            <a:ext cx="718185" cy="546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775"/>
              </a:lnSpc>
            </a:pPr>
            <a:r>
              <a:rPr sz="4100" spc="1350" dirty="0">
                <a:solidFill>
                  <a:srgbClr val="134474"/>
                </a:solidFill>
                <a:latin typeface="宋体"/>
                <a:cs typeface="宋体"/>
              </a:rPr>
              <a:t>也</a:t>
            </a:r>
            <a:endParaRPr sz="4100">
              <a:latin typeface="宋体"/>
              <a:cs typeface="宋体"/>
            </a:endParaRPr>
          </a:p>
        </p:txBody>
      </p: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187700">
              <a:lnSpc>
                <a:spcPts val="6090"/>
              </a:lnSpc>
            </a:pPr>
            <a:r>
              <a:rPr sz="5250" spc="145" dirty="0">
                <a:solidFill>
                  <a:srgbClr val="210F03"/>
                </a:solidFill>
              </a:rPr>
              <a:t>课</a:t>
            </a:r>
            <a:r>
              <a:rPr sz="5250" spc="260" dirty="0">
                <a:solidFill>
                  <a:srgbClr val="210F03"/>
                </a:solidFill>
              </a:rPr>
              <a:t>程</a:t>
            </a:r>
            <a:r>
              <a:rPr sz="5250" spc="-2140" dirty="0">
                <a:solidFill>
                  <a:srgbClr val="210F03"/>
                </a:solidFill>
              </a:rPr>
              <a:t> </a:t>
            </a:r>
            <a:r>
              <a:rPr sz="5250" spc="-350" dirty="0">
                <a:solidFill>
                  <a:srgbClr val="210F03"/>
                </a:solidFill>
              </a:rPr>
              <a:t>内</a:t>
            </a:r>
            <a:r>
              <a:rPr sz="5250" spc="210" dirty="0">
                <a:solidFill>
                  <a:srgbClr val="210F03"/>
                </a:solidFill>
              </a:rPr>
              <a:t>容</a:t>
            </a:r>
            <a:endParaRPr sz="5250"/>
          </a:p>
        </p:txBody>
      </p:sp>
      <p:sp>
        <p:nvSpPr>
          <p:cNvPr id="16" name="object 16"/>
          <p:cNvSpPr txBox="1"/>
          <p:nvPr/>
        </p:nvSpPr>
        <p:spPr>
          <a:xfrm>
            <a:off x="7620000" y="1149151"/>
            <a:ext cx="5772150" cy="20935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r>
              <a:rPr sz="3900" spc="-2420" dirty="0">
                <a:solidFill>
                  <a:srgbClr val="49AF4B"/>
                </a:solidFill>
                <a:latin typeface="宋体"/>
                <a:cs typeface="宋体"/>
              </a:rPr>
              <a:t>（</a:t>
            </a:r>
            <a:r>
              <a:rPr sz="3900" spc="-434" dirty="0">
                <a:solidFill>
                  <a:srgbClr val="49AF4B"/>
                </a:solidFill>
                <a:latin typeface="宋体"/>
                <a:cs typeface="宋体"/>
              </a:rPr>
              <a:t> </a:t>
            </a:r>
            <a:r>
              <a:rPr sz="2500" spc="150" dirty="0">
                <a:solidFill>
                  <a:srgbClr val="081511"/>
                </a:solidFill>
                <a:latin typeface="Times New Roman"/>
                <a:cs typeface="Times New Roman"/>
              </a:rPr>
              <a:t>1</a:t>
            </a:r>
            <a:r>
              <a:rPr sz="2500" spc="70" dirty="0">
                <a:solidFill>
                  <a:srgbClr val="153816"/>
                </a:solidFill>
                <a:latin typeface="Times New Roman"/>
                <a:cs typeface="Times New Roman"/>
              </a:rPr>
              <a:t>.</a:t>
            </a:r>
            <a:r>
              <a:rPr sz="2500" spc="50" dirty="0">
                <a:solidFill>
                  <a:srgbClr val="081511"/>
                </a:solidFill>
                <a:latin typeface="Times New Roman"/>
                <a:cs typeface="Times New Roman"/>
              </a:rPr>
              <a:t>1</a:t>
            </a:r>
            <a:r>
              <a:rPr sz="2500" spc="70" dirty="0">
                <a:solidFill>
                  <a:srgbClr val="081511"/>
                </a:solidFill>
                <a:latin typeface="Times New Roman"/>
                <a:cs typeface="Times New Roman"/>
              </a:rPr>
              <a:t>.</a:t>
            </a:r>
            <a:r>
              <a:rPr sz="2500" spc="50" dirty="0">
                <a:solidFill>
                  <a:srgbClr val="081511"/>
                </a:solidFill>
                <a:latin typeface="Times New Roman"/>
                <a:cs typeface="Times New Roman"/>
              </a:rPr>
              <a:t>1</a:t>
            </a:r>
            <a:r>
              <a:rPr sz="2550" spc="175" dirty="0">
                <a:solidFill>
                  <a:srgbClr val="1C541F"/>
                </a:solidFill>
                <a:latin typeface="宋体"/>
                <a:cs typeface="宋体"/>
              </a:rPr>
              <a:t>生</a:t>
            </a:r>
            <a:r>
              <a:rPr sz="2550" spc="315" dirty="0">
                <a:solidFill>
                  <a:srgbClr val="1C541F"/>
                </a:solidFill>
                <a:latin typeface="宋体"/>
                <a:cs typeface="宋体"/>
              </a:rPr>
              <a:t>活</a:t>
            </a:r>
            <a:r>
              <a:rPr sz="2550" spc="-55" dirty="0">
                <a:solidFill>
                  <a:srgbClr val="1C541F"/>
                </a:solidFill>
                <a:latin typeface="宋体"/>
                <a:cs typeface="宋体"/>
              </a:rPr>
              <a:t>中</a:t>
            </a:r>
            <a:r>
              <a:rPr sz="2550" spc="200" dirty="0">
                <a:solidFill>
                  <a:srgbClr val="1C541F"/>
                </a:solidFill>
                <a:latin typeface="宋体"/>
                <a:cs typeface="宋体"/>
              </a:rPr>
              <a:t>常</a:t>
            </a:r>
            <a:r>
              <a:rPr sz="2550" spc="290" dirty="0">
                <a:solidFill>
                  <a:srgbClr val="1C541F"/>
                </a:solidFill>
                <a:latin typeface="宋体"/>
                <a:cs typeface="宋体"/>
              </a:rPr>
              <a:t>见</a:t>
            </a:r>
            <a:r>
              <a:rPr sz="2550" spc="45" dirty="0">
                <a:solidFill>
                  <a:srgbClr val="1C541F"/>
                </a:solidFill>
                <a:latin typeface="宋体"/>
                <a:cs typeface="宋体"/>
              </a:rPr>
              <a:t>的网</a:t>
            </a:r>
            <a:r>
              <a:rPr sz="2550" u="sng" spc="100" dirty="0">
                <a:solidFill>
                  <a:srgbClr val="1C541F"/>
                </a:solidFill>
                <a:latin typeface="宋体"/>
                <a:cs typeface="宋体"/>
              </a:rPr>
              <a:t>络</a:t>
            </a:r>
            <a:r>
              <a:rPr sz="2550" spc="100" dirty="0">
                <a:solidFill>
                  <a:srgbClr val="1C541F"/>
                </a:solidFill>
                <a:latin typeface="宋体"/>
                <a:cs typeface="宋体"/>
              </a:rPr>
              <a:t>安全</a:t>
            </a:r>
            <a:r>
              <a:rPr sz="2550" spc="-935" dirty="0">
                <a:solidFill>
                  <a:srgbClr val="1C541F"/>
                </a:solidFill>
                <a:latin typeface="宋体"/>
                <a:cs typeface="宋体"/>
              </a:rPr>
              <a:t> </a:t>
            </a:r>
            <a:r>
              <a:rPr sz="2550" spc="-55" dirty="0">
                <a:solidFill>
                  <a:srgbClr val="153816"/>
                </a:solidFill>
                <a:latin typeface="宋体"/>
                <a:cs typeface="宋体"/>
              </a:rPr>
              <a:t>问</a:t>
            </a:r>
            <a:r>
              <a:rPr sz="2550" spc="254" dirty="0">
                <a:solidFill>
                  <a:srgbClr val="1C541F"/>
                </a:solidFill>
                <a:latin typeface="宋体"/>
                <a:cs typeface="宋体"/>
              </a:rPr>
              <a:t>题</a:t>
            </a:r>
            <a:r>
              <a:rPr sz="2550" spc="-580" dirty="0">
                <a:solidFill>
                  <a:srgbClr val="1C541F"/>
                </a:solidFill>
                <a:latin typeface="宋体"/>
                <a:cs typeface="宋体"/>
              </a:rPr>
              <a:t> </a:t>
            </a:r>
            <a:r>
              <a:rPr sz="2550" spc="-1585" dirty="0">
                <a:solidFill>
                  <a:srgbClr val="509A59"/>
                </a:solidFill>
                <a:latin typeface="宋体"/>
                <a:cs typeface="宋体"/>
              </a:rPr>
              <a:t>］</a:t>
            </a:r>
            <a:endParaRPr sz="2550">
              <a:latin typeface="宋体"/>
              <a:cs typeface="宋体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4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583565" algn="l"/>
              </a:tabLst>
            </a:pPr>
            <a:r>
              <a:rPr sz="2500" spc="-270" dirty="0">
                <a:latin typeface="Times New Roman"/>
                <a:cs typeface="Times New Roman"/>
              </a:rPr>
              <a:t>I</a:t>
            </a:r>
            <a:r>
              <a:rPr sz="2500" spc="-195" dirty="0">
                <a:latin typeface="Times New Roman"/>
                <a:cs typeface="Times New Roman"/>
              </a:rPr>
              <a:t> </a:t>
            </a:r>
            <a:r>
              <a:rPr sz="2500" spc="855" dirty="0">
                <a:solidFill>
                  <a:srgbClr val="49AF4B"/>
                </a:solidFill>
                <a:latin typeface="Times New Roman"/>
                <a:cs typeface="Times New Roman"/>
              </a:rPr>
              <a:t>[</a:t>
            </a:r>
            <a:r>
              <a:rPr sz="2500" dirty="0">
                <a:solidFill>
                  <a:srgbClr val="49AF4B"/>
                </a:solidFill>
                <a:latin typeface="Times New Roman"/>
                <a:cs typeface="Times New Roman"/>
              </a:rPr>
              <a:t>	</a:t>
            </a:r>
            <a:r>
              <a:rPr sz="2500" spc="50" dirty="0">
                <a:solidFill>
                  <a:srgbClr val="081511"/>
                </a:solidFill>
                <a:latin typeface="Times New Roman"/>
                <a:cs typeface="Times New Roman"/>
              </a:rPr>
              <a:t>1</a:t>
            </a:r>
            <a:r>
              <a:rPr sz="2500" spc="70" dirty="0">
                <a:solidFill>
                  <a:srgbClr val="081511"/>
                </a:solidFill>
                <a:latin typeface="Times New Roman"/>
                <a:cs typeface="Times New Roman"/>
              </a:rPr>
              <a:t>.</a:t>
            </a:r>
            <a:r>
              <a:rPr sz="2500" spc="150" dirty="0">
                <a:solidFill>
                  <a:srgbClr val="081511"/>
                </a:solidFill>
                <a:latin typeface="Times New Roman"/>
                <a:cs typeface="Times New Roman"/>
              </a:rPr>
              <a:t>1</a:t>
            </a:r>
            <a:r>
              <a:rPr sz="2500" spc="-30" dirty="0">
                <a:solidFill>
                  <a:srgbClr val="1C541F"/>
                </a:solidFill>
                <a:latin typeface="Times New Roman"/>
                <a:cs typeface="Times New Roman"/>
              </a:rPr>
              <a:t>.</a:t>
            </a:r>
            <a:r>
              <a:rPr sz="2500" spc="150" dirty="0">
                <a:solidFill>
                  <a:srgbClr val="081511"/>
                </a:solidFill>
                <a:latin typeface="Times New Roman"/>
                <a:cs typeface="Times New Roman"/>
              </a:rPr>
              <a:t>2</a:t>
            </a:r>
            <a:r>
              <a:rPr sz="2550" spc="45" dirty="0">
                <a:solidFill>
                  <a:srgbClr val="1C541F"/>
                </a:solidFill>
                <a:latin typeface="宋体"/>
                <a:cs typeface="宋体"/>
              </a:rPr>
              <a:t>工</a:t>
            </a:r>
            <a:r>
              <a:rPr sz="2550" spc="345" dirty="0">
                <a:solidFill>
                  <a:srgbClr val="1C541F"/>
                </a:solidFill>
                <a:latin typeface="宋体"/>
                <a:cs typeface="宋体"/>
              </a:rPr>
              <a:t>作</a:t>
            </a:r>
            <a:r>
              <a:rPr sz="2550" spc="45" dirty="0">
                <a:solidFill>
                  <a:srgbClr val="1C541F"/>
                </a:solidFill>
                <a:latin typeface="宋体"/>
                <a:cs typeface="宋体"/>
              </a:rPr>
              <a:t>中常</a:t>
            </a:r>
            <a:r>
              <a:rPr sz="2550" spc="345" dirty="0">
                <a:solidFill>
                  <a:srgbClr val="1C541F"/>
                </a:solidFill>
                <a:latin typeface="宋体"/>
                <a:cs typeface="宋体"/>
              </a:rPr>
              <a:t>见</a:t>
            </a:r>
            <a:r>
              <a:rPr sz="2550" spc="145" dirty="0">
                <a:solidFill>
                  <a:srgbClr val="1C541F"/>
                </a:solidFill>
                <a:latin typeface="宋体"/>
                <a:cs typeface="宋体"/>
              </a:rPr>
              <a:t>的</a:t>
            </a:r>
            <a:r>
              <a:rPr sz="2550" spc="-55" dirty="0">
                <a:solidFill>
                  <a:srgbClr val="1C541F"/>
                </a:solidFill>
                <a:latin typeface="宋体"/>
                <a:cs typeface="宋体"/>
              </a:rPr>
              <a:t>网</a:t>
            </a:r>
            <a:r>
              <a:rPr sz="2550" spc="175" dirty="0">
                <a:solidFill>
                  <a:srgbClr val="1C541F"/>
                </a:solidFill>
                <a:latin typeface="宋体"/>
                <a:cs typeface="宋体"/>
              </a:rPr>
              <a:t>络</a:t>
            </a:r>
            <a:r>
              <a:rPr sz="2550" spc="114" dirty="0">
                <a:solidFill>
                  <a:srgbClr val="1C541F"/>
                </a:solidFill>
                <a:latin typeface="宋体"/>
                <a:cs typeface="宋体"/>
              </a:rPr>
              <a:t>安</a:t>
            </a:r>
            <a:r>
              <a:rPr sz="2550" spc="450" dirty="0">
                <a:solidFill>
                  <a:srgbClr val="1C541F"/>
                </a:solidFill>
                <a:latin typeface="宋体"/>
                <a:cs typeface="宋体"/>
              </a:rPr>
              <a:t>全</a:t>
            </a:r>
            <a:r>
              <a:rPr sz="2550" spc="-155" dirty="0">
                <a:solidFill>
                  <a:srgbClr val="1C541F"/>
                </a:solidFill>
                <a:latin typeface="宋体"/>
                <a:cs typeface="宋体"/>
              </a:rPr>
              <a:t>问</a:t>
            </a:r>
            <a:r>
              <a:rPr sz="2550" spc="450" dirty="0">
                <a:solidFill>
                  <a:srgbClr val="1C541F"/>
                </a:solidFill>
                <a:latin typeface="宋体"/>
                <a:cs typeface="宋体"/>
              </a:rPr>
              <a:t>题</a:t>
            </a:r>
            <a:r>
              <a:rPr sz="5950" spc="1425" dirty="0">
                <a:solidFill>
                  <a:srgbClr val="509A59"/>
                </a:solidFill>
                <a:latin typeface="Arial"/>
                <a:cs typeface="Arial"/>
              </a:rPr>
              <a:t>i</a:t>
            </a:r>
            <a:endParaRPr sz="5950">
              <a:latin typeface="Arial"/>
              <a:cs typeface="Aria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4369206" y="4341316"/>
            <a:ext cx="157480" cy="400685"/>
          </a:xfrm>
          <a:custGeom>
            <a:avLst/>
            <a:gdLst/>
            <a:ahLst/>
            <a:cxnLst/>
            <a:rect l="l" t="t" r="r" b="b"/>
            <a:pathLst>
              <a:path w="157479" h="400685">
                <a:moveTo>
                  <a:pt x="0" y="0"/>
                </a:moveTo>
                <a:lnTo>
                  <a:pt x="157322" y="0"/>
                </a:lnTo>
                <a:lnTo>
                  <a:pt x="157322" y="400347"/>
                </a:lnTo>
                <a:lnTo>
                  <a:pt x="0" y="400347"/>
                </a:lnTo>
                <a:lnTo>
                  <a:pt x="0" y="0"/>
                </a:lnTo>
                <a:close/>
              </a:path>
            </a:pathLst>
          </a:custGeom>
          <a:solidFill>
            <a:srgbClr val="665DE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612843" y="4341316"/>
            <a:ext cx="2192655" cy="400685"/>
          </a:xfrm>
          <a:custGeom>
            <a:avLst/>
            <a:gdLst/>
            <a:ahLst/>
            <a:cxnLst/>
            <a:rect l="l" t="t" r="r" b="b"/>
            <a:pathLst>
              <a:path w="2192654" h="400685">
                <a:moveTo>
                  <a:pt x="0" y="0"/>
                </a:moveTo>
                <a:lnTo>
                  <a:pt x="2192209" y="0"/>
                </a:lnTo>
                <a:lnTo>
                  <a:pt x="2192209" y="400347"/>
                </a:lnTo>
                <a:lnTo>
                  <a:pt x="0" y="400347"/>
                </a:lnTo>
                <a:lnTo>
                  <a:pt x="0" y="0"/>
                </a:lnTo>
                <a:close/>
              </a:path>
            </a:pathLst>
          </a:custGeom>
          <a:solidFill>
            <a:srgbClr val="8960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6673294" y="4369891"/>
            <a:ext cx="706120" cy="325120"/>
          </a:xfrm>
          <a:custGeom>
            <a:avLst/>
            <a:gdLst/>
            <a:ahLst/>
            <a:cxnLst/>
            <a:rect l="l" t="t" r="r" b="b"/>
            <a:pathLst>
              <a:path w="706120" h="325120">
                <a:moveTo>
                  <a:pt x="0" y="0"/>
                </a:moveTo>
                <a:lnTo>
                  <a:pt x="705993" y="0"/>
                </a:lnTo>
                <a:lnTo>
                  <a:pt x="705993" y="325115"/>
                </a:lnTo>
                <a:lnTo>
                  <a:pt x="0" y="325115"/>
                </a:lnTo>
                <a:lnTo>
                  <a:pt x="0" y="0"/>
                </a:lnTo>
                <a:close/>
              </a:path>
            </a:pathLst>
          </a:custGeom>
          <a:solidFill>
            <a:srgbClr val="665DE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6883400" y="5367515"/>
            <a:ext cx="6210935" cy="12566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36600">
              <a:lnSpc>
                <a:spcPct val="100000"/>
              </a:lnSpc>
            </a:pPr>
            <a:r>
              <a:rPr sz="3500" spc="819" dirty="0">
                <a:latin typeface="Arial"/>
                <a:cs typeface="Arial"/>
              </a:rPr>
              <a:t>i</a:t>
            </a:r>
            <a:r>
              <a:rPr sz="2500" spc="-254" dirty="0">
                <a:solidFill>
                  <a:srgbClr val="49AF4B"/>
                </a:solidFill>
                <a:latin typeface="Times New Roman"/>
                <a:cs typeface="Times New Roman"/>
              </a:rPr>
              <a:t>1</a:t>
            </a:r>
            <a:r>
              <a:rPr sz="2500" spc="150" dirty="0">
                <a:solidFill>
                  <a:srgbClr val="081511"/>
                </a:solidFill>
                <a:latin typeface="Times New Roman"/>
                <a:cs typeface="Times New Roman"/>
              </a:rPr>
              <a:t>1</a:t>
            </a:r>
            <a:r>
              <a:rPr sz="2500" spc="-130" dirty="0">
                <a:solidFill>
                  <a:srgbClr val="1C541F"/>
                </a:solidFill>
                <a:latin typeface="Times New Roman"/>
                <a:cs typeface="Times New Roman"/>
              </a:rPr>
              <a:t>.</a:t>
            </a:r>
            <a:r>
              <a:rPr sz="2500" spc="160" dirty="0">
                <a:solidFill>
                  <a:srgbClr val="081511"/>
                </a:solidFill>
                <a:latin typeface="Times New Roman"/>
                <a:cs typeface="Times New Roman"/>
              </a:rPr>
              <a:t>4.</a:t>
            </a:r>
            <a:r>
              <a:rPr sz="2500" spc="50" dirty="0">
                <a:solidFill>
                  <a:srgbClr val="081511"/>
                </a:solidFill>
                <a:latin typeface="Times New Roman"/>
                <a:cs typeface="Times New Roman"/>
              </a:rPr>
              <a:t>1</a:t>
            </a:r>
            <a:r>
              <a:rPr sz="2550" spc="150" dirty="0">
                <a:solidFill>
                  <a:srgbClr val="1C541F"/>
                </a:solidFill>
                <a:latin typeface="宋体"/>
                <a:cs typeface="宋体"/>
              </a:rPr>
              <a:t>我</a:t>
            </a:r>
            <a:r>
              <a:rPr sz="2550" spc="240" dirty="0">
                <a:solidFill>
                  <a:srgbClr val="1C541F"/>
                </a:solidFill>
                <a:latin typeface="宋体"/>
                <a:cs typeface="宋体"/>
              </a:rPr>
              <a:t>国</a:t>
            </a:r>
            <a:r>
              <a:rPr sz="2550" spc="45" dirty="0">
                <a:solidFill>
                  <a:srgbClr val="1C541F"/>
                </a:solidFill>
                <a:latin typeface="宋体"/>
                <a:cs typeface="宋体"/>
              </a:rPr>
              <a:t>网</a:t>
            </a:r>
            <a:r>
              <a:rPr sz="2550" spc="125" dirty="0">
                <a:solidFill>
                  <a:srgbClr val="1C541F"/>
                </a:solidFill>
                <a:latin typeface="宋体"/>
                <a:cs typeface="宋体"/>
              </a:rPr>
              <a:t>络</a:t>
            </a:r>
            <a:r>
              <a:rPr sz="2550" spc="270" dirty="0">
                <a:solidFill>
                  <a:srgbClr val="1C541F"/>
                </a:solidFill>
                <a:latin typeface="宋体"/>
                <a:cs typeface="宋体"/>
              </a:rPr>
              <a:t>空</a:t>
            </a:r>
            <a:r>
              <a:rPr sz="2550" spc="45" dirty="0">
                <a:solidFill>
                  <a:srgbClr val="1C541F"/>
                </a:solidFill>
                <a:latin typeface="宋体"/>
                <a:cs typeface="宋体"/>
              </a:rPr>
              <a:t>间</a:t>
            </a:r>
            <a:r>
              <a:rPr sz="2550" spc="200" dirty="0">
                <a:solidFill>
                  <a:srgbClr val="1C541F"/>
                </a:solidFill>
                <a:latin typeface="宋体"/>
                <a:cs typeface="宋体"/>
              </a:rPr>
              <a:t>安</a:t>
            </a:r>
            <a:r>
              <a:rPr sz="2550" spc="290" dirty="0">
                <a:solidFill>
                  <a:srgbClr val="1C541F"/>
                </a:solidFill>
                <a:latin typeface="宋体"/>
                <a:cs typeface="宋体"/>
              </a:rPr>
              <a:t>全</a:t>
            </a:r>
            <a:r>
              <a:rPr sz="2550" spc="-55" dirty="0">
                <a:solidFill>
                  <a:srgbClr val="1C541F"/>
                </a:solidFill>
                <a:latin typeface="宋体"/>
                <a:cs typeface="宋体"/>
              </a:rPr>
              <a:t>的</a:t>
            </a:r>
            <a:r>
              <a:rPr sz="2550" u="heavy" spc="175" dirty="0">
                <a:solidFill>
                  <a:srgbClr val="1C541F"/>
                </a:solidFill>
                <a:latin typeface="宋体"/>
                <a:cs typeface="宋体"/>
              </a:rPr>
              <a:t>重</a:t>
            </a:r>
            <a:r>
              <a:rPr sz="2550" u="heavy" spc="114" dirty="0">
                <a:solidFill>
                  <a:srgbClr val="1C541F"/>
                </a:solidFill>
                <a:latin typeface="宋体"/>
                <a:cs typeface="宋体"/>
              </a:rPr>
              <a:t>大</a:t>
            </a:r>
            <a:r>
              <a:rPr sz="2550" spc="100" dirty="0">
                <a:solidFill>
                  <a:srgbClr val="1C541F"/>
                </a:solidFill>
                <a:latin typeface="宋体"/>
                <a:cs typeface="宋体"/>
              </a:rPr>
              <a:t>机遇</a:t>
            </a:r>
            <a:endParaRPr sz="2550">
              <a:latin typeface="宋体"/>
              <a:cs typeface="宋体"/>
            </a:endParaRPr>
          </a:p>
          <a:p>
            <a:pPr marL="12700">
              <a:lnSpc>
                <a:spcPts val="3804"/>
              </a:lnSpc>
              <a:spcBef>
                <a:spcPts val="2450"/>
              </a:spcBef>
              <a:tabLst>
                <a:tab pos="586105" algn="l"/>
              </a:tabLst>
            </a:pPr>
            <a:r>
              <a:rPr sz="1450" spc="-120" dirty="0">
                <a:solidFill>
                  <a:srgbClr val="F9F2FB"/>
                </a:solidFill>
                <a:latin typeface="宋体"/>
                <a:cs typeface="宋体"/>
              </a:rPr>
              <a:t>」	</a:t>
            </a:r>
            <a:r>
              <a:rPr sz="3250" spc="-3335" dirty="0">
                <a:latin typeface="宋体"/>
                <a:cs typeface="宋体"/>
              </a:rPr>
              <a:t>！</a:t>
            </a:r>
            <a:r>
              <a:rPr sz="3250" spc="-1255" dirty="0">
                <a:solidFill>
                  <a:srgbClr val="3B8C3D"/>
                </a:solidFill>
                <a:latin typeface="宋体"/>
                <a:cs typeface="宋体"/>
              </a:rPr>
              <a:t>巳</a:t>
            </a:r>
            <a:r>
              <a:rPr sz="2300" spc="-80" dirty="0">
                <a:solidFill>
                  <a:srgbClr val="153816"/>
                </a:solidFill>
                <a:latin typeface="Times New Roman"/>
                <a:cs typeface="Times New Roman"/>
              </a:rPr>
              <a:t>.</a:t>
            </a:r>
            <a:r>
              <a:rPr sz="2300" spc="145" dirty="0">
                <a:solidFill>
                  <a:srgbClr val="081511"/>
                </a:solidFill>
                <a:latin typeface="Times New Roman"/>
                <a:cs typeface="Times New Roman"/>
              </a:rPr>
              <a:t>4</a:t>
            </a:r>
            <a:r>
              <a:rPr sz="2300" spc="20" dirty="0">
                <a:solidFill>
                  <a:srgbClr val="1C541F"/>
                </a:solidFill>
                <a:latin typeface="Times New Roman"/>
                <a:cs typeface="Times New Roman"/>
              </a:rPr>
              <a:t>.</a:t>
            </a:r>
            <a:r>
              <a:rPr sz="2300" spc="45" dirty="0">
                <a:solidFill>
                  <a:srgbClr val="153816"/>
                </a:solidFill>
                <a:latin typeface="Times New Roman"/>
                <a:cs typeface="Times New Roman"/>
              </a:rPr>
              <a:t>2</a:t>
            </a:r>
            <a:r>
              <a:rPr sz="2300" spc="200" dirty="0">
                <a:solidFill>
                  <a:srgbClr val="1C541F"/>
                </a:solidFill>
                <a:latin typeface="宋体"/>
                <a:cs typeface="宋体"/>
              </a:rPr>
              <a:t>我</a:t>
            </a:r>
            <a:r>
              <a:rPr sz="2300" spc="95" dirty="0">
                <a:solidFill>
                  <a:srgbClr val="1C541F"/>
                </a:solidFill>
                <a:latin typeface="宋体"/>
                <a:cs typeface="宋体"/>
              </a:rPr>
              <a:t>国</a:t>
            </a:r>
            <a:r>
              <a:rPr sz="2300" spc="-105" dirty="0">
                <a:solidFill>
                  <a:srgbClr val="1C541F"/>
                </a:solidFill>
                <a:latin typeface="宋体"/>
                <a:cs typeface="宋体"/>
              </a:rPr>
              <a:t>网</a:t>
            </a:r>
            <a:r>
              <a:rPr sz="2300" spc="114" dirty="0">
                <a:solidFill>
                  <a:srgbClr val="1C541F"/>
                </a:solidFill>
                <a:latin typeface="宋体"/>
                <a:cs typeface="宋体"/>
              </a:rPr>
              <a:t>络</a:t>
            </a:r>
            <a:r>
              <a:rPr sz="2300" spc="280" dirty="0">
                <a:solidFill>
                  <a:srgbClr val="1C541F"/>
                </a:solidFill>
                <a:latin typeface="宋体"/>
                <a:cs typeface="宋体"/>
              </a:rPr>
              <a:t>空</a:t>
            </a:r>
            <a:r>
              <a:rPr sz="2300" spc="-5" dirty="0">
                <a:solidFill>
                  <a:srgbClr val="1C541F"/>
                </a:solidFill>
                <a:latin typeface="宋体"/>
                <a:cs typeface="宋体"/>
              </a:rPr>
              <a:t>间安</a:t>
            </a:r>
            <a:r>
              <a:rPr sz="2300" spc="95" dirty="0">
                <a:solidFill>
                  <a:srgbClr val="1C541F"/>
                </a:solidFill>
                <a:latin typeface="宋体"/>
                <a:cs typeface="宋体"/>
              </a:rPr>
              <a:t>全</a:t>
            </a:r>
            <a:r>
              <a:rPr sz="2300" spc="195" dirty="0">
                <a:solidFill>
                  <a:srgbClr val="1C541F"/>
                </a:solidFill>
                <a:latin typeface="宋体"/>
                <a:cs typeface="宋体"/>
              </a:rPr>
              <a:t>面</a:t>
            </a:r>
            <a:r>
              <a:rPr sz="2300" spc="95" dirty="0">
                <a:solidFill>
                  <a:srgbClr val="1C541F"/>
                </a:solidFill>
                <a:latin typeface="宋体"/>
                <a:cs typeface="宋体"/>
              </a:rPr>
              <a:t>临</a:t>
            </a:r>
            <a:r>
              <a:rPr sz="2300" spc="-5" dirty="0">
                <a:solidFill>
                  <a:srgbClr val="1C541F"/>
                </a:solidFill>
                <a:latin typeface="宋体"/>
                <a:cs typeface="宋体"/>
              </a:rPr>
              <a:t>的</a:t>
            </a:r>
            <a:r>
              <a:rPr sz="2300" spc="95" dirty="0">
                <a:solidFill>
                  <a:srgbClr val="1C541F"/>
                </a:solidFill>
                <a:latin typeface="宋体"/>
                <a:cs typeface="宋体"/>
              </a:rPr>
              <a:t>严</a:t>
            </a:r>
            <a:r>
              <a:rPr sz="2300" spc="160" dirty="0">
                <a:solidFill>
                  <a:srgbClr val="1C541F"/>
                </a:solidFill>
                <a:latin typeface="宋体"/>
                <a:cs typeface="宋体"/>
              </a:rPr>
              <a:t>峻</a:t>
            </a:r>
            <a:r>
              <a:rPr sz="2300" spc="135" dirty="0">
                <a:solidFill>
                  <a:srgbClr val="1C541F"/>
                </a:solidFill>
                <a:latin typeface="宋体"/>
                <a:cs typeface="宋体"/>
              </a:rPr>
              <a:t>挑</a:t>
            </a:r>
            <a:r>
              <a:rPr sz="2300" spc="204" dirty="0">
                <a:solidFill>
                  <a:srgbClr val="1C541F"/>
                </a:solidFill>
                <a:latin typeface="宋体"/>
                <a:cs typeface="宋体"/>
              </a:rPr>
              <a:t>战</a:t>
            </a:r>
            <a:endParaRPr sz="2300">
              <a:latin typeface="宋体"/>
              <a:cs typeface="宋体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381500" y="4357191"/>
            <a:ext cx="989965" cy="3638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420" dirty="0">
                <a:solidFill>
                  <a:srgbClr val="F9F2FB"/>
                </a:solidFill>
                <a:latin typeface="Times New Roman"/>
                <a:cs typeface="Times New Roman"/>
              </a:rPr>
              <a:t>[</a:t>
            </a:r>
            <a:r>
              <a:rPr sz="2400" spc="175" dirty="0">
                <a:solidFill>
                  <a:srgbClr val="F9F2FB"/>
                </a:solidFill>
                <a:latin typeface="Times New Roman"/>
                <a:cs typeface="Times New Roman"/>
              </a:rPr>
              <a:t> </a:t>
            </a:r>
            <a:r>
              <a:rPr sz="2400" spc="95" dirty="0">
                <a:solidFill>
                  <a:srgbClr val="F9F2FB"/>
                </a:solidFill>
                <a:latin typeface="Times New Roman"/>
                <a:cs typeface="Times New Roman"/>
              </a:rPr>
              <a:t>1.</a:t>
            </a:r>
            <a:r>
              <a:rPr sz="2400" spc="295" dirty="0">
                <a:solidFill>
                  <a:srgbClr val="F9F2FB"/>
                </a:solidFill>
                <a:latin typeface="Times New Roman"/>
                <a:cs typeface="Times New Roman"/>
              </a:rPr>
              <a:t>3</a:t>
            </a:r>
            <a:r>
              <a:rPr sz="2550" spc="-465" dirty="0">
                <a:solidFill>
                  <a:srgbClr val="F9F2FB"/>
                </a:solidFill>
                <a:latin typeface="宋体"/>
                <a:cs typeface="宋体"/>
              </a:rPr>
              <a:t>阳</a:t>
            </a:r>
            <a:endParaRPr sz="2550">
              <a:latin typeface="宋体"/>
              <a:cs typeface="宋体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108700" y="4357191"/>
            <a:ext cx="1512570" cy="3492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010"/>
              </a:lnSpc>
            </a:pPr>
            <a:r>
              <a:rPr sz="2550" spc="45" dirty="0">
                <a:solidFill>
                  <a:srgbClr val="F9F2FB"/>
                </a:solidFill>
                <a:latin typeface="宋体"/>
                <a:cs typeface="宋体"/>
              </a:rPr>
              <a:t>间</a:t>
            </a:r>
            <a:r>
              <a:rPr sz="2550" spc="330" dirty="0">
                <a:solidFill>
                  <a:srgbClr val="F9F2FB"/>
                </a:solidFill>
                <a:latin typeface="宋体"/>
                <a:cs typeface="宋体"/>
              </a:rPr>
              <a:t>安</a:t>
            </a:r>
            <a:r>
              <a:rPr sz="2550" spc="-560" dirty="0">
                <a:solidFill>
                  <a:srgbClr val="F9F2FB"/>
                </a:solidFill>
                <a:latin typeface="宋体"/>
                <a:cs typeface="宋体"/>
              </a:rPr>
              <a:t> </a:t>
            </a:r>
            <a:r>
              <a:rPr sz="2550" spc="2955" dirty="0">
                <a:solidFill>
                  <a:srgbClr val="F9F2FB"/>
                </a:solidFill>
                <a:latin typeface="宋体"/>
                <a:cs typeface="宋体"/>
              </a:rPr>
              <a:t>：</a:t>
            </a:r>
            <a:endParaRPr sz="2550">
              <a:latin typeface="宋体"/>
              <a:cs typeface="宋体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4826049" y="4687391"/>
            <a:ext cx="1753235" cy="325120"/>
          </a:xfrm>
          <a:custGeom>
            <a:avLst/>
            <a:gdLst/>
            <a:ahLst/>
            <a:cxnLst/>
            <a:rect l="l" t="t" r="r" b="b"/>
            <a:pathLst>
              <a:path w="1753234" h="325120">
                <a:moveTo>
                  <a:pt x="0" y="0"/>
                </a:moveTo>
                <a:lnTo>
                  <a:pt x="1752932" y="0"/>
                </a:lnTo>
                <a:lnTo>
                  <a:pt x="1752932" y="325115"/>
                </a:lnTo>
                <a:lnTo>
                  <a:pt x="0" y="325115"/>
                </a:lnTo>
                <a:lnTo>
                  <a:pt x="0" y="0"/>
                </a:lnTo>
                <a:close/>
              </a:path>
            </a:pathLst>
          </a:custGeom>
          <a:solidFill>
            <a:srgbClr val="704F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4826000" y="4674691"/>
            <a:ext cx="1776095" cy="3492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010"/>
              </a:lnSpc>
            </a:pPr>
            <a:r>
              <a:rPr sz="2550" spc="245" dirty="0">
                <a:solidFill>
                  <a:srgbClr val="F9F2FB"/>
                </a:solidFill>
                <a:latin typeface="宋体"/>
                <a:cs typeface="宋体"/>
              </a:rPr>
              <a:t>全</a:t>
            </a:r>
            <a:r>
              <a:rPr sz="2550" spc="145" dirty="0">
                <a:solidFill>
                  <a:srgbClr val="F9F2FB"/>
                </a:solidFill>
                <a:latin typeface="宋体"/>
                <a:cs typeface="宋体"/>
              </a:rPr>
              <a:t>技术架</a:t>
            </a:r>
            <a:r>
              <a:rPr sz="2550" spc="330" dirty="0">
                <a:solidFill>
                  <a:srgbClr val="F9F2FB"/>
                </a:solidFill>
                <a:latin typeface="宋体"/>
                <a:cs typeface="宋体"/>
              </a:rPr>
              <a:t>构</a:t>
            </a:r>
            <a:endParaRPr sz="2550">
              <a:latin typeface="宋体"/>
              <a:cs typeface="宋体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4417377" y="5382629"/>
            <a:ext cx="41910" cy="417195"/>
          </a:xfrm>
          <a:custGeom>
            <a:avLst/>
            <a:gdLst/>
            <a:ahLst/>
            <a:cxnLst/>
            <a:rect l="l" t="t" r="r" b="b"/>
            <a:pathLst>
              <a:path w="41910" h="417195">
                <a:moveTo>
                  <a:pt x="0" y="0"/>
                </a:moveTo>
                <a:lnTo>
                  <a:pt x="41592" y="0"/>
                </a:lnTo>
                <a:lnTo>
                  <a:pt x="41592" y="417028"/>
                </a:lnTo>
                <a:lnTo>
                  <a:pt x="0" y="417028"/>
                </a:lnTo>
                <a:lnTo>
                  <a:pt x="0" y="0"/>
                </a:lnTo>
                <a:close/>
              </a:path>
            </a:pathLst>
          </a:custGeom>
          <a:solidFill>
            <a:srgbClr val="665DE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4458970" y="5376552"/>
            <a:ext cx="2306955" cy="431165"/>
          </a:xfrm>
          <a:custGeom>
            <a:avLst/>
            <a:gdLst/>
            <a:ahLst/>
            <a:cxnLst/>
            <a:rect l="l" t="t" r="r" b="b"/>
            <a:pathLst>
              <a:path w="2306954" h="431164">
                <a:moveTo>
                  <a:pt x="0" y="0"/>
                </a:moveTo>
                <a:lnTo>
                  <a:pt x="2306533" y="0"/>
                </a:lnTo>
                <a:lnTo>
                  <a:pt x="2306533" y="430904"/>
                </a:lnTo>
                <a:lnTo>
                  <a:pt x="0" y="430904"/>
                </a:lnTo>
                <a:lnTo>
                  <a:pt x="0" y="0"/>
                </a:lnTo>
                <a:close/>
              </a:path>
            </a:pathLst>
          </a:custGeom>
          <a:solidFill>
            <a:srgbClr val="8960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6667500" y="5353050"/>
            <a:ext cx="378460" cy="4108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35"/>
              </a:lnSpc>
            </a:pPr>
            <a:r>
              <a:rPr sz="2550" spc="-770" dirty="0">
                <a:solidFill>
                  <a:srgbClr val="F9F2FB"/>
                </a:solidFill>
                <a:latin typeface="Arial"/>
                <a:cs typeface="Arial"/>
              </a:rPr>
              <a:t>P</a:t>
            </a:r>
            <a:endParaRPr sz="2550">
              <a:latin typeface="Arial"/>
              <a:cs typeface="Arial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6724650" y="5353050"/>
            <a:ext cx="321310" cy="408305"/>
          </a:xfrm>
          <a:custGeom>
            <a:avLst/>
            <a:gdLst/>
            <a:ahLst/>
            <a:cxnLst/>
            <a:rect l="l" t="t" r="r" b="b"/>
            <a:pathLst>
              <a:path w="321309" h="408304">
                <a:moveTo>
                  <a:pt x="0" y="0"/>
                </a:moveTo>
                <a:lnTo>
                  <a:pt x="321055" y="0"/>
                </a:lnTo>
                <a:lnTo>
                  <a:pt x="321055" y="407987"/>
                </a:lnTo>
                <a:lnTo>
                  <a:pt x="0" y="407987"/>
                </a:lnTo>
                <a:lnTo>
                  <a:pt x="0" y="0"/>
                </a:lnTo>
                <a:close/>
              </a:path>
            </a:pathLst>
          </a:custGeom>
          <a:solidFill>
            <a:srgbClr val="8960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4406696" y="5843091"/>
            <a:ext cx="0" cy="325120"/>
          </a:xfrm>
          <a:custGeom>
            <a:avLst/>
            <a:gdLst/>
            <a:ahLst/>
            <a:cxnLst/>
            <a:rect l="l" t="t" r="r" b="b"/>
            <a:pathLst>
              <a:path h="325120">
                <a:moveTo>
                  <a:pt x="0" y="0"/>
                </a:moveTo>
                <a:lnTo>
                  <a:pt x="0" y="325115"/>
                </a:lnTo>
              </a:path>
            </a:pathLst>
          </a:custGeom>
          <a:ln w="32385">
            <a:solidFill>
              <a:srgbClr val="3364F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680024" y="5843091"/>
            <a:ext cx="2112645" cy="325120"/>
          </a:xfrm>
          <a:custGeom>
            <a:avLst/>
            <a:gdLst/>
            <a:ahLst/>
            <a:cxnLst/>
            <a:rect l="l" t="t" r="r" b="b"/>
            <a:pathLst>
              <a:path w="2112645" h="325120">
                <a:moveTo>
                  <a:pt x="0" y="0"/>
                </a:moveTo>
                <a:lnTo>
                  <a:pt x="2112581" y="0"/>
                </a:lnTo>
                <a:lnTo>
                  <a:pt x="2112581" y="325115"/>
                </a:lnTo>
                <a:lnTo>
                  <a:pt x="0" y="325115"/>
                </a:lnTo>
                <a:lnTo>
                  <a:pt x="0" y="0"/>
                </a:lnTo>
                <a:close/>
              </a:path>
            </a:pathLst>
          </a:custGeom>
          <a:solidFill>
            <a:srgbClr val="8960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4406900" y="5340350"/>
            <a:ext cx="2662555" cy="8394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500" spc="-240" dirty="0">
                <a:solidFill>
                  <a:srgbClr val="F9F2FB"/>
                </a:solidFill>
                <a:latin typeface="Times New Roman"/>
                <a:cs typeface="Times New Roman"/>
              </a:rPr>
              <a:t>r</a:t>
            </a:r>
            <a:r>
              <a:rPr sz="2500" spc="150" dirty="0">
                <a:solidFill>
                  <a:srgbClr val="F9F2FB"/>
                </a:solidFill>
                <a:latin typeface="Times New Roman"/>
                <a:cs typeface="Times New Roman"/>
              </a:rPr>
              <a:t>1</a:t>
            </a:r>
            <a:r>
              <a:rPr sz="2500" spc="-30" dirty="0">
                <a:solidFill>
                  <a:srgbClr val="F9F2FB"/>
                </a:solidFill>
                <a:latin typeface="Times New Roman"/>
                <a:cs typeface="Times New Roman"/>
              </a:rPr>
              <a:t>.</a:t>
            </a:r>
            <a:r>
              <a:rPr sz="2500" spc="150" dirty="0">
                <a:solidFill>
                  <a:srgbClr val="F9F2FB"/>
                </a:solidFill>
                <a:latin typeface="Times New Roman"/>
                <a:cs typeface="Times New Roman"/>
              </a:rPr>
              <a:t>4</a:t>
            </a:r>
            <a:r>
              <a:rPr sz="2550" spc="200" dirty="0">
                <a:solidFill>
                  <a:srgbClr val="F9F2FB"/>
                </a:solidFill>
                <a:latin typeface="宋体"/>
                <a:cs typeface="宋体"/>
              </a:rPr>
              <a:t>我</a:t>
            </a:r>
            <a:r>
              <a:rPr sz="2550" spc="290" dirty="0">
                <a:solidFill>
                  <a:srgbClr val="F9F2FB"/>
                </a:solidFill>
                <a:latin typeface="宋体"/>
                <a:cs typeface="宋体"/>
              </a:rPr>
              <a:t>国</a:t>
            </a:r>
            <a:r>
              <a:rPr sz="2550" spc="-55" dirty="0">
                <a:solidFill>
                  <a:srgbClr val="F9F2FB"/>
                </a:solidFill>
                <a:latin typeface="宋体"/>
                <a:cs typeface="宋体"/>
              </a:rPr>
              <a:t>网</a:t>
            </a:r>
            <a:r>
              <a:rPr sz="2550" spc="245" dirty="0">
                <a:solidFill>
                  <a:srgbClr val="F9F2FB"/>
                </a:solidFill>
                <a:latin typeface="宋体"/>
                <a:cs typeface="宋体"/>
              </a:rPr>
              <a:t>络</a:t>
            </a:r>
            <a:r>
              <a:rPr sz="2550" spc="254" dirty="0">
                <a:solidFill>
                  <a:srgbClr val="F9F2FB"/>
                </a:solidFill>
                <a:latin typeface="宋体"/>
                <a:cs typeface="宋体"/>
              </a:rPr>
              <a:t>空</a:t>
            </a:r>
            <a:r>
              <a:rPr sz="2550" spc="-680" dirty="0">
                <a:solidFill>
                  <a:srgbClr val="F9F2FB"/>
                </a:solidFill>
                <a:latin typeface="宋体"/>
                <a:cs typeface="宋体"/>
              </a:rPr>
              <a:t> </a:t>
            </a:r>
            <a:r>
              <a:rPr sz="3200" spc="-740" dirty="0">
                <a:solidFill>
                  <a:srgbClr val="F9F2FB"/>
                </a:solidFill>
                <a:latin typeface="宋体"/>
                <a:cs typeface="宋体"/>
              </a:rPr>
              <a:t>可</a:t>
            </a:r>
            <a:endParaRPr sz="3200">
              <a:latin typeface="宋体"/>
              <a:cs typeface="宋体"/>
            </a:endParaRPr>
          </a:p>
          <a:p>
            <a:pPr marL="12700">
              <a:lnSpc>
                <a:spcPts val="3010"/>
              </a:lnSpc>
              <a:spcBef>
                <a:spcPts val="110"/>
              </a:spcBef>
              <a:tabLst>
                <a:tab pos="291465" algn="l"/>
              </a:tabLst>
            </a:pPr>
            <a:r>
              <a:rPr sz="2550" spc="-2350" dirty="0">
                <a:solidFill>
                  <a:srgbClr val="F9F2FB"/>
                </a:solidFill>
                <a:latin typeface="宋体"/>
                <a:cs typeface="宋体"/>
              </a:rPr>
              <a:t>｜	</a:t>
            </a:r>
            <a:r>
              <a:rPr sz="2550" spc="145" dirty="0">
                <a:solidFill>
                  <a:srgbClr val="F9F2FB"/>
                </a:solidFill>
                <a:latin typeface="宋体"/>
                <a:cs typeface="宋体"/>
              </a:rPr>
              <a:t>安</a:t>
            </a:r>
            <a:r>
              <a:rPr sz="2550" spc="445" dirty="0">
                <a:solidFill>
                  <a:srgbClr val="F9F2FB"/>
                </a:solidFill>
                <a:latin typeface="宋体"/>
                <a:cs typeface="宋体"/>
              </a:rPr>
              <a:t>全</a:t>
            </a:r>
            <a:r>
              <a:rPr sz="2550" spc="-155" dirty="0">
                <a:solidFill>
                  <a:srgbClr val="F9F2FB"/>
                </a:solidFill>
                <a:latin typeface="宋体"/>
                <a:cs typeface="宋体"/>
              </a:rPr>
              <a:t>的</a:t>
            </a:r>
            <a:r>
              <a:rPr sz="2550" spc="245" dirty="0">
                <a:solidFill>
                  <a:srgbClr val="F9F2FB"/>
                </a:solidFill>
                <a:latin typeface="宋体"/>
                <a:cs typeface="宋体"/>
              </a:rPr>
              <a:t>机</a:t>
            </a:r>
            <a:r>
              <a:rPr sz="2550" spc="145" dirty="0">
                <a:solidFill>
                  <a:srgbClr val="F9F2FB"/>
                </a:solidFill>
                <a:latin typeface="宋体"/>
                <a:cs typeface="宋体"/>
              </a:rPr>
              <a:t>遇</a:t>
            </a:r>
            <a:r>
              <a:rPr sz="2550" spc="430" dirty="0">
                <a:solidFill>
                  <a:srgbClr val="F9F2FB"/>
                </a:solidFill>
                <a:latin typeface="宋体"/>
                <a:cs typeface="宋体"/>
              </a:rPr>
              <a:t>与</a:t>
            </a:r>
            <a:endParaRPr sz="2550">
              <a:latin typeface="宋体"/>
              <a:cs typeface="宋体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4391152" y="6106095"/>
            <a:ext cx="257175" cy="591820"/>
          </a:xfrm>
          <a:custGeom>
            <a:avLst/>
            <a:gdLst/>
            <a:ahLst/>
            <a:cxnLst/>
            <a:rect l="l" t="t" r="r" b="b"/>
            <a:pathLst>
              <a:path w="257175" h="591820">
                <a:moveTo>
                  <a:pt x="0" y="0"/>
                </a:moveTo>
                <a:lnTo>
                  <a:pt x="256565" y="0"/>
                </a:lnTo>
                <a:lnTo>
                  <a:pt x="256565" y="591436"/>
                </a:lnTo>
                <a:lnTo>
                  <a:pt x="0" y="591436"/>
                </a:lnTo>
                <a:lnTo>
                  <a:pt x="0" y="0"/>
                </a:lnTo>
                <a:close/>
              </a:path>
            </a:pathLst>
          </a:custGeom>
          <a:solidFill>
            <a:srgbClr val="5652D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4406900" y="6180315"/>
            <a:ext cx="280035" cy="4699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500" spc="1225" dirty="0">
                <a:solidFill>
                  <a:srgbClr val="F9F2FB"/>
                </a:solidFill>
                <a:latin typeface="Arial"/>
                <a:cs typeface="Arial"/>
              </a:rPr>
              <a:t>l</a:t>
            </a:r>
            <a:endParaRPr sz="3500">
              <a:latin typeface="Arial"/>
              <a:cs typeface="Arial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5373414" y="6274891"/>
            <a:ext cx="721360" cy="325120"/>
          </a:xfrm>
          <a:custGeom>
            <a:avLst/>
            <a:gdLst/>
            <a:ahLst/>
            <a:cxnLst/>
            <a:rect l="l" t="t" r="r" b="b"/>
            <a:pathLst>
              <a:path w="721360" h="325120">
                <a:moveTo>
                  <a:pt x="0" y="0"/>
                </a:moveTo>
                <a:lnTo>
                  <a:pt x="721043" y="0"/>
                </a:lnTo>
                <a:lnTo>
                  <a:pt x="721043" y="325115"/>
                </a:lnTo>
                <a:lnTo>
                  <a:pt x="0" y="325115"/>
                </a:lnTo>
                <a:lnTo>
                  <a:pt x="0" y="0"/>
                </a:lnTo>
                <a:close/>
              </a:path>
            </a:pathLst>
          </a:custGeom>
          <a:solidFill>
            <a:srgbClr val="704F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5372100" y="6262191"/>
            <a:ext cx="756920" cy="3492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010"/>
              </a:lnSpc>
            </a:pPr>
            <a:r>
              <a:rPr sz="2550" spc="345" dirty="0">
                <a:solidFill>
                  <a:srgbClr val="F9F2FB"/>
                </a:solidFill>
                <a:latin typeface="宋体"/>
                <a:cs typeface="宋体"/>
              </a:rPr>
              <a:t>挑</a:t>
            </a:r>
            <a:r>
              <a:rPr sz="2550" spc="305" dirty="0">
                <a:solidFill>
                  <a:srgbClr val="F9F2FB"/>
                </a:solidFill>
                <a:latin typeface="宋体"/>
                <a:cs typeface="宋体"/>
              </a:rPr>
              <a:t>战</a:t>
            </a:r>
            <a:endParaRPr sz="2550">
              <a:latin typeface="宋体"/>
              <a:cs typeface="宋体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6878835" y="6394946"/>
            <a:ext cx="173355" cy="185420"/>
          </a:xfrm>
          <a:custGeom>
            <a:avLst/>
            <a:gdLst/>
            <a:ahLst/>
            <a:cxnLst/>
            <a:rect l="l" t="t" r="r" b="b"/>
            <a:pathLst>
              <a:path w="173354" h="185420">
                <a:moveTo>
                  <a:pt x="0" y="0"/>
                </a:moveTo>
                <a:lnTo>
                  <a:pt x="173100" y="0"/>
                </a:lnTo>
                <a:lnTo>
                  <a:pt x="173100" y="184869"/>
                </a:lnTo>
                <a:lnTo>
                  <a:pt x="0" y="184869"/>
                </a:lnTo>
                <a:lnTo>
                  <a:pt x="0" y="0"/>
                </a:lnTo>
                <a:close/>
              </a:path>
            </a:pathLst>
          </a:custGeom>
          <a:solidFill>
            <a:srgbClr val="5652D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3581077" y="2396373"/>
            <a:ext cx="689610" cy="481901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825" spc="-2025" baseline="-2178" dirty="0">
                <a:latin typeface="宋体"/>
                <a:cs typeface="宋体"/>
              </a:rPr>
              <a:t>·</a:t>
            </a:r>
            <a:r>
              <a:rPr sz="3825" spc="-975" baseline="-1089" dirty="0">
                <a:latin typeface="宋体"/>
                <a:cs typeface="宋体"/>
              </a:rPr>
              <a:t>·</a:t>
            </a:r>
            <a:r>
              <a:rPr sz="3825" spc="-3000" baseline="-1089" dirty="0">
                <a:latin typeface="宋体"/>
                <a:cs typeface="宋体"/>
              </a:rPr>
              <a:t>·</a:t>
            </a:r>
            <a:r>
              <a:rPr sz="3825" spc="-2775" baseline="-1089" dirty="0">
                <a:latin typeface="宋体"/>
                <a:cs typeface="宋体"/>
              </a:rPr>
              <a:t>·</a:t>
            </a:r>
            <a:r>
              <a:rPr sz="3825" spc="-975" baseline="-1089" dirty="0">
                <a:latin typeface="宋体"/>
                <a:cs typeface="宋体"/>
              </a:rPr>
              <a:t>·</a:t>
            </a:r>
            <a:r>
              <a:rPr sz="2550" spc="-2000" dirty="0">
                <a:latin typeface="宋体"/>
                <a:cs typeface="宋体"/>
              </a:rPr>
              <a:t>·</a:t>
            </a:r>
            <a:r>
              <a:rPr sz="2550" spc="-1900" dirty="0">
                <a:latin typeface="宋体"/>
                <a:cs typeface="宋体"/>
              </a:rPr>
              <a:t>·</a:t>
            </a:r>
            <a:r>
              <a:rPr sz="2550" spc="-600" dirty="0">
                <a:latin typeface="宋体"/>
                <a:cs typeface="宋体"/>
              </a:rPr>
              <a:t>·</a:t>
            </a:r>
            <a:r>
              <a:rPr sz="2550" spc="-2000" dirty="0">
                <a:latin typeface="宋体"/>
                <a:cs typeface="宋体"/>
              </a:rPr>
              <a:t>·</a:t>
            </a:r>
            <a:r>
              <a:rPr sz="2550" spc="-1850" dirty="0">
                <a:latin typeface="宋体"/>
                <a:cs typeface="宋体"/>
              </a:rPr>
              <a:t>·</a:t>
            </a:r>
            <a:r>
              <a:rPr sz="2550" spc="-650" dirty="0">
                <a:latin typeface="宋体"/>
                <a:cs typeface="宋体"/>
              </a:rPr>
              <a:t>·</a:t>
            </a:r>
            <a:r>
              <a:rPr sz="2550" spc="-2000" dirty="0">
                <a:latin typeface="宋体"/>
                <a:cs typeface="宋体"/>
              </a:rPr>
              <a:t>·</a:t>
            </a:r>
            <a:r>
              <a:rPr sz="2550" spc="-1900" dirty="0">
                <a:latin typeface="宋体"/>
                <a:cs typeface="宋体"/>
              </a:rPr>
              <a:t>·</a:t>
            </a:r>
            <a:r>
              <a:rPr sz="3825" spc="-900" baseline="1089" dirty="0">
                <a:latin typeface="宋体"/>
                <a:cs typeface="宋体"/>
              </a:rPr>
              <a:t>·</a:t>
            </a:r>
            <a:r>
              <a:rPr sz="3825" spc="-3000" baseline="1089" dirty="0">
                <a:latin typeface="宋体"/>
                <a:cs typeface="宋体"/>
              </a:rPr>
              <a:t>·</a:t>
            </a:r>
            <a:r>
              <a:rPr sz="3825" spc="-2775" baseline="1089" dirty="0">
                <a:latin typeface="宋体"/>
                <a:cs typeface="宋体"/>
              </a:rPr>
              <a:t>·</a:t>
            </a:r>
            <a:r>
              <a:rPr sz="3825" spc="-975" baseline="1089" dirty="0">
                <a:latin typeface="宋体"/>
                <a:cs typeface="宋体"/>
              </a:rPr>
              <a:t>·</a:t>
            </a:r>
            <a:r>
              <a:rPr sz="3825" spc="-3000" baseline="2178" dirty="0">
                <a:latin typeface="宋体"/>
                <a:cs typeface="宋体"/>
              </a:rPr>
              <a:t>·</a:t>
            </a:r>
            <a:r>
              <a:rPr sz="3825" spc="-2850" baseline="2178" dirty="0">
                <a:latin typeface="宋体"/>
                <a:cs typeface="宋体"/>
              </a:rPr>
              <a:t>·</a:t>
            </a:r>
            <a:r>
              <a:rPr sz="3825" spc="-900" baseline="2178" dirty="0">
                <a:latin typeface="宋体"/>
                <a:cs typeface="宋体"/>
              </a:rPr>
              <a:t>·</a:t>
            </a:r>
            <a:r>
              <a:rPr sz="3825" spc="-3000" baseline="2178" dirty="0">
                <a:latin typeface="宋体"/>
                <a:cs typeface="宋体"/>
              </a:rPr>
              <a:t>·</a:t>
            </a:r>
            <a:r>
              <a:rPr sz="3825" spc="-2775" baseline="2178" dirty="0">
                <a:latin typeface="宋体"/>
                <a:cs typeface="宋体"/>
              </a:rPr>
              <a:t>·</a:t>
            </a:r>
            <a:r>
              <a:rPr sz="3825" spc="-975" baseline="2178" dirty="0">
                <a:latin typeface="宋体"/>
                <a:cs typeface="宋体"/>
              </a:rPr>
              <a:t>·</a:t>
            </a:r>
            <a:r>
              <a:rPr sz="3825" spc="-3000" baseline="2178" dirty="0">
                <a:latin typeface="宋体"/>
                <a:cs typeface="宋体"/>
              </a:rPr>
              <a:t>·</a:t>
            </a:r>
            <a:r>
              <a:rPr sz="3825" spc="-2850" baseline="3267" dirty="0">
                <a:latin typeface="宋体"/>
                <a:cs typeface="宋体"/>
              </a:rPr>
              <a:t>·</a:t>
            </a:r>
            <a:r>
              <a:rPr sz="3825" spc="-2527" baseline="3267" dirty="0">
                <a:latin typeface="宋体"/>
                <a:cs typeface="宋体"/>
              </a:rPr>
              <a:t>·</a:t>
            </a:r>
            <a:r>
              <a:rPr sz="3825" spc="-3112" baseline="1089" dirty="0">
                <a:latin typeface="宋体"/>
                <a:cs typeface="宋体"/>
              </a:rPr>
              <a:t>h</a:t>
            </a:r>
            <a:r>
              <a:rPr sz="2850" spc="-1589" baseline="1461" dirty="0">
                <a:latin typeface="宋体"/>
                <a:cs typeface="宋体"/>
              </a:rPr>
              <a:t>‘</a:t>
            </a:r>
            <a:r>
              <a:rPr sz="7350" spc="-6525" baseline="-15306" dirty="0">
                <a:latin typeface="宋体"/>
                <a:cs typeface="宋体"/>
              </a:rPr>
              <a:t>．</a:t>
            </a:r>
            <a:r>
              <a:rPr sz="7350" spc="-6300" baseline="-15306" dirty="0">
                <a:latin typeface="宋体"/>
                <a:cs typeface="宋体"/>
              </a:rPr>
              <a:t>．</a:t>
            </a:r>
            <a:r>
              <a:rPr sz="7350" spc="-4500" baseline="-14739" dirty="0">
                <a:latin typeface="宋体"/>
                <a:cs typeface="宋体"/>
              </a:rPr>
              <a:t>．</a:t>
            </a:r>
            <a:r>
              <a:rPr sz="7350" spc="-6525" baseline="-14739" dirty="0">
                <a:latin typeface="宋体"/>
                <a:cs typeface="宋体"/>
              </a:rPr>
              <a:t>．</a:t>
            </a:r>
            <a:r>
              <a:rPr sz="7350" spc="-6450" baseline="-14739" dirty="0">
                <a:latin typeface="宋体"/>
                <a:cs typeface="宋体"/>
              </a:rPr>
              <a:t>．</a:t>
            </a:r>
            <a:r>
              <a:rPr sz="7350" baseline="-14739" dirty="0">
                <a:latin typeface="宋体"/>
                <a:cs typeface="宋体"/>
              </a:rPr>
              <a:t>．</a:t>
            </a:r>
            <a:endParaRPr sz="7350" baseline="-14739">
              <a:latin typeface="宋体"/>
              <a:cs typeface="宋体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596900" y="3798391"/>
            <a:ext cx="3038475" cy="7651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15900">
              <a:lnSpc>
                <a:spcPts val="2880"/>
              </a:lnSpc>
            </a:pPr>
            <a:r>
              <a:rPr sz="2550" spc="245" dirty="0">
                <a:solidFill>
                  <a:srgbClr val="081511"/>
                </a:solidFill>
                <a:latin typeface="宋体"/>
                <a:cs typeface="宋体"/>
              </a:rPr>
              <a:t>第一</a:t>
            </a:r>
            <a:r>
              <a:rPr sz="2550" spc="145" dirty="0">
                <a:solidFill>
                  <a:srgbClr val="081511"/>
                </a:solidFill>
                <a:latin typeface="宋体"/>
                <a:cs typeface="宋体"/>
              </a:rPr>
              <a:t>章</a:t>
            </a:r>
            <a:r>
              <a:rPr sz="2550" spc="45" dirty="0">
                <a:solidFill>
                  <a:srgbClr val="081511"/>
                </a:solidFill>
                <a:latin typeface="宋体"/>
                <a:cs typeface="宋体"/>
              </a:rPr>
              <a:t>网</a:t>
            </a:r>
            <a:r>
              <a:rPr sz="2550" spc="245" dirty="0">
                <a:solidFill>
                  <a:srgbClr val="081511"/>
                </a:solidFill>
                <a:latin typeface="宋体"/>
                <a:cs typeface="宋体"/>
              </a:rPr>
              <a:t>络空</a:t>
            </a:r>
            <a:r>
              <a:rPr sz="2550" spc="330" dirty="0">
                <a:solidFill>
                  <a:srgbClr val="081511"/>
                </a:solidFill>
                <a:latin typeface="宋体"/>
                <a:cs typeface="宋体"/>
              </a:rPr>
              <a:t>间</a:t>
            </a:r>
            <a:endParaRPr sz="2550">
              <a:latin typeface="宋体"/>
              <a:cs typeface="宋体"/>
            </a:endParaRPr>
          </a:p>
          <a:p>
            <a:pPr marL="12700">
              <a:lnSpc>
                <a:spcPts val="3400"/>
              </a:lnSpc>
              <a:tabLst>
                <a:tab pos="735965" algn="l"/>
                <a:tab pos="3025140" algn="l"/>
              </a:tabLst>
            </a:pPr>
            <a:r>
              <a:rPr sz="3050" u="heavy" dirty="0">
                <a:solidFill>
                  <a:srgbClr val="081511"/>
                </a:solidFill>
                <a:latin typeface="宋体"/>
                <a:cs typeface="宋体"/>
              </a:rPr>
              <a:t> 	</a:t>
            </a:r>
            <a:r>
              <a:rPr sz="3050" u="heavy" spc="-455" dirty="0">
                <a:solidFill>
                  <a:srgbClr val="081511"/>
                </a:solidFill>
                <a:latin typeface="宋体"/>
                <a:cs typeface="宋体"/>
              </a:rPr>
              <a:t>安全</a:t>
            </a:r>
            <a:r>
              <a:rPr sz="3050" u="heavy" spc="-155" dirty="0">
                <a:solidFill>
                  <a:srgbClr val="081511"/>
                </a:solidFill>
                <a:latin typeface="宋体"/>
                <a:cs typeface="宋体"/>
              </a:rPr>
              <a:t>概</a:t>
            </a:r>
            <a:r>
              <a:rPr sz="3050" u="heavy" spc="-185" dirty="0">
                <a:solidFill>
                  <a:srgbClr val="081511"/>
                </a:solidFill>
                <a:latin typeface="宋体"/>
                <a:cs typeface="宋体"/>
              </a:rPr>
              <a:t>述</a:t>
            </a:r>
            <a:r>
              <a:rPr sz="3050" u="heavy" dirty="0">
                <a:solidFill>
                  <a:srgbClr val="081511"/>
                </a:solidFill>
                <a:latin typeface="宋体"/>
                <a:cs typeface="宋体"/>
              </a:rPr>
              <a:t> 	</a:t>
            </a:r>
            <a:endParaRPr sz="3050">
              <a:latin typeface="宋体"/>
              <a:cs typeface="宋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165600" y="101600"/>
            <a:ext cx="1270000" cy="660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562600" y="101600"/>
            <a:ext cx="533400" cy="660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223000" y="76200"/>
            <a:ext cx="4724400" cy="6858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7569200" y="3810000"/>
            <a:ext cx="2641600" cy="25908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693400" y="692150"/>
            <a:ext cx="3022600" cy="0"/>
          </a:xfrm>
          <a:custGeom>
            <a:avLst/>
            <a:gdLst/>
            <a:ahLst/>
            <a:cxnLst/>
            <a:rect l="l" t="t" r="r" b="b"/>
            <a:pathLst>
              <a:path w="3022600">
                <a:moveTo>
                  <a:pt x="0" y="0"/>
                </a:moveTo>
                <a:lnTo>
                  <a:pt x="3022600" y="0"/>
                </a:lnTo>
              </a:path>
            </a:pathLst>
          </a:custGeom>
          <a:ln w="63500">
            <a:solidFill>
              <a:srgbClr val="D8871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-12700" y="136732"/>
            <a:ext cx="4937125" cy="660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780665" algn="l"/>
                <a:tab pos="4923790" algn="l"/>
              </a:tabLst>
            </a:pPr>
            <a:r>
              <a:rPr sz="5000" u="heavy" dirty="0">
                <a:solidFill>
                  <a:srgbClr val="0F0F0F"/>
                </a:solidFill>
                <a:latin typeface="Times New Roman"/>
                <a:cs typeface="Times New Roman"/>
              </a:rPr>
              <a:t> 	</a:t>
            </a:r>
            <a:r>
              <a:rPr sz="5000" u="heavy" spc="-760" dirty="0">
                <a:solidFill>
                  <a:srgbClr val="0F0F0F"/>
                </a:solidFill>
                <a:latin typeface="Times New Roman"/>
                <a:cs typeface="Times New Roman"/>
              </a:rPr>
              <a:t>1</a:t>
            </a:r>
            <a:r>
              <a:rPr sz="5000" u="heavy" spc="-29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5000" u="heavy" spc="150" dirty="0">
                <a:solidFill>
                  <a:srgbClr val="0F0F0F"/>
                </a:solidFill>
                <a:latin typeface="Times New Roman"/>
                <a:cs typeface="Times New Roman"/>
              </a:rPr>
              <a:t>.</a:t>
            </a:r>
            <a:r>
              <a:rPr sz="5000" u="heavy" spc="-760" dirty="0">
                <a:solidFill>
                  <a:srgbClr val="0F0F0F"/>
                </a:solidFill>
                <a:latin typeface="Times New Roman"/>
                <a:cs typeface="Times New Roman"/>
              </a:rPr>
              <a:t>1</a:t>
            </a:r>
            <a:r>
              <a:rPr sz="5000" u="heavy" spc="-29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5000" u="heavy" spc="150" dirty="0">
                <a:solidFill>
                  <a:srgbClr val="0F0F0F"/>
                </a:solidFill>
                <a:latin typeface="Times New Roman"/>
                <a:cs typeface="Times New Roman"/>
              </a:rPr>
              <a:t>.</a:t>
            </a:r>
            <a:r>
              <a:rPr sz="5000" u="heavy" spc="1650" dirty="0">
                <a:solidFill>
                  <a:srgbClr val="0F0F0F"/>
                </a:solidFill>
                <a:latin typeface="Times New Roman"/>
                <a:cs typeface="Times New Roman"/>
              </a:rPr>
              <a:t>1</a:t>
            </a:r>
            <a:r>
              <a:rPr sz="5000" u="heavy" dirty="0">
                <a:solidFill>
                  <a:srgbClr val="0F0F0F"/>
                </a:solidFill>
                <a:latin typeface="Times New Roman"/>
                <a:cs typeface="Times New Roman"/>
              </a:rPr>
              <a:t> 	</a:t>
            </a:r>
            <a:endParaRPr sz="50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12800" y="1506387"/>
            <a:ext cx="7071359" cy="501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750" spc="1745" dirty="0">
                <a:solidFill>
                  <a:srgbClr val="0F0F0F"/>
                </a:solidFill>
                <a:latin typeface="Arial"/>
                <a:cs typeface="Arial"/>
              </a:rPr>
              <a:t>-</a:t>
            </a:r>
            <a:r>
              <a:rPr sz="3750" spc="-34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2800" spc="-405" dirty="0">
                <a:solidFill>
                  <a:srgbClr val="0F0F0F"/>
                </a:solidFill>
                <a:latin typeface="宋体"/>
                <a:cs typeface="宋体"/>
              </a:rPr>
              <a:t>是</a:t>
            </a:r>
            <a:r>
              <a:rPr sz="2800" spc="295" dirty="0">
                <a:solidFill>
                  <a:srgbClr val="0F0F0F"/>
                </a:solidFill>
                <a:latin typeface="宋体"/>
                <a:cs typeface="宋体"/>
              </a:rPr>
              <a:t>到</a:t>
            </a:r>
            <a:r>
              <a:rPr sz="2800" spc="95" dirty="0">
                <a:solidFill>
                  <a:srgbClr val="0F0F0F"/>
                </a:solidFill>
                <a:latin typeface="宋体"/>
                <a:cs typeface="宋体"/>
              </a:rPr>
              <a:t>网</a:t>
            </a:r>
            <a:r>
              <a:rPr sz="2800" spc="195" dirty="0">
                <a:solidFill>
                  <a:srgbClr val="0F0F0F"/>
                </a:solidFill>
                <a:latin typeface="宋体"/>
                <a:cs typeface="宋体"/>
              </a:rPr>
              <a:t>络</a:t>
            </a:r>
            <a:r>
              <a:rPr sz="2800" spc="295" dirty="0">
                <a:solidFill>
                  <a:srgbClr val="0F0F0F"/>
                </a:solidFill>
                <a:latin typeface="宋体"/>
                <a:cs typeface="宋体"/>
              </a:rPr>
              <a:t>安</a:t>
            </a:r>
            <a:r>
              <a:rPr sz="2800" spc="420" dirty="0">
                <a:solidFill>
                  <a:srgbClr val="0F0F0F"/>
                </a:solidFill>
                <a:latin typeface="宋体"/>
                <a:cs typeface="宋体"/>
              </a:rPr>
              <a:t>全</a:t>
            </a:r>
            <a:r>
              <a:rPr sz="2800" spc="-620" dirty="0">
                <a:solidFill>
                  <a:srgbClr val="0F0F0F"/>
                </a:solidFill>
                <a:latin typeface="宋体"/>
                <a:cs typeface="宋体"/>
              </a:rPr>
              <a:t> </a:t>
            </a:r>
            <a:r>
              <a:rPr sz="2800" spc="-900" dirty="0">
                <a:solidFill>
                  <a:srgbClr val="0F0F0F"/>
                </a:solidFill>
                <a:latin typeface="宋体"/>
                <a:cs typeface="宋体"/>
              </a:rPr>
              <a:t>，</a:t>
            </a:r>
            <a:r>
              <a:rPr sz="2800" spc="295" dirty="0">
                <a:solidFill>
                  <a:srgbClr val="0F0F0F"/>
                </a:solidFill>
                <a:latin typeface="宋体"/>
                <a:cs typeface="宋体"/>
              </a:rPr>
              <a:t>很</a:t>
            </a:r>
            <a:r>
              <a:rPr sz="2800" spc="200" dirty="0">
                <a:solidFill>
                  <a:srgbClr val="0F0F0F"/>
                </a:solidFill>
                <a:latin typeface="宋体"/>
                <a:cs typeface="宋体"/>
              </a:rPr>
              <a:t>多</a:t>
            </a:r>
            <a:r>
              <a:rPr sz="2800" spc="95" dirty="0">
                <a:solidFill>
                  <a:srgbClr val="0F0F0F"/>
                </a:solidFill>
                <a:latin typeface="宋体"/>
                <a:cs typeface="宋体"/>
              </a:rPr>
              <a:t>人</a:t>
            </a:r>
            <a:r>
              <a:rPr sz="2800" spc="195" dirty="0">
                <a:solidFill>
                  <a:srgbClr val="0F0F0F"/>
                </a:solidFill>
                <a:latin typeface="宋体"/>
                <a:cs typeface="宋体"/>
              </a:rPr>
              <a:t>就会想</a:t>
            </a:r>
            <a:r>
              <a:rPr sz="2800" spc="500" dirty="0">
                <a:solidFill>
                  <a:srgbClr val="0F0F0F"/>
                </a:solidFill>
                <a:latin typeface="宋体"/>
                <a:cs typeface="宋体"/>
              </a:rPr>
              <a:t>到</a:t>
            </a:r>
            <a:r>
              <a:rPr sz="2800" spc="195" dirty="0">
                <a:solidFill>
                  <a:srgbClr val="0F0F0F"/>
                </a:solidFill>
                <a:latin typeface="宋体"/>
                <a:cs typeface="宋体"/>
              </a:rPr>
              <a:t> </a:t>
            </a:r>
            <a:r>
              <a:rPr sz="2800" spc="-620" dirty="0">
                <a:solidFill>
                  <a:srgbClr val="0F0F0F"/>
                </a:solidFill>
                <a:latin typeface="宋体"/>
                <a:cs typeface="宋体"/>
              </a:rPr>
              <a:t>”</a:t>
            </a:r>
            <a:r>
              <a:rPr sz="2800" spc="-890" dirty="0">
                <a:solidFill>
                  <a:srgbClr val="0F0F0F"/>
                </a:solidFill>
                <a:latin typeface="宋体"/>
                <a:cs typeface="宋体"/>
              </a:rPr>
              <a:t>黑</a:t>
            </a:r>
            <a:r>
              <a:rPr sz="2800" spc="395" dirty="0">
                <a:solidFill>
                  <a:srgbClr val="0F0F0F"/>
                </a:solidFill>
                <a:latin typeface="宋体"/>
                <a:cs typeface="宋体"/>
              </a:rPr>
              <a:t>窑</a:t>
            </a:r>
            <a:r>
              <a:rPr sz="2800" spc="-1625" dirty="0">
                <a:solidFill>
                  <a:srgbClr val="0F0F0F"/>
                </a:solidFill>
                <a:latin typeface="宋体"/>
                <a:cs typeface="宋体"/>
              </a:rPr>
              <a:t>”</a:t>
            </a:r>
            <a:endParaRPr sz="2800">
              <a:latin typeface="宋体"/>
              <a:cs typeface="宋体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216900" y="1586706"/>
            <a:ext cx="479552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295"/>
              </a:lnSpc>
            </a:pPr>
            <a:r>
              <a:rPr sz="2800" spc="1035" dirty="0">
                <a:solidFill>
                  <a:srgbClr val="0F0F0F"/>
                </a:solidFill>
                <a:latin typeface="宋体"/>
                <a:cs typeface="宋体"/>
              </a:rPr>
              <a:t>，</a:t>
            </a:r>
            <a:r>
              <a:rPr sz="2800" spc="-1739" dirty="0">
                <a:solidFill>
                  <a:srgbClr val="0F0F0F"/>
                </a:solidFill>
                <a:latin typeface="宋体"/>
                <a:cs typeface="宋体"/>
              </a:rPr>
              <a:t>觉</a:t>
            </a:r>
            <a:r>
              <a:rPr sz="2800" spc="200" dirty="0">
                <a:solidFill>
                  <a:srgbClr val="0F0F0F"/>
                </a:solidFill>
                <a:latin typeface="宋体"/>
                <a:cs typeface="宋体"/>
              </a:rPr>
              <a:t>得</a:t>
            </a:r>
            <a:r>
              <a:rPr sz="2800" spc="195" dirty="0">
                <a:solidFill>
                  <a:srgbClr val="0F0F0F"/>
                </a:solidFill>
                <a:latin typeface="宋体"/>
                <a:cs typeface="宋体"/>
              </a:rPr>
              <a:t>网</a:t>
            </a:r>
            <a:r>
              <a:rPr sz="2800" spc="95" dirty="0">
                <a:solidFill>
                  <a:srgbClr val="0F0F0F"/>
                </a:solidFill>
                <a:latin typeface="宋体"/>
                <a:cs typeface="宋体"/>
              </a:rPr>
              <a:t>络</a:t>
            </a:r>
            <a:r>
              <a:rPr sz="2800" spc="295" dirty="0">
                <a:solidFill>
                  <a:srgbClr val="0F0F0F"/>
                </a:solidFill>
                <a:latin typeface="宋体"/>
                <a:cs typeface="宋体"/>
              </a:rPr>
              <a:t>安</a:t>
            </a:r>
            <a:r>
              <a:rPr sz="2800" spc="100" dirty="0">
                <a:solidFill>
                  <a:srgbClr val="0F0F0F"/>
                </a:solidFill>
                <a:latin typeface="宋体"/>
                <a:cs typeface="宋体"/>
              </a:rPr>
              <a:t>全</a:t>
            </a:r>
            <a:r>
              <a:rPr sz="2800" spc="95" dirty="0">
                <a:solidFill>
                  <a:srgbClr val="0F0F0F"/>
                </a:solidFill>
                <a:latin typeface="宋体"/>
                <a:cs typeface="宋体"/>
              </a:rPr>
              <a:t>很</a:t>
            </a:r>
            <a:r>
              <a:rPr sz="2800" spc="295" dirty="0">
                <a:solidFill>
                  <a:srgbClr val="0F0F0F"/>
                </a:solidFill>
                <a:latin typeface="宋体"/>
                <a:cs typeface="宋体"/>
              </a:rPr>
              <a:t>神</a:t>
            </a:r>
            <a:r>
              <a:rPr sz="2800" spc="420" dirty="0">
                <a:solidFill>
                  <a:srgbClr val="0F0F0F"/>
                </a:solidFill>
                <a:latin typeface="宋体"/>
                <a:cs typeface="宋体"/>
              </a:rPr>
              <a:t>秘</a:t>
            </a:r>
            <a:r>
              <a:rPr sz="2800" spc="-420" dirty="0">
                <a:solidFill>
                  <a:srgbClr val="0F0F0F"/>
                </a:solidFill>
                <a:latin typeface="宋体"/>
                <a:cs typeface="宋体"/>
              </a:rPr>
              <a:t> </a:t>
            </a:r>
            <a:r>
              <a:rPr sz="2800" spc="980" dirty="0">
                <a:solidFill>
                  <a:srgbClr val="0F0F0F"/>
                </a:solidFill>
                <a:latin typeface="宋体"/>
                <a:cs typeface="宋体"/>
              </a:rPr>
              <a:t>，甚</a:t>
            </a:r>
            <a:endParaRPr sz="2800">
              <a:latin typeface="宋体"/>
              <a:cs typeface="宋体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52244" y="2043906"/>
            <a:ext cx="12908280" cy="35083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85775" marR="5080">
              <a:lnSpc>
                <a:spcPct val="107100"/>
              </a:lnSpc>
            </a:pPr>
            <a:r>
              <a:rPr sz="2800" spc="195" dirty="0">
                <a:solidFill>
                  <a:srgbClr val="0F0F0F"/>
                </a:solidFill>
                <a:latin typeface="宋体"/>
                <a:cs typeface="宋体"/>
              </a:rPr>
              <a:t>至离</a:t>
            </a:r>
            <a:r>
              <a:rPr sz="2800" spc="200" dirty="0">
                <a:solidFill>
                  <a:srgbClr val="0F0F0F"/>
                </a:solidFill>
                <a:latin typeface="宋体"/>
                <a:cs typeface="宋体"/>
              </a:rPr>
              <a:t>现</a:t>
            </a:r>
            <a:r>
              <a:rPr sz="2800" spc="95" dirty="0">
                <a:solidFill>
                  <a:srgbClr val="0F0F0F"/>
                </a:solidFill>
                <a:latin typeface="宋体"/>
                <a:cs typeface="宋体"/>
              </a:rPr>
              <a:t>实</a:t>
            </a:r>
            <a:r>
              <a:rPr sz="2800" spc="200" dirty="0">
                <a:solidFill>
                  <a:srgbClr val="0F0F0F"/>
                </a:solidFill>
                <a:latin typeface="宋体"/>
                <a:cs typeface="宋体"/>
              </a:rPr>
              <a:t>生活</a:t>
            </a:r>
            <a:r>
              <a:rPr sz="2800" spc="195" dirty="0">
                <a:solidFill>
                  <a:srgbClr val="0F0F0F"/>
                </a:solidFill>
                <a:latin typeface="宋体"/>
                <a:cs typeface="宋体"/>
              </a:rPr>
              <a:t>很遥</a:t>
            </a:r>
            <a:r>
              <a:rPr sz="2800" spc="395" dirty="0">
                <a:solidFill>
                  <a:srgbClr val="0F0F0F"/>
                </a:solidFill>
                <a:latin typeface="宋体"/>
                <a:cs typeface="宋体"/>
              </a:rPr>
              <a:t>远</a:t>
            </a:r>
            <a:r>
              <a:rPr sz="2800" dirty="0">
                <a:solidFill>
                  <a:srgbClr val="0F0F0F"/>
                </a:solidFill>
                <a:latin typeface="宋体"/>
                <a:cs typeface="宋体"/>
              </a:rPr>
              <a:t>。</a:t>
            </a:r>
            <a:r>
              <a:rPr sz="2800" spc="295" dirty="0">
                <a:solidFill>
                  <a:srgbClr val="0F0F0F"/>
                </a:solidFill>
                <a:latin typeface="宋体"/>
                <a:cs typeface="宋体"/>
              </a:rPr>
              <a:t>但实</a:t>
            </a:r>
            <a:r>
              <a:rPr sz="2800" spc="-105" dirty="0">
                <a:solidFill>
                  <a:srgbClr val="0F0F0F"/>
                </a:solidFill>
                <a:latin typeface="宋体"/>
                <a:cs typeface="宋体"/>
              </a:rPr>
              <a:t>际</a:t>
            </a:r>
            <a:r>
              <a:rPr sz="2800" spc="670" dirty="0">
                <a:solidFill>
                  <a:srgbClr val="0F0F0F"/>
                </a:solidFill>
                <a:latin typeface="宋体"/>
                <a:cs typeface="宋体"/>
              </a:rPr>
              <a:t>上</a:t>
            </a:r>
            <a:r>
              <a:rPr sz="2800" spc="-575" dirty="0">
                <a:solidFill>
                  <a:srgbClr val="0F0F0F"/>
                </a:solidFill>
                <a:latin typeface="宋体"/>
                <a:cs typeface="宋体"/>
              </a:rPr>
              <a:t> </a:t>
            </a:r>
            <a:r>
              <a:rPr sz="2800" spc="969" dirty="0">
                <a:solidFill>
                  <a:srgbClr val="0F0F0F"/>
                </a:solidFill>
                <a:latin typeface="宋体"/>
                <a:cs typeface="宋体"/>
              </a:rPr>
              <a:t>，</a:t>
            </a:r>
            <a:r>
              <a:rPr sz="2800" spc="-1914" dirty="0">
                <a:solidFill>
                  <a:srgbClr val="0F0F0F"/>
                </a:solidFill>
                <a:latin typeface="宋体"/>
                <a:cs typeface="宋体"/>
              </a:rPr>
              <a:t>网</a:t>
            </a:r>
            <a:r>
              <a:rPr sz="2800" spc="195" dirty="0">
                <a:solidFill>
                  <a:srgbClr val="0F0F0F"/>
                </a:solidFill>
                <a:latin typeface="宋体"/>
                <a:cs typeface="宋体"/>
              </a:rPr>
              <a:t>络安</a:t>
            </a:r>
            <a:r>
              <a:rPr sz="2800" spc="100" dirty="0">
                <a:solidFill>
                  <a:srgbClr val="0F0F0F"/>
                </a:solidFill>
                <a:latin typeface="宋体"/>
                <a:cs typeface="宋体"/>
              </a:rPr>
              <a:t>全</a:t>
            </a:r>
            <a:r>
              <a:rPr sz="2800" spc="295" dirty="0">
                <a:solidFill>
                  <a:srgbClr val="0F0F0F"/>
                </a:solidFill>
                <a:latin typeface="宋体"/>
                <a:cs typeface="宋体"/>
              </a:rPr>
              <a:t>与</a:t>
            </a:r>
            <a:r>
              <a:rPr sz="2800" spc="95" dirty="0">
                <a:solidFill>
                  <a:srgbClr val="0F0F0F"/>
                </a:solidFill>
                <a:latin typeface="宋体"/>
                <a:cs typeface="宋体"/>
              </a:rPr>
              <a:t>我</a:t>
            </a:r>
            <a:r>
              <a:rPr sz="2800" spc="395" dirty="0">
                <a:solidFill>
                  <a:srgbClr val="0F0F0F"/>
                </a:solidFill>
                <a:latin typeface="宋体"/>
                <a:cs typeface="宋体"/>
              </a:rPr>
              <a:t>们</a:t>
            </a:r>
            <a:r>
              <a:rPr sz="2800" spc="-5" dirty="0">
                <a:solidFill>
                  <a:srgbClr val="0F0F0F"/>
                </a:solidFill>
                <a:latin typeface="宋体"/>
                <a:cs typeface="宋体"/>
              </a:rPr>
              <a:t>的</a:t>
            </a:r>
            <a:r>
              <a:rPr sz="2800" spc="200" dirty="0">
                <a:solidFill>
                  <a:srgbClr val="0F0F0F"/>
                </a:solidFill>
                <a:latin typeface="宋体"/>
                <a:cs typeface="宋体"/>
              </a:rPr>
              <a:t>生活</a:t>
            </a:r>
            <a:r>
              <a:rPr sz="2800" spc="495" dirty="0">
                <a:solidFill>
                  <a:srgbClr val="0F0F0F"/>
                </a:solidFill>
                <a:latin typeface="宋体"/>
                <a:cs typeface="宋体"/>
              </a:rPr>
              <a:t>是</a:t>
            </a:r>
            <a:r>
              <a:rPr sz="2800" spc="-100" dirty="0">
                <a:solidFill>
                  <a:srgbClr val="0F0F0F"/>
                </a:solidFill>
                <a:latin typeface="宋体"/>
                <a:cs typeface="宋体"/>
              </a:rPr>
              <a:t>患</a:t>
            </a:r>
            <a:r>
              <a:rPr sz="2800" spc="95" dirty="0">
                <a:solidFill>
                  <a:srgbClr val="0F0F0F"/>
                </a:solidFill>
                <a:latin typeface="宋体"/>
                <a:cs typeface="宋体"/>
              </a:rPr>
              <a:t>息</a:t>
            </a:r>
            <a:r>
              <a:rPr sz="2800" spc="395" dirty="0">
                <a:solidFill>
                  <a:srgbClr val="0F0F0F"/>
                </a:solidFill>
                <a:latin typeface="宋体"/>
                <a:cs typeface="宋体"/>
              </a:rPr>
              <a:t>相</a:t>
            </a:r>
            <a:r>
              <a:rPr sz="2800" spc="295" dirty="0">
                <a:solidFill>
                  <a:srgbClr val="0F0F0F"/>
                </a:solidFill>
                <a:latin typeface="宋体"/>
                <a:cs typeface="宋体"/>
              </a:rPr>
              <a:t>关</a:t>
            </a:r>
            <a:r>
              <a:rPr sz="2800" spc="500" dirty="0">
                <a:solidFill>
                  <a:srgbClr val="0F0F0F"/>
                </a:solidFill>
                <a:latin typeface="宋体"/>
                <a:cs typeface="宋体"/>
              </a:rPr>
              <a:t>的</a:t>
            </a:r>
            <a:r>
              <a:rPr sz="2800" spc="-705" dirty="0">
                <a:solidFill>
                  <a:srgbClr val="0F0F0F"/>
                </a:solidFill>
                <a:latin typeface="宋体"/>
                <a:cs typeface="宋体"/>
              </a:rPr>
              <a:t> </a:t>
            </a:r>
            <a:r>
              <a:rPr sz="2800" spc="810" dirty="0">
                <a:solidFill>
                  <a:srgbClr val="0F0F0F"/>
                </a:solidFill>
                <a:latin typeface="宋体"/>
                <a:cs typeface="宋体"/>
              </a:rPr>
              <a:t>，</a:t>
            </a:r>
            <a:r>
              <a:rPr sz="2800" spc="405" dirty="0">
                <a:solidFill>
                  <a:srgbClr val="0F0F0F"/>
                </a:solidFill>
                <a:latin typeface="宋体"/>
                <a:cs typeface="宋体"/>
              </a:rPr>
              <a:t> </a:t>
            </a:r>
            <a:r>
              <a:rPr sz="2800" spc="95" dirty="0">
                <a:solidFill>
                  <a:srgbClr val="0F0F0F"/>
                </a:solidFill>
                <a:latin typeface="宋体"/>
                <a:cs typeface="宋体"/>
              </a:rPr>
              <a:t>网</a:t>
            </a:r>
            <a:r>
              <a:rPr sz="2800" spc="195" dirty="0">
                <a:solidFill>
                  <a:srgbClr val="0F0F0F"/>
                </a:solidFill>
                <a:latin typeface="宋体"/>
                <a:cs typeface="宋体"/>
              </a:rPr>
              <a:t>络安</a:t>
            </a:r>
            <a:r>
              <a:rPr sz="2800" spc="300" dirty="0">
                <a:solidFill>
                  <a:srgbClr val="0F0F0F"/>
                </a:solidFill>
                <a:latin typeface="宋体"/>
                <a:cs typeface="宋体"/>
              </a:rPr>
              <a:t>全</a:t>
            </a:r>
            <a:r>
              <a:rPr sz="2800" dirty="0">
                <a:solidFill>
                  <a:srgbClr val="0F0F0F"/>
                </a:solidFill>
                <a:latin typeface="宋体"/>
                <a:cs typeface="宋体"/>
              </a:rPr>
              <a:t>问</a:t>
            </a:r>
            <a:r>
              <a:rPr sz="2800" spc="300" dirty="0">
                <a:solidFill>
                  <a:srgbClr val="0F0F0F"/>
                </a:solidFill>
                <a:latin typeface="宋体"/>
                <a:cs typeface="宋体"/>
              </a:rPr>
              <a:t>题</a:t>
            </a:r>
            <a:r>
              <a:rPr sz="2800" spc="195" dirty="0">
                <a:solidFill>
                  <a:srgbClr val="0F0F0F"/>
                </a:solidFill>
                <a:latin typeface="宋体"/>
                <a:cs typeface="宋体"/>
              </a:rPr>
              <a:t>无</a:t>
            </a:r>
            <a:r>
              <a:rPr sz="2800" spc="295" dirty="0">
                <a:solidFill>
                  <a:srgbClr val="0F0F0F"/>
                </a:solidFill>
                <a:latin typeface="宋体"/>
                <a:cs typeface="宋体"/>
              </a:rPr>
              <a:t>处</a:t>
            </a:r>
            <a:r>
              <a:rPr sz="2800" spc="95" dirty="0">
                <a:solidFill>
                  <a:srgbClr val="0F0F0F"/>
                </a:solidFill>
                <a:latin typeface="宋体"/>
                <a:cs typeface="宋体"/>
              </a:rPr>
              <a:t>不</a:t>
            </a:r>
            <a:r>
              <a:rPr sz="2800" spc="560" dirty="0">
                <a:solidFill>
                  <a:srgbClr val="0F0F0F"/>
                </a:solidFill>
                <a:latin typeface="宋体"/>
                <a:cs typeface="宋体"/>
              </a:rPr>
              <a:t>在</a:t>
            </a:r>
            <a:r>
              <a:rPr sz="2800" spc="-560" dirty="0">
                <a:solidFill>
                  <a:srgbClr val="0F0F0F"/>
                </a:solidFill>
                <a:latin typeface="宋体"/>
                <a:cs typeface="宋体"/>
              </a:rPr>
              <a:t> </a:t>
            </a:r>
            <a:r>
              <a:rPr sz="2800" spc="745" dirty="0">
                <a:solidFill>
                  <a:srgbClr val="0F0F0F"/>
                </a:solidFill>
                <a:latin typeface="宋体"/>
                <a:cs typeface="宋体"/>
              </a:rPr>
              <a:t>，</a:t>
            </a:r>
            <a:r>
              <a:rPr sz="2800" spc="-2285" dirty="0">
                <a:solidFill>
                  <a:srgbClr val="0F0F0F"/>
                </a:solidFill>
                <a:latin typeface="宋体"/>
                <a:cs typeface="宋体"/>
              </a:rPr>
              <a:t>比</a:t>
            </a:r>
            <a:r>
              <a:rPr sz="2800" spc="295" dirty="0">
                <a:solidFill>
                  <a:srgbClr val="0F0F0F"/>
                </a:solidFill>
                <a:latin typeface="宋体"/>
                <a:cs typeface="宋体"/>
              </a:rPr>
              <a:t>如</a:t>
            </a:r>
            <a:r>
              <a:rPr sz="2800" spc="200" dirty="0">
                <a:solidFill>
                  <a:srgbClr val="0F0F0F"/>
                </a:solidFill>
                <a:latin typeface="宋体"/>
                <a:cs typeface="宋体"/>
              </a:rPr>
              <a:t>现</a:t>
            </a:r>
            <a:r>
              <a:rPr sz="2800" spc="95" dirty="0">
                <a:solidFill>
                  <a:srgbClr val="0F0F0F"/>
                </a:solidFill>
                <a:latin typeface="宋体"/>
                <a:cs typeface="宋体"/>
              </a:rPr>
              <a:t>实</a:t>
            </a:r>
            <a:r>
              <a:rPr sz="2800" spc="300" dirty="0">
                <a:solidFill>
                  <a:srgbClr val="0F0F0F"/>
                </a:solidFill>
                <a:latin typeface="宋体"/>
                <a:cs typeface="宋体"/>
              </a:rPr>
              <a:t>生</a:t>
            </a:r>
            <a:r>
              <a:rPr sz="2800" spc="295" dirty="0">
                <a:solidFill>
                  <a:srgbClr val="0F0F0F"/>
                </a:solidFill>
                <a:latin typeface="宋体"/>
                <a:cs typeface="宋体"/>
              </a:rPr>
              <a:t>活</a:t>
            </a:r>
            <a:r>
              <a:rPr sz="2800" spc="100" dirty="0">
                <a:solidFill>
                  <a:srgbClr val="0F0F0F"/>
                </a:solidFill>
                <a:latin typeface="宋体"/>
                <a:cs typeface="宋体"/>
              </a:rPr>
              <a:t>中</a:t>
            </a:r>
            <a:r>
              <a:rPr sz="2800" spc="195" dirty="0">
                <a:solidFill>
                  <a:srgbClr val="0F0F0F"/>
                </a:solidFill>
                <a:latin typeface="宋体"/>
                <a:cs typeface="宋体"/>
              </a:rPr>
              <a:t>就</a:t>
            </a:r>
            <a:r>
              <a:rPr sz="2800" spc="300" dirty="0">
                <a:solidFill>
                  <a:srgbClr val="0F0F0F"/>
                </a:solidFill>
                <a:latin typeface="宋体"/>
                <a:cs typeface="宋体"/>
              </a:rPr>
              <a:t>经</a:t>
            </a:r>
            <a:r>
              <a:rPr sz="2800" spc="195" dirty="0">
                <a:solidFill>
                  <a:srgbClr val="0F0F0F"/>
                </a:solidFill>
                <a:latin typeface="宋体"/>
                <a:cs typeface="宋体"/>
              </a:rPr>
              <a:t>常</a:t>
            </a:r>
            <a:r>
              <a:rPr sz="2800" dirty="0">
                <a:solidFill>
                  <a:srgbClr val="0F0F0F"/>
                </a:solidFill>
                <a:latin typeface="宋体"/>
                <a:cs typeface="宋体"/>
              </a:rPr>
              <a:t>昕</a:t>
            </a:r>
            <a:r>
              <a:rPr sz="2800" spc="300" dirty="0">
                <a:solidFill>
                  <a:srgbClr val="0F0F0F"/>
                </a:solidFill>
                <a:latin typeface="宋体"/>
                <a:cs typeface="宋体"/>
              </a:rPr>
              <a:t>说</a:t>
            </a:r>
            <a:r>
              <a:rPr sz="2800" spc="195" dirty="0">
                <a:solidFill>
                  <a:srgbClr val="0F0F0F"/>
                </a:solidFill>
                <a:latin typeface="宋体"/>
                <a:cs typeface="宋体"/>
              </a:rPr>
              <a:t>类</a:t>
            </a:r>
            <a:r>
              <a:rPr sz="2800" spc="95" dirty="0">
                <a:solidFill>
                  <a:srgbClr val="0F0F0F"/>
                </a:solidFill>
                <a:latin typeface="宋体"/>
                <a:cs typeface="宋体"/>
              </a:rPr>
              <a:t>似</a:t>
            </a:r>
            <a:r>
              <a:rPr sz="2800" spc="195" dirty="0">
                <a:solidFill>
                  <a:srgbClr val="0F0F0F"/>
                </a:solidFill>
                <a:latin typeface="宋体"/>
                <a:cs typeface="宋体"/>
              </a:rPr>
              <a:t>如</a:t>
            </a:r>
            <a:r>
              <a:rPr sz="2800" spc="395" dirty="0">
                <a:solidFill>
                  <a:srgbClr val="0F0F0F"/>
                </a:solidFill>
                <a:latin typeface="宋体"/>
                <a:cs typeface="宋体"/>
              </a:rPr>
              <a:t>下</a:t>
            </a:r>
            <a:r>
              <a:rPr sz="2800" spc="100" dirty="0">
                <a:solidFill>
                  <a:srgbClr val="0F0F0F"/>
                </a:solidFill>
                <a:latin typeface="宋体"/>
                <a:cs typeface="宋体"/>
              </a:rPr>
              <a:t>列</a:t>
            </a:r>
            <a:r>
              <a:rPr sz="2800" spc="295" dirty="0">
                <a:solidFill>
                  <a:srgbClr val="0F0F0F"/>
                </a:solidFill>
                <a:latin typeface="宋体"/>
                <a:cs typeface="宋体"/>
              </a:rPr>
              <a:t>举</a:t>
            </a:r>
            <a:r>
              <a:rPr sz="2800" spc="95" dirty="0">
                <a:solidFill>
                  <a:srgbClr val="0F0F0F"/>
                </a:solidFill>
                <a:latin typeface="宋体"/>
                <a:cs typeface="宋体"/>
              </a:rPr>
              <a:t>的</a:t>
            </a:r>
            <a:r>
              <a:rPr sz="2800" spc="530" dirty="0">
                <a:solidFill>
                  <a:srgbClr val="0F0F0F"/>
                </a:solidFill>
                <a:latin typeface="宋体"/>
                <a:cs typeface="宋体"/>
              </a:rPr>
              <a:t>安</a:t>
            </a:r>
            <a:r>
              <a:rPr sz="2800" spc="265" dirty="0">
                <a:solidFill>
                  <a:srgbClr val="0F0F0F"/>
                </a:solidFill>
                <a:latin typeface="宋体"/>
                <a:cs typeface="宋体"/>
              </a:rPr>
              <a:t> </a:t>
            </a:r>
            <a:r>
              <a:rPr sz="2800" spc="-5" dirty="0">
                <a:solidFill>
                  <a:srgbClr val="0F0F0F"/>
                </a:solidFill>
                <a:latin typeface="宋体"/>
                <a:cs typeface="宋体"/>
              </a:rPr>
              <a:t>全</a:t>
            </a:r>
            <a:r>
              <a:rPr sz="2800" spc="395" dirty="0">
                <a:solidFill>
                  <a:srgbClr val="0F0F0F"/>
                </a:solidFill>
                <a:latin typeface="宋体"/>
                <a:cs typeface="宋体"/>
              </a:rPr>
              <a:t>事</a:t>
            </a:r>
            <a:r>
              <a:rPr sz="2800" spc="295" dirty="0">
                <a:solidFill>
                  <a:srgbClr val="0F0F0F"/>
                </a:solidFill>
                <a:latin typeface="宋体"/>
                <a:cs typeface="宋体"/>
              </a:rPr>
              <a:t>件</a:t>
            </a:r>
            <a:r>
              <a:rPr sz="2800" spc="615" dirty="0">
                <a:solidFill>
                  <a:srgbClr val="0F0F0F"/>
                </a:solidFill>
                <a:latin typeface="宋体"/>
                <a:cs typeface="宋体"/>
              </a:rPr>
              <a:t>：</a:t>
            </a:r>
            <a:endParaRPr sz="2800">
              <a:latin typeface="宋体"/>
              <a:cs typeface="宋体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3900">
              <a:latin typeface="Times New Roman"/>
              <a:cs typeface="Times New Roman"/>
            </a:endParaRPr>
          </a:p>
          <a:p>
            <a:pPr marL="523875">
              <a:lnSpc>
                <a:spcPct val="100000"/>
              </a:lnSpc>
            </a:pPr>
            <a:r>
              <a:rPr sz="3650" spc="1095" dirty="0">
                <a:solidFill>
                  <a:srgbClr val="0F0F0F"/>
                </a:solidFill>
                <a:latin typeface="Arial"/>
                <a:cs typeface="Arial"/>
              </a:rPr>
              <a:t>•</a:t>
            </a:r>
            <a:r>
              <a:rPr sz="3650" spc="4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3650" spc="-430" dirty="0">
                <a:solidFill>
                  <a:srgbClr val="0F0F0F"/>
                </a:solidFill>
                <a:latin typeface="Arial"/>
                <a:cs typeface="Arial"/>
              </a:rPr>
              <a:t>Q</a:t>
            </a:r>
            <a:r>
              <a:rPr sz="3650" spc="-455" dirty="0">
                <a:solidFill>
                  <a:srgbClr val="0F0F0F"/>
                </a:solidFill>
                <a:latin typeface="Arial"/>
                <a:cs typeface="Arial"/>
              </a:rPr>
              <a:t>Q</a:t>
            </a:r>
            <a:r>
              <a:rPr sz="2950" spc="-55" dirty="0">
                <a:solidFill>
                  <a:srgbClr val="0F0F0F"/>
                </a:solidFill>
                <a:latin typeface="宋体"/>
                <a:cs typeface="宋体"/>
              </a:rPr>
              <a:t>账</a:t>
            </a:r>
            <a:r>
              <a:rPr sz="2950" spc="245" dirty="0">
                <a:solidFill>
                  <a:srgbClr val="0F0F0F"/>
                </a:solidFill>
                <a:latin typeface="宋体"/>
                <a:cs typeface="宋体"/>
              </a:rPr>
              <a:t>号</a:t>
            </a:r>
            <a:r>
              <a:rPr sz="2950" spc="-55" dirty="0">
                <a:solidFill>
                  <a:srgbClr val="0F0F0F"/>
                </a:solidFill>
                <a:latin typeface="宋体"/>
                <a:cs typeface="宋体"/>
              </a:rPr>
              <a:t>密</a:t>
            </a:r>
            <a:r>
              <a:rPr sz="2950" spc="45" dirty="0">
                <a:solidFill>
                  <a:srgbClr val="0F0F0F"/>
                </a:solidFill>
                <a:latin typeface="宋体"/>
                <a:cs typeface="宋体"/>
              </a:rPr>
              <a:t>码</a:t>
            </a:r>
            <a:r>
              <a:rPr sz="2950" spc="145" dirty="0">
                <a:solidFill>
                  <a:srgbClr val="0F0F0F"/>
                </a:solidFill>
                <a:latin typeface="宋体"/>
                <a:cs typeface="宋体"/>
              </a:rPr>
              <a:t>被</a:t>
            </a:r>
            <a:r>
              <a:rPr sz="2950" spc="265" dirty="0">
                <a:solidFill>
                  <a:srgbClr val="0F0F0F"/>
                </a:solidFill>
                <a:latin typeface="宋体"/>
                <a:cs typeface="宋体"/>
              </a:rPr>
              <a:t>盗</a:t>
            </a:r>
            <a:endParaRPr sz="2950">
              <a:latin typeface="宋体"/>
              <a:cs typeface="宋体"/>
            </a:endParaRPr>
          </a:p>
          <a:p>
            <a:pPr marL="46990">
              <a:lnSpc>
                <a:spcPct val="100000"/>
              </a:lnSpc>
              <a:spcBef>
                <a:spcPts val="620"/>
              </a:spcBef>
            </a:pPr>
            <a:r>
              <a:rPr sz="2950" spc="-2810" dirty="0">
                <a:solidFill>
                  <a:srgbClr val="0F0F0F"/>
                </a:solidFill>
                <a:latin typeface="宋体"/>
                <a:cs typeface="宋体"/>
              </a:rPr>
              <a:t>·</a:t>
            </a:r>
            <a:r>
              <a:rPr sz="2950" spc="145" dirty="0">
                <a:solidFill>
                  <a:srgbClr val="0F0F0F"/>
                </a:solidFill>
                <a:latin typeface="宋体"/>
                <a:cs typeface="宋体"/>
              </a:rPr>
              <a:t>支</a:t>
            </a:r>
            <a:r>
              <a:rPr sz="2950" spc="-55" dirty="0">
                <a:solidFill>
                  <a:srgbClr val="0F0F0F"/>
                </a:solidFill>
                <a:latin typeface="宋体"/>
                <a:cs typeface="宋体"/>
              </a:rPr>
              <a:t>付</a:t>
            </a:r>
            <a:r>
              <a:rPr sz="2950" spc="45" dirty="0">
                <a:solidFill>
                  <a:srgbClr val="0F0F0F"/>
                </a:solidFill>
                <a:latin typeface="宋体"/>
                <a:cs typeface="宋体"/>
              </a:rPr>
              <a:t>宝账</a:t>
            </a:r>
            <a:r>
              <a:rPr sz="2950" spc="-55" dirty="0">
                <a:solidFill>
                  <a:srgbClr val="0F0F0F"/>
                </a:solidFill>
                <a:latin typeface="宋体"/>
                <a:cs typeface="宋体"/>
              </a:rPr>
              <a:t>号</a:t>
            </a:r>
            <a:r>
              <a:rPr sz="2950" spc="245" dirty="0">
                <a:solidFill>
                  <a:srgbClr val="0F0F0F"/>
                </a:solidFill>
                <a:latin typeface="宋体"/>
                <a:cs typeface="宋体"/>
              </a:rPr>
              <a:t>被</a:t>
            </a:r>
            <a:r>
              <a:rPr sz="2950" spc="380" dirty="0">
                <a:solidFill>
                  <a:srgbClr val="0F0F0F"/>
                </a:solidFill>
                <a:latin typeface="宋体"/>
                <a:cs typeface="宋体"/>
              </a:rPr>
              <a:t>盗</a:t>
            </a:r>
            <a:endParaRPr sz="2950">
              <a:latin typeface="宋体"/>
              <a:cs typeface="宋体"/>
            </a:endParaRPr>
          </a:p>
          <a:p>
            <a:pPr marL="12700">
              <a:lnSpc>
                <a:spcPts val="3465"/>
              </a:lnSpc>
              <a:spcBef>
                <a:spcPts val="860"/>
              </a:spcBef>
            </a:pPr>
            <a:r>
              <a:rPr sz="2950" spc="-3180" dirty="0">
                <a:solidFill>
                  <a:srgbClr val="0F0F0F"/>
                </a:solidFill>
                <a:latin typeface="宋体"/>
                <a:cs typeface="宋体"/>
              </a:rPr>
              <a:t>·</a:t>
            </a:r>
            <a:r>
              <a:rPr sz="2950" spc="145" dirty="0">
                <a:solidFill>
                  <a:srgbClr val="0F0F0F"/>
                </a:solidFill>
                <a:latin typeface="宋体"/>
                <a:cs typeface="宋体"/>
              </a:rPr>
              <a:t>银</a:t>
            </a:r>
            <a:r>
              <a:rPr sz="2950" spc="45" dirty="0">
                <a:solidFill>
                  <a:srgbClr val="0F0F0F"/>
                </a:solidFill>
                <a:latin typeface="宋体"/>
                <a:cs typeface="宋体"/>
              </a:rPr>
              <a:t>行</a:t>
            </a:r>
            <a:r>
              <a:rPr sz="2950" spc="-55" dirty="0">
                <a:solidFill>
                  <a:srgbClr val="0F0F0F"/>
                </a:solidFill>
                <a:latin typeface="宋体"/>
                <a:cs typeface="宋体"/>
              </a:rPr>
              <a:t>卡</a:t>
            </a:r>
            <a:r>
              <a:rPr sz="2950" spc="245" dirty="0">
                <a:solidFill>
                  <a:srgbClr val="0F0F0F"/>
                </a:solidFill>
                <a:latin typeface="宋体"/>
                <a:cs typeface="宋体"/>
              </a:rPr>
              <a:t>被</a:t>
            </a:r>
            <a:r>
              <a:rPr sz="2950" spc="-55" dirty="0">
                <a:solidFill>
                  <a:srgbClr val="0F0F0F"/>
                </a:solidFill>
                <a:latin typeface="宋体"/>
                <a:cs typeface="宋体"/>
              </a:rPr>
              <a:t>盗</a:t>
            </a:r>
            <a:r>
              <a:rPr sz="2950" spc="380" dirty="0">
                <a:solidFill>
                  <a:srgbClr val="0F0F0F"/>
                </a:solidFill>
                <a:latin typeface="宋体"/>
                <a:cs typeface="宋体"/>
              </a:rPr>
              <a:t>刷</a:t>
            </a:r>
            <a:endParaRPr sz="2950">
              <a:latin typeface="宋体"/>
              <a:cs typeface="宋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356600" y="4114800"/>
            <a:ext cx="2743200" cy="17018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768600" y="692150"/>
            <a:ext cx="8178800" cy="0"/>
          </a:xfrm>
          <a:custGeom>
            <a:avLst/>
            <a:gdLst/>
            <a:ahLst/>
            <a:cxnLst/>
            <a:rect l="l" t="t" r="r" b="b"/>
            <a:pathLst>
              <a:path w="8178800">
                <a:moveTo>
                  <a:pt x="0" y="0"/>
                </a:moveTo>
                <a:lnTo>
                  <a:pt x="8178800" y="0"/>
                </a:lnTo>
              </a:path>
            </a:pathLst>
          </a:custGeom>
          <a:ln w="635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755900" y="80168"/>
            <a:ext cx="8256905" cy="7194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5100" spc="145" dirty="0">
                <a:solidFill>
                  <a:srgbClr val="050303"/>
                </a:solidFill>
                <a:latin typeface="Times New Roman"/>
                <a:cs typeface="Times New Roman"/>
              </a:rPr>
              <a:t>1</a:t>
            </a:r>
            <a:r>
              <a:rPr sz="5100" spc="120" dirty="0">
                <a:solidFill>
                  <a:srgbClr val="050303"/>
                </a:solidFill>
                <a:latin typeface="Times New Roman"/>
                <a:cs typeface="Times New Roman"/>
              </a:rPr>
              <a:t>.</a:t>
            </a:r>
            <a:r>
              <a:rPr sz="5100" spc="145" dirty="0">
                <a:solidFill>
                  <a:srgbClr val="050303"/>
                </a:solidFill>
                <a:latin typeface="Times New Roman"/>
                <a:cs typeface="Times New Roman"/>
              </a:rPr>
              <a:t>1</a:t>
            </a:r>
            <a:r>
              <a:rPr sz="5100" spc="110" dirty="0">
                <a:solidFill>
                  <a:srgbClr val="050303"/>
                </a:solidFill>
                <a:latin typeface="Times New Roman"/>
                <a:cs typeface="Times New Roman"/>
              </a:rPr>
              <a:t>.</a:t>
            </a:r>
            <a:r>
              <a:rPr sz="5100" spc="55" dirty="0">
                <a:solidFill>
                  <a:srgbClr val="050303"/>
                </a:solidFill>
                <a:latin typeface="Times New Roman"/>
                <a:cs typeface="Times New Roman"/>
              </a:rPr>
              <a:t>2</a:t>
            </a:r>
            <a:r>
              <a:rPr sz="5200" spc="675" dirty="0">
                <a:solidFill>
                  <a:srgbClr val="3D2105"/>
                </a:solidFill>
              </a:rPr>
              <a:t>工</a:t>
            </a:r>
            <a:r>
              <a:rPr sz="5200" spc="120" dirty="0">
                <a:solidFill>
                  <a:srgbClr val="3D2105"/>
                </a:solidFill>
              </a:rPr>
              <a:t>住</a:t>
            </a:r>
            <a:r>
              <a:rPr sz="5200" spc="-5" dirty="0">
                <a:solidFill>
                  <a:srgbClr val="3D2105"/>
                </a:solidFill>
              </a:rPr>
              <a:t>史</a:t>
            </a:r>
            <a:r>
              <a:rPr sz="5200" spc="200" dirty="0">
                <a:solidFill>
                  <a:srgbClr val="3D2105"/>
                </a:solidFill>
              </a:rPr>
              <a:t>的</a:t>
            </a:r>
            <a:r>
              <a:rPr sz="5200" spc="-400" dirty="0">
                <a:solidFill>
                  <a:srgbClr val="3D2105"/>
                </a:solidFill>
              </a:rPr>
              <a:t>困</a:t>
            </a:r>
            <a:r>
              <a:rPr sz="5200" spc="595" dirty="0">
                <a:solidFill>
                  <a:srgbClr val="3D2105"/>
                </a:solidFill>
              </a:rPr>
              <a:t>经</a:t>
            </a:r>
            <a:r>
              <a:rPr sz="5200" spc="-204" dirty="0">
                <a:solidFill>
                  <a:srgbClr val="3D2105"/>
                </a:solidFill>
              </a:rPr>
              <a:t>窒</a:t>
            </a:r>
            <a:r>
              <a:rPr sz="5200" spc="894" dirty="0">
                <a:solidFill>
                  <a:srgbClr val="3D2105"/>
                </a:solidFill>
              </a:rPr>
              <a:t>全</a:t>
            </a:r>
            <a:r>
              <a:rPr sz="5200" spc="-200" dirty="0">
                <a:solidFill>
                  <a:srgbClr val="3D2105"/>
                </a:solidFill>
              </a:rPr>
              <a:t>阻</a:t>
            </a:r>
            <a:r>
              <a:rPr sz="5200" spc="310" dirty="0">
                <a:solidFill>
                  <a:srgbClr val="3D2105"/>
                </a:solidFill>
              </a:rPr>
              <a:t>题</a:t>
            </a:r>
            <a:endParaRPr sz="52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78155" marR="5080" indent="-12700">
              <a:lnSpc>
                <a:spcPts val="4300"/>
              </a:lnSpc>
            </a:pPr>
            <a:r>
              <a:rPr sz="3800" dirty="0">
                <a:solidFill>
                  <a:srgbClr val="050303"/>
                </a:solidFill>
              </a:rPr>
              <a:t>在</a:t>
            </a:r>
            <a:r>
              <a:rPr sz="4350" spc="495" dirty="0">
                <a:solidFill>
                  <a:srgbClr val="050303"/>
                </a:solidFill>
                <a:latin typeface="Arial"/>
                <a:cs typeface="Arial"/>
              </a:rPr>
              <a:t>E</a:t>
            </a:r>
            <a:r>
              <a:rPr sz="3500" spc="400" dirty="0">
                <a:solidFill>
                  <a:srgbClr val="050303"/>
                </a:solidFill>
              </a:rPr>
              <a:t>联</a:t>
            </a:r>
            <a:r>
              <a:rPr sz="3500" dirty="0">
                <a:solidFill>
                  <a:srgbClr val="050303"/>
                </a:solidFill>
              </a:rPr>
              <a:t>网时</a:t>
            </a:r>
            <a:r>
              <a:rPr sz="3500" spc="385" dirty="0">
                <a:solidFill>
                  <a:srgbClr val="050303"/>
                </a:solidFill>
              </a:rPr>
              <a:t>代</a:t>
            </a:r>
            <a:r>
              <a:rPr sz="3500" spc="-735" dirty="0">
                <a:solidFill>
                  <a:srgbClr val="050303"/>
                </a:solidFill>
              </a:rPr>
              <a:t> </a:t>
            </a:r>
            <a:r>
              <a:rPr sz="3500" spc="-1200" dirty="0">
                <a:solidFill>
                  <a:srgbClr val="050303"/>
                </a:solidFill>
              </a:rPr>
              <a:t>，</a:t>
            </a:r>
            <a:r>
              <a:rPr sz="3500" dirty="0">
                <a:solidFill>
                  <a:srgbClr val="050303"/>
                </a:solidFill>
              </a:rPr>
              <a:t>办</a:t>
            </a:r>
            <a:r>
              <a:rPr sz="3500" spc="400" dirty="0">
                <a:solidFill>
                  <a:srgbClr val="050303"/>
                </a:solidFill>
              </a:rPr>
              <a:t>公</a:t>
            </a:r>
            <a:r>
              <a:rPr sz="3500" spc="-200" dirty="0">
                <a:solidFill>
                  <a:srgbClr val="050303"/>
                </a:solidFill>
              </a:rPr>
              <a:t>网</a:t>
            </a:r>
            <a:r>
              <a:rPr sz="3500" spc="200" dirty="0">
                <a:solidFill>
                  <a:srgbClr val="050303"/>
                </a:solidFill>
              </a:rPr>
              <a:t>络</a:t>
            </a:r>
            <a:r>
              <a:rPr sz="3500" dirty="0">
                <a:solidFill>
                  <a:srgbClr val="050303"/>
                </a:solidFill>
              </a:rPr>
              <a:t>也</a:t>
            </a:r>
            <a:r>
              <a:rPr sz="3500" spc="300" dirty="0">
                <a:solidFill>
                  <a:srgbClr val="050303"/>
                </a:solidFill>
              </a:rPr>
              <a:t>成</a:t>
            </a:r>
            <a:r>
              <a:rPr sz="3500" spc="-100" dirty="0">
                <a:solidFill>
                  <a:srgbClr val="050303"/>
                </a:solidFill>
              </a:rPr>
              <a:t>为</a:t>
            </a:r>
            <a:r>
              <a:rPr sz="3500" spc="100" dirty="0">
                <a:solidFill>
                  <a:srgbClr val="050303"/>
                </a:solidFill>
              </a:rPr>
              <a:t>各</a:t>
            </a:r>
            <a:r>
              <a:rPr sz="3500" spc="400" dirty="0">
                <a:solidFill>
                  <a:srgbClr val="050303"/>
                </a:solidFill>
              </a:rPr>
              <a:t>类</a:t>
            </a:r>
            <a:r>
              <a:rPr sz="3500" spc="-200" dirty="0">
                <a:solidFill>
                  <a:srgbClr val="050303"/>
                </a:solidFill>
              </a:rPr>
              <a:t>网</a:t>
            </a:r>
            <a:r>
              <a:rPr sz="3500" spc="100" dirty="0">
                <a:solidFill>
                  <a:srgbClr val="050303"/>
                </a:solidFill>
              </a:rPr>
              <a:t>络</a:t>
            </a:r>
            <a:r>
              <a:rPr sz="3500" spc="200" dirty="0">
                <a:solidFill>
                  <a:srgbClr val="050303"/>
                </a:solidFill>
              </a:rPr>
              <a:t>安全</a:t>
            </a:r>
            <a:r>
              <a:rPr sz="3500" dirty="0">
                <a:solidFill>
                  <a:srgbClr val="050303"/>
                </a:solidFill>
              </a:rPr>
              <a:t>问</a:t>
            </a:r>
            <a:r>
              <a:rPr sz="3500" spc="200" dirty="0">
                <a:solidFill>
                  <a:srgbClr val="050303"/>
                </a:solidFill>
              </a:rPr>
              <a:t>题</a:t>
            </a:r>
            <a:r>
              <a:rPr sz="3500" dirty="0">
                <a:solidFill>
                  <a:srgbClr val="050303"/>
                </a:solidFill>
              </a:rPr>
              <a:t>的</a:t>
            </a:r>
            <a:r>
              <a:rPr sz="3500" spc="100" dirty="0">
                <a:solidFill>
                  <a:srgbClr val="050303"/>
                </a:solidFill>
              </a:rPr>
              <a:t>重</a:t>
            </a:r>
            <a:r>
              <a:rPr sz="3500" spc="300" dirty="0">
                <a:solidFill>
                  <a:srgbClr val="050303"/>
                </a:solidFill>
              </a:rPr>
              <a:t>灾</a:t>
            </a:r>
            <a:r>
              <a:rPr sz="3500" spc="560" dirty="0">
                <a:solidFill>
                  <a:srgbClr val="050303"/>
                </a:solidFill>
              </a:rPr>
              <a:t>区</a:t>
            </a:r>
            <a:r>
              <a:rPr sz="3500" spc="-1110" dirty="0">
                <a:solidFill>
                  <a:srgbClr val="050303"/>
                </a:solidFill>
              </a:rPr>
              <a:t> </a:t>
            </a:r>
            <a:r>
              <a:rPr sz="3500" spc="70" dirty="0">
                <a:solidFill>
                  <a:srgbClr val="050303"/>
                </a:solidFill>
              </a:rPr>
              <a:t>，</a:t>
            </a:r>
            <a:r>
              <a:rPr sz="3500" spc="35" dirty="0">
                <a:solidFill>
                  <a:srgbClr val="050303"/>
                </a:solidFill>
              </a:rPr>
              <a:t> </a:t>
            </a:r>
            <a:r>
              <a:rPr sz="3500" dirty="0">
                <a:solidFill>
                  <a:srgbClr val="050303"/>
                </a:solidFill>
              </a:rPr>
              <a:t>工</a:t>
            </a:r>
            <a:r>
              <a:rPr sz="3500" spc="400" dirty="0">
                <a:solidFill>
                  <a:srgbClr val="050303"/>
                </a:solidFill>
              </a:rPr>
              <a:t>作</a:t>
            </a:r>
            <a:r>
              <a:rPr sz="3500" dirty="0">
                <a:solidFill>
                  <a:srgbClr val="050303"/>
                </a:solidFill>
              </a:rPr>
              <a:t>中常</a:t>
            </a:r>
            <a:r>
              <a:rPr sz="3500" spc="200" dirty="0">
                <a:solidFill>
                  <a:srgbClr val="050303"/>
                </a:solidFill>
              </a:rPr>
              <a:t>见的</a:t>
            </a:r>
            <a:r>
              <a:rPr sz="3500" spc="-200" dirty="0">
                <a:solidFill>
                  <a:srgbClr val="050303"/>
                </a:solidFill>
              </a:rPr>
              <a:t>网</a:t>
            </a:r>
            <a:r>
              <a:rPr sz="3500" spc="100" dirty="0">
                <a:solidFill>
                  <a:srgbClr val="050303"/>
                </a:solidFill>
              </a:rPr>
              <a:t>络</a:t>
            </a:r>
            <a:r>
              <a:rPr sz="3500" spc="200" dirty="0">
                <a:solidFill>
                  <a:srgbClr val="050303"/>
                </a:solidFill>
              </a:rPr>
              <a:t>安全</a:t>
            </a:r>
            <a:r>
              <a:rPr sz="3500" dirty="0">
                <a:solidFill>
                  <a:srgbClr val="050303"/>
                </a:solidFill>
              </a:rPr>
              <a:t>问</a:t>
            </a:r>
            <a:r>
              <a:rPr sz="3500" spc="100" dirty="0">
                <a:solidFill>
                  <a:srgbClr val="050303"/>
                </a:solidFill>
              </a:rPr>
              <a:t>题</a:t>
            </a:r>
            <a:r>
              <a:rPr sz="3500" dirty="0">
                <a:solidFill>
                  <a:srgbClr val="050303"/>
                </a:solidFill>
              </a:rPr>
              <a:t>主</a:t>
            </a:r>
            <a:r>
              <a:rPr sz="3500" spc="200" dirty="0">
                <a:solidFill>
                  <a:srgbClr val="050303"/>
                </a:solidFill>
              </a:rPr>
              <a:t>要</a:t>
            </a:r>
            <a:r>
              <a:rPr sz="3500" spc="385" dirty="0">
                <a:solidFill>
                  <a:srgbClr val="050303"/>
                </a:solidFill>
              </a:rPr>
              <a:t>有</a:t>
            </a:r>
            <a:r>
              <a:rPr sz="3500" spc="-535" dirty="0">
                <a:solidFill>
                  <a:srgbClr val="050303"/>
                </a:solidFill>
              </a:rPr>
              <a:t> </a:t>
            </a:r>
            <a:r>
              <a:rPr sz="3500" spc="595" dirty="0">
                <a:solidFill>
                  <a:srgbClr val="050303"/>
                </a:solidFill>
              </a:rPr>
              <a:t>：</a:t>
            </a:r>
            <a:endParaRPr sz="3500">
              <a:latin typeface="Arial"/>
              <a:cs typeface="Arial"/>
            </a:endParaRPr>
          </a:p>
          <a:p>
            <a:pPr marL="149860">
              <a:lnSpc>
                <a:spcPct val="100000"/>
              </a:lnSpc>
            </a:pPr>
            <a:endParaRPr sz="3500">
              <a:latin typeface="Times New Roman"/>
              <a:cs typeface="Times New Roman"/>
            </a:endParaRPr>
          </a:p>
          <a:p>
            <a:pPr marL="490855">
              <a:lnSpc>
                <a:spcPct val="100000"/>
              </a:lnSpc>
              <a:spcBef>
                <a:spcPts val="2014"/>
              </a:spcBef>
            </a:pPr>
            <a:r>
              <a:rPr sz="3500" spc="600" dirty="0">
                <a:solidFill>
                  <a:srgbClr val="050303"/>
                </a:solidFill>
              </a:rPr>
              <a:t>·</a:t>
            </a:r>
            <a:r>
              <a:rPr sz="3500" spc="-100" dirty="0">
                <a:solidFill>
                  <a:srgbClr val="050303"/>
                </a:solidFill>
              </a:rPr>
              <a:t>网</a:t>
            </a:r>
            <a:r>
              <a:rPr sz="3500" dirty="0">
                <a:solidFill>
                  <a:srgbClr val="050303"/>
                </a:solidFill>
              </a:rPr>
              <a:t>络</a:t>
            </a:r>
            <a:r>
              <a:rPr sz="3500" spc="200" dirty="0">
                <a:solidFill>
                  <a:srgbClr val="050303"/>
                </a:solidFill>
              </a:rPr>
              <a:t>设</a:t>
            </a:r>
            <a:r>
              <a:rPr sz="3500" spc="100" dirty="0">
                <a:solidFill>
                  <a:srgbClr val="050303"/>
                </a:solidFill>
              </a:rPr>
              <a:t>备</a:t>
            </a:r>
            <a:r>
              <a:rPr sz="3500" spc="200" dirty="0">
                <a:solidFill>
                  <a:srgbClr val="050303"/>
                </a:solidFill>
              </a:rPr>
              <a:t>面</a:t>
            </a:r>
            <a:r>
              <a:rPr sz="3500" spc="100" dirty="0">
                <a:solidFill>
                  <a:srgbClr val="050303"/>
                </a:solidFill>
              </a:rPr>
              <a:t>临</a:t>
            </a:r>
            <a:r>
              <a:rPr sz="3500" dirty="0">
                <a:solidFill>
                  <a:srgbClr val="050303"/>
                </a:solidFill>
              </a:rPr>
              <a:t>的</a:t>
            </a:r>
            <a:r>
              <a:rPr sz="3500" spc="200" dirty="0">
                <a:solidFill>
                  <a:srgbClr val="050303"/>
                </a:solidFill>
              </a:rPr>
              <a:t>威</a:t>
            </a:r>
            <a:r>
              <a:rPr sz="3500" spc="350" dirty="0">
                <a:solidFill>
                  <a:srgbClr val="050303"/>
                </a:solidFill>
              </a:rPr>
              <a:t>胁</a:t>
            </a:r>
            <a:endParaRPr sz="3500"/>
          </a:p>
          <a:p>
            <a:pPr marL="434975">
              <a:lnSpc>
                <a:spcPct val="100000"/>
              </a:lnSpc>
              <a:spcBef>
                <a:spcPts val="900"/>
              </a:spcBef>
            </a:pPr>
            <a:r>
              <a:rPr sz="3500" spc="60" dirty="0">
                <a:solidFill>
                  <a:srgbClr val="050303"/>
                </a:solidFill>
              </a:rPr>
              <a:t>．</a:t>
            </a:r>
            <a:r>
              <a:rPr sz="3500" dirty="0">
                <a:solidFill>
                  <a:srgbClr val="050303"/>
                </a:solidFill>
              </a:rPr>
              <a:t>操</a:t>
            </a:r>
            <a:r>
              <a:rPr sz="3500" spc="100" dirty="0">
                <a:solidFill>
                  <a:srgbClr val="050303"/>
                </a:solidFill>
              </a:rPr>
              <a:t>作系统</a:t>
            </a:r>
            <a:r>
              <a:rPr sz="3500" spc="200" dirty="0">
                <a:solidFill>
                  <a:srgbClr val="050303"/>
                </a:solidFill>
              </a:rPr>
              <a:t>面</a:t>
            </a:r>
            <a:r>
              <a:rPr sz="3500" spc="100" dirty="0">
                <a:solidFill>
                  <a:srgbClr val="050303"/>
                </a:solidFill>
              </a:rPr>
              <a:t>临</a:t>
            </a:r>
            <a:r>
              <a:rPr sz="3500" dirty="0">
                <a:solidFill>
                  <a:srgbClr val="050303"/>
                </a:solidFill>
              </a:rPr>
              <a:t>的</a:t>
            </a:r>
            <a:r>
              <a:rPr sz="3500" spc="200" dirty="0">
                <a:solidFill>
                  <a:srgbClr val="050303"/>
                </a:solidFill>
              </a:rPr>
              <a:t>威</a:t>
            </a:r>
            <a:r>
              <a:rPr sz="3500" spc="350" dirty="0">
                <a:solidFill>
                  <a:srgbClr val="050303"/>
                </a:solidFill>
              </a:rPr>
              <a:t>胁</a:t>
            </a:r>
            <a:endParaRPr sz="3500"/>
          </a:p>
          <a:p>
            <a:pPr marL="162560">
              <a:lnSpc>
                <a:spcPts val="4090"/>
              </a:lnSpc>
              <a:spcBef>
                <a:spcPts val="1000"/>
              </a:spcBef>
            </a:pPr>
            <a:r>
              <a:rPr sz="3500" spc="-2190" dirty="0">
                <a:solidFill>
                  <a:srgbClr val="050303"/>
                </a:solidFill>
              </a:rPr>
              <a:t>．</a:t>
            </a:r>
            <a:r>
              <a:rPr sz="3500" spc="200" dirty="0">
                <a:solidFill>
                  <a:srgbClr val="050303"/>
                </a:solidFill>
              </a:rPr>
              <a:t>应</a:t>
            </a:r>
            <a:r>
              <a:rPr sz="3500" spc="-100" dirty="0">
                <a:solidFill>
                  <a:srgbClr val="050303"/>
                </a:solidFill>
              </a:rPr>
              <a:t>用</a:t>
            </a:r>
            <a:r>
              <a:rPr sz="3500" spc="200" dirty="0">
                <a:solidFill>
                  <a:srgbClr val="050303"/>
                </a:solidFill>
              </a:rPr>
              <a:t>程</a:t>
            </a:r>
            <a:r>
              <a:rPr sz="3500" spc="100" dirty="0">
                <a:solidFill>
                  <a:srgbClr val="050303"/>
                </a:solidFill>
              </a:rPr>
              <a:t>序</a:t>
            </a:r>
            <a:r>
              <a:rPr sz="3500" spc="200" dirty="0">
                <a:solidFill>
                  <a:srgbClr val="050303"/>
                </a:solidFill>
              </a:rPr>
              <a:t>面</a:t>
            </a:r>
            <a:r>
              <a:rPr sz="3500" spc="100" dirty="0">
                <a:solidFill>
                  <a:srgbClr val="050303"/>
                </a:solidFill>
              </a:rPr>
              <a:t>临</a:t>
            </a:r>
            <a:r>
              <a:rPr sz="3500" dirty="0">
                <a:solidFill>
                  <a:srgbClr val="050303"/>
                </a:solidFill>
              </a:rPr>
              <a:t>的</a:t>
            </a:r>
            <a:r>
              <a:rPr sz="3500" spc="200" dirty="0">
                <a:solidFill>
                  <a:srgbClr val="050303"/>
                </a:solidFill>
              </a:rPr>
              <a:t>威</a:t>
            </a:r>
            <a:r>
              <a:rPr sz="3500" spc="350" dirty="0">
                <a:solidFill>
                  <a:srgbClr val="050303"/>
                </a:solidFill>
              </a:rPr>
              <a:t>胁</a:t>
            </a:r>
            <a:endParaRPr sz="35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3081000" y="5257800"/>
            <a:ext cx="101600" cy="711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343400" y="1422400"/>
            <a:ext cx="3352800" cy="24892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3004800" y="6096000"/>
            <a:ext cx="152400" cy="7112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7137400" y="5461000"/>
            <a:ext cx="482600" cy="12446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378200" y="3987800"/>
            <a:ext cx="508000" cy="3302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692150"/>
            <a:ext cx="13716000" cy="0"/>
          </a:xfrm>
          <a:custGeom>
            <a:avLst/>
            <a:gdLst/>
            <a:ahLst/>
            <a:cxnLst/>
            <a:rect l="l" t="t" r="r" b="b"/>
            <a:pathLst>
              <a:path w="13716000">
                <a:moveTo>
                  <a:pt x="0" y="0"/>
                </a:moveTo>
                <a:lnTo>
                  <a:pt x="13716000" y="0"/>
                </a:lnTo>
              </a:path>
            </a:pathLst>
          </a:custGeom>
          <a:ln w="63500">
            <a:solidFill>
              <a:srgbClr val="E8901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988300" y="5289550"/>
            <a:ext cx="5067300" cy="0"/>
          </a:xfrm>
          <a:custGeom>
            <a:avLst/>
            <a:gdLst/>
            <a:ahLst/>
            <a:cxnLst/>
            <a:rect l="l" t="t" r="r" b="b"/>
            <a:pathLst>
              <a:path w="5067300">
                <a:moveTo>
                  <a:pt x="0" y="0"/>
                </a:moveTo>
                <a:lnTo>
                  <a:pt x="5067300" y="0"/>
                </a:lnTo>
              </a:path>
            </a:pathLst>
          </a:custGeom>
          <a:ln w="12700">
            <a:solidFill>
              <a:srgbClr val="A8D8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60400" y="3727450"/>
            <a:ext cx="2730500" cy="0"/>
          </a:xfrm>
          <a:custGeom>
            <a:avLst/>
            <a:gdLst/>
            <a:ahLst/>
            <a:cxnLst/>
            <a:rect l="l" t="t" r="r" b="b"/>
            <a:pathLst>
              <a:path w="2730500">
                <a:moveTo>
                  <a:pt x="0" y="0"/>
                </a:moveTo>
                <a:lnTo>
                  <a:pt x="2730500" y="0"/>
                </a:lnTo>
              </a:path>
            </a:pathLst>
          </a:custGeom>
          <a:ln w="63500">
            <a:solidFill>
              <a:srgbClr val="3B6BE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3055600" y="3086100"/>
            <a:ext cx="101600" cy="139700"/>
          </a:xfrm>
          <a:custGeom>
            <a:avLst/>
            <a:gdLst/>
            <a:ahLst/>
            <a:cxnLst/>
            <a:rect l="l" t="t" r="r" b="b"/>
            <a:pathLst>
              <a:path w="101600" h="139700">
                <a:moveTo>
                  <a:pt x="0" y="0"/>
                </a:moveTo>
                <a:lnTo>
                  <a:pt x="101600" y="0"/>
                </a:lnTo>
                <a:lnTo>
                  <a:pt x="101600" y="139700"/>
                </a:lnTo>
                <a:lnTo>
                  <a:pt x="0" y="13970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7620000" y="6686550"/>
            <a:ext cx="5283200" cy="0"/>
          </a:xfrm>
          <a:custGeom>
            <a:avLst/>
            <a:gdLst/>
            <a:ahLst/>
            <a:cxnLst/>
            <a:rect l="l" t="t" r="r" b="b"/>
            <a:pathLst>
              <a:path w="5283200">
                <a:moveTo>
                  <a:pt x="0" y="0"/>
                </a:moveTo>
                <a:lnTo>
                  <a:pt x="5283200" y="0"/>
                </a:lnTo>
              </a:path>
            </a:pathLst>
          </a:custGeom>
          <a:ln w="635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094457" y="6572250"/>
            <a:ext cx="865505" cy="0"/>
          </a:xfrm>
          <a:custGeom>
            <a:avLst/>
            <a:gdLst/>
            <a:ahLst/>
            <a:cxnLst/>
            <a:rect l="l" t="t" r="r" b="b"/>
            <a:pathLst>
              <a:path w="865504">
                <a:moveTo>
                  <a:pt x="0" y="0"/>
                </a:moveTo>
                <a:lnTo>
                  <a:pt x="865142" y="0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11950700" y="101833"/>
            <a:ext cx="1599565" cy="495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150" spc="-2090" dirty="0">
                <a:solidFill>
                  <a:srgbClr val="134474"/>
                </a:solidFill>
                <a:latin typeface="宋体"/>
                <a:cs typeface="宋体"/>
              </a:rPr>
              <a:t>置</a:t>
            </a:r>
            <a:r>
              <a:rPr sz="3700" spc="-2290" dirty="0">
                <a:solidFill>
                  <a:srgbClr val="134474"/>
                </a:solidFill>
                <a:latin typeface="Arial"/>
                <a:cs typeface="Arial"/>
              </a:rPr>
              <a:t>1</a:t>
            </a:r>
            <a:r>
              <a:rPr sz="2950" spc="145" dirty="0">
                <a:solidFill>
                  <a:srgbClr val="134474"/>
                </a:solidFill>
                <a:latin typeface="宋体"/>
                <a:cs typeface="宋体"/>
              </a:rPr>
              <a:t>筐</a:t>
            </a:r>
            <a:r>
              <a:rPr sz="2950" spc="-254" dirty="0">
                <a:solidFill>
                  <a:srgbClr val="134474"/>
                </a:solidFill>
                <a:latin typeface="宋体"/>
                <a:cs typeface="宋体"/>
              </a:rPr>
              <a:t>至</a:t>
            </a:r>
            <a:r>
              <a:rPr sz="2950" spc="940" dirty="0">
                <a:solidFill>
                  <a:srgbClr val="134474"/>
                </a:solidFill>
                <a:latin typeface="宋体"/>
                <a:cs typeface="宋体"/>
              </a:rPr>
              <a:t>蓝</a:t>
            </a:r>
            <a:endParaRPr sz="2950">
              <a:latin typeface="宋体"/>
              <a:cs typeface="宋体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0985500" y="136723"/>
            <a:ext cx="718185" cy="546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775"/>
              </a:lnSpc>
            </a:pPr>
            <a:r>
              <a:rPr sz="4100" spc="1350" dirty="0">
                <a:solidFill>
                  <a:srgbClr val="134474"/>
                </a:solidFill>
                <a:latin typeface="宋体"/>
                <a:cs typeface="宋体"/>
              </a:rPr>
              <a:t>也</a:t>
            </a:r>
            <a:endParaRPr sz="4100">
              <a:latin typeface="宋体"/>
              <a:cs typeface="宋体"/>
            </a:endParaRPr>
          </a:p>
        </p:txBody>
      </p: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187700">
              <a:lnSpc>
                <a:spcPts val="6090"/>
              </a:lnSpc>
            </a:pPr>
            <a:r>
              <a:rPr sz="5250" spc="145" dirty="0">
                <a:solidFill>
                  <a:srgbClr val="210F03"/>
                </a:solidFill>
              </a:rPr>
              <a:t>课</a:t>
            </a:r>
            <a:r>
              <a:rPr sz="5250" spc="260" dirty="0">
                <a:solidFill>
                  <a:srgbClr val="210F03"/>
                </a:solidFill>
              </a:rPr>
              <a:t>程</a:t>
            </a:r>
            <a:r>
              <a:rPr sz="5250" spc="-2140" dirty="0">
                <a:solidFill>
                  <a:srgbClr val="210F03"/>
                </a:solidFill>
              </a:rPr>
              <a:t> </a:t>
            </a:r>
            <a:r>
              <a:rPr sz="5250" spc="-350" dirty="0">
                <a:solidFill>
                  <a:srgbClr val="210F03"/>
                </a:solidFill>
              </a:rPr>
              <a:t>内</a:t>
            </a:r>
            <a:r>
              <a:rPr sz="5250" spc="210" dirty="0">
                <a:solidFill>
                  <a:srgbClr val="210F03"/>
                </a:solidFill>
              </a:rPr>
              <a:t>容</a:t>
            </a:r>
            <a:endParaRPr sz="5250"/>
          </a:p>
        </p:txBody>
      </p:sp>
      <p:sp>
        <p:nvSpPr>
          <p:cNvPr id="16" name="object 16"/>
          <p:cNvSpPr txBox="1"/>
          <p:nvPr/>
        </p:nvSpPr>
        <p:spPr>
          <a:xfrm>
            <a:off x="7620000" y="1149151"/>
            <a:ext cx="5772150" cy="20935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r>
              <a:rPr sz="3900" spc="-2420" dirty="0">
                <a:solidFill>
                  <a:srgbClr val="49AF4B"/>
                </a:solidFill>
                <a:latin typeface="宋体"/>
                <a:cs typeface="宋体"/>
              </a:rPr>
              <a:t>（</a:t>
            </a:r>
            <a:r>
              <a:rPr sz="3900" spc="-434" dirty="0">
                <a:solidFill>
                  <a:srgbClr val="49AF4B"/>
                </a:solidFill>
                <a:latin typeface="宋体"/>
                <a:cs typeface="宋体"/>
              </a:rPr>
              <a:t> </a:t>
            </a:r>
            <a:r>
              <a:rPr sz="2500" spc="150" dirty="0">
                <a:solidFill>
                  <a:srgbClr val="081511"/>
                </a:solidFill>
                <a:latin typeface="Times New Roman"/>
                <a:cs typeface="Times New Roman"/>
              </a:rPr>
              <a:t>1</a:t>
            </a:r>
            <a:r>
              <a:rPr sz="2500" spc="70" dirty="0">
                <a:solidFill>
                  <a:srgbClr val="153816"/>
                </a:solidFill>
                <a:latin typeface="Times New Roman"/>
                <a:cs typeface="Times New Roman"/>
              </a:rPr>
              <a:t>.</a:t>
            </a:r>
            <a:r>
              <a:rPr sz="2500" spc="50" dirty="0">
                <a:solidFill>
                  <a:srgbClr val="081511"/>
                </a:solidFill>
                <a:latin typeface="Times New Roman"/>
                <a:cs typeface="Times New Roman"/>
              </a:rPr>
              <a:t>1</a:t>
            </a:r>
            <a:r>
              <a:rPr sz="2500" spc="70" dirty="0">
                <a:solidFill>
                  <a:srgbClr val="081511"/>
                </a:solidFill>
                <a:latin typeface="Times New Roman"/>
                <a:cs typeface="Times New Roman"/>
              </a:rPr>
              <a:t>.</a:t>
            </a:r>
            <a:r>
              <a:rPr sz="2500" spc="50" dirty="0">
                <a:solidFill>
                  <a:srgbClr val="081511"/>
                </a:solidFill>
                <a:latin typeface="Times New Roman"/>
                <a:cs typeface="Times New Roman"/>
              </a:rPr>
              <a:t>1</a:t>
            </a:r>
            <a:r>
              <a:rPr sz="2550" spc="175" dirty="0">
                <a:solidFill>
                  <a:srgbClr val="1C541F"/>
                </a:solidFill>
                <a:latin typeface="宋体"/>
                <a:cs typeface="宋体"/>
              </a:rPr>
              <a:t>生</a:t>
            </a:r>
            <a:r>
              <a:rPr sz="2550" spc="315" dirty="0">
                <a:solidFill>
                  <a:srgbClr val="1C541F"/>
                </a:solidFill>
                <a:latin typeface="宋体"/>
                <a:cs typeface="宋体"/>
              </a:rPr>
              <a:t>活</a:t>
            </a:r>
            <a:r>
              <a:rPr sz="2550" spc="-55" dirty="0">
                <a:solidFill>
                  <a:srgbClr val="1C541F"/>
                </a:solidFill>
                <a:latin typeface="宋体"/>
                <a:cs typeface="宋体"/>
              </a:rPr>
              <a:t>中</a:t>
            </a:r>
            <a:r>
              <a:rPr sz="2550" spc="200" dirty="0">
                <a:solidFill>
                  <a:srgbClr val="1C541F"/>
                </a:solidFill>
                <a:latin typeface="宋体"/>
                <a:cs typeface="宋体"/>
              </a:rPr>
              <a:t>常</a:t>
            </a:r>
            <a:r>
              <a:rPr sz="2550" spc="290" dirty="0">
                <a:solidFill>
                  <a:srgbClr val="1C541F"/>
                </a:solidFill>
                <a:latin typeface="宋体"/>
                <a:cs typeface="宋体"/>
              </a:rPr>
              <a:t>见</a:t>
            </a:r>
            <a:r>
              <a:rPr sz="2550" spc="45" dirty="0">
                <a:solidFill>
                  <a:srgbClr val="1C541F"/>
                </a:solidFill>
                <a:latin typeface="宋体"/>
                <a:cs typeface="宋体"/>
              </a:rPr>
              <a:t>的网</a:t>
            </a:r>
            <a:r>
              <a:rPr sz="2550" u="sng" spc="100" dirty="0">
                <a:solidFill>
                  <a:srgbClr val="1C541F"/>
                </a:solidFill>
                <a:latin typeface="宋体"/>
                <a:cs typeface="宋体"/>
              </a:rPr>
              <a:t>络</a:t>
            </a:r>
            <a:r>
              <a:rPr sz="2550" spc="100" dirty="0">
                <a:solidFill>
                  <a:srgbClr val="1C541F"/>
                </a:solidFill>
                <a:latin typeface="宋体"/>
                <a:cs typeface="宋体"/>
              </a:rPr>
              <a:t>安全</a:t>
            </a:r>
            <a:r>
              <a:rPr sz="2550" spc="-935" dirty="0">
                <a:solidFill>
                  <a:srgbClr val="1C541F"/>
                </a:solidFill>
                <a:latin typeface="宋体"/>
                <a:cs typeface="宋体"/>
              </a:rPr>
              <a:t> </a:t>
            </a:r>
            <a:r>
              <a:rPr sz="2550" spc="-55" dirty="0">
                <a:solidFill>
                  <a:srgbClr val="153816"/>
                </a:solidFill>
                <a:latin typeface="宋体"/>
                <a:cs typeface="宋体"/>
              </a:rPr>
              <a:t>问</a:t>
            </a:r>
            <a:r>
              <a:rPr sz="2550" spc="254" dirty="0">
                <a:solidFill>
                  <a:srgbClr val="1C541F"/>
                </a:solidFill>
                <a:latin typeface="宋体"/>
                <a:cs typeface="宋体"/>
              </a:rPr>
              <a:t>题</a:t>
            </a:r>
            <a:r>
              <a:rPr sz="2550" spc="-580" dirty="0">
                <a:solidFill>
                  <a:srgbClr val="1C541F"/>
                </a:solidFill>
                <a:latin typeface="宋体"/>
                <a:cs typeface="宋体"/>
              </a:rPr>
              <a:t> </a:t>
            </a:r>
            <a:r>
              <a:rPr sz="2550" spc="-1585" dirty="0">
                <a:solidFill>
                  <a:srgbClr val="509A59"/>
                </a:solidFill>
                <a:latin typeface="宋体"/>
                <a:cs typeface="宋体"/>
              </a:rPr>
              <a:t>］</a:t>
            </a:r>
            <a:endParaRPr sz="2550">
              <a:latin typeface="宋体"/>
              <a:cs typeface="宋体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4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583565" algn="l"/>
              </a:tabLst>
            </a:pPr>
            <a:r>
              <a:rPr sz="2500" spc="-270" dirty="0">
                <a:latin typeface="Times New Roman"/>
                <a:cs typeface="Times New Roman"/>
              </a:rPr>
              <a:t>I</a:t>
            </a:r>
            <a:r>
              <a:rPr sz="2500" spc="-195" dirty="0">
                <a:latin typeface="Times New Roman"/>
                <a:cs typeface="Times New Roman"/>
              </a:rPr>
              <a:t> </a:t>
            </a:r>
            <a:r>
              <a:rPr sz="2500" spc="855" dirty="0">
                <a:solidFill>
                  <a:srgbClr val="49AF4B"/>
                </a:solidFill>
                <a:latin typeface="Times New Roman"/>
                <a:cs typeface="Times New Roman"/>
              </a:rPr>
              <a:t>[</a:t>
            </a:r>
            <a:r>
              <a:rPr sz="2500" dirty="0">
                <a:solidFill>
                  <a:srgbClr val="49AF4B"/>
                </a:solidFill>
                <a:latin typeface="Times New Roman"/>
                <a:cs typeface="Times New Roman"/>
              </a:rPr>
              <a:t>	</a:t>
            </a:r>
            <a:r>
              <a:rPr sz="2500" spc="50" dirty="0">
                <a:solidFill>
                  <a:srgbClr val="081511"/>
                </a:solidFill>
                <a:latin typeface="Times New Roman"/>
                <a:cs typeface="Times New Roman"/>
              </a:rPr>
              <a:t>1</a:t>
            </a:r>
            <a:r>
              <a:rPr sz="2500" spc="70" dirty="0">
                <a:solidFill>
                  <a:srgbClr val="081511"/>
                </a:solidFill>
                <a:latin typeface="Times New Roman"/>
                <a:cs typeface="Times New Roman"/>
              </a:rPr>
              <a:t>.</a:t>
            </a:r>
            <a:r>
              <a:rPr sz="2500" spc="150" dirty="0">
                <a:solidFill>
                  <a:srgbClr val="081511"/>
                </a:solidFill>
                <a:latin typeface="Times New Roman"/>
                <a:cs typeface="Times New Roman"/>
              </a:rPr>
              <a:t>1</a:t>
            </a:r>
            <a:r>
              <a:rPr sz="2500" spc="-30" dirty="0">
                <a:solidFill>
                  <a:srgbClr val="1C541F"/>
                </a:solidFill>
                <a:latin typeface="Times New Roman"/>
                <a:cs typeface="Times New Roman"/>
              </a:rPr>
              <a:t>.</a:t>
            </a:r>
            <a:r>
              <a:rPr sz="2500" spc="150" dirty="0">
                <a:solidFill>
                  <a:srgbClr val="081511"/>
                </a:solidFill>
                <a:latin typeface="Times New Roman"/>
                <a:cs typeface="Times New Roman"/>
              </a:rPr>
              <a:t>2</a:t>
            </a:r>
            <a:r>
              <a:rPr sz="2550" spc="45" dirty="0">
                <a:solidFill>
                  <a:srgbClr val="1C541F"/>
                </a:solidFill>
                <a:latin typeface="宋体"/>
                <a:cs typeface="宋体"/>
              </a:rPr>
              <a:t>工</a:t>
            </a:r>
            <a:r>
              <a:rPr sz="2550" spc="345" dirty="0">
                <a:solidFill>
                  <a:srgbClr val="1C541F"/>
                </a:solidFill>
                <a:latin typeface="宋体"/>
                <a:cs typeface="宋体"/>
              </a:rPr>
              <a:t>作</a:t>
            </a:r>
            <a:r>
              <a:rPr sz="2550" spc="45" dirty="0">
                <a:solidFill>
                  <a:srgbClr val="1C541F"/>
                </a:solidFill>
                <a:latin typeface="宋体"/>
                <a:cs typeface="宋体"/>
              </a:rPr>
              <a:t>中常</a:t>
            </a:r>
            <a:r>
              <a:rPr sz="2550" spc="345" dirty="0">
                <a:solidFill>
                  <a:srgbClr val="1C541F"/>
                </a:solidFill>
                <a:latin typeface="宋体"/>
                <a:cs typeface="宋体"/>
              </a:rPr>
              <a:t>见</a:t>
            </a:r>
            <a:r>
              <a:rPr sz="2550" spc="145" dirty="0">
                <a:solidFill>
                  <a:srgbClr val="1C541F"/>
                </a:solidFill>
                <a:latin typeface="宋体"/>
                <a:cs typeface="宋体"/>
              </a:rPr>
              <a:t>的</a:t>
            </a:r>
            <a:r>
              <a:rPr sz="2550" spc="-55" dirty="0">
                <a:solidFill>
                  <a:srgbClr val="1C541F"/>
                </a:solidFill>
                <a:latin typeface="宋体"/>
                <a:cs typeface="宋体"/>
              </a:rPr>
              <a:t>网</a:t>
            </a:r>
            <a:r>
              <a:rPr sz="2550" spc="175" dirty="0">
                <a:solidFill>
                  <a:srgbClr val="1C541F"/>
                </a:solidFill>
                <a:latin typeface="宋体"/>
                <a:cs typeface="宋体"/>
              </a:rPr>
              <a:t>络</a:t>
            </a:r>
            <a:r>
              <a:rPr sz="2550" spc="114" dirty="0">
                <a:solidFill>
                  <a:srgbClr val="1C541F"/>
                </a:solidFill>
                <a:latin typeface="宋体"/>
                <a:cs typeface="宋体"/>
              </a:rPr>
              <a:t>安</a:t>
            </a:r>
            <a:r>
              <a:rPr sz="2550" spc="450" dirty="0">
                <a:solidFill>
                  <a:srgbClr val="1C541F"/>
                </a:solidFill>
                <a:latin typeface="宋体"/>
                <a:cs typeface="宋体"/>
              </a:rPr>
              <a:t>全</a:t>
            </a:r>
            <a:r>
              <a:rPr sz="2550" spc="-155" dirty="0">
                <a:solidFill>
                  <a:srgbClr val="1C541F"/>
                </a:solidFill>
                <a:latin typeface="宋体"/>
                <a:cs typeface="宋体"/>
              </a:rPr>
              <a:t>问</a:t>
            </a:r>
            <a:r>
              <a:rPr sz="2550" spc="450" dirty="0">
                <a:solidFill>
                  <a:srgbClr val="1C541F"/>
                </a:solidFill>
                <a:latin typeface="宋体"/>
                <a:cs typeface="宋体"/>
              </a:rPr>
              <a:t>题</a:t>
            </a:r>
            <a:r>
              <a:rPr sz="5950" spc="1425" dirty="0">
                <a:solidFill>
                  <a:srgbClr val="509A59"/>
                </a:solidFill>
                <a:latin typeface="Arial"/>
                <a:cs typeface="Arial"/>
              </a:rPr>
              <a:t>i</a:t>
            </a:r>
            <a:endParaRPr sz="5950">
              <a:latin typeface="Arial"/>
              <a:cs typeface="Aria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4369206" y="4341316"/>
            <a:ext cx="157480" cy="400685"/>
          </a:xfrm>
          <a:custGeom>
            <a:avLst/>
            <a:gdLst/>
            <a:ahLst/>
            <a:cxnLst/>
            <a:rect l="l" t="t" r="r" b="b"/>
            <a:pathLst>
              <a:path w="157479" h="400685">
                <a:moveTo>
                  <a:pt x="0" y="0"/>
                </a:moveTo>
                <a:lnTo>
                  <a:pt x="157322" y="0"/>
                </a:lnTo>
                <a:lnTo>
                  <a:pt x="157322" y="400347"/>
                </a:lnTo>
                <a:lnTo>
                  <a:pt x="0" y="400347"/>
                </a:lnTo>
                <a:lnTo>
                  <a:pt x="0" y="0"/>
                </a:lnTo>
                <a:close/>
              </a:path>
            </a:pathLst>
          </a:custGeom>
          <a:solidFill>
            <a:srgbClr val="665DE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612843" y="4341316"/>
            <a:ext cx="2192655" cy="400685"/>
          </a:xfrm>
          <a:custGeom>
            <a:avLst/>
            <a:gdLst/>
            <a:ahLst/>
            <a:cxnLst/>
            <a:rect l="l" t="t" r="r" b="b"/>
            <a:pathLst>
              <a:path w="2192654" h="400685">
                <a:moveTo>
                  <a:pt x="0" y="0"/>
                </a:moveTo>
                <a:lnTo>
                  <a:pt x="2192209" y="0"/>
                </a:lnTo>
                <a:lnTo>
                  <a:pt x="2192209" y="400347"/>
                </a:lnTo>
                <a:lnTo>
                  <a:pt x="0" y="400347"/>
                </a:lnTo>
                <a:lnTo>
                  <a:pt x="0" y="0"/>
                </a:lnTo>
                <a:close/>
              </a:path>
            </a:pathLst>
          </a:custGeom>
          <a:solidFill>
            <a:srgbClr val="8960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6673294" y="4369891"/>
            <a:ext cx="706120" cy="325120"/>
          </a:xfrm>
          <a:custGeom>
            <a:avLst/>
            <a:gdLst/>
            <a:ahLst/>
            <a:cxnLst/>
            <a:rect l="l" t="t" r="r" b="b"/>
            <a:pathLst>
              <a:path w="706120" h="325120">
                <a:moveTo>
                  <a:pt x="0" y="0"/>
                </a:moveTo>
                <a:lnTo>
                  <a:pt x="705993" y="0"/>
                </a:lnTo>
                <a:lnTo>
                  <a:pt x="705993" y="325115"/>
                </a:lnTo>
                <a:lnTo>
                  <a:pt x="0" y="325115"/>
                </a:lnTo>
                <a:lnTo>
                  <a:pt x="0" y="0"/>
                </a:lnTo>
                <a:close/>
              </a:path>
            </a:pathLst>
          </a:custGeom>
          <a:solidFill>
            <a:srgbClr val="665DE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6883400" y="5367515"/>
            <a:ext cx="6210935" cy="12566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36600">
              <a:lnSpc>
                <a:spcPct val="100000"/>
              </a:lnSpc>
            </a:pPr>
            <a:r>
              <a:rPr sz="3500" spc="819" dirty="0">
                <a:latin typeface="Arial"/>
                <a:cs typeface="Arial"/>
              </a:rPr>
              <a:t>i</a:t>
            </a:r>
            <a:r>
              <a:rPr sz="2500" spc="-254" dirty="0">
                <a:solidFill>
                  <a:srgbClr val="49AF4B"/>
                </a:solidFill>
                <a:latin typeface="Times New Roman"/>
                <a:cs typeface="Times New Roman"/>
              </a:rPr>
              <a:t>1</a:t>
            </a:r>
            <a:r>
              <a:rPr sz="2500" spc="150" dirty="0">
                <a:solidFill>
                  <a:srgbClr val="081511"/>
                </a:solidFill>
                <a:latin typeface="Times New Roman"/>
                <a:cs typeface="Times New Roman"/>
              </a:rPr>
              <a:t>1</a:t>
            </a:r>
            <a:r>
              <a:rPr sz="2500" spc="-130" dirty="0">
                <a:solidFill>
                  <a:srgbClr val="1C541F"/>
                </a:solidFill>
                <a:latin typeface="Times New Roman"/>
                <a:cs typeface="Times New Roman"/>
              </a:rPr>
              <a:t>.</a:t>
            </a:r>
            <a:r>
              <a:rPr sz="2500" spc="160" dirty="0">
                <a:solidFill>
                  <a:srgbClr val="081511"/>
                </a:solidFill>
                <a:latin typeface="Times New Roman"/>
                <a:cs typeface="Times New Roman"/>
              </a:rPr>
              <a:t>4.</a:t>
            </a:r>
            <a:r>
              <a:rPr sz="2500" spc="50" dirty="0">
                <a:solidFill>
                  <a:srgbClr val="081511"/>
                </a:solidFill>
                <a:latin typeface="Times New Roman"/>
                <a:cs typeface="Times New Roman"/>
              </a:rPr>
              <a:t>1</a:t>
            </a:r>
            <a:r>
              <a:rPr sz="2550" spc="150" dirty="0">
                <a:solidFill>
                  <a:srgbClr val="1C541F"/>
                </a:solidFill>
                <a:latin typeface="宋体"/>
                <a:cs typeface="宋体"/>
              </a:rPr>
              <a:t>我</a:t>
            </a:r>
            <a:r>
              <a:rPr sz="2550" spc="240" dirty="0">
                <a:solidFill>
                  <a:srgbClr val="1C541F"/>
                </a:solidFill>
                <a:latin typeface="宋体"/>
                <a:cs typeface="宋体"/>
              </a:rPr>
              <a:t>国</a:t>
            </a:r>
            <a:r>
              <a:rPr sz="2550" spc="45" dirty="0">
                <a:solidFill>
                  <a:srgbClr val="1C541F"/>
                </a:solidFill>
                <a:latin typeface="宋体"/>
                <a:cs typeface="宋体"/>
              </a:rPr>
              <a:t>网</a:t>
            </a:r>
            <a:r>
              <a:rPr sz="2550" spc="125" dirty="0">
                <a:solidFill>
                  <a:srgbClr val="1C541F"/>
                </a:solidFill>
                <a:latin typeface="宋体"/>
                <a:cs typeface="宋体"/>
              </a:rPr>
              <a:t>络</a:t>
            </a:r>
            <a:r>
              <a:rPr sz="2550" spc="270" dirty="0">
                <a:solidFill>
                  <a:srgbClr val="1C541F"/>
                </a:solidFill>
                <a:latin typeface="宋体"/>
                <a:cs typeface="宋体"/>
              </a:rPr>
              <a:t>空</a:t>
            </a:r>
            <a:r>
              <a:rPr sz="2550" spc="45" dirty="0">
                <a:solidFill>
                  <a:srgbClr val="1C541F"/>
                </a:solidFill>
                <a:latin typeface="宋体"/>
                <a:cs typeface="宋体"/>
              </a:rPr>
              <a:t>间</a:t>
            </a:r>
            <a:r>
              <a:rPr sz="2550" spc="200" dirty="0">
                <a:solidFill>
                  <a:srgbClr val="1C541F"/>
                </a:solidFill>
                <a:latin typeface="宋体"/>
                <a:cs typeface="宋体"/>
              </a:rPr>
              <a:t>安</a:t>
            </a:r>
            <a:r>
              <a:rPr sz="2550" spc="290" dirty="0">
                <a:solidFill>
                  <a:srgbClr val="1C541F"/>
                </a:solidFill>
                <a:latin typeface="宋体"/>
                <a:cs typeface="宋体"/>
              </a:rPr>
              <a:t>全</a:t>
            </a:r>
            <a:r>
              <a:rPr sz="2550" spc="-55" dirty="0">
                <a:solidFill>
                  <a:srgbClr val="1C541F"/>
                </a:solidFill>
                <a:latin typeface="宋体"/>
                <a:cs typeface="宋体"/>
              </a:rPr>
              <a:t>的</a:t>
            </a:r>
            <a:r>
              <a:rPr sz="2550" u="heavy" spc="175" dirty="0">
                <a:solidFill>
                  <a:srgbClr val="1C541F"/>
                </a:solidFill>
                <a:latin typeface="宋体"/>
                <a:cs typeface="宋体"/>
              </a:rPr>
              <a:t>重</a:t>
            </a:r>
            <a:r>
              <a:rPr sz="2550" u="heavy" spc="114" dirty="0">
                <a:solidFill>
                  <a:srgbClr val="1C541F"/>
                </a:solidFill>
                <a:latin typeface="宋体"/>
                <a:cs typeface="宋体"/>
              </a:rPr>
              <a:t>大</a:t>
            </a:r>
            <a:r>
              <a:rPr sz="2550" spc="100" dirty="0">
                <a:solidFill>
                  <a:srgbClr val="1C541F"/>
                </a:solidFill>
                <a:latin typeface="宋体"/>
                <a:cs typeface="宋体"/>
              </a:rPr>
              <a:t>机遇</a:t>
            </a:r>
            <a:endParaRPr sz="2550">
              <a:latin typeface="宋体"/>
              <a:cs typeface="宋体"/>
            </a:endParaRPr>
          </a:p>
          <a:p>
            <a:pPr marL="12700">
              <a:lnSpc>
                <a:spcPts val="3804"/>
              </a:lnSpc>
              <a:spcBef>
                <a:spcPts val="2450"/>
              </a:spcBef>
              <a:tabLst>
                <a:tab pos="586105" algn="l"/>
              </a:tabLst>
            </a:pPr>
            <a:r>
              <a:rPr sz="1450" spc="-120" dirty="0">
                <a:solidFill>
                  <a:srgbClr val="F9F2FB"/>
                </a:solidFill>
                <a:latin typeface="宋体"/>
                <a:cs typeface="宋体"/>
              </a:rPr>
              <a:t>」	</a:t>
            </a:r>
            <a:r>
              <a:rPr sz="3250" spc="-3335" dirty="0">
                <a:latin typeface="宋体"/>
                <a:cs typeface="宋体"/>
              </a:rPr>
              <a:t>！</a:t>
            </a:r>
            <a:r>
              <a:rPr sz="3250" spc="-1255" dirty="0">
                <a:solidFill>
                  <a:srgbClr val="3B8C3D"/>
                </a:solidFill>
                <a:latin typeface="宋体"/>
                <a:cs typeface="宋体"/>
              </a:rPr>
              <a:t>巳</a:t>
            </a:r>
            <a:r>
              <a:rPr sz="2300" spc="-80" dirty="0">
                <a:solidFill>
                  <a:srgbClr val="153816"/>
                </a:solidFill>
                <a:latin typeface="Times New Roman"/>
                <a:cs typeface="Times New Roman"/>
              </a:rPr>
              <a:t>.</a:t>
            </a:r>
            <a:r>
              <a:rPr sz="2300" spc="145" dirty="0">
                <a:solidFill>
                  <a:srgbClr val="081511"/>
                </a:solidFill>
                <a:latin typeface="Times New Roman"/>
                <a:cs typeface="Times New Roman"/>
              </a:rPr>
              <a:t>4</a:t>
            </a:r>
            <a:r>
              <a:rPr sz="2300" spc="20" dirty="0">
                <a:solidFill>
                  <a:srgbClr val="1C541F"/>
                </a:solidFill>
                <a:latin typeface="Times New Roman"/>
                <a:cs typeface="Times New Roman"/>
              </a:rPr>
              <a:t>.</a:t>
            </a:r>
            <a:r>
              <a:rPr sz="2300" spc="45" dirty="0">
                <a:solidFill>
                  <a:srgbClr val="153816"/>
                </a:solidFill>
                <a:latin typeface="Times New Roman"/>
                <a:cs typeface="Times New Roman"/>
              </a:rPr>
              <a:t>2</a:t>
            </a:r>
            <a:r>
              <a:rPr sz="2300" spc="200" dirty="0">
                <a:solidFill>
                  <a:srgbClr val="1C541F"/>
                </a:solidFill>
                <a:latin typeface="宋体"/>
                <a:cs typeface="宋体"/>
              </a:rPr>
              <a:t>我</a:t>
            </a:r>
            <a:r>
              <a:rPr sz="2300" spc="95" dirty="0">
                <a:solidFill>
                  <a:srgbClr val="1C541F"/>
                </a:solidFill>
                <a:latin typeface="宋体"/>
                <a:cs typeface="宋体"/>
              </a:rPr>
              <a:t>国</a:t>
            </a:r>
            <a:r>
              <a:rPr sz="2300" spc="-105" dirty="0">
                <a:solidFill>
                  <a:srgbClr val="1C541F"/>
                </a:solidFill>
                <a:latin typeface="宋体"/>
                <a:cs typeface="宋体"/>
              </a:rPr>
              <a:t>网</a:t>
            </a:r>
            <a:r>
              <a:rPr sz="2300" spc="114" dirty="0">
                <a:solidFill>
                  <a:srgbClr val="1C541F"/>
                </a:solidFill>
                <a:latin typeface="宋体"/>
                <a:cs typeface="宋体"/>
              </a:rPr>
              <a:t>络</a:t>
            </a:r>
            <a:r>
              <a:rPr sz="2300" spc="280" dirty="0">
                <a:solidFill>
                  <a:srgbClr val="1C541F"/>
                </a:solidFill>
                <a:latin typeface="宋体"/>
                <a:cs typeface="宋体"/>
              </a:rPr>
              <a:t>空</a:t>
            </a:r>
            <a:r>
              <a:rPr sz="2300" spc="-5" dirty="0">
                <a:solidFill>
                  <a:srgbClr val="1C541F"/>
                </a:solidFill>
                <a:latin typeface="宋体"/>
                <a:cs typeface="宋体"/>
              </a:rPr>
              <a:t>间安</a:t>
            </a:r>
            <a:r>
              <a:rPr sz="2300" spc="95" dirty="0">
                <a:solidFill>
                  <a:srgbClr val="1C541F"/>
                </a:solidFill>
                <a:latin typeface="宋体"/>
                <a:cs typeface="宋体"/>
              </a:rPr>
              <a:t>全</a:t>
            </a:r>
            <a:r>
              <a:rPr sz="2300" spc="195" dirty="0">
                <a:solidFill>
                  <a:srgbClr val="1C541F"/>
                </a:solidFill>
                <a:latin typeface="宋体"/>
                <a:cs typeface="宋体"/>
              </a:rPr>
              <a:t>面</a:t>
            </a:r>
            <a:r>
              <a:rPr sz="2300" spc="95" dirty="0">
                <a:solidFill>
                  <a:srgbClr val="1C541F"/>
                </a:solidFill>
                <a:latin typeface="宋体"/>
                <a:cs typeface="宋体"/>
              </a:rPr>
              <a:t>临</a:t>
            </a:r>
            <a:r>
              <a:rPr sz="2300" spc="-5" dirty="0">
                <a:solidFill>
                  <a:srgbClr val="1C541F"/>
                </a:solidFill>
                <a:latin typeface="宋体"/>
                <a:cs typeface="宋体"/>
              </a:rPr>
              <a:t>的</a:t>
            </a:r>
            <a:r>
              <a:rPr sz="2300" spc="95" dirty="0">
                <a:solidFill>
                  <a:srgbClr val="1C541F"/>
                </a:solidFill>
                <a:latin typeface="宋体"/>
                <a:cs typeface="宋体"/>
              </a:rPr>
              <a:t>严</a:t>
            </a:r>
            <a:r>
              <a:rPr sz="2300" spc="160" dirty="0">
                <a:solidFill>
                  <a:srgbClr val="1C541F"/>
                </a:solidFill>
                <a:latin typeface="宋体"/>
                <a:cs typeface="宋体"/>
              </a:rPr>
              <a:t>峻</a:t>
            </a:r>
            <a:r>
              <a:rPr sz="2300" spc="135" dirty="0">
                <a:solidFill>
                  <a:srgbClr val="1C541F"/>
                </a:solidFill>
                <a:latin typeface="宋体"/>
                <a:cs typeface="宋体"/>
              </a:rPr>
              <a:t>挑</a:t>
            </a:r>
            <a:r>
              <a:rPr sz="2300" spc="204" dirty="0">
                <a:solidFill>
                  <a:srgbClr val="1C541F"/>
                </a:solidFill>
                <a:latin typeface="宋体"/>
                <a:cs typeface="宋体"/>
              </a:rPr>
              <a:t>战</a:t>
            </a:r>
            <a:endParaRPr sz="2300">
              <a:latin typeface="宋体"/>
              <a:cs typeface="宋体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381500" y="4357191"/>
            <a:ext cx="989965" cy="3638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420" dirty="0">
                <a:solidFill>
                  <a:srgbClr val="F9F2FB"/>
                </a:solidFill>
                <a:latin typeface="Times New Roman"/>
                <a:cs typeface="Times New Roman"/>
              </a:rPr>
              <a:t>[</a:t>
            </a:r>
            <a:r>
              <a:rPr sz="2400" spc="175" dirty="0">
                <a:solidFill>
                  <a:srgbClr val="F9F2FB"/>
                </a:solidFill>
                <a:latin typeface="Times New Roman"/>
                <a:cs typeface="Times New Roman"/>
              </a:rPr>
              <a:t> </a:t>
            </a:r>
            <a:r>
              <a:rPr sz="2400" spc="95" dirty="0">
                <a:solidFill>
                  <a:srgbClr val="F9F2FB"/>
                </a:solidFill>
                <a:latin typeface="Times New Roman"/>
                <a:cs typeface="Times New Roman"/>
              </a:rPr>
              <a:t>1.</a:t>
            </a:r>
            <a:r>
              <a:rPr sz="2400" spc="295" dirty="0">
                <a:solidFill>
                  <a:srgbClr val="F9F2FB"/>
                </a:solidFill>
                <a:latin typeface="Times New Roman"/>
                <a:cs typeface="Times New Roman"/>
              </a:rPr>
              <a:t>3</a:t>
            </a:r>
            <a:r>
              <a:rPr sz="2550" spc="-465" dirty="0">
                <a:solidFill>
                  <a:srgbClr val="F9F2FB"/>
                </a:solidFill>
                <a:latin typeface="宋体"/>
                <a:cs typeface="宋体"/>
              </a:rPr>
              <a:t>阳</a:t>
            </a:r>
            <a:endParaRPr sz="2550">
              <a:latin typeface="宋体"/>
              <a:cs typeface="宋体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108700" y="4357191"/>
            <a:ext cx="1512570" cy="3492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010"/>
              </a:lnSpc>
            </a:pPr>
            <a:r>
              <a:rPr sz="2550" spc="45" dirty="0">
                <a:solidFill>
                  <a:srgbClr val="F9F2FB"/>
                </a:solidFill>
                <a:latin typeface="宋体"/>
                <a:cs typeface="宋体"/>
              </a:rPr>
              <a:t>间</a:t>
            </a:r>
            <a:r>
              <a:rPr sz="2550" spc="330" dirty="0">
                <a:solidFill>
                  <a:srgbClr val="F9F2FB"/>
                </a:solidFill>
                <a:latin typeface="宋体"/>
                <a:cs typeface="宋体"/>
              </a:rPr>
              <a:t>安</a:t>
            </a:r>
            <a:r>
              <a:rPr sz="2550" spc="-560" dirty="0">
                <a:solidFill>
                  <a:srgbClr val="F9F2FB"/>
                </a:solidFill>
                <a:latin typeface="宋体"/>
                <a:cs typeface="宋体"/>
              </a:rPr>
              <a:t> </a:t>
            </a:r>
            <a:r>
              <a:rPr sz="2550" spc="2955" dirty="0">
                <a:solidFill>
                  <a:srgbClr val="F9F2FB"/>
                </a:solidFill>
                <a:latin typeface="宋体"/>
                <a:cs typeface="宋体"/>
              </a:rPr>
              <a:t>：</a:t>
            </a:r>
            <a:endParaRPr sz="2550">
              <a:latin typeface="宋体"/>
              <a:cs typeface="宋体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4826049" y="4687391"/>
            <a:ext cx="1753235" cy="325120"/>
          </a:xfrm>
          <a:custGeom>
            <a:avLst/>
            <a:gdLst/>
            <a:ahLst/>
            <a:cxnLst/>
            <a:rect l="l" t="t" r="r" b="b"/>
            <a:pathLst>
              <a:path w="1753234" h="325120">
                <a:moveTo>
                  <a:pt x="0" y="0"/>
                </a:moveTo>
                <a:lnTo>
                  <a:pt x="1752932" y="0"/>
                </a:lnTo>
                <a:lnTo>
                  <a:pt x="1752932" y="325115"/>
                </a:lnTo>
                <a:lnTo>
                  <a:pt x="0" y="325115"/>
                </a:lnTo>
                <a:lnTo>
                  <a:pt x="0" y="0"/>
                </a:lnTo>
                <a:close/>
              </a:path>
            </a:pathLst>
          </a:custGeom>
          <a:solidFill>
            <a:srgbClr val="704F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4826000" y="4674691"/>
            <a:ext cx="1776095" cy="3492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010"/>
              </a:lnSpc>
            </a:pPr>
            <a:r>
              <a:rPr sz="2550" spc="245" dirty="0">
                <a:solidFill>
                  <a:srgbClr val="F9F2FB"/>
                </a:solidFill>
                <a:latin typeface="宋体"/>
                <a:cs typeface="宋体"/>
              </a:rPr>
              <a:t>全</a:t>
            </a:r>
            <a:r>
              <a:rPr sz="2550" spc="145" dirty="0">
                <a:solidFill>
                  <a:srgbClr val="F9F2FB"/>
                </a:solidFill>
                <a:latin typeface="宋体"/>
                <a:cs typeface="宋体"/>
              </a:rPr>
              <a:t>技术架</a:t>
            </a:r>
            <a:r>
              <a:rPr sz="2550" spc="330" dirty="0">
                <a:solidFill>
                  <a:srgbClr val="F9F2FB"/>
                </a:solidFill>
                <a:latin typeface="宋体"/>
                <a:cs typeface="宋体"/>
              </a:rPr>
              <a:t>构</a:t>
            </a:r>
            <a:endParaRPr sz="2550">
              <a:latin typeface="宋体"/>
              <a:cs typeface="宋体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4417377" y="5382629"/>
            <a:ext cx="41910" cy="417195"/>
          </a:xfrm>
          <a:custGeom>
            <a:avLst/>
            <a:gdLst/>
            <a:ahLst/>
            <a:cxnLst/>
            <a:rect l="l" t="t" r="r" b="b"/>
            <a:pathLst>
              <a:path w="41910" h="417195">
                <a:moveTo>
                  <a:pt x="0" y="0"/>
                </a:moveTo>
                <a:lnTo>
                  <a:pt x="41592" y="0"/>
                </a:lnTo>
                <a:lnTo>
                  <a:pt x="41592" y="417028"/>
                </a:lnTo>
                <a:lnTo>
                  <a:pt x="0" y="417028"/>
                </a:lnTo>
                <a:lnTo>
                  <a:pt x="0" y="0"/>
                </a:lnTo>
                <a:close/>
              </a:path>
            </a:pathLst>
          </a:custGeom>
          <a:solidFill>
            <a:srgbClr val="665DE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4458970" y="5376552"/>
            <a:ext cx="2306955" cy="431165"/>
          </a:xfrm>
          <a:custGeom>
            <a:avLst/>
            <a:gdLst/>
            <a:ahLst/>
            <a:cxnLst/>
            <a:rect l="l" t="t" r="r" b="b"/>
            <a:pathLst>
              <a:path w="2306954" h="431164">
                <a:moveTo>
                  <a:pt x="0" y="0"/>
                </a:moveTo>
                <a:lnTo>
                  <a:pt x="2306533" y="0"/>
                </a:lnTo>
                <a:lnTo>
                  <a:pt x="2306533" y="430904"/>
                </a:lnTo>
                <a:lnTo>
                  <a:pt x="0" y="430904"/>
                </a:lnTo>
                <a:lnTo>
                  <a:pt x="0" y="0"/>
                </a:lnTo>
                <a:close/>
              </a:path>
            </a:pathLst>
          </a:custGeom>
          <a:solidFill>
            <a:srgbClr val="8960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6667500" y="5353050"/>
            <a:ext cx="378460" cy="4108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35"/>
              </a:lnSpc>
            </a:pPr>
            <a:r>
              <a:rPr sz="2550" spc="-770" dirty="0">
                <a:solidFill>
                  <a:srgbClr val="F9F2FB"/>
                </a:solidFill>
                <a:latin typeface="Arial"/>
                <a:cs typeface="Arial"/>
              </a:rPr>
              <a:t>P</a:t>
            </a:r>
            <a:endParaRPr sz="2550">
              <a:latin typeface="Arial"/>
              <a:cs typeface="Arial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6724650" y="5353050"/>
            <a:ext cx="321310" cy="408305"/>
          </a:xfrm>
          <a:custGeom>
            <a:avLst/>
            <a:gdLst/>
            <a:ahLst/>
            <a:cxnLst/>
            <a:rect l="l" t="t" r="r" b="b"/>
            <a:pathLst>
              <a:path w="321309" h="408304">
                <a:moveTo>
                  <a:pt x="0" y="0"/>
                </a:moveTo>
                <a:lnTo>
                  <a:pt x="321055" y="0"/>
                </a:lnTo>
                <a:lnTo>
                  <a:pt x="321055" y="407987"/>
                </a:lnTo>
                <a:lnTo>
                  <a:pt x="0" y="407987"/>
                </a:lnTo>
                <a:lnTo>
                  <a:pt x="0" y="0"/>
                </a:lnTo>
                <a:close/>
              </a:path>
            </a:pathLst>
          </a:custGeom>
          <a:solidFill>
            <a:srgbClr val="8960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4406696" y="5843091"/>
            <a:ext cx="0" cy="325120"/>
          </a:xfrm>
          <a:custGeom>
            <a:avLst/>
            <a:gdLst/>
            <a:ahLst/>
            <a:cxnLst/>
            <a:rect l="l" t="t" r="r" b="b"/>
            <a:pathLst>
              <a:path h="325120">
                <a:moveTo>
                  <a:pt x="0" y="0"/>
                </a:moveTo>
                <a:lnTo>
                  <a:pt x="0" y="325115"/>
                </a:lnTo>
              </a:path>
            </a:pathLst>
          </a:custGeom>
          <a:ln w="32385">
            <a:solidFill>
              <a:srgbClr val="3364F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680024" y="5843091"/>
            <a:ext cx="2112645" cy="325120"/>
          </a:xfrm>
          <a:custGeom>
            <a:avLst/>
            <a:gdLst/>
            <a:ahLst/>
            <a:cxnLst/>
            <a:rect l="l" t="t" r="r" b="b"/>
            <a:pathLst>
              <a:path w="2112645" h="325120">
                <a:moveTo>
                  <a:pt x="0" y="0"/>
                </a:moveTo>
                <a:lnTo>
                  <a:pt x="2112581" y="0"/>
                </a:lnTo>
                <a:lnTo>
                  <a:pt x="2112581" y="325115"/>
                </a:lnTo>
                <a:lnTo>
                  <a:pt x="0" y="325115"/>
                </a:lnTo>
                <a:lnTo>
                  <a:pt x="0" y="0"/>
                </a:lnTo>
                <a:close/>
              </a:path>
            </a:pathLst>
          </a:custGeom>
          <a:solidFill>
            <a:srgbClr val="8960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4406900" y="5340350"/>
            <a:ext cx="2662555" cy="8394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500" spc="-240" dirty="0">
                <a:solidFill>
                  <a:srgbClr val="F9F2FB"/>
                </a:solidFill>
                <a:latin typeface="Times New Roman"/>
                <a:cs typeface="Times New Roman"/>
              </a:rPr>
              <a:t>r</a:t>
            </a:r>
            <a:r>
              <a:rPr sz="2500" spc="150" dirty="0">
                <a:solidFill>
                  <a:srgbClr val="F9F2FB"/>
                </a:solidFill>
                <a:latin typeface="Times New Roman"/>
                <a:cs typeface="Times New Roman"/>
              </a:rPr>
              <a:t>1</a:t>
            </a:r>
            <a:r>
              <a:rPr sz="2500" spc="-30" dirty="0">
                <a:solidFill>
                  <a:srgbClr val="F9F2FB"/>
                </a:solidFill>
                <a:latin typeface="Times New Roman"/>
                <a:cs typeface="Times New Roman"/>
              </a:rPr>
              <a:t>.</a:t>
            </a:r>
            <a:r>
              <a:rPr sz="2500" spc="150" dirty="0">
                <a:solidFill>
                  <a:srgbClr val="F9F2FB"/>
                </a:solidFill>
                <a:latin typeface="Times New Roman"/>
                <a:cs typeface="Times New Roman"/>
              </a:rPr>
              <a:t>4</a:t>
            </a:r>
            <a:r>
              <a:rPr sz="2550" spc="200" dirty="0">
                <a:solidFill>
                  <a:srgbClr val="F9F2FB"/>
                </a:solidFill>
                <a:latin typeface="宋体"/>
                <a:cs typeface="宋体"/>
              </a:rPr>
              <a:t>我</a:t>
            </a:r>
            <a:r>
              <a:rPr sz="2550" spc="290" dirty="0">
                <a:solidFill>
                  <a:srgbClr val="F9F2FB"/>
                </a:solidFill>
                <a:latin typeface="宋体"/>
                <a:cs typeface="宋体"/>
              </a:rPr>
              <a:t>国</a:t>
            </a:r>
            <a:r>
              <a:rPr sz="2550" spc="-55" dirty="0">
                <a:solidFill>
                  <a:srgbClr val="F9F2FB"/>
                </a:solidFill>
                <a:latin typeface="宋体"/>
                <a:cs typeface="宋体"/>
              </a:rPr>
              <a:t>网</a:t>
            </a:r>
            <a:r>
              <a:rPr sz="2550" spc="245" dirty="0">
                <a:solidFill>
                  <a:srgbClr val="F9F2FB"/>
                </a:solidFill>
                <a:latin typeface="宋体"/>
                <a:cs typeface="宋体"/>
              </a:rPr>
              <a:t>络</a:t>
            </a:r>
            <a:r>
              <a:rPr sz="2550" spc="254" dirty="0">
                <a:solidFill>
                  <a:srgbClr val="F9F2FB"/>
                </a:solidFill>
                <a:latin typeface="宋体"/>
                <a:cs typeface="宋体"/>
              </a:rPr>
              <a:t>空</a:t>
            </a:r>
            <a:r>
              <a:rPr sz="2550" spc="-680" dirty="0">
                <a:solidFill>
                  <a:srgbClr val="F9F2FB"/>
                </a:solidFill>
                <a:latin typeface="宋体"/>
                <a:cs typeface="宋体"/>
              </a:rPr>
              <a:t> </a:t>
            </a:r>
            <a:r>
              <a:rPr sz="3200" spc="-740" dirty="0">
                <a:solidFill>
                  <a:srgbClr val="F9F2FB"/>
                </a:solidFill>
                <a:latin typeface="宋体"/>
                <a:cs typeface="宋体"/>
              </a:rPr>
              <a:t>可</a:t>
            </a:r>
            <a:endParaRPr sz="3200">
              <a:latin typeface="宋体"/>
              <a:cs typeface="宋体"/>
            </a:endParaRPr>
          </a:p>
          <a:p>
            <a:pPr marL="12700">
              <a:lnSpc>
                <a:spcPts val="3010"/>
              </a:lnSpc>
              <a:spcBef>
                <a:spcPts val="110"/>
              </a:spcBef>
              <a:tabLst>
                <a:tab pos="291465" algn="l"/>
              </a:tabLst>
            </a:pPr>
            <a:r>
              <a:rPr sz="2550" spc="-2350" dirty="0">
                <a:solidFill>
                  <a:srgbClr val="F9F2FB"/>
                </a:solidFill>
                <a:latin typeface="宋体"/>
                <a:cs typeface="宋体"/>
              </a:rPr>
              <a:t>｜	</a:t>
            </a:r>
            <a:r>
              <a:rPr sz="2550" spc="145" dirty="0">
                <a:solidFill>
                  <a:srgbClr val="F9F2FB"/>
                </a:solidFill>
                <a:latin typeface="宋体"/>
                <a:cs typeface="宋体"/>
              </a:rPr>
              <a:t>安</a:t>
            </a:r>
            <a:r>
              <a:rPr sz="2550" spc="445" dirty="0">
                <a:solidFill>
                  <a:srgbClr val="F9F2FB"/>
                </a:solidFill>
                <a:latin typeface="宋体"/>
                <a:cs typeface="宋体"/>
              </a:rPr>
              <a:t>全</a:t>
            </a:r>
            <a:r>
              <a:rPr sz="2550" spc="-155" dirty="0">
                <a:solidFill>
                  <a:srgbClr val="F9F2FB"/>
                </a:solidFill>
                <a:latin typeface="宋体"/>
                <a:cs typeface="宋体"/>
              </a:rPr>
              <a:t>的</a:t>
            </a:r>
            <a:r>
              <a:rPr sz="2550" spc="245" dirty="0">
                <a:solidFill>
                  <a:srgbClr val="F9F2FB"/>
                </a:solidFill>
                <a:latin typeface="宋体"/>
                <a:cs typeface="宋体"/>
              </a:rPr>
              <a:t>机</a:t>
            </a:r>
            <a:r>
              <a:rPr sz="2550" spc="145" dirty="0">
                <a:solidFill>
                  <a:srgbClr val="F9F2FB"/>
                </a:solidFill>
                <a:latin typeface="宋体"/>
                <a:cs typeface="宋体"/>
              </a:rPr>
              <a:t>遇</a:t>
            </a:r>
            <a:r>
              <a:rPr sz="2550" spc="430" dirty="0">
                <a:solidFill>
                  <a:srgbClr val="F9F2FB"/>
                </a:solidFill>
                <a:latin typeface="宋体"/>
                <a:cs typeface="宋体"/>
              </a:rPr>
              <a:t>与</a:t>
            </a:r>
            <a:endParaRPr sz="2550">
              <a:latin typeface="宋体"/>
              <a:cs typeface="宋体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4391152" y="6106095"/>
            <a:ext cx="257175" cy="591820"/>
          </a:xfrm>
          <a:custGeom>
            <a:avLst/>
            <a:gdLst/>
            <a:ahLst/>
            <a:cxnLst/>
            <a:rect l="l" t="t" r="r" b="b"/>
            <a:pathLst>
              <a:path w="257175" h="591820">
                <a:moveTo>
                  <a:pt x="0" y="0"/>
                </a:moveTo>
                <a:lnTo>
                  <a:pt x="256565" y="0"/>
                </a:lnTo>
                <a:lnTo>
                  <a:pt x="256565" y="591436"/>
                </a:lnTo>
                <a:lnTo>
                  <a:pt x="0" y="591436"/>
                </a:lnTo>
                <a:lnTo>
                  <a:pt x="0" y="0"/>
                </a:lnTo>
                <a:close/>
              </a:path>
            </a:pathLst>
          </a:custGeom>
          <a:solidFill>
            <a:srgbClr val="5652D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4406900" y="6180315"/>
            <a:ext cx="280035" cy="4699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500" spc="1225" dirty="0">
                <a:solidFill>
                  <a:srgbClr val="F9F2FB"/>
                </a:solidFill>
                <a:latin typeface="Arial"/>
                <a:cs typeface="Arial"/>
              </a:rPr>
              <a:t>l</a:t>
            </a:r>
            <a:endParaRPr sz="3500">
              <a:latin typeface="Arial"/>
              <a:cs typeface="Arial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5373414" y="6274891"/>
            <a:ext cx="721360" cy="325120"/>
          </a:xfrm>
          <a:custGeom>
            <a:avLst/>
            <a:gdLst/>
            <a:ahLst/>
            <a:cxnLst/>
            <a:rect l="l" t="t" r="r" b="b"/>
            <a:pathLst>
              <a:path w="721360" h="325120">
                <a:moveTo>
                  <a:pt x="0" y="0"/>
                </a:moveTo>
                <a:lnTo>
                  <a:pt x="721043" y="0"/>
                </a:lnTo>
                <a:lnTo>
                  <a:pt x="721043" y="325115"/>
                </a:lnTo>
                <a:lnTo>
                  <a:pt x="0" y="325115"/>
                </a:lnTo>
                <a:lnTo>
                  <a:pt x="0" y="0"/>
                </a:lnTo>
                <a:close/>
              </a:path>
            </a:pathLst>
          </a:custGeom>
          <a:solidFill>
            <a:srgbClr val="704F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5372100" y="6262191"/>
            <a:ext cx="756920" cy="3492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010"/>
              </a:lnSpc>
            </a:pPr>
            <a:r>
              <a:rPr sz="2550" spc="345" dirty="0">
                <a:solidFill>
                  <a:srgbClr val="F9F2FB"/>
                </a:solidFill>
                <a:latin typeface="宋体"/>
                <a:cs typeface="宋体"/>
              </a:rPr>
              <a:t>挑</a:t>
            </a:r>
            <a:r>
              <a:rPr sz="2550" spc="305" dirty="0">
                <a:solidFill>
                  <a:srgbClr val="F9F2FB"/>
                </a:solidFill>
                <a:latin typeface="宋体"/>
                <a:cs typeface="宋体"/>
              </a:rPr>
              <a:t>战</a:t>
            </a:r>
            <a:endParaRPr sz="2550">
              <a:latin typeface="宋体"/>
              <a:cs typeface="宋体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6878835" y="6394946"/>
            <a:ext cx="173355" cy="185420"/>
          </a:xfrm>
          <a:custGeom>
            <a:avLst/>
            <a:gdLst/>
            <a:ahLst/>
            <a:cxnLst/>
            <a:rect l="l" t="t" r="r" b="b"/>
            <a:pathLst>
              <a:path w="173354" h="185420">
                <a:moveTo>
                  <a:pt x="0" y="0"/>
                </a:moveTo>
                <a:lnTo>
                  <a:pt x="173100" y="0"/>
                </a:lnTo>
                <a:lnTo>
                  <a:pt x="173100" y="184869"/>
                </a:lnTo>
                <a:lnTo>
                  <a:pt x="0" y="184869"/>
                </a:lnTo>
                <a:lnTo>
                  <a:pt x="0" y="0"/>
                </a:lnTo>
                <a:close/>
              </a:path>
            </a:pathLst>
          </a:custGeom>
          <a:solidFill>
            <a:srgbClr val="5652D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3581077" y="2396373"/>
            <a:ext cx="689610" cy="481901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825" spc="-2025" baseline="-2178" dirty="0">
                <a:latin typeface="宋体"/>
                <a:cs typeface="宋体"/>
              </a:rPr>
              <a:t>·</a:t>
            </a:r>
            <a:r>
              <a:rPr sz="3825" spc="-975" baseline="-1089" dirty="0">
                <a:latin typeface="宋体"/>
                <a:cs typeface="宋体"/>
              </a:rPr>
              <a:t>·</a:t>
            </a:r>
            <a:r>
              <a:rPr sz="3825" spc="-3000" baseline="-1089" dirty="0">
                <a:latin typeface="宋体"/>
                <a:cs typeface="宋体"/>
              </a:rPr>
              <a:t>·</a:t>
            </a:r>
            <a:r>
              <a:rPr sz="3825" spc="-2775" baseline="-1089" dirty="0">
                <a:latin typeface="宋体"/>
                <a:cs typeface="宋体"/>
              </a:rPr>
              <a:t>·</a:t>
            </a:r>
            <a:r>
              <a:rPr sz="3825" spc="-975" baseline="-1089" dirty="0">
                <a:latin typeface="宋体"/>
                <a:cs typeface="宋体"/>
              </a:rPr>
              <a:t>·</a:t>
            </a:r>
            <a:r>
              <a:rPr sz="2550" spc="-2000" dirty="0">
                <a:latin typeface="宋体"/>
                <a:cs typeface="宋体"/>
              </a:rPr>
              <a:t>·</a:t>
            </a:r>
            <a:r>
              <a:rPr sz="2550" spc="-1900" dirty="0">
                <a:latin typeface="宋体"/>
                <a:cs typeface="宋体"/>
              </a:rPr>
              <a:t>·</a:t>
            </a:r>
            <a:r>
              <a:rPr sz="2550" spc="-600" dirty="0">
                <a:latin typeface="宋体"/>
                <a:cs typeface="宋体"/>
              </a:rPr>
              <a:t>·</a:t>
            </a:r>
            <a:r>
              <a:rPr sz="2550" spc="-2000" dirty="0">
                <a:latin typeface="宋体"/>
                <a:cs typeface="宋体"/>
              </a:rPr>
              <a:t>·</a:t>
            </a:r>
            <a:r>
              <a:rPr sz="2550" spc="-1850" dirty="0">
                <a:latin typeface="宋体"/>
                <a:cs typeface="宋体"/>
              </a:rPr>
              <a:t>·</a:t>
            </a:r>
            <a:r>
              <a:rPr sz="2550" spc="-650" dirty="0">
                <a:latin typeface="宋体"/>
                <a:cs typeface="宋体"/>
              </a:rPr>
              <a:t>·</a:t>
            </a:r>
            <a:r>
              <a:rPr sz="2550" spc="-2000" dirty="0">
                <a:latin typeface="宋体"/>
                <a:cs typeface="宋体"/>
              </a:rPr>
              <a:t>·</a:t>
            </a:r>
            <a:r>
              <a:rPr sz="2550" spc="-1900" dirty="0">
                <a:latin typeface="宋体"/>
                <a:cs typeface="宋体"/>
              </a:rPr>
              <a:t>·</a:t>
            </a:r>
            <a:r>
              <a:rPr sz="3825" spc="-900" baseline="1089" dirty="0">
                <a:latin typeface="宋体"/>
                <a:cs typeface="宋体"/>
              </a:rPr>
              <a:t>·</a:t>
            </a:r>
            <a:r>
              <a:rPr sz="3825" spc="-3000" baseline="1089" dirty="0">
                <a:latin typeface="宋体"/>
                <a:cs typeface="宋体"/>
              </a:rPr>
              <a:t>·</a:t>
            </a:r>
            <a:r>
              <a:rPr sz="3825" spc="-2775" baseline="1089" dirty="0">
                <a:latin typeface="宋体"/>
                <a:cs typeface="宋体"/>
              </a:rPr>
              <a:t>·</a:t>
            </a:r>
            <a:r>
              <a:rPr sz="3825" spc="-975" baseline="1089" dirty="0">
                <a:latin typeface="宋体"/>
                <a:cs typeface="宋体"/>
              </a:rPr>
              <a:t>·</a:t>
            </a:r>
            <a:r>
              <a:rPr sz="3825" spc="-3000" baseline="2178" dirty="0">
                <a:latin typeface="宋体"/>
                <a:cs typeface="宋体"/>
              </a:rPr>
              <a:t>·</a:t>
            </a:r>
            <a:r>
              <a:rPr sz="3825" spc="-2850" baseline="2178" dirty="0">
                <a:latin typeface="宋体"/>
                <a:cs typeface="宋体"/>
              </a:rPr>
              <a:t>·</a:t>
            </a:r>
            <a:r>
              <a:rPr sz="3825" spc="-900" baseline="2178" dirty="0">
                <a:latin typeface="宋体"/>
                <a:cs typeface="宋体"/>
              </a:rPr>
              <a:t>·</a:t>
            </a:r>
            <a:r>
              <a:rPr sz="3825" spc="-3000" baseline="2178" dirty="0">
                <a:latin typeface="宋体"/>
                <a:cs typeface="宋体"/>
              </a:rPr>
              <a:t>·</a:t>
            </a:r>
            <a:r>
              <a:rPr sz="3825" spc="-2775" baseline="2178" dirty="0">
                <a:latin typeface="宋体"/>
                <a:cs typeface="宋体"/>
              </a:rPr>
              <a:t>·</a:t>
            </a:r>
            <a:r>
              <a:rPr sz="3825" spc="-975" baseline="2178" dirty="0">
                <a:latin typeface="宋体"/>
                <a:cs typeface="宋体"/>
              </a:rPr>
              <a:t>·</a:t>
            </a:r>
            <a:r>
              <a:rPr sz="3825" spc="-3000" baseline="2178" dirty="0">
                <a:latin typeface="宋体"/>
                <a:cs typeface="宋体"/>
              </a:rPr>
              <a:t>·</a:t>
            </a:r>
            <a:r>
              <a:rPr sz="3825" spc="-2850" baseline="3267" dirty="0">
                <a:latin typeface="宋体"/>
                <a:cs typeface="宋体"/>
              </a:rPr>
              <a:t>·</a:t>
            </a:r>
            <a:r>
              <a:rPr sz="3825" spc="-2527" baseline="3267" dirty="0">
                <a:latin typeface="宋体"/>
                <a:cs typeface="宋体"/>
              </a:rPr>
              <a:t>·</a:t>
            </a:r>
            <a:r>
              <a:rPr sz="3825" spc="-3112" baseline="1089" dirty="0">
                <a:latin typeface="宋体"/>
                <a:cs typeface="宋体"/>
              </a:rPr>
              <a:t>h</a:t>
            </a:r>
            <a:r>
              <a:rPr sz="2850" spc="-1589" baseline="1461" dirty="0">
                <a:latin typeface="宋体"/>
                <a:cs typeface="宋体"/>
              </a:rPr>
              <a:t>‘</a:t>
            </a:r>
            <a:r>
              <a:rPr sz="7350" spc="-6525" baseline="-15306" dirty="0">
                <a:latin typeface="宋体"/>
                <a:cs typeface="宋体"/>
              </a:rPr>
              <a:t>．</a:t>
            </a:r>
            <a:r>
              <a:rPr sz="7350" spc="-6300" baseline="-15306" dirty="0">
                <a:latin typeface="宋体"/>
                <a:cs typeface="宋体"/>
              </a:rPr>
              <a:t>．</a:t>
            </a:r>
            <a:r>
              <a:rPr sz="7350" spc="-4500" baseline="-14739" dirty="0">
                <a:latin typeface="宋体"/>
                <a:cs typeface="宋体"/>
              </a:rPr>
              <a:t>．</a:t>
            </a:r>
            <a:r>
              <a:rPr sz="7350" spc="-6525" baseline="-14739" dirty="0">
                <a:latin typeface="宋体"/>
                <a:cs typeface="宋体"/>
              </a:rPr>
              <a:t>．</a:t>
            </a:r>
            <a:r>
              <a:rPr sz="7350" spc="-6450" baseline="-14739" dirty="0">
                <a:latin typeface="宋体"/>
                <a:cs typeface="宋体"/>
              </a:rPr>
              <a:t>．</a:t>
            </a:r>
            <a:r>
              <a:rPr sz="7350" baseline="-14739" dirty="0">
                <a:latin typeface="宋体"/>
                <a:cs typeface="宋体"/>
              </a:rPr>
              <a:t>．</a:t>
            </a:r>
            <a:endParaRPr sz="7350" baseline="-14739">
              <a:latin typeface="宋体"/>
              <a:cs typeface="宋体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596900" y="3798391"/>
            <a:ext cx="3038475" cy="7651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15900">
              <a:lnSpc>
                <a:spcPts val="2880"/>
              </a:lnSpc>
            </a:pPr>
            <a:r>
              <a:rPr sz="2550" spc="245" dirty="0">
                <a:solidFill>
                  <a:srgbClr val="081511"/>
                </a:solidFill>
                <a:latin typeface="宋体"/>
                <a:cs typeface="宋体"/>
              </a:rPr>
              <a:t>第一</a:t>
            </a:r>
            <a:r>
              <a:rPr sz="2550" spc="145" dirty="0">
                <a:solidFill>
                  <a:srgbClr val="081511"/>
                </a:solidFill>
                <a:latin typeface="宋体"/>
                <a:cs typeface="宋体"/>
              </a:rPr>
              <a:t>章</a:t>
            </a:r>
            <a:r>
              <a:rPr sz="2550" spc="45" dirty="0">
                <a:solidFill>
                  <a:srgbClr val="081511"/>
                </a:solidFill>
                <a:latin typeface="宋体"/>
                <a:cs typeface="宋体"/>
              </a:rPr>
              <a:t>网</a:t>
            </a:r>
            <a:r>
              <a:rPr sz="2550" spc="245" dirty="0">
                <a:solidFill>
                  <a:srgbClr val="081511"/>
                </a:solidFill>
                <a:latin typeface="宋体"/>
                <a:cs typeface="宋体"/>
              </a:rPr>
              <a:t>络空</a:t>
            </a:r>
            <a:r>
              <a:rPr sz="2550" spc="330" dirty="0">
                <a:solidFill>
                  <a:srgbClr val="081511"/>
                </a:solidFill>
                <a:latin typeface="宋体"/>
                <a:cs typeface="宋体"/>
              </a:rPr>
              <a:t>间</a:t>
            </a:r>
            <a:endParaRPr sz="2550">
              <a:latin typeface="宋体"/>
              <a:cs typeface="宋体"/>
            </a:endParaRPr>
          </a:p>
          <a:p>
            <a:pPr marL="12700">
              <a:lnSpc>
                <a:spcPts val="3400"/>
              </a:lnSpc>
              <a:tabLst>
                <a:tab pos="735965" algn="l"/>
                <a:tab pos="3025140" algn="l"/>
              </a:tabLst>
            </a:pPr>
            <a:r>
              <a:rPr sz="3050" u="heavy" dirty="0">
                <a:solidFill>
                  <a:srgbClr val="081511"/>
                </a:solidFill>
                <a:latin typeface="宋体"/>
                <a:cs typeface="宋体"/>
              </a:rPr>
              <a:t> 	</a:t>
            </a:r>
            <a:r>
              <a:rPr sz="3050" u="heavy" spc="-455" dirty="0">
                <a:solidFill>
                  <a:srgbClr val="081511"/>
                </a:solidFill>
                <a:latin typeface="宋体"/>
                <a:cs typeface="宋体"/>
              </a:rPr>
              <a:t>安全</a:t>
            </a:r>
            <a:r>
              <a:rPr sz="3050" u="heavy" spc="-155" dirty="0">
                <a:solidFill>
                  <a:srgbClr val="081511"/>
                </a:solidFill>
                <a:latin typeface="宋体"/>
                <a:cs typeface="宋体"/>
              </a:rPr>
              <a:t>概</a:t>
            </a:r>
            <a:r>
              <a:rPr sz="3050" u="heavy" spc="-185" dirty="0">
                <a:solidFill>
                  <a:srgbClr val="081511"/>
                </a:solidFill>
                <a:latin typeface="宋体"/>
                <a:cs typeface="宋体"/>
              </a:rPr>
              <a:t>述</a:t>
            </a:r>
            <a:r>
              <a:rPr sz="3050" u="heavy" dirty="0">
                <a:solidFill>
                  <a:srgbClr val="081511"/>
                </a:solidFill>
                <a:latin typeface="宋体"/>
                <a:cs typeface="宋体"/>
              </a:rPr>
              <a:t> 	</a:t>
            </a:r>
            <a:endParaRPr sz="3050">
              <a:latin typeface="宋体"/>
              <a:cs typeface="宋体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92150"/>
            <a:ext cx="13716000" cy="0"/>
          </a:xfrm>
          <a:custGeom>
            <a:avLst/>
            <a:gdLst/>
            <a:ahLst/>
            <a:cxnLst/>
            <a:rect l="l" t="t" r="r" b="b"/>
            <a:pathLst>
              <a:path w="13716000">
                <a:moveTo>
                  <a:pt x="0" y="0"/>
                </a:moveTo>
                <a:lnTo>
                  <a:pt x="13716000" y="0"/>
                </a:lnTo>
              </a:path>
            </a:pathLst>
          </a:custGeom>
          <a:ln w="63500">
            <a:solidFill>
              <a:srgbClr val="E8901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44500">
              <a:lnSpc>
                <a:spcPct val="100000"/>
              </a:lnSpc>
            </a:pPr>
            <a:r>
              <a:rPr sz="5200" spc="-100" dirty="0">
                <a:solidFill>
                  <a:srgbClr val="030303"/>
                </a:solidFill>
                <a:latin typeface="Times New Roman"/>
                <a:cs typeface="Times New Roman"/>
              </a:rPr>
              <a:t>1</a:t>
            </a:r>
            <a:r>
              <a:rPr sz="5200" spc="295" dirty="0">
                <a:solidFill>
                  <a:srgbClr val="030303"/>
                </a:solidFill>
                <a:latin typeface="Times New Roman"/>
                <a:cs typeface="Times New Roman"/>
              </a:rPr>
              <a:t>.</a:t>
            </a:r>
            <a:r>
              <a:rPr sz="5200" spc="-300" dirty="0">
                <a:solidFill>
                  <a:srgbClr val="030303"/>
                </a:solidFill>
                <a:latin typeface="Times New Roman"/>
                <a:cs typeface="Times New Roman"/>
              </a:rPr>
              <a:t> </a:t>
            </a:r>
            <a:r>
              <a:rPr sz="5200" spc="-260" dirty="0">
                <a:solidFill>
                  <a:srgbClr val="230F03"/>
                </a:solidFill>
                <a:latin typeface="Times New Roman"/>
                <a:cs typeface="Times New Roman"/>
              </a:rPr>
              <a:t>2</a:t>
            </a:r>
            <a:r>
              <a:rPr sz="5200" spc="-640" dirty="0">
                <a:solidFill>
                  <a:srgbClr val="230F03"/>
                </a:solidFill>
                <a:latin typeface="Times New Roman"/>
                <a:cs typeface="Times New Roman"/>
              </a:rPr>
              <a:t> </a:t>
            </a:r>
            <a:r>
              <a:rPr sz="5200" spc="-204" dirty="0">
                <a:solidFill>
                  <a:srgbClr val="230F03"/>
                </a:solidFill>
              </a:rPr>
              <a:t>网</a:t>
            </a:r>
            <a:r>
              <a:rPr sz="5200" spc="395" dirty="0">
                <a:solidFill>
                  <a:srgbClr val="230F03"/>
                </a:solidFill>
              </a:rPr>
              <a:t>络空</a:t>
            </a:r>
            <a:r>
              <a:rPr sz="5200" spc="-105" dirty="0">
                <a:solidFill>
                  <a:srgbClr val="230F03"/>
                </a:solidFill>
              </a:rPr>
              <a:t>间</a:t>
            </a:r>
            <a:r>
              <a:rPr sz="5200" spc="100" dirty="0">
                <a:solidFill>
                  <a:srgbClr val="230F03"/>
                </a:solidFill>
              </a:rPr>
              <a:t>安</a:t>
            </a:r>
            <a:r>
              <a:rPr sz="5200" spc="600" dirty="0">
                <a:solidFill>
                  <a:srgbClr val="230F03"/>
                </a:solidFill>
              </a:rPr>
              <a:t>全</a:t>
            </a:r>
            <a:r>
              <a:rPr sz="5200" spc="-204" dirty="0">
                <a:solidFill>
                  <a:srgbClr val="230F03"/>
                </a:solidFill>
              </a:rPr>
              <a:t>的</a:t>
            </a:r>
            <a:r>
              <a:rPr sz="5200" spc="195" dirty="0">
                <a:solidFill>
                  <a:srgbClr val="230F03"/>
                </a:solidFill>
              </a:rPr>
              <a:t>基本</a:t>
            </a:r>
            <a:r>
              <a:rPr sz="5200" spc="295" dirty="0">
                <a:solidFill>
                  <a:srgbClr val="230F03"/>
                </a:solidFill>
              </a:rPr>
              <a:t>认</a:t>
            </a:r>
            <a:r>
              <a:rPr sz="5200" spc="204" dirty="0">
                <a:solidFill>
                  <a:srgbClr val="230F03"/>
                </a:solidFill>
              </a:rPr>
              <a:t>识</a:t>
            </a:r>
            <a:endParaRPr sz="5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00100" y="1894879"/>
            <a:ext cx="12139295" cy="3784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95900"/>
              </a:lnSpc>
            </a:pPr>
            <a:r>
              <a:rPr sz="3700" spc="-204" dirty="0">
                <a:solidFill>
                  <a:srgbClr val="030303"/>
                </a:solidFill>
                <a:latin typeface="宋体"/>
                <a:cs typeface="宋体"/>
              </a:rPr>
              <a:t>我</a:t>
            </a:r>
            <a:r>
              <a:rPr sz="3700" spc="195" dirty="0">
                <a:solidFill>
                  <a:srgbClr val="030303"/>
                </a:solidFill>
                <a:latin typeface="宋体"/>
                <a:cs typeface="宋体"/>
              </a:rPr>
              <a:t>们</a:t>
            </a:r>
            <a:r>
              <a:rPr sz="3700" spc="-305" dirty="0">
                <a:solidFill>
                  <a:srgbClr val="030303"/>
                </a:solidFill>
                <a:latin typeface="宋体"/>
                <a:cs typeface="宋体"/>
              </a:rPr>
              <a:t>常</a:t>
            </a:r>
            <a:r>
              <a:rPr sz="3700" spc="95" dirty="0">
                <a:solidFill>
                  <a:srgbClr val="030303"/>
                </a:solidFill>
                <a:latin typeface="宋体"/>
                <a:cs typeface="宋体"/>
              </a:rPr>
              <a:t>说</a:t>
            </a:r>
            <a:r>
              <a:rPr sz="3700" spc="-5" dirty="0">
                <a:solidFill>
                  <a:srgbClr val="030303"/>
                </a:solidFill>
                <a:latin typeface="宋体"/>
                <a:cs typeface="宋体"/>
              </a:rPr>
              <a:t>的</a:t>
            </a:r>
            <a:r>
              <a:rPr sz="3700" spc="-405" dirty="0">
                <a:solidFill>
                  <a:srgbClr val="030303"/>
                </a:solidFill>
                <a:latin typeface="宋体"/>
                <a:cs typeface="宋体"/>
              </a:rPr>
              <a:t>网</a:t>
            </a:r>
            <a:r>
              <a:rPr sz="3700" spc="-105" dirty="0">
                <a:solidFill>
                  <a:srgbClr val="030303"/>
                </a:solidFill>
                <a:latin typeface="宋体"/>
                <a:cs typeface="宋体"/>
              </a:rPr>
              <a:t>络</a:t>
            </a:r>
            <a:r>
              <a:rPr sz="3700" spc="95" dirty="0">
                <a:solidFill>
                  <a:srgbClr val="030303"/>
                </a:solidFill>
                <a:latin typeface="宋体"/>
                <a:cs typeface="宋体"/>
              </a:rPr>
              <a:t>空</a:t>
            </a:r>
            <a:r>
              <a:rPr sz="3700" spc="440" dirty="0">
                <a:solidFill>
                  <a:srgbClr val="030303"/>
                </a:solidFill>
                <a:latin typeface="宋体"/>
                <a:cs typeface="宋体"/>
              </a:rPr>
              <a:t>间</a:t>
            </a:r>
            <a:r>
              <a:rPr sz="3700" spc="-1195" dirty="0">
                <a:solidFill>
                  <a:srgbClr val="030303"/>
                </a:solidFill>
                <a:latin typeface="宋体"/>
                <a:cs typeface="宋体"/>
              </a:rPr>
              <a:t> </a:t>
            </a:r>
            <a:r>
              <a:rPr sz="3700" spc="-1505" dirty="0">
                <a:solidFill>
                  <a:srgbClr val="030303"/>
                </a:solidFill>
                <a:latin typeface="宋体"/>
                <a:cs typeface="宋体"/>
              </a:rPr>
              <a:t>，</a:t>
            </a:r>
            <a:r>
              <a:rPr sz="3700" spc="100" dirty="0">
                <a:solidFill>
                  <a:srgbClr val="030303"/>
                </a:solidFill>
                <a:latin typeface="宋体"/>
                <a:cs typeface="宋体"/>
              </a:rPr>
              <a:t>是</a:t>
            </a:r>
            <a:r>
              <a:rPr sz="3700" spc="-105" dirty="0">
                <a:solidFill>
                  <a:srgbClr val="030303"/>
                </a:solidFill>
                <a:latin typeface="宋体"/>
                <a:cs typeface="宋体"/>
              </a:rPr>
              <a:t>为</a:t>
            </a:r>
            <a:r>
              <a:rPr sz="3700" spc="-300" dirty="0">
                <a:solidFill>
                  <a:srgbClr val="030303"/>
                </a:solidFill>
                <a:latin typeface="宋体"/>
                <a:cs typeface="宋体"/>
              </a:rPr>
              <a:t>了</a:t>
            </a:r>
            <a:r>
              <a:rPr sz="3700" dirty="0">
                <a:solidFill>
                  <a:srgbClr val="030303"/>
                </a:solidFill>
                <a:latin typeface="宋体"/>
                <a:cs typeface="宋体"/>
              </a:rPr>
              <a:t>刻</a:t>
            </a:r>
            <a:r>
              <a:rPr sz="3700" spc="-100" dirty="0">
                <a:solidFill>
                  <a:srgbClr val="030303"/>
                </a:solidFill>
                <a:latin typeface="宋体"/>
                <a:cs typeface="宋体"/>
              </a:rPr>
              <a:t>画</a:t>
            </a:r>
            <a:r>
              <a:rPr sz="3700" spc="-200" dirty="0">
                <a:solidFill>
                  <a:srgbClr val="030303"/>
                </a:solidFill>
                <a:latin typeface="宋体"/>
                <a:cs typeface="宋体"/>
              </a:rPr>
              <a:t>人</a:t>
            </a:r>
            <a:r>
              <a:rPr sz="3700" spc="-105" dirty="0">
                <a:solidFill>
                  <a:srgbClr val="030303"/>
                </a:solidFill>
                <a:latin typeface="宋体"/>
                <a:cs typeface="宋体"/>
              </a:rPr>
              <a:t>类</a:t>
            </a:r>
            <a:r>
              <a:rPr sz="3700" spc="-100" dirty="0">
                <a:solidFill>
                  <a:srgbClr val="030303"/>
                </a:solidFill>
                <a:latin typeface="宋体"/>
                <a:cs typeface="宋体"/>
              </a:rPr>
              <a:t>生</a:t>
            </a:r>
            <a:r>
              <a:rPr sz="3700" spc="95" dirty="0">
                <a:solidFill>
                  <a:srgbClr val="030303"/>
                </a:solidFill>
                <a:latin typeface="宋体"/>
                <a:cs typeface="宋体"/>
              </a:rPr>
              <a:t>存</a:t>
            </a:r>
            <a:r>
              <a:rPr sz="3700" spc="-305" dirty="0">
                <a:solidFill>
                  <a:srgbClr val="030303"/>
                </a:solidFill>
                <a:latin typeface="宋体"/>
                <a:cs typeface="宋体"/>
              </a:rPr>
              <a:t>的</a:t>
            </a:r>
            <a:r>
              <a:rPr sz="3700" spc="-105" dirty="0">
                <a:solidFill>
                  <a:srgbClr val="030303"/>
                </a:solidFill>
                <a:latin typeface="宋体"/>
                <a:cs typeface="宋体"/>
              </a:rPr>
              <a:t>信</a:t>
            </a:r>
            <a:r>
              <a:rPr sz="3700" spc="-5" dirty="0">
                <a:solidFill>
                  <a:srgbClr val="030303"/>
                </a:solidFill>
                <a:latin typeface="宋体"/>
                <a:cs typeface="宋体"/>
              </a:rPr>
              <a:t>息</a:t>
            </a:r>
            <a:r>
              <a:rPr sz="3700" spc="-100" dirty="0">
                <a:solidFill>
                  <a:srgbClr val="030303"/>
                </a:solidFill>
                <a:latin typeface="宋体"/>
                <a:cs typeface="宋体"/>
              </a:rPr>
              <a:t>环</a:t>
            </a:r>
            <a:r>
              <a:rPr sz="3700" spc="-105" dirty="0">
                <a:solidFill>
                  <a:srgbClr val="030303"/>
                </a:solidFill>
                <a:latin typeface="宋体"/>
                <a:cs typeface="宋体"/>
              </a:rPr>
              <a:t>境</a:t>
            </a:r>
            <a:r>
              <a:rPr sz="3700" spc="-305" dirty="0">
                <a:solidFill>
                  <a:srgbClr val="030303"/>
                </a:solidFill>
                <a:latin typeface="宋体"/>
                <a:cs typeface="宋体"/>
              </a:rPr>
              <a:t>或</a:t>
            </a:r>
            <a:r>
              <a:rPr sz="3700" spc="370" dirty="0">
                <a:solidFill>
                  <a:srgbClr val="030303"/>
                </a:solidFill>
                <a:latin typeface="宋体"/>
                <a:cs typeface="宋体"/>
              </a:rPr>
              <a:t>信</a:t>
            </a:r>
            <a:r>
              <a:rPr sz="3700" spc="185" dirty="0">
                <a:solidFill>
                  <a:srgbClr val="030303"/>
                </a:solidFill>
                <a:latin typeface="宋体"/>
                <a:cs typeface="宋体"/>
              </a:rPr>
              <a:t> </a:t>
            </a:r>
            <a:r>
              <a:rPr sz="3700" spc="-105" dirty="0">
                <a:solidFill>
                  <a:srgbClr val="030303"/>
                </a:solidFill>
                <a:latin typeface="宋体"/>
                <a:cs typeface="宋体"/>
              </a:rPr>
              <a:t>息</a:t>
            </a:r>
            <a:r>
              <a:rPr sz="3700" spc="95" dirty="0">
                <a:solidFill>
                  <a:srgbClr val="030303"/>
                </a:solidFill>
                <a:latin typeface="宋体"/>
                <a:cs typeface="宋体"/>
              </a:rPr>
              <a:t>空</a:t>
            </a:r>
            <a:r>
              <a:rPr sz="3700" spc="-204" dirty="0">
                <a:solidFill>
                  <a:srgbClr val="030303"/>
                </a:solidFill>
                <a:latin typeface="宋体"/>
                <a:cs typeface="宋体"/>
              </a:rPr>
              <a:t>间而</a:t>
            </a:r>
            <a:r>
              <a:rPr sz="3700" dirty="0">
                <a:solidFill>
                  <a:srgbClr val="030303"/>
                </a:solidFill>
                <a:latin typeface="宋体"/>
                <a:cs typeface="宋体"/>
              </a:rPr>
              <a:t>创</a:t>
            </a:r>
            <a:r>
              <a:rPr sz="3700" spc="-5" dirty="0">
                <a:solidFill>
                  <a:srgbClr val="030303"/>
                </a:solidFill>
                <a:latin typeface="宋体"/>
                <a:cs typeface="宋体"/>
              </a:rPr>
              <a:t>造</a:t>
            </a:r>
            <a:r>
              <a:rPr sz="3700" spc="-204" dirty="0">
                <a:solidFill>
                  <a:srgbClr val="030303"/>
                </a:solidFill>
                <a:latin typeface="宋体"/>
                <a:cs typeface="宋体"/>
              </a:rPr>
              <a:t>的</a:t>
            </a:r>
            <a:r>
              <a:rPr sz="3700" spc="-5" dirty="0">
                <a:solidFill>
                  <a:srgbClr val="030303"/>
                </a:solidFill>
                <a:latin typeface="宋体"/>
                <a:cs typeface="宋体"/>
              </a:rPr>
              <a:t>词</a:t>
            </a:r>
            <a:r>
              <a:rPr sz="3700" spc="-204" dirty="0">
                <a:solidFill>
                  <a:srgbClr val="030303"/>
                </a:solidFill>
                <a:latin typeface="宋体"/>
                <a:cs typeface="宋体"/>
              </a:rPr>
              <a:t>，旱</a:t>
            </a:r>
            <a:r>
              <a:rPr sz="3700" spc="200" dirty="0">
                <a:solidFill>
                  <a:srgbClr val="030303"/>
                </a:solidFill>
                <a:latin typeface="宋体"/>
                <a:cs typeface="宋体"/>
              </a:rPr>
              <a:t>在</a:t>
            </a:r>
            <a:r>
              <a:rPr sz="4000" dirty="0">
                <a:solidFill>
                  <a:srgbClr val="030303"/>
                </a:solidFill>
                <a:latin typeface="Times New Roman"/>
                <a:cs typeface="Times New Roman"/>
              </a:rPr>
              <a:t>1</a:t>
            </a:r>
            <a:r>
              <a:rPr sz="4000" spc="100" dirty="0">
                <a:solidFill>
                  <a:srgbClr val="030303"/>
                </a:solidFill>
                <a:latin typeface="Times New Roman"/>
                <a:cs typeface="Times New Roman"/>
              </a:rPr>
              <a:t>9</a:t>
            </a:r>
            <a:r>
              <a:rPr sz="4000" spc="80" dirty="0">
                <a:solidFill>
                  <a:srgbClr val="030303"/>
                </a:solidFill>
                <a:latin typeface="Times New Roman"/>
                <a:cs typeface="Times New Roman"/>
              </a:rPr>
              <a:t>8</a:t>
            </a:r>
            <a:r>
              <a:rPr sz="4000" spc="20" dirty="0">
                <a:solidFill>
                  <a:srgbClr val="030303"/>
                </a:solidFill>
                <a:latin typeface="Times New Roman"/>
                <a:cs typeface="Times New Roman"/>
              </a:rPr>
              <a:t>2</a:t>
            </a:r>
            <a:r>
              <a:rPr sz="3700" spc="254" dirty="0">
                <a:solidFill>
                  <a:srgbClr val="030303"/>
                </a:solidFill>
                <a:latin typeface="宋体"/>
                <a:cs typeface="宋体"/>
              </a:rPr>
              <a:t>年</a:t>
            </a:r>
            <a:r>
              <a:rPr sz="3700" spc="-910" dirty="0">
                <a:solidFill>
                  <a:srgbClr val="030303"/>
                </a:solidFill>
                <a:latin typeface="宋体"/>
                <a:cs typeface="宋体"/>
              </a:rPr>
              <a:t> </a:t>
            </a:r>
            <a:r>
              <a:rPr sz="3700" spc="-1505" dirty="0">
                <a:solidFill>
                  <a:srgbClr val="030303"/>
                </a:solidFill>
                <a:latin typeface="宋体"/>
                <a:cs typeface="宋体"/>
              </a:rPr>
              <a:t>，</a:t>
            </a:r>
            <a:r>
              <a:rPr sz="3700" spc="-105" dirty="0">
                <a:solidFill>
                  <a:srgbClr val="030303"/>
                </a:solidFill>
                <a:latin typeface="宋体"/>
                <a:cs typeface="宋体"/>
              </a:rPr>
              <a:t>移居</a:t>
            </a:r>
            <a:r>
              <a:rPr sz="3700" spc="-5" dirty="0">
                <a:solidFill>
                  <a:srgbClr val="030303"/>
                </a:solidFill>
                <a:latin typeface="宋体"/>
                <a:cs typeface="宋体"/>
              </a:rPr>
              <a:t>加</a:t>
            </a:r>
            <a:r>
              <a:rPr sz="3700" spc="-204" dirty="0">
                <a:solidFill>
                  <a:srgbClr val="030303"/>
                </a:solidFill>
                <a:latin typeface="宋体"/>
                <a:cs typeface="宋体"/>
              </a:rPr>
              <a:t>拿</a:t>
            </a:r>
            <a:r>
              <a:rPr sz="3700" spc="95" dirty="0">
                <a:solidFill>
                  <a:srgbClr val="030303"/>
                </a:solidFill>
                <a:latin typeface="宋体"/>
                <a:cs typeface="宋体"/>
              </a:rPr>
              <a:t>大</a:t>
            </a:r>
            <a:r>
              <a:rPr sz="3700" spc="-204" dirty="0">
                <a:solidFill>
                  <a:srgbClr val="030303"/>
                </a:solidFill>
                <a:latin typeface="宋体"/>
                <a:cs typeface="宋体"/>
              </a:rPr>
              <a:t>的</a:t>
            </a:r>
            <a:r>
              <a:rPr sz="3700" spc="95" dirty="0">
                <a:solidFill>
                  <a:srgbClr val="030303"/>
                </a:solidFill>
                <a:latin typeface="宋体"/>
                <a:cs typeface="宋体"/>
              </a:rPr>
              <a:t>美</a:t>
            </a:r>
            <a:r>
              <a:rPr sz="3700" spc="-300" dirty="0">
                <a:solidFill>
                  <a:srgbClr val="030303"/>
                </a:solidFill>
                <a:latin typeface="宋体"/>
                <a:cs typeface="宋体"/>
              </a:rPr>
              <a:t>国</a:t>
            </a:r>
            <a:r>
              <a:rPr sz="3700" spc="-105" dirty="0">
                <a:solidFill>
                  <a:srgbClr val="030303"/>
                </a:solidFill>
                <a:latin typeface="宋体"/>
                <a:cs typeface="宋体"/>
              </a:rPr>
              <a:t>科</a:t>
            </a:r>
            <a:r>
              <a:rPr sz="3700" spc="-204" dirty="0">
                <a:solidFill>
                  <a:srgbClr val="030303"/>
                </a:solidFill>
                <a:latin typeface="宋体"/>
                <a:cs typeface="宋体"/>
              </a:rPr>
              <a:t>幻</a:t>
            </a:r>
            <a:r>
              <a:rPr sz="3700" spc="480" dirty="0">
                <a:solidFill>
                  <a:srgbClr val="030303"/>
                </a:solidFill>
                <a:latin typeface="宋体"/>
                <a:cs typeface="宋体"/>
              </a:rPr>
              <a:t>作</a:t>
            </a:r>
            <a:r>
              <a:rPr sz="3700" spc="240" dirty="0">
                <a:solidFill>
                  <a:srgbClr val="030303"/>
                </a:solidFill>
                <a:latin typeface="宋体"/>
                <a:cs typeface="宋体"/>
              </a:rPr>
              <a:t> </a:t>
            </a:r>
            <a:r>
              <a:rPr sz="3700" spc="-204" dirty="0">
                <a:solidFill>
                  <a:srgbClr val="030303"/>
                </a:solidFill>
                <a:latin typeface="宋体"/>
                <a:cs typeface="宋体"/>
              </a:rPr>
              <a:t>家</a:t>
            </a:r>
            <a:r>
              <a:rPr sz="3700" spc="-5" dirty="0">
                <a:solidFill>
                  <a:srgbClr val="030303"/>
                </a:solidFill>
                <a:latin typeface="宋体"/>
                <a:cs typeface="宋体"/>
              </a:rPr>
              <a:t>威</a:t>
            </a:r>
            <a:r>
              <a:rPr sz="3700" spc="95" dirty="0">
                <a:solidFill>
                  <a:srgbClr val="030303"/>
                </a:solidFill>
                <a:latin typeface="宋体"/>
                <a:cs typeface="宋体"/>
              </a:rPr>
              <a:t>廉</a:t>
            </a:r>
            <a:r>
              <a:rPr sz="3700" spc="-2405" dirty="0">
                <a:solidFill>
                  <a:srgbClr val="030303"/>
                </a:solidFill>
                <a:latin typeface="宋体"/>
                <a:cs typeface="宋体"/>
              </a:rPr>
              <a:t>·</a:t>
            </a:r>
            <a:r>
              <a:rPr sz="3700" spc="-5" dirty="0">
                <a:solidFill>
                  <a:srgbClr val="030303"/>
                </a:solidFill>
                <a:latin typeface="宋体"/>
                <a:cs typeface="宋体"/>
              </a:rPr>
              <a:t>吉</a:t>
            </a:r>
            <a:r>
              <a:rPr sz="3700" spc="-204" dirty="0">
                <a:solidFill>
                  <a:srgbClr val="030303"/>
                </a:solidFill>
                <a:latin typeface="宋体"/>
                <a:cs typeface="宋体"/>
              </a:rPr>
              <a:t>布</a:t>
            </a:r>
            <a:r>
              <a:rPr sz="3700" spc="-100" dirty="0">
                <a:solidFill>
                  <a:srgbClr val="030303"/>
                </a:solidFill>
                <a:latin typeface="宋体"/>
                <a:cs typeface="宋体"/>
              </a:rPr>
              <a:t>森</a:t>
            </a:r>
            <a:r>
              <a:rPr sz="3550" spc="225" dirty="0">
                <a:solidFill>
                  <a:srgbClr val="030303"/>
                </a:solidFill>
                <a:latin typeface="Arial"/>
                <a:cs typeface="Arial"/>
              </a:rPr>
              <a:t>Wil</a:t>
            </a:r>
            <a:r>
              <a:rPr sz="3550" spc="390" dirty="0">
                <a:solidFill>
                  <a:srgbClr val="030303"/>
                </a:solidFill>
                <a:latin typeface="Arial"/>
                <a:cs typeface="Arial"/>
              </a:rPr>
              <a:t>l</a:t>
            </a:r>
            <a:r>
              <a:rPr sz="3550" spc="105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3550" spc="120" dirty="0">
                <a:solidFill>
                  <a:srgbClr val="030303"/>
                </a:solidFill>
                <a:latin typeface="Arial"/>
                <a:cs typeface="Arial"/>
              </a:rPr>
              <a:t>a</a:t>
            </a:r>
            <a:r>
              <a:rPr sz="3550" spc="295" dirty="0">
                <a:solidFill>
                  <a:srgbClr val="030303"/>
                </a:solidFill>
                <a:latin typeface="Arial"/>
                <a:cs typeface="Arial"/>
              </a:rPr>
              <a:t>m</a:t>
            </a:r>
            <a:r>
              <a:rPr sz="3550" spc="6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50" spc="140" dirty="0">
                <a:solidFill>
                  <a:srgbClr val="030303"/>
                </a:solidFill>
                <a:latin typeface="Arial"/>
                <a:cs typeface="Arial"/>
              </a:rPr>
              <a:t>Gi</a:t>
            </a:r>
            <a:r>
              <a:rPr sz="3550" spc="90" dirty="0">
                <a:solidFill>
                  <a:srgbClr val="030303"/>
                </a:solidFill>
                <a:latin typeface="Arial"/>
                <a:cs typeface="Arial"/>
              </a:rPr>
              <a:t>b</a:t>
            </a:r>
            <a:r>
              <a:rPr sz="3550" spc="105" dirty="0">
                <a:solidFill>
                  <a:srgbClr val="030303"/>
                </a:solidFill>
                <a:latin typeface="Arial"/>
                <a:cs typeface="Arial"/>
              </a:rPr>
              <a:t>s</a:t>
            </a:r>
            <a:r>
              <a:rPr sz="3550" spc="240" dirty="0">
                <a:solidFill>
                  <a:srgbClr val="030303"/>
                </a:solidFill>
                <a:latin typeface="Arial"/>
                <a:cs typeface="Arial"/>
              </a:rPr>
              <a:t>o</a:t>
            </a:r>
            <a:r>
              <a:rPr sz="3550" spc="-80" dirty="0">
                <a:solidFill>
                  <a:srgbClr val="030303"/>
                </a:solidFill>
                <a:latin typeface="Arial"/>
                <a:cs typeface="Arial"/>
              </a:rPr>
              <a:t>n</a:t>
            </a:r>
            <a:r>
              <a:rPr sz="3700" spc="-100" dirty="0">
                <a:solidFill>
                  <a:srgbClr val="030303"/>
                </a:solidFill>
                <a:latin typeface="宋体"/>
                <a:cs typeface="宋体"/>
              </a:rPr>
              <a:t>在</a:t>
            </a:r>
            <a:r>
              <a:rPr sz="3700" spc="-204" dirty="0">
                <a:solidFill>
                  <a:srgbClr val="030303"/>
                </a:solidFill>
                <a:latin typeface="宋体"/>
                <a:cs typeface="宋体"/>
              </a:rPr>
              <a:t>真</a:t>
            </a:r>
            <a:r>
              <a:rPr sz="3700" spc="95" dirty="0">
                <a:solidFill>
                  <a:srgbClr val="030303"/>
                </a:solidFill>
                <a:latin typeface="宋体"/>
                <a:cs typeface="宋体"/>
              </a:rPr>
              <a:t>短</a:t>
            </a:r>
            <a:r>
              <a:rPr sz="3700" spc="-105" dirty="0">
                <a:solidFill>
                  <a:srgbClr val="030303"/>
                </a:solidFill>
                <a:latin typeface="宋体"/>
                <a:cs typeface="宋体"/>
              </a:rPr>
              <a:t>篇科幻</a:t>
            </a:r>
            <a:r>
              <a:rPr sz="3700" spc="-305" dirty="0">
                <a:solidFill>
                  <a:srgbClr val="030303"/>
                </a:solidFill>
                <a:latin typeface="宋体"/>
                <a:cs typeface="宋体"/>
              </a:rPr>
              <a:t>小</a:t>
            </a:r>
            <a:r>
              <a:rPr sz="3700" spc="405" dirty="0">
                <a:solidFill>
                  <a:srgbClr val="030303"/>
                </a:solidFill>
                <a:latin typeface="宋体"/>
                <a:cs typeface="宋体"/>
              </a:rPr>
              <a:t>说</a:t>
            </a:r>
            <a:r>
              <a:rPr sz="3700" spc="-560" dirty="0">
                <a:solidFill>
                  <a:srgbClr val="030303"/>
                </a:solidFill>
                <a:latin typeface="宋体"/>
                <a:cs typeface="宋体"/>
              </a:rPr>
              <a:t> </a:t>
            </a:r>
            <a:r>
              <a:rPr sz="3700" spc="-1705" dirty="0">
                <a:solidFill>
                  <a:srgbClr val="030303"/>
                </a:solidFill>
                <a:latin typeface="宋体"/>
                <a:cs typeface="宋体"/>
              </a:rPr>
              <a:t>《</a:t>
            </a:r>
            <a:r>
              <a:rPr sz="3700" spc="595" dirty="0">
                <a:solidFill>
                  <a:srgbClr val="030303"/>
                </a:solidFill>
                <a:latin typeface="宋体"/>
                <a:cs typeface="宋体"/>
              </a:rPr>
              <a:t>附</a:t>
            </a:r>
            <a:r>
              <a:rPr sz="3700" spc="-805" dirty="0">
                <a:solidFill>
                  <a:srgbClr val="030303"/>
                </a:solidFill>
                <a:latin typeface="宋体"/>
                <a:cs typeface="宋体"/>
              </a:rPr>
              <a:t>尧</a:t>
            </a:r>
            <a:r>
              <a:rPr sz="3700" spc="590" dirty="0">
                <a:solidFill>
                  <a:srgbClr val="030303"/>
                </a:solidFill>
                <a:latin typeface="宋体"/>
                <a:cs typeface="宋体"/>
              </a:rPr>
              <a:t>的</a:t>
            </a:r>
            <a:r>
              <a:rPr sz="3700" spc="295" dirty="0">
                <a:solidFill>
                  <a:srgbClr val="030303"/>
                </a:solidFill>
                <a:latin typeface="宋体"/>
                <a:cs typeface="宋体"/>
              </a:rPr>
              <a:t> </a:t>
            </a:r>
            <a:r>
              <a:rPr sz="3700" spc="95" dirty="0">
                <a:solidFill>
                  <a:srgbClr val="030303"/>
                </a:solidFill>
                <a:latin typeface="宋体"/>
                <a:cs typeface="宋体"/>
              </a:rPr>
              <a:t>错</a:t>
            </a:r>
            <a:r>
              <a:rPr sz="3700" spc="-1705" dirty="0">
                <a:solidFill>
                  <a:srgbClr val="030303"/>
                </a:solidFill>
                <a:latin typeface="宋体"/>
                <a:cs typeface="宋体"/>
              </a:rPr>
              <a:t>》</a:t>
            </a:r>
            <a:r>
              <a:rPr sz="3700" spc="-250" dirty="0">
                <a:solidFill>
                  <a:srgbClr val="030303"/>
                </a:solidFill>
                <a:latin typeface="宋体"/>
                <a:cs typeface="宋体"/>
              </a:rPr>
              <a:t> </a:t>
            </a:r>
            <a:r>
              <a:rPr sz="3700" spc="-405" dirty="0">
                <a:solidFill>
                  <a:srgbClr val="030303"/>
                </a:solidFill>
                <a:latin typeface="宋体"/>
                <a:cs typeface="宋体"/>
              </a:rPr>
              <a:t>中</a:t>
            </a:r>
            <a:r>
              <a:rPr sz="3700" dirty="0">
                <a:solidFill>
                  <a:srgbClr val="030303"/>
                </a:solidFill>
                <a:latin typeface="宋体"/>
                <a:cs typeface="宋体"/>
              </a:rPr>
              <a:t>创</a:t>
            </a:r>
            <a:r>
              <a:rPr sz="3700" spc="-5" dirty="0">
                <a:solidFill>
                  <a:srgbClr val="030303"/>
                </a:solidFill>
                <a:latin typeface="宋体"/>
                <a:cs typeface="宋体"/>
              </a:rPr>
              <a:t>造</a:t>
            </a:r>
            <a:r>
              <a:rPr sz="3700" spc="-100" dirty="0">
                <a:solidFill>
                  <a:srgbClr val="030303"/>
                </a:solidFill>
                <a:latin typeface="宋体"/>
                <a:cs typeface="宋体"/>
              </a:rPr>
              <a:t>了</a:t>
            </a:r>
            <a:r>
              <a:rPr sz="3550" spc="105" dirty="0">
                <a:solidFill>
                  <a:srgbClr val="030303"/>
                </a:solidFill>
                <a:latin typeface="Arial"/>
                <a:cs typeface="Arial"/>
              </a:rPr>
              <a:t>Cy</a:t>
            </a:r>
            <a:r>
              <a:rPr sz="3550" spc="65" dirty="0">
                <a:solidFill>
                  <a:srgbClr val="030303"/>
                </a:solidFill>
                <a:latin typeface="Arial"/>
                <a:cs typeface="Arial"/>
              </a:rPr>
              <a:t>b</a:t>
            </a:r>
            <a:r>
              <a:rPr sz="3550" spc="225" dirty="0">
                <a:solidFill>
                  <a:srgbClr val="030303"/>
                </a:solidFill>
                <a:latin typeface="Arial"/>
                <a:cs typeface="Arial"/>
              </a:rPr>
              <a:t>e</a:t>
            </a:r>
            <a:r>
              <a:rPr sz="3550" spc="114" dirty="0">
                <a:solidFill>
                  <a:srgbClr val="030303"/>
                </a:solidFill>
                <a:latin typeface="Arial"/>
                <a:cs typeface="Arial"/>
              </a:rPr>
              <a:t>rs</a:t>
            </a:r>
            <a:r>
              <a:rPr sz="3550" spc="25" dirty="0">
                <a:solidFill>
                  <a:srgbClr val="030303"/>
                </a:solidFill>
                <a:latin typeface="Arial"/>
                <a:cs typeface="Arial"/>
              </a:rPr>
              <a:t>p</a:t>
            </a:r>
            <a:r>
              <a:rPr sz="3550" spc="20" dirty="0">
                <a:solidFill>
                  <a:srgbClr val="030303"/>
                </a:solidFill>
                <a:latin typeface="Arial"/>
                <a:cs typeface="Arial"/>
              </a:rPr>
              <a:t>ac</a:t>
            </a:r>
            <a:r>
              <a:rPr sz="3550" spc="-80" dirty="0">
                <a:solidFill>
                  <a:srgbClr val="030303"/>
                </a:solidFill>
                <a:latin typeface="Arial"/>
                <a:cs typeface="Arial"/>
              </a:rPr>
              <a:t>e</a:t>
            </a:r>
            <a:r>
              <a:rPr sz="3700" spc="-105" dirty="0">
                <a:solidFill>
                  <a:srgbClr val="030303"/>
                </a:solidFill>
                <a:latin typeface="宋体"/>
                <a:cs typeface="宋体"/>
              </a:rPr>
              <a:t>一</a:t>
            </a:r>
            <a:r>
              <a:rPr sz="3700" spc="110" dirty="0">
                <a:solidFill>
                  <a:srgbClr val="030303"/>
                </a:solidFill>
                <a:latin typeface="宋体"/>
                <a:cs typeface="宋体"/>
              </a:rPr>
              <a:t>词</a:t>
            </a:r>
            <a:r>
              <a:rPr sz="3700" spc="-765" dirty="0">
                <a:solidFill>
                  <a:srgbClr val="030303"/>
                </a:solidFill>
                <a:latin typeface="宋体"/>
                <a:cs typeface="宋体"/>
              </a:rPr>
              <a:t> </a:t>
            </a:r>
            <a:r>
              <a:rPr sz="3700" spc="-1405" dirty="0">
                <a:solidFill>
                  <a:srgbClr val="030303"/>
                </a:solidFill>
                <a:latin typeface="宋体"/>
                <a:cs typeface="宋体"/>
              </a:rPr>
              <a:t>，</a:t>
            </a:r>
            <a:r>
              <a:rPr sz="3700" spc="-200" dirty="0">
                <a:solidFill>
                  <a:srgbClr val="030303"/>
                </a:solidFill>
                <a:latin typeface="宋体"/>
                <a:cs typeface="宋体"/>
              </a:rPr>
              <a:t>意</a:t>
            </a:r>
            <a:r>
              <a:rPr sz="3700" spc="295" dirty="0">
                <a:solidFill>
                  <a:srgbClr val="030303"/>
                </a:solidFill>
                <a:latin typeface="宋体"/>
                <a:cs typeface="宋体"/>
              </a:rPr>
              <a:t>指</a:t>
            </a:r>
            <a:r>
              <a:rPr sz="3700" spc="-400" dirty="0">
                <a:solidFill>
                  <a:srgbClr val="030303"/>
                </a:solidFill>
                <a:latin typeface="宋体"/>
                <a:cs typeface="宋体"/>
              </a:rPr>
              <a:t>由</a:t>
            </a:r>
            <a:r>
              <a:rPr sz="3700" spc="-204" dirty="0">
                <a:solidFill>
                  <a:srgbClr val="030303"/>
                </a:solidFill>
                <a:latin typeface="宋体"/>
                <a:cs typeface="宋体"/>
              </a:rPr>
              <a:t>计算</a:t>
            </a:r>
            <a:r>
              <a:rPr sz="3700" spc="-105" dirty="0">
                <a:solidFill>
                  <a:srgbClr val="030303"/>
                </a:solidFill>
                <a:latin typeface="宋体"/>
                <a:cs typeface="宋体"/>
              </a:rPr>
              <a:t>机</a:t>
            </a:r>
            <a:r>
              <a:rPr sz="3700" spc="-5" dirty="0">
                <a:solidFill>
                  <a:srgbClr val="030303"/>
                </a:solidFill>
                <a:latin typeface="宋体"/>
                <a:cs typeface="宋体"/>
              </a:rPr>
              <a:t>创</a:t>
            </a:r>
            <a:r>
              <a:rPr sz="3700" spc="95" dirty="0">
                <a:solidFill>
                  <a:srgbClr val="030303"/>
                </a:solidFill>
                <a:latin typeface="宋体"/>
                <a:cs typeface="宋体"/>
              </a:rPr>
              <a:t>建</a:t>
            </a:r>
            <a:r>
              <a:rPr sz="3700" spc="-305" dirty="0">
                <a:solidFill>
                  <a:srgbClr val="030303"/>
                </a:solidFill>
                <a:latin typeface="宋体"/>
                <a:cs typeface="宋体"/>
              </a:rPr>
              <a:t>的</a:t>
            </a:r>
            <a:r>
              <a:rPr sz="3700" spc="-105" dirty="0">
                <a:solidFill>
                  <a:srgbClr val="030303"/>
                </a:solidFill>
                <a:latin typeface="宋体"/>
                <a:cs typeface="宋体"/>
              </a:rPr>
              <a:t>虚</a:t>
            </a:r>
            <a:r>
              <a:rPr sz="3700" spc="330" dirty="0">
                <a:solidFill>
                  <a:srgbClr val="030303"/>
                </a:solidFill>
                <a:latin typeface="宋体"/>
                <a:cs typeface="宋体"/>
              </a:rPr>
              <a:t>拟</a:t>
            </a:r>
            <a:r>
              <a:rPr sz="3700" spc="165" dirty="0">
                <a:solidFill>
                  <a:srgbClr val="030303"/>
                </a:solidFill>
                <a:latin typeface="宋体"/>
                <a:cs typeface="宋体"/>
              </a:rPr>
              <a:t> </a:t>
            </a:r>
            <a:r>
              <a:rPr sz="3700" spc="-105" dirty="0">
                <a:solidFill>
                  <a:srgbClr val="030303"/>
                </a:solidFill>
                <a:latin typeface="宋体"/>
                <a:cs typeface="宋体"/>
              </a:rPr>
              <a:t>信</a:t>
            </a:r>
            <a:r>
              <a:rPr sz="3700" spc="-900" dirty="0">
                <a:solidFill>
                  <a:srgbClr val="030303"/>
                </a:solidFill>
                <a:latin typeface="宋体"/>
                <a:cs typeface="宋体"/>
              </a:rPr>
              <a:t>息</a:t>
            </a:r>
            <a:r>
              <a:rPr sz="3700" spc="-2905" dirty="0">
                <a:solidFill>
                  <a:srgbClr val="030303"/>
                </a:solidFill>
                <a:latin typeface="宋体"/>
                <a:cs typeface="宋体"/>
              </a:rPr>
              <a:t>、</a:t>
            </a:r>
            <a:r>
              <a:rPr sz="3700" spc="95" dirty="0">
                <a:solidFill>
                  <a:srgbClr val="030303"/>
                </a:solidFill>
                <a:latin typeface="宋体"/>
                <a:cs typeface="宋体"/>
              </a:rPr>
              <a:t>空</a:t>
            </a:r>
            <a:r>
              <a:rPr sz="3700" spc="440" dirty="0">
                <a:solidFill>
                  <a:srgbClr val="030303"/>
                </a:solidFill>
                <a:latin typeface="宋体"/>
                <a:cs typeface="宋体"/>
              </a:rPr>
              <a:t>间</a:t>
            </a:r>
            <a:r>
              <a:rPr sz="3700" spc="-1195" dirty="0">
                <a:solidFill>
                  <a:srgbClr val="030303"/>
                </a:solidFill>
                <a:latin typeface="宋体"/>
                <a:cs typeface="宋体"/>
              </a:rPr>
              <a:t> </a:t>
            </a:r>
            <a:r>
              <a:rPr sz="3700" spc="-1305" dirty="0">
                <a:solidFill>
                  <a:srgbClr val="030303"/>
                </a:solidFill>
                <a:latin typeface="宋体"/>
                <a:cs typeface="宋体"/>
              </a:rPr>
              <a:t>，</a:t>
            </a:r>
            <a:r>
              <a:rPr sz="3550" spc="105" dirty="0">
                <a:solidFill>
                  <a:srgbClr val="030303"/>
                </a:solidFill>
                <a:latin typeface="Arial"/>
                <a:cs typeface="Arial"/>
              </a:rPr>
              <a:t>Cy</a:t>
            </a:r>
            <a:r>
              <a:rPr sz="3550" spc="65" dirty="0">
                <a:solidFill>
                  <a:srgbClr val="030303"/>
                </a:solidFill>
                <a:latin typeface="Arial"/>
                <a:cs typeface="Arial"/>
              </a:rPr>
              <a:t>b</a:t>
            </a:r>
            <a:r>
              <a:rPr sz="3550" spc="225" dirty="0">
                <a:solidFill>
                  <a:srgbClr val="030303"/>
                </a:solidFill>
                <a:latin typeface="Arial"/>
                <a:cs typeface="Arial"/>
              </a:rPr>
              <a:t>e</a:t>
            </a:r>
            <a:r>
              <a:rPr sz="3550" spc="-190" dirty="0">
                <a:solidFill>
                  <a:srgbClr val="030303"/>
                </a:solidFill>
                <a:latin typeface="Arial"/>
                <a:cs typeface="Arial"/>
              </a:rPr>
              <a:t>r</a:t>
            </a:r>
            <a:r>
              <a:rPr sz="3700" spc="-5" dirty="0">
                <a:solidFill>
                  <a:srgbClr val="030303"/>
                </a:solidFill>
                <a:latin typeface="宋体"/>
                <a:cs typeface="宋体"/>
              </a:rPr>
              <a:t>在</a:t>
            </a:r>
            <a:r>
              <a:rPr sz="3700" spc="-105" dirty="0">
                <a:solidFill>
                  <a:srgbClr val="030303"/>
                </a:solidFill>
                <a:latin typeface="宋体"/>
                <a:cs typeface="宋体"/>
              </a:rPr>
              <a:t>这里强</a:t>
            </a:r>
            <a:r>
              <a:rPr sz="3700" spc="-5" dirty="0">
                <a:solidFill>
                  <a:srgbClr val="030303"/>
                </a:solidFill>
                <a:latin typeface="宋体"/>
                <a:cs typeface="宋体"/>
              </a:rPr>
              <a:t>调</a:t>
            </a:r>
            <a:r>
              <a:rPr sz="3700" spc="-300" dirty="0">
                <a:solidFill>
                  <a:srgbClr val="030303"/>
                </a:solidFill>
                <a:latin typeface="宋体"/>
                <a:cs typeface="宋体"/>
              </a:rPr>
              <a:t>电</a:t>
            </a:r>
            <a:r>
              <a:rPr sz="3700" spc="-100" dirty="0">
                <a:solidFill>
                  <a:srgbClr val="030303"/>
                </a:solidFill>
                <a:latin typeface="宋体"/>
                <a:cs typeface="宋体"/>
              </a:rPr>
              <a:t>脑</a:t>
            </a:r>
            <a:r>
              <a:rPr sz="3700" spc="-204" dirty="0">
                <a:solidFill>
                  <a:srgbClr val="030303"/>
                </a:solidFill>
                <a:latin typeface="宋体"/>
                <a:cs typeface="宋体"/>
              </a:rPr>
              <a:t>爱</a:t>
            </a:r>
            <a:r>
              <a:rPr sz="3700" spc="-5" dirty="0">
                <a:solidFill>
                  <a:srgbClr val="030303"/>
                </a:solidFill>
                <a:latin typeface="宋体"/>
                <a:cs typeface="宋体"/>
              </a:rPr>
              <a:t>好</a:t>
            </a:r>
            <a:r>
              <a:rPr sz="3700" spc="-105" dirty="0">
                <a:solidFill>
                  <a:srgbClr val="030303"/>
                </a:solidFill>
                <a:latin typeface="宋体"/>
                <a:cs typeface="宋体"/>
              </a:rPr>
              <a:t>者在游戏</a:t>
            </a:r>
            <a:r>
              <a:rPr sz="3700" spc="-5" dirty="0">
                <a:solidFill>
                  <a:srgbClr val="030303"/>
                </a:solidFill>
                <a:latin typeface="宋体"/>
                <a:cs typeface="宋体"/>
              </a:rPr>
              <a:t>机</a:t>
            </a:r>
            <a:r>
              <a:rPr sz="3700" spc="-200" dirty="0">
                <a:solidFill>
                  <a:srgbClr val="030303"/>
                </a:solidFill>
                <a:latin typeface="宋体"/>
                <a:cs typeface="宋体"/>
              </a:rPr>
              <a:t>前</a:t>
            </a:r>
            <a:r>
              <a:rPr sz="3700" spc="-105" dirty="0">
                <a:solidFill>
                  <a:srgbClr val="030303"/>
                </a:solidFill>
                <a:latin typeface="宋体"/>
                <a:cs typeface="宋体"/>
              </a:rPr>
              <a:t>体</a:t>
            </a:r>
            <a:r>
              <a:rPr sz="3700" spc="-5" dirty="0">
                <a:solidFill>
                  <a:srgbClr val="030303"/>
                </a:solidFill>
                <a:latin typeface="宋体"/>
                <a:cs typeface="宋体"/>
              </a:rPr>
              <a:t>验</a:t>
            </a:r>
            <a:r>
              <a:rPr sz="3700" spc="295" dirty="0">
                <a:solidFill>
                  <a:srgbClr val="030303"/>
                </a:solidFill>
                <a:latin typeface="宋体"/>
                <a:cs typeface="宋体"/>
              </a:rPr>
              <a:t>到</a:t>
            </a:r>
            <a:r>
              <a:rPr sz="3700" spc="145" dirty="0">
                <a:solidFill>
                  <a:srgbClr val="030303"/>
                </a:solidFill>
                <a:latin typeface="宋体"/>
                <a:cs typeface="宋体"/>
              </a:rPr>
              <a:t> </a:t>
            </a:r>
            <a:r>
              <a:rPr sz="3700" spc="-105" dirty="0">
                <a:solidFill>
                  <a:srgbClr val="030303"/>
                </a:solidFill>
                <a:latin typeface="宋体"/>
                <a:cs typeface="宋体"/>
              </a:rPr>
              <a:t>交感幻</a:t>
            </a:r>
            <a:r>
              <a:rPr sz="3700" spc="295" dirty="0">
                <a:solidFill>
                  <a:srgbClr val="030303"/>
                </a:solidFill>
                <a:latin typeface="宋体"/>
                <a:cs typeface="宋体"/>
              </a:rPr>
              <a:t>觉</a:t>
            </a:r>
            <a:r>
              <a:rPr sz="3700" spc="-950" dirty="0">
                <a:solidFill>
                  <a:srgbClr val="030303"/>
                </a:solidFill>
                <a:latin typeface="宋体"/>
                <a:cs typeface="宋体"/>
              </a:rPr>
              <a:t> </a:t>
            </a:r>
            <a:r>
              <a:rPr sz="3700" spc="-1505" dirty="0">
                <a:solidFill>
                  <a:srgbClr val="030303"/>
                </a:solidFill>
                <a:latin typeface="宋体"/>
                <a:cs typeface="宋体"/>
              </a:rPr>
              <a:t>，</a:t>
            </a:r>
            <a:r>
              <a:rPr sz="3700" spc="-5" dirty="0">
                <a:solidFill>
                  <a:srgbClr val="030303"/>
                </a:solidFill>
                <a:latin typeface="宋体"/>
                <a:cs typeface="宋体"/>
              </a:rPr>
              <a:t>体现</a:t>
            </a:r>
            <a:r>
              <a:rPr sz="3700" spc="-100" dirty="0">
                <a:solidFill>
                  <a:srgbClr val="030303"/>
                </a:solidFill>
                <a:latin typeface="宋体"/>
                <a:cs typeface="宋体"/>
              </a:rPr>
              <a:t>了</a:t>
            </a:r>
            <a:r>
              <a:rPr sz="3550" spc="105" dirty="0">
                <a:solidFill>
                  <a:srgbClr val="030303"/>
                </a:solidFill>
                <a:latin typeface="Arial"/>
                <a:cs typeface="Arial"/>
              </a:rPr>
              <a:t>Cy</a:t>
            </a:r>
            <a:r>
              <a:rPr sz="3550" spc="65" dirty="0">
                <a:solidFill>
                  <a:srgbClr val="030303"/>
                </a:solidFill>
                <a:latin typeface="Arial"/>
                <a:cs typeface="Arial"/>
              </a:rPr>
              <a:t>b</a:t>
            </a:r>
            <a:r>
              <a:rPr sz="3550" spc="225" dirty="0">
                <a:solidFill>
                  <a:srgbClr val="030303"/>
                </a:solidFill>
                <a:latin typeface="Arial"/>
                <a:cs typeface="Arial"/>
              </a:rPr>
              <a:t>e</a:t>
            </a:r>
            <a:r>
              <a:rPr sz="3550" spc="114" dirty="0">
                <a:solidFill>
                  <a:srgbClr val="030303"/>
                </a:solidFill>
                <a:latin typeface="Arial"/>
                <a:cs typeface="Arial"/>
              </a:rPr>
              <a:t>rs</a:t>
            </a:r>
            <a:r>
              <a:rPr sz="3550" spc="25" dirty="0">
                <a:solidFill>
                  <a:srgbClr val="030303"/>
                </a:solidFill>
                <a:latin typeface="Arial"/>
                <a:cs typeface="Arial"/>
              </a:rPr>
              <a:t>p</a:t>
            </a:r>
            <a:r>
              <a:rPr sz="3550" spc="20" dirty="0">
                <a:solidFill>
                  <a:srgbClr val="030303"/>
                </a:solidFill>
                <a:latin typeface="Arial"/>
                <a:cs typeface="Arial"/>
              </a:rPr>
              <a:t>ac</a:t>
            </a:r>
            <a:r>
              <a:rPr sz="3550" spc="-175" dirty="0">
                <a:solidFill>
                  <a:srgbClr val="030303"/>
                </a:solidFill>
                <a:latin typeface="Arial"/>
                <a:cs typeface="Arial"/>
              </a:rPr>
              <a:t>e</a:t>
            </a:r>
            <a:r>
              <a:rPr sz="3700" spc="-105" dirty="0">
                <a:solidFill>
                  <a:srgbClr val="030303"/>
                </a:solidFill>
                <a:latin typeface="宋体"/>
                <a:cs typeface="宋体"/>
              </a:rPr>
              <a:t>不</a:t>
            </a:r>
            <a:r>
              <a:rPr sz="3700" spc="-100" dirty="0">
                <a:solidFill>
                  <a:srgbClr val="030303"/>
                </a:solidFill>
                <a:latin typeface="宋体"/>
                <a:cs typeface="宋体"/>
              </a:rPr>
              <a:t>仅</a:t>
            </a:r>
            <a:r>
              <a:rPr sz="3700" spc="-204" dirty="0">
                <a:solidFill>
                  <a:srgbClr val="030303"/>
                </a:solidFill>
                <a:latin typeface="宋体"/>
                <a:cs typeface="宋体"/>
              </a:rPr>
              <a:t>是</a:t>
            </a:r>
            <a:r>
              <a:rPr sz="3700" dirty="0">
                <a:solidFill>
                  <a:srgbClr val="030303"/>
                </a:solidFill>
                <a:latin typeface="宋体"/>
                <a:cs typeface="宋体"/>
              </a:rPr>
              <a:t>信</a:t>
            </a:r>
            <a:r>
              <a:rPr sz="3700" spc="95" dirty="0">
                <a:solidFill>
                  <a:srgbClr val="030303"/>
                </a:solidFill>
                <a:latin typeface="宋体"/>
                <a:cs typeface="宋体"/>
              </a:rPr>
              <a:t>息</a:t>
            </a:r>
            <a:r>
              <a:rPr sz="3700" spc="-204" dirty="0">
                <a:solidFill>
                  <a:srgbClr val="030303"/>
                </a:solidFill>
                <a:latin typeface="宋体"/>
                <a:cs typeface="宋体"/>
              </a:rPr>
              <a:t>的</a:t>
            </a:r>
            <a:r>
              <a:rPr sz="3700" spc="-105" dirty="0">
                <a:solidFill>
                  <a:srgbClr val="030303"/>
                </a:solidFill>
                <a:latin typeface="宋体"/>
                <a:cs typeface="宋体"/>
              </a:rPr>
              <a:t>聚</a:t>
            </a:r>
            <a:r>
              <a:rPr sz="3700" spc="-204" dirty="0">
                <a:solidFill>
                  <a:srgbClr val="030303"/>
                </a:solidFill>
                <a:latin typeface="宋体"/>
                <a:cs typeface="宋体"/>
              </a:rPr>
              <a:t>合</a:t>
            </a:r>
            <a:r>
              <a:rPr sz="3700" spc="254" dirty="0">
                <a:solidFill>
                  <a:srgbClr val="030303"/>
                </a:solidFill>
                <a:latin typeface="宋体"/>
                <a:cs typeface="宋体"/>
              </a:rPr>
              <a:t>体</a:t>
            </a:r>
            <a:r>
              <a:rPr sz="3700" spc="-810" dirty="0">
                <a:solidFill>
                  <a:srgbClr val="030303"/>
                </a:solidFill>
                <a:latin typeface="宋体"/>
                <a:cs typeface="宋体"/>
              </a:rPr>
              <a:t> </a:t>
            </a:r>
            <a:r>
              <a:rPr sz="3700" spc="-1405" dirty="0">
                <a:solidFill>
                  <a:srgbClr val="030303"/>
                </a:solidFill>
                <a:latin typeface="宋体"/>
                <a:cs typeface="宋体"/>
              </a:rPr>
              <a:t>，</a:t>
            </a:r>
            <a:r>
              <a:rPr sz="3700" spc="-105" dirty="0">
                <a:solidFill>
                  <a:srgbClr val="030303"/>
                </a:solidFill>
                <a:latin typeface="宋体"/>
                <a:cs typeface="宋体"/>
              </a:rPr>
              <a:t>也</a:t>
            </a:r>
            <a:r>
              <a:rPr sz="3700" spc="35" dirty="0">
                <a:solidFill>
                  <a:srgbClr val="030303"/>
                </a:solidFill>
                <a:latin typeface="宋体"/>
                <a:cs typeface="宋体"/>
              </a:rPr>
              <a:t>包</a:t>
            </a:r>
            <a:r>
              <a:rPr sz="3700" spc="15" dirty="0">
                <a:solidFill>
                  <a:srgbClr val="030303"/>
                </a:solidFill>
                <a:latin typeface="宋体"/>
                <a:cs typeface="宋体"/>
              </a:rPr>
              <a:t> </a:t>
            </a:r>
            <a:r>
              <a:rPr sz="3700" spc="95" dirty="0">
                <a:solidFill>
                  <a:srgbClr val="030303"/>
                </a:solidFill>
                <a:latin typeface="宋体"/>
                <a:cs typeface="宋体"/>
              </a:rPr>
              <a:t>含</a:t>
            </a:r>
            <a:r>
              <a:rPr sz="3700" spc="-300" dirty="0">
                <a:solidFill>
                  <a:srgbClr val="030303"/>
                </a:solidFill>
                <a:latin typeface="宋体"/>
                <a:cs typeface="宋体"/>
              </a:rPr>
              <a:t>了</a:t>
            </a:r>
            <a:r>
              <a:rPr sz="3700" spc="-105" dirty="0">
                <a:solidFill>
                  <a:srgbClr val="030303"/>
                </a:solidFill>
                <a:latin typeface="宋体"/>
                <a:cs typeface="宋体"/>
              </a:rPr>
              <a:t>信</a:t>
            </a:r>
            <a:r>
              <a:rPr sz="3700" spc="-900" dirty="0">
                <a:solidFill>
                  <a:srgbClr val="030303"/>
                </a:solidFill>
                <a:latin typeface="宋体"/>
                <a:cs typeface="宋体"/>
              </a:rPr>
              <a:t>息</a:t>
            </a:r>
            <a:r>
              <a:rPr sz="3700" spc="-2805" dirty="0">
                <a:solidFill>
                  <a:srgbClr val="030303"/>
                </a:solidFill>
                <a:latin typeface="宋体"/>
                <a:cs typeface="宋体"/>
              </a:rPr>
              <a:t>、</a:t>
            </a:r>
            <a:r>
              <a:rPr sz="3700" spc="-105" dirty="0">
                <a:solidFill>
                  <a:srgbClr val="030303"/>
                </a:solidFill>
                <a:latin typeface="宋体"/>
                <a:cs typeface="宋体"/>
              </a:rPr>
              <a:t>对</a:t>
            </a:r>
            <a:r>
              <a:rPr sz="3700" spc="-200" dirty="0">
                <a:solidFill>
                  <a:srgbClr val="030303"/>
                </a:solidFill>
                <a:latin typeface="宋体"/>
                <a:cs typeface="宋体"/>
              </a:rPr>
              <a:t>人</a:t>
            </a:r>
            <a:r>
              <a:rPr sz="3700" spc="-105" dirty="0">
                <a:solidFill>
                  <a:srgbClr val="030303"/>
                </a:solidFill>
                <a:latin typeface="宋体"/>
                <a:cs typeface="宋体"/>
              </a:rPr>
              <a:t>类</a:t>
            </a:r>
            <a:r>
              <a:rPr sz="3700" spc="-5" dirty="0">
                <a:solidFill>
                  <a:srgbClr val="030303"/>
                </a:solidFill>
                <a:latin typeface="宋体"/>
                <a:cs typeface="宋体"/>
              </a:rPr>
              <a:t>思</a:t>
            </a:r>
            <a:r>
              <a:rPr sz="3700" spc="-105" dirty="0">
                <a:solidFill>
                  <a:srgbClr val="030303"/>
                </a:solidFill>
                <a:latin typeface="宋体"/>
                <a:cs typeface="宋体"/>
              </a:rPr>
              <a:t>想</a:t>
            </a:r>
            <a:r>
              <a:rPr sz="3700" spc="-204" dirty="0">
                <a:solidFill>
                  <a:srgbClr val="030303"/>
                </a:solidFill>
                <a:latin typeface="宋体"/>
                <a:cs typeface="宋体"/>
              </a:rPr>
              <a:t>认</a:t>
            </a:r>
            <a:r>
              <a:rPr sz="3700" spc="95" dirty="0">
                <a:solidFill>
                  <a:srgbClr val="030303"/>
                </a:solidFill>
                <a:latin typeface="宋体"/>
                <a:cs typeface="宋体"/>
              </a:rPr>
              <a:t>知</a:t>
            </a:r>
            <a:r>
              <a:rPr sz="3700" spc="-305" dirty="0">
                <a:solidFill>
                  <a:srgbClr val="030303"/>
                </a:solidFill>
                <a:latin typeface="宋体"/>
                <a:cs typeface="宋体"/>
              </a:rPr>
              <a:t>的</a:t>
            </a:r>
            <a:r>
              <a:rPr sz="3700" spc="95" dirty="0">
                <a:solidFill>
                  <a:srgbClr val="030303"/>
                </a:solidFill>
                <a:latin typeface="宋体"/>
                <a:cs typeface="宋体"/>
              </a:rPr>
              <a:t>影</a:t>
            </a:r>
            <a:r>
              <a:rPr sz="3700" spc="-105" dirty="0">
                <a:solidFill>
                  <a:srgbClr val="030303"/>
                </a:solidFill>
                <a:latin typeface="宋体"/>
                <a:cs typeface="宋体"/>
              </a:rPr>
              <a:t>响</a:t>
            </a:r>
            <a:r>
              <a:rPr sz="3700" spc="2330" dirty="0">
                <a:solidFill>
                  <a:srgbClr val="030303"/>
                </a:solidFill>
                <a:latin typeface="宋体"/>
                <a:cs typeface="宋体"/>
              </a:rPr>
              <a:t>，</a:t>
            </a:r>
            <a:endParaRPr sz="3700">
              <a:latin typeface="宋体"/>
              <a:cs typeface="宋体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92150"/>
            <a:ext cx="13716000" cy="0"/>
          </a:xfrm>
          <a:custGeom>
            <a:avLst/>
            <a:gdLst/>
            <a:ahLst/>
            <a:cxnLst/>
            <a:rect l="l" t="t" r="r" b="b"/>
            <a:pathLst>
              <a:path w="13716000">
                <a:moveTo>
                  <a:pt x="0" y="0"/>
                </a:moveTo>
                <a:lnTo>
                  <a:pt x="13716000" y="0"/>
                </a:lnTo>
              </a:path>
            </a:pathLst>
          </a:custGeom>
          <a:ln w="63500">
            <a:solidFill>
              <a:srgbClr val="E8901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28600">
              <a:lnSpc>
                <a:spcPct val="100000"/>
              </a:lnSpc>
            </a:pPr>
            <a:r>
              <a:rPr sz="5200" spc="-100" dirty="0">
                <a:solidFill>
                  <a:srgbClr val="070707"/>
                </a:solidFill>
                <a:latin typeface="Times New Roman"/>
                <a:cs typeface="Times New Roman"/>
              </a:rPr>
              <a:t>1</a:t>
            </a:r>
            <a:r>
              <a:rPr sz="5200" spc="295" dirty="0">
                <a:solidFill>
                  <a:srgbClr val="070707"/>
                </a:solidFill>
                <a:latin typeface="Times New Roman"/>
                <a:cs typeface="Times New Roman"/>
              </a:rPr>
              <a:t>.</a:t>
            </a:r>
            <a:r>
              <a:rPr sz="5200" spc="-30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5200" spc="-260" dirty="0">
                <a:solidFill>
                  <a:srgbClr val="230F03"/>
                </a:solidFill>
                <a:latin typeface="Times New Roman"/>
                <a:cs typeface="Times New Roman"/>
              </a:rPr>
              <a:t>2</a:t>
            </a:r>
            <a:r>
              <a:rPr sz="5200" spc="-640" dirty="0">
                <a:solidFill>
                  <a:srgbClr val="230F03"/>
                </a:solidFill>
                <a:latin typeface="Times New Roman"/>
                <a:cs typeface="Times New Roman"/>
              </a:rPr>
              <a:t> </a:t>
            </a:r>
            <a:r>
              <a:rPr sz="5200" spc="-204" dirty="0">
                <a:solidFill>
                  <a:srgbClr val="230F03"/>
                </a:solidFill>
              </a:rPr>
              <a:t>网</a:t>
            </a:r>
            <a:r>
              <a:rPr sz="5200" spc="395" dirty="0">
                <a:solidFill>
                  <a:srgbClr val="230F03"/>
                </a:solidFill>
              </a:rPr>
              <a:t>络空</a:t>
            </a:r>
            <a:r>
              <a:rPr sz="5200" spc="-105" dirty="0">
                <a:solidFill>
                  <a:srgbClr val="230F03"/>
                </a:solidFill>
              </a:rPr>
              <a:t>间</a:t>
            </a:r>
            <a:r>
              <a:rPr sz="5200" spc="100" dirty="0">
                <a:solidFill>
                  <a:srgbClr val="230F03"/>
                </a:solidFill>
              </a:rPr>
              <a:t>安</a:t>
            </a:r>
            <a:r>
              <a:rPr sz="5200" spc="600" dirty="0">
                <a:solidFill>
                  <a:srgbClr val="230F03"/>
                </a:solidFill>
              </a:rPr>
              <a:t>全</a:t>
            </a:r>
            <a:r>
              <a:rPr sz="5200" spc="-204" dirty="0">
                <a:solidFill>
                  <a:srgbClr val="230F03"/>
                </a:solidFill>
              </a:rPr>
              <a:t>的</a:t>
            </a:r>
            <a:r>
              <a:rPr sz="5200" spc="195" dirty="0">
                <a:solidFill>
                  <a:srgbClr val="230F03"/>
                </a:solidFill>
              </a:rPr>
              <a:t>基本</a:t>
            </a:r>
            <a:r>
              <a:rPr sz="5200" spc="295" dirty="0">
                <a:solidFill>
                  <a:srgbClr val="230F03"/>
                </a:solidFill>
              </a:rPr>
              <a:t>认</a:t>
            </a:r>
            <a:r>
              <a:rPr sz="5200" spc="310" dirty="0">
                <a:solidFill>
                  <a:srgbClr val="230F03"/>
                </a:solidFill>
              </a:rPr>
              <a:t>识</a:t>
            </a:r>
            <a:endParaRPr sz="5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84300" y="1688107"/>
            <a:ext cx="1365885" cy="4895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500" dirty="0">
                <a:solidFill>
                  <a:srgbClr val="333333"/>
                </a:solidFill>
                <a:latin typeface="宋体"/>
                <a:cs typeface="宋体"/>
              </a:rPr>
              <a:t>定</a:t>
            </a:r>
            <a:r>
              <a:rPr sz="3500" spc="300" dirty="0">
                <a:solidFill>
                  <a:srgbClr val="333333"/>
                </a:solidFill>
                <a:latin typeface="宋体"/>
                <a:cs typeface="宋体"/>
              </a:rPr>
              <a:t>义</a:t>
            </a:r>
            <a:r>
              <a:rPr sz="3300" spc="350" dirty="0">
                <a:solidFill>
                  <a:srgbClr val="070707"/>
                </a:solidFill>
                <a:latin typeface="Times New Roman"/>
                <a:cs typeface="Times New Roman"/>
              </a:rPr>
              <a:t>1</a:t>
            </a:r>
            <a:r>
              <a:rPr sz="3300" spc="335" dirty="0">
                <a:solidFill>
                  <a:srgbClr val="070707"/>
                </a:solidFill>
                <a:latin typeface="Times New Roman"/>
                <a:cs typeface="Times New Roman"/>
              </a:rPr>
              <a:t>:</a:t>
            </a:r>
            <a:endParaRPr sz="33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997200" y="1720850"/>
            <a:ext cx="7161530" cy="4565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100" spc="70" dirty="0">
                <a:solidFill>
                  <a:srgbClr val="070707"/>
                </a:solidFill>
                <a:latin typeface="Arial"/>
                <a:cs typeface="Arial"/>
              </a:rPr>
              <a:t>150/</a:t>
            </a:r>
            <a:r>
              <a:rPr sz="3100" spc="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3100" spc="-390" dirty="0">
                <a:solidFill>
                  <a:srgbClr val="070707"/>
                </a:solidFill>
                <a:latin typeface="Arial"/>
                <a:cs typeface="Arial"/>
              </a:rPr>
              <a:t>EC</a:t>
            </a:r>
            <a:r>
              <a:rPr sz="310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300" spc="130" dirty="0">
                <a:solidFill>
                  <a:srgbClr val="070707"/>
                </a:solidFill>
                <a:latin typeface="Times New Roman"/>
                <a:cs typeface="Times New Roman"/>
              </a:rPr>
              <a:t>2</a:t>
            </a:r>
            <a:r>
              <a:rPr sz="3300" spc="165" dirty="0">
                <a:solidFill>
                  <a:srgbClr val="070707"/>
                </a:solidFill>
                <a:latin typeface="Times New Roman"/>
                <a:cs typeface="Times New Roman"/>
              </a:rPr>
              <a:t>7</a:t>
            </a:r>
            <a:r>
              <a:rPr sz="3300" spc="245" dirty="0">
                <a:solidFill>
                  <a:srgbClr val="070707"/>
                </a:solidFill>
                <a:latin typeface="Times New Roman"/>
                <a:cs typeface="Times New Roman"/>
              </a:rPr>
              <a:t>0</a:t>
            </a:r>
            <a:r>
              <a:rPr sz="3300" spc="150" dirty="0">
                <a:solidFill>
                  <a:srgbClr val="070707"/>
                </a:solidFill>
                <a:latin typeface="Times New Roman"/>
                <a:cs typeface="Times New Roman"/>
              </a:rPr>
              <a:t>3</a:t>
            </a:r>
            <a:r>
              <a:rPr sz="3300" spc="100" dirty="0">
                <a:solidFill>
                  <a:srgbClr val="070707"/>
                </a:solidFill>
                <a:latin typeface="Times New Roman"/>
                <a:cs typeface="Times New Roman"/>
              </a:rPr>
              <a:t>2:20</a:t>
            </a:r>
            <a:r>
              <a:rPr sz="3300" spc="-50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3300" spc="50" dirty="0">
                <a:solidFill>
                  <a:srgbClr val="070707"/>
                </a:solidFill>
                <a:latin typeface="Times New Roman"/>
                <a:cs typeface="Times New Roman"/>
              </a:rPr>
              <a:t>1</a:t>
            </a:r>
            <a:r>
              <a:rPr sz="3300" spc="145" dirty="0">
                <a:solidFill>
                  <a:srgbClr val="070707"/>
                </a:solidFill>
                <a:latin typeface="Times New Roman"/>
                <a:cs typeface="Times New Roman"/>
              </a:rPr>
              <a:t>2</a:t>
            </a:r>
            <a:r>
              <a:rPr sz="3200" dirty="0">
                <a:solidFill>
                  <a:srgbClr val="070707"/>
                </a:solidFill>
                <a:latin typeface="宋体"/>
                <a:cs typeface="宋体"/>
              </a:rPr>
              <a:t>一一</a:t>
            </a:r>
            <a:r>
              <a:rPr sz="3200" spc="200" dirty="0">
                <a:solidFill>
                  <a:srgbClr val="070707"/>
                </a:solidFill>
                <a:latin typeface="宋体"/>
                <a:cs typeface="宋体"/>
              </a:rPr>
              <a:t> </a:t>
            </a:r>
            <a:r>
              <a:rPr sz="3200" spc="-1200" dirty="0">
                <a:solidFill>
                  <a:srgbClr val="333333"/>
                </a:solidFill>
                <a:latin typeface="宋体"/>
                <a:cs typeface="宋体"/>
              </a:rPr>
              <a:t>《</a:t>
            </a:r>
            <a:r>
              <a:rPr sz="3100" spc="3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3100" spc="160" dirty="0">
                <a:solidFill>
                  <a:srgbClr val="070707"/>
                </a:solidFill>
                <a:latin typeface="Arial"/>
                <a:cs typeface="Arial"/>
              </a:rPr>
              <a:t>nformat</a:t>
            </a:r>
            <a:r>
              <a:rPr sz="3100" spc="15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3100" spc="120" dirty="0">
                <a:solidFill>
                  <a:srgbClr val="070707"/>
                </a:solidFill>
                <a:latin typeface="Arial"/>
                <a:cs typeface="Arial"/>
              </a:rPr>
              <a:t>on</a:t>
            </a:r>
            <a:endParaRPr sz="31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71600" y="2284479"/>
            <a:ext cx="10508615" cy="42545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169545">
              <a:lnSpc>
                <a:spcPct val="114199"/>
              </a:lnSpc>
            </a:pPr>
            <a:r>
              <a:rPr sz="3100" spc="50" dirty="0">
                <a:solidFill>
                  <a:srgbClr val="070707"/>
                </a:solidFill>
                <a:latin typeface="Arial"/>
                <a:cs typeface="Arial"/>
              </a:rPr>
              <a:t>tec</a:t>
            </a:r>
            <a:r>
              <a:rPr sz="3100" spc="-459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135" dirty="0">
                <a:solidFill>
                  <a:srgbClr val="070707"/>
                </a:solidFill>
                <a:latin typeface="Arial"/>
                <a:cs typeface="Arial"/>
              </a:rPr>
              <a:t>hno</a:t>
            </a:r>
            <a:r>
              <a:rPr sz="3100" spc="125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3100" spc="15" dirty="0">
                <a:solidFill>
                  <a:srgbClr val="070707"/>
                </a:solidFill>
                <a:latin typeface="Arial"/>
                <a:cs typeface="Arial"/>
              </a:rPr>
              <a:t>og</a:t>
            </a:r>
            <a:r>
              <a:rPr sz="3100" spc="-35" dirty="0">
                <a:solidFill>
                  <a:srgbClr val="070707"/>
                </a:solidFill>
                <a:latin typeface="Arial"/>
                <a:cs typeface="Arial"/>
              </a:rPr>
              <a:t>y</a:t>
            </a:r>
            <a:r>
              <a:rPr sz="3100" spc="860" dirty="0">
                <a:solidFill>
                  <a:srgbClr val="070707"/>
                </a:solidFill>
                <a:latin typeface="Arial"/>
                <a:cs typeface="Arial"/>
              </a:rPr>
              <a:t>-</a:t>
            </a:r>
            <a:r>
              <a:rPr sz="3100" spc="-165" dirty="0">
                <a:solidFill>
                  <a:srgbClr val="070707"/>
                </a:solidFill>
                <a:latin typeface="Arial"/>
                <a:cs typeface="Arial"/>
              </a:rPr>
              <a:t>Sec</a:t>
            </a:r>
            <a:r>
              <a:rPr sz="3100" spc="-5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100" dirty="0">
                <a:solidFill>
                  <a:srgbClr val="070707"/>
                </a:solidFill>
                <a:latin typeface="Arial"/>
                <a:cs typeface="Arial"/>
              </a:rPr>
              <a:t>u</a:t>
            </a:r>
            <a:r>
              <a:rPr sz="3100" spc="235" dirty="0">
                <a:solidFill>
                  <a:srgbClr val="070707"/>
                </a:solidFill>
                <a:latin typeface="Arial"/>
                <a:cs typeface="Arial"/>
              </a:rPr>
              <a:t>r</a:t>
            </a:r>
            <a:r>
              <a:rPr sz="3100" spc="-9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3100" spc="215" dirty="0">
                <a:solidFill>
                  <a:srgbClr val="070707"/>
                </a:solidFill>
                <a:latin typeface="Arial"/>
                <a:cs typeface="Arial"/>
              </a:rPr>
              <a:t>ty</a:t>
            </a:r>
            <a:r>
              <a:rPr sz="310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135" dirty="0">
                <a:solidFill>
                  <a:srgbClr val="070707"/>
                </a:solidFill>
                <a:latin typeface="Arial"/>
                <a:cs typeface="Arial"/>
              </a:rPr>
              <a:t>techn</a:t>
            </a:r>
            <a:r>
              <a:rPr sz="3100" spc="24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3100" spc="215" dirty="0">
                <a:solidFill>
                  <a:srgbClr val="070707"/>
                </a:solidFill>
                <a:latin typeface="Arial"/>
                <a:cs typeface="Arial"/>
              </a:rPr>
              <a:t>ques</a:t>
            </a:r>
            <a:r>
              <a:rPr sz="3100" spc="165" dirty="0">
                <a:solidFill>
                  <a:srgbClr val="070707"/>
                </a:solidFill>
                <a:latin typeface="Arial"/>
                <a:cs typeface="Arial"/>
              </a:rPr>
              <a:t>-</a:t>
            </a:r>
            <a:r>
              <a:rPr sz="3100" spc="-15" dirty="0">
                <a:solidFill>
                  <a:srgbClr val="070707"/>
                </a:solidFill>
                <a:latin typeface="Arial"/>
                <a:cs typeface="Arial"/>
              </a:rPr>
              <a:t>G</a:t>
            </a:r>
            <a:r>
              <a:rPr sz="3100" spc="220" dirty="0">
                <a:solidFill>
                  <a:srgbClr val="070707"/>
                </a:solidFill>
                <a:latin typeface="Arial"/>
                <a:cs typeface="Arial"/>
              </a:rPr>
              <a:t>u</a:t>
            </a:r>
            <a:r>
              <a:rPr sz="3100" spc="-4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3100" spc="120" dirty="0">
                <a:solidFill>
                  <a:srgbClr val="070707"/>
                </a:solidFill>
                <a:latin typeface="Arial"/>
                <a:cs typeface="Arial"/>
              </a:rPr>
              <a:t>del</a:t>
            </a:r>
            <a:r>
              <a:rPr sz="3100" spc="20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3100" spc="15" dirty="0">
                <a:solidFill>
                  <a:srgbClr val="070707"/>
                </a:solidFill>
                <a:latin typeface="Arial"/>
                <a:cs typeface="Arial"/>
              </a:rPr>
              <a:t>nes</a:t>
            </a:r>
            <a:r>
              <a:rPr sz="310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130" dirty="0">
                <a:solidFill>
                  <a:srgbClr val="070707"/>
                </a:solidFill>
                <a:latin typeface="Arial"/>
                <a:cs typeface="Arial"/>
              </a:rPr>
              <a:t>for</a:t>
            </a:r>
            <a:r>
              <a:rPr sz="310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30" dirty="0">
                <a:solidFill>
                  <a:srgbClr val="070707"/>
                </a:solidFill>
                <a:latin typeface="Arial"/>
                <a:cs typeface="Arial"/>
              </a:rPr>
              <a:t>cybersecur</a:t>
            </a:r>
            <a:r>
              <a:rPr sz="3100" spc="-3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-9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3100" spc="150" dirty="0">
                <a:solidFill>
                  <a:srgbClr val="070707"/>
                </a:solidFill>
                <a:latin typeface="Arial"/>
                <a:cs typeface="Arial"/>
              </a:rPr>
              <a:t>t</a:t>
            </a:r>
            <a:r>
              <a:rPr sz="3100" spc="530" dirty="0">
                <a:solidFill>
                  <a:srgbClr val="070707"/>
                </a:solidFill>
                <a:latin typeface="Arial"/>
                <a:cs typeface="Arial"/>
              </a:rPr>
              <a:t>y</a:t>
            </a:r>
            <a:r>
              <a:rPr sz="3450" spc="-1695" dirty="0">
                <a:solidFill>
                  <a:srgbClr val="333333"/>
                </a:solidFill>
                <a:latin typeface="宋体"/>
                <a:cs typeface="宋体"/>
              </a:rPr>
              <a:t>》</a:t>
            </a:r>
            <a:r>
              <a:rPr sz="3450" spc="215" dirty="0">
                <a:solidFill>
                  <a:srgbClr val="333333"/>
                </a:solidFill>
                <a:latin typeface="宋体"/>
                <a:cs typeface="宋体"/>
              </a:rPr>
              <a:t> </a:t>
            </a:r>
            <a:r>
              <a:rPr sz="3450" spc="-55" dirty="0">
                <a:solidFill>
                  <a:srgbClr val="070707"/>
                </a:solidFill>
                <a:latin typeface="宋体"/>
                <a:cs typeface="宋体"/>
              </a:rPr>
              <a:t>：</a:t>
            </a:r>
            <a:r>
              <a:rPr sz="3450" spc="-2155" dirty="0">
                <a:solidFill>
                  <a:srgbClr val="070707"/>
                </a:solidFill>
                <a:latin typeface="宋体"/>
                <a:cs typeface="宋体"/>
              </a:rPr>
              <a:t>”</a:t>
            </a:r>
            <a:r>
              <a:rPr sz="3100" spc="170" dirty="0">
                <a:solidFill>
                  <a:srgbClr val="070707"/>
                </a:solidFill>
                <a:latin typeface="Arial"/>
                <a:cs typeface="Arial"/>
              </a:rPr>
              <a:t>the</a:t>
            </a:r>
            <a:r>
              <a:rPr sz="31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-35" dirty="0">
                <a:solidFill>
                  <a:srgbClr val="070707"/>
                </a:solidFill>
                <a:latin typeface="Arial"/>
                <a:cs typeface="Arial"/>
              </a:rPr>
              <a:t>Cyberspac</a:t>
            </a:r>
            <a:r>
              <a:rPr sz="3100" spc="-3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95" dirty="0">
                <a:solidFill>
                  <a:srgbClr val="070707"/>
                </a:solidFill>
                <a:latin typeface="Arial"/>
                <a:cs typeface="Arial"/>
              </a:rPr>
              <a:t>e"</a:t>
            </a:r>
            <a:r>
              <a:rPr sz="31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10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3100" spc="-190" dirty="0">
                <a:solidFill>
                  <a:srgbClr val="070707"/>
                </a:solidFill>
                <a:latin typeface="Arial"/>
                <a:cs typeface="Arial"/>
              </a:rPr>
              <a:t>s</a:t>
            </a:r>
            <a:r>
              <a:rPr sz="310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125" dirty="0">
                <a:solidFill>
                  <a:srgbClr val="070707"/>
                </a:solidFill>
                <a:latin typeface="Arial"/>
                <a:cs typeface="Arial"/>
              </a:rPr>
              <a:t>def</a:t>
            </a:r>
            <a:r>
              <a:rPr sz="3100" spc="31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3100" spc="100" dirty="0">
                <a:solidFill>
                  <a:srgbClr val="070707"/>
                </a:solidFill>
                <a:latin typeface="Arial"/>
                <a:cs typeface="Arial"/>
              </a:rPr>
              <a:t>ned</a:t>
            </a:r>
            <a:r>
              <a:rPr sz="310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-114" dirty="0">
                <a:solidFill>
                  <a:srgbClr val="070707"/>
                </a:solidFill>
                <a:latin typeface="Arial"/>
                <a:cs typeface="Arial"/>
              </a:rPr>
              <a:t>as</a:t>
            </a:r>
            <a:r>
              <a:rPr sz="310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450" spc="-2155" dirty="0">
                <a:solidFill>
                  <a:srgbClr val="070707"/>
                </a:solidFill>
                <a:latin typeface="宋体"/>
                <a:cs typeface="宋体"/>
              </a:rPr>
              <a:t>”</a:t>
            </a:r>
            <a:r>
              <a:rPr sz="3100" spc="150" dirty="0">
                <a:solidFill>
                  <a:srgbClr val="070707"/>
                </a:solidFill>
                <a:latin typeface="Arial"/>
                <a:cs typeface="Arial"/>
              </a:rPr>
              <a:t>the </a:t>
            </a:r>
            <a:r>
              <a:rPr sz="3100" spc="110" dirty="0">
                <a:solidFill>
                  <a:srgbClr val="070707"/>
                </a:solidFill>
                <a:latin typeface="Arial"/>
                <a:cs typeface="Arial"/>
              </a:rPr>
              <a:t>comp</a:t>
            </a:r>
            <a:r>
              <a:rPr sz="3100" spc="175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3100" spc="-50" dirty="0">
                <a:solidFill>
                  <a:srgbClr val="070707"/>
                </a:solidFill>
                <a:latin typeface="Arial"/>
                <a:cs typeface="Arial"/>
              </a:rPr>
              <a:t>ex</a:t>
            </a:r>
            <a:r>
              <a:rPr sz="31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100" dirty="0">
                <a:solidFill>
                  <a:srgbClr val="070707"/>
                </a:solidFill>
                <a:latin typeface="Arial"/>
                <a:cs typeface="Arial"/>
              </a:rPr>
              <a:t>env</a:t>
            </a:r>
            <a:r>
              <a:rPr sz="3100" spc="204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3100" spc="140" dirty="0">
                <a:solidFill>
                  <a:srgbClr val="070707"/>
                </a:solidFill>
                <a:latin typeface="Arial"/>
                <a:cs typeface="Arial"/>
              </a:rPr>
              <a:t>ronme</a:t>
            </a:r>
            <a:r>
              <a:rPr sz="3100" spc="85" dirty="0">
                <a:solidFill>
                  <a:srgbClr val="070707"/>
                </a:solidFill>
                <a:latin typeface="Arial"/>
                <a:cs typeface="Arial"/>
              </a:rPr>
              <a:t>n</a:t>
            </a:r>
            <a:r>
              <a:rPr sz="3100" spc="320" dirty="0">
                <a:solidFill>
                  <a:srgbClr val="070707"/>
                </a:solidFill>
                <a:latin typeface="Arial"/>
                <a:cs typeface="Arial"/>
              </a:rPr>
              <a:t>t</a:t>
            </a:r>
            <a:r>
              <a:rPr sz="3100" spc="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60" dirty="0">
                <a:solidFill>
                  <a:srgbClr val="070707"/>
                </a:solidFill>
                <a:latin typeface="Arial"/>
                <a:cs typeface="Arial"/>
              </a:rPr>
              <a:t>resu</a:t>
            </a:r>
            <a:r>
              <a:rPr sz="3100" spc="35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3100" spc="325" dirty="0">
                <a:solidFill>
                  <a:srgbClr val="070707"/>
                </a:solidFill>
                <a:latin typeface="Arial"/>
                <a:cs typeface="Arial"/>
              </a:rPr>
              <a:t>t</a:t>
            </a:r>
            <a:r>
              <a:rPr sz="3100" spc="32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3100" spc="120" dirty="0">
                <a:solidFill>
                  <a:srgbClr val="070707"/>
                </a:solidFill>
                <a:latin typeface="Arial"/>
                <a:cs typeface="Arial"/>
              </a:rPr>
              <a:t>ng</a:t>
            </a:r>
            <a:r>
              <a:rPr sz="3100" spc="-3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434" dirty="0">
                <a:solidFill>
                  <a:srgbClr val="070707"/>
                </a:solidFill>
                <a:latin typeface="Arial"/>
                <a:cs typeface="Arial"/>
              </a:rPr>
              <a:t>f</a:t>
            </a:r>
            <a:r>
              <a:rPr sz="3100" spc="160" dirty="0">
                <a:solidFill>
                  <a:srgbClr val="070707"/>
                </a:solidFill>
                <a:latin typeface="Arial"/>
                <a:cs typeface="Arial"/>
              </a:rPr>
              <a:t>rom</a:t>
            </a:r>
            <a:r>
              <a:rPr sz="3100" spc="-1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630" dirty="0">
                <a:solidFill>
                  <a:srgbClr val="070707"/>
                </a:solidFill>
                <a:latin typeface="Arial"/>
                <a:cs typeface="Arial"/>
              </a:rPr>
              <a:t>t</a:t>
            </a:r>
            <a:r>
              <a:rPr sz="3100" spc="65" dirty="0">
                <a:solidFill>
                  <a:srgbClr val="070707"/>
                </a:solidFill>
                <a:latin typeface="Arial"/>
                <a:cs typeface="Arial"/>
              </a:rPr>
              <a:t>he</a:t>
            </a:r>
            <a:r>
              <a:rPr sz="3100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204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3100" spc="65" dirty="0">
                <a:solidFill>
                  <a:srgbClr val="070707"/>
                </a:solidFill>
                <a:latin typeface="Arial"/>
                <a:cs typeface="Arial"/>
              </a:rPr>
              <a:t>nter</a:t>
            </a:r>
            <a:r>
              <a:rPr sz="3100" spc="27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3100" spc="140" dirty="0">
                <a:solidFill>
                  <a:srgbClr val="070707"/>
                </a:solidFill>
                <a:latin typeface="Arial"/>
                <a:cs typeface="Arial"/>
              </a:rPr>
              <a:t>ction</a:t>
            </a:r>
            <a:r>
              <a:rPr sz="310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175" dirty="0">
                <a:solidFill>
                  <a:srgbClr val="070707"/>
                </a:solidFill>
                <a:latin typeface="Arial"/>
                <a:cs typeface="Arial"/>
              </a:rPr>
              <a:t>of</a:t>
            </a:r>
            <a:r>
              <a:rPr sz="31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120" dirty="0">
                <a:solidFill>
                  <a:srgbClr val="070707"/>
                </a:solidFill>
                <a:latin typeface="Arial"/>
                <a:cs typeface="Arial"/>
              </a:rPr>
              <a:t>peop</a:t>
            </a:r>
            <a:r>
              <a:rPr sz="3100" spc="125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3100" spc="-3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3100" spc="830" dirty="0">
                <a:solidFill>
                  <a:srgbClr val="070707"/>
                </a:solidFill>
                <a:latin typeface="Arial"/>
                <a:cs typeface="Arial"/>
              </a:rPr>
              <a:t>,</a:t>
            </a:r>
            <a:r>
              <a:rPr sz="3100" spc="120" dirty="0">
                <a:solidFill>
                  <a:srgbClr val="070707"/>
                </a:solidFill>
                <a:latin typeface="Arial"/>
                <a:cs typeface="Arial"/>
              </a:rPr>
              <a:t>sof</a:t>
            </a:r>
            <a:r>
              <a:rPr sz="3100" spc="229" dirty="0">
                <a:solidFill>
                  <a:srgbClr val="070707"/>
                </a:solidFill>
                <a:latin typeface="Arial"/>
                <a:cs typeface="Arial"/>
              </a:rPr>
              <a:t>t</a:t>
            </a:r>
            <a:r>
              <a:rPr sz="3100" dirty="0">
                <a:solidFill>
                  <a:srgbClr val="070707"/>
                </a:solidFill>
                <a:latin typeface="Arial"/>
                <a:cs typeface="Arial"/>
              </a:rPr>
              <a:t>wa</a:t>
            </a:r>
            <a:r>
              <a:rPr sz="3100" spc="-4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65" dirty="0">
                <a:solidFill>
                  <a:srgbClr val="070707"/>
                </a:solidFill>
                <a:latin typeface="Arial"/>
                <a:cs typeface="Arial"/>
              </a:rPr>
              <a:t>re</a:t>
            </a:r>
            <a:r>
              <a:rPr sz="3100" spc="-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100" dirty="0">
                <a:solidFill>
                  <a:srgbClr val="070707"/>
                </a:solidFill>
                <a:latin typeface="Arial"/>
                <a:cs typeface="Arial"/>
              </a:rPr>
              <a:t>and</a:t>
            </a:r>
            <a:r>
              <a:rPr sz="310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-20" dirty="0">
                <a:solidFill>
                  <a:srgbClr val="070707"/>
                </a:solidFill>
                <a:latin typeface="Arial"/>
                <a:cs typeface="Arial"/>
              </a:rPr>
              <a:t>se</a:t>
            </a:r>
            <a:r>
              <a:rPr sz="3100" spc="220" dirty="0">
                <a:solidFill>
                  <a:srgbClr val="070707"/>
                </a:solidFill>
                <a:latin typeface="Arial"/>
                <a:cs typeface="Arial"/>
              </a:rPr>
              <a:t>r</a:t>
            </a:r>
            <a:r>
              <a:rPr sz="3100" spc="60" dirty="0">
                <a:solidFill>
                  <a:srgbClr val="070707"/>
                </a:solidFill>
                <a:latin typeface="Arial"/>
                <a:cs typeface="Arial"/>
              </a:rPr>
              <a:t>v</a:t>
            </a:r>
            <a:r>
              <a:rPr sz="3100" spc="19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3100" spc="-65" dirty="0">
                <a:solidFill>
                  <a:srgbClr val="070707"/>
                </a:solidFill>
                <a:latin typeface="Arial"/>
                <a:cs typeface="Arial"/>
              </a:rPr>
              <a:t>ces</a:t>
            </a:r>
            <a:r>
              <a:rPr sz="310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170" dirty="0">
                <a:solidFill>
                  <a:srgbClr val="070707"/>
                </a:solidFill>
                <a:latin typeface="Arial"/>
                <a:cs typeface="Arial"/>
              </a:rPr>
              <a:t>on</a:t>
            </a:r>
            <a:r>
              <a:rPr sz="3100" spc="-1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170" dirty="0">
                <a:solidFill>
                  <a:srgbClr val="070707"/>
                </a:solidFill>
                <a:latin typeface="Arial"/>
                <a:cs typeface="Arial"/>
              </a:rPr>
              <a:t>the</a:t>
            </a:r>
            <a:r>
              <a:rPr sz="3100" spc="2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3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3100" spc="140" dirty="0">
                <a:solidFill>
                  <a:srgbClr val="070707"/>
                </a:solidFill>
                <a:latin typeface="Arial"/>
                <a:cs typeface="Arial"/>
              </a:rPr>
              <a:t>nte</a:t>
            </a:r>
            <a:r>
              <a:rPr sz="3100" spc="325" dirty="0">
                <a:solidFill>
                  <a:srgbClr val="070707"/>
                </a:solidFill>
                <a:latin typeface="Arial"/>
                <a:cs typeface="Arial"/>
              </a:rPr>
              <a:t>r</a:t>
            </a:r>
            <a:r>
              <a:rPr sz="3100" spc="155" dirty="0">
                <a:solidFill>
                  <a:srgbClr val="070707"/>
                </a:solidFill>
                <a:latin typeface="Arial"/>
                <a:cs typeface="Arial"/>
              </a:rPr>
              <a:t>net</a:t>
            </a:r>
            <a:r>
              <a:rPr sz="310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45" dirty="0">
                <a:solidFill>
                  <a:srgbClr val="070707"/>
                </a:solidFill>
                <a:latin typeface="Arial"/>
                <a:cs typeface="Arial"/>
              </a:rPr>
              <a:t>by</a:t>
            </a:r>
            <a:r>
              <a:rPr sz="31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40" dirty="0">
                <a:solidFill>
                  <a:srgbClr val="070707"/>
                </a:solidFill>
                <a:latin typeface="Arial"/>
                <a:cs typeface="Arial"/>
              </a:rPr>
              <a:t>me</a:t>
            </a:r>
            <a:r>
              <a:rPr sz="3100" spc="28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3100" spc="-70" dirty="0">
                <a:solidFill>
                  <a:srgbClr val="070707"/>
                </a:solidFill>
                <a:latin typeface="Arial"/>
                <a:cs typeface="Arial"/>
              </a:rPr>
              <a:t>ns</a:t>
            </a:r>
            <a:r>
              <a:rPr sz="3100" spc="-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125" dirty="0">
                <a:solidFill>
                  <a:srgbClr val="070707"/>
                </a:solidFill>
                <a:latin typeface="Arial"/>
                <a:cs typeface="Arial"/>
              </a:rPr>
              <a:t>of</a:t>
            </a:r>
            <a:r>
              <a:rPr sz="310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135" dirty="0">
                <a:solidFill>
                  <a:srgbClr val="070707"/>
                </a:solidFill>
                <a:latin typeface="Arial"/>
                <a:cs typeface="Arial"/>
              </a:rPr>
              <a:t>techno</a:t>
            </a:r>
            <a:r>
              <a:rPr sz="3100" spc="265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3100" spc="7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3100" spc="-30" dirty="0">
                <a:solidFill>
                  <a:srgbClr val="070707"/>
                </a:solidFill>
                <a:latin typeface="Arial"/>
                <a:cs typeface="Arial"/>
              </a:rPr>
              <a:t>g</a:t>
            </a:r>
            <a:r>
              <a:rPr sz="3100" spc="105" dirty="0">
                <a:solidFill>
                  <a:srgbClr val="070707"/>
                </a:solidFill>
                <a:latin typeface="Arial"/>
                <a:cs typeface="Arial"/>
              </a:rPr>
              <a:t>y</a:t>
            </a:r>
            <a:r>
              <a:rPr sz="310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100" dirty="0">
                <a:solidFill>
                  <a:srgbClr val="070707"/>
                </a:solidFill>
                <a:latin typeface="Arial"/>
                <a:cs typeface="Arial"/>
              </a:rPr>
              <a:t>dev</a:t>
            </a:r>
            <a:r>
              <a:rPr sz="3100" spc="204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3100" spc="-100" dirty="0">
                <a:solidFill>
                  <a:srgbClr val="070707"/>
                </a:solidFill>
                <a:latin typeface="Arial"/>
                <a:cs typeface="Arial"/>
              </a:rPr>
              <a:t>ces</a:t>
            </a:r>
            <a:r>
              <a:rPr sz="31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65" dirty="0">
                <a:solidFill>
                  <a:srgbClr val="070707"/>
                </a:solidFill>
                <a:latin typeface="Arial"/>
                <a:cs typeface="Arial"/>
              </a:rPr>
              <a:t>and</a:t>
            </a:r>
            <a:r>
              <a:rPr sz="3100" spc="1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180" dirty="0">
                <a:solidFill>
                  <a:srgbClr val="070707"/>
                </a:solidFill>
                <a:latin typeface="Arial"/>
                <a:cs typeface="Arial"/>
              </a:rPr>
              <a:t>netwo</a:t>
            </a:r>
            <a:r>
              <a:rPr sz="3100" spc="385" dirty="0">
                <a:solidFill>
                  <a:srgbClr val="070707"/>
                </a:solidFill>
                <a:latin typeface="Arial"/>
                <a:cs typeface="Arial"/>
              </a:rPr>
              <a:t>r</a:t>
            </a:r>
            <a:r>
              <a:rPr sz="3100" spc="-125" dirty="0">
                <a:solidFill>
                  <a:srgbClr val="070707"/>
                </a:solidFill>
                <a:latin typeface="Arial"/>
                <a:cs typeface="Arial"/>
              </a:rPr>
              <a:t>ks</a:t>
            </a:r>
            <a:r>
              <a:rPr sz="310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95" dirty="0">
                <a:solidFill>
                  <a:srgbClr val="070707"/>
                </a:solidFill>
                <a:latin typeface="Arial"/>
                <a:cs typeface="Arial"/>
              </a:rPr>
              <a:t>connected</a:t>
            </a:r>
            <a:r>
              <a:rPr sz="310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229" dirty="0">
                <a:solidFill>
                  <a:srgbClr val="070707"/>
                </a:solidFill>
                <a:latin typeface="Arial"/>
                <a:cs typeface="Arial"/>
              </a:rPr>
              <a:t>to</a:t>
            </a:r>
            <a:r>
              <a:rPr sz="3100" spc="1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-9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3100" spc="285" dirty="0">
                <a:solidFill>
                  <a:srgbClr val="070707"/>
                </a:solidFill>
                <a:latin typeface="Arial"/>
                <a:cs typeface="Arial"/>
              </a:rPr>
              <a:t>t, </a:t>
            </a:r>
            <a:r>
              <a:rPr sz="3100" spc="215" dirty="0">
                <a:solidFill>
                  <a:srgbClr val="070707"/>
                </a:solidFill>
                <a:latin typeface="Arial"/>
                <a:cs typeface="Arial"/>
              </a:rPr>
              <a:t>wh</a:t>
            </a:r>
            <a:r>
              <a:rPr sz="3100" spc="31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3100" dirty="0">
                <a:solidFill>
                  <a:srgbClr val="070707"/>
                </a:solidFill>
                <a:latin typeface="Arial"/>
                <a:cs typeface="Arial"/>
              </a:rPr>
              <a:t>ch</a:t>
            </a:r>
            <a:r>
              <a:rPr sz="3100" spc="-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50" dirty="0">
                <a:solidFill>
                  <a:srgbClr val="070707"/>
                </a:solidFill>
                <a:latin typeface="Arial"/>
                <a:cs typeface="Arial"/>
              </a:rPr>
              <a:t>does</a:t>
            </a:r>
            <a:r>
              <a:rPr sz="31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185" dirty="0">
                <a:solidFill>
                  <a:srgbClr val="070707"/>
                </a:solidFill>
                <a:latin typeface="Arial"/>
                <a:cs typeface="Arial"/>
              </a:rPr>
              <a:t>not</a:t>
            </a:r>
            <a:r>
              <a:rPr sz="310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45" dirty="0">
                <a:solidFill>
                  <a:srgbClr val="070707"/>
                </a:solidFill>
                <a:latin typeface="Arial"/>
                <a:cs typeface="Arial"/>
              </a:rPr>
              <a:t>ex</a:t>
            </a:r>
            <a:r>
              <a:rPr sz="3100" spc="30" dirty="0">
                <a:solidFill>
                  <a:srgbClr val="070707"/>
                </a:solidFill>
                <a:latin typeface="Arial"/>
                <a:cs typeface="Arial"/>
              </a:rPr>
              <a:t>ist</a:t>
            </a:r>
            <a:r>
              <a:rPr sz="3100" spc="1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204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3100" spc="85" dirty="0">
                <a:solidFill>
                  <a:srgbClr val="070707"/>
                </a:solidFill>
                <a:latin typeface="Arial"/>
                <a:cs typeface="Arial"/>
              </a:rPr>
              <a:t>n</a:t>
            </a:r>
            <a:r>
              <a:rPr sz="310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7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3100" spc="45" dirty="0">
                <a:solidFill>
                  <a:srgbClr val="070707"/>
                </a:solidFill>
                <a:latin typeface="Arial"/>
                <a:cs typeface="Arial"/>
              </a:rPr>
              <a:t>ny</a:t>
            </a:r>
            <a:r>
              <a:rPr sz="31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30" dirty="0">
                <a:solidFill>
                  <a:srgbClr val="070707"/>
                </a:solidFill>
                <a:latin typeface="Arial"/>
                <a:cs typeface="Arial"/>
              </a:rPr>
              <a:t>phys</a:t>
            </a:r>
            <a:r>
              <a:rPr sz="3100" spc="2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3100" spc="-140" dirty="0">
                <a:solidFill>
                  <a:srgbClr val="070707"/>
                </a:solidFill>
                <a:latin typeface="Arial"/>
                <a:cs typeface="Arial"/>
              </a:rPr>
              <a:t>c</a:t>
            </a:r>
            <a:r>
              <a:rPr sz="3100" spc="15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3100" spc="305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3100" spc="-459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185" dirty="0">
                <a:solidFill>
                  <a:srgbClr val="070707"/>
                </a:solidFill>
                <a:latin typeface="Arial"/>
                <a:cs typeface="Arial"/>
              </a:rPr>
              <a:t>form</a:t>
            </a:r>
            <a:r>
              <a:rPr sz="3100" spc="-3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750" spc="145" dirty="0">
                <a:solidFill>
                  <a:srgbClr val="444444"/>
                </a:solidFill>
                <a:latin typeface="Times New Roman"/>
                <a:cs typeface="Times New Roman"/>
              </a:rPr>
              <a:t>o</a:t>
            </a:r>
            <a:endParaRPr sz="1750">
              <a:latin typeface="Times New Roman"/>
              <a:cs typeface="Times New Roman"/>
            </a:endParaRPr>
          </a:p>
          <a:p>
            <a:pPr marL="25400" marR="5080">
              <a:lnSpc>
                <a:spcPct val="111600"/>
              </a:lnSpc>
              <a:spcBef>
                <a:spcPts val="45"/>
              </a:spcBef>
            </a:pPr>
            <a:r>
              <a:rPr sz="3100" spc="30" dirty="0">
                <a:solidFill>
                  <a:srgbClr val="070707"/>
                </a:solidFill>
                <a:latin typeface="Arial"/>
                <a:cs typeface="Arial"/>
              </a:rPr>
              <a:t>cybersecur</a:t>
            </a:r>
            <a:r>
              <a:rPr sz="3100" spc="-3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-9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3100" spc="215" dirty="0">
                <a:solidFill>
                  <a:srgbClr val="070707"/>
                </a:solidFill>
                <a:latin typeface="Arial"/>
                <a:cs typeface="Arial"/>
              </a:rPr>
              <a:t>ty</a:t>
            </a:r>
            <a:r>
              <a:rPr sz="310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3100" spc="-190" dirty="0">
                <a:solidFill>
                  <a:srgbClr val="070707"/>
                </a:solidFill>
                <a:latin typeface="Arial"/>
                <a:cs typeface="Arial"/>
              </a:rPr>
              <a:t>s</a:t>
            </a:r>
            <a:r>
              <a:rPr sz="31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80" dirty="0">
                <a:solidFill>
                  <a:srgbClr val="070707"/>
                </a:solidFill>
                <a:latin typeface="Arial"/>
                <a:cs typeface="Arial"/>
              </a:rPr>
              <a:t>"pre</a:t>
            </a:r>
            <a:r>
              <a:rPr sz="3100" spc="229" dirty="0">
                <a:solidFill>
                  <a:srgbClr val="070707"/>
                </a:solidFill>
                <a:latin typeface="Arial"/>
                <a:cs typeface="Arial"/>
              </a:rPr>
              <a:t>s</a:t>
            </a:r>
            <a:r>
              <a:rPr sz="3100" spc="105" dirty="0">
                <a:solidFill>
                  <a:srgbClr val="070707"/>
                </a:solidFill>
                <a:latin typeface="Arial"/>
                <a:cs typeface="Arial"/>
              </a:rPr>
              <a:t>ervation</a:t>
            </a:r>
            <a:r>
              <a:rPr sz="3100" spc="229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125" dirty="0">
                <a:solidFill>
                  <a:srgbClr val="070707"/>
                </a:solidFill>
                <a:latin typeface="Arial"/>
                <a:cs typeface="Arial"/>
              </a:rPr>
              <a:t>of</a:t>
            </a:r>
            <a:r>
              <a:rPr sz="310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125" dirty="0">
                <a:solidFill>
                  <a:srgbClr val="070707"/>
                </a:solidFill>
                <a:latin typeface="Arial"/>
                <a:cs typeface="Arial"/>
              </a:rPr>
              <a:t>confident</a:t>
            </a:r>
            <a:r>
              <a:rPr sz="3100" spc="30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3100" spc="17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3100" spc="150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3100" spc="-13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3100" spc="150" dirty="0">
                <a:solidFill>
                  <a:srgbClr val="070707"/>
                </a:solidFill>
                <a:latin typeface="Arial"/>
                <a:cs typeface="Arial"/>
              </a:rPr>
              <a:t>t</a:t>
            </a:r>
            <a:r>
              <a:rPr sz="3100" spc="30" dirty="0">
                <a:solidFill>
                  <a:srgbClr val="070707"/>
                </a:solidFill>
                <a:latin typeface="Arial"/>
                <a:cs typeface="Arial"/>
              </a:rPr>
              <a:t>y</a:t>
            </a:r>
            <a:r>
              <a:rPr sz="3100" spc="1035" dirty="0">
                <a:solidFill>
                  <a:srgbClr val="070707"/>
                </a:solidFill>
                <a:latin typeface="Arial"/>
                <a:cs typeface="Arial"/>
              </a:rPr>
              <a:t>,</a:t>
            </a:r>
            <a:r>
              <a:rPr sz="3100" spc="10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3100" spc="-30" dirty="0">
                <a:solidFill>
                  <a:srgbClr val="070707"/>
                </a:solidFill>
                <a:latin typeface="Arial"/>
                <a:cs typeface="Arial"/>
              </a:rPr>
              <a:t>n</a:t>
            </a:r>
            <a:r>
              <a:rPr sz="3100" spc="114" dirty="0">
                <a:solidFill>
                  <a:srgbClr val="070707"/>
                </a:solidFill>
                <a:latin typeface="Arial"/>
                <a:cs typeface="Arial"/>
              </a:rPr>
              <a:t>te</a:t>
            </a:r>
            <a:r>
              <a:rPr sz="3100" spc="254" dirty="0">
                <a:solidFill>
                  <a:srgbClr val="070707"/>
                </a:solidFill>
                <a:latin typeface="Arial"/>
                <a:cs typeface="Arial"/>
              </a:rPr>
              <a:t>gr</a:t>
            </a:r>
            <a:r>
              <a:rPr sz="3100" spc="-9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3100" spc="215" dirty="0">
                <a:solidFill>
                  <a:srgbClr val="070707"/>
                </a:solidFill>
                <a:latin typeface="Arial"/>
                <a:cs typeface="Arial"/>
              </a:rPr>
              <a:t>ty</a:t>
            </a:r>
            <a:r>
              <a:rPr sz="3100" spc="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7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3100" spc="120" dirty="0">
                <a:solidFill>
                  <a:srgbClr val="070707"/>
                </a:solidFill>
                <a:latin typeface="Arial"/>
                <a:cs typeface="Arial"/>
              </a:rPr>
              <a:t>nd</a:t>
            </a:r>
            <a:r>
              <a:rPr sz="3100" spc="-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-120" dirty="0">
                <a:solidFill>
                  <a:srgbClr val="070707"/>
                </a:solidFill>
                <a:latin typeface="Arial"/>
                <a:cs typeface="Arial"/>
              </a:rPr>
              <a:t>ava</a:t>
            </a:r>
            <a:r>
              <a:rPr sz="3100" spc="-509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105" dirty="0">
                <a:solidFill>
                  <a:srgbClr val="070707"/>
                </a:solidFill>
                <a:latin typeface="Arial"/>
                <a:cs typeface="Arial"/>
              </a:rPr>
              <a:t>il</a:t>
            </a:r>
            <a:r>
              <a:rPr sz="3100" spc="-24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3100" spc="-5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220" dirty="0">
                <a:solidFill>
                  <a:srgbClr val="070707"/>
                </a:solidFill>
                <a:latin typeface="Arial"/>
                <a:cs typeface="Arial"/>
              </a:rPr>
              <a:t>b</a:t>
            </a:r>
            <a:r>
              <a:rPr sz="3100" spc="5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3100" spc="105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3100" spc="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3100" spc="165" dirty="0">
                <a:solidFill>
                  <a:srgbClr val="070707"/>
                </a:solidFill>
                <a:latin typeface="Arial"/>
                <a:cs typeface="Arial"/>
              </a:rPr>
              <a:t>ty</a:t>
            </a:r>
            <a:r>
              <a:rPr sz="310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125" dirty="0">
                <a:solidFill>
                  <a:srgbClr val="070707"/>
                </a:solidFill>
                <a:latin typeface="Arial"/>
                <a:cs typeface="Arial"/>
              </a:rPr>
              <a:t>of</a:t>
            </a:r>
            <a:r>
              <a:rPr sz="3100" spc="1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10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3100" spc="140" dirty="0">
                <a:solidFill>
                  <a:srgbClr val="070707"/>
                </a:solidFill>
                <a:latin typeface="Arial"/>
                <a:cs typeface="Arial"/>
              </a:rPr>
              <a:t>nfo</a:t>
            </a:r>
            <a:r>
              <a:rPr sz="3100" spc="325" dirty="0">
                <a:solidFill>
                  <a:srgbClr val="070707"/>
                </a:solidFill>
                <a:latin typeface="Arial"/>
                <a:cs typeface="Arial"/>
              </a:rPr>
              <a:t>r</a:t>
            </a:r>
            <a:r>
              <a:rPr sz="3100" spc="25" dirty="0">
                <a:solidFill>
                  <a:srgbClr val="070707"/>
                </a:solidFill>
                <a:latin typeface="Arial"/>
                <a:cs typeface="Arial"/>
              </a:rPr>
              <a:t>m</a:t>
            </a:r>
            <a:r>
              <a:rPr sz="3100" spc="6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3100" spc="170" dirty="0">
                <a:solidFill>
                  <a:srgbClr val="070707"/>
                </a:solidFill>
                <a:latin typeface="Arial"/>
                <a:cs typeface="Arial"/>
              </a:rPr>
              <a:t>tion</a:t>
            </a:r>
            <a:r>
              <a:rPr sz="3100" spc="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204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3100" spc="85" dirty="0">
                <a:solidFill>
                  <a:srgbClr val="070707"/>
                </a:solidFill>
                <a:latin typeface="Arial"/>
                <a:cs typeface="Arial"/>
              </a:rPr>
              <a:t>n</a:t>
            </a:r>
            <a:r>
              <a:rPr sz="3100" spc="-1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170" dirty="0">
                <a:solidFill>
                  <a:srgbClr val="070707"/>
                </a:solidFill>
                <a:latin typeface="Arial"/>
                <a:cs typeface="Arial"/>
              </a:rPr>
              <a:t>the</a:t>
            </a:r>
            <a:r>
              <a:rPr sz="31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3100" spc="-20" dirty="0">
                <a:solidFill>
                  <a:srgbClr val="070707"/>
                </a:solidFill>
                <a:latin typeface="Arial"/>
                <a:cs typeface="Arial"/>
              </a:rPr>
              <a:t>Cybersp</a:t>
            </a:r>
            <a:r>
              <a:rPr sz="3100" spc="34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3100" spc="-50" dirty="0">
                <a:solidFill>
                  <a:srgbClr val="070707"/>
                </a:solidFill>
                <a:latin typeface="Arial"/>
                <a:cs typeface="Arial"/>
              </a:rPr>
              <a:t>c</a:t>
            </a:r>
            <a:r>
              <a:rPr sz="3100" spc="6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3250" spc="-1750" dirty="0">
                <a:solidFill>
                  <a:srgbClr val="070707"/>
                </a:solidFill>
                <a:latin typeface="宋体"/>
                <a:cs typeface="宋体"/>
              </a:rPr>
              <a:t>”</a:t>
            </a:r>
            <a:r>
              <a:rPr sz="3250" spc="550" dirty="0">
                <a:solidFill>
                  <a:srgbClr val="070707"/>
                </a:solidFill>
                <a:latin typeface="宋体"/>
                <a:cs typeface="宋体"/>
              </a:rPr>
              <a:t>．</a:t>
            </a:r>
            <a:endParaRPr sz="3250">
              <a:latin typeface="宋体"/>
              <a:cs typeface="宋体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92150"/>
            <a:ext cx="13716000" cy="0"/>
          </a:xfrm>
          <a:custGeom>
            <a:avLst/>
            <a:gdLst/>
            <a:ahLst/>
            <a:cxnLst/>
            <a:rect l="l" t="t" r="r" b="b"/>
            <a:pathLst>
              <a:path w="13716000">
                <a:moveTo>
                  <a:pt x="0" y="0"/>
                </a:moveTo>
                <a:lnTo>
                  <a:pt x="13716000" y="0"/>
                </a:lnTo>
              </a:path>
            </a:pathLst>
          </a:custGeom>
          <a:ln w="63500">
            <a:solidFill>
              <a:srgbClr val="E8901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5200" spc="-100" dirty="0">
                <a:solidFill>
                  <a:srgbClr val="070707"/>
                </a:solidFill>
                <a:latin typeface="Times New Roman"/>
                <a:cs typeface="Times New Roman"/>
              </a:rPr>
              <a:t>1</a:t>
            </a:r>
            <a:r>
              <a:rPr sz="5200" spc="295" dirty="0">
                <a:solidFill>
                  <a:srgbClr val="070707"/>
                </a:solidFill>
                <a:latin typeface="Times New Roman"/>
                <a:cs typeface="Times New Roman"/>
              </a:rPr>
              <a:t>.</a:t>
            </a:r>
            <a:r>
              <a:rPr sz="5200" spc="-30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5200" spc="-260" dirty="0">
                <a:solidFill>
                  <a:srgbClr val="070707"/>
                </a:solidFill>
                <a:latin typeface="Times New Roman"/>
                <a:cs typeface="Times New Roman"/>
              </a:rPr>
              <a:t>2</a:t>
            </a:r>
            <a:r>
              <a:rPr sz="5200" spc="-64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5200" spc="-204" dirty="0">
                <a:solidFill>
                  <a:srgbClr val="070707"/>
                </a:solidFill>
              </a:rPr>
              <a:t>网</a:t>
            </a:r>
            <a:r>
              <a:rPr sz="5200" spc="395" dirty="0">
                <a:solidFill>
                  <a:srgbClr val="070707"/>
                </a:solidFill>
              </a:rPr>
              <a:t>络</a:t>
            </a:r>
            <a:r>
              <a:rPr sz="5200" spc="155" dirty="0">
                <a:solidFill>
                  <a:srgbClr val="070707"/>
                </a:solidFill>
              </a:rPr>
              <a:t>空</a:t>
            </a:r>
            <a:r>
              <a:rPr sz="5200" spc="240" dirty="0">
                <a:solidFill>
                  <a:srgbClr val="070707"/>
                </a:solidFill>
              </a:rPr>
              <a:t>间</a:t>
            </a:r>
            <a:r>
              <a:rPr sz="5200" spc="-5" dirty="0">
                <a:solidFill>
                  <a:srgbClr val="070707"/>
                </a:solidFill>
              </a:rPr>
              <a:t>安</a:t>
            </a:r>
            <a:r>
              <a:rPr sz="5200" spc="600" dirty="0">
                <a:solidFill>
                  <a:srgbClr val="070707"/>
                </a:solidFill>
              </a:rPr>
              <a:t>全</a:t>
            </a:r>
            <a:r>
              <a:rPr sz="5200" spc="-204" dirty="0">
                <a:solidFill>
                  <a:srgbClr val="070707"/>
                </a:solidFill>
              </a:rPr>
              <a:t>的</a:t>
            </a:r>
            <a:r>
              <a:rPr sz="5200" spc="195" dirty="0">
                <a:solidFill>
                  <a:srgbClr val="070707"/>
                </a:solidFill>
              </a:rPr>
              <a:t>基本</a:t>
            </a:r>
            <a:r>
              <a:rPr sz="5200" spc="295" dirty="0">
                <a:solidFill>
                  <a:srgbClr val="070707"/>
                </a:solidFill>
              </a:rPr>
              <a:t>认</a:t>
            </a:r>
            <a:r>
              <a:rPr sz="5200" spc="204" dirty="0">
                <a:solidFill>
                  <a:srgbClr val="070707"/>
                </a:solidFill>
              </a:rPr>
              <a:t>识</a:t>
            </a:r>
            <a:endParaRPr sz="5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12800" y="1887835"/>
            <a:ext cx="12139930" cy="54267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12700">
              <a:lnSpc>
                <a:spcPct val="111600"/>
              </a:lnSpc>
              <a:tabLst>
                <a:tab pos="1370965" algn="l"/>
              </a:tabLst>
            </a:pPr>
            <a:r>
              <a:rPr sz="2950" spc="-55" dirty="0">
                <a:solidFill>
                  <a:srgbClr val="4B4B4B"/>
                </a:solidFill>
                <a:latin typeface="宋体"/>
                <a:cs typeface="宋体"/>
              </a:rPr>
              <a:t>定</a:t>
            </a:r>
            <a:r>
              <a:rPr sz="2950" spc="145" dirty="0">
                <a:solidFill>
                  <a:srgbClr val="4B4B4B"/>
                </a:solidFill>
                <a:latin typeface="宋体"/>
                <a:cs typeface="宋体"/>
              </a:rPr>
              <a:t>义</a:t>
            </a:r>
            <a:r>
              <a:rPr sz="2800" spc="-60" dirty="0">
                <a:solidFill>
                  <a:srgbClr val="070707"/>
                </a:solidFill>
                <a:latin typeface="Times New Roman"/>
                <a:cs typeface="Times New Roman"/>
              </a:rPr>
              <a:t>2</a:t>
            </a:r>
            <a:r>
              <a:rPr sz="2800" spc="-24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2800" spc="220" dirty="0">
                <a:solidFill>
                  <a:srgbClr val="070707"/>
                </a:solidFill>
                <a:latin typeface="Times New Roman"/>
                <a:cs typeface="Times New Roman"/>
              </a:rPr>
              <a:t>:</a:t>
            </a:r>
            <a:r>
              <a:rPr sz="2800" dirty="0">
                <a:solidFill>
                  <a:srgbClr val="070707"/>
                </a:solidFill>
                <a:latin typeface="Times New Roman"/>
                <a:cs typeface="Times New Roman"/>
              </a:rPr>
              <a:t>	</a:t>
            </a:r>
            <a:r>
              <a:rPr sz="2600" spc="-229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2600" spc="-40" dirty="0">
                <a:solidFill>
                  <a:srgbClr val="070707"/>
                </a:solidFill>
                <a:latin typeface="Arial"/>
                <a:cs typeface="Arial"/>
              </a:rPr>
              <a:t>TU</a:t>
            </a:r>
            <a:r>
              <a:rPr sz="2600" spc="-3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900" spc="-5" dirty="0">
                <a:solidFill>
                  <a:srgbClr val="4B4B4B"/>
                </a:solidFill>
                <a:latin typeface="宋体"/>
                <a:cs typeface="宋体"/>
              </a:rPr>
              <a:t>国</a:t>
            </a:r>
            <a:r>
              <a:rPr sz="2900" spc="195" dirty="0">
                <a:solidFill>
                  <a:srgbClr val="4B4B4B"/>
                </a:solidFill>
                <a:latin typeface="宋体"/>
                <a:cs typeface="宋体"/>
              </a:rPr>
              <a:t>际</a:t>
            </a:r>
            <a:r>
              <a:rPr sz="2900" spc="-204" dirty="0">
                <a:solidFill>
                  <a:srgbClr val="4B4B4B"/>
                </a:solidFill>
                <a:latin typeface="宋体"/>
                <a:cs typeface="宋体"/>
              </a:rPr>
              <a:t>电</a:t>
            </a:r>
            <a:r>
              <a:rPr sz="2900" spc="195" dirty="0">
                <a:solidFill>
                  <a:srgbClr val="4B4B4B"/>
                </a:solidFill>
                <a:latin typeface="宋体"/>
                <a:cs typeface="宋体"/>
              </a:rPr>
              <a:t>联</a:t>
            </a:r>
            <a:r>
              <a:rPr sz="2900" spc="-844" dirty="0">
                <a:solidFill>
                  <a:srgbClr val="181818"/>
                </a:solidFill>
                <a:latin typeface="宋体"/>
                <a:cs typeface="宋体"/>
              </a:rPr>
              <a:t>一一</a:t>
            </a:r>
            <a:r>
              <a:rPr sz="2900" spc="-825" dirty="0">
                <a:solidFill>
                  <a:srgbClr val="181818"/>
                </a:solidFill>
                <a:latin typeface="宋体"/>
                <a:cs typeface="宋体"/>
              </a:rPr>
              <a:t>［</a:t>
            </a:r>
            <a:r>
              <a:rPr sz="2600" spc="-15" dirty="0">
                <a:solidFill>
                  <a:srgbClr val="181818"/>
                </a:solidFill>
                <a:latin typeface="Arial"/>
                <a:cs typeface="Arial"/>
              </a:rPr>
              <a:t>T]</a:t>
            </a:r>
            <a:r>
              <a:rPr sz="2600" spc="-409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00" spc="70" dirty="0">
                <a:solidFill>
                  <a:srgbClr val="181818"/>
                </a:solidFill>
                <a:latin typeface="Arial"/>
                <a:cs typeface="Arial"/>
              </a:rPr>
              <a:t>he</a:t>
            </a:r>
            <a:r>
              <a:rPr sz="2600" spc="-16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00" spc="75" dirty="0">
                <a:solidFill>
                  <a:srgbClr val="181818"/>
                </a:solidFill>
                <a:latin typeface="Arial"/>
                <a:cs typeface="Arial"/>
              </a:rPr>
              <a:t>collection</a:t>
            </a:r>
            <a:r>
              <a:rPr sz="2600" spc="18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00" spc="135" dirty="0">
                <a:solidFill>
                  <a:srgbClr val="070707"/>
                </a:solidFill>
                <a:latin typeface="Arial"/>
                <a:cs typeface="Arial"/>
              </a:rPr>
              <a:t>of</a:t>
            </a:r>
            <a:r>
              <a:rPr sz="260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80" dirty="0">
                <a:solidFill>
                  <a:srgbClr val="070707"/>
                </a:solidFill>
                <a:latin typeface="Arial"/>
                <a:cs typeface="Arial"/>
              </a:rPr>
              <a:t>tool</a:t>
            </a:r>
            <a:r>
              <a:rPr sz="2600" spc="170" dirty="0">
                <a:solidFill>
                  <a:srgbClr val="070707"/>
                </a:solidFill>
                <a:latin typeface="Arial"/>
                <a:cs typeface="Arial"/>
              </a:rPr>
              <a:t>s</a:t>
            </a:r>
            <a:r>
              <a:rPr sz="2600" spc="565" dirty="0">
                <a:solidFill>
                  <a:srgbClr val="070707"/>
                </a:solidFill>
                <a:latin typeface="Arial"/>
                <a:cs typeface="Arial"/>
              </a:rPr>
              <a:t>,</a:t>
            </a:r>
            <a:r>
              <a:rPr sz="2600" spc="-4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140" dirty="0">
                <a:solidFill>
                  <a:srgbClr val="070707"/>
                </a:solidFill>
                <a:latin typeface="Arial"/>
                <a:cs typeface="Arial"/>
              </a:rPr>
              <a:t>po</a:t>
            </a:r>
            <a:r>
              <a:rPr sz="2600" spc="35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2600" spc="12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2600" spc="-5" dirty="0">
                <a:solidFill>
                  <a:srgbClr val="070707"/>
                </a:solidFill>
                <a:latin typeface="Arial"/>
                <a:cs typeface="Arial"/>
              </a:rPr>
              <a:t>c</a:t>
            </a:r>
            <a:r>
              <a:rPr sz="2600" dirty="0">
                <a:solidFill>
                  <a:srgbClr val="070707"/>
                </a:solidFill>
                <a:latin typeface="Arial"/>
                <a:cs typeface="Arial"/>
              </a:rPr>
              <a:t>ie</a:t>
            </a:r>
            <a:r>
              <a:rPr sz="2600" spc="-125" dirty="0">
                <a:solidFill>
                  <a:srgbClr val="070707"/>
                </a:solidFill>
                <a:latin typeface="Arial"/>
                <a:cs typeface="Arial"/>
              </a:rPr>
              <a:t>s</a:t>
            </a:r>
            <a:r>
              <a:rPr sz="2600" spc="775" dirty="0">
                <a:solidFill>
                  <a:srgbClr val="070707"/>
                </a:solidFill>
                <a:latin typeface="Arial"/>
                <a:cs typeface="Arial"/>
              </a:rPr>
              <a:t>,</a:t>
            </a:r>
            <a:r>
              <a:rPr sz="2600" spc="35" dirty="0">
                <a:solidFill>
                  <a:srgbClr val="181818"/>
                </a:solidFill>
                <a:latin typeface="Arial"/>
                <a:cs typeface="Arial"/>
              </a:rPr>
              <a:t>secur</a:t>
            </a:r>
            <a:r>
              <a:rPr sz="2600" spc="70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2600" spc="160" dirty="0">
                <a:solidFill>
                  <a:srgbClr val="181818"/>
                </a:solidFill>
                <a:latin typeface="Arial"/>
                <a:cs typeface="Arial"/>
              </a:rPr>
              <a:t>ty</a:t>
            </a:r>
            <a:r>
              <a:rPr sz="2600" spc="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00" spc="50" dirty="0">
                <a:solidFill>
                  <a:srgbClr val="181818"/>
                </a:solidFill>
                <a:latin typeface="Arial"/>
                <a:cs typeface="Arial"/>
              </a:rPr>
              <a:t>concept</a:t>
            </a:r>
            <a:r>
              <a:rPr sz="2600" spc="130" dirty="0">
                <a:solidFill>
                  <a:srgbClr val="181818"/>
                </a:solidFill>
                <a:latin typeface="Arial"/>
                <a:cs typeface="Arial"/>
              </a:rPr>
              <a:t>s</a:t>
            </a:r>
            <a:r>
              <a:rPr sz="2600" spc="565" dirty="0">
                <a:solidFill>
                  <a:srgbClr val="181818"/>
                </a:solidFill>
                <a:latin typeface="Arial"/>
                <a:cs typeface="Arial"/>
              </a:rPr>
              <a:t>, </a:t>
            </a:r>
            <a:r>
              <a:rPr sz="2600" spc="-85" dirty="0">
                <a:solidFill>
                  <a:srgbClr val="181818"/>
                </a:solidFill>
                <a:latin typeface="Arial"/>
                <a:cs typeface="Arial"/>
              </a:rPr>
              <a:t>se</a:t>
            </a:r>
            <a:r>
              <a:rPr sz="2600" spc="210" dirty="0">
                <a:solidFill>
                  <a:srgbClr val="181818"/>
                </a:solidFill>
                <a:latin typeface="Arial"/>
                <a:cs typeface="Arial"/>
              </a:rPr>
              <a:t>c</a:t>
            </a:r>
            <a:r>
              <a:rPr sz="2600" spc="135" dirty="0">
                <a:solidFill>
                  <a:srgbClr val="181818"/>
                </a:solidFill>
                <a:latin typeface="Arial"/>
                <a:cs typeface="Arial"/>
              </a:rPr>
              <a:t>ur</a:t>
            </a:r>
            <a:r>
              <a:rPr sz="2600" spc="-7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2600" spc="160" dirty="0">
                <a:solidFill>
                  <a:srgbClr val="181818"/>
                </a:solidFill>
                <a:latin typeface="Arial"/>
                <a:cs typeface="Arial"/>
              </a:rPr>
              <a:t>ty</a:t>
            </a:r>
            <a:r>
              <a:rPr sz="2600" spc="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00" spc="-5" dirty="0">
                <a:solidFill>
                  <a:srgbClr val="181818"/>
                </a:solidFill>
                <a:latin typeface="Arial"/>
                <a:cs typeface="Arial"/>
              </a:rPr>
              <a:t>safe</a:t>
            </a:r>
            <a:r>
              <a:rPr sz="2600" spc="30" dirty="0">
                <a:solidFill>
                  <a:srgbClr val="181818"/>
                </a:solidFill>
                <a:latin typeface="Arial"/>
                <a:cs typeface="Arial"/>
              </a:rPr>
              <a:t>g</a:t>
            </a:r>
            <a:r>
              <a:rPr sz="2600" spc="10" dirty="0">
                <a:solidFill>
                  <a:srgbClr val="181818"/>
                </a:solidFill>
                <a:latin typeface="Arial"/>
                <a:cs typeface="Arial"/>
              </a:rPr>
              <a:t>u</a:t>
            </a:r>
            <a:r>
              <a:rPr sz="2600" spc="185" dirty="0">
                <a:solidFill>
                  <a:srgbClr val="181818"/>
                </a:solidFill>
                <a:latin typeface="Arial"/>
                <a:cs typeface="Arial"/>
              </a:rPr>
              <a:t>a</a:t>
            </a:r>
            <a:r>
              <a:rPr sz="2600" spc="30" dirty="0">
                <a:solidFill>
                  <a:srgbClr val="181818"/>
                </a:solidFill>
                <a:latin typeface="Arial"/>
                <a:cs typeface="Arial"/>
              </a:rPr>
              <a:t>rd</a:t>
            </a:r>
            <a:r>
              <a:rPr sz="2600" spc="-85" dirty="0">
                <a:solidFill>
                  <a:srgbClr val="181818"/>
                </a:solidFill>
                <a:latin typeface="Arial"/>
                <a:cs typeface="Arial"/>
              </a:rPr>
              <a:t>s</a:t>
            </a:r>
            <a:r>
              <a:rPr sz="2600" spc="775" dirty="0">
                <a:solidFill>
                  <a:srgbClr val="181818"/>
                </a:solidFill>
                <a:latin typeface="Arial"/>
                <a:cs typeface="Arial"/>
              </a:rPr>
              <a:t>,</a:t>
            </a:r>
            <a:r>
              <a:rPr sz="2600" spc="75" dirty="0">
                <a:solidFill>
                  <a:srgbClr val="181818"/>
                </a:solidFill>
                <a:latin typeface="Arial"/>
                <a:cs typeface="Arial"/>
              </a:rPr>
              <a:t>guide</a:t>
            </a:r>
            <a:r>
              <a:rPr sz="2600" spc="175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2600" spc="120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2600" dirty="0">
                <a:solidFill>
                  <a:srgbClr val="181818"/>
                </a:solidFill>
                <a:latin typeface="Arial"/>
                <a:cs typeface="Arial"/>
              </a:rPr>
              <a:t>ne</a:t>
            </a:r>
            <a:r>
              <a:rPr sz="2600" spc="-95" dirty="0">
                <a:solidFill>
                  <a:srgbClr val="181818"/>
                </a:solidFill>
                <a:latin typeface="Arial"/>
                <a:cs typeface="Arial"/>
              </a:rPr>
              <a:t>s</a:t>
            </a:r>
            <a:r>
              <a:rPr sz="2600" spc="565" dirty="0">
                <a:solidFill>
                  <a:srgbClr val="181818"/>
                </a:solidFill>
                <a:latin typeface="Arial"/>
                <a:cs typeface="Arial"/>
              </a:rPr>
              <a:t>,</a:t>
            </a:r>
            <a:r>
              <a:rPr sz="2600" spc="-41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00" spc="225" dirty="0">
                <a:solidFill>
                  <a:srgbClr val="070707"/>
                </a:solidFill>
                <a:latin typeface="Arial"/>
                <a:cs typeface="Arial"/>
              </a:rPr>
              <a:t>r</a:t>
            </a:r>
            <a:r>
              <a:rPr sz="2600" spc="-7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2600" spc="-30" dirty="0">
                <a:solidFill>
                  <a:srgbClr val="070707"/>
                </a:solidFill>
                <a:latin typeface="Arial"/>
                <a:cs typeface="Arial"/>
              </a:rPr>
              <a:t>sk</a:t>
            </a:r>
            <a:r>
              <a:rPr sz="260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65" dirty="0">
                <a:solidFill>
                  <a:srgbClr val="070707"/>
                </a:solidFill>
                <a:latin typeface="Arial"/>
                <a:cs typeface="Arial"/>
              </a:rPr>
              <a:t>m</a:t>
            </a:r>
            <a:r>
              <a:rPr sz="2600" spc="22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2600" spc="40" dirty="0">
                <a:solidFill>
                  <a:srgbClr val="070707"/>
                </a:solidFill>
                <a:latin typeface="Arial"/>
                <a:cs typeface="Arial"/>
              </a:rPr>
              <a:t>na</a:t>
            </a:r>
            <a:r>
              <a:rPr sz="2600" spc="-130" dirty="0">
                <a:solidFill>
                  <a:srgbClr val="070707"/>
                </a:solidFill>
                <a:latin typeface="Arial"/>
                <a:cs typeface="Arial"/>
              </a:rPr>
              <a:t>g</a:t>
            </a:r>
            <a:r>
              <a:rPr sz="2600" spc="114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2600" spc="165" dirty="0">
                <a:solidFill>
                  <a:srgbClr val="070707"/>
                </a:solidFill>
                <a:latin typeface="Arial"/>
                <a:cs typeface="Arial"/>
              </a:rPr>
              <a:t>m</a:t>
            </a:r>
            <a:r>
              <a:rPr sz="2600" spc="114" dirty="0">
                <a:solidFill>
                  <a:srgbClr val="070707"/>
                </a:solidFill>
                <a:latin typeface="Arial"/>
                <a:cs typeface="Arial"/>
              </a:rPr>
              <a:t>ent</a:t>
            </a:r>
            <a:r>
              <a:rPr sz="26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5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2600" spc="35" dirty="0">
                <a:solidFill>
                  <a:srgbClr val="070707"/>
                </a:solidFill>
                <a:latin typeface="Arial"/>
                <a:cs typeface="Arial"/>
              </a:rPr>
              <a:t>pproaches,</a:t>
            </a:r>
            <a:r>
              <a:rPr sz="260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100" dirty="0">
                <a:solidFill>
                  <a:srgbClr val="181818"/>
                </a:solidFill>
                <a:latin typeface="Arial"/>
                <a:cs typeface="Arial"/>
              </a:rPr>
              <a:t>act</a:t>
            </a:r>
            <a:r>
              <a:rPr sz="2600" spc="140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2600" dirty="0">
                <a:solidFill>
                  <a:srgbClr val="181818"/>
                </a:solidFill>
                <a:latin typeface="Arial"/>
                <a:cs typeface="Arial"/>
              </a:rPr>
              <a:t>on</a:t>
            </a:r>
            <a:r>
              <a:rPr sz="2600" spc="5" dirty="0">
                <a:solidFill>
                  <a:srgbClr val="181818"/>
                </a:solidFill>
                <a:latin typeface="Arial"/>
                <a:cs typeface="Arial"/>
              </a:rPr>
              <a:t>s</a:t>
            </a:r>
            <a:r>
              <a:rPr sz="2600" spc="565" dirty="0">
                <a:solidFill>
                  <a:srgbClr val="181818"/>
                </a:solidFill>
                <a:latin typeface="Arial"/>
                <a:cs typeface="Arial"/>
              </a:rPr>
              <a:t>,</a:t>
            </a:r>
            <a:endParaRPr sz="2600">
              <a:latin typeface="Arial"/>
              <a:cs typeface="Arial"/>
            </a:endParaRPr>
          </a:p>
          <a:p>
            <a:pPr marL="25400" marR="1169035" indent="-12700">
              <a:lnSpc>
                <a:spcPct val="112200"/>
              </a:lnSpc>
              <a:spcBef>
                <a:spcPts val="100"/>
              </a:spcBef>
            </a:pPr>
            <a:r>
              <a:rPr sz="2600" spc="130" dirty="0">
                <a:solidFill>
                  <a:srgbClr val="070707"/>
                </a:solidFill>
                <a:latin typeface="Arial"/>
                <a:cs typeface="Arial"/>
              </a:rPr>
              <a:t>tra</a:t>
            </a:r>
            <a:r>
              <a:rPr sz="2600" spc="28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2600" spc="155" dirty="0">
                <a:solidFill>
                  <a:srgbClr val="070707"/>
                </a:solidFill>
                <a:latin typeface="Arial"/>
                <a:cs typeface="Arial"/>
              </a:rPr>
              <a:t>n</a:t>
            </a:r>
            <a:r>
              <a:rPr sz="2600" spc="1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2600" spc="114" dirty="0">
                <a:solidFill>
                  <a:srgbClr val="070707"/>
                </a:solidFill>
                <a:latin typeface="Arial"/>
                <a:cs typeface="Arial"/>
              </a:rPr>
              <a:t>n</a:t>
            </a:r>
            <a:r>
              <a:rPr sz="2600" spc="-110" dirty="0">
                <a:solidFill>
                  <a:srgbClr val="070707"/>
                </a:solidFill>
                <a:latin typeface="Arial"/>
                <a:cs typeface="Arial"/>
              </a:rPr>
              <a:t>g</a:t>
            </a:r>
            <a:r>
              <a:rPr sz="2600" spc="775" dirty="0">
                <a:solidFill>
                  <a:srgbClr val="070707"/>
                </a:solidFill>
                <a:latin typeface="Arial"/>
                <a:cs typeface="Arial"/>
              </a:rPr>
              <a:t>,</a:t>
            </a:r>
            <a:r>
              <a:rPr sz="2600" spc="45" dirty="0">
                <a:solidFill>
                  <a:srgbClr val="070707"/>
                </a:solidFill>
                <a:latin typeface="Arial"/>
                <a:cs typeface="Arial"/>
              </a:rPr>
              <a:t>best</a:t>
            </a:r>
            <a:r>
              <a:rPr sz="2600" spc="1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150" dirty="0">
                <a:solidFill>
                  <a:srgbClr val="070707"/>
                </a:solidFill>
                <a:latin typeface="Arial"/>
                <a:cs typeface="Arial"/>
              </a:rPr>
              <a:t>p</a:t>
            </a:r>
            <a:r>
              <a:rPr sz="2600" spc="85" dirty="0">
                <a:solidFill>
                  <a:srgbClr val="070707"/>
                </a:solidFill>
                <a:latin typeface="Arial"/>
                <a:cs typeface="Arial"/>
              </a:rPr>
              <a:t>ract</a:t>
            </a:r>
            <a:r>
              <a:rPr sz="2600" spc="4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2600" spc="-85" dirty="0">
                <a:solidFill>
                  <a:srgbClr val="070707"/>
                </a:solidFill>
                <a:latin typeface="Arial"/>
                <a:cs typeface="Arial"/>
              </a:rPr>
              <a:t>ces</a:t>
            </a:r>
            <a:r>
              <a:rPr sz="2600" spc="170" dirty="0">
                <a:solidFill>
                  <a:srgbClr val="070707"/>
                </a:solidFill>
                <a:latin typeface="Arial"/>
                <a:cs typeface="Arial"/>
              </a:rPr>
              <a:t>,</a:t>
            </a:r>
            <a:r>
              <a:rPr sz="2600" spc="-5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2600" spc="-15" dirty="0">
                <a:solidFill>
                  <a:srgbClr val="070707"/>
                </a:solidFill>
                <a:latin typeface="Arial"/>
                <a:cs typeface="Arial"/>
              </a:rPr>
              <a:t>ssurance</a:t>
            </a:r>
            <a:r>
              <a:rPr sz="2600" spc="229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15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2600" spc="70" dirty="0">
                <a:solidFill>
                  <a:srgbClr val="070707"/>
                </a:solidFill>
                <a:latin typeface="Arial"/>
                <a:cs typeface="Arial"/>
              </a:rPr>
              <a:t>nd</a:t>
            </a:r>
            <a:r>
              <a:rPr sz="2600" spc="-1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100" dirty="0">
                <a:solidFill>
                  <a:srgbClr val="070707"/>
                </a:solidFill>
                <a:latin typeface="Arial"/>
                <a:cs typeface="Arial"/>
              </a:rPr>
              <a:t>techno</a:t>
            </a:r>
            <a:r>
              <a:rPr sz="2600" spc="285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2600" spc="5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2600" spc="45" dirty="0">
                <a:solidFill>
                  <a:srgbClr val="070707"/>
                </a:solidFill>
                <a:latin typeface="Arial"/>
                <a:cs typeface="Arial"/>
              </a:rPr>
              <a:t>g</a:t>
            </a:r>
            <a:r>
              <a:rPr sz="2600" spc="12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2600" spc="-110" dirty="0">
                <a:solidFill>
                  <a:srgbClr val="070707"/>
                </a:solidFill>
                <a:latin typeface="Arial"/>
                <a:cs typeface="Arial"/>
              </a:rPr>
              <a:t>es</a:t>
            </a:r>
            <a:r>
              <a:rPr sz="2600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135" dirty="0">
                <a:solidFill>
                  <a:srgbClr val="070707"/>
                </a:solidFill>
                <a:latin typeface="Arial"/>
                <a:cs typeface="Arial"/>
              </a:rPr>
              <a:t>that</a:t>
            </a:r>
            <a:r>
              <a:rPr sz="2600" spc="1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-95" dirty="0">
                <a:solidFill>
                  <a:srgbClr val="181818"/>
                </a:solidFill>
                <a:latin typeface="Arial"/>
                <a:cs typeface="Arial"/>
              </a:rPr>
              <a:t>c</a:t>
            </a:r>
            <a:r>
              <a:rPr sz="2600" spc="135" dirty="0">
                <a:solidFill>
                  <a:srgbClr val="181818"/>
                </a:solidFill>
                <a:latin typeface="Arial"/>
                <a:cs typeface="Arial"/>
              </a:rPr>
              <a:t>a</a:t>
            </a:r>
            <a:r>
              <a:rPr sz="2600" spc="114" dirty="0">
                <a:solidFill>
                  <a:srgbClr val="181818"/>
                </a:solidFill>
                <a:latin typeface="Arial"/>
                <a:cs typeface="Arial"/>
              </a:rPr>
              <a:t>n</a:t>
            </a:r>
            <a:r>
              <a:rPr sz="2600" spc="-8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00" spc="70" dirty="0">
                <a:solidFill>
                  <a:srgbClr val="070707"/>
                </a:solidFill>
                <a:latin typeface="Arial"/>
                <a:cs typeface="Arial"/>
              </a:rPr>
              <a:t>be</a:t>
            </a:r>
            <a:r>
              <a:rPr sz="260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070707"/>
                </a:solidFill>
                <a:latin typeface="Arial"/>
                <a:cs typeface="Arial"/>
              </a:rPr>
              <a:t>used</a:t>
            </a:r>
            <a:r>
              <a:rPr sz="2600" spc="-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225" dirty="0">
                <a:solidFill>
                  <a:srgbClr val="070707"/>
                </a:solidFill>
                <a:latin typeface="Arial"/>
                <a:cs typeface="Arial"/>
              </a:rPr>
              <a:t>to</a:t>
            </a:r>
            <a:r>
              <a:rPr sz="2600" spc="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110" dirty="0">
                <a:solidFill>
                  <a:srgbClr val="070707"/>
                </a:solidFill>
                <a:latin typeface="Arial"/>
                <a:cs typeface="Arial"/>
              </a:rPr>
              <a:t>protect</a:t>
            </a:r>
            <a:r>
              <a:rPr sz="2600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165" dirty="0">
                <a:solidFill>
                  <a:srgbClr val="070707"/>
                </a:solidFill>
                <a:latin typeface="Arial"/>
                <a:cs typeface="Arial"/>
              </a:rPr>
              <a:t>the</a:t>
            </a:r>
            <a:r>
              <a:rPr sz="26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35" dirty="0">
                <a:solidFill>
                  <a:srgbClr val="181818"/>
                </a:solidFill>
                <a:latin typeface="Arial"/>
                <a:cs typeface="Arial"/>
              </a:rPr>
              <a:t>cyber</a:t>
            </a:r>
            <a:r>
              <a:rPr sz="2600" spc="12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00" spc="65" dirty="0">
                <a:solidFill>
                  <a:srgbClr val="181818"/>
                </a:solidFill>
                <a:latin typeface="Arial"/>
                <a:cs typeface="Arial"/>
              </a:rPr>
              <a:t>env</a:t>
            </a:r>
            <a:r>
              <a:rPr sz="2600" spc="114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2600" spc="120" dirty="0">
                <a:solidFill>
                  <a:srgbClr val="181818"/>
                </a:solidFill>
                <a:latin typeface="Arial"/>
                <a:cs typeface="Arial"/>
              </a:rPr>
              <a:t>ronment</a:t>
            </a:r>
            <a:r>
              <a:rPr sz="2600" spc="18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00" spc="5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2600" spc="130" dirty="0">
                <a:solidFill>
                  <a:srgbClr val="070707"/>
                </a:solidFill>
                <a:latin typeface="Arial"/>
                <a:cs typeface="Arial"/>
              </a:rPr>
              <a:t>nd</a:t>
            </a:r>
            <a:r>
              <a:rPr sz="2600" spc="-1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114" dirty="0">
                <a:solidFill>
                  <a:srgbClr val="070707"/>
                </a:solidFill>
                <a:latin typeface="Arial"/>
                <a:cs typeface="Arial"/>
              </a:rPr>
              <a:t>or</a:t>
            </a:r>
            <a:r>
              <a:rPr sz="2600" spc="5" dirty="0">
                <a:solidFill>
                  <a:srgbClr val="070707"/>
                </a:solidFill>
                <a:latin typeface="Arial"/>
                <a:cs typeface="Arial"/>
              </a:rPr>
              <a:t>g</a:t>
            </a:r>
            <a:r>
              <a:rPr sz="2600" spc="45" dirty="0">
                <a:solidFill>
                  <a:srgbClr val="070707"/>
                </a:solidFill>
                <a:latin typeface="Arial"/>
                <a:cs typeface="Arial"/>
              </a:rPr>
              <a:t>anizat</a:t>
            </a:r>
            <a:r>
              <a:rPr sz="2600" spc="10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2600" spc="114" dirty="0">
                <a:solidFill>
                  <a:srgbClr val="070707"/>
                </a:solidFill>
                <a:latin typeface="Arial"/>
                <a:cs typeface="Arial"/>
              </a:rPr>
              <a:t>on</a:t>
            </a:r>
            <a:r>
              <a:rPr sz="26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25" dirty="0">
                <a:solidFill>
                  <a:srgbClr val="070707"/>
                </a:solidFill>
                <a:latin typeface="Arial"/>
                <a:cs typeface="Arial"/>
              </a:rPr>
              <a:t>and</a:t>
            </a:r>
            <a:r>
              <a:rPr sz="2600" spc="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25" dirty="0">
                <a:solidFill>
                  <a:srgbClr val="070707"/>
                </a:solidFill>
                <a:latin typeface="Arial"/>
                <a:cs typeface="Arial"/>
              </a:rPr>
              <a:t>use</a:t>
            </a:r>
            <a:r>
              <a:rPr sz="2600" spc="50" dirty="0">
                <a:solidFill>
                  <a:srgbClr val="070707"/>
                </a:solidFill>
                <a:latin typeface="Arial"/>
                <a:cs typeface="Arial"/>
              </a:rPr>
              <a:t>r</a:t>
            </a:r>
            <a:r>
              <a:rPr sz="2600" spc="-2005" dirty="0">
                <a:solidFill>
                  <a:srgbClr val="070707"/>
                </a:solidFill>
                <a:latin typeface="宋体"/>
                <a:cs typeface="宋体"/>
              </a:rPr>
              <a:t>’</a:t>
            </a:r>
            <a:r>
              <a:rPr sz="2600" spc="-55" dirty="0">
                <a:solidFill>
                  <a:srgbClr val="070707"/>
                </a:solidFill>
                <a:latin typeface="Arial"/>
                <a:cs typeface="Arial"/>
              </a:rPr>
              <a:t>s</a:t>
            </a:r>
            <a:r>
              <a:rPr sz="260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-50" dirty="0">
                <a:solidFill>
                  <a:srgbClr val="181818"/>
                </a:solidFill>
                <a:latin typeface="Arial"/>
                <a:cs typeface="Arial"/>
              </a:rPr>
              <a:t>a</a:t>
            </a:r>
            <a:r>
              <a:rPr sz="2600" spc="-25" dirty="0">
                <a:solidFill>
                  <a:srgbClr val="181818"/>
                </a:solidFill>
                <a:latin typeface="Arial"/>
                <a:cs typeface="Arial"/>
              </a:rPr>
              <a:t>ssets.</a:t>
            </a:r>
            <a:endParaRPr sz="2600">
              <a:latin typeface="Arial"/>
              <a:cs typeface="Arial"/>
            </a:endParaRPr>
          </a:p>
          <a:p>
            <a:pPr marL="25400">
              <a:lnSpc>
                <a:spcPct val="100000"/>
              </a:lnSpc>
              <a:spcBef>
                <a:spcPts val="480"/>
              </a:spcBef>
            </a:pPr>
            <a:r>
              <a:rPr sz="2600" spc="25" dirty="0">
                <a:solidFill>
                  <a:srgbClr val="070707"/>
                </a:solidFill>
                <a:latin typeface="Arial"/>
                <a:cs typeface="Arial"/>
              </a:rPr>
              <a:t>Or</a:t>
            </a:r>
            <a:r>
              <a:rPr sz="2600" spc="-95" dirty="0">
                <a:solidFill>
                  <a:srgbClr val="070707"/>
                </a:solidFill>
                <a:latin typeface="Arial"/>
                <a:cs typeface="Arial"/>
              </a:rPr>
              <a:t>g</a:t>
            </a:r>
            <a:r>
              <a:rPr sz="2600" spc="45" dirty="0">
                <a:solidFill>
                  <a:srgbClr val="070707"/>
                </a:solidFill>
                <a:latin typeface="Arial"/>
                <a:cs typeface="Arial"/>
              </a:rPr>
              <a:t>anizat</a:t>
            </a:r>
            <a:r>
              <a:rPr sz="2600" spc="20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2600" spc="114" dirty="0">
                <a:solidFill>
                  <a:srgbClr val="070707"/>
                </a:solidFill>
                <a:latin typeface="Arial"/>
                <a:cs typeface="Arial"/>
              </a:rPr>
              <a:t>on</a:t>
            </a:r>
            <a:r>
              <a:rPr sz="2600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50" dirty="0">
                <a:solidFill>
                  <a:srgbClr val="181818"/>
                </a:solidFill>
                <a:latin typeface="Arial"/>
                <a:cs typeface="Arial"/>
              </a:rPr>
              <a:t>a</a:t>
            </a:r>
            <a:r>
              <a:rPr sz="2600" spc="130" dirty="0">
                <a:solidFill>
                  <a:srgbClr val="181818"/>
                </a:solidFill>
                <a:latin typeface="Arial"/>
                <a:cs typeface="Arial"/>
              </a:rPr>
              <a:t>nd</a:t>
            </a:r>
            <a:r>
              <a:rPr sz="2600" spc="-7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00" spc="25" dirty="0">
                <a:solidFill>
                  <a:srgbClr val="070707"/>
                </a:solidFill>
                <a:latin typeface="Arial"/>
                <a:cs typeface="Arial"/>
              </a:rPr>
              <a:t>use</a:t>
            </a:r>
            <a:r>
              <a:rPr sz="2600" spc="50" dirty="0">
                <a:solidFill>
                  <a:srgbClr val="070707"/>
                </a:solidFill>
                <a:latin typeface="Arial"/>
                <a:cs typeface="Arial"/>
              </a:rPr>
              <a:t>r</a:t>
            </a:r>
            <a:r>
              <a:rPr sz="2600" spc="-1905" dirty="0">
                <a:solidFill>
                  <a:srgbClr val="070707"/>
                </a:solidFill>
                <a:latin typeface="宋体"/>
                <a:cs typeface="宋体"/>
              </a:rPr>
              <a:t>’</a:t>
            </a:r>
            <a:r>
              <a:rPr sz="2600" spc="-55" dirty="0">
                <a:solidFill>
                  <a:srgbClr val="070707"/>
                </a:solidFill>
                <a:latin typeface="Arial"/>
                <a:cs typeface="Arial"/>
              </a:rPr>
              <a:t>s</a:t>
            </a:r>
            <a:r>
              <a:rPr sz="260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-50" dirty="0">
                <a:solidFill>
                  <a:srgbClr val="181818"/>
                </a:solidFill>
                <a:latin typeface="Arial"/>
                <a:cs typeface="Arial"/>
              </a:rPr>
              <a:t>a</a:t>
            </a:r>
            <a:r>
              <a:rPr sz="2600" spc="-40" dirty="0">
                <a:solidFill>
                  <a:srgbClr val="181818"/>
                </a:solidFill>
                <a:latin typeface="Arial"/>
                <a:cs typeface="Arial"/>
              </a:rPr>
              <a:t>ssets</a:t>
            </a:r>
            <a:r>
              <a:rPr sz="2600" spc="19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00" spc="40" dirty="0">
                <a:solidFill>
                  <a:srgbClr val="070707"/>
                </a:solidFill>
                <a:latin typeface="Arial"/>
                <a:cs typeface="Arial"/>
              </a:rPr>
              <a:t>in</a:t>
            </a:r>
            <a:r>
              <a:rPr sz="2600" spc="190" dirty="0">
                <a:solidFill>
                  <a:srgbClr val="070707"/>
                </a:solidFill>
                <a:latin typeface="Arial"/>
                <a:cs typeface="Arial"/>
              </a:rPr>
              <a:t>c</a:t>
            </a:r>
            <a:r>
              <a:rPr sz="2600" spc="20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2600" spc="85" dirty="0">
                <a:solidFill>
                  <a:srgbClr val="070707"/>
                </a:solidFill>
                <a:latin typeface="Arial"/>
                <a:cs typeface="Arial"/>
              </a:rPr>
              <a:t>ude</a:t>
            </a:r>
            <a:r>
              <a:rPr sz="260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65" dirty="0">
                <a:solidFill>
                  <a:srgbClr val="181818"/>
                </a:solidFill>
                <a:latin typeface="Arial"/>
                <a:cs typeface="Arial"/>
              </a:rPr>
              <a:t>connected</a:t>
            </a:r>
            <a:r>
              <a:rPr sz="2600" spc="18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00" spc="105" dirty="0">
                <a:solidFill>
                  <a:srgbClr val="181818"/>
                </a:solidFill>
                <a:latin typeface="Arial"/>
                <a:cs typeface="Arial"/>
              </a:rPr>
              <a:t>computing</a:t>
            </a:r>
            <a:r>
              <a:rPr sz="2600" spc="2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00" spc="95" dirty="0">
                <a:solidFill>
                  <a:srgbClr val="070707"/>
                </a:solidFill>
                <a:latin typeface="Arial"/>
                <a:cs typeface="Arial"/>
              </a:rPr>
              <a:t>dev</a:t>
            </a:r>
            <a:r>
              <a:rPr sz="2600" spc="3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2600" spc="-45" dirty="0">
                <a:solidFill>
                  <a:srgbClr val="070707"/>
                </a:solidFill>
                <a:latin typeface="Arial"/>
                <a:cs typeface="Arial"/>
              </a:rPr>
              <a:t>ce</a:t>
            </a:r>
            <a:r>
              <a:rPr sz="2600" spc="-65" dirty="0">
                <a:solidFill>
                  <a:srgbClr val="070707"/>
                </a:solidFill>
                <a:latin typeface="Arial"/>
                <a:cs typeface="Arial"/>
              </a:rPr>
              <a:t>s</a:t>
            </a:r>
            <a:r>
              <a:rPr sz="2600" spc="565" dirty="0">
                <a:solidFill>
                  <a:srgbClr val="070707"/>
                </a:solidFill>
                <a:latin typeface="Arial"/>
                <a:cs typeface="Arial"/>
              </a:rPr>
              <a:t>,</a:t>
            </a:r>
            <a:endParaRPr sz="2600">
              <a:latin typeface="Arial"/>
              <a:cs typeface="Arial"/>
            </a:endParaRPr>
          </a:p>
          <a:p>
            <a:pPr marL="25400" marR="73025">
              <a:lnSpc>
                <a:spcPct val="113799"/>
              </a:lnSpc>
              <a:spcBef>
                <a:spcPts val="150"/>
              </a:spcBef>
              <a:tabLst>
                <a:tab pos="7098665" algn="l"/>
              </a:tabLst>
            </a:pPr>
            <a:r>
              <a:rPr sz="2600" spc="65" dirty="0">
                <a:solidFill>
                  <a:srgbClr val="070707"/>
                </a:solidFill>
                <a:latin typeface="Arial"/>
                <a:cs typeface="Arial"/>
              </a:rPr>
              <a:t>perso</a:t>
            </a:r>
            <a:r>
              <a:rPr sz="2600" spc="120" dirty="0">
                <a:solidFill>
                  <a:srgbClr val="070707"/>
                </a:solidFill>
                <a:latin typeface="Arial"/>
                <a:cs typeface="Arial"/>
              </a:rPr>
              <a:t>n</a:t>
            </a:r>
            <a:r>
              <a:rPr sz="2600" spc="100" dirty="0">
                <a:solidFill>
                  <a:srgbClr val="070707"/>
                </a:solidFill>
                <a:latin typeface="Arial"/>
                <a:cs typeface="Arial"/>
              </a:rPr>
              <a:t>ne</a:t>
            </a:r>
            <a:r>
              <a:rPr sz="2600" spc="25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2600" spc="775" dirty="0">
                <a:solidFill>
                  <a:srgbClr val="070707"/>
                </a:solidFill>
                <a:latin typeface="Arial"/>
                <a:cs typeface="Arial"/>
              </a:rPr>
              <a:t>,</a:t>
            </a:r>
            <a:r>
              <a:rPr sz="2600" spc="110" dirty="0">
                <a:solidFill>
                  <a:srgbClr val="070707"/>
                </a:solidFill>
                <a:latin typeface="Arial"/>
                <a:cs typeface="Arial"/>
              </a:rPr>
              <a:t>in</a:t>
            </a:r>
            <a:r>
              <a:rPr sz="2600" spc="229" dirty="0">
                <a:solidFill>
                  <a:srgbClr val="070707"/>
                </a:solidFill>
                <a:latin typeface="Arial"/>
                <a:cs typeface="Arial"/>
              </a:rPr>
              <a:t>f</a:t>
            </a:r>
            <a:r>
              <a:rPr sz="2600" spc="-35" dirty="0">
                <a:solidFill>
                  <a:srgbClr val="070707"/>
                </a:solidFill>
                <a:latin typeface="Arial"/>
                <a:cs typeface="Arial"/>
              </a:rPr>
              <a:t>r</a:t>
            </a:r>
            <a:r>
              <a:rPr sz="2600" spc="2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2600" spc="105" dirty="0">
                <a:solidFill>
                  <a:srgbClr val="070707"/>
                </a:solidFill>
                <a:latin typeface="Arial"/>
                <a:cs typeface="Arial"/>
              </a:rPr>
              <a:t>struct</a:t>
            </a:r>
            <a:r>
              <a:rPr sz="2600" spc="254" dirty="0">
                <a:solidFill>
                  <a:srgbClr val="070707"/>
                </a:solidFill>
                <a:latin typeface="Arial"/>
                <a:cs typeface="Arial"/>
              </a:rPr>
              <a:t>u</a:t>
            </a:r>
            <a:r>
              <a:rPr sz="2600" spc="50" dirty="0">
                <a:solidFill>
                  <a:srgbClr val="070707"/>
                </a:solidFill>
                <a:latin typeface="Arial"/>
                <a:cs typeface="Arial"/>
              </a:rPr>
              <a:t>r</a:t>
            </a:r>
            <a:r>
              <a:rPr sz="2600" spc="3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2600" spc="775" dirty="0">
                <a:solidFill>
                  <a:srgbClr val="070707"/>
                </a:solidFill>
                <a:latin typeface="Arial"/>
                <a:cs typeface="Arial"/>
              </a:rPr>
              <a:t>,</a:t>
            </a:r>
            <a:r>
              <a:rPr sz="2600" spc="50" dirty="0">
                <a:solidFill>
                  <a:srgbClr val="181818"/>
                </a:solidFill>
                <a:latin typeface="Arial"/>
                <a:cs typeface="Arial"/>
              </a:rPr>
              <a:t>a</a:t>
            </a:r>
            <a:r>
              <a:rPr sz="2600" spc="95" dirty="0">
                <a:solidFill>
                  <a:srgbClr val="181818"/>
                </a:solidFill>
                <a:latin typeface="Arial"/>
                <a:cs typeface="Arial"/>
              </a:rPr>
              <a:t>pplicat</a:t>
            </a:r>
            <a:r>
              <a:rPr sz="2600" spc="130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2600" dirty="0">
                <a:solidFill>
                  <a:srgbClr val="181818"/>
                </a:solidFill>
                <a:latin typeface="Arial"/>
                <a:cs typeface="Arial"/>
              </a:rPr>
              <a:t>on</a:t>
            </a:r>
            <a:r>
              <a:rPr sz="2600" spc="5" dirty="0">
                <a:solidFill>
                  <a:srgbClr val="181818"/>
                </a:solidFill>
                <a:latin typeface="Arial"/>
                <a:cs typeface="Arial"/>
              </a:rPr>
              <a:t>s</a:t>
            </a:r>
            <a:r>
              <a:rPr sz="2600" spc="775" dirty="0">
                <a:solidFill>
                  <a:srgbClr val="181818"/>
                </a:solidFill>
                <a:latin typeface="Arial"/>
                <a:cs typeface="Arial"/>
              </a:rPr>
              <a:t>,</a:t>
            </a:r>
            <a:r>
              <a:rPr sz="2600" spc="10" dirty="0">
                <a:solidFill>
                  <a:srgbClr val="181818"/>
                </a:solidFill>
                <a:latin typeface="Arial"/>
                <a:cs typeface="Arial"/>
              </a:rPr>
              <a:t>services,</a:t>
            </a:r>
            <a:r>
              <a:rPr sz="2600" spc="2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00" spc="180" dirty="0">
                <a:solidFill>
                  <a:srgbClr val="070707"/>
                </a:solidFill>
                <a:latin typeface="Arial"/>
                <a:cs typeface="Arial"/>
              </a:rPr>
              <a:t>te</a:t>
            </a:r>
            <a:r>
              <a:rPr sz="2600" spc="85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2600" spc="114" dirty="0">
                <a:solidFill>
                  <a:srgbClr val="070707"/>
                </a:solidFill>
                <a:latin typeface="Arial"/>
                <a:cs typeface="Arial"/>
              </a:rPr>
              <a:t>ecommu</a:t>
            </a:r>
            <a:r>
              <a:rPr sz="2600" spc="285" dirty="0">
                <a:solidFill>
                  <a:srgbClr val="070707"/>
                </a:solidFill>
                <a:latin typeface="Arial"/>
                <a:cs typeface="Arial"/>
              </a:rPr>
              <a:t>n</a:t>
            </a:r>
            <a:r>
              <a:rPr sz="2600" spc="80" dirty="0">
                <a:solidFill>
                  <a:srgbClr val="070707"/>
                </a:solidFill>
                <a:latin typeface="Arial"/>
                <a:cs typeface="Arial"/>
              </a:rPr>
              <a:t>icat</a:t>
            </a:r>
            <a:r>
              <a:rPr sz="2600" spc="5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2600" spc="114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2600" spc="90" dirty="0">
                <a:solidFill>
                  <a:srgbClr val="070707"/>
                </a:solidFill>
                <a:latin typeface="Arial"/>
                <a:cs typeface="Arial"/>
              </a:rPr>
              <a:t>n</a:t>
            </a:r>
            <a:r>
              <a:rPr sz="2600" spc="-170" dirty="0">
                <a:solidFill>
                  <a:srgbClr val="070707"/>
                </a:solidFill>
                <a:latin typeface="Arial"/>
                <a:cs typeface="Arial"/>
              </a:rPr>
              <a:t>s</a:t>
            </a:r>
            <a:r>
              <a:rPr sz="260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-5" dirty="0">
                <a:solidFill>
                  <a:srgbClr val="181818"/>
                </a:solidFill>
                <a:latin typeface="Arial"/>
                <a:cs typeface="Arial"/>
              </a:rPr>
              <a:t>systems, </a:t>
            </a:r>
            <a:r>
              <a:rPr sz="2600" spc="55" dirty="0">
                <a:solidFill>
                  <a:srgbClr val="181818"/>
                </a:solidFill>
                <a:latin typeface="Arial"/>
                <a:cs typeface="Arial"/>
              </a:rPr>
              <a:t>and</a:t>
            </a:r>
            <a:r>
              <a:rPr sz="2600" spc="-1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00" spc="165" dirty="0">
                <a:solidFill>
                  <a:srgbClr val="070707"/>
                </a:solidFill>
                <a:latin typeface="Arial"/>
                <a:cs typeface="Arial"/>
              </a:rPr>
              <a:t>the</a:t>
            </a:r>
            <a:r>
              <a:rPr sz="2600" spc="-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105" dirty="0">
                <a:solidFill>
                  <a:srgbClr val="070707"/>
                </a:solidFill>
                <a:latin typeface="Arial"/>
                <a:cs typeface="Arial"/>
              </a:rPr>
              <a:t>tota</a:t>
            </a:r>
            <a:r>
              <a:rPr sz="2600" spc="-3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120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2600" spc="-8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2600" spc="160" dirty="0">
                <a:solidFill>
                  <a:srgbClr val="070707"/>
                </a:solidFill>
                <a:latin typeface="Arial"/>
                <a:cs typeface="Arial"/>
              </a:rPr>
              <a:t>ty</a:t>
            </a:r>
            <a:r>
              <a:rPr sz="260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135" dirty="0">
                <a:solidFill>
                  <a:srgbClr val="070707"/>
                </a:solidFill>
                <a:latin typeface="Arial"/>
                <a:cs typeface="Arial"/>
              </a:rPr>
              <a:t>of</a:t>
            </a:r>
            <a:r>
              <a:rPr sz="260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130" dirty="0">
                <a:solidFill>
                  <a:srgbClr val="070707"/>
                </a:solidFill>
                <a:latin typeface="Arial"/>
                <a:cs typeface="Arial"/>
              </a:rPr>
              <a:t>tra</a:t>
            </a:r>
            <a:r>
              <a:rPr sz="2600" spc="225" dirty="0">
                <a:solidFill>
                  <a:srgbClr val="070707"/>
                </a:solidFill>
                <a:latin typeface="Arial"/>
                <a:cs typeface="Arial"/>
              </a:rPr>
              <a:t>n</a:t>
            </a:r>
            <a:r>
              <a:rPr sz="2600" spc="65" dirty="0">
                <a:solidFill>
                  <a:srgbClr val="070707"/>
                </a:solidFill>
                <a:latin typeface="Arial"/>
                <a:cs typeface="Arial"/>
              </a:rPr>
              <a:t>sm</a:t>
            </a:r>
            <a:r>
              <a:rPr sz="2600" spc="1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2600" spc="160" dirty="0">
                <a:solidFill>
                  <a:srgbClr val="070707"/>
                </a:solidFill>
                <a:latin typeface="Arial"/>
                <a:cs typeface="Arial"/>
              </a:rPr>
              <a:t>tted</a:t>
            </a:r>
            <a:r>
              <a:rPr sz="260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120" dirty="0">
                <a:solidFill>
                  <a:srgbClr val="181818"/>
                </a:solidFill>
                <a:latin typeface="Arial"/>
                <a:cs typeface="Arial"/>
              </a:rPr>
              <a:t>and/or</a:t>
            </a:r>
            <a:r>
              <a:rPr sz="2600" spc="17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00" spc="70" dirty="0">
                <a:solidFill>
                  <a:srgbClr val="181818"/>
                </a:solidFill>
                <a:latin typeface="Arial"/>
                <a:cs typeface="Arial"/>
              </a:rPr>
              <a:t>stored</a:t>
            </a:r>
            <a:r>
              <a:rPr sz="2600" dirty="0">
                <a:solidFill>
                  <a:srgbClr val="181818"/>
                </a:solidFill>
                <a:latin typeface="Arial"/>
                <a:cs typeface="Arial"/>
              </a:rPr>
              <a:t>	</a:t>
            </a:r>
            <a:r>
              <a:rPr sz="2600" spc="12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2600" spc="130" dirty="0">
                <a:solidFill>
                  <a:srgbClr val="070707"/>
                </a:solidFill>
                <a:latin typeface="Arial"/>
                <a:cs typeface="Arial"/>
              </a:rPr>
              <a:t>nfor</a:t>
            </a:r>
            <a:r>
              <a:rPr sz="2600" spc="210" dirty="0">
                <a:solidFill>
                  <a:srgbClr val="070707"/>
                </a:solidFill>
                <a:latin typeface="Arial"/>
                <a:cs typeface="Arial"/>
              </a:rPr>
              <a:t>m</a:t>
            </a:r>
            <a:r>
              <a:rPr sz="2600" spc="110" dirty="0">
                <a:solidFill>
                  <a:srgbClr val="070707"/>
                </a:solidFill>
                <a:latin typeface="Arial"/>
                <a:cs typeface="Arial"/>
              </a:rPr>
              <a:t>ation</a:t>
            </a:r>
            <a:r>
              <a:rPr sz="260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12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2600" spc="245" dirty="0">
                <a:solidFill>
                  <a:srgbClr val="070707"/>
                </a:solidFill>
                <a:latin typeface="Arial"/>
                <a:cs typeface="Arial"/>
              </a:rPr>
              <a:t>n</a:t>
            </a:r>
            <a:r>
              <a:rPr sz="2600" spc="-3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165" dirty="0">
                <a:solidFill>
                  <a:srgbClr val="070707"/>
                </a:solidFill>
                <a:latin typeface="Arial"/>
                <a:cs typeface="Arial"/>
              </a:rPr>
              <a:t>the</a:t>
            </a:r>
            <a:r>
              <a:rPr sz="26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-105" dirty="0">
                <a:solidFill>
                  <a:srgbClr val="070707"/>
                </a:solidFill>
                <a:latin typeface="Arial"/>
                <a:cs typeface="Arial"/>
              </a:rPr>
              <a:t>c</a:t>
            </a:r>
            <a:r>
              <a:rPr sz="2600" spc="60" dirty="0">
                <a:solidFill>
                  <a:srgbClr val="070707"/>
                </a:solidFill>
                <a:latin typeface="Arial"/>
                <a:cs typeface="Arial"/>
              </a:rPr>
              <a:t>yber</a:t>
            </a:r>
            <a:r>
              <a:rPr sz="260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70" dirty="0">
                <a:solidFill>
                  <a:srgbClr val="181818"/>
                </a:solidFill>
                <a:latin typeface="Arial"/>
                <a:cs typeface="Arial"/>
              </a:rPr>
              <a:t>e</a:t>
            </a:r>
            <a:r>
              <a:rPr sz="2600" spc="-70" dirty="0">
                <a:solidFill>
                  <a:srgbClr val="181818"/>
                </a:solidFill>
                <a:latin typeface="Arial"/>
                <a:cs typeface="Arial"/>
              </a:rPr>
              <a:t>n</a:t>
            </a:r>
            <a:r>
              <a:rPr sz="2600" spc="90" dirty="0">
                <a:solidFill>
                  <a:srgbClr val="181818"/>
                </a:solidFill>
                <a:latin typeface="Arial"/>
                <a:cs typeface="Arial"/>
              </a:rPr>
              <a:t>viro</a:t>
            </a:r>
            <a:r>
              <a:rPr sz="2600" spc="285" dirty="0">
                <a:solidFill>
                  <a:srgbClr val="181818"/>
                </a:solidFill>
                <a:latin typeface="Arial"/>
                <a:cs typeface="Arial"/>
              </a:rPr>
              <a:t>n</a:t>
            </a:r>
            <a:r>
              <a:rPr sz="2600" spc="140" dirty="0">
                <a:solidFill>
                  <a:srgbClr val="181818"/>
                </a:solidFill>
                <a:latin typeface="Arial"/>
                <a:cs typeface="Arial"/>
              </a:rPr>
              <a:t>me</a:t>
            </a:r>
            <a:r>
              <a:rPr sz="2600" spc="-50" dirty="0">
                <a:solidFill>
                  <a:srgbClr val="181818"/>
                </a:solidFill>
                <a:latin typeface="Arial"/>
                <a:cs typeface="Arial"/>
              </a:rPr>
              <a:t>n</a:t>
            </a:r>
            <a:r>
              <a:rPr sz="2600" spc="240" dirty="0">
                <a:solidFill>
                  <a:srgbClr val="181818"/>
                </a:solidFill>
                <a:latin typeface="Arial"/>
                <a:cs typeface="Arial"/>
              </a:rPr>
              <a:t>t.</a:t>
            </a:r>
            <a:r>
              <a:rPr sz="2600" spc="-15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00" spc="-30" dirty="0">
                <a:solidFill>
                  <a:srgbClr val="181818"/>
                </a:solidFill>
                <a:latin typeface="Arial"/>
                <a:cs typeface="Arial"/>
              </a:rPr>
              <a:t>Cybersec</a:t>
            </a:r>
            <a:r>
              <a:rPr sz="2600" spc="-38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00" spc="135" dirty="0">
                <a:solidFill>
                  <a:srgbClr val="181818"/>
                </a:solidFill>
                <a:latin typeface="Arial"/>
                <a:cs typeface="Arial"/>
              </a:rPr>
              <a:t>ur</a:t>
            </a:r>
            <a:r>
              <a:rPr sz="2600" spc="-7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2600" spc="160" dirty="0">
                <a:solidFill>
                  <a:srgbClr val="181818"/>
                </a:solidFill>
                <a:latin typeface="Arial"/>
                <a:cs typeface="Arial"/>
              </a:rPr>
              <a:t>ty</a:t>
            </a:r>
            <a:r>
              <a:rPr sz="2600" spc="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00" spc="-204" dirty="0">
                <a:solidFill>
                  <a:srgbClr val="181818"/>
                </a:solidFill>
                <a:latin typeface="Arial"/>
                <a:cs typeface="Arial"/>
              </a:rPr>
              <a:t>s</a:t>
            </a:r>
            <a:r>
              <a:rPr sz="2600" spc="250" dirty="0">
                <a:solidFill>
                  <a:srgbClr val="181818"/>
                </a:solidFill>
                <a:latin typeface="Arial"/>
                <a:cs typeface="Arial"/>
              </a:rPr>
              <a:t>tr</a:t>
            </a:r>
            <a:r>
              <a:rPr sz="2600" spc="120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2600" spc="-70" dirty="0">
                <a:solidFill>
                  <a:srgbClr val="181818"/>
                </a:solidFill>
                <a:latin typeface="Arial"/>
                <a:cs typeface="Arial"/>
              </a:rPr>
              <a:t>ves</a:t>
            </a:r>
            <a:r>
              <a:rPr sz="2600" spc="1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00" spc="170" dirty="0">
                <a:solidFill>
                  <a:srgbClr val="070707"/>
                </a:solidFill>
                <a:latin typeface="Arial"/>
                <a:cs typeface="Arial"/>
              </a:rPr>
              <a:t>to</a:t>
            </a:r>
            <a:r>
              <a:rPr sz="26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35" dirty="0">
                <a:solidFill>
                  <a:srgbClr val="181818"/>
                </a:solidFill>
                <a:latin typeface="Arial"/>
                <a:cs typeface="Arial"/>
              </a:rPr>
              <a:t>ensure</a:t>
            </a:r>
            <a:r>
              <a:rPr sz="2600" spc="-1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00" spc="165" dirty="0">
                <a:solidFill>
                  <a:srgbClr val="070707"/>
                </a:solidFill>
                <a:latin typeface="Arial"/>
                <a:cs typeface="Arial"/>
              </a:rPr>
              <a:t>the</a:t>
            </a:r>
            <a:r>
              <a:rPr sz="26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105" dirty="0">
                <a:solidFill>
                  <a:srgbClr val="181818"/>
                </a:solidFill>
                <a:latin typeface="Arial"/>
                <a:cs typeface="Arial"/>
              </a:rPr>
              <a:t>atta</a:t>
            </a:r>
            <a:r>
              <a:rPr sz="2600" spc="15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2600" spc="125" dirty="0">
                <a:solidFill>
                  <a:srgbClr val="181818"/>
                </a:solidFill>
                <a:latin typeface="Arial"/>
                <a:cs typeface="Arial"/>
              </a:rPr>
              <a:t>nment</a:t>
            </a:r>
            <a:r>
              <a:rPr sz="2600" spc="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00" spc="50" dirty="0">
                <a:solidFill>
                  <a:srgbClr val="181818"/>
                </a:solidFill>
                <a:latin typeface="Arial"/>
                <a:cs typeface="Arial"/>
              </a:rPr>
              <a:t>a</a:t>
            </a:r>
            <a:r>
              <a:rPr sz="2600" spc="130" dirty="0">
                <a:solidFill>
                  <a:srgbClr val="181818"/>
                </a:solidFill>
                <a:latin typeface="Arial"/>
                <a:cs typeface="Arial"/>
              </a:rPr>
              <a:t>nd</a:t>
            </a:r>
            <a:endParaRPr sz="2600">
              <a:latin typeface="Arial"/>
              <a:cs typeface="Arial"/>
            </a:endParaRPr>
          </a:p>
          <a:p>
            <a:pPr marL="12700" marR="277495" indent="12700">
              <a:lnSpc>
                <a:spcPct val="115399"/>
              </a:lnSpc>
            </a:pPr>
            <a:r>
              <a:rPr sz="2600" spc="125" dirty="0">
                <a:solidFill>
                  <a:srgbClr val="070707"/>
                </a:solidFill>
                <a:latin typeface="Arial"/>
                <a:cs typeface="Arial"/>
              </a:rPr>
              <a:t>ma</a:t>
            </a:r>
            <a:r>
              <a:rPr sz="2600" spc="5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2600" spc="-50" dirty="0">
                <a:solidFill>
                  <a:srgbClr val="070707"/>
                </a:solidFill>
                <a:latin typeface="Arial"/>
                <a:cs typeface="Arial"/>
              </a:rPr>
              <a:t>n</a:t>
            </a:r>
            <a:r>
              <a:rPr sz="2600" spc="75" dirty="0">
                <a:solidFill>
                  <a:srgbClr val="070707"/>
                </a:solidFill>
                <a:latin typeface="Arial"/>
                <a:cs typeface="Arial"/>
              </a:rPr>
              <a:t>tena</a:t>
            </a:r>
            <a:r>
              <a:rPr sz="2600" spc="-3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070707"/>
                </a:solidFill>
                <a:latin typeface="Arial"/>
                <a:cs typeface="Arial"/>
              </a:rPr>
              <a:t>nce</a:t>
            </a:r>
            <a:r>
              <a:rPr sz="260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135" dirty="0">
                <a:solidFill>
                  <a:srgbClr val="070707"/>
                </a:solidFill>
                <a:latin typeface="Arial"/>
                <a:cs typeface="Arial"/>
              </a:rPr>
              <a:t>of</a:t>
            </a:r>
            <a:r>
              <a:rPr sz="260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165" dirty="0">
                <a:solidFill>
                  <a:srgbClr val="070707"/>
                </a:solidFill>
                <a:latin typeface="Arial"/>
                <a:cs typeface="Arial"/>
              </a:rPr>
              <a:t>the</a:t>
            </a:r>
            <a:r>
              <a:rPr sz="2600" spc="-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-85" dirty="0">
                <a:solidFill>
                  <a:srgbClr val="181818"/>
                </a:solidFill>
                <a:latin typeface="Arial"/>
                <a:cs typeface="Arial"/>
              </a:rPr>
              <a:t>se</a:t>
            </a:r>
            <a:r>
              <a:rPr sz="2600" spc="210" dirty="0">
                <a:solidFill>
                  <a:srgbClr val="181818"/>
                </a:solidFill>
                <a:latin typeface="Arial"/>
                <a:cs typeface="Arial"/>
              </a:rPr>
              <a:t>c</a:t>
            </a:r>
            <a:r>
              <a:rPr sz="2600" spc="135" dirty="0">
                <a:solidFill>
                  <a:srgbClr val="181818"/>
                </a:solidFill>
                <a:latin typeface="Arial"/>
                <a:cs typeface="Arial"/>
              </a:rPr>
              <a:t>ur</a:t>
            </a:r>
            <a:r>
              <a:rPr sz="2600" spc="-7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2600" spc="210" dirty="0">
                <a:solidFill>
                  <a:srgbClr val="181818"/>
                </a:solidFill>
                <a:latin typeface="Arial"/>
                <a:cs typeface="Arial"/>
              </a:rPr>
              <a:t>ty</a:t>
            </a:r>
            <a:r>
              <a:rPr sz="2600" spc="1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00" spc="125" dirty="0">
                <a:solidFill>
                  <a:srgbClr val="070707"/>
                </a:solidFill>
                <a:latin typeface="Arial"/>
                <a:cs typeface="Arial"/>
              </a:rPr>
              <a:t>propert</a:t>
            </a:r>
            <a:r>
              <a:rPr sz="2600" spc="17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2600" spc="-110" dirty="0">
                <a:solidFill>
                  <a:srgbClr val="070707"/>
                </a:solidFill>
                <a:latin typeface="Arial"/>
                <a:cs typeface="Arial"/>
              </a:rPr>
              <a:t>es</a:t>
            </a:r>
            <a:r>
              <a:rPr sz="26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95" dirty="0">
                <a:solidFill>
                  <a:srgbClr val="181818"/>
                </a:solidFill>
                <a:latin typeface="Arial"/>
                <a:cs typeface="Arial"/>
              </a:rPr>
              <a:t>of</a:t>
            </a:r>
            <a:r>
              <a:rPr sz="2600" spc="1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00" spc="130" dirty="0">
                <a:solidFill>
                  <a:srgbClr val="070707"/>
                </a:solidFill>
                <a:latin typeface="Arial"/>
                <a:cs typeface="Arial"/>
              </a:rPr>
              <a:t>the</a:t>
            </a:r>
            <a:r>
              <a:rPr sz="26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114" dirty="0">
                <a:solidFill>
                  <a:srgbClr val="070707"/>
                </a:solidFill>
                <a:latin typeface="Arial"/>
                <a:cs typeface="Arial"/>
              </a:rPr>
              <a:t>or</a:t>
            </a:r>
            <a:r>
              <a:rPr sz="2600" spc="5" dirty="0">
                <a:solidFill>
                  <a:srgbClr val="070707"/>
                </a:solidFill>
                <a:latin typeface="Arial"/>
                <a:cs typeface="Arial"/>
              </a:rPr>
              <a:t>g</a:t>
            </a:r>
            <a:r>
              <a:rPr sz="2600" spc="-19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2600" spc="-48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65" dirty="0">
                <a:solidFill>
                  <a:srgbClr val="070707"/>
                </a:solidFill>
                <a:latin typeface="Arial"/>
                <a:cs typeface="Arial"/>
              </a:rPr>
              <a:t>nizat</a:t>
            </a:r>
            <a:r>
              <a:rPr sz="260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2600" spc="114" dirty="0">
                <a:solidFill>
                  <a:srgbClr val="070707"/>
                </a:solidFill>
                <a:latin typeface="Arial"/>
                <a:cs typeface="Arial"/>
              </a:rPr>
              <a:t>on</a:t>
            </a:r>
            <a:r>
              <a:rPr sz="26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50" dirty="0">
                <a:solidFill>
                  <a:srgbClr val="181818"/>
                </a:solidFill>
                <a:latin typeface="Arial"/>
                <a:cs typeface="Arial"/>
              </a:rPr>
              <a:t>a</a:t>
            </a:r>
            <a:r>
              <a:rPr sz="2600" spc="130" dirty="0">
                <a:solidFill>
                  <a:srgbClr val="181818"/>
                </a:solidFill>
                <a:latin typeface="Arial"/>
                <a:cs typeface="Arial"/>
              </a:rPr>
              <a:t>nd</a:t>
            </a:r>
            <a:r>
              <a:rPr sz="2600" spc="-7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00" spc="25" dirty="0">
                <a:solidFill>
                  <a:srgbClr val="070707"/>
                </a:solidFill>
                <a:latin typeface="Arial"/>
                <a:cs typeface="Arial"/>
              </a:rPr>
              <a:t>use</a:t>
            </a:r>
            <a:r>
              <a:rPr sz="2600" spc="50" dirty="0">
                <a:solidFill>
                  <a:srgbClr val="070707"/>
                </a:solidFill>
                <a:latin typeface="Arial"/>
                <a:cs typeface="Arial"/>
              </a:rPr>
              <a:t>r</a:t>
            </a:r>
            <a:r>
              <a:rPr sz="2600" spc="-1905" dirty="0">
                <a:solidFill>
                  <a:srgbClr val="070707"/>
                </a:solidFill>
                <a:latin typeface="宋体"/>
                <a:cs typeface="宋体"/>
              </a:rPr>
              <a:t>’</a:t>
            </a:r>
            <a:r>
              <a:rPr sz="2600" spc="-55" dirty="0">
                <a:solidFill>
                  <a:srgbClr val="070707"/>
                </a:solidFill>
                <a:latin typeface="Arial"/>
                <a:cs typeface="Arial"/>
              </a:rPr>
              <a:t>s</a:t>
            </a:r>
            <a:r>
              <a:rPr sz="260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-50" dirty="0">
                <a:solidFill>
                  <a:srgbClr val="181818"/>
                </a:solidFill>
                <a:latin typeface="Arial"/>
                <a:cs typeface="Arial"/>
              </a:rPr>
              <a:t>a</a:t>
            </a:r>
            <a:r>
              <a:rPr sz="2600" spc="-40" dirty="0">
                <a:solidFill>
                  <a:srgbClr val="181818"/>
                </a:solidFill>
                <a:latin typeface="Arial"/>
                <a:cs typeface="Arial"/>
              </a:rPr>
              <a:t>ssets</a:t>
            </a:r>
            <a:r>
              <a:rPr sz="2600" spc="-2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00" spc="-120" dirty="0">
                <a:solidFill>
                  <a:srgbClr val="181818"/>
                </a:solidFill>
                <a:latin typeface="Arial"/>
                <a:cs typeface="Arial"/>
              </a:rPr>
              <a:t>ag</a:t>
            </a:r>
            <a:r>
              <a:rPr sz="2600" spc="190" dirty="0">
                <a:solidFill>
                  <a:srgbClr val="181818"/>
                </a:solidFill>
                <a:latin typeface="Arial"/>
                <a:cs typeface="Arial"/>
              </a:rPr>
              <a:t>a</a:t>
            </a:r>
            <a:r>
              <a:rPr sz="2600" spc="35" dirty="0">
                <a:solidFill>
                  <a:srgbClr val="181818"/>
                </a:solidFill>
                <a:latin typeface="Arial"/>
                <a:cs typeface="Arial"/>
              </a:rPr>
              <a:t>inst</a:t>
            </a:r>
            <a:r>
              <a:rPr sz="2600" spc="17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00" spc="90" dirty="0">
                <a:solidFill>
                  <a:srgbClr val="070707"/>
                </a:solidFill>
                <a:latin typeface="Arial"/>
                <a:cs typeface="Arial"/>
              </a:rPr>
              <a:t>re</a:t>
            </a:r>
            <a:r>
              <a:rPr sz="2600" spc="25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2600" spc="10" dirty="0">
                <a:solidFill>
                  <a:srgbClr val="070707"/>
                </a:solidFill>
                <a:latin typeface="Arial"/>
                <a:cs typeface="Arial"/>
              </a:rPr>
              <a:t>eva</a:t>
            </a:r>
            <a:r>
              <a:rPr sz="2600" spc="-85" dirty="0">
                <a:solidFill>
                  <a:srgbClr val="070707"/>
                </a:solidFill>
                <a:latin typeface="Arial"/>
                <a:cs typeface="Arial"/>
              </a:rPr>
              <a:t>n</a:t>
            </a:r>
            <a:r>
              <a:rPr sz="2600" spc="355" dirty="0">
                <a:solidFill>
                  <a:srgbClr val="070707"/>
                </a:solidFill>
                <a:latin typeface="Arial"/>
                <a:cs typeface="Arial"/>
              </a:rPr>
              <a:t>t</a:t>
            </a:r>
            <a:r>
              <a:rPr sz="2600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-85" dirty="0">
                <a:solidFill>
                  <a:srgbClr val="181818"/>
                </a:solidFill>
                <a:latin typeface="Arial"/>
                <a:cs typeface="Arial"/>
              </a:rPr>
              <a:t>se</a:t>
            </a:r>
            <a:r>
              <a:rPr sz="2600" spc="210" dirty="0">
                <a:solidFill>
                  <a:srgbClr val="181818"/>
                </a:solidFill>
                <a:latin typeface="Arial"/>
                <a:cs typeface="Arial"/>
              </a:rPr>
              <a:t>c</a:t>
            </a:r>
            <a:r>
              <a:rPr sz="2600" spc="135" dirty="0">
                <a:solidFill>
                  <a:srgbClr val="181818"/>
                </a:solidFill>
                <a:latin typeface="Arial"/>
                <a:cs typeface="Arial"/>
              </a:rPr>
              <a:t>ur</a:t>
            </a:r>
            <a:r>
              <a:rPr sz="2600" spc="-7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2600" spc="160" dirty="0">
                <a:solidFill>
                  <a:srgbClr val="181818"/>
                </a:solidFill>
                <a:latin typeface="Arial"/>
                <a:cs typeface="Arial"/>
              </a:rPr>
              <a:t>ty</a:t>
            </a:r>
            <a:r>
              <a:rPr sz="2600" spc="1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00" spc="225" dirty="0">
                <a:solidFill>
                  <a:srgbClr val="070707"/>
                </a:solidFill>
                <a:latin typeface="Arial"/>
                <a:cs typeface="Arial"/>
              </a:rPr>
              <a:t>r</a:t>
            </a:r>
            <a:r>
              <a:rPr sz="2600" spc="-7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2600" spc="-65" dirty="0">
                <a:solidFill>
                  <a:srgbClr val="070707"/>
                </a:solidFill>
                <a:latin typeface="Arial"/>
                <a:cs typeface="Arial"/>
              </a:rPr>
              <a:t>sks</a:t>
            </a:r>
            <a:r>
              <a:rPr sz="26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12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2600" spc="245" dirty="0">
                <a:solidFill>
                  <a:srgbClr val="070707"/>
                </a:solidFill>
                <a:latin typeface="Arial"/>
                <a:cs typeface="Arial"/>
              </a:rPr>
              <a:t>n</a:t>
            </a:r>
            <a:r>
              <a:rPr sz="2600" spc="-3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165" dirty="0">
                <a:solidFill>
                  <a:srgbClr val="070707"/>
                </a:solidFill>
                <a:latin typeface="Arial"/>
                <a:cs typeface="Arial"/>
              </a:rPr>
              <a:t>the</a:t>
            </a:r>
            <a:r>
              <a:rPr sz="26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35" dirty="0">
                <a:solidFill>
                  <a:srgbClr val="181818"/>
                </a:solidFill>
                <a:latin typeface="Arial"/>
                <a:cs typeface="Arial"/>
              </a:rPr>
              <a:t>cyber</a:t>
            </a:r>
            <a:r>
              <a:rPr sz="2600" spc="12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00" spc="65" dirty="0">
                <a:solidFill>
                  <a:srgbClr val="181818"/>
                </a:solidFill>
                <a:latin typeface="Arial"/>
                <a:cs typeface="Arial"/>
              </a:rPr>
              <a:t>env</a:t>
            </a:r>
            <a:r>
              <a:rPr sz="2600" spc="114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2600" spc="125" dirty="0">
                <a:solidFill>
                  <a:srgbClr val="181818"/>
                </a:solidFill>
                <a:latin typeface="Arial"/>
                <a:cs typeface="Arial"/>
              </a:rPr>
              <a:t>ronment.</a:t>
            </a:r>
            <a:r>
              <a:rPr sz="2600" spc="-10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00" spc="0" dirty="0">
                <a:solidFill>
                  <a:srgbClr val="070707"/>
                </a:solidFill>
                <a:latin typeface="Arial"/>
                <a:cs typeface="Arial"/>
              </a:rPr>
              <a:t>T</a:t>
            </a:r>
            <a:r>
              <a:rPr sz="2600" spc="70" dirty="0">
                <a:solidFill>
                  <a:srgbClr val="070707"/>
                </a:solidFill>
                <a:latin typeface="Arial"/>
                <a:cs typeface="Arial"/>
              </a:rPr>
              <a:t>he</a:t>
            </a:r>
            <a:r>
              <a:rPr sz="2600" spc="-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-50" dirty="0">
                <a:solidFill>
                  <a:srgbClr val="181818"/>
                </a:solidFill>
                <a:latin typeface="Arial"/>
                <a:cs typeface="Arial"/>
              </a:rPr>
              <a:t>g</a:t>
            </a:r>
            <a:r>
              <a:rPr sz="2600" spc="25" dirty="0">
                <a:solidFill>
                  <a:srgbClr val="181818"/>
                </a:solidFill>
                <a:latin typeface="Arial"/>
                <a:cs typeface="Arial"/>
              </a:rPr>
              <a:t>enera</a:t>
            </a:r>
            <a:r>
              <a:rPr sz="2600" spc="-40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00" spc="165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2600" spc="-27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00" spc="-85" dirty="0">
                <a:solidFill>
                  <a:srgbClr val="181818"/>
                </a:solidFill>
                <a:latin typeface="Arial"/>
                <a:cs typeface="Arial"/>
              </a:rPr>
              <a:t>se</a:t>
            </a:r>
            <a:r>
              <a:rPr sz="2600" spc="210" dirty="0">
                <a:solidFill>
                  <a:srgbClr val="181818"/>
                </a:solidFill>
                <a:latin typeface="Arial"/>
                <a:cs typeface="Arial"/>
              </a:rPr>
              <a:t>c</a:t>
            </a:r>
            <a:r>
              <a:rPr sz="2600" spc="185" dirty="0">
                <a:solidFill>
                  <a:srgbClr val="181818"/>
                </a:solidFill>
                <a:latin typeface="Arial"/>
                <a:cs typeface="Arial"/>
              </a:rPr>
              <a:t>ur</a:t>
            </a:r>
            <a:r>
              <a:rPr sz="2600" spc="-6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2600" spc="160" dirty="0">
                <a:solidFill>
                  <a:srgbClr val="181818"/>
                </a:solidFill>
                <a:latin typeface="Arial"/>
                <a:cs typeface="Arial"/>
              </a:rPr>
              <a:t>ty</a:t>
            </a:r>
            <a:r>
              <a:rPr sz="2600" spc="11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00" spc="114" dirty="0">
                <a:solidFill>
                  <a:srgbClr val="070707"/>
                </a:solidFill>
                <a:latin typeface="Arial"/>
                <a:cs typeface="Arial"/>
              </a:rPr>
              <a:t>object</a:t>
            </a:r>
            <a:r>
              <a:rPr sz="2600" spc="9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2600" spc="-30" dirty="0">
                <a:solidFill>
                  <a:srgbClr val="070707"/>
                </a:solidFill>
                <a:latin typeface="Arial"/>
                <a:cs typeface="Arial"/>
              </a:rPr>
              <a:t>ves</a:t>
            </a:r>
            <a:r>
              <a:rPr sz="26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50" dirty="0">
                <a:solidFill>
                  <a:srgbClr val="070707"/>
                </a:solidFill>
                <a:latin typeface="Arial"/>
                <a:cs typeface="Arial"/>
              </a:rPr>
              <a:t>comprise</a:t>
            </a:r>
            <a:r>
              <a:rPr sz="26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130" dirty="0">
                <a:solidFill>
                  <a:srgbClr val="070707"/>
                </a:solidFill>
                <a:latin typeface="Arial"/>
                <a:cs typeface="Arial"/>
              </a:rPr>
              <a:t>the</a:t>
            </a:r>
            <a:r>
              <a:rPr sz="2600" spc="-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114" dirty="0">
                <a:solidFill>
                  <a:srgbClr val="070707"/>
                </a:solidFill>
                <a:latin typeface="Arial"/>
                <a:cs typeface="Arial"/>
              </a:rPr>
              <a:t>followin</a:t>
            </a:r>
            <a:r>
              <a:rPr sz="2600" spc="430" dirty="0">
                <a:solidFill>
                  <a:srgbClr val="070707"/>
                </a:solidFill>
                <a:latin typeface="Arial"/>
                <a:cs typeface="Arial"/>
              </a:rPr>
              <a:t>g</a:t>
            </a:r>
            <a:r>
              <a:rPr sz="2600" spc="90" dirty="0">
                <a:solidFill>
                  <a:srgbClr val="070707"/>
                </a:solidFill>
                <a:latin typeface="Arial"/>
                <a:cs typeface="Arial"/>
              </a:rPr>
              <a:t>:</a:t>
            </a:r>
            <a:r>
              <a:rPr sz="2600" spc="-2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-100" dirty="0">
                <a:solidFill>
                  <a:srgbClr val="181818"/>
                </a:solidFill>
                <a:latin typeface="Arial"/>
                <a:cs typeface="Arial"/>
              </a:rPr>
              <a:t>av</a:t>
            </a:r>
            <a:r>
              <a:rPr sz="2600" spc="195" dirty="0">
                <a:solidFill>
                  <a:srgbClr val="181818"/>
                </a:solidFill>
                <a:latin typeface="Arial"/>
                <a:cs typeface="Arial"/>
              </a:rPr>
              <a:t>a</a:t>
            </a:r>
            <a:r>
              <a:rPr sz="2600" spc="80" dirty="0">
                <a:solidFill>
                  <a:srgbClr val="181818"/>
                </a:solidFill>
                <a:latin typeface="Arial"/>
                <a:cs typeface="Arial"/>
              </a:rPr>
              <a:t>ilabil</a:t>
            </a:r>
            <a:r>
              <a:rPr sz="2600" spc="20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2600" spc="110" dirty="0">
                <a:solidFill>
                  <a:srgbClr val="181818"/>
                </a:solidFill>
                <a:latin typeface="Arial"/>
                <a:cs typeface="Arial"/>
              </a:rPr>
              <a:t>t</a:t>
            </a:r>
            <a:r>
              <a:rPr sz="2600" spc="260" dirty="0">
                <a:solidFill>
                  <a:srgbClr val="181818"/>
                </a:solidFill>
                <a:latin typeface="Arial"/>
                <a:cs typeface="Arial"/>
              </a:rPr>
              <a:t>y</a:t>
            </a:r>
            <a:r>
              <a:rPr sz="2600" spc="869" dirty="0">
                <a:solidFill>
                  <a:srgbClr val="181818"/>
                </a:solidFill>
                <a:latin typeface="Arial"/>
                <a:cs typeface="Arial"/>
              </a:rPr>
              <a:t>;</a:t>
            </a:r>
            <a:r>
              <a:rPr sz="2600" spc="12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2600" spc="-50" dirty="0">
                <a:solidFill>
                  <a:srgbClr val="070707"/>
                </a:solidFill>
                <a:latin typeface="Arial"/>
                <a:cs typeface="Arial"/>
              </a:rPr>
              <a:t>n</a:t>
            </a:r>
            <a:r>
              <a:rPr sz="2600" spc="110" dirty="0">
                <a:solidFill>
                  <a:srgbClr val="070707"/>
                </a:solidFill>
                <a:latin typeface="Arial"/>
                <a:cs typeface="Arial"/>
              </a:rPr>
              <a:t>tegr</a:t>
            </a:r>
            <a:r>
              <a:rPr sz="2600" spc="9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2600" spc="110" dirty="0">
                <a:solidFill>
                  <a:srgbClr val="070707"/>
                </a:solidFill>
                <a:latin typeface="Arial"/>
                <a:cs typeface="Arial"/>
              </a:rPr>
              <a:t>t</a:t>
            </a:r>
            <a:r>
              <a:rPr sz="2600" spc="60" dirty="0">
                <a:solidFill>
                  <a:srgbClr val="070707"/>
                </a:solidFill>
                <a:latin typeface="Arial"/>
                <a:cs typeface="Arial"/>
              </a:rPr>
              <a:t>y</a:t>
            </a:r>
            <a:r>
              <a:rPr sz="2600" spc="775" dirty="0">
                <a:solidFill>
                  <a:srgbClr val="070707"/>
                </a:solidFill>
                <a:latin typeface="Arial"/>
                <a:cs typeface="Arial"/>
              </a:rPr>
              <a:t>,</a:t>
            </a:r>
            <a:r>
              <a:rPr sz="2600" spc="50" dirty="0">
                <a:solidFill>
                  <a:srgbClr val="181818"/>
                </a:solidFill>
                <a:latin typeface="Arial"/>
                <a:cs typeface="Arial"/>
              </a:rPr>
              <a:t>whic</a:t>
            </a:r>
            <a:r>
              <a:rPr sz="2600" spc="-3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00" spc="114" dirty="0">
                <a:solidFill>
                  <a:srgbClr val="181818"/>
                </a:solidFill>
                <a:latin typeface="Arial"/>
                <a:cs typeface="Arial"/>
              </a:rPr>
              <a:t>h</a:t>
            </a:r>
            <a:r>
              <a:rPr sz="2600" spc="-8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00" spc="130" dirty="0">
                <a:solidFill>
                  <a:srgbClr val="070707"/>
                </a:solidFill>
                <a:latin typeface="Arial"/>
                <a:cs typeface="Arial"/>
              </a:rPr>
              <a:t>m</a:t>
            </a:r>
            <a:r>
              <a:rPr sz="2600" spc="10" dirty="0">
                <a:solidFill>
                  <a:srgbClr val="070707"/>
                </a:solidFill>
                <a:latin typeface="Arial"/>
                <a:cs typeface="Arial"/>
              </a:rPr>
              <a:t>ay</a:t>
            </a:r>
            <a:r>
              <a:rPr sz="26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12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2600" spc="50" dirty="0">
                <a:solidFill>
                  <a:srgbClr val="070707"/>
                </a:solidFill>
                <a:latin typeface="Arial"/>
                <a:cs typeface="Arial"/>
              </a:rPr>
              <a:t>n</a:t>
            </a:r>
            <a:r>
              <a:rPr sz="2600" spc="95" dirty="0">
                <a:solidFill>
                  <a:srgbClr val="070707"/>
                </a:solidFill>
                <a:latin typeface="Arial"/>
                <a:cs typeface="Arial"/>
              </a:rPr>
              <a:t>c</a:t>
            </a:r>
            <a:r>
              <a:rPr sz="2600" spc="70" dirty="0">
                <a:solidFill>
                  <a:srgbClr val="070707"/>
                </a:solidFill>
                <a:latin typeface="Arial"/>
                <a:cs typeface="Arial"/>
              </a:rPr>
              <a:t>lude</a:t>
            </a:r>
            <a:r>
              <a:rPr sz="260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00" spc="90" dirty="0">
                <a:solidFill>
                  <a:srgbClr val="181818"/>
                </a:solidFill>
                <a:latin typeface="Arial"/>
                <a:cs typeface="Arial"/>
              </a:rPr>
              <a:t>authe</a:t>
            </a:r>
            <a:r>
              <a:rPr sz="2600" spc="95" dirty="0">
                <a:solidFill>
                  <a:srgbClr val="181818"/>
                </a:solidFill>
                <a:latin typeface="Arial"/>
                <a:cs typeface="Arial"/>
              </a:rPr>
              <a:t>n</a:t>
            </a:r>
            <a:r>
              <a:rPr sz="2600" spc="135" dirty="0">
                <a:solidFill>
                  <a:srgbClr val="181818"/>
                </a:solidFill>
                <a:latin typeface="Arial"/>
                <a:cs typeface="Arial"/>
              </a:rPr>
              <a:t>tic</a:t>
            </a:r>
            <a:r>
              <a:rPr sz="2600" spc="100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2600" spc="160" dirty="0">
                <a:solidFill>
                  <a:srgbClr val="181818"/>
                </a:solidFill>
                <a:latin typeface="Arial"/>
                <a:cs typeface="Arial"/>
              </a:rPr>
              <a:t>ty</a:t>
            </a:r>
            <a:r>
              <a:rPr sz="2600" spc="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00" spc="55" dirty="0">
                <a:solidFill>
                  <a:srgbClr val="181818"/>
                </a:solidFill>
                <a:latin typeface="Arial"/>
                <a:cs typeface="Arial"/>
              </a:rPr>
              <a:t>and</a:t>
            </a:r>
            <a:r>
              <a:rPr sz="2600" spc="6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00" spc="114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2600" spc="125" dirty="0">
                <a:solidFill>
                  <a:srgbClr val="070707"/>
                </a:solidFill>
                <a:latin typeface="Arial"/>
                <a:cs typeface="Arial"/>
              </a:rPr>
              <a:t>n</a:t>
            </a:r>
            <a:r>
              <a:rPr sz="2600" spc="125" dirty="0">
                <a:solidFill>
                  <a:srgbClr val="363636"/>
                </a:solidFill>
                <a:latin typeface="Arial"/>
                <a:cs typeface="Arial"/>
              </a:rPr>
              <a:t>-</a:t>
            </a:r>
            <a:r>
              <a:rPr sz="2600" spc="105" dirty="0">
                <a:solidFill>
                  <a:srgbClr val="070707"/>
                </a:solidFill>
                <a:latin typeface="Arial"/>
                <a:cs typeface="Arial"/>
              </a:rPr>
              <a:t>repud</a:t>
            </a:r>
            <a:r>
              <a:rPr sz="2600" spc="13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2600" spc="114" dirty="0">
                <a:solidFill>
                  <a:srgbClr val="070707"/>
                </a:solidFill>
                <a:latin typeface="Arial"/>
                <a:cs typeface="Arial"/>
              </a:rPr>
              <a:t>atio</a:t>
            </a:r>
            <a:r>
              <a:rPr sz="2600" spc="90" dirty="0">
                <a:solidFill>
                  <a:srgbClr val="070707"/>
                </a:solidFill>
                <a:latin typeface="Arial"/>
                <a:cs typeface="Arial"/>
              </a:rPr>
              <a:t>n</a:t>
            </a:r>
            <a:r>
              <a:rPr sz="2600" spc="775" dirty="0">
                <a:solidFill>
                  <a:srgbClr val="070707"/>
                </a:solidFill>
                <a:latin typeface="Arial"/>
                <a:cs typeface="Arial"/>
              </a:rPr>
              <a:t>;</a:t>
            </a:r>
            <a:r>
              <a:rPr sz="2600" spc="50" dirty="0">
                <a:solidFill>
                  <a:srgbClr val="181818"/>
                </a:solidFill>
                <a:latin typeface="Arial"/>
                <a:cs typeface="Arial"/>
              </a:rPr>
              <a:t>a</a:t>
            </a:r>
            <a:r>
              <a:rPr sz="2600" spc="130" dirty="0">
                <a:solidFill>
                  <a:srgbClr val="181818"/>
                </a:solidFill>
                <a:latin typeface="Arial"/>
                <a:cs typeface="Arial"/>
              </a:rPr>
              <a:t>nd</a:t>
            </a:r>
            <a:r>
              <a:rPr sz="2600" spc="-7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00" spc="-105" dirty="0">
                <a:solidFill>
                  <a:srgbClr val="070707"/>
                </a:solidFill>
                <a:latin typeface="Arial"/>
                <a:cs typeface="Arial"/>
              </a:rPr>
              <a:t>c</a:t>
            </a:r>
            <a:r>
              <a:rPr sz="2600" spc="155" dirty="0">
                <a:solidFill>
                  <a:srgbClr val="070707"/>
                </a:solidFill>
                <a:latin typeface="Arial"/>
                <a:cs typeface="Arial"/>
              </a:rPr>
              <a:t>onf</a:t>
            </a:r>
            <a:r>
              <a:rPr sz="2600" spc="13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2600" spc="8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2600" spc="-15" dirty="0">
                <a:solidFill>
                  <a:srgbClr val="070707"/>
                </a:solidFill>
                <a:latin typeface="Arial"/>
                <a:cs typeface="Arial"/>
              </a:rPr>
              <a:t>n</a:t>
            </a:r>
            <a:r>
              <a:rPr sz="2600" spc="60" dirty="0">
                <a:solidFill>
                  <a:srgbClr val="070707"/>
                </a:solidFill>
                <a:latin typeface="Arial"/>
                <a:cs typeface="Arial"/>
              </a:rPr>
              <a:t>ti</a:t>
            </a:r>
            <a:r>
              <a:rPr sz="2600" spc="42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2600" spc="120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2600" spc="-8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2600" spc="110" dirty="0">
                <a:solidFill>
                  <a:srgbClr val="070707"/>
                </a:solidFill>
                <a:latin typeface="Arial"/>
                <a:cs typeface="Arial"/>
              </a:rPr>
              <a:t>t</a:t>
            </a:r>
            <a:r>
              <a:rPr sz="2600" spc="260" dirty="0">
                <a:solidFill>
                  <a:srgbClr val="070707"/>
                </a:solidFill>
                <a:latin typeface="Arial"/>
                <a:cs typeface="Arial"/>
              </a:rPr>
              <a:t>y</a:t>
            </a:r>
            <a:r>
              <a:rPr sz="2600" spc="90" dirty="0">
                <a:solidFill>
                  <a:srgbClr val="070707"/>
                </a:solidFill>
                <a:latin typeface="Arial"/>
                <a:cs typeface="Arial"/>
              </a:rPr>
              <a:t>.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92150"/>
            <a:ext cx="13716000" cy="0"/>
          </a:xfrm>
          <a:custGeom>
            <a:avLst/>
            <a:gdLst/>
            <a:ahLst/>
            <a:cxnLst/>
            <a:rect l="l" t="t" r="r" b="b"/>
            <a:pathLst>
              <a:path w="13716000">
                <a:moveTo>
                  <a:pt x="0" y="0"/>
                </a:moveTo>
                <a:lnTo>
                  <a:pt x="13716000" y="0"/>
                </a:lnTo>
              </a:path>
            </a:pathLst>
          </a:custGeom>
          <a:ln w="63500">
            <a:solidFill>
              <a:srgbClr val="E8901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5200" spc="-100" dirty="0">
                <a:solidFill>
                  <a:srgbClr val="030303"/>
                </a:solidFill>
                <a:latin typeface="Times New Roman"/>
                <a:cs typeface="Times New Roman"/>
              </a:rPr>
              <a:t>1</a:t>
            </a:r>
            <a:r>
              <a:rPr sz="5200" spc="295" dirty="0">
                <a:solidFill>
                  <a:srgbClr val="030303"/>
                </a:solidFill>
                <a:latin typeface="Times New Roman"/>
                <a:cs typeface="Times New Roman"/>
              </a:rPr>
              <a:t>.</a:t>
            </a:r>
            <a:r>
              <a:rPr sz="5200" spc="-300" dirty="0">
                <a:solidFill>
                  <a:srgbClr val="030303"/>
                </a:solidFill>
                <a:latin typeface="Times New Roman"/>
                <a:cs typeface="Times New Roman"/>
              </a:rPr>
              <a:t> </a:t>
            </a:r>
            <a:r>
              <a:rPr sz="5200" spc="-260" dirty="0">
                <a:solidFill>
                  <a:srgbClr val="230F03"/>
                </a:solidFill>
                <a:latin typeface="Times New Roman"/>
                <a:cs typeface="Times New Roman"/>
              </a:rPr>
              <a:t>2</a:t>
            </a:r>
            <a:r>
              <a:rPr sz="5200" spc="-640" dirty="0">
                <a:solidFill>
                  <a:srgbClr val="230F03"/>
                </a:solidFill>
                <a:latin typeface="Times New Roman"/>
                <a:cs typeface="Times New Roman"/>
              </a:rPr>
              <a:t> </a:t>
            </a:r>
            <a:r>
              <a:rPr sz="5200" spc="-204" dirty="0">
                <a:solidFill>
                  <a:srgbClr val="230F03"/>
                </a:solidFill>
              </a:rPr>
              <a:t>网</a:t>
            </a:r>
            <a:r>
              <a:rPr sz="5200" spc="395" dirty="0">
                <a:solidFill>
                  <a:srgbClr val="230F03"/>
                </a:solidFill>
              </a:rPr>
              <a:t>络</a:t>
            </a:r>
            <a:r>
              <a:rPr sz="5200" spc="155" dirty="0">
                <a:solidFill>
                  <a:srgbClr val="230F03"/>
                </a:solidFill>
              </a:rPr>
              <a:t>空</a:t>
            </a:r>
            <a:r>
              <a:rPr sz="5200" spc="240" dirty="0">
                <a:solidFill>
                  <a:srgbClr val="230F03"/>
                </a:solidFill>
              </a:rPr>
              <a:t>间</a:t>
            </a:r>
            <a:r>
              <a:rPr sz="5200" spc="-5" dirty="0">
                <a:solidFill>
                  <a:srgbClr val="230F03"/>
                </a:solidFill>
              </a:rPr>
              <a:t>安</a:t>
            </a:r>
            <a:r>
              <a:rPr sz="5200" spc="600" dirty="0">
                <a:solidFill>
                  <a:srgbClr val="230F03"/>
                </a:solidFill>
              </a:rPr>
              <a:t>全</a:t>
            </a:r>
            <a:r>
              <a:rPr sz="5200" spc="-204" dirty="0">
                <a:solidFill>
                  <a:srgbClr val="230F03"/>
                </a:solidFill>
              </a:rPr>
              <a:t>的</a:t>
            </a:r>
            <a:r>
              <a:rPr sz="5200" spc="195" dirty="0">
                <a:solidFill>
                  <a:srgbClr val="230F03"/>
                </a:solidFill>
              </a:rPr>
              <a:t>基本</a:t>
            </a:r>
            <a:r>
              <a:rPr sz="5200" spc="295" dirty="0">
                <a:solidFill>
                  <a:srgbClr val="230F03"/>
                </a:solidFill>
              </a:rPr>
              <a:t>认</a:t>
            </a:r>
            <a:r>
              <a:rPr sz="5200" spc="204" dirty="0">
                <a:solidFill>
                  <a:srgbClr val="230F03"/>
                </a:solidFill>
              </a:rPr>
              <a:t>识</a:t>
            </a:r>
            <a:endParaRPr sz="5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12800" y="1882179"/>
            <a:ext cx="5167630" cy="5200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550" spc="-55" dirty="0">
                <a:solidFill>
                  <a:srgbClr val="030303"/>
                </a:solidFill>
                <a:latin typeface="宋体"/>
                <a:cs typeface="宋体"/>
              </a:rPr>
              <a:t>定</a:t>
            </a:r>
            <a:r>
              <a:rPr sz="3550" spc="345" dirty="0">
                <a:solidFill>
                  <a:srgbClr val="030303"/>
                </a:solidFill>
                <a:latin typeface="宋体"/>
                <a:cs typeface="宋体"/>
              </a:rPr>
              <a:t>义</a:t>
            </a:r>
            <a:r>
              <a:rPr sz="3750" spc="-105" dirty="0">
                <a:solidFill>
                  <a:srgbClr val="030303"/>
                </a:solidFill>
                <a:latin typeface="Arial"/>
                <a:cs typeface="Arial"/>
              </a:rPr>
              <a:t>3</a:t>
            </a:r>
            <a:r>
              <a:rPr sz="3750" spc="37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700" spc="-1605" dirty="0">
                <a:solidFill>
                  <a:srgbClr val="030303"/>
                </a:solidFill>
                <a:latin typeface="宋体"/>
                <a:cs typeface="宋体"/>
              </a:rPr>
              <a:t>：</a:t>
            </a:r>
            <a:r>
              <a:rPr sz="3700" spc="-100" dirty="0">
                <a:solidFill>
                  <a:srgbClr val="030303"/>
                </a:solidFill>
                <a:latin typeface="宋体"/>
                <a:cs typeface="宋体"/>
              </a:rPr>
              <a:t>荷</a:t>
            </a:r>
            <a:r>
              <a:rPr sz="3700" spc="-305" dirty="0">
                <a:solidFill>
                  <a:srgbClr val="030303"/>
                </a:solidFill>
                <a:latin typeface="宋体"/>
                <a:cs typeface="宋体"/>
              </a:rPr>
              <a:t>兰</a:t>
            </a:r>
            <a:r>
              <a:rPr sz="3700" spc="95" dirty="0">
                <a:solidFill>
                  <a:srgbClr val="030303"/>
                </a:solidFill>
                <a:latin typeface="宋体"/>
                <a:cs typeface="宋体"/>
              </a:rPr>
              <a:t>安</a:t>
            </a:r>
            <a:r>
              <a:rPr sz="3700" spc="-105" dirty="0">
                <a:solidFill>
                  <a:srgbClr val="030303"/>
                </a:solidFill>
                <a:latin typeface="宋体"/>
                <a:cs typeface="宋体"/>
              </a:rPr>
              <a:t>全</a:t>
            </a:r>
            <a:r>
              <a:rPr sz="3700" spc="-5" dirty="0">
                <a:solidFill>
                  <a:srgbClr val="030303"/>
                </a:solidFill>
                <a:latin typeface="宋体"/>
                <a:cs typeface="宋体"/>
              </a:rPr>
              <a:t>与</a:t>
            </a:r>
            <a:r>
              <a:rPr sz="3700" spc="-305" dirty="0">
                <a:solidFill>
                  <a:srgbClr val="030303"/>
                </a:solidFill>
                <a:latin typeface="宋体"/>
                <a:cs typeface="宋体"/>
              </a:rPr>
              <a:t>司</a:t>
            </a:r>
            <a:r>
              <a:rPr sz="3700" spc="-204" dirty="0">
                <a:solidFill>
                  <a:srgbClr val="030303"/>
                </a:solidFill>
                <a:latin typeface="宋体"/>
                <a:cs typeface="宋体"/>
              </a:rPr>
              <a:t>法</a:t>
            </a:r>
            <a:r>
              <a:rPr sz="3700" spc="-1110" dirty="0">
                <a:solidFill>
                  <a:srgbClr val="030303"/>
                </a:solidFill>
                <a:latin typeface="宋体"/>
                <a:cs typeface="宋体"/>
              </a:rPr>
              <a:t>音</a:t>
            </a:r>
            <a:endParaRPr sz="3700">
              <a:latin typeface="宋体"/>
              <a:cs typeface="宋体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099300" y="1900087"/>
            <a:ext cx="5370830" cy="501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750" spc="10" dirty="0">
                <a:solidFill>
                  <a:srgbClr val="030303"/>
                </a:solidFill>
                <a:latin typeface="Arial"/>
                <a:cs typeface="Arial"/>
              </a:rPr>
              <a:t>fr</a:t>
            </a:r>
            <a:r>
              <a:rPr sz="3750" spc="295" dirty="0">
                <a:solidFill>
                  <a:srgbClr val="030303"/>
                </a:solidFill>
                <a:latin typeface="Arial"/>
                <a:cs typeface="Arial"/>
              </a:rPr>
              <a:t>e</a:t>
            </a:r>
            <a:r>
              <a:rPr sz="3750" spc="100" dirty="0">
                <a:solidFill>
                  <a:srgbClr val="030303"/>
                </a:solidFill>
                <a:latin typeface="Arial"/>
                <a:cs typeface="Arial"/>
              </a:rPr>
              <a:t>ed</a:t>
            </a:r>
            <a:r>
              <a:rPr sz="3750" spc="229" dirty="0">
                <a:solidFill>
                  <a:srgbClr val="030303"/>
                </a:solidFill>
                <a:latin typeface="Arial"/>
                <a:cs typeface="Arial"/>
              </a:rPr>
              <a:t>o</a:t>
            </a:r>
            <a:r>
              <a:rPr sz="3750" spc="250" dirty="0">
                <a:solidFill>
                  <a:srgbClr val="030303"/>
                </a:solidFill>
                <a:latin typeface="Arial"/>
                <a:cs typeface="Arial"/>
              </a:rPr>
              <a:t>m</a:t>
            </a:r>
            <a:r>
              <a:rPr sz="3750" spc="-12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750" spc="350" dirty="0">
                <a:solidFill>
                  <a:srgbClr val="030303"/>
                </a:solidFill>
                <a:latin typeface="Arial"/>
                <a:cs typeface="Arial"/>
              </a:rPr>
              <a:t>f</a:t>
            </a:r>
            <a:r>
              <a:rPr sz="3750" spc="120" dirty="0">
                <a:solidFill>
                  <a:srgbClr val="030303"/>
                </a:solidFill>
                <a:latin typeface="Arial"/>
                <a:cs typeface="Arial"/>
              </a:rPr>
              <a:t>r</a:t>
            </a:r>
            <a:r>
              <a:rPr sz="3750" spc="135" dirty="0">
                <a:solidFill>
                  <a:srgbClr val="030303"/>
                </a:solidFill>
                <a:latin typeface="Arial"/>
                <a:cs typeface="Arial"/>
              </a:rPr>
              <a:t>o</a:t>
            </a:r>
            <a:r>
              <a:rPr sz="3750" spc="250" dirty="0">
                <a:solidFill>
                  <a:srgbClr val="030303"/>
                </a:solidFill>
                <a:latin typeface="Arial"/>
                <a:cs typeface="Arial"/>
              </a:rPr>
              <a:t>m</a:t>
            </a:r>
            <a:r>
              <a:rPr sz="3750" spc="-2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750" spc="-45" dirty="0">
                <a:solidFill>
                  <a:srgbClr val="030303"/>
                </a:solidFill>
                <a:latin typeface="Arial"/>
                <a:cs typeface="Arial"/>
              </a:rPr>
              <a:t>d</a:t>
            </a:r>
            <a:r>
              <a:rPr sz="3750" spc="265" dirty="0">
                <a:solidFill>
                  <a:srgbClr val="030303"/>
                </a:solidFill>
                <a:latin typeface="Arial"/>
                <a:cs typeface="Arial"/>
              </a:rPr>
              <a:t>a</a:t>
            </a:r>
            <a:r>
              <a:rPr sz="3750" spc="10" dirty="0">
                <a:solidFill>
                  <a:srgbClr val="030303"/>
                </a:solidFill>
                <a:latin typeface="Arial"/>
                <a:cs typeface="Arial"/>
              </a:rPr>
              <a:t>n</a:t>
            </a:r>
            <a:r>
              <a:rPr sz="3750" spc="50" dirty="0">
                <a:solidFill>
                  <a:srgbClr val="030303"/>
                </a:solidFill>
                <a:latin typeface="Arial"/>
                <a:cs typeface="Arial"/>
              </a:rPr>
              <a:t>ger</a:t>
            </a:r>
            <a:r>
              <a:rPr sz="3750" spc="17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750" spc="204" dirty="0">
                <a:solidFill>
                  <a:srgbClr val="030303"/>
                </a:solidFill>
                <a:latin typeface="Arial"/>
                <a:cs typeface="Arial"/>
              </a:rPr>
              <a:t>o</a:t>
            </a:r>
            <a:r>
              <a:rPr sz="3750" spc="135" dirty="0">
                <a:solidFill>
                  <a:srgbClr val="030303"/>
                </a:solidFill>
                <a:latin typeface="Arial"/>
                <a:cs typeface="Arial"/>
              </a:rPr>
              <a:t>r</a:t>
            </a:r>
            <a:endParaRPr sz="37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42321" y="2446187"/>
            <a:ext cx="12420600" cy="32448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382905">
              <a:lnSpc>
                <a:spcPts val="4400"/>
              </a:lnSpc>
            </a:pPr>
            <a:r>
              <a:rPr sz="3750" spc="-45" dirty="0">
                <a:solidFill>
                  <a:srgbClr val="030303"/>
                </a:solidFill>
                <a:latin typeface="Arial"/>
                <a:cs typeface="Arial"/>
              </a:rPr>
              <a:t>d</a:t>
            </a:r>
            <a:r>
              <a:rPr sz="3750" spc="265" dirty="0">
                <a:solidFill>
                  <a:srgbClr val="030303"/>
                </a:solidFill>
                <a:latin typeface="Arial"/>
                <a:cs typeface="Arial"/>
              </a:rPr>
              <a:t>a</a:t>
            </a:r>
            <a:r>
              <a:rPr sz="3750" spc="-65" dirty="0">
                <a:solidFill>
                  <a:srgbClr val="030303"/>
                </a:solidFill>
                <a:latin typeface="Arial"/>
                <a:cs typeface="Arial"/>
              </a:rPr>
              <a:t>m</a:t>
            </a:r>
            <a:r>
              <a:rPr sz="3750" spc="150" dirty="0">
                <a:solidFill>
                  <a:srgbClr val="030303"/>
                </a:solidFill>
                <a:latin typeface="Arial"/>
                <a:cs typeface="Arial"/>
              </a:rPr>
              <a:t>a</a:t>
            </a:r>
            <a:r>
              <a:rPr sz="3750" spc="-45" dirty="0">
                <a:solidFill>
                  <a:srgbClr val="030303"/>
                </a:solidFill>
                <a:latin typeface="Arial"/>
                <a:cs typeface="Arial"/>
              </a:rPr>
              <a:t>ge</a:t>
            </a:r>
            <a:r>
              <a:rPr sz="3750" spc="27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750" dirty="0">
                <a:solidFill>
                  <a:srgbClr val="030303"/>
                </a:solidFill>
                <a:latin typeface="Arial"/>
                <a:cs typeface="Arial"/>
              </a:rPr>
              <a:t>due</a:t>
            </a:r>
            <a:r>
              <a:rPr sz="3750" spc="20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750" spc="275" dirty="0">
                <a:solidFill>
                  <a:srgbClr val="030303"/>
                </a:solidFill>
                <a:latin typeface="Arial"/>
                <a:cs typeface="Arial"/>
              </a:rPr>
              <a:t>to</a:t>
            </a:r>
            <a:r>
              <a:rPr sz="3750" spc="-3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750" spc="65" dirty="0">
                <a:solidFill>
                  <a:srgbClr val="030303"/>
                </a:solidFill>
                <a:latin typeface="Arial"/>
                <a:cs typeface="Arial"/>
              </a:rPr>
              <a:t>the</a:t>
            </a:r>
            <a:r>
              <a:rPr sz="3750" spc="34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750" spc="165" dirty="0">
                <a:solidFill>
                  <a:srgbClr val="030303"/>
                </a:solidFill>
                <a:latin typeface="Arial"/>
                <a:cs typeface="Arial"/>
              </a:rPr>
              <a:t>d</a:t>
            </a:r>
            <a:r>
              <a:rPr sz="3750" spc="105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3750" spc="95" dirty="0">
                <a:solidFill>
                  <a:srgbClr val="030303"/>
                </a:solidFill>
                <a:latin typeface="Arial"/>
                <a:cs typeface="Arial"/>
              </a:rPr>
              <a:t>srupt</a:t>
            </a:r>
            <a:r>
              <a:rPr sz="3750" spc="225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3750" spc="204" dirty="0">
                <a:solidFill>
                  <a:srgbClr val="030303"/>
                </a:solidFill>
                <a:latin typeface="Arial"/>
                <a:cs typeface="Arial"/>
              </a:rPr>
              <a:t>o</a:t>
            </a:r>
            <a:r>
              <a:rPr sz="3750" spc="10" dirty="0">
                <a:solidFill>
                  <a:srgbClr val="030303"/>
                </a:solidFill>
                <a:latin typeface="Arial"/>
                <a:cs typeface="Arial"/>
              </a:rPr>
              <a:t>n</a:t>
            </a:r>
            <a:r>
              <a:rPr sz="3750" spc="245" dirty="0">
                <a:solidFill>
                  <a:srgbClr val="030303"/>
                </a:solidFill>
                <a:latin typeface="Arial"/>
                <a:cs typeface="Arial"/>
              </a:rPr>
              <a:t>,</a:t>
            </a:r>
            <a:r>
              <a:rPr sz="3750" spc="-23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750" spc="210" dirty="0">
                <a:solidFill>
                  <a:srgbClr val="030303"/>
                </a:solidFill>
                <a:latin typeface="Arial"/>
                <a:cs typeface="Arial"/>
              </a:rPr>
              <a:t>b</a:t>
            </a:r>
            <a:r>
              <a:rPr sz="3750" spc="-40" dirty="0">
                <a:solidFill>
                  <a:srgbClr val="030303"/>
                </a:solidFill>
                <a:latin typeface="Arial"/>
                <a:cs typeface="Arial"/>
              </a:rPr>
              <a:t>r</a:t>
            </a:r>
            <a:r>
              <a:rPr sz="3750" dirty="0">
                <a:solidFill>
                  <a:srgbClr val="030303"/>
                </a:solidFill>
                <a:latin typeface="Arial"/>
                <a:cs typeface="Arial"/>
              </a:rPr>
              <a:t>e</a:t>
            </a:r>
            <a:r>
              <a:rPr sz="3750" spc="10" dirty="0">
                <a:solidFill>
                  <a:srgbClr val="030303"/>
                </a:solidFill>
                <a:latin typeface="Arial"/>
                <a:cs typeface="Arial"/>
              </a:rPr>
              <a:t>a</a:t>
            </a:r>
            <a:r>
              <a:rPr sz="3750" spc="155" dirty="0">
                <a:solidFill>
                  <a:srgbClr val="030303"/>
                </a:solidFill>
                <a:latin typeface="Arial"/>
                <a:cs typeface="Arial"/>
              </a:rPr>
              <a:t>kd</a:t>
            </a:r>
            <a:r>
              <a:rPr sz="3750" spc="-165" dirty="0">
                <a:solidFill>
                  <a:srgbClr val="030303"/>
                </a:solidFill>
                <a:latin typeface="Arial"/>
                <a:cs typeface="Arial"/>
              </a:rPr>
              <a:t>o</a:t>
            </a:r>
            <a:r>
              <a:rPr sz="3750" spc="105" dirty="0">
                <a:solidFill>
                  <a:srgbClr val="030303"/>
                </a:solidFill>
                <a:latin typeface="Arial"/>
                <a:cs typeface="Arial"/>
              </a:rPr>
              <a:t>w</a:t>
            </a:r>
            <a:r>
              <a:rPr sz="3750" spc="295" dirty="0">
                <a:solidFill>
                  <a:srgbClr val="030303"/>
                </a:solidFill>
                <a:latin typeface="Arial"/>
                <a:cs typeface="Arial"/>
              </a:rPr>
              <a:t>n</a:t>
            </a:r>
            <a:r>
              <a:rPr sz="3750" spc="-145" dirty="0">
                <a:solidFill>
                  <a:srgbClr val="030303"/>
                </a:solidFill>
                <a:latin typeface="Arial"/>
                <a:cs typeface="Arial"/>
              </a:rPr>
              <a:t>,</a:t>
            </a:r>
            <a:r>
              <a:rPr sz="3750" spc="305" dirty="0">
                <a:solidFill>
                  <a:srgbClr val="030303"/>
                </a:solidFill>
                <a:latin typeface="Arial"/>
                <a:cs typeface="Arial"/>
              </a:rPr>
              <a:t>o</a:t>
            </a:r>
            <a:r>
              <a:rPr sz="3750" spc="135" dirty="0">
                <a:solidFill>
                  <a:srgbClr val="030303"/>
                </a:solidFill>
                <a:latin typeface="Arial"/>
                <a:cs typeface="Arial"/>
              </a:rPr>
              <a:t>r</a:t>
            </a:r>
            <a:r>
              <a:rPr sz="3750" spc="-3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750" spc="340" dirty="0">
                <a:solidFill>
                  <a:srgbClr val="030303"/>
                </a:solidFill>
                <a:latin typeface="Arial"/>
                <a:cs typeface="Arial"/>
              </a:rPr>
              <a:t>m</a:t>
            </a:r>
            <a:r>
              <a:rPr sz="3750" spc="-5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3750" spc="-160" dirty="0">
                <a:solidFill>
                  <a:srgbClr val="030303"/>
                </a:solidFill>
                <a:latin typeface="Arial"/>
                <a:cs typeface="Arial"/>
              </a:rPr>
              <a:t>suse</a:t>
            </a:r>
            <a:r>
              <a:rPr sz="3750" spc="27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750" spc="10" dirty="0">
                <a:solidFill>
                  <a:srgbClr val="030303"/>
                </a:solidFill>
                <a:latin typeface="Arial"/>
                <a:cs typeface="Arial"/>
              </a:rPr>
              <a:t>o</a:t>
            </a:r>
            <a:r>
              <a:rPr sz="3750" spc="35" dirty="0">
                <a:solidFill>
                  <a:srgbClr val="030303"/>
                </a:solidFill>
                <a:latin typeface="Arial"/>
                <a:cs typeface="Arial"/>
              </a:rPr>
              <a:t>f </a:t>
            </a:r>
            <a:r>
              <a:rPr sz="3750" spc="-2765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3750" spc="-415" dirty="0">
                <a:solidFill>
                  <a:srgbClr val="030303"/>
                </a:solidFill>
                <a:latin typeface="Arial"/>
                <a:cs typeface="Arial"/>
              </a:rPr>
              <a:t>C</a:t>
            </a:r>
            <a:r>
              <a:rPr sz="3750" spc="-495" dirty="0">
                <a:solidFill>
                  <a:srgbClr val="030303"/>
                </a:solidFill>
                <a:latin typeface="Arial"/>
                <a:cs typeface="Arial"/>
              </a:rPr>
              <a:t>T</a:t>
            </a:r>
            <a:r>
              <a:rPr sz="3750" spc="315" dirty="0">
                <a:solidFill>
                  <a:srgbClr val="030303"/>
                </a:solidFill>
                <a:latin typeface="Arial"/>
                <a:cs typeface="Arial"/>
              </a:rPr>
              <a:t>.</a:t>
            </a:r>
            <a:r>
              <a:rPr sz="3750" spc="-60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750" spc="5" dirty="0">
                <a:solidFill>
                  <a:srgbClr val="030303"/>
                </a:solidFill>
                <a:latin typeface="Arial"/>
                <a:cs typeface="Arial"/>
              </a:rPr>
              <a:t>T</a:t>
            </a:r>
            <a:r>
              <a:rPr sz="3750" spc="-25" dirty="0">
                <a:solidFill>
                  <a:srgbClr val="030303"/>
                </a:solidFill>
                <a:latin typeface="Arial"/>
                <a:cs typeface="Arial"/>
              </a:rPr>
              <a:t>he</a:t>
            </a:r>
            <a:r>
              <a:rPr sz="3750" spc="2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750" spc="-45" dirty="0">
                <a:solidFill>
                  <a:srgbClr val="030303"/>
                </a:solidFill>
                <a:latin typeface="Arial"/>
                <a:cs typeface="Arial"/>
              </a:rPr>
              <a:t>d</a:t>
            </a:r>
            <a:r>
              <a:rPr sz="3750" spc="265" dirty="0">
                <a:solidFill>
                  <a:srgbClr val="030303"/>
                </a:solidFill>
                <a:latin typeface="Arial"/>
                <a:cs typeface="Arial"/>
              </a:rPr>
              <a:t>a</a:t>
            </a:r>
            <a:r>
              <a:rPr sz="3750" spc="55" dirty="0">
                <a:solidFill>
                  <a:srgbClr val="030303"/>
                </a:solidFill>
                <a:latin typeface="Arial"/>
                <a:cs typeface="Arial"/>
              </a:rPr>
              <a:t>nger</a:t>
            </a:r>
            <a:r>
              <a:rPr sz="3750" spc="12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750" spc="204" dirty="0">
                <a:solidFill>
                  <a:srgbClr val="030303"/>
                </a:solidFill>
                <a:latin typeface="Arial"/>
                <a:cs typeface="Arial"/>
              </a:rPr>
              <a:t>o</a:t>
            </a:r>
            <a:r>
              <a:rPr sz="3750" spc="135" dirty="0">
                <a:solidFill>
                  <a:srgbClr val="030303"/>
                </a:solidFill>
                <a:latin typeface="Arial"/>
                <a:cs typeface="Arial"/>
              </a:rPr>
              <a:t>r</a:t>
            </a:r>
            <a:r>
              <a:rPr sz="3750" spc="-3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750" spc="-45" dirty="0">
                <a:solidFill>
                  <a:srgbClr val="030303"/>
                </a:solidFill>
                <a:latin typeface="Arial"/>
                <a:cs typeface="Arial"/>
              </a:rPr>
              <a:t>d</a:t>
            </a:r>
            <a:r>
              <a:rPr sz="3750" spc="265" dirty="0">
                <a:solidFill>
                  <a:srgbClr val="030303"/>
                </a:solidFill>
                <a:latin typeface="Arial"/>
                <a:cs typeface="Arial"/>
              </a:rPr>
              <a:t>a</a:t>
            </a:r>
            <a:r>
              <a:rPr sz="3750" spc="-65" dirty="0">
                <a:solidFill>
                  <a:srgbClr val="030303"/>
                </a:solidFill>
                <a:latin typeface="Arial"/>
                <a:cs typeface="Arial"/>
              </a:rPr>
              <a:t>m</a:t>
            </a:r>
            <a:r>
              <a:rPr sz="3750" spc="150" dirty="0">
                <a:solidFill>
                  <a:srgbClr val="030303"/>
                </a:solidFill>
                <a:latin typeface="Arial"/>
                <a:cs typeface="Arial"/>
              </a:rPr>
              <a:t>a</a:t>
            </a:r>
            <a:r>
              <a:rPr sz="3750" spc="-45" dirty="0">
                <a:solidFill>
                  <a:srgbClr val="030303"/>
                </a:solidFill>
                <a:latin typeface="Arial"/>
                <a:cs typeface="Arial"/>
              </a:rPr>
              <a:t>ge</a:t>
            </a:r>
            <a:r>
              <a:rPr sz="3750" spc="37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750" spc="45" dirty="0">
                <a:solidFill>
                  <a:srgbClr val="030303"/>
                </a:solidFill>
                <a:latin typeface="Arial"/>
                <a:cs typeface="Arial"/>
              </a:rPr>
              <a:t>result</a:t>
            </a:r>
            <a:r>
              <a:rPr sz="3750" spc="220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3750" spc="10" dirty="0">
                <a:solidFill>
                  <a:srgbClr val="030303"/>
                </a:solidFill>
                <a:latin typeface="Arial"/>
                <a:cs typeface="Arial"/>
              </a:rPr>
              <a:t>n</a:t>
            </a:r>
            <a:r>
              <a:rPr sz="3750" spc="185" dirty="0">
                <a:solidFill>
                  <a:srgbClr val="030303"/>
                </a:solidFill>
                <a:latin typeface="Arial"/>
                <a:cs typeface="Arial"/>
              </a:rPr>
              <a:t>g</a:t>
            </a:r>
            <a:r>
              <a:rPr sz="3750" spc="-2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750" spc="350" dirty="0">
                <a:solidFill>
                  <a:srgbClr val="030303"/>
                </a:solidFill>
                <a:latin typeface="Arial"/>
                <a:cs typeface="Arial"/>
              </a:rPr>
              <a:t>f</a:t>
            </a:r>
            <a:r>
              <a:rPr sz="3750" spc="120" dirty="0">
                <a:solidFill>
                  <a:srgbClr val="030303"/>
                </a:solidFill>
                <a:latin typeface="Arial"/>
                <a:cs typeface="Arial"/>
              </a:rPr>
              <a:t>r</a:t>
            </a:r>
            <a:r>
              <a:rPr sz="3750" spc="135" dirty="0">
                <a:solidFill>
                  <a:srgbClr val="030303"/>
                </a:solidFill>
                <a:latin typeface="Arial"/>
                <a:cs typeface="Arial"/>
              </a:rPr>
              <a:t>o</a:t>
            </a:r>
            <a:r>
              <a:rPr sz="3750" spc="250" dirty="0">
                <a:solidFill>
                  <a:srgbClr val="030303"/>
                </a:solidFill>
                <a:latin typeface="Arial"/>
                <a:cs typeface="Arial"/>
              </a:rPr>
              <a:t>m</a:t>
            </a:r>
            <a:r>
              <a:rPr sz="3750" spc="-2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750" spc="80" dirty="0">
                <a:solidFill>
                  <a:srgbClr val="030303"/>
                </a:solidFill>
                <a:latin typeface="Arial"/>
                <a:cs typeface="Arial"/>
              </a:rPr>
              <a:t>disru</a:t>
            </a:r>
            <a:r>
              <a:rPr sz="3750" spc="75" dirty="0">
                <a:solidFill>
                  <a:srgbClr val="030303"/>
                </a:solidFill>
                <a:latin typeface="Arial"/>
                <a:cs typeface="Arial"/>
              </a:rPr>
              <a:t>p</a:t>
            </a:r>
            <a:r>
              <a:rPr sz="3750" spc="275" dirty="0">
                <a:solidFill>
                  <a:srgbClr val="030303"/>
                </a:solidFill>
                <a:latin typeface="Arial"/>
                <a:cs typeface="Arial"/>
              </a:rPr>
              <a:t>t</a:t>
            </a:r>
            <a:r>
              <a:rPr sz="3750" spc="235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3750" spc="305" dirty="0">
                <a:solidFill>
                  <a:srgbClr val="030303"/>
                </a:solidFill>
                <a:latin typeface="Arial"/>
                <a:cs typeface="Arial"/>
              </a:rPr>
              <a:t>o</a:t>
            </a:r>
            <a:r>
              <a:rPr sz="3750" spc="-90" dirty="0">
                <a:solidFill>
                  <a:srgbClr val="030303"/>
                </a:solidFill>
                <a:latin typeface="Arial"/>
                <a:cs typeface="Arial"/>
              </a:rPr>
              <a:t>n</a:t>
            </a:r>
            <a:r>
              <a:rPr sz="3750" spc="505" dirty="0">
                <a:solidFill>
                  <a:srgbClr val="030303"/>
                </a:solidFill>
                <a:latin typeface="Arial"/>
                <a:cs typeface="Arial"/>
              </a:rPr>
              <a:t>,</a:t>
            </a:r>
            <a:endParaRPr sz="3750">
              <a:latin typeface="Arial"/>
              <a:cs typeface="Arial"/>
            </a:endParaRPr>
          </a:p>
          <a:p>
            <a:pPr marL="395605" indent="12700">
              <a:lnSpc>
                <a:spcPts val="4020"/>
              </a:lnSpc>
              <a:tabLst>
                <a:tab pos="3723004" algn="l"/>
              </a:tabLst>
            </a:pPr>
            <a:r>
              <a:rPr sz="3750" spc="210" dirty="0">
                <a:solidFill>
                  <a:srgbClr val="030303"/>
                </a:solidFill>
                <a:latin typeface="Arial"/>
                <a:cs typeface="Arial"/>
              </a:rPr>
              <a:t>b</a:t>
            </a:r>
            <a:r>
              <a:rPr sz="3750" spc="-40" dirty="0">
                <a:solidFill>
                  <a:srgbClr val="030303"/>
                </a:solidFill>
                <a:latin typeface="Arial"/>
                <a:cs typeface="Arial"/>
              </a:rPr>
              <a:t>r</a:t>
            </a:r>
            <a:r>
              <a:rPr sz="3750" dirty="0">
                <a:solidFill>
                  <a:srgbClr val="030303"/>
                </a:solidFill>
                <a:latin typeface="Arial"/>
                <a:cs typeface="Arial"/>
              </a:rPr>
              <a:t>e</a:t>
            </a:r>
            <a:r>
              <a:rPr sz="3750" spc="-380" dirty="0">
                <a:solidFill>
                  <a:srgbClr val="030303"/>
                </a:solidFill>
                <a:latin typeface="Arial"/>
                <a:cs typeface="Arial"/>
              </a:rPr>
              <a:t>a</a:t>
            </a:r>
            <a:r>
              <a:rPr sz="3750" spc="-65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750" spc="85" dirty="0">
                <a:solidFill>
                  <a:srgbClr val="030303"/>
                </a:solidFill>
                <a:latin typeface="Arial"/>
                <a:cs typeface="Arial"/>
              </a:rPr>
              <a:t>kdown</a:t>
            </a:r>
            <a:r>
              <a:rPr sz="3750" spc="18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750" spc="305" dirty="0">
                <a:solidFill>
                  <a:srgbClr val="030303"/>
                </a:solidFill>
                <a:latin typeface="Arial"/>
                <a:cs typeface="Arial"/>
              </a:rPr>
              <a:t>o</a:t>
            </a:r>
            <a:r>
              <a:rPr sz="3750" spc="25" dirty="0">
                <a:solidFill>
                  <a:srgbClr val="030303"/>
                </a:solidFill>
                <a:latin typeface="Arial"/>
                <a:cs typeface="Arial"/>
              </a:rPr>
              <a:t>r</a:t>
            </a:r>
            <a:r>
              <a:rPr sz="3750" dirty="0">
                <a:solidFill>
                  <a:srgbClr val="030303"/>
                </a:solidFill>
                <a:latin typeface="Arial"/>
                <a:cs typeface="Arial"/>
              </a:rPr>
              <a:t>	</a:t>
            </a:r>
            <a:r>
              <a:rPr sz="3750" spc="-60" dirty="0">
                <a:solidFill>
                  <a:srgbClr val="030303"/>
                </a:solidFill>
                <a:latin typeface="Arial"/>
                <a:cs typeface="Arial"/>
              </a:rPr>
              <a:t>misuse</a:t>
            </a:r>
            <a:r>
              <a:rPr sz="3750" spc="434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750" spc="-65" dirty="0">
                <a:solidFill>
                  <a:srgbClr val="030303"/>
                </a:solidFill>
                <a:latin typeface="Arial"/>
                <a:cs typeface="Arial"/>
              </a:rPr>
              <a:t>m</a:t>
            </a:r>
            <a:r>
              <a:rPr sz="3750" spc="-50" dirty="0">
                <a:solidFill>
                  <a:srgbClr val="030303"/>
                </a:solidFill>
                <a:latin typeface="Arial"/>
                <a:cs typeface="Arial"/>
              </a:rPr>
              <a:t>a</a:t>
            </a:r>
            <a:r>
              <a:rPr sz="3750" spc="90" dirty="0">
                <a:solidFill>
                  <a:srgbClr val="030303"/>
                </a:solidFill>
                <a:latin typeface="Arial"/>
                <a:cs typeface="Arial"/>
              </a:rPr>
              <a:t>y</a:t>
            </a:r>
            <a:r>
              <a:rPr sz="3750" spc="8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750" spc="-80" dirty="0">
                <a:solidFill>
                  <a:srgbClr val="030303"/>
                </a:solidFill>
                <a:latin typeface="Arial"/>
                <a:cs typeface="Arial"/>
              </a:rPr>
              <a:t>c</a:t>
            </a:r>
            <a:r>
              <a:rPr sz="3750" spc="305" dirty="0">
                <a:solidFill>
                  <a:srgbClr val="030303"/>
                </a:solidFill>
                <a:latin typeface="Arial"/>
                <a:cs typeface="Arial"/>
              </a:rPr>
              <a:t>o</a:t>
            </a:r>
            <a:r>
              <a:rPr sz="3750" spc="-20" dirty="0">
                <a:solidFill>
                  <a:srgbClr val="030303"/>
                </a:solidFill>
                <a:latin typeface="Arial"/>
                <a:cs typeface="Arial"/>
              </a:rPr>
              <a:t>nsist</a:t>
            </a:r>
            <a:r>
              <a:rPr sz="3750" spc="12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750" spc="10" dirty="0">
                <a:solidFill>
                  <a:srgbClr val="030303"/>
                </a:solidFill>
                <a:latin typeface="Arial"/>
                <a:cs typeface="Arial"/>
              </a:rPr>
              <a:t>o</a:t>
            </a:r>
            <a:r>
              <a:rPr sz="3750" spc="35" dirty="0">
                <a:solidFill>
                  <a:srgbClr val="030303"/>
                </a:solidFill>
                <a:latin typeface="Arial"/>
                <a:cs typeface="Arial"/>
              </a:rPr>
              <a:t>f</a:t>
            </a:r>
            <a:r>
              <a:rPr sz="3750" spc="47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750" spc="60" dirty="0">
                <a:solidFill>
                  <a:srgbClr val="030303"/>
                </a:solidFill>
                <a:latin typeface="Arial"/>
                <a:cs typeface="Arial"/>
              </a:rPr>
              <a:t>l</a:t>
            </a:r>
            <a:r>
              <a:rPr sz="3750" spc="165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3750" spc="250" dirty="0">
                <a:solidFill>
                  <a:srgbClr val="030303"/>
                </a:solidFill>
                <a:latin typeface="Arial"/>
                <a:cs typeface="Arial"/>
              </a:rPr>
              <a:t>m</a:t>
            </a:r>
            <a:r>
              <a:rPr sz="3750" spc="-110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3750" spc="5" dirty="0">
                <a:solidFill>
                  <a:srgbClr val="030303"/>
                </a:solidFill>
                <a:latin typeface="Arial"/>
                <a:cs typeface="Arial"/>
              </a:rPr>
              <a:t>t</a:t>
            </a:r>
            <a:r>
              <a:rPr sz="3750" spc="155" dirty="0">
                <a:solidFill>
                  <a:srgbClr val="030303"/>
                </a:solidFill>
                <a:latin typeface="Arial"/>
                <a:cs typeface="Arial"/>
              </a:rPr>
              <a:t>a</a:t>
            </a:r>
            <a:r>
              <a:rPr sz="3750" spc="340" dirty="0">
                <a:solidFill>
                  <a:srgbClr val="030303"/>
                </a:solidFill>
                <a:latin typeface="Arial"/>
                <a:cs typeface="Arial"/>
              </a:rPr>
              <a:t>t</a:t>
            </a:r>
            <a:r>
              <a:rPr sz="3750" spc="180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3750" spc="305" dirty="0">
                <a:solidFill>
                  <a:srgbClr val="030303"/>
                </a:solidFill>
                <a:latin typeface="Arial"/>
                <a:cs typeface="Arial"/>
              </a:rPr>
              <a:t>o</a:t>
            </a:r>
            <a:r>
              <a:rPr sz="3750" spc="-20" dirty="0">
                <a:solidFill>
                  <a:srgbClr val="030303"/>
                </a:solidFill>
                <a:latin typeface="Arial"/>
                <a:cs typeface="Arial"/>
              </a:rPr>
              <a:t>ns</a:t>
            </a:r>
            <a:r>
              <a:rPr sz="3750" spc="-16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750" spc="275" dirty="0">
                <a:solidFill>
                  <a:srgbClr val="030303"/>
                </a:solidFill>
                <a:latin typeface="Arial"/>
                <a:cs typeface="Arial"/>
              </a:rPr>
              <a:t>to</a:t>
            </a:r>
            <a:r>
              <a:rPr sz="3750" spc="-3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750" spc="65" dirty="0">
                <a:solidFill>
                  <a:srgbClr val="030303"/>
                </a:solidFill>
                <a:latin typeface="Arial"/>
                <a:cs typeface="Arial"/>
              </a:rPr>
              <a:t>the</a:t>
            </a:r>
            <a:endParaRPr sz="3750">
              <a:latin typeface="Arial"/>
              <a:cs typeface="Arial"/>
            </a:endParaRPr>
          </a:p>
          <a:p>
            <a:pPr marL="395605" marR="334010">
              <a:lnSpc>
                <a:spcPct val="95600"/>
              </a:lnSpc>
              <a:spcBef>
                <a:spcPts val="145"/>
              </a:spcBef>
              <a:tabLst>
                <a:tab pos="6275705" algn="l"/>
              </a:tabLst>
            </a:pPr>
            <a:r>
              <a:rPr sz="3750" spc="-165" dirty="0">
                <a:solidFill>
                  <a:srgbClr val="030303"/>
                </a:solidFill>
                <a:latin typeface="Arial"/>
                <a:cs typeface="Arial"/>
              </a:rPr>
              <a:t>ava</a:t>
            </a:r>
            <a:r>
              <a:rPr sz="3750" spc="-70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750" spc="165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3750" spc="60" dirty="0">
                <a:solidFill>
                  <a:srgbClr val="030303"/>
                </a:solidFill>
                <a:latin typeface="Arial"/>
                <a:cs typeface="Arial"/>
              </a:rPr>
              <a:t>l</a:t>
            </a:r>
            <a:r>
              <a:rPr sz="3750" spc="-90" dirty="0">
                <a:solidFill>
                  <a:srgbClr val="030303"/>
                </a:solidFill>
                <a:latin typeface="Arial"/>
                <a:cs typeface="Arial"/>
              </a:rPr>
              <a:t>a</a:t>
            </a:r>
            <a:r>
              <a:rPr sz="3750" spc="210" dirty="0">
                <a:solidFill>
                  <a:srgbClr val="030303"/>
                </a:solidFill>
                <a:latin typeface="Arial"/>
                <a:cs typeface="Arial"/>
              </a:rPr>
              <a:t>b</a:t>
            </a:r>
            <a:r>
              <a:rPr sz="3750" spc="165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3750" spc="60" dirty="0">
                <a:solidFill>
                  <a:srgbClr val="030303"/>
                </a:solidFill>
                <a:latin typeface="Arial"/>
                <a:cs typeface="Arial"/>
              </a:rPr>
              <a:t>l</a:t>
            </a:r>
            <a:r>
              <a:rPr sz="3750" spc="-35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3750" spc="155" dirty="0">
                <a:solidFill>
                  <a:srgbClr val="030303"/>
                </a:solidFill>
                <a:latin typeface="Arial"/>
                <a:cs typeface="Arial"/>
              </a:rPr>
              <a:t>ty</a:t>
            </a:r>
            <a:r>
              <a:rPr sz="3750" spc="12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750" spc="305" dirty="0">
                <a:solidFill>
                  <a:srgbClr val="030303"/>
                </a:solidFill>
                <a:latin typeface="Arial"/>
                <a:cs typeface="Arial"/>
              </a:rPr>
              <a:t>o</a:t>
            </a:r>
            <a:r>
              <a:rPr sz="3750" spc="135" dirty="0">
                <a:solidFill>
                  <a:srgbClr val="030303"/>
                </a:solidFill>
                <a:latin typeface="Arial"/>
                <a:cs typeface="Arial"/>
              </a:rPr>
              <a:t>r</a:t>
            </a:r>
            <a:r>
              <a:rPr sz="3750" spc="-3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750" spc="-40" dirty="0">
                <a:solidFill>
                  <a:srgbClr val="030303"/>
                </a:solidFill>
                <a:latin typeface="Arial"/>
                <a:cs typeface="Arial"/>
              </a:rPr>
              <a:t>r</a:t>
            </a:r>
            <a:r>
              <a:rPr sz="3750" spc="100" dirty="0">
                <a:solidFill>
                  <a:srgbClr val="030303"/>
                </a:solidFill>
                <a:latin typeface="Arial"/>
                <a:cs typeface="Arial"/>
              </a:rPr>
              <a:t>e</a:t>
            </a:r>
            <a:r>
              <a:rPr sz="3750" spc="60" dirty="0">
                <a:solidFill>
                  <a:srgbClr val="030303"/>
                </a:solidFill>
                <a:latin typeface="Arial"/>
                <a:cs typeface="Arial"/>
              </a:rPr>
              <a:t>l</a:t>
            </a:r>
            <a:r>
              <a:rPr sz="3750" spc="65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3750" spc="-380" dirty="0">
                <a:solidFill>
                  <a:srgbClr val="030303"/>
                </a:solidFill>
                <a:latin typeface="Arial"/>
                <a:cs typeface="Arial"/>
              </a:rPr>
              <a:t>a</a:t>
            </a:r>
            <a:r>
              <a:rPr sz="3750" spc="-65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750" spc="110" dirty="0">
                <a:solidFill>
                  <a:srgbClr val="030303"/>
                </a:solidFill>
                <a:latin typeface="Arial"/>
                <a:cs typeface="Arial"/>
              </a:rPr>
              <a:t>b</a:t>
            </a:r>
            <a:r>
              <a:rPr sz="3750" spc="165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3750" spc="145" dirty="0">
                <a:solidFill>
                  <a:srgbClr val="030303"/>
                </a:solidFill>
                <a:latin typeface="Arial"/>
                <a:cs typeface="Arial"/>
              </a:rPr>
              <a:t>l</a:t>
            </a:r>
            <a:r>
              <a:rPr sz="3750" spc="-120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3750" spc="155" dirty="0">
                <a:solidFill>
                  <a:srgbClr val="030303"/>
                </a:solidFill>
                <a:latin typeface="Arial"/>
                <a:cs typeface="Arial"/>
              </a:rPr>
              <a:t>ty</a:t>
            </a:r>
            <a:r>
              <a:rPr sz="3750" spc="22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750" spc="60" dirty="0">
                <a:solidFill>
                  <a:srgbClr val="030303"/>
                </a:solidFill>
                <a:latin typeface="Arial"/>
                <a:cs typeface="Arial"/>
              </a:rPr>
              <a:t>o</a:t>
            </a:r>
            <a:r>
              <a:rPr sz="3750" spc="25" dirty="0">
                <a:solidFill>
                  <a:srgbClr val="030303"/>
                </a:solidFill>
                <a:latin typeface="Arial"/>
                <a:cs typeface="Arial"/>
              </a:rPr>
              <a:t>f</a:t>
            </a:r>
            <a:r>
              <a:rPr sz="3750" dirty="0">
                <a:solidFill>
                  <a:srgbClr val="030303"/>
                </a:solidFill>
                <a:latin typeface="Arial"/>
                <a:cs typeface="Arial"/>
              </a:rPr>
              <a:t>	</a:t>
            </a:r>
            <a:r>
              <a:rPr sz="3750" spc="-415" dirty="0">
                <a:solidFill>
                  <a:srgbClr val="030303"/>
                </a:solidFill>
                <a:latin typeface="Arial"/>
                <a:cs typeface="Arial"/>
              </a:rPr>
              <a:t>C</a:t>
            </a:r>
            <a:r>
              <a:rPr sz="3750" spc="-495" dirty="0">
                <a:solidFill>
                  <a:srgbClr val="030303"/>
                </a:solidFill>
                <a:latin typeface="Arial"/>
                <a:cs typeface="Arial"/>
              </a:rPr>
              <a:t>T</a:t>
            </a:r>
            <a:r>
              <a:rPr sz="3750" spc="245" dirty="0">
                <a:solidFill>
                  <a:srgbClr val="030303"/>
                </a:solidFill>
                <a:latin typeface="Arial"/>
                <a:cs typeface="Arial"/>
              </a:rPr>
              <a:t>,</a:t>
            </a:r>
            <a:r>
              <a:rPr sz="3750" spc="-23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750" spc="210" dirty="0">
                <a:solidFill>
                  <a:srgbClr val="030303"/>
                </a:solidFill>
                <a:latin typeface="Arial"/>
                <a:cs typeface="Arial"/>
              </a:rPr>
              <a:t>b</a:t>
            </a:r>
            <a:r>
              <a:rPr sz="3750" spc="-40" dirty="0">
                <a:solidFill>
                  <a:srgbClr val="030303"/>
                </a:solidFill>
                <a:latin typeface="Arial"/>
                <a:cs typeface="Arial"/>
              </a:rPr>
              <a:t>r</a:t>
            </a:r>
            <a:r>
              <a:rPr sz="3750" dirty="0">
                <a:solidFill>
                  <a:srgbClr val="030303"/>
                </a:solidFill>
                <a:latin typeface="Arial"/>
                <a:cs typeface="Arial"/>
              </a:rPr>
              <a:t>e</a:t>
            </a:r>
            <a:r>
              <a:rPr sz="3750" spc="-90" dirty="0">
                <a:solidFill>
                  <a:srgbClr val="030303"/>
                </a:solidFill>
                <a:latin typeface="Arial"/>
                <a:cs typeface="Arial"/>
              </a:rPr>
              <a:t>a</a:t>
            </a:r>
            <a:r>
              <a:rPr sz="3750" spc="-360" dirty="0">
                <a:solidFill>
                  <a:srgbClr val="030303"/>
                </a:solidFill>
                <a:latin typeface="Arial"/>
                <a:cs typeface="Arial"/>
              </a:rPr>
              <a:t>c</a:t>
            </a:r>
            <a:r>
              <a:rPr sz="3750" spc="-66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750" spc="-65" dirty="0">
                <a:solidFill>
                  <a:srgbClr val="030303"/>
                </a:solidFill>
                <a:latin typeface="Arial"/>
                <a:cs typeface="Arial"/>
              </a:rPr>
              <a:t>hes</a:t>
            </a:r>
            <a:r>
              <a:rPr sz="3750" spc="-1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750" spc="10" dirty="0">
                <a:solidFill>
                  <a:srgbClr val="030303"/>
                </a:solidFill>
                <a:latin typeface="Arial"/>
                <a:cs typeface="Arial"/>
              </a:rPr>
              <a:t>o</a:t>
            </a:r>
            <a:r>
              <a:rPr sz="3750" spc="250" dirty="0">
                <a:solidFill>
                  <a:srgbClr val="030303"/>
                </a:solidFill>
                <a:latin typeface="Arial"/>
                <a:cs typeface="Arial"/>
              </a:rPr>
              <a:t>f</a:t>
            </a:r>
            <a:r>
              <a:rPr sz="3750" spc="65" dirty="0">
                <a:solidFill>
                  <a:srgbClr val="030303"/>
                </a:solidFill>
                <a:latin typeface="Arial"/>
                <a:cs typeface="Arial"/>
              </a:rPr>
              <a:t>the</a:t>
            </a:r>
            <a:r>
              <a:rPr sz="3750" spc="4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750" spc="-80" dirty="0">
                <a:solidFill>
                  <a:srgbClr val="030303"/>
                </a:solidFill>
                <a:latin typeface="Arial"/>
                <a:cs typeface="Arial"/>
              </a:rPr>
              <a:t>c</a:t>
            </a:r>
            <a:r>
              <a:rPr sz="3750" spc="305" dirty="0">
                <a:solidFill>
                  <a:srgbClr val="030303"/>
                </a:solidFill>
                <a:latin typeface="Arial"/>
                <a:cs typeface="Arial"/>
              </a:rPr>
              <a:t>o</a:t>
            </a:r>
            <a:r>
              <a:rPr sz="3750" spc="170" dirty="0">
                <a:solidFill>
                  <a:srgbClr val="030303"/>
                </a:solidFill>
                <a:latin typeface="Arial"/>
                <a:cs typeface="Arial"/>
              </a:rPr>
              <a:t>nf</a:t>
            </a:r>
            <a:r>
              <a:rPr sz="3750" spc="-5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3750" spc="145" dirty="0">
                <a:solidFill>
                  <a:srgbClr val="030303"/>
                </a:solidFill>
                <a:latin typeface="Arial"/>
                <a:cs typeface="Arial"/>
              </a:rPr>
              <a:t>dent</a:t>
            </a:r>
            <a:r>
              <a:rPr sz="3750" spc="180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3750" spc="5" dirty="0">
                <a:solidFill>
                  <a:srgbClr val="030303"/>
                </a:solidFill>
                <a:latin typeface="Arial"/>
                <a:cs typeface="Arial"/>
              </a:rPr>
              <a:t>a</a:t>
            </a:r>
            <a:r>
              <a:rPr sz="3750" spc="60" dirty="0">
                <a:solidFill>
                  <a:srgbClr val="030303"/>
                </a:solidFill>
                <a:latin typeface="Arial"/>
                <a:cs typeface="Arial"/>
              </a:rPr>
              <a:t>l</a:t>
            </a:r>
            <a:r>
              <a:rPr sz="3750" spc="-35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3750" spc="155" dirty="0">
                <a:solidFill>
                  <a:srgbClr val="030303"/>
                </a:solidFill>
                <a:latin typeface="Arial"/>
                <a:cs typeface="Arial"/>
              </a:rPr>
              <a:t>ty</a:t>
            </a:r>
            <a:r>
              <a:rPr sz="3750" spc="12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750" spc="10" dirty="0">
                <a:solidFill>
                  <a:srgbClr val="030303"/>
                </a:solidFill>
                <a:latin typeface="Arial"/>
                <a:cs typeface="Arial"/>
              </a:rPr>
              <a:t>o</a:t>
            </a:r>
            <a:r>
              <a:rPr sz="3750" spc="35" dirty="0">
                <a:solidFill>
                  <a:srgbClr val="030303"/>
                </a:solidFill>
                <a:latin typeface="Arial"/>
                <a:cs typeface="Arial"/>
              </a:rPr>
              <a:t>f</a:t>
            </a:r>
            <a:r>
              <a:rPr sz="3750" spc="37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750" spc="165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3750" spc="155" dirty="0">
                <a:solidFill>
                  <a:srgbClr val="030303"/>
                </a:solidFill>
                <a:latin typeface="Arial"/>
                <a:cs typeface="Arial"/>
              </a:rPr>
              <a:t>nf</a:t>
            </a:r>
            <a:r>
              <a:rPr sz="3750" spc="175" dirty="0">
                <a:solidFill>
                  <a:srgbClr val="030303"/>
                </a:solidFill>
                <a:latin typeface="Arial"/>
                <a:cs typeface="Arial"/>
              </a:rPr>
              <a:t>o</a:t>
            </a:r>
            <a:r>
              <a:rPr sz="3750" dirty="0">
                <a:solidFill>
                  <a:srgbClr val="030303"/>
                </a:solidFill>
                <a:latin typeface="Arial"/>
                <a:cs typeface="Arial"/>
              </a:rPr>
              <a:t>rm</a:t>
            </a:r>
            <a:r>
              <a:rPr sz="3750" spc="140" dirty="0">
                <a:solidFill>
                  <a:srgbClr val="030303"/>
                </a:solidFill>
                <a:latin typeface="Arial"/>
                <a:cs typeface="Arial"/>
              </a:rPr>
              <a:t>a</a:t>
            </a:r>
            <a:r>
              <a:rPr sz="3750" spc="275" dirty="0">
                <a:solidFill>
                  <a:srgbClr val="030303"/>
                </a:solidFill>
                <a:latin typeface="Arial"/>
                <a:cs typeface="Arial"/>
              </a:rPr>
              <a:t>t</a:t>
            </a:r>
            <a:r>
              <a:rPr sz="3750" spc="235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3750" spc="80" dirty="0">
                <a:solidFill>
                  <a:srgbClr val="030303"/>
                </a:solidFill>
                <a:latin typeface="Arial"/>
                <a:cs typeface="Arial"/>
              </a:rPr>
              <a:t>on</a:t>
            </a:r>
            <a:r>
              <a:rPr sz="3750" spc="12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750" spc="-25" dirty="0">
                <a:solidFill>
                  <a:srgbClr val="030303"/>
                </a:solidFill>
                <a:latin typeface="Arial"/>
                <a:cs typeface="Arial"/>
              </a:rPr>
              <a:t>s</a:t>
            </a:r>
            <a:r>
              <a:rPr sz="3750" spc="200" dirty="0">
                <a:solidFill>
                  <a:srgbClr val="030303"/>
                </a:solidFill>
                <a:latin typeface="Arial"/>
                <a:cs typeface="Arial"/>
              </a:rPr>
              <a:t>t</a:t>
            </a:r>
            <a:r>
              <a:rPr sz="3750" spc="204" dirty="0">
                <a:solidFill>
                  <a:srgbClr val="030303"/>
                </a:solidFill>
                <a:latin typeface="Arial"/>
                <a:cs typeface="Arial"/>
              </a:rPr>
              <a:t>o</a:t>
            </a:r>
            <a:r>
              <a:rPr sz="3750" spc="-40" dirty="0">
                <a:solidFill>
                  <a:srgbClr val="030303"/>
                </a:solidFill>
                <a:latin typeface="Arial"/>
                <a:cs typeface="Arial"/>
              </a:rPr>
              <a:t>r</a:t>
            </a:r>
            <a:r>
              <a:rPr sz="3750" dirty="0">
                <a:solidFill>
                  <a:srgbClr val="030303"/>
                </a:solidFill>
                <a:latin typeface="Arial"/>
                <a:cs typeface="Arial"/>
              </a:rPr>
              <a:t>e</a:t>
            </a:r>
            <a:r>
              <a:rPr sz="3750" spc="100" dirty="0">
                <a:solidFill>
                  <a:srgbClr val="030303"/>
                </a:solidFill>
                <a:latin typeface="Arial"/>
                <a:cs typeface="Arial"/>
              </a:rPr>
              <a:t>d</a:t>
            </a:r>
            <a:r>
              <a:rPr sz="3750" spc="16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750" spc="80" dirty="0">
                <a:solidFill>
                  <a:srgbClr val="030303"/>
                </a:solidFill>
                <a:latin typeface="Arial"/>
                <a:cs typeface="Arial"/>
              </a:rPr>
              <a:t>o</a:t>
            </a:r>
            <a:r>
              <a:rPr sz="3750" spc="-1775" dirty="0">
                <a:solidFill>
                  <a:srgbClr val="030303"/>
                </a:solidFill>
                <a:latin typeface="Arial"/>
                <a:cs typeface="Arial"/>
              </a:rPr>
              <a:t>n</a:t>
            </a:r>
            <a:r>
              <a:rPr sz="3750" spc="-2765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3750" spc="-229" dirty="0">
                <a:solidFill>
                  <a:srgbClr val="030303"/>
                </a:solidFill>
                <a:latin typeface="Arial"/>
                <a:cs typeface="Arial"/>
              </a:rPr>
              <a:t>CT</a:t>
            </a:r>
            <a:r>
              <a:rPr sz="3750" spc="1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750" spc="145" dirty="0">
                <a:solidFill>
                  <a:srgbClr val="030303"/>
                </a:solidFill>
                <a:latin typeface="Arial"/>
                <a:cs typeface="Arial"/>
              </a:rPr>
              <a:t>med</a:t>
            </a:r>
            <a:r>
              <a:rPr sz="3750" spc="35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3750" spc="-190" dirty="0">
                <a:solidFill>
                  <a:srgbClr val="030303"/>
                </a:solidFill>
                <a:latin typeface="Arial"/>
                <a:cs typeface="Arial"/>
              </a:rPr>
              <a:t>a</a:t>
            </a:r>
            <a:r>
              <a:rPr sz="3750" spc="245" dirty="0">
                <a:solidFill>
                  <a:srgbClr val="030303"/>
                </a:solidFill>
                <a:latin typeface="Arial"/>
                <a:cs typeface="Arial"/>
              </a:rPr>
              <a:t>,</a:t>
            </a:r>
            <a:r>
              <a:rPr sz="3750" spc="-33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750" spc="305" dirty="0">
                <a:solidFill>
                  <a:srgbClr val="030303"/>
                </a:solidFill>
                <a:latin typeface="Arial"/>
                <a:cs typeface="Arial"/>
              </a:rPr>
              <a:t>o</a:t>
            </a:r>
            <a:r>
              <a:rPr sz="3750" spc="135" dirty="0">
                <a:solidFill>
                  <a:srgbClr val="030303"/>
                </a:solidFill>
                <a:latin typeface="Arial"/>
                <a:cs typeface="Arial"/>
              </a:rPr>
              <a:t>r</a:t>
            </a:r>
            <a:r>
              <a:rPr sz="3750" spc="11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750" spc="-45" dirty="0">
                <a:solidFill>
                  <a:srgbClr val="030303"/>
                </a:solidFill>
                <a:latin typeface="Arial"/>
                <a:cs typeface="Arial"/>
              </a:rPr>
              <a:t>d</a:t>
            </a:r>
            <a:r>
              <a:rPr sz="3750" spc="265" dirty="0">
                <a:solidFill>
                  <a:srgbClr val="030303"/>
                </a:solidFill>
                <a:latin typeface="Arial"/>
                <a:cs typeface="Arial"/>
              </a:rPr>
              <a:t>a</a:t>
            </a:r>
            <a:r>
              <a:rPr sz="3750" spc="-65" dirty="0">
                <a:solidFill>
                  <a:srgbClr val="030303"/>
                </a:solidFill>
                <a:latin typeface="Arial"/>
                <a:cs typeface="Arial"/>
              </a:rPr>
              <a:t>m</a:t>
            </a:r>
            <a:r>
              <a:rPr sz="3750" spc="150" dirty="0">
                <a:solidFill>
                  <a:srgbClr val="030303"/>
                </a:solidFill>
                <a:latin typeface="Arial"/>
                <a:cs typeface="Arial"/>
              </a:rPr>
              <a:t>a</a:t>
            </a:r>
            <a:r>
              <a:rPr sz="3750" spc="-45" dirty="0">
                <a:solidFill>
                  <a:srgbClr val="030303"/>
                </a:solidFill>
                <a:latin typeface="Arial"/>
                <a:cs typeface="Arial"/>
              </a:rPr>
              <a:t>ge</a:t>
            </a:r>
            <a:r>
              <a:rPr sz="3750" spc="17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750" spc="350" dirty="0">
                <a:solidFill>
                  <a:srgbClr val="030303"/>
                </a:solidFill>
                <a:latin typeface="Arial"/>
                <a:cs typeface="Arial"/>
              </a:rPr>
              <a:t>t</a:t>
            </a:r>
            <a:r>
              <a:rPr sz="3750" spc="165" dirty="0">
                <a:solidFill>
                  <a:srgbClr val="030303"/>
                </a:solidFill>
                <a:latin typeface="Arial"/>
                <a:cs typeface="Arial"/>
              </a:rPr>
              <a:t>o</a:t>
            </a:r>
            <a:r>
              <a:rPr sz="3750" spc="-9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750" spc="100" dirty="0">
                <a:solidFill>
                  <a:srgbClr val="030303"/>
                </a:solidFill>
                <a:latin typeface="Arial"/>
                <a:cs typeface="Arial"/>
              </a:rPr>
              <a:t>the</a:t>
            </a:r>
            <a:r>
              <a:rPr sz="3750" spc="33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750" spc="165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3750" spc="60" dirty="0">
                <a:solidFill>
                  <a:srgbClr val="030303"/>
                </a:solidFill>
                <a:latin typeface="Arial"/>
                <a:cs typeface="Arial"/>
              </a:rPr>
              <a:t>nt</a:t>
            </a:r>
            <a:r>
              <a:rPr sz="3750" spc="160" dirty="0">
                <a:solidFill>
                  <a:srgbClr val="030303"/>
                </a:solidFill>
                <a:latin typeface="Arial"/>
                <a:cs typeface="Arial"/>
              </a:rPr>
              <a:t>e</a:t>
            </a:r>
            <a:r>
              <a:rPr sz="3750" spc="100" dirty="0">
                <a:solidFill>
                  <a:srgbClr val="030303"/>
                </a:solidFill>
                <a:latin typeface="Arial"/>
                <a:cs typeface="Arial"/>
              </a:rPr>
              <a:t>gr</a:t>
            </a:r>
            <a:r>
              <a:rPr sz="3750" spc="30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3750" spc="155" dirty="0">
                <a:solidFill>
                  <a:srgbClr val="030303"/>
                </a:solidFill>
                <a:latin typeface="Arial"/>
                <a:cs typeface="Arial"/>
              </a:rPr>
              <a:t>ty</a:t>
            </a:r>
            <a:r>
              <a:rPr sz="3750" spc="22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750" spc="10" dirty="0">
                <a:solidFill>
                  <a:srgbClr val="030303"/>
                </a:solidFill>
                <a:latin typeface="Arial"/>
                <a:cs typeface="Arial"/>
              </a:rPr>
              <a:t>o</a:t>
            </a:r>
            <a:r>
              <a:rPr sz="3750" spc="35" dirty="0">
                <a:solidFill>
                  <a:srgbClr val="030303"/>
                </a:solidFill>
                <a:latin typeface="Arial"/>
                <a:cs typeface="Arial"/>
              </a:rPr>
              <a:t>f</a:t>
            </a:r>
            <a:r>
              <a:rPr sz="3750" spc="17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750" spc="60" dirty="0">
                <a:solidFill>
                  <a:srgbClr val="030303"/>
                </a:solidFill>
                <a:latin typeface="Arial"/>
                <a:cs typeface="Arial"/>
              </a:rPr>
              <a:t>th</a:t>
            </a:r>
            <a:r>
              <a:rPr sz="3750" spc="260" dirty="0">
                <a:solidFill>
                  <a:srgbClr val="030303"/>
                </a:solidFill>
                <a:latin typeface="Arial"/>
                <a:cs typeface="Arial"/>
              </a:rPr>
              <a:t>a</a:t>
            </a:r>
            <a:r>
              <a:rPr sz="3750" spc="245" dirty="0">
                <a:solidFill>
                  <a:srgbClr val="030303"/>
                </a:solidFill>
                <a:latin typeface="Arial"/>
                <a:cs typeface="Arial"/>
              </a:rPr>
              <a:t>t</a:t>
            </a:r>
            <a:r>
              <a:rPr sz="3750" spc="26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750" spc="165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3750" spc="15" dirty="0">
                <a:solidFill>
                  <a:srgbClr val="030303"/>
                </a:solidFill>
                <a:latin typeface="Arial"/>
                <a:cs typeface="Arial"/>
              </a:rPr>
              <a:t>n</a:t>
            </a:r>
            <a:r>
              <a:rPr sz="3750" spc="150" dirty="0">
                <a:solidFill>
                  <a:srgbClr val="030303"/>
                </a:solidFill>
                <a:latin typeface="Arial"/>
                <a:cs typeface="Arial"/>
              </a:rPr>
              <a:t>f</a:t>
            </a:r>
            <a:r>
              <a:rPr sz="3750" spc="305" dirty="0">
                <a:solidFill>
                  <a:srgbClr val="030303"/>
                </a:solidFill>
                <a:latin typeface="Arial"/>
                <a:cs typeface="Arial"/>
              </a:rPr>
              <a:t>o</a:t>
            </a:r>
            <a:r>
              <a:rPr sz="3750" dirty="0">
                <a:solidFill>
                  <a:srgbClr val="030303"/>
                </a:solidFill>
                <a:latin typeface="Arial"/>
                <a:cs typeface="Arial"/>
              </a:rPr>
              <a:t>rm</a:t>
            </a:r>
            <a:r>
              <a:rPr sz="3750" spc="40" dirty="0">
                <a:solidFill>
                  <a:srgbClr val="030303"/>
                </a:solidFill>
                <a:latin typeface="Arial"/>
                <a:cs typeface="Arial"/>
              </a:rPr>
              <a:t>a</a:t>
            </a:r>
            <a:r>
              <a:rPr sz="3750" spc="165" dirty="0">
                <a:solidFill>
                  <a:srgbClr val="030303"/>
                </a:solidFill>
                <a:latin typeface="Arial"/>
                <a:cs typeface="Arial"/>
              </a:rPr>
              <a:t>ti</a:t>
            </a:r>
            <a:r>
              <a:rPr sz="3750" spc="500" dirty="0">
                <a:solidFill>
                  <a:srgbClr val="030303"/>
                </a:solidFill>
                <a:latin typeface="Arial"/>
                <a:cs typeface="Arial"/>
              </a:rPr>
              <a:t>o</a:t>
            </a:r>
            <a:r>
              <a:rPr sz="3750" spc="110" dirty="0">
                <a:solidFill>
                  <a:srgbClr val="030303"/>
                </a:solidFill>
                <a:latin typeface="Arial"/>
                <a:cs typeface="Arial"/>
              </a:rPr>
              <a:t>n</a:t>
            </a:r>
            <a:r>
              <a:rPr sz="3750" spc="45" dirty="0">
                <a:solidFill>
                  <a:srgbClr val="030303"/>
                </a:solidFill>
                <a:latin typeface="Arial"/>
                <a:cs typeface="Arial"/>
              </a:rPr>
              <a:t>.</a:t>
            </a:r>
            <a:endParaRPr sz="37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3081000" y="5257800"/>
            <a:ext cx="101600" cy="711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343400" y="1422400"/>
            <a:ext cx="3352800" cy="24892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3004800" y="6096000"/>
            <a:ext cx="152400" cy="7112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7137400" y="5461000"/>
            <a:ext cx="482600" cy="12446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378200" y="3987800"/>
            <a:ext cx="508000" cy="3302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692150"/>
            <a:ext cx="13716000" cy="0"/>
          </a:xfrm>
          <a:custGeom>
            <a:avLst/>
            <a:gdLst/>
            <a:ahLst/>
            <a:cxnLst/>
            <a:rect l="l" t="t" r="r" b="b"/>
            <a:pathLst>
              <a:path w="13716000">
                <a:moveTo>
                  <a:pt x="0" y="0"/>
                </a:moveTo>
                <a:lnTo>
                  <a:pt x="13716000" y="0"/>
                </a:lnTo>
              </a:path>
            </a:pathLst>
          </a:custGeom>
          <a:ln w="63500">
            <a:solidFill>
              <a:srgbClr val="E8901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988300" y="5289550"/>
            <a:ext cx="5067300" cy="0"/>
          </a:xfrm>
          <a:custGeom>
            <a:avLst/>
            <a:gdLst/>
            <a:ahLst/>
            <a:cxnLst/>
            <a:rect l="l" t="t" r="r" b="b"/>
            <a:pathLst>
              <a:path w="5067300">
                <a:moveTo>
                  <a:pt x="0" y="0"/>
                </a:moveTo>
                <a:lnTo>
                  <a:pt x="5067300" y="0"/>
                </a:lnTo>
              </a:path>
            </a:pathLst>
          </a:custGeom>
          <a:ln w="12700">
            <a:solidFill>
              <a:srgbClr val="A8D8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60400" y="3727450"/>
            <a:ext cx="2730500" cy="0"/>
          </a:xfrm>
          <a:custGeom>
            <a:avLst/>
            <a:gdLst/>
            <a:ahLst/>
            <a:cxnLst/>
            <a:rect l="l" t="t" r="r" b="b"/>
            <a:pathLst>
              <a:path w="2730500">
                <a:moveTo>
                  <a:pt x="0" y="0"/>
                </a:moveTo>
                <a:lnTo>
                  <a:pt x="2730500" y="0"/>
                </a:lnTo>
              </a:path>
            </a:pathLst>
          </a:custGeom>
          <a:ln w="63500">
            <a:solidFill>
              <a:srgbClr val="3B6BE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3055600" y="3086100"/>
            <a:ext cx="101600" cy="139700"/>
          </a:xfrm>
          <a:custGeom>
            <a:avLst/>
            <a:gdLst/>
            <a:ahLst/>
            <a:cxnLst/>
            <a:rect l="l" t="t" r="r" b="b"/>
            <a:pathLst>
              <a:path w="101600" h="139700">
                <a:moveTo>
                  <a:pt x="0" y="0"/>
                </a:moveTo>
                <a:lnTo>
                  <a:pt x="101600" y="0"/>
                </a:lnTo>
                <a:lnTo>
                  <a:pt x="101600" y="139700"/>
                </a:lnTo>
                <a:lnTo>
                  <a:pt x="0" y="13970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7620000" y="6686550"/>
            <a:ext cx="5283200" cy="0"/>
          </a:xfrm>
          <a:custGeom>
            <a:avLst/>
            <a:gdLst/>
            <a:ahLst/>
            <a:cxnLst/>
            <a:rect l="l" t="t" r="r" b="b"/>
            <a:pathLst>
              <a:path w="5283200">
                <a:moveTo>
                  <a:pt x="0" y="0"/>
                </a:moveTo>
                <a:lnTo>
                  <a:pt x="5283200" y="0"/>
                </a:lnTo>
              </a:path>
            </a:pathLst>
          </a:custGeom>
          <a:ln w="635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094546" y="6572250"/>
            <a:ext cx="865505" cy="0"/>
          </a:xfrm>
          <a:custGeom>
            <a:avLst/>
            <a:gdLst/>
            <a:ahLst/>
            <a:cxnLst/>
            <a:rect l="l" t="t" r="r" b="b"/>
            <a:pathLst>
              <a:path w="865504">
                <a:moveTo>
                  <a:pt x="0" y="0"/>
                </a:moveTo>
                <a:lnTo>
                  <a:pt x="865053" y="0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11950700" y="101833"/>
            <a:ext cx="1599565" cy="495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150" spc="-2090" dirty="0">
                <a:solidFill>
                  <a:srgbClr val="134474"/>
                </a:solidFill>
                <a:latin typeface="宋体"/>
                <a:cs typeface="宋体"/>
              </a:rPr>
              <a:t>置</a:t>
            </a:r>
            <a:r>
              <a:rPr sz="3700" spc="-2290" dirty="0">
                <a:solidFill>
                  <a:srgbClr val="134474"/>
                </a:solidFill>
                <a:latin typeface="Arial"/>
                <a:cs typeface="Arial"/>
              </a:rPr>
              <a:t>1</a:t>
            </a:r>
            <a:r>
              <a:rPr sz="2950" spc="145" dirty="0">
                <a:solidFill>
                  <a:srgbClr val="134474"/>
                </a:solidFill>
                <a:latin typeface="宋体"/>
                <a:cs typeface="宋体"/>
              </a:rPr>
              <a:t>筐</a:t>
            </a:r>
            <a:r>
              <a:rPr sz="2950" spc="-254" dirty="0">
                <a:solidFill>
                  <a:srgbClr val="134474"/>
                </a:solidFill>
                <a:latin typeface="宋体"/>
                <a:cs typeface="宋体"/>
              </a:rPr>
              <a:t>至</a:t>
            </a:r>
            <a:r>
              <a:rPr sz="2950" spc="940" dirty="0">
                <a:solidFill>
                  <a:srgbClr val="134474"/>
                </a:solidFill>
                <a:latin typeface="宋体"/>
                <a:cs typeface="宋体"/>
              </a:rPr>
              <a:t>蓝</a:t>
            </a:r>
            <a:endParaRPr sz="2950">
              <a:latin typeface="宋体"/>
              <a:cs typeface="宋体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0985500" y="136723"/>
            <a:ext cx="718185" cy="546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775"/>
              </a:lnSpc>
            </a:pPr>
            <a:r>
              <a:rPr sz="4100" spc="1350" dirty="0">
                <a:solidFill>
                  <a:srgbClr val="134474"/>
                </a:solidFill>
                <a:latin typeface="宋体"/>
                <a:cs typeface="宋体"/>
              </a:rPr>
              <a:t>也</a:t>
            </a:r>
            <a:endParaRPr sz="4100">
              <a:latin typeface="宋体"/>
              <a:cs typeface="宋体"/>
            </a:endParaRPr>
          </a:p>
        </p:txBody>
      </p: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187700">
              <a:lnSpc>
                <a:spcPts val="6090"/>
              </a:lnSpc>
            </a:pPr>
            <a:r>
              <a:rPr sz="5250" spc="145" dirty="0">
                <a:solidFill>
                  <a:srgbClr val="210F03"/>
                </a:solidFill>
              </a:rPr>
              <a:t>课</a:t>
            </a:r>
            <a:r>
              <a:rPr sz="5250" spc="260" dirty="0">
                <a:solidFill>
                  <a:srgbClr val="210F03"/>
                </a:solidFill>
              </a:rPr>
              <a:t>程</a:t>
            </a:r>
            <a:r>
              <a:rPr sz="5250" spc="-2140" dirty="0">
                <a:solidFill>
                  <a:srgbClr val="210F03"/>
                </a:solidFill>
              </a:rPr>
              <a:t> </a:t>
            </a:r>
            <a:r>
              <a:rPr sz="5250" spc="-350" dirty="0">
                <a:solidFill>
                  <a:srgbClr val="210F03"/>
                </a:solidFill>
              </a:rPr>
              <a:t>内</a:t>
            </a:r>
            <a:r>
              <a:rPr sz="5250" spc="210" dirty="0">
                <a:solidFill>
                  <a:srgbClr val="210F03"/>
                </a:solidFill>
              </a:rPr>
              <a:t>容</a:t>
            </a:r>
            <a:endParaRPr sz="5250"/>
          </a:p>
        </p:txBody>
      </p:sp>
      <p:sp>
        <p:nvSpPr>
          <p:cNvPr id="16" name="object 16"/>
          <p:cNvSpPr txBox="1"/>
          <p:nvPr/>
        </p:nvSpPr>
        <p:spPr>
          <a:xfrm>
            <a:off x="7620000" y="1149151"/>
            <a:ext cx="5772150" cy="20935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r>
              <a:rPr sz="3900" spc="-2420" dirty="0">
                <a:solidFill>
                  <a:srgbClr val="49AF4B"/>
                </a:solidFill>
                <a:latin typeface="宋体"/>
                <a:cs typeface="宋体"/>
              </a:rPr>
              <a:t>（</a:t>
            </a:r>
            <a:r>
              <a:rPr sz="3900" spc="-434" dirty="0">
                <a:solidFill>
                  <a:srgbClr val="49AF4B"/>
                </a:solidFill>
                <a:latin typeface="宋体"/>
                <a:cs typeface="宋体"/>
              </a:rPr>
              <a:t> </a:t>
            </a:r>
            <a:r>
              <a:rPr sz="2500" spc="150" dirty="0">
                <a:solidFill>
                  <a:srgbClr val="081511"/>
                </a:solidFill>
                <a:latin typeface="Times New Roman"/>
                <a:cs typeface="Times New Roman"/>
              </a:rPr>
              <a:t>1</a:t>
            </a:r>
            <a:r>
              <a:rPr sz="2500" spc="70" dirty="0">
                <a:solidFill>
                  <a:srgbClr val="153816"/>
                </a:solidFill>
                <a:latin typeface="Times New Roman"/>
                <a:cs typeface="Times New Roman"/>
              </a:rPr>
              <a:t>.</a:t>
            </a:r>
            <a:r>
              <a:rPr sz="2500" spc="50" dirty="0">
                <a:solidFill>
                  <a:srgbClr val="081511"/>
                </a:solidFill>
                <a:latin typeface="Times New Roman"/>
                <a:cs typeface="Times New Roman"/>
              </a:rPr>
              <a:t>1</a:t>
            </a:r>
            <a:r>
              <a:rPr sz="2500" spc="70" dirty="0">
                <a:solidFill>
                  <a:srgbClr val="081511"/>
                </a:solidFill>
                <a:latin typeface="Times New Roman"/>
                <a:cs typeface="Times New Roman"/>
              </a:rPr>
              <a:t>.</a:t>
            </a:r>
            <a:r>
              <a:rPr sz="2500" spc="50" dirty="0">
                <a:solidFill>
                  <a:srgbClr val="081511"/>
                </a:solidFill>
                <a:latin typeface="Times New Roman"/>
                <a:cs typeface="Times New Roman"/>
              </a:rPr>
              <a:t>1</a:t>
            </a:r>
            <a:r>
              <a:rPr sz="2600" spc="100" dirty="0">
                <a:solidFill>
                  <a:srgbClr val="1C541F"/>
                </a:solidFill>
                <a:latin typeface="宋体"/>
                <a:cs typeface="宋体"/>
              </a:rPr>
              <a:t>生</a:t>
            </a:r>
            <a:r>
              <a:rPr sz="2600" spc="290" dirty="0">
                <a:solidFill>
                  <a:srgbClr val="1C541F"/>
                </a:solidFill>
                <a:latin typeface="宋体"/>
                <a:cs typeface="宋体"/>
              </a:rPr>
              <a:t>活</a:t>
            </a:r>
            <a:r>
              <a:rPr sz="2600" spc="-100" dirty="0">
                <a:solidFill>
                  <a:srgbClr val="1C541F"/>
                </a:solidFill>
                <a:latin typeface="宋体"/>
                <a:cs typeface="宋体"/>
              </a:rPr>
              <a:t>中</a:t>
            </a:r>
            <a:r>
              <a:rPr sz="2600" spc="155" dirty="0">
                <a:solidFill>
                  <a:srgbClr val="1C541F"/>
                </a:solidFill>
                <a:latin typeface="宋体"/>
                <a:cs typeface="宋体"/>
              </a:rPr>
              <a:t>常</a:t>
            </a:r>
            <a:r>
              <a:rPr sz="2600" spc="240" dirty="0">
                <a:solidFill>
                  <a:srgbClr val="1C541F"/>
                </a:solidFill>
                <a:latin typeface="宋体"/>
                <a:cs typeface="宋体"/>
              </a:rPr>
              <a:t>见</a:t>
            </a:r>
            <a:r>
              <a:rPr sz="2600" spc="-5" dirty="0">
                <a:solidFill>
                  <a:srgbClr val="1C541F"/>
                </a:solidFill>
                <a:latin typeface="宋体"/>
                <a:cs typeface="宋体"/>
              </a:rPr>
              <a:t>的网</a:t>
            </a:r>
            <a:r>
              <a:rPr sz="2600" u="sng" spc="50" dirty="0">
                <a:solidFill>
                  <a:srgbClr val="1C541F"/>
                </a:solidFill>
                <a:latin typeface="宋体"/>
                <a:cs typeface="宋体"/>
              </a:rPr>
              <a:t>络</a:t>
            </a:r>
            <a:r>
              <a:rPr sz="2600" spc="50" dirty="0">
                <a:solidFill>
                  <a:srgbClr val="1C541F"/>
                </a:solidFill>
                <a:latin typeface="宋体"/>
                <a:cs typeface="宋体"/>
              </a:rPr>
              <a:t>安全</a:t>
            </a:r>
            <a:r>
              <a:rPr sz="2600" spc="-960" dirty="0">
                <a:solidFill>
                  <a:srgbClr val="1C541F"/>
                </a:solidFill>
                <a:latin typeface="宋体"/>
                <a:cs typeface="宋体"/>
              </a:rPr>
              <a:t> </a:t>
            </a:r>
            <a:r>
              <a:rPr sz="2600" spc="-105" dirty="0">
                <a:solidFill>
                  <a:srgbClr val="153816"/>
                </a:solidFill>
                <a:latin typeface="宋体"/>
                <a:cs typeface="宋体"/>
              </a:rPr>
              <a:t>问</a:t>
            </a:r>
            <a:r>
              <a:rPr sz="2600" spc="204" dirty="0">
                <a:solidFill>
                  <a:srgbClr val="1C541F"/>
                </a:solidFill>
                <a:latin typeface="宋体"/>
                <a:cs typeface="宋体"/>
              </a:rPr>
              <a:t>题</a:t>
            </a:r>
            <a:r>
              <a:rPr sz="2600" spc="-610" dirty="0">
                <a:solidFill>
                  <a:srgbClr val="1C541F"/>
                </a:solidFill>
                <a:latin typeface="宋体"/>
                <a:cs typeface="宋体"/>
              </a:rPr>
              <a:t> </a:t>
            </a:r>
            <a:r>
              <a:rPr sz="2600" spc="-1639" dirty="0">
                <a:solidFill>
                  <a:srgbClr val="509A59"/>
                </a:solidFill>
                <a:latin typeface="宋体"/>
                <a:cs typeface="宋体"/>
              </a:rPr>
              <a:t>］</a:t>
            </a:r>
            <a:endParaRPr sz="2600">
              <a:latin typeface="宋体"/>
              <a:cs typeface="宋体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4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583565" algn="l"/>
              </a:tabLst>
            </a:pPr>
            <a:r>
              <a:rPr sz="2500" spc="-270" dirty="0">
                <a:latin typeface="Times New Roman"/>
                <a:cs typeface="Times New Roman"/>
              </a:rPr>
              <a:t>I</a:t>
            </a:r>
            <a:r>
              <a:rPr sz="2500" spc="-195" dirty="0">
                <a:latin typeface="Times New Roman"/>
                <a:cs typeface="Times New Roman"/>
              </a:rPr>
              <a:t> </a:t>
            </a:r>
            <a:r>
              <a:rPr sz="2500" spc="855" dirty="0">
                <a:solidFill>
                  <a:srgbClr val="49AF4B"/>
                </a:solidFill>
                <a:latin typeface="Times New Roman"/>
                <a:cs typeface="Times New Roman"/>
              </a:rPr>
              <a:t>[</a:t>
            </a:r>
            <a:r>
              <a:rPr sz="2500" dirty="0">
                <a:solidFill>
                  <a:srgbClr val="49AF4B"/>
                </a:solidFill>
                <a:latin typeface="Times New Roman"/>
                <a:cs typeface="Times New Roman"/>
              </a:rPr>
              <a:t>	</a:t>
            </a:r>
            <a:r>
              <a:rPr sz="2500" spc="50" dirty="0">
                <a:solidFill>
                  <a:srgbClr val="081511"/>
                </a:solidFill>
                <a:latin typeface="Times New Roman"/>
                <a:cs typeface="Times New Roman"/>
              </a:rPr>
              <a:t>1</a:t>
            </a:r>
            <a:r>
              <a:rPr sz="2500" spc="70" dirty="0">
                <a:solidFill>
                  <a:srgbClr val="081511"/>
                </a:solidFill>
                <a:latin typeface="Times New Roman"/>
                <a:cs typeface="Times New Roman"/>
              </a:rPr>
              <a:t>.</a:t>
            </a:r>
            <a:r>
              <a:rPr sz="2500" spc="150" dirty="0">
                <a:solidFill>
                  <a:srgbClr val="081511"/>
                </a:solidFill>
                <a:latin typeface="Times New Roman"/>
                <a:cs typeface="Times New Roman"/>
              </a:rPr>
              <a:t>1</a:t>
            </a:r>
            <a:r>
              <a:rPr sz="2500" spc="-30" dirty="0">
                <a:solidFill>
                  <a:srgbClr val="1C541F"/>
                </a:solidFill>
                <a:latin typeface="Times New Roman"/>
                <a:cs typeface="Times New Roman"/>
              </a:rPr>
              <a:t>.</a:t>
            </a:r>
            <a:r>
              <a:rPr sz="2500" spc="150" dirty="0">
                <a:solidFill>
                  <a:srgbClr val="081511"/>
                </a:solidFill>
                <a:latin typeface="Times New Roman"/>
                <a:cs typeface="Times New Roman"/>
              </a:rPr>
              <a:t>2</a:t>
            </a:r>
            <a:r>
              <a:rPr sz="2600" dirty="0">
                <a:solidFill>
                  <a:srgbClr val="1C541F"/>
                </a:solidFill>
                <a:latin typeface="宋体"/>
                <a:cs typeface="宋体"/>
              </a:rPr>
              <a:t>工</a:t>
            </a:r>
            <a:r>
              <a:rPr sz="2600" spc="295" dirty="0">
                <a:solidFill>
                  <a:srgbClr val="1C541F"/>
                </a:solidFill>
                <a:latin typeface="宋体"/>
                <a:cs typeface="宋体"/>
              </a:rPr>
              <a:t>作</a:t>
            </a:r>
            <a:r>
              <a:rPr sz="2600" dirty="0">
                <a:solidFill>
                  <a:srgbClr val="1C541F"/>
                </a:solidFill>
                <a:latin typeface="宋体"/>
                <a:cs typeface="宋体"/>
              </a:rPr>
              <a:t>中</a:t>
            </a:r>
            <a:r>
              <a:rPr sz="2600" spc="-5" dirty="0">
                <a:solidFill>
                  <a:srgbClr val="1C541F"/>
                </a:solidFill>
                <a:latin typeface="宋体"/>
                <a:cs typeface="宋体"/>
              </a:rPr>
              <a:t>常</a:t>
            </a:r>
            <a:r>
              <a:rPr sz="2600" spc="300" dirty="0">
                <a:solidFill>
                  <a:srgbClr val="1C541F"/>
                </a:solidFill>
                <a:latin typeface="宋体"/>
                <a:cs typeface="宋体"/>
              </a:rPr>
              <a:t>见</a:t>
            </a:r>
            <a:r>
              <a:rPr sz="2600" spc="95" dirty="0">
                <a:solidFill>
                  <a:srgbClr val="1C541F"/>
                </a:solidFill>
                <a:latin typeface="宋体"/>
                <a:cs typeface="宋体"/>
              </a:rPr>
              <a:t>的</a:t>
            </a:r>
            <a:r>
              <a:rPr sz="2600" spc="-105" dirty="0">
                <a:solidFill>
                  <a:srgbClr val="1C541F"/>
                </a:solidFill>
                <a:latin typeface="宋体"/>
                <a:cs typeface="宋体"/>
              </a:rPr>
              <a:t>网</a:t>
            </a:r>
            <a:r>
              <a:rPr sz="2600" spc="130" dirty="0">
                <a:solidFill>
                  <a:srgbClr val="1C541F"/>
                </a:solidFill>
                <a:latin typeface="宋体"/>
                <a:cs typeface="宋体"/>
              </a:rPr>
              <a:t>络</a:t>
            </a:r>
            <a:r>
              <a:rPr sz="2600" spc="70" dirty="0">
                <a:solidFill>
                  <a:srgbClr val="1C541F"/>
                </a:solidFill>
                <a:latin typeface="宋体"/>
                <a:cs typeface="宋体"/>
              </a:rPr>
              <a:t>安</a:t>
            </a:r>
            <a:r>
              <a:rPr sz="2600" spc="395" dirty="0">
                <a:solidFill>
                  <a:srgbClr val="1C541F"/>
                </a:solidFill>
                <a:latin typeface="宋体"/>
                <a:cs typeface="宋体"/>
              </a:rPr>
              <a:t>全</a:t>
            </a:r>
            <a:r>
              <a:rPr sz="2600" spc="-204" dirty="0">
                <a:solidFill>
                  <a:srgbClr val="1C541F"/>
                </a:solidFill>
                <a:latin typeface="宋体"/>
                <a:cs typeface="宋体"/>
              </a:rPr>
              <a:t>问</a:t>
            </a:r>
            <a:r>
              <a:rPr sz="2600" spc="395" dirty="0">
                <a:solidFill>
                  <a:srgbClr val="1C541F"/>
                </a:solidFill>
                <a:latin typeface="宋体"/>
                <a:cs typeface="宋体"/>
              </a:rPr>
              <a:t>题</a:t>
            </a:r>
            <a:r>
              <a:rPr sz="5950" spc="1425" dirty="0">
                <a:solidFill>
                  <a:srgbClr val="509A59"/>
                </a:solidFill>
                <a:latin typeface="Arial"/>
                <a:cs typeface="Arial"/>
              </a:rPr>
              <a:t>i</a:t>
            </a:r>
            <a:endParaRPr sz="5950">
              <a:latin typeface="Arial"/>
              <a:cs typeface="Aria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4369206" y="4366716"/>
            <a:ext cx="157480" cy="400685"/>
          </a:xfrm>
          <a:custGeom>
            <a:avLst/>
            <a:gdLst/>
            <a:ahLst/>
            <a:cxnLst/>
            <a:rect l="l" t="t" r="r" b="b"/>
            <a:pathLst>
              <a:path w="157479" h="400685">
                <a:moveTo>
                  <a:pt x="0" y="0"/>
                </a:moveTo>
                <a:lnTo>
                  <a:pt x="157322" y="0"/>
                </a:lnTo>
                <a:lnTo>
                  <a:pt x="157322" y="400347"/>
                </a:lnTo>
                <a:lnTo>
                  <a:pt x="0" y="400347"/>
                </a:lnTo>
                <a:lnTo>
                  <a:pt x="0" y="0"/>
                </a:lnTo>
                <a:close/>
              </a:path>
            </a:pathLst>
          </a:custGeom>
          <a:solidFill>
            <a:srgbClr val="AF24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612843" y="4366716"/>
            <a:ext cx="483234" cy="400685"/>
          </a:xfrm>
          <a:custGeom>
            <a:avLst/>
            <a:gdLst/>
            <a:ahLst/>
            <a:cxnLst/>
            <a:rect l="l" t="t" r="r" b="b"/>
            <a:pathLst>
              <a:path w="483235" h="400685">
                <a:moveTo>
                  <a:pt x="0" y="0"/>
                </a:moveTo>
                <a:lnTo>
                  <a:pt x="482853" y="0"/>
                </a:lnTo>
                <a:lnTo>
                  <a:pt x="482853" y="400347"/>
                </a:lnTo>
                <a:lnTo>
                  <a:pt x="0" y="400347"/>
                </a:lnTo>
                <a:lnTo>
                  <a:pt x="0" y="0"/>
                </a:lnTo>
                <a:close/>
              </a:path>
            </a:pathLst>
          </a:custGeom>
          <a:solidFill>
            <a:srgbClr val="F4030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055294" y="4389833"/>
            <a:ext cx="1613535" cy="332105"/>
          </a:xfrm>
          <a:custGeom>
            <a:avLst/>
            <a:gdLst/>
            <a:ahLst/>
            <a:cxnLst/>
            <a:rect l="l" t="t" r="r" b="b"/>
            <a:pathLst>
              <a:path w="1613534" h="332104">
                <a:moveTo>
                  <a:pt x="0" y="0"/>
                </a:moveTo>
                <a:lnTo>
                  <a:pt x="1613382" y="0"/>
                </a:lnTo>
                <a:lnTo>
                  <a:pt x="1613382" y="331489"/>
                </a:lnTo>
                <a:lnTo>
                  <a:pt x="0" y="331489"/>
                </a:lnTo>
                <a:lnTo>
                  <a:pt x="0" y="0"/>
                </a:lnTo>
                <a:close/>
              </a:path>
            </a:pathLst>
          </a:custGeom>
          <a:solidFill>
            <a:srgbClr val="F4030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6668677" y="4389833"/>
            <a:ext cx="706755" cy="332105"/>
          </a:xfrm>
          <a:custGeom>
            <a:avLst/>
            <a:gdLst/>
            <a:ahLst/>
            <a:cxnLst/>
            <a:rect l="l" t="t" r="r" b="b"/>
            <a:pathLst>
              <a:path w="706754" h="332104">
                <a:moveTo>
                  <a:pt x="0" y="0"/>
                </a:moveTo>
                <a:lnTo>
                  <a:pt x="706627" y="0"/>
                </a:lnTo>
                <a:lnTo>
                  <a:pt x="706627" y="331489"/>
                </a:lnTo>
                <a:lnTo>
                  <a:pt x="0" y="331489"/>
                </a:lnTo>
                <a:lnTo>
                  <a:pt x="0" y="0"/>
                </a:lnTo>
                <a:close/>
              </a:path>
            </a:pathLst>
          </a:custGeom>
          <a:solidFill>
            <a:srgbClr val="AF24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6883400" y="5367515"/>
            <a:ext cx="6210935" cy="12566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36600">
              <a:lnSpc>
                <a:spcPct val="100000"/>
              </a:lnSpc>
            </a:pPr>
            <a:r>
              <a:rPr sz="3500" spc="819" dirty="0">
                <a:latin typeface="Arial"/>
                <a:cs typeface="Arial"/>
              </a:rPr>
              <a:t>i</a:t>
            </a:r>
            <a:r>
              <a:rPr sz="2500" spc="-254" dirty="0">
                <a:solidFill>
                  <a:srgbClr val="49AF4B"/>
                </a:solidFill>
                <a:latin typeface="Times New Roman"/>
                <a:cs typeface="Times New Roman"/>
              </a:rPr>
              <a:t>1</a:t>
            </a:r>
            <a:r>
              <a:rPr sz="2500" spc="150" dirty="0">
                <a:solidFill>
                  <a:srgbClr val="081511"/>
                </a:solidFill>
                <a:latin typeface="Times New Roman"/>
                <a:cs typeface="Times New Roman"/>
              </a:rPr>
              <a:t>1</a:t>
            </a:r>
            <a:r>
              <a:rPr sz="2500" spc="-130" dirty="0">
                <a:solidFill>
                  <a:srgbClr val="1C541F"/>
                </a:solidFill>
                <a:latin typeface="Times New Roman"/>
                <a:cs typeface="Times New Roman"/>
              </a:rPr>
              <a:t>.</a:t>
            </a:r>
            <a:r>
              <a:rPr sz="2500" spc="160" dirty="0">
                <a:solidFill>
                  <a:srgbClr val="081511"/>
                </a:solidFill>
                <a:latin typeface="Times New Roman"/>
                <a:cs typeface="Times New Roman"/>
              </a:rPr>
              <a:t>4.</a:t>
            </a:r>
            <a:r>
              <a:rPr sz="2500" spc="50" dirty="0">
                <a:solidFill>
                  <a:srgbClr val="081511"/>
                </a:solidFill>
                <a:latin typeface="Times New Roman"/>
                <a:cs typeface="Times New Roman"/>
              </a:rPr>
              <a:t>1</a:t>
            </a:r>
            <a:r>
              <a:rPr sz="2600" spc="300" dirty="0">
                <a:solidFill>
                  <a:srgbClr val="1C541F"/>
                </a:solidFill>
                <a:latin typeface="宋体"/>
                <a:cs typeface="宋体"/>
              </a:rPr>
              <a:t>我</a:t>
            </a:r>
            <a:r>
              <a:rPr sz="2600" spc="-5" dirty="0">
                <a:solidFill>
                  <a:srgbClr val="1C541F"/>
                </a:solidFill>
                <a:latin typeface="宋体"/>
                <a:cs typeface="宋体"/>
              </a:rPr>
              <a:t>国网</a:t>
            </a:r>
            <a:r>
              <a:rPr sz="2600" spc="75" dirty="0">
                <a:solidFill>
                  <a:srgbClr val="1C541F"/>
                </a:solidFill>
                <a:latin typeface="宋体"/>
                <a:cs typeface="宋体"/>
              </a:rPr>
              <a:t>络</a:t>
            </a:r>
            <a:r>
              <a:rPr sz="2600" spc="215" dirty="0">
                <a:solidFill>
                  <a:srgbClr val="1C541F"/>
                </a:solidFill>
                <a:latin typeface="宋体"/>
                <a:cs typeface="宋体"/>
              </a:rPr>
              <a:t>空</a:t>
            </a:r>
            <a:r>
              <a:rPr sz="2600" spc="-5" dirty="0">
                <a:solidFill>
                  <a:srgbClr val="1C541F"/>
                </a:solidFill>
                <a:latin typeface="宋体"/>
                <a:cs typeface="宋体"/>
              </a:rPr>
              <a:t>间</a:t>
            </a:r>
            <a:r>
              <a:rPr sz="2600" spc="155" dirty="0">
                <a:solidFill>
                  <a:srgbClr val="1C541F"/>
                </a:solidFill>
                <a:latin typeface="宋体"/>
                <a:cs typeface="宋体"/>
              </a:rPr>
              <a:t>安</a:t>
            </a:r>
            <a:r>
              <a:rPr sz="2600" spc="240" dirty="0">
                <a:solidFill>
                  <a:srgbClr val="1C541F"/>
                </a:solidFill>
                <a:latin typeface="宋体"/>
                <a:cs typeface="宋体"/>
              </a:rPr>
              <a:t>全</a:t>
            </a:r>
            <a:r>
              <a:rPr sz="2600" spc="-105" dirty="0">
                <a:solidFill>
                  <a:srgbClr val="1C541F"/>
                </a:solidFill>
                <a:latin typeface="宋体"/>
                <a:cs typeface="宋体"/>
              </a:rPr>
              <a:t>的</a:t>
            </a:r>
            <a:r>
              <a:rPr sz="2600" u="heavy" spc="130" dirty="0">
                <a:solidFill>
                  <a:srgbClr val="1C541F"/>
                </a:solidFill>
                <a:latin typeface="宋体"/>
                <a:cs typeface="宋体"/>
              </a:rPr>
              <a:t>重</a:t>
            </a:r>
            <a:r>
              <a:rPr sz="2600" u="heavy" spc="70" dirty="0">
                <a:solidFill>
                  <a:srgbClr val="1C541F"/>
                </a:solidFill>
                <a:latin typeface="宋体"/>
                <a:cs typeface="宋体"/>
              </a:rPr>
              <a:t>大</a:t>
            </a:r>
            <a:r>
              <a:rPr sz="2600" spc="50" dirty="0">
                <a:solidFill>
                  <a:srgbClr val="1C541F"/>
                </a:solidFill>
                <a:latin typeface="宋体"/>
                <a:cs typeface="宋体"/>
              </a:rPr>
              <a:t>机遇</a:t>
            </a:r>
            <a:endParaRPr sz="2600">
              <a:latin typeface="宋体"/>
              <a:cs typeface="宋体"/>
            </a:endParaRPr>
          </a:p>
          <a:p>
            <a:pPr marL="12700">
              <a:lnSpc>
                <a:spcPts val="3804"/>
              </a:lnSpc>
              <a:spcBef>
                <a:spcPts val="2450"/>
              </a:spcBef>
              <a:tabLst>
                <a:tab pos="586105" algn="l"/>
              </a:tabLst>
            </a:pPr>
            <a:r>
              <a:rPr sz="1450" spc="-120" dirty="0">
                <a:solidFill>
                  <a:srgbClr val="F9F2F9"/>
                </a:solidFill>
                <a:latin typeface="宋体"/>
                <a:cs typeface="宋体"/>
              </a:rPr>
              <a:t>」	</a:t>
            </a:r>
            <a:r>
              <a:rPr sz="3250" spc="-3335" dirty="0">
                <a:latin typeface="宋体"/>
                <a:cs typeface="宋体"/>
              </a:rPr>
              <a:t>！</a:t>
            </a:r>
            <a:r>
              <a:rPr sz="3250" spc="-1255" dirty="0">
                <a:solidFill>
                  <a:srgbClr val="3B8C3D"/>
                </a:solidFill>
                <a:latin typeface="宋体"/>
                <a:cs typeface="宋体"/>
              </a:rPr>
              <a:t>巳</a:t>
            </a:r>
            <a:r>
              <a:rPr sz="2300" spc="-80" dirty="0">
                <a:solidFill>
                  <a:srgbClr val="153816"/>
                </a:solidFill>
                <a:latin typeface="Times New Roman"/>
                <a:cs typeface="Times New Roman"/>
              </a:rPr>
              <a:t>.</a:t>
            </a:r>
            <a:r>
              <a:rPr sz="2300" spc="145" dirty="0">
                <a:solidFill>
                  <a:srgbClr val="081511"/>
                </a:solidFill>
                <a:latin typeface="Times New Roman"/>
                <a:cs typeface="Times New Roman"/>
              </a:rPr>
              <a:t>4</a:t>
            </a:r>
            <a:r>
              <a:rPr sz="2300" spc="20" dirty="0">
                <a:solidFill>
                  <a:srgbClr val="1C541F"/>
                </a:solidFill>
                <a:latin typeface="Times New Roman"/>
                <a:cs typeface="Times New Roman"/>
              </a:rPr>
              <a:t>.</a:t>
            </a:r>
            <a:r>
              <a:rPr sz="2300" spc="45" dirty="0">
                <a:solidFill>
                  <a:srgbClr val="153816"/>
                </a:solidFill>
                <a:latin typeface="Times New Roman"/>
                <a:cs typeface="Times New Roman"/>
              </a:rPr>
              <a:t>2</a:t>
            </a:r>
            <a:r>
              <a:rPr sz="2300" spc="200" dirty="0">
                <a:solidFill>
                  <a:srgbClr val="1C541F"/>
                </a:solidFill>
                <a:latin typeface="宋体"/>
                <a:cs typeface="宋体"/>
              </a:rPr>
              <a:t>我</a:t>
            </a:r>
            <a:r>
              <a:rPr sz="2300" spc="95" dirty="0">
                <a:solidFill>
                  <a:srgbClr val="1C541F"/>
                </a:solidFill>
                <a:latin typeface="宋体"/>
                <a:cs typeface="宋体"/>
              </a:rPr>
              <a:t>国</a:t>
            </a:r>
            <a:r>
              <a:rPr sz="2300" spc="-105" dirty="0">
                <a:solidFill>
                  <a:srgbClr val="1C541F"/>
                </a:solidFill>
                <a:latin typeface="宋体"/>
                <a:cs typeface="宋体"/>
              </a:rPr>
              <a:t>网</a:t>
            </a:r>
            <a:r>
              <a:rPr sz="2300" spc="114" dirty="0">
                <a:solidFill>
                  <a:srgbClr val="1C541F"/>
                </a:solidFill>
                <a:latin typeface="宋体"/>
                <a:cs typeface="宋体"/>
              </a:rPr>
              <a:t>络</a:t>
            </a:r>
            <a:r>
              <a:rPr sz="2300" spc="280" dirty="0">
                <a:solidFill>
                  <a:srgbClr val="1C541F"/>
                </a:solidFill>
                <a:latin typeface="宋体"/>
                <a:cs typeface="宋体"/>
              </a:rPr>
              <a:t>空</a:t>
            </a:r>
            <a:r>
              <a:rPr sz="2300" spc="-5" dirty="0">
                <a:solidFill>
                  <a:srgbClr val="1C541F"/>
                </a:solidFill>
                <a:latin typeface="宋体"/>
                <a:cs typeface="宋体"/>
              </a:rPr>
              <a:t>间安</a:t>
            </a:r>
            <a:r>
              <a:rPr sz="2300" spc="95" dirty="0">
                <a:solidFill>
                  <a:srgbClr val="1C541F"/>
                </a:solidFill>
                <a:latin typeface="宋体"/>
                <a:cs typeface="宋体"/>
              </a:rPr>
              <a:t>全</a:t>
            </a:r>
            <a:r>
              <a:rPr sz="2300" spc="195" dirty="0">
                <a:solidFill>
                  <a:srgbClr val="1C541F"/>
                </a:solidFill>
                <a:latin typeface="宋体"/>
                <a:cs typeface="宋体"/>
              </a:rPr>
              <a:t>面</a:t>
            </a:r>
            <a:r>
              <a:rPr sz="2300" spc="95" dirty="0">
                <a:solidFill>
                  <a:srgbClr val="1C541F"/>
                </a:solidFill>
                <a:latin typeface="宋体"/>
                <a:cs typeface="宋体"/>
              </a:rPr>
              <a:t>临</a:t>
            </a:r>
            <a:r>
              <a:rPr sz="2300" spc="-5" dirty="0">
                <a:solidFill>
                  <a:srgbClr val="1C541F"/>
                </a:solidFill>
                <a:latin typeface="宋体"/>
                <a:cs typeface="宋体"/>
              </a:rPr>
              <a:t>的</a:t>
            </a:r>
            <a:r>
              <a:rPr sz="2300" spc="95" dirty="0">
                <a:solidFill>
                  <a:srgbClr val="1C541F"/>
                </a:solidFill>
                <a:latin typeface="宋体"/>
                <a:cs typeface="宋体"/>
              </a:rPr>
              <a:t>严</a:t>
            </a:r>
            <a:r>
              <a:rPr sz="2300" spc="160" dirty="0">
                <a:solidFill>
                  <a:srgbClr val="1C541F"/>
                </a:solidFill>
                <a:latin typeface="宋体"/>
                <a:cs typeface="宋体"/>
              </a:rPr>
              <a:t>峻</a:t>
            </a:r>
            <a:r>
              <a:rPr sz="2300" spc="135" dirty="0">
                <a:solidFill>
                  <a:srgbClr val="1C541F"/>
                </a:solidFill>
                <a:latin typeface="宋体"/>
                <a:cs typeface="宋体"/>
              </a:rPr>
              <a:t>挑</a:t>
            </a:r>
            <a:r>
              <a:rPr sz="2300" spc="204" dirty="0">
                <a:solidFill>
                  <a:srgbClr val="1C541F"/>
                </a:solidFill>
                <a:latin typeface="宋体"/>
                <a:cs typeface="宋体"/>
              </a:rPr>
              <a:t>战</a:t>
            </a:r>
            <a:endParaRPr sz="2300">
              <a:latin typeface="宋体"/>
              <a:cs typeface="宋体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381500" y="4377134"/>
            <a:ext cx="1013460" cy="3689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710565" algn="l"/>
              </a:tabLst>
            </a:pPr>
            <a:r>
              <a:rPr sz="2400" spc="420" dirty="0">
                <a:solidFill>
                  <a:srgbClr val="F9F2F9"/>
                </a:solidFill>
                <a:latin typeface="Times New Roman"/>
                <a:cs typeface="Times New Roman"/>
              </a:rPr>
              <a:t>[</a:t>
            </a:r>
            <a:r>
              <a:rPr sz="2400" spc="175" dirty="0">
                <a:solidFill>
                  <a:srgbClr val="F9F2F9"/>
                </a:solidFill>
                <a:latin typeface="Times New Roman"/>
                <a:cs typeface="Times New Roman"/>
              </a:rPr>
              <a:t> </a:t>
            </a:r>
            <a:r>
              <a:rPr sz="2400" spc="95" dirty="0">
                <a:solidFill>
                  <a:srgbClr val="F9F2F9"/>
                </a:solidFill>
                <a:latin typeface="Times New Roman"/>
                <a:cs typeface="Times New Roman"/>
              </a:rPr>
              <a:t>1</a:t>
            </a:r>
            <a:r>
              <a:rPr sz="2400" spc="185" dirty="0">
                <a:solidFill>
                  <a:srgbClr val="F9F2F9"/>
                </a:solidFill>
                <a:latin typeface="Times New Roman"/>
                <a:cs typeface="Times New Roman"/>
              </a:rPr>
              <a:t>.</a:t>
            </a:r>
            <a:r>
              <a:rPr sz="2400" dirty="0">
                <a:solidFill>
                  <a:srgbClr val="F9F2F9"/>
                </a:solidFill>
                <a:latin typeface="Times New Roman"/>
                <a:cs typeface="Times New Roman"/>
              </a:rPr>
              <a:t>	</a:t>
            </a:r>
            <a:r>
              <a:rPr sz="2600" spc="-325" dirty="0">
                <a:solidFill>
                  <a:srgbClr val="F9F2F9"/>
                </a:solidFill>
                <a:latin typeface="宋体"/>
                <a:cs typeface="宋体"/>
              </a:rPr>
              <a:t>阳</a:t>
            </a:r>
            <a:endParaRPr sz="2600">
              <a:latin typeface="宋体"/>
              <a:cs typeface="宋体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913121" y="4389833"/>
            <a:ext cx="1879600" cy="3435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870"/>
              </a:lnSpc>
            </a:pPr>
            <a:r>
              <a:rPr sz="2400" spc="370" dirty="0">
                <a:solidFill>
                  <a:srgbClr val="F9F2F9"/>
                </a:solidFill>
                <a:latin typeface="Times New Roman"/>
                <a:cs typeface="Times New Roman"/>
              </a:rPr>
              <a:t>3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108700" y="4377134"/>
            <a:ext cx="1513205" cy="355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065"/>
              </a:lnSpc>
            </a:pPr>
            <a:r>
              <a:rPr sz="2600" spc="-5" dirty="0">
                <a:solidFill>
                  <a:srgbClr val="F9F2F9"/>
                </a:solidFill>
                <a:latin typeface="宋体"/>
                <a:cs typeface="宋体"/>
              </a:rPr>
              <a:t>间</a:t>
            </a:r>
            <a:r>
              <a:rPr sz="2600" spc="180" dirty="0">
                <a:solidFill>
                  <a:srgbClr val="F9F2F9"/>
                </a:solidFill>
                <a:latin typeface="宋体"/>
                <a:cs typeface="宋体"/>
              </a:rPr>
              <a:t>安</a:t>
            </a:r>
            <a:r>
              <a:rPr sz="2600" spc="-484" dirty="0">
                <a:solidFill>
                  <a:srgbClr val="F9F2F9"/>
                </a:solidFill>
                <a:latin typeface="宋体"/>
                <a:cs typeface="宋体"/>
              </a:rPr>
              <a:t> </a:t>
            </a:r>
            <a:r>
              <a:rPr sz="2600" spc="2910" dirty="0">
                <a:solidFill>
                  <a:srgbClr val="F9F2F9"/>
                </a:solidFill>
                <a:latin typeface="宋体"/>
                <a:cs typeface="宋体"/>
              </a:rPr>
              <a:t>：</a:t>
            </a:r>
            <a:endParaRPr sz="2600">
              <a:latin typeface="宋体"/>
              <a:cs typeface="宋体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4825801" y="4681933"/>
            <a:ext cx="1753870" cy="332105"/>
          </a:xfrm>
          <a:custGeom>
            <a:avLst/>
            <a:gdLst/>
            <a:ahLst/>
            <a:cxnLst/>
            <a:rect l="l" t="t" r="r" b="b"/>
            <a:pathLst>
              <a:path w="1753870" h="332104">
                <a:moveTo>
                  <a:pt x="0" y="0"/>
                </a:moveTo>
                <a:lnTo>
                  <a:pt x="1753556" y="0"/>
                </a:lnTo>
                <a:lnTo>
                  <a:pt x="1753556" y="331489"/>
                </a:lnTo>
                <a:lnTo>
                  <a:pt x="0" y="331489"/>
                </a:lnTo>
                <a:lnTo>
                  <a:pt x="0" y="0"/>
                </a:lnTo>
                <a:close/>
              </a:path>
            </a:pathLst>
          </a:custGeom>
          <a:solidFill>
            <a:srgbClr val="F4030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4826000" y="4669234"/>
            <a:ext cx="1776730" cy="355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065"/>
              </a:lnSpc>
            </a:pPr>
            <a:r>
              <a:rPr sz="2600" spc="195" dirty="0">
                <a:solidFill>
                  <a:srgbClr val="FBE4E2"/>
                </a:solidFill>
                <a:latin typeface="宋体"/>
                <a:cs typeface="宋体"/>
              </a:rPr>
              <a:t>全</a:t>
            </a:r>
            <a:r>
              <a:rPr sz="2600" spc="95" dirty="0">
                <a:solidFill>
                  <a:srgbClr val="FBE4E2"/>
                </a:solidFill>
                <a:latin typeface="宋体"/>
                <a:cs typeface="宋体"/>
              </a:rPr>
              <a:t>技术架</a:t>
            </a:r>
            <a:r>
              <a:rPr sz="2600" spc="285" dirty="0">
                <a:solidFill>
                  <a:srgbClr val="FBE4E2"/>
                </a:solidFill>
                <a:latin typeface="宋体"/>
                <a:cs typeface="宋体"/>
              </a:rPr>
              <a:t>构</a:t>
            </a:r>
            <a:endParaRPr sz="2600">
              <a:latin typeface="宋体"/>
              <a:cs typeface="宋体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4417377" y="5382629"/>
            <a:ext cx="41910" cy="417195"/>
          </a:xfrm>
          <a:custGeom>
            <a:avLst/>
            <a:gdLst/>
            <a:ahLst/>
            <a:cxnLst/>
            <a:rect l="l" t="t" r="r" b="b"/>
            <a:pathLst>
              <a:path w="41910" h="417195">
                <a:moveTo>
                  <a:pt x="0" y="0"/>
                </a:moveTo>
                <a:lnTo>
                  <a:pt x="41592" y="0"/>
                </a:lnTo>
                <a:lnTo>
                  <a:pt x="41592" y="417028"/>
                </a:lnTo>
                <a:lnTo>
                  <a:pt x="0" y="417028"/>
                </a:lnTo>
                <a:lnTo>
                  <a:pt x="0" y="0"/>
                </a:lnTo>
                <a:close/>
              </a:path>
            </a:pathLst>
          </a:custGeom>
          <a:solidFill>
            <a:srgbClr val="6962F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4458970" y="5376552"/>
            <a:ext cx="2306955" cy="431165"/>
          </a:xfrm>
          <a:custGeom>
            <a:avLst/>
            <a:gdLst/>
            <a:ahLst/>
            <a:cxnLst/>
            <a:rect l="l" t="t" r="r" b="b"/>
            <a:pathLst>
              <a:path w="2306954" h="431164">
                <a:moveTo>
                  <a:pt x="0" y="0"/>
                </a:moveTo>
                <a:lnTo>
                  <a:pt x="2306533" y="0"/>
                </a:lnTo>
                <a:lnTo>
                  <a:pt x="2306533" y="430904"/>
                </a:lnTo>
                <a:lnTo>
                  <a:pt x="0" y="430904"/>
                </a:lnTo>
                <a:lnTo>
                  <a:pt x="0" y="0"/>
                </a:lnTo>
                <a:close/>
              </a:path>
            </a:pathLst>
          </a:custGeom>
          <a:solidFill>
            <a:srgbClr val="8964F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6724650" y="5353050"/>
            <a:ext cx="321310" cy="408305"/>
          </a:xfrm>
          <a:custGeom>
            <a:avLst/>
            <a:gdLst/>
            <a:ahLst/>
            <a:cxnLst/>
            <a:rect l="l" t="t" r="r" b="b"/>
            <a:pathLst>
              <a:path w="321309" h="408304">
                <a:moveTo>
                  <a:pt x="0" y="0"/>
                </a:moveTo>
                <a:lnTo>
                  <a:pt x="321055" y="0"/>
                </a:lnTo>
                <a:lnTo>
                  <a:pt x="321055" y="407987"/>
                </a:lnTo>
                <a:lnTo>
                  <a:pt x="0" y="407987"/>
                </a:lnTo>
                <a:lnTo>
                  <a:pt x="0" y="0"/>
                </a:lnTo>
                <a:close/>
              </a:path>
            </a:pathLst>
          </a:custGeom>
          <a:solidFill>
            <a:srgbClr val="8964F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4406900" y="5340350"/>
            <a:ext cx="2662555" cy="4368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790"/>
              </a:lnSpc>
            </a:pPr>
            <a:r>
              <a:rPr sz="2500" spc="-240" dirty="0">
                <a:solidFill>
                  <a:srgbClr val="F9F2F9"/>
                </a:solidFill>
                <a:latin typeface="Times New Roman"/>
                <a:cs typeface="Times New Roman"/>
              </a:rPr>
              <a:t>r</a:t>
            </a:r>
            <a:r>
              <a:rPr sz="2500" spc="150" dirty="0">
                <a:solidFill>
                  <a:srgbClr val="F9F2F9"/>
                </a:solidFill>
                <a:latin typeface="Times New Roman"/>
                <a:cs typeface="Times New Roman"/>
              </a:rPr>
              <a:t>1</a:t>
            </a:r>
            <a:r>
              <a:rPr sz="2500" spc="-30" dirty="0">
                <a:solidFill>
                  <a:srgbClr val="F9F2F9"/>
                </a:solidFill>
                <a:latin typeface="Times New Roman"/>
                <a:cs typeface="Times New Roman"/>
              </a:rPr>
              <a:t>.</a:t>
            </a:r>
            <a:r>
              <a:rPr sz="2500" spc="150" dirty="0">
                <a:solidFill>
                  <a:srgbClr val="F9F2F9"/>
                </a:solidFill>
                <a:latin typeface="Times New Roman"/>
                <a:cs typeface="Times New Roman"/>
              </a:rPr>
              <a:t>4</a:t>
            </a:r>
            <a:r>
              <a:rPr sz="2600" spc="300" dirty="0">
                <a:solidFill>
                  <a:srgbClr val="F9F2F9"/>
                </a:solidFill>
                <a:latin typeface="宋体"/>
                <a:cs typeface="宋体"/>
              </a:rPr>
              <a:t>我</a:t>
            </a:r>
            <a:r>
              <a:rPr sz="2600" spc="95" dirty="0">
                <a:solidFill>
                  <a:srgbClr val="F9F2F9"/>
                </a:solidFill>
                <a:latin typeface="宋体"/>
                <a:cs typeface="宋体"/>
              </a:rPr>
              <a:t>国</a:t>
            </a:r>
            <a:r>
              <a:rPr sz="2600" spc="-105" dirty="0">
                <a:solidFill>
                  <a:srgbClr val="F9F2F9"/>
                </a:solidFill>
                <a:latin typeface="宋体"/>
                <a:cs typeface="宋体"/>
              </a:rPr>
              <a:t>网</a:t>
            </a:r>
            <a:r>
              <a:rPr sz="2600" spc="195" dirty="0">
                <a:solidFill>
                  <a:srgbClr val="F9F2F9"/>
                </a:solidFill>
                <a:latin typeface="宋体"/>
                <a:cs typeface="宋体"/>
              </a:rPr>
              <a:t>络</a:t>
            </a:r>
            <a:r>
              <a:rPr sz="2600" spc="204" dirty="0">
                <a:solidFill>
                  <a:srgbClr val="F9F2F9"/>
                </a:solidFill>
                <a:latin typeface="宋体"/>
                <a:cs typeface="宋体"/>
              </a:rPr>
              <a:t>空</a:t>
            </a:r>
            <a:r>
              <a:rPr sz="2600" spc="-710" dirty="0">
                <a:solidFill>
                  <a:srgbClr val="F9F2F9"/>
                </a:solidFill>
                <a:latin typeface="宋体"/>
                <a:cs typeface="宋体"/>
              </a:rPr>
              <a:t> </a:t>
            </a:r>
            <a:r>
              <a:rPr sz="3200" spc="-740" dirty="0">
                <a:solidFill>
                  <a:srgbClr val="F9F2F9"/>
                </a:solidFill>
                <a:latin typeface="宋体"/>
                <a:cs typeface="宋体"/>
              </a:rPr>
              <a:t>可</a:t>
            </a:r>
            <a:endParaRPr sz="3200">
              <a:latin typeface="宋体"/>
              <a:cs typeface="宋体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6667500" y="5353050"/>
            <a:ext cx="378460" cy="4108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35"/>
              </a:lnSpc>
            </a:pPr>
            <a:r>
              <a:rPr sz="2550" spc="-770" dirty="0">
                <a:solidFill>
                  <a:srgbClr val="F9F2F9"/>
                </a:solidFill>
                <a:latin typeface="Arial"/>
                <a:cs typeface="Arial"/>
              </a:rPr>
              <a:t>P</a:t>
            </a:r>
            <a:endParaRPr sz="2550">
              <a:latin typeface="Arial"/>
              <a:cs typeface="Arial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4404793" y="5837633"/>
            <a:ext cx="0" cy="332105"/>
          </a:xfrm>
          <a:custGeom>
            <a:avLst/>
            <a:gdLst/>
            <a:ahLst/>
            <a:cxnLst/>
            <a:rect l="l" t="t" r="r" b="b"/>
            <a:pathLst>
              <a:path h="332104">
                <a:moveTo>
                  <a:pt x="0" y="0"/>
                </a:moveTo>
                <a:lnTo>
                  <a:pt x="0" y="331489"/>
                </a:lnTo>
              </a:path>
            </a:pathLst>
          </a:custGeom>
          <a:ln w="29717">
            <a:solidFill>
              <a:srgbClr val="3364F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4679652" y="5837633"/>
            <a:ext cx="2110740" cy="332105"/>
          </a:xfrm>
          <a:custGeom>
            <a:avLst/>
            <a:gdLst/>
            <a:ahLst/>
            <a:cxnLst/>
            <a:rect l="l" t="t" r="r" b="b"/>
            <a:pathLst>
              <a:path w="2110740" h="332104">
                <a:moveTo>
                  <a:pt x="0" y="0"/>
                </a:moveTo>
                <a:lnTo>
                  <a:pt x="2110232" y="0"/>
                </a:lnTo>
                <a:lnTo>
                  <a:pt x="2110232" y="331489"/>
                </a:lnTo>
                <a:lnTo>
                  <a:pt x="0" y="331489"/>
                </a:lnTo>
                <a:lnTo>
                  <a:pt x="0" y="0"/>
                </a:lnTo>
                <a:close/>
              </a:path>
            </a:pathLst>
          </a:custGeom>
          <a:solidFill>
            <a:srgbClr val="8257D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4406900" y="5824934"/>
            <a:ext cx="2408555" cy="355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065"/>
              </a:lnSpc>
              <a:tabLst>
                <a:tab pos="291465" algn="l"/>
              </a:tabLst>
            </a:pPr>
            <a:r>
              <a:rPr sz="2600" spc="-2420" dirty="0">
                <a:solidFill>
                  <a:srgbClr val="F9F2F9"/>
                </a:solidFill>
                <a:latin typeface="宋体"/>
                <a:cs typeface="宋体"/>
              </a:rPr>
              <a:t>｜	</a:t>
            </a:r>
            <a:r>
              <a:rPr sz="2600" spc="95" dirty="0">
                <a:solidFill>
                  <a:srgbClr val="F9F2F9"/>
                </a:solidFill>
                <a:latin typeface="宋体"/>
                <a:cs typeface="宋体"/>
              </a:rPr>
              <a:t>安</a:t>
            </a:r>
            <a:r>
              <a:rPr sz="2600" spc="395" dirty="0">
                <a:solidFill>
                  <a:srgbClr val="F9F2F9"/>
                </a:solidFill>
                <a:latin typeface="宋体"/>
                <a:cs typeface="宋体"/>
              </a:rPr>
              <a:t>全</a:t>
            </a:r>
            <a:r>
              <a:rPr sz="2600" spc="-204" dirty="0">
                <a:solidFill>
                  <a:srgbClr val="F9F2F9"/>
                </a:solidFill>
                <a:latin typeface="宋体"/>
                <a:cs typeface="宋体"/>
              </a:rPr>
              <a:t>的</a:t>
            </a:r>
            <a:r>
              <a:rPr sz="2600" spc="195" dirty="0">
                <a:solidFill>
                  <a:srgbClr val="F9F2F9"/>
                </a:solidFill>
                <a:latin typeface="宋体"/>
                <a:cs typeface="宋体"/>
              </a:rPr>
              <a:t>机</a:t>
            </a:r>
            <a:r>
              <a:rPr sz="2600" spc="100" dirty="0">
                <a:solidFill>
                  <a:srgbClr val="F9F2F9"/>
                </a:solidFill>
                <a:latin typeface="宋体"/>
                <a:cs typeface="宋体"/>
              </a:rPr>
              <a:t>遇</a:t>
            </a:r>
            <a:r>
              <a:rPr sz="2600" spc="360" dirty="0">
                <a:solidFill>
                  <a:srgbClr val="F9F2F9"/>
                </a:solidFill>
                <a:latin typeface="宋体"/>
                <a:cs typeface="宋体"/>
              </a:rPr>
              <a:t>与</a:t>
            </a:r>
            <a:endParaRPr sz="2600">
              <a:latin typeface="宋体"/>
              <a:cs typeface="宋体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4391152" y="6106095"/>
            <a:ext cx="257175" cy="591820"/>
          </a:xfrm>
          <a:custGeom>
            <a:avLst/>
            <a:gdLst/>
            <a:ahLst/>
            <a:cxnLst/>
            <a:rect l="l" t="t" r="r" b="b"/>
            <a:pathLst>
              <a:path w="257175" h="591820">
                <a:moveTo>
                  <a:pt x="0" y="0"/>
                </a:moveTo>
                <a:lnTo>
                  <a:pt x="256565" y="0"/>
                </a:lnTo>
                <a:lnTo>
                  <a:pt x="256565" y="591436"/>
                </a:lnTo>
                <a:lnTo>
                  <a:pt x="0" y="591436"/>
                </a:lnTo>
                <a:lnTo>
                  <a:pt x="0" y="0"/>
                </a:lnTo>
                <a:close/>
              </a:path>
            </a:pathLst>
          </a:custGeom>
          <a:solidFill>
            <a:srgbClr val="5652D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4406900" y="6180315"/>
            <a:ext cx="280035" cy="4699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500" spc="1225" dirty="0">
                <a:solidFill>
                  <a:srgbClr val="F9F2F9"/>
                </a:solidFill>
                <a:latin typeface="Arial"/>
                <a:cs typeface="Arial"/>
              </a:rPr>
              <a:t>l</a:t>
            </a:r>
            <a:endParaRPr sz="3500">
              <a:latin typeface="Arial"/>
              <a:cs typeface="Arial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5373191" y="6269433"/>
            <a:ext cx="721360" cy="332105"/>
          </a:xfrm>
          <a:custGeom>
            <a:avLst/>
            <a:gdLst/>
            <a:ahLst/>
            <a:cxnLst/>
            <a:rect l="l" t="t" r="r" b="b"/>
            <a:pathLst>
              <a:path w="721360" h="332104">
                <a:moveTo>
                  <a:pt x="0" y="0"/>
                </a:moveTo>
                <a:lnTo>
                  <a:pt x="721356" y="0"/>
                </a:lnTo>
                <a:lnTo>
                  <a:pt x="721356" y="331489"/>
                </a:lnTo>
                <a:lnTo>
                  <a:pt x="0" y="331489"/>
                </a:lnTo>
                <a:lnTo>
                  <a:pt x="0" y="0"/>
                </a:lnTo>
                <a:close/>
              </a:path>
            </a:pathLst>
          </a:custGeom>
          <a:solidFill>
            <a:srgbClr val="6B4F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 txBox="1"/>
          <p:nvPr/>
        </p:nvSpPr>
        <p:spPr>
          <a:xfrm>
            <a:off x="5372100" y="6256734"/>
            <a:ext cx="756920" cy="355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065"/>
              </a:lnSpc>
            </a:pPr>
            <a:r>
              <a:rPr sz="2600" spc="300" dirty="0">
                <a:solidFill>
                  <a:srgbClr val="F9F2F9"/>
                </a:solidFill>
                <a:latin typeface="宋体"/>
                <a:cs typeface="宋体"/>
              </a:rPr>
              <a:t>挑</a:t>
            </a:r>
            <a:r>
              <a:rPr sz="2600" spc="260" dirty="0">
                <a:solidFill>
                  <a:srgbClr val="F9F2F9"/>
                </a:solidFill>
                <a:latin typeface="宋体"/>
                <a:cs typeface="宋体"/>
              </a:rPr>
              <a:t>战</a:t>
            </a:r>
            <a:endParaRPr sz="2600">
              <a:latin typeface="宋体"/>
              <a:cs typeface="宋体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6878835" y="6394946"/>
            <a:ext cx="173355" cy="185420"/>
          </a:xfrm>
          <a:custGeom>
            <a:avLst/>
            <a:gdLst/>
            <a:ahLst/>
            <a:cxnLst/>
            <a:rect l="l" t="t" r="r" b="b"/>
            <a:pathLst>
              <a:path w="173354" h="185420">
                <a:moveTo>
                  <a:pt x="0" y="0"/>
                </a:moveTo>
                <a:lnTo>
                  <a:pt x="173100" y="0"/>
                </a:lnTo>
                <a:lnTo>
                  <a:pt x="173100" y="184869"/>
                </a:lnTo>
                <a:lnTo>
                  <a:pt x="0" y="184869"/>
                </a:lnTo>
                <a:lnTo>
                  <a:pt x="0" y="0"/>
                </a:lnTo>
                <a:close/>
              </a:path>
            </a:pathLst>
          </a:custGeom>
          <a:solidFill>
            <a:srgbClr val="5652D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 txBox="1"/>
          <p:nvPr/>
        </p:nvSpPr>
        <p:spPr>
          <a:xfrm>
            <a:off x="3581077" y="2396373"/>
            <a:ext cx="689610" cy="481901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825" spc="-2025" baseline="-2178" dirty="0">
                <a:latin typeface="宋体"/>
                <a:cs typeface="宋体"/>
              </a:rPr>
              <a:t>·</a:t>
            </a:r>
            <a:r>
              <a:rPr sz="3825" spc="-975" baseline="-1089" dirty="0">
                <a:latin typeface="宋体"/>
                <a:cs typeface="宋体"/>
              </a:rPr>
              <a:t>·</a:t>
            </a:r>
            <a:r>
              <a:rPr sz="3825" spc="-3000" baseline="-1089" dirty="0">
                <a:latin typeface="宋体"/>
                <a:cs typeface="宋体"/>
              </a:rPr>
              <a:t>·</a:t>
            </a:r>
            <a:r>
              <a:rPr sz="3825" spc="-2775" baseline="-1089" dirty="0">
                <a:latin typeface="宋体"/>
                <a:cs typeface="宋体"/>
              </a:rPr>
              <a:t>·</a:t>
            </a:r>
            <a:r>
              <a:rPr sz="3825" spc="-975" baseline="-1089" dirty="0">
                <a:latin typeface="宋体"/>
                <a:cs typeface="宋体"/>
              </a:rPr>
              <a:t>·</a:t>
            </a:r>
            <a:r>
              <a:rPr sz="2550" spc="-2000" dirty="0">
                <a:latin typeface="宋体"/>
                <a:cs typeface="宋体"/>
              </a:rPr>
              <a:t>·</a:t>
            </a:r>
            <a:r>
              <a:rPr sz="2550" spc="-1900" dirty="0">
                <a:latin typeface="宋体"/>
                <a:cs typeface="宋体"/>
              </a:rPr>
              <a:t>·</a:t>
            </a:r>
            <a:r>
              <a:rPr sz="2550" spc="-600" dirty="0">
                <a:latin typeface="宋体"/>
                <a:cs typeface="宋体"/>
              </a:rPr>
              <a:t>·</a:t>
            </a:r>
            <a:r>
              <a:rPr sz="2550" spc="-2000" dirty="0">
                <a:latin typeface="宋体"/>
                <a:cs typeface="宋体"/>
              </a:rPr>
              <a:t>·</a:t>
            </a:r>
            <a:r>
              <a:rPr sz="2550" spc="-1850" dirty="0">
                <a:latin typeface="宋体"/>
                <a:cs typeface="宋体"/>
              </a:rPr>
              <a:t>·</a:t>
            </a:r>
            <a:r>
              <a:rPr sz="2550" spc="-650" dirty="0">
                <a:latin typeface="宋体"/>
                <a:cs typeface="宋体"/>
              </a:rPr>
              <a:t>·</a:t>
            </a:r>
            <a:r>
              <a:rPr sz="2550" spc="-2000" dirty="0">
                <a:latin typeface="宋体"/>
                <a:cs typeface="宋体"/>
              </a:rPr>
              <a:t>·</a:t>
            </a:r>
            <a:r>
              <a:rPr sz="2550" spc="-1900" dirty="0">
                <a:latin typeface="宋体"/>
                <a:cs typeface="宋体"/>
              </a:rPr>
              <a:t>·</a:t>
            </a:r>
            <a:r>
              <a:rPr sz="3825" spc="-900" baseline="1089" dirty="0">
                <a:latin typeface="宋体"/>
                <a:cs typeface="宋体"/>
              </a:rPr>
              <a:t>·</a:t>
            </a:r>
            <a:r>
              <a:rPr sz="3825" spc="-3000" baseline="1089" dirty="0">
                <a:latin typeface="宋体"/>
                <a:cs typeface="宋体"/>
              </a:rPr>
              <a:t>·</a:t>
            </a:r>
            <a:r>
              <a:rPr sz="3825" spc="-2775" baseline="1089" dirty="0">
                <a:latin typeface="宋体"/>
                <a:cs typeface="宋体"/>
              </a:rPr>
              <a:t>·</a:t>
            </a:r>
            <a:r>
              <a:rPr sz="3825" spc="-975" baseline="1089" dirty="0">
                <a:latin typeface="宋体"/>
                <a:cs typeface="宋体"/>
              </a:rPr>
              <a:t>·</a:t>
            </a:r>
            <a:r>
              <a:rPr sz="3825" spc="-3000" baseline="2178" dirty="0">
                <a:latin typeface="宋体"/>
                <a:cs typeface="宋体"/>
              </a:rPr>
              <a:t>·</a:t>
            </a:r>
            <a:r>
              <a:rPr sz="3825" spc="-2850" baseline="2178" dirty="0">
                <a:latin typeface="宋体"/>
                <a:cs typeface="宋体"/>
              </a:rPr>
              <a:t>·</a:t>
            </a:r>
            <a:r>
              <a:rPr sz="3825" spc="-900" baseline="2178" dirty="0">
                <a:latin typeface="宋体"/>
                <a:cs typeface="宋体"/>
              </a:rPr>
              <a:t>·</a:t>
            </a:r>
            <a:r>
              <a:rPr sz="3825" spc="-3000" baseline="2178" dirty="0">
                <a:latin typeface="宋体"/>
                <a:cs typeface="宋体"/>
              </a:rPr>
              <a:t>·</a:t>
            </a:r>
            <a:r>
              <a:rPr sz="3825" spc="-2775" baseline="2178" dirty="0">
                <a:latin typeface="宋体"/>
                <a:cs typeface="宋体"/>
              </a:rPr>
              <a:t>·</a:t>
            </a:r>
            <a:r>
              <a:rPr sz="3825" spc="-975" baseline="2178" dirty="0">
                <a:latin typeface="宋体"/>
                <a:cs typeface="宋体"/>
              </a:rPr>
              <a:t>·</a:t>
            </a:r>
            <a:r>
              <a:rPr sz="3825" spc="-3000" baseline="2178" dirty="0">
                <a:latin typeface="宋体"/>
                <a:cs typeface="宋体"/>
              </a:rPr>
              <a:t>·</a:t>
            </a:r>
            <a:r>
              <a:rPr sz="3825" spc="-2850" baseline="3267" dirty="0">
                <a:latin typeface="宋体"/>
                <a:cs typeface="宋体"/>
              </a:rPr>
              <a:t>·</a:t>
            </a:r>
            <a:r>
              <a:rPr sz="3825" spc="-2527" baseline="3267" dirty="0">
                <a:latin typeface="宋体"/>
                <a:cs typeface="宋体"/>
              </a:rPr>
              <a:t>·</a:t>
            </a:r>
            <a:r>
              <a:rPr sz="3825" spc="-3112" baseline="1089" dirty="0">
                <a:latin typeface="宋体"/>
                <a:cs typeface="宋体"/>
              </a:rPr>
              <a:t>h</a:t>
            </a:r>
            <a:r>
              <a:rPr sz="2850" spc="-1589" baseline="1461" dirty="0">
                <a:latin typeface="宋体"/>
                <a:cs typeface="宋体"/>
              </a:rPr>
              <a:t>‘</a:t>
            </a:r>
            <a:r>
              <a:rPr sz="7350" spc="-6525" baseline="-15306" dirty="0">
                <a:latin typeface="宋体"/>
                <a:cs typeface="宋体"/>
              </a:rPr>
              <a:t>．</a:t>
            </a:r>
            <a:r>
              <a:rPr sz="7350" spc="-6300" baseline="-15306" dirty="0">
                <a:latin typeface="宋体"/>
                <a:cs typeface="宋体"/>
              </a:rPr>
              <a:t>．</a:t>
            </a:r>
            <a:r>
              <a:rPr sz="7350" spc="-4500" baseline="-14739" dirty="0">
                <a:latin typeface="宋体"/>
                <a:cs typeface="宋体"/>
              </a:rPr>
              <a:t>．</a:t>
            </a:r>
            <a:r>
              <a:rPr sz="7350" spc="-6525" baseline="-14739" dirty="0">
                <a:latin typeface="宋体"/>
                <a:cs typeface="宋体"/>
              </a:rPr>
              <a:t>．</a:t>
            </a:r>
            <a:r>
              <a:rPr sz="7350" spc="-6450" baseline="-14739" dirty="0">
                <a:latin typeface="宋体"/>
                <a:cs typeface="宋体"/>
              </a:rPr>
              <a:t>．</a:t>
            </a:r>
            <a:r>
              <a:rPr sz="7350" baseline="-14739" dirty="0">
                <a:latin typeface="宋体"/>
                <a:cs typeface="宋体"/>
              </a:rPr>
              <a:t>．</a:t>
            </a:r>
            <a:endParaRPr sz="7350" baseline="-14739">
              <a:latin typeface="宋体"/>
              <a:cs typeface="宋体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596900" y="3792934"/>
            <a:ext cx="3038475" cy="7702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15900">
              <a:lnSpc>
                <a:spcPts val="2935"/>
              </a:lnSpc>
            </a:pPr>
            <a:r>
              <a:rPr sz="2600" spc="195" dirty="0">
                <a:solidFill>
                  <a:srgbClr val="081511"/>
                </a:solidFill>
                <a:latin typeface="宋体"/>
                <a:cs typeface="宋体"/>
              </a:rPr>
              <a:t>第</a:t>
            </a:r>
            <a:r>
              <a:rPr sz="2600" spc="200" dirty="0">
                <a:solidFill>
                  <a:srgbClr val="081511"/>
                </a:solidFill>
                <a:latin typeface="宋体"/>
                <a:cs typeface="宋体"/>
              </a:rPr>
              <a:t>一</a:t>
            </a:r>
            <a:r>
              <a:rPr sz="2600" spc="95" dirty="0">
                <a:solidFill>
                  <a:srgbClr val="081511"/>
                </a:solidFill>
                <a:latin typeface="宋体"/>
                <a:cs typeface="宋体"/>
              </a:rPr>
              <a:t>章</a:t>
            </a:r>
            <a:r>
              <a:rPr sz="2600" spc="-5" dirty="0">
                <a:solidFill>
                  <a:srgbClr val="081511"/>
                </a:solidFill>
                <a:latin typeface="宋体"/>
                <a:cs typeface="宋体"/>
              </a:rPr>
              <a:t>网</a:t>
            </a:r>
            <a:r>
              <a:rPr sz="2600" spc="195" dirty="0">
                <a:solidFill>
                  <a:srgbClr val="081511"/>
                </a:solidFill>
                <a:latin typeface="宋体"/>
                <a:cs typeface="宋体"/>
              </a:rPr>
              <a:t>络空</a:t>
            </a:r>
            <a:r>
              <a:rPr sz="2600" spc="285" dirty="0">
                <a:solidFill>
                  <a:srgbClr val="081511"/>
                </a:solidFill>
                <a:latin typeface="宋体"/>
                <a:cs typeface="宋体"/>
              </a:rPr>
              <a:t>间</a:t>
            </a:r>
            <a:endParaRPr sz="2600">
              <a:latin typeface="宋体"/>
              <a:cs typeface="宋体"/>
            </a:endParaRPr>
          </a:p>
          <a:p>
            <a:pPr marL="12700">
              <a:lnSpc>
                <a:spcPts val="3395"/>
              </a:lnSpc>
              <a:tabLst>
                <a:tab pos="735965" algn="l"/>
                <a:tab pos="3025140" algn="l"/>
              </a:tabLst>
            </a:pPr>
            <a:r>
              <a:rPr sz="3050" u="heavy" dirty="0">
                <a:solidFill>
                  <a:srgbClr val="081511"/>
                </a:solidFill>
                <a:latin typeface="宋体"/>
                <a:cs typeface="宋体"/>
              </a:rPr>
              <a:t> 	</a:t>
            </a:r>
            <a:r>
              <a:rPr sz="3050" u="heavy" spc="-455" dirty="0">
                <a:solidFill>
                  <a:srgbClr val="081511"/>
                </a:solidFill>
                <a:latin typeface="宋体"/>
                <a:cs typeface="宋体"/>
              </a:rPr>
              <a:t>安全</a:t>
            </a:r>
            <a:r>
              <a:rPr sz="3050" u="heavy" spc="-155" dirty="0">
                <a:solidFill>
                  <a:srgbClr val="081511"/>
                </a:solidFill>
                <a:latin typeface="宋体"/>
                <a:cs typeface="宋体"/>
              </a:rPr>
              <a:t>概</a:t>
            </a:r>
            <a:r>
              <a:rPr sz="3050" u="heavy" spc="-185" dirty="0">
                <a:solidFill>
                  <a:srgbClr val="081511"/>
                </a:solidFill>
                <a:latin typeface="宋体"/>
                <a:cs typeface="宋体"/>
              </a:rPr>
              <a:t>述</a:t>
            </a:r>
            <a:r>
              <a:rPr sz="3050" u="heavy" dirty="0">
                <a:solidFill>
                  <a:srgbClr val="081511"/>
                </a:solidFill>
                <a:latin typeface="宋体"/>
                <a:cs typeface="宋体"/>
              </a:rPr>
              <a:t> 	</a:t>
            </a:r>
            <a:endParaRPr sz="3050">
              <a:latin typeface="宋体"/>
              <a:cs typeface="宋体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683000" y="685800"/>
            <a:ext cx="457200" cy="152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448800" y="685800"/>
            <a:ext cx="482600" cy="152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851400" y="965200"/>
            <a:ext cx="4572000" cy="2159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851400" y="3327400"/>
            <a:ext cx="1498600" cy="2032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851400" y="3886200"/>
            <a:ext cx="4572000" cy="36576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966200" y="5943600"/>
            <a:ext cx="457200" cy="5842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692150"/>
            <a:ext cx="3733800" cy="0"/>
          </a:xfrm>
          <a:custGeom>
            <a:avLst/>
            <a:gdLst/>
            <a:ahLst/>
            <a:cxnLst/>
            <a:rect l="l" t="t" r="r" b="b"/>
            <a:pathLst>
              <a:path w="3733800">
                <a:moveTo>
                  <a:pt x="0" y="0"/>
                </a:moveTo>
                <a:lnTo>
                  <a:pt x="3733800" y="0"/>
                </a:lnTo>
              </a:path>
            </a:pathLst>
          </a:custGeom>
          <a:ln w="63500">
            <a:solidFill>
              <a:srgbClr val="E8901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7734300" y="4057650"/>
            <a:ext cx="1460500" cy="0"/>
          </a:xfrm>
          <a:custGeom>
            <a:avLst/>
            <a:gdLst/>
            <a:ahLst/>
            <a:cxnLst/>
            <a:rect l="l" t="t" r="r" b="b"/>
            <a:pathLst>
              <a:path w="1460500">
                <a:moveTo>
                  <a:pt x="0" y="0"/>
                </a:moveTo>
                <a:lnTo>
                  <a:pt x="1460500" y="0"/>
                </a:lnTo>
              </a:path>
            </a:pathLst>
          </a:custGeom>
          <a:ln w="12700">
            <a:solidFill>
              <a:srgbClr val="C3C3C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8102600" y="6165850"/>
            <a:ext cx="939800" cy="0"/>
          </a:xfrm>
          <a:custGeom>
            <a:avLst/>
            <a:gdLst/>
            <a:ahLst/>
            <a:cxnLst/>
            <a:rect l="l" t="t" r="r" b="b"/>
            <a:pathLst>
              <a:path w="939800">
                <a:moveTo>
                  <a:pt x="0" y="0"/>
                </a:moveTo>
                <a:lnTo>
                  <a:pt x="939800" y="0"/>
                </a:lnTo>
              </a:path>
            </a:pathLst>
          </a:custGeom>
          <a:ln w="12700">
            <a:solidFill>
              <a:srgbClr val="C8C8C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077200" y="6496050"/>
            <a:ext cx="965200" cy="0"/>
          </a:xfrm>
          <a:custGeom>
            <a:avLst/>
            <a:gdLst/>
            <a:ahLst/>
            <a:cxnLst/>
            <a:rect l="l" t="t" r="r" b="b"/>
            <a:pathLst>
              <a:path w="965200">
                <a:moveTo>
                  <a:pt x="0" y="0"/>
                </a:moveTo>
                <a:lnTo>
                  <a:pt x="965200" y="0"/>
                </a:lnTo>
              </a:path>
            </a:pathLst>
          </a:custGeom>
          <a:ln w="12700">
            <a:solidFill>
              <a:srgbClr val="C8C8C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60400">
              <a:lnSpc>
                <a:spcPts val="6265"/>
              </a:lnSpc>
            </a:pPr>
            <a:r>
              <a:rPr sz="5200" spc="-100" dirty="0">
                <a:solidFill>
                  <a:srgbClr val="0A0303"/>
                </a:solidFill>
                <a:latin typeface="Times New Roman"/>
                <a:cs typeface="Times New Roman"/>
              </a:rPr>
              <a:t>1</a:t>
            </a:r>
            <a:r>
              <a:rPr sz="5200" spc="295" dirty="0">
                <a:solidFill>
                  <a:srgbClr val="0A0303"/>
                </a:solidFill>
                <a:latin typeface="Times New Roman"/>
                <a:cs typeface="Times New Roman"/>
              </a:rPr>
              <a:t>.</a:t>
            </a:r>
            <a:r>
              <a:rPr sz="5200" spc="-300" dirty="0">
                <a:solidFill>
                  <a:srgbClr val="0A0303"/>
                </a:solidFill>
                <a:latin typeface="Times New Roman"/>
                <a:cs typeface="Times New Roman"/>
              </a:rPr>
              <a:t> </a:t>
            </a:r>
            <a:r>
              <a:rPr sz="5200" spc="400" dirty="0">
                <a:solidFill>
                  <a:srgbClr val="230F03"/>
                </a:solidFill>
                <a:latin typeface="Times New Roman"/>
                <a:cs typeface="Times New Roman"/>
              </a:rPr>
              <a:t>3</a:t>
            </a:r>
            <a:r>
              <a:rPr sz="5250" spc="-254" dirty="0">
                <a:solidFill>
                  <a:srgbClr val="230F03"/>
                </a:solidFill>
              </a:rPr>
              <a:t>网</a:t>
            </a:r>
            <a:r>
              <a:rPr sz="5250" spc="345" dirty="0">
                <a:solidFill>
                  <a:srgbClr val="230F03"/>
                </a:solidFill>
              </a:rPr>
              <a:t>络空</a:t>
            </a:r>
            <a:r>
              <a:rPr sz="5250" spc="-155" dirty="0">
                <a:solidFill>
                  <a:srgbClr val="230F03"/>
                </a:solidFill>
              </a:rPr>
              <a:t>间</a:t>
            </a:r>
            <a:r>
              <a:rPr sz="5250" spc="50" dirty="0">
                <a:solidFill>
                  <a:srgbClr val="230F03"/>
                </a:solidFill>
              </a:rPr>
              <a:t>安</a:t>
            </a:r>
            <a:r>
              <a:rPr sz="5250" spc="150" dirty="0">
                <a:solidFill>
                  <a:srgbClr val="230F03"/>
                </a:solidFill>
              </a:rPr>
              <a:t>全</a:t>
            </a:r>
            <a:r>
              <a:rPr sz="5250" spc="250" dirty="0">
                <a:solidFill>
                  <a:srgbClr val="230F03"/>
                </a:solidFill>
              </a:rPr>
              <a:t>技</a:t>
            </a:r>
            <a:r>
              <a:rPr sz="5250" spc="45" dirty="0">
                <a:solidFill>
                  <a:srgbClr val="230F03"/>
                </a:solidFill>
              </a:rPr>
              <a:t>术</a:t>
            </a:r>
            <a:r>
              <a:rPr sz="5250" spc="250" dirty="0">
                <a:solidFill>
                  <a:srgbClr val="230F03"/>
                </a:solidFill>
              </a:rPr>
              <a:t>架</a:t>
            </a:r>
            <a:r>
              <a:rPr sz="5250" spc="210" dirty="0">
                <a:solidFill>
                  <a:srgbClr val="230F03"/>
                </a:solidFill>
              </a:rPr>
              <a:t>构</a:t>
            </a:r>
            <a:endParaRPr sz="525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676900" y="1048146"/>
            <a:ext cx="684530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55"/>
              </a:lnSpc>
            </a:pPr>
            <a:r>
              <a:rPr sz="1800" spc="-1005" dirty="0">
                <a:solidFill>
                  <a:srgbClr val="8A8A8A"/>
                </a:solidFill>
                <a:latin typeface="宋体"/>
                <a:cs typeface="宋体"/>
              </a:rPr>
              <a:t>吨</a:t>
            </a:r>
            <a:r>
              <a:rPr sz="1800" spc="-1205" dirty="0">
                <a:solidFill>
                  <a:srgbClr val="8A8A8A"/>
                </a:solidFill>
                <a:latin typeface="宋体"/>
                <a:cs typeface="宋体"/>
              </a:rPr>
              <a:t>，</a:t>
            </a:r>
            <a:r>
              <a:rPr sz="1800" spc="-1315" dirty="0">
                <a:solidFill>
                  <a:srgbClr val="8A8A8A"/>
                </a:solidFill>
                <a:latin typeface="宋体"/>
                <a:cs typeface="宋体"/>
              </a:rPr>
              <a:t>，</a:t>
            </a:r>
            <a:r>
              <a:rPr sz="1800" spc="-1689" dirty="0">
                <a:solidFill>
                  <a:srgbClr val="8A8A8A"/>
                </a:solidFill>
                <a:latin typeface="宋体"/>
                <a:cs typeface="宋体"/>
              </a:rPr>
              <a:t>，</a:t>
            </a:r>
            <a:r>
              <a:rPr sz="1800" spc="-1100" dirty="0">
                <a:solidFill>
                  <a:srgbClr val="8A8A8A"/>
                </a:solidFill>
                <a:latin typeface="宋体"/>
                <a:cs typeface="宋体"/>
              </a:rPr>
              <a:t>孤</a:t>
            </a:r>
            <a:r>
              <a:rPr sz="1800" spc="-1300" dirty="0">
                <a:solidFill>
                  <a:srgbClr val="ACACAC"/>
                </a:solidFill>
                <a:latin typeface="宋体"/>
                <a:cs typeface="宋体"/>
              </a:rPr>
              <a:t>注</a:t>
            </a:r>
            <a:r>
              <a:rPr sz="1800" spc="-905" dirty="0">
                <a:solidFill>
                  <a:srgbClr val="ACACAC"/>
                </a:solidFill>
                <a:latin typeface="宋体"/>
                <a:cs typeface="宋体"/>
              </a:rPr>
              <a:t>比</a:t>
            </a:r>
            <a:r>
              <a:rPr sz="900" spc="835" dirty="0">
                <a:solidFill>
                  <a:srgbClr val="ACACAC"/>
                </a:solidFill>
                <a:latin typeface="Arial"/>
                <a:cs typeface="Arial"/>
              </a:rPr>
              <a:t>t</a:t>
            </a:r>
            <a:endParaRPr sz="9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676900" y="2282281"/>
            <a:ext cx="685800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-250" dirty="0">
                <a:solidFill>
                  <a:srgbClr val="9C9C9C"/>
                </a:solidFill>
                <a:latin typeface="宋体"/>
                <a:cs typeface="宋体"/>
              </a:rPr>
              <a:t>到</a:t>
            </a:r>
            <a:r>
              <a:rPr sz="750" spc="95" dirty="0">
                <a:solidFill>
                  <a:srgbClr val="9C9C9C"/>
                </a:solidFill>
                <a:latin typeface="宋体"/>
                <a:cs typeface="宋体"/>
              </a:rPr>
              <a:t>民</a:t>
            </a:r>
            <a:r>
              <a:rPr sz="750" dirty="0">
                <a:solidFill>
                  <a:srgbClr val="9C9C9C"/>
                </a:solidFill>
                <a:latin typeface="宋体"/>
                <a:cs typeface="宋体"/>
              </a:rPr>
              <a:t>  </a:t>
            </a:r>
            <a:r>
              <a:rPr sz="750" spc="-85" dirty="0">
                <a:solidFill>
                  <a:srgbClr val="9C9C9C"/>
                </a:solidFill>
                <a:latin typeface="宋体"/>
                <a:cs typeface="宋体"/>
              </a:rPr>
              <a:t>泣</a:t>
            </a:r>
            <a:r>
              <a:rPr sz="750" spc="-420" dirty="0">
                <a:solidFill>
                  <a:srgbClr val="9C9C9C"/>
                </a:solidFill>
                <a:latin typeface="宋体"/>
                <a:cs typeface="宋体"/>
              </a:rPr>
              <a:t>觉</a:t>
            </a:r>
            <a:r>
              <a:rPr sz="750" spc="145" dirty="0">
                <a:solidFill>
                  <a:srgbClr val="9C9C9C"/>
                </a:solidFill>
                <a:latin typeface="宋体"/>
                <a:cs typeface="宋体"/>
              </a:rPr>
              <a:t>比</a:t>
            </a:r>
            <a:r>
              <a:rPr sz="900" spc="944" dirty="0">
                <a:solidFill>
                  <a:srgbClr val="9C9C9C"/>
                </a:solidFill>
                <a:latin typeface="Arial"/>
                <a:cs typeface="Arial"/>
              </a:rPr>
              <a:t>t</a:t>
            </a:r>
            <a:endParaRPr sz="9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676900" y="2800846"/>
            <a:ext cx="995044" cy="2152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50" i="1" spc="135" dirty="0">
                <a:solidFill>
                  <a:srgbClr val="ACACAC"/>
                </a:solidFill>
                <a:latin typeface="Arial"/>
                <a:cs typeface="Arial"/>
              </a:rPr>
              <a:t>tiU</a:t>
            </a:r>
            <a:r>
              <a:rPr sz="850" i="1" spc="100" dirty="0">
                <a:solidFill>
                  <a:srgbClr val="ACACAC"/>
                </a:solidFill>
                <a:latin typeface="Arial"/>
                <a:cs typeface="Arial"/>
              </a:rPr>
              <a:t>f</a:t>
            </a:r>
            <a:r>
              <a:rPr sz="1450" spc="-755" dirty="0">
                <a:solidFill>
                  <a:srgbClr val="ACACAC"/>
                </a:solidFill>
                <a:latin typeface="宋体"/>
                <a:cs typeface="宋体"/>
              </a:rPr>
              <a:t>”</a:t>
            </a:r>
            <a:r>
              <a:rPr sz="1450" spc="-1150" dirty="0">
                <a:solidFill>
                  <a:srgbClr val="ACACAC"/>
                </a:solidFill>
                <a:latin typeface="宋体"/>
                <a:cs typeface="宋体"/>
              </a:rPr>
              <a:t>’</a:t>
            </a:r>
            <a:r>
              <a:rPr sz="1250" spc="-160" dirty="0">
                <a:solidFill>
                  <a:srgbClr val="ACACAC"/>
                </a:solidFill>
                <a:latin typeface="Times New Roman"/>
                <a:cs typeface="Times New Roman"/>
              </a:rPr>
              <a:t>a</a:t>
            </a:r>
            <a:r>
              <a:rPr sz="1450" spc="-830" dirty="0">
                <a:solidFill>
                  <a:srgbClr val="ACACAC"/>
                </a:solidFill>
                <a:latin typeface="宋体"/>
                <a:cs typeface="宋体"/>
              </a:rPr>
              <a:t>化</a:t>
            </a:r>
            <a:r>
              <a:rPr sz="1450" spc="-980" dirty="0">
                <a:solidFill>
                  <a:srgbClr val="ACACAC"/>
                </a:solidFill>
                <a:latin typeface="宋体"/>
                <a:cs typeface="宋体"/>
              </a:rPr>
              <a:t>’</a:t>
            </a:r>
            <a:r>
              <a:rPr sz="1450" spc="1885" dirty="0">
                <a:solidFill>
                  <a:srgbClr val="ACACAC"/>
                </a:solidFill>
                <a:latin typeface="宋体"/>
                <a:cs typeface="宋体"/>
              </a:rPr>
              <a:t>＂</a:t>
            </a:r>
            <a:endParaRPr sz="1450">
              <a:latin typeface="宋体"/>
              <a:cs typeface="宋体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8064500" y="2829718"/>
            <a:ext cx="881380" cy="5251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spc="-240" dirty="0">
                <a:solidFill>
                  <a:srgbClr val="8A8A8A"/>
                </a:solidFill>
                <a:latin typeface="宋体"/>
                <a:cs typeface="宋体"/>
              </a:rPr>
              <a:t>日</a:t>
            </a:r>
            <a:endParaRPr sz="2000">
              <a:latin typeface="宋体"/>
              <a:cs typeface="宋体"/>
            </a:endParaRPr>
          </a:p>
          <a:p>
            <a:pPr marL="177800">
              <a:lnSpc>
                <a:spcPct val="100000"/>
              </a:lnSpc>
              <a:spcBef>
                <a:spcPts val="900"/>
              </a:spcBef>
            </a:pPr>
            <a:r>
              <a:rPr sz="800" spc="459" dirty="0">
                <a:solidFill>
                  <a:srgbClr val="8A8A8A"/>
                </a:solidFill>
                <a:latin typeface="宋体"/>
                <a:cs typeface="宋体"/>
              </a:rPr>
              <a:t>咄</a:t>
            </a:r>
            <a:r>
              <a:rPr sz="800" spc="430" dirty="0">
                <a:solidFill>
                  <a:srgbClr val="8A8A8A"/>
                </a:solidFill>
                <a:latin typeface="宋体"/>
                <a:cs typeface="宋体"/>
              </a:rPr>
              <a:t>配</a:t>
            </a:r>
            <a:r>
              <a:rPr sz="800" spc="500" dirty="0">
                <a:solidFill>
                  <a:srgbClr val="ACACAC"/>
                </a:solidFill>
                <a:latin typeface="宋体"/>
                <a:cs typeface="宋体"/>
              </a:rPr>
              <a:t>贺</a:t>
            </a:r>
            <a:r>
              <a:rPr sz="800" spc="840" dirty="0">
                <a:solidFill>
                  <a:srgbClr val="ACACAC"/>
                </a:solidFill>
                <a:latin typeface="宋体"/>
                <a:cs typeface="宋体"/>
              </a:rPr>
              <a:t>电</a:t>
            </a:r>
            <a:endParaRPr sz="800">
              <a:latin typeface="宋体"/>
              <a:cs typeface="宋体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9055100" y="2829718"/>
            <a:ext cx="419100" cy="5448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5080" algn="r">
              <a:lnSpc>
                <a:spcPts val="2300"/>
              </a:lnSpc>
            </a:pPr>
            <a:r>
              <a:rPr sz="2000" spc="1100" dirty="0">
                <a:solidFill>
                  <a:srgbClr val="ACACAC"/>
                </a:solidFill>
                <a:latin typeface="宋体"/>
                <a:cs typeface="宋体"/>
              </a:rPr>
              <a:t>丁</a:t>
            </a:r>
            <a:endParaRPr sz="2000">
              <a:latin typeface="宋体"/>
              <a:cs typeface="宋体"/>
            </a:endParaRPr>
          </a:p>
          <a:p>
            <a:pPr marR="40005" algn="r">
              <a:lnSpc>
                <a:spcPts val="2165"/>
              </a:lnSpc>
            </a:pPr>
            <a:r>
              <a:rPr sz="1900" spc="-1580" dirty="0">
                <a:solidFill>
                  <a:srgbClr val="9C9C9C"/>
                </a:solidFill>
                <a:latin typeface="宋体"/>
                <a:cs typeface="宋体"/>
              </a:rPr>
              <a:t>｜</a:t>
            </a:r>
            <a:endParaRPr sz="1900">
              <a:latin typeface="宋体"/>
              <a:cs typeface="宋体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353300" y="3227387"/>
            <a:ext cx="44894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2000" dirty="0">
                <a:solidFill>
                  <a:srgbClr val="8A8A8A"/>
                </a:solidFill>
                <a:latin typeface="宋体"/>
                <a:cs typeface="宋体"/>
              </a:rPr>
              <a:t>-</a:t>
            </a:r>
            <a:endParaRPr sz="800">
              <a:latin typeface="宋体"/>
              <a:cs typeface="宋体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918200" y="3257550"/>
            <a:ext cx="3576320" cy="6680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409065" algn="l"/>
                <a:tab pos="3237865" algn="l"/>
              </a:tabLst>
            </a:pPr>
            <a:r>
              <a:rPr sz="3200" spc="795" dirty="0">
                <a:solidFill>
                  <a:srgbClr val="8A8A8A"/>
                </a:solidFill>
                <a:latin typeface="宋体"/>
                <a:cs typeface="宋体"/>
              </a:rPr>
              <a:t>厂</a:t>
            </a:r>
            <a:r>
              <a:rPr sz="3200" spc="-1905" dirty="0">
                <a:solidFill>
                  <a:srgbClr val="C4C4C4"/>
                </a:solidFill>
                <a:latin typeface="宋体"/>
                <a:cs typeface="宋体"/>
              </a:rPr>
              <a:t>一</a:t>
            </a:r>
            <a:r>
              <a:rPr sz="3200" spc="-1540" dirty="0">
                <a:solidFill>
                  <a:srgbClr val="C4C4C4"/>
                </a:solidFill>
                <a:latin typeface="宋体"/>
                <a:cs typeface="宋体"/>
              </a:rPr>
              <a:t>」</a:t>
            </a:r>
            <a:r>
              <a:rPr sz="3200" dirty="0">
                <a:solidFill>
                  <a:srgbClr val="C4C4C4"/>
                </a:solidFill>
                <a:latin typeface="宋体"/>
                <a:cs typeface="宋体"/>
              </a:rPr>
              <a:t>	</a:t>
            </a:r>
            <a:r>
              <a:rPr sz="1050" spc="2045" dirty="0">
                <a:solidFill>
                  <a:srgbClr val="383838"/>
                </a:solidFill>
                <a:latin typeface="宋体"/>
                <a:cs typeface="宋体"/>
              </a:rPr>
              <a:t>」</a:t>
            </a:r>
            <a:r>
              <a:rPr sz="2400" spc="725" dirty="0">
                <a:solidFill>
                  <a:srgbClr val="ACACAC"/>
                </a:solidFill>
                <a:latin typeface="Times New Roman"/>
                <a:cs typeface="Times New Roman"/>
              </a:rPr>
              <a:t>L</a:t>
            </a:r>
            <a:r>
              <a:rPr sz="2400" spc="-70" dirty="0">
                <a:solidFill>
                  <a:srgbClr val="8A8A8A"/>
                </a:solidFill>
                <a:latin typeface="Times New Roman"/>
                <a:cs typeface="Times New Roman"/>
              </a:rPr>
              <a:t>"</a:t>
            </a:r>
            <a:r>
              <a:rPr sz="2400" spc="-409" dirty="0">
                <a:solidFill>
                  <a:srgbClr val="8A8A8A"/>
                </a:solidFill>
                <a:latin typeface="Times New Roman"/>
                <a:cs typeface="Times New Roman"/>
              </a:rPr>
              <a:t>'</a:t>
            </a:r>
            <a:r>
              <a:rPr sz="1800" spc="-1664" dirty="0">
                <a:solidFill>
                  <a:srgbClr val="646464"/>
                </a:solidFill>
                <a:latin typeface="宋体"/>
                <a:cs typeface="宋体"/>
              </a:rPr>
              <a:t>，</a:t>
            </a:r>
            <a:r>
              <a:rPr sz="1800" u="sng" spc="-890" dirty="0">
                <a:solidFill>
                  <a:srgbClr val="8A8A8A"/>
                </a:solidFill>
                <a:latin typeface="宋体"/>
                <a:cs typeface="宋体"/>
              </a:rPr>
              <a:t>.，.，..</a:t>
            </a:r>
            <a:r>
              <a:rPr sz="1800" u="sng" spc="-575" dirty="0">
                <a:solidFill>
                  <a:srgbClr val="8A8A8A"/>
                </a:solidFill>
                <a:latin typeface="宋体"/>
                <a:cs typeface="宋体"/>
              </a:rPr>
              <a:t> </a:t>
            </a:r>
            <a:r>
              <a:rPr sz="1800" u="sng" spc="-305" dirty="0">
                <a:solidFill>
                  <a:srgbClr val="8A8A8A"/>
                </a:solidFill>
                <a:latin typeface="宋体"/>
                <a:cs typeface="宋体"/>
              </a:rPr>
              <a:t>阳</a:t>
            </a:r>
            <a:r>
              <a:rPr sz="1800" u="sng" spc="434" dirty="0">
                <a:solidFill>
                  <a:srgbClr val="8A8A8A"/>
                </a:solidFill>
                <a:latin typeface="宋体"/>
                <a:cs typeface="宋体"/>
              </a:rPr>
              <a:t>叫</a:t>
            </a:r>
            <a:r>
              <a:rPr sz="1800" u="sng" dirty="0">
                <a:solidFill>
                  <a:srgbClr val="8A8A8A"/>
                </a:solidFill>
                <a:latin typeface="宋体"/>
                <a:cs typeface="宋体"/>
              </a:rPr>
              <a:t> 	</a:t>
            </a:r>
            <a:r>
              <a:rPr sz="1800" u="sng" spc="755" dirty="0">
                <a:solidFill>
                  <a:srgbClr val="ACACAC"/>
                </a:solidFill>
                <a:latin typeface="宋体"/>
                <a:cs typeface="宋体"/>
              </a:rPr>
              <a:t>」</a:t>
            </a:r>
            <a:endParaRPr sz="1800">
              <a:latin typeface="宋体"/>
              <a:cs typeface="宋体"/>
            </a:endParaRPr>
          </a:p>
          <a:p>
            <a:pPr marL="1409700">
              <a:lnSpc>
                <a:spcPct val="100000"/>
              </a:lnSpc>
              <a:spcBef>
                <a:spcPts val="310"/>
              </a:spcBef>
              <a:tabLst>
                <a:tab pos="2069464" algn="l"/>
              </a:tabLst>
            </a:pPr>
            <a:r>
              <a:rPr sz="1150" spc="-755" dirty="0">
                <a:solidFill>
                  <a:srgbClr val="797979"/>
                </a:solidFill>
                <a:latin typeface="宋体"/>
                <a:cs typeface="宋体"/>
              </a:rPr>
              <a:t>’</a:t>
            </a:r>
            <a:r>
              <a:rPr sz="1100" u="sng" spc="550" dirty="0">
                <a:solidFill>
                  <a:srgbClr val="9C9C9C"/>
                </a:solidFill>
                <a:latin typeface="Arial"/>
                <a:cs typeface="Arial"/>
              </a:rPr>
              <a:t>-</a:t>
            </a:r>
            <a:r>
              <a:rPr sz="1100" spc="735" dirty="0">
                <a:solidFill>
                  <a:srgbClr val="9C9C9C"/>
                </a:solidFill>
                <a:latin typeface="Arial"/>
                <a:cs typeface="Arial"/>
              </a:rPr>
              <a:t>-1</a:t>
            </a:r>
            <a:r>
              <a:rPr sz="1100" u="sng" spc="-5" dirty="0">
                <a:solidFill>
                  <a:srgbClr val="9C9C9C"/>
                </a:solidFill>
                <a:latin typeface="Arial"/>
                <a:cs typeface="Arial"/>
              </a:rPr>
              <a:t> </a:t>
            </a:r>
            <a:r>
              <a:rPr sz="1100" u="sng" dirty="0">
                <a:solidFill>
                  <a:srgbClr val="9C9C9C"/>
                </a:solidFill>
                <a:latin typeface="Arial"/>
                <a:cs typeface="Arial"/>
              </a:rPr>
              <a:t>	</a:t>
            </a:r>
            <a:r>
              <a:rPr sz="650" u="sng" spc="225" dirty="0">
                <a:solidFill>
                  <a:srgbClr val="ACACAC"/>
                </a:solidFill>
                <a:latin typeface="宋体"/>
                <a:cs typeface="宋体"/>
              </a:rPr>
              <a:t>＂</a:t>
            </a:r>
            <a:r>
              <a:rPr sz="650" u="sng" spc="-525" dirty="0">
                <a:solidFill>
                  <a:srgbClr val="ACACAC"/>
                </a:solidFill>
                <a:latin typeface="宋体"/>
                <a:cs typeface="宋体"/>
              </a:rPr>
              <a:t>＂</a:t>
            </a:r>
            <a:r>
              <a:rPr sz="650" u="sng" spc="-135" dirty="0">
                <a:solidFill>
                  <a:srgbClr val="ACACAC"/>
                </a:solidFill>
                <a:latin typeface="宋体"/>
                <a:cs typeface="宋体"/>
              </a:rPr>
              <a:t> </a:t>
            </a:r>
            <a:r>
              <a:rPr sz="650" u="sng" spc="-70" dirty="0">
                <a:solidFill>
                  <a:srgbClr val="ACACAC"/>
                </a:solidFill>
                <a:latin typeface="宋体"/>
                <a:cs typeface="宋体"/>
              </a:rPr>
              <a:t>唱</a:t>
            </a:r>
            <a:r>
              <a:rPr sz="650" u="sng" spc="-215" dirty="0">
                <a:solidFill>
                  <a:srgbClr val="ACACAC"/>
                </a:solidFill>
                <a:latin typeface="宋体"/>
                <a:cs typeface="宋体"/>
              </a:rPr>
              <a:t> </a:t>
            </a:r>
            <a:r>
              <a:rPr sz="650" u="sng" spc="-55" dirty="0">
                <a:solidFill>
                  <a:srgbClr val="ACACAC"/>
                </a:solidFill>
                <a:latin typeface="宋体"/>
                <a:cs typeface="宋体"/>
              </a:rPr>
              <a:t>比</a:t>
            </a:r>
            <a:r>
              <a:rPr sz="750" u="sng" spc="-70" dirty="0">
                <a:solidFill>
                  <a:srgbClr val="797979"/>
                </a:solidFill>
                <a:latin typeface="Arial"/>
                <a:cs typeface="Arial"/>
              </a:rPr>
              <a:t>4</a:t>
            </a:r>
            <a:r>
              <a:rPr sz="750" u="sng" spc="-165" dirty="0">
                <a:solidFill>
                  <a:srgbClr val="797979"/>
                </a:solidFill>
                <a:latin typeface="Arial"/>
                <a:cs typeface="Arial"/>
              </a:rPr>
              <a:t> </a:t>
            </a:r>
            <a:r>
              <a:rPr sz="600" u="sng" spc="405" dirty="0">
                <a:solidFill>
                  <a:srgbClr val="9C9C9C"/>
                </a:solidFill>
                <a:latin typeface="宋体"/>
                <a:cs typeface="宋体"/>
              </a:rPr>
              <a:t>筒</a:t>
            </a:r>
            <a:r>
              <a:rPr sz="600" u="sng" spc="-110" dirty="0">
                <a:solidFill>
                  <a:srgbClr val="9C9C9C"/>
                </a:solidFill>
                <a:latin typeface="宋体"/>
                <a:cs typeface="宋体"/>
              </a:rPr>
              <a:t> </a:t>
            </a:r>
            <a:r>
              <a:rPr sz="600" u="sng" spc="-200" dirty="0">
                <a:solidFill>
                  <a:srgbClr val="4F4F4F"/>
                </a:solidFill>
                <a:latin typeface="宋体"/>
                <a:cs typeface="宋体"/>
              </a:rPr>
              <a:t>’</a:t>
            </a:r>
            <a:r>
              <a:rPr sz="700" u="sng" spc="365" dirty="0">
                <a:solidFill>
                  <a:srgbClr val="9C9C9C"/>
                </a:solidFill>
                <a:latin typeface="Times New Roman"/>
                <a:cs typeface="Times New Roman"/>
              </a:rPr>
              <a:t>J</a:t>
            </a:r>
            <a:r>
              <a:rPr sz="700" u="sng" spc="-114" dirty="0">
                <a:solidFill>
                  <a:srgbClr val="9C9C9C"/>
                </a:solidFill>
                <a:latin typeface="Times New Roman"/>
                <a:cs typeface="Times New Roman"/>
              </a:rPr>
              <a:t> </a:t>
            </a:r>
            <a:r>
              <a:rPr sz="750" u="sng" spc="-10" dirty="0">
                <a:solidFill>
                  <a:srgbClr val="ACACAC"/>
                </a:solidFill>
                <a:latin typeface="Arial"/>
                <a:cs typeface="Arial"/>
              </a:rPr>
              <a:t>A</a:t>
            </a:r>
            <a:r>
              <a:rPr sz="750" u="sng" spc="-11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650" u="sng" spc="140" dirty="0">
                <a:solidFill>
                  <a:srgbClr val="ACACAC"/>
                </a:solidFill>
                <a:latin typeface="宋体"/>
                <a:cs typeface="宋体"/>
              </a:rPr>
              <a:t>辛</a:t>
            </a:r>
            <a:r>
              <a:rPr sz="650" u="sng" spc="-50" dirty="0">
                <a:solidFill>
                  <a:srgbClr val="ACACAC"/>
                </a:solidFill>
                <a:latin typeface="宋体"/>
                <a:cs typeface="宋体"/>
              </a:rPr>
              <a:t>唱</a:t>
            </a:r>
            <a:r>
              <a:rPr sz="750" u="sng" spc="180" dirty="0">
                <a:solidFill>
                  <a:srgbClr val="ACACAC"/>
                </a:solidFill>
                <a:latin typeface="Arial"/>
                <a:cs typeface="Arial"/>
              </a:rPr>
              <a:t>d</a:t>
            </a:r>
            <a:r>
              <a:rPr sz="650" u="sng" spc="45" dirty="0">
                <a:solidFill>
                  <a:srgbClr val="ACACAC"/>
                </a:solidFill>
                <a:latin typeface="宋体"/>
                <a:cs typeface="宋体"/>
              </a:rPr>
              <a:t>份</a:t>
            </a:r>
            <a:r>
              <a:rPr sz="650" u="sng" spc="-75" dirty="0">
                <a:solidFill>
                  <a:srgbClr val="ACACAC"/>
                </a:solidFill>
                <a:latin typeface="宋体"/>
                <a:cs typeface="宋体"/>
              </a:rPr>
              <a:t>吧</a:t>
            </a:r>
            <a:endParaRPr sz="650">
              <a:latin typeface="宋体"/>
              <a:cs typeface="宋体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031505" y="3483034"/>
            <a:ext cx="166370" cy="102933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00" spc="-75" baseline="2777" dirty="0">
                <a:solidFill>
                  <a:srgbClr val="646464"/>
                </a:solidFill>
                <a:latin typeface="宋体"/>
                <a:cs typeface="宋体"/>
              </a:rPr>
              <a:t>网</a:t>
            </a:r>
            <a:r>
              <a:rPr sz="1500" spc="-225" baseline="5555" dirty="0">
                <a:solidFill>
                  <a:srgbClr val="646464"/>
                </a:solidFill>
                <a:latin typeface="宋体"/>
                <a:cs typeface="宋体"/>
              </a:rPr>
              <a:t>路</a:t>
            </a:r>
            <a:r>
              <a:rPr sz="1500" spc="-727" baseline="5555" dirty="0">
                <a:solidFill>
                  <a:srgbClr val="646464"/>
                </a:solidFill>
                <a:latin typeface="宋体"/>
                <a:cs typeface="宋体"/>
              </a:rPr>
              <a:t>申</a:t>
            </a:r>
            <a:r>
              <a:rPr sz="1500" spc="-555" baseline="5555" dirty="0">
                <a:solidFill>
                  <a:srgbClr val="8A8A8A"/>
                </a:solidFill>
                <a:latin typeface="宋体"/>
                <a:cs typeface="宋体"/>
              </a:rPr>
              <a:t>一</a:t>
            </a:r>
            <a:r>
              <a:rPr sz="1500" baseline="2777" dirty="0">
                <a:solidFill>
                  <a:srgbClr val="646464"/>
                </a:solidFill>
                <a:latin typeface="宋体"/>
                <a:cs typeface="宋体"/>
              </a:rPr>
              <a:t>问</a:t>
            </a:r>
            <a:r>
              <a:rPr sz="1500" spc="37" baseline="2777" dirty="0">
                <a:solidFill>
                  <a:srgbClr val="646464"/>
                </a:solidFill>
                <a:latin typeface="宋体"/>
                <a:cs typeface="宋体"/>
              </a:rPr>
              <a:t>虫</a:t>
            </a:r>
            <a:r>
              <a:rPr sz="1000" spc="-30" dirty="0">
                <a:solidFill>
                  <a:srgbClr val="646464"/>
                </a:solidFill>
                <a:latin typeface="宋体"/>
                <a:cs typeface="宋体"/>
              </a:rPr>
              <a:t>企</a:t>
            </a:r>
            <a:r>
              <a:rPr sz="1500" spc="-82" baseline="2777" dirty="0">
                <a:solidFill>
                  <a:srgbClr val="646464"/>
                </a:solidFill>
                <a:latin typeface="宋体"/>
                <a:cs typeface="宋体"/>
              </a:rPr>
              <a:t>概</a:t>
            </a:r>
            <a:r>
              <a:rPr sz="1500" baseline="2777" dirty="0">
                <a:solidFill>
                  <a:srgbClr val="8A8A8A"/>
                </a:solidFill>
                <a:latin typeface="宋体"/>
                <a:cs typeface="宋体"/>
              </a:rPr>
              <a:t>埠</a:t>
            </a:r>
            <a:endParaRPr sz="1500" baseline="2777">
              <a:latin typeface="宋体"/>
              <a:cs typeface="宋体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292600" y="3815060"/>
            <a:ext cx="2110740" cy="1981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853440" algn="l"/>
              </a:tabLst>
            </a:pPr>
            <a:r>
              <a:rPr sz="1350" u="sng" dirty="0">
                <a:solidFill>
                  <a:srgbClr val="8A8A8A"/>
                </a:solidFill>
                <a:latin typeface="宋体"/>
                <a:cs typeface="宋体"/>
              </a:rPr>
              <a:t> 	</a:t>
            </a:r>
            <a:r>
              <a:rPr sz="1350" u="sng" spc="-1930" dirty="0">
                <a:solidFill>
                  <a:srgbClr val="8A8A8A"/>
                </a:solidFill>
                <a:latin typeface="宋体"/>
                <a:cs typeface="宋体"/>
              </a:rPr>
              <a:t>，</a:t>
            </a:r>
            <a:r>
              <a:rPr sz="1350" spc="-270" dirty="0">
                <a:solidFill>
                  <a:srgbClr val="8A8A8A"/>
                </a:solidFill>
                <a:latin typeface="宋体"/>
                <a:cs typeface="宋体"/>
              </a:rPr>
              <a:t>棚</a:t>
            </a:r>
            <a:r>
              <a:rPr sz="1350" spc="-55" dirty="0">
                <a:solidFill>
                  <a:srgbClr val="8A8A8A"/>
                </a:solidFill>
                <a:latin typeface="宋体"/>
                <a:cs typeface="宋体"/>
              </a:rPr>
              <a:t> </a:t>
            </a:r>
            <a:r>
              <a:rPr sz="1350" spc="-405" dirty="0">
                <a:solidFill>
                  <a:srgbClr val="8A8A8A"/>
                </a:solidFill>
                <a:latin typeface="宋体"/>
                <a:cs typeface="宋体"/>
              </a:rPr>
              <a:t>饵</a:t>
            </a:r>
            <a:r>
              <a:rPr sz="1350" spc="-20" dirty="0">
                <a:solidFill>
                  <a:srgbClr val="8A8A8A"/>
                </a:solidFill>
                <a:latin typeface="宋体"/>
                <a:cs typeface="宋体"/>
              </a:rPr>
              <a:t> </a:t>
            </a:r>
            <a:r>
              <a:rPr sz="1000" spc="-130" dirty="0">
                <a:solidFill>
                  <a:srgbClr val="8A8A8A"/>
                </a:solidFill>
                <a:latin typeface="Times New Roman"/>
                <a:cs typeface="Times New Roman"/>
              </a:rPr>
              <a:t>V</a:t>
            </a:r>
            <a:r>
              <a:rPr sz="750" spc="50" dirty="0">
                <a:solidFill>
                  <a:srgbClr val="8A8A8A"/>
                </a:solidFill>
                <a:latin typeface="宋体"/>
                <a:cs typeface="宋体"/>
              </a:rPr>
              <a:t>货</a:t>
            </a:r>
            <a:r>
              <a:rPr sz="750" spc="-85" dirty="0">
                <a:solidFill>
                  <a:srgbClr val="8A8A8A"/>
                </a:solidFill>
                <a:latin typeface="宋体"/>
                <a:cs typeface="宋体"/>
              </a:rPr>
              <a:t>奄</a:t>
            </a:r>
            <a:r>
              <a:rPr sz="750" spc="-220" dirty="0">
                <a:solidFill>
                  <a:srgbClr val="8A8A8A"/>
                </a:solidFill>
                <a:latin typeface="宋体"/>
                <a:cs typeface="宋体"/>
              </a:rPr>
              <a:t>可</a:t>
            </a:r>
            <a:r>
              <a:rPr sz="750" spc="-320" dirty="0">
                <a:solidFill>
                  <a:srgbClr val="ACACAC"/>
                </a:solidFill>
                <a:latin typeface="宋体"/>
                <a:cs typeface="宋体"/>
              </a:rPr>
              <a:t>，.－</a:t>
            </a:r>
            <a:endParaRPr sz="750">
              <a:latin typeface="宋体"/>
              <a:cs typeface="宋体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350000" y="3875087"/>
            <a:ext cx="345440" cy="1301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i="1" spc="-15" dirty="0">
                <a:solidFill>
                  <a:srgbClr val="8A8A8A"/>
                </a:solidFill>
                <a:latin typeface="Times New Roman"/>
                <a:cs typeface="Times New Roman"/>
              </a:rPr>
              <a:t>fl</a:t>
            </a:r>
            <a:r>
              <a:rPr sz="700" i="1" spc="-45" dirty="0">
                <a:solidFill>
                  <a:srgbClr val="8A8A8A"/>
                </a:solidFill>
                <a:latin typeface="Times New Roman"/>
                <a:cs typeface="Times New Roman"/>
              </a:rPr>
              <a:t>&lt;</a:t>
            </a:r>
            <a:r>
              <a:rPr sz="700" i="1" spc="65" dirty="0">
                <a:solidFill>
                  <a:srgbClr val="8A8A8A"/>
                </a:solidFill>
                <a:latin typeface="Times New Roman"/>
                <a:cs typeface="Times New Roman"/>
              </a:rPr>
              <a:t>I</a:t>
            </a:r>
            <a:r>
              <a:rPr sz="700" i="1" dirty="0">
                <a:solidFill>
                  <a:srgbClr val="8A8A8A"/>
                </a:solidFill>
                <a:latin typeface="Times New Roman"/>
                <a:cs typeface="Times New Roman"/>
              </a:rPr>
              <a:t> </a:t>
            </a:r>
            <a:r>
              <a:rPr sz="700" i="1" spc="-50" dirty="0">
                <a:solidFill>
                  <a:srgbClr val="8A8A8A"/>
                </a:solidFill>
                <a:latin typeface="Times New Roman"/>
                <a:cs typeface="Times New Roman"/>
              </a:rPr>
              <a:t> </a:t>
            </a:r>
            <a:r>
              <a:rPr sz="750" spc="-355" dirty="0">
                <a:solidFill>
                  <a:srgbClr val="8A8A8A"/>
                </a:solidFill>
                <a:latin typeface="宋体"/>
                <a:cs typeface="宋体"/>
              </a:rPr>
              <a:t>：</a:t>
            </a:r>
            <a:r>
              <a:rPr sz="800" spc="-775" dirty="0">
                <a:solidFill>
                  <a:srgbClr val="8A8A8A"/>
                </a:solidFill>
                <a:latin typeface="宋体"/>
                <a:cs typeface="宋体"/>
              </a:rPr>
              <a:t>‘</a:t>
            </a:r>
            <a:r>
              <a:rPr sz="750" spc="-480" dirty="0">
                <a:solidFill>
                  <a:srgbClr val="8A8A8A"/>
                </a:solidFill>
                <a:latin typeface="宋体"/>
                <a:cs typeface="宋体"/>
              </a:rPr>
              <a:t>；</a:t>
            </a:r>
            <a:r>
              <a:rPr sz="800" spc="-385" dirty="0">
                <a:solidFill>
                  <a:srgbClr val="ACACAC"/>
                </a:solidFill>
                <a:latin typeface="宋体"/>
                <a:cs typeface="宋体"/>
              </a:rPr>
              <a:t>三</a:t>
            </a:r>
            <a:endParaRPr sz="800">
              <a:latin typeface="宋体"/>
              <a:cs typeface="宋体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422900" y="3938488"/>
            <a:ext cx="1268730" cy="1797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105" dirty="0">
                <a:solidFill>
                  <a:srgbClr val="8A8A8A"/>
                </a:solidFill>
                <a:latin typeface="Times New Roman"/>
                <a:cs typeface="Times New Roman"/>
              </a:rPr>
              <a:t>U</a:t>
            </a:r>
            <a:r>
              <a:rPr sz="650" spc="-120" dirty="0">
                <a:solidFill>
                  <a:srgbClr val="8A8A8A"/>
                </a:solidFill>
                <a:latin typeface="宋体"/>
                <a:cs typeface="宋体"/>
              </a:rPr>
              <a:t>革</a:t>
            </a:r>
            <a:r>
              <a:rPr sz="650" spc="-160" dirty="0">
                <a:solidFill>
                  <a:srgbClr val="8A8A8A"/>
                </a:solidFill>
                <a:latin typeface="宋体"/>
                <a:cs typeface="宋体"/>
              </a:rPr>
              <a:t> </a:t>
            </a:r>
            <a:r>
              <a:rPr sz="950" spc="105" dirty="0">
                <a:solidFill>
                  <a:srgbClr val="8A8A8A"/>
                </a:solidFill>
                <a:latin typeface="Times New Roman"/>
                <a:cs typeface="Times New Roman"/>
              </a:rPr>
              <a:t>II</a:t>
            </a:r>
            <a:r>
              <a:rPr sz="950" spc="110" dirty="0">
                <a:solidFill>
                  <a:srgbClr val="8A8A8A"/>
                </a:solidFill>
                <a:latin typeface="Times New Roman"/>
                <a:cs typeface="Times New Roman"/>
              </a:rPr>
              <a:t> </a:t>
            </a:r>
            <a:r>
              <a:rPr sz="750" spc="-355" dirty="0">
                <a:solidFill>
                  <a:srgbClr val="8A8A8A"/>
                </a:solidFill>
                <a:latin typeface="宋体"/>
                <a:cs typeface="宋体"/>
              </a:rPr>
              <a:t>富</a:t>
            </a:r>
            <a:r>
              <a:rPr sz="750" spc="40" dirty="0">
                <a:solidFill>
                  <a:srgbClr val="8A8A8A"/>
                </a:solidFill>
                <a:latin typeface="宋体"/>
                <a:cs typeface="宋体"/>
              </a:rPr>
              <a:t>在</a:t>
            </a:r>
            <a:r>
              <a:rPr sz="950" spc="120" dirty="0">
                <a:solidFill>
                  <a:srgbClr val="8A8A8A"/>
                </a:solidFill>
                <a:latin typeface="Times New Roman"/>
                <a:cs typeface="Times New Roman"/>
              </a:rPr>
              <a:t>4</a:t>
            </a:r>
            <a:r>
              <a:rPr sz="750" spc="-195" dirty="0">
                <a:solidFill>
                  <a:srgbClr val="8A8A8A"/>
                </a:solidFill>
                <a:latin typeface="宋体"/>
                <a:cs typeface="宋体"/>
              </a:rPr>
              <a:t>号</a:t>
            </a:r>
            <a:r>
              <a:rPr sz="750" spc="-130" dirty="0">
                <a:solidFill>
                  <a:srgbClr val="8A8A8A"/>
                </a:solidFill>
                <a:latin typeface="宋体"/>
                <a:cs typeface="宋体"/>
              </a:rPr>
              <a:t> </a:t>
            </a:r>
            <a:r>
              <a:rPr sz="750" spc="-250" dirty="0">
                <a:solidFill>
                  <a:srgbClr val="8A8A8A"/>
                </a:solidFill>
                <a:latin typeface="宋体"/>
                <a:cs typeface="宋体"/>
              </a:rPr>
              <a:t>守</a:t>
            </a:r>
            <a:r>
              <a:rPr sz="1150" spc="160" dirty="0">
                <a:solidFill>
                  <a:srgbClr val="8A8A8A"/>
                </a:solidFill>
                <a:latin typeface="Times New Roman"/>
                <a:cs typeface="Times New Roman"/>
              </a:rPr>
              <a:t>τ</a:t>
            </a:r>
            <a:r>
              <a:rPr sz="1150" dirty="0">
                <a:solidFill>
                  <a:srgbClr val="8A8A8A"/>
                </a:solidFill>
                <a:latin typeface="Times New Roman"/>
                <a:cs typeface="Times New Roman"/>
              </a:rPr>
              <a:t>  </a:t>
            </a:r>
            <a:r>
              <a:rPr sz="1150" spc="10" dirty="0">
                <a:solidFill>
                  <a:srgbClr val="8A8A8A"/>
                </a:solidFill>
                <a:latin typeface="Times New Roman"/>
                <a:cs typeface="Times New Roman"/>
              </a:rPr>
              <a:t> </a:t>
            </a:r>
            <a:r>
              <a:rPr sz="1150" spc="-750" dirty="0">
                <a:solidFill>
                  <a:srgbClr val="797979"/>
                </a:solidFill>
                <a:latin typeface="宋体"/>
                <a:cs typeface="宋体"/>
              </a:rPr>
              <a:t>』</a:t>
            </a:r>
            <a:r>
              <a:rPr sz="1150" spc="-210" dirty="0">
                <a:solidFill>
                  <a:srgbClr val="797979"/>
                </a:solidFill>
                <a:latin typeface="宋体"/>
                <a:cs typeface="宋体"/>
              </a:rPr>
              <a:t>＂＂</a:t>
            </a:r>
            <a:endParaRPr sz="1150">
              <a:latin typeface="宋体"/>
              <a:cs typeface="宋体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8140700" y="4045446"/>
            <a:ext cx="844550" cy="2095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50" spc="-955" dirty="0">
                <a:solidFill>
                  <a:srgbClr val="8A8A8A"/>
                </a:solidFill>
                <a:latin typeface="宋体"/>
                <a:cs typeface="宋体"/>
              </a:rPr>
              <a:t>’</a:t>
            </a:r>
            <a:r>
              <a:rPr sz="1450" spc="-655" dirty="0">
                <a:solidFill>
                  <a:srgbClr val="8A8A8A"/>
                </a:solidFill>
                <a:latin typeface="宋体"/>
                <a:cs typeface="宋体"/>
              </a:rPr>
              <a:t>”</a:t>
            </a:r>
            <a:r>
              <a:rPr sz="1450" spc="-1155" dirty="0">
                <a:solidFill>
                  <a:srgbClr val="8A8A8A"/>
                </a:solidFill>
                <a:latin typeface="宋体"/>
                <a:cs typeface="宋体"/>
              </a:rPr>
              <a:t>’</a:t>
            </a:r>
            <a:r>
              <a:rPr sz="950" spc="-70" dirty="0">
                <a:solidFill>
                  <a:srgbClr val="8A8A8A"/>
                </a:solidFill>
                <a:latin typeface="Arial"/>
                <a:cs typeface="Arial"/>
              </a:rPr>
              <a:t>f</a:t>
            </a:r>
            <a:r>
              <a:rPr sz="750" spc="105" dirty="0">
                <a:solidFill>
                  <a:srgbClr val="8A8A8A"/>
                </a:solidFill>
                <a:latin typeface="宋体"/>
                <a:cs typeface="宋体"/>
              </a:rPr>
              <a:t>巢</a:t>
            </a:r>
            <a:r>
              <a:rPr sz="750" spc="-130" dirty="0">
                <a:solidFill>
                  <a:srgbClr val="8A8A8A"/>
                </a:solidFill>
                <a:latin typeface="宋体"/>
                <a:cs typeface="宋体"/>
              </a:rPr>
              <a:t> </a:t>
            </a:r>
            <a:r>
              <a:rPr sz="850" spc="-15" dirty="0">
                <a:solidFill>
                  <a:srgbClr val="8A8A8A"/>
                </a:solidFill>
                <a:latin typeface="Times New Roman"/>
                <a:cs typeface="Times New Roman"/>
              </a:rPr>
              <a:t>H</a:t>
            </a:r>
            <a:r>
              <a:rPr sz="850" spc="-20" dirty="0">
                <a:solidFill>
                  <a:srgbClr val="646464"/>
                </a:solidFill>
                <a:latin typeface="Times New Roman"/>
                <a:cs typeface="Times New Roman"/>
              </a:rPr>
              <a:t>J</a:t>
            </a:r>
            <a:r>
              <a:rPr sz="850" spc="-30" dirty="0">
                <a:solidFill>
                  <a:srgbClr val="646464"/>
                </a:solidFill>
                <a:latin typeface="Times New Roman"/>
                <a:cs typeface="Times New Roman"/>
              </a:rPr>
              <a:t> </a:t>
            </a:r>
            <a:r>
              <a:rPr sz="750" i="1" spc="120" dirty="0">
                <a:solidFill>
                  <a:srgbClr val="9C9C9C"/>
                </a:solidFill>
                <a:latin typeface="Arial"/>
                <a:cs typeface="Arial"/>
              </a:rPr>
              <a:t>'t,:</a:t>
            </a:r>
            <a:r>
              <a:rPr sz="750" i="1" spc="-65" dirty="0">
                <a:solidFill>
                  <a:srgbClr val="9C9C9C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8A8A8A"/>
                </a:solidFill>
                <a:latin typeface="Arial"/>
                <a:cs typeface="Arial"/>
              </a:rPr>
              <a:t>"'</a:t>
            </a:r>
            <a:r>
              <a:rPr sz="700" spc="-70" dirty="0">
                <a:solidFill>
                  <a:srgbClr val="8A8A8A"/>
                </a:solidFill>
                <a:latin typeface="Arial"/>
                <a:cs typeface="Arial"/>
              </a:rPr>
              <a:t>j</a:t>
            </a:r>
            <a:r>
              <a:rPr sz="600" spc="-55" dirty="0">
                <a:solidFill>
                  <a:srgbClr val="8A8A8A"/>
                </a:solidFill>
                <a:latin typeface="宋体"/>
                <a:cs typeface="宋体"/>
              </a:rPr>
              <a:t>气</a:t>
            </a:r>
            <a:endParaRPr sz="600">
              <a:latin typeface="宋体"/>
              <a:cs typeface="宋体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-861995" y="4342804"/>
            <a:ext cx="10563860" cy="292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495"/>
              </a:lnSpc>
            </a:pPr>
            <a:r>
              <a:rPr sz="2100" spc="-71875" dirty="0">
                <a:solidFill>
                  <a:srgbClr val="9C9C9C"/>
                </a:solidFill>
                <a:latin typeface="宋体"/>
                <a:cs typeface="宋体"/>
              </a:rPr>
              <a:t>…</a:t>
            </a:r>
            <a:r>
              <a:rPr sz="2100" spc="120" dirty="0">
                <a:solidFill>
                  <a:srgbClr val="9C9C9C"/>
                </a:solidFill>
                <a:latin typeface="宋体"/>
                <a:cs typeface="宋体"/>
              </a:rPr>
              <a:t>»</a:t>
            </a:r>
            <a:r>
              <a:rPr sz="2100" spc="-875" dirty="0">
                <a:solidFill>
                  <a:srgbClr val="9C9C9C"/>
                </a:solidFill>
                <a:latin typeface="宋体"/>
                <a:cs typeface="宋体"/>
              </a:rPr>
              <a:t>'</a:t>
            </a:r>
            <a:r>
              <a:rPr sz="2100" spc="-55" dirty="0">
                <a:solidFill>
                  <a:srgbClr val="9C9C9C"/>
                </a:solidFill>
                <a:latin typeface="宋体"/>
                <a:cs typeface="宋体"/>
              </a:rPr>
              <a:t>"</a:t>
            </a:r>
            <a:r>
              <a:rPr sz="1800" spc="-900" dirty="0">
                <a:solidFill>
                  <a:srgbClr val="9C9C9C"/>
                </a:solidFill>
                <a:latin typeface="宋体"/>
                <a:cs typeface="宋体"/>
              </a:rPr>
              <a:t>，</a:t>
            </a:r>
            <a:r>
              <a:rPr sz="1800" spc="-1500" dirty="0">
                <a:solidFill>
                  <a:srgbClr val="9C9C9C"/>
                </a:solidFill>
                <a:latin typeface="宋体"/>
                <a:cs typeface="宋体"/>
              </a:rPr>
              <a:t>，</a:t>
            </a:r>
            <a:r>
              <a:rPr sz="1800" spc="-1065" dirty="0">
                <a:solidFill>
                  <a:srgbClr val="9C9C9C"/>
                </a:solidFill>
                <a:latin typeface="宋体"/>
                <a:cs typeface="宋体"/>
              </a:rPr>
              <a:t>，</a:t>
            </a:r>
            <a:r>
              <a:rPr sz="1800" spc="-1645" dirty="0">
                <a:solidFill>
                  <a:srgbClr val="9C9C9C"/>
                </a:solidFill>
                <a:latin typeface="宋体"/>
                <a:cs typeface="宋体"/>
              </a:rPr>
              <a:t>，</a:t>
            </a:r>
            <a:r>
              <a:rPr sz="1800" spc="844" dirty="0">
                <a:solidFill>
                  <a:srgbClr val="9C9C9C"/>
                </a:solidFill>
                <a:latin typeface="宋体"/>
                <a:cs typeface="宋体"/>
              </a:rPr>
              <a:t>，」</a:t>
            </a:r>
            <a:endParaRPr sz="1800">
              <a:latin typeface="宋体"/>
              <a:cs typeface="宋体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823200" y="4861718"/>
            <a:ext cx="1528445" cy="279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380"/>
              </a:lnSpc>
            </a:pPr>
            <a:r>
              <a:rPr sz="1150" spc="-405" dirty="0">
                <a:solidFill>
                  <a:srgbClr val="8A8A8A"/>
                </a:solidFill>
                <a:latin typeface="宋体"/>
                <a:cs typeface="宋体"/>
              </a:rPr>
              <a:t>介</a:t>
            </a:r>
            <a:r>
              <a:rPr sz="1150" spc="-125" dirty="0">
                <a:solidFill>
                  <a:srgbClr val="8A8A8A"/>
                </a:solidFill>
                <a:latin typeface="宋体"/>
                <a:cs typeface="宋体"/>
              </a:rPr>
              <a:t> </a:t>
            </a:r>
            <a:r>
              <a:rPr sz="850" spc="95" dirty="0">
                <a:solidFill>
                  <a:srgbClr val="8A8A8A"/>
                </a:solidFill>
                <a:latin typeface="Times New Roman"/>
                <a:cs typeface="Times New Roman"/>
              </a:rPr>
              <a:t>J</a:t>
            </a:r>
            <a:r>
              <a:rPr sz="2000" spc="-670" dirty="0">
                <a:solidFill>
                  <a:srgbClr val="8A8A8A"/>
                </a:solidFill>
                <a:latin typeface="宋体"/>
                <a:cs typeface="宋体"/>
              </a:rPr>
              <a:t>、</a:t>
            </a:r>
            <a:r>
              <a:rPr sz="1100" spc="395" dirty="0">
                <a:solidFill>
                  <a:srgbClr val="8A8A8A"/>
                </a:solidFill>
                <a:latin typeface="Arial"/>
                <a:cs typeface="Arial"/>
              </a:rPr>
              <a:t>υ</a:t>
            </a:r>
            <a:r>
              <a:rPr sz="1150" spc="-254" dirty="0">
                <a:solidFill>
                  <a:srgbClr val="8A8A8A"/>
                </a:solidFill>
                <a:latin typeface="宋体"/>
                <a:cs typeface="宋体"/>
              </a:rPr>
              <a:t>”</a:t>
            </a:r>
            <a:r>
              <a:rPr sz="1150" spc="-55" dirty="0">
                <a:solidFill>
                  <a:srgbClr val="8A8A8A"/>
                </a:solidFill>
                <a:latin typeface="宋体"/>
                <a:cs typeface="宋体"/>
              </a:rPr>
              <a:t>、</a:t>
            </a:r>
            <a:r>
              <a:rPr sz="1150" spc="-130" dirty="0">
                <a:solidFill>
                  <a:srgbClr val="8A8A8A"/>
                </a:solidFill>
                <a:latin typeface="宋体"/>
                <a:cs typeface="宋体"/>
              </a:rPr>
              <a:t>＂</a:t>
            </a:r>
            <a:r>
              <a:rPr sz="1150" spc="-780" dirty="0">
                <a:solidFill>
                  <a:srgbClr val="8A8A8A"/>
                </a:solidFill>
                <a:latin typeface="宋体"/>
                <a:cs typeface="宋体"/>
              </a:rPr>
              <a:t>＂</a:t>
            </a:r>
            <a:r>
              <a:rPr sz="1150" spc="-210" dirty="0">
                <a:solidFill>
                  <a:srgbClr val="8A8A8A"/>
                </a:solidFill>
                <a:latin typeface="宋体"/>
                <a:cs typeface="宋体"/>
              </a:rPr>
              <a:t>＂</a:t>
            </a:r>
            <a:r>
              <a:rPr sz="1150" spc="-900" dirty="0">
                <a:solidFill>
                  <a:srgbClr val="8A8A8A"/>
                </a:solidFill>
                <a:latin typeface="宋体"/>
                <a:cs typeface="宋体"/>
              </a:rPr>
              <a:t>＂</a:t>
            </a:r>
            <a:r>
              <a:rPr sz="1150" spc="-715" dirty="0">
                <a:solidFill>
                  <a:srgbClr val="ACACAC"/>
                </a:solidFill>
                <a:latin typeface="宋体"/>
                <a:cs typeface="宋体"/>
              </a:rPr>
              <a:t>飞</a:t>
            </a:r>
            <a:r>
              <a:rPr sz="1150" spc="-415" dirty="0">
                <a:solidFill>
                  <a:srgbClr val="ACACAC"/>
                </a:solidFill>
                <a:latin typeface="宋体"/>
                <a:cs typeface="宋体"/>
              </a:rPr>
              <a:t> </a:t>
            </a:r>
            <a:r>
              <a:rPr sz="1150" spc="-355" dirty="0">
                <a:solidFill>
                  <a:srgbClr val="9C9C9C"/>
                </a:solidFill>
                <a:latin typeface="宋体"/>
                <a:cs typeface="宋体"/>
              </a:rPr>
              <a:t>玄</a:t>
            </a:r>
            <a:r>
              <a:rPr sz="1150" spc="-655" dirty="0">
                <a:solidFill>
                  <a:srgbClr val="9C9C9C"/>
                </a:solidFill>
                <a:latin typeface="宋体"/>
                <a:cs typeface="宋体"/>
              </a:rPr>
              <a:t>’</a:t>
            </a:r>
            <a:r>
              <a:rPr sz="1150" spc="-114" dirty="0">
                <a:solidFill>
                  <a:srgbClr val="9C9C9C"/>
                </a:solidFill>
                <a:latin typeface="宋体"/>
                <a:cs typeface="宋体"/>
              </a:rPr>
              <a:t>回</a:t>
            </a:r>
            <a:endParaRPr sz="1150">
              <a:latin typeface="宋体"/>
              <a:cs typeface="宋体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7975600" y="5059660"/>
            <a:ext cx="1490345" cy="2019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195" dirty="0">
                <a:solidFill>
                  <a:srgbClr val="9C9C9C"/>
                </a:solidFill>
                <a:latin typeface="Arial"/>
                <a:cs typeface="Arial"/>
              </a:rPr>
              <a:t>.</a:t>
            </a:r>
            <a:r>
              <a:rPr sz="1200" spc="100" dirty="0">
                <a:solidFill>
                  <a:srgbClr val="9C9C9C"/>
                </a:solidFill>
                <a:latin typeface="Arial"/>
                <a:cs typeface="Arial"/>
              </a:rPr>
              <a:t>n</a:t>
            </a:r>
            <a:r>
              <a:rPr sz="1200" spc="-135" dirty="0">
                <a:solidFill>
                  <a:srgbClr val="9C9C9C"/>
                </a:solidFill>
                <a:latin typeface="Arial"/>
                <a:cs typeface="Arial"/>
              </a:rPr>
              <a:t>J</a:t>
            </a:r>
            <a:r>
              <a:rPr sz="1200" spc="-240" dirty="0">
                <a:solidFill>
                  <a:srgbClr val="9C9C9C"/>
                </a:solidFill>
                <a:latin typeface="Arial"/>
                <a:cs typeface="Arial"/>
              </a:rPr>
              <a:t>i</a:t>
            </a:r>
            <a:r>
              <a:rPr sz="1350" spc="-555" dirty="0">
                <a:solidFill>
                  <a:srgbClr val="9C9C9C"/>
                </a:solidFill>
                <a:latin typeface="宋体"/>
                <a:cs typeface="宋体"/>
              </a:rPr>
              <a:t>咙</a:t>
            </a:r>
            <a:r>
              <a:rPr sz="1350" spc="-434" dirty="0">
                <a:solidFill>
                  <a:srgbClr val="9C9C9C"/>
                </a:solidFill>
                <a:latin typeface="宋体"/>
                <a:cs typeface="宋体"/>
              </a:rPr>
              <a:t>＂</a:t>
            </a:r>
            <a:r>
              <a:rPr sz="1350" spc="-295" dirty="0">
                <a:solidFill>
                  <a:srgbClr val="9C9C9C"/>
                </a:solidFill>
                <a:latin typeface="宋体"/>
                <a:cs typeface="宋体"/>
              </a:rPr>
              <a:t> </a:t>
            </a:r>
            <a:r>
              <a:rPr sz="1350" spc="-635" dirty="0">
                <a:solidFill>
                  <a:srgbClr val="9C9C9C"/>
                </a:solidFill>
                <a:latin typeface="宋体"/>
                <a:cs typeface="宋体"/>
              </a:rPr>
              <a:t>民</a:t>
            </a:r>
            <a:r>
              <a:rPr sz="1350" spc="-95" dirty="0">
                <a:solidFill>
                  <a:srgbClr val="9C9C9C"/>
                </a:solidFill>
                <a:latin typeface="宋体"/>
                <a:cs typeface="宋体"/>
              </a:rPr>
              <a:t> </a:t>
            </a:r>
            <a:r>
              <a:rPr sz="1350" spc="45" dirty="0">
                <a:solidFill>
                  <a:srgbClr val="9C9C9C"/>
                </a:solidFill>
                <a:latin typeface="宋体"/>
                <a:cs typeface="宋体"/>
              </a:rPr>
              <a:t>祀</a:t>
            </a:r>
            <a:r>
              <a:rPr sz="1350" spc="-270" dirty="0">
                <a:solidFill>
                  <a:srgbClr val="9C9C9C"/>
                </a:solidFill>
                <a:latin typeface="宋体"/>
                <a:cs typeface="宋体"/>
              </a:rPr>
              <a:t>“</a:t>
            </a:r>
            <a:r>
              <a:rPr sz="1350" spc="-155" dirty="0">
                <a:solidFill>
                  <a:srgbClr val="9C9C9C"/>
                </a:solidFill>
                <a:latin typeface="宋体"/>
                <a:cs typeface="宋体"/>
              </a:rPr>
              <a:t> </a:t>
            </a:r>
            <a:r>
              <a:rPr sz="1350" spc="1980" dirty="0">
                <a:solidFill>
                  <a:srgbClr val="9C9C9C"/>
                </a:solidFill>
                <a:latin typeface="宋体"/>
                <a:cs typeface="宋体"/>
              </a:rPr>
              <a:t>＂</a:t>
            </a:r>
            <a:endParaRPr sz="1350">
              <a:latin typeface="宋体"/>
              <a:cs typeface="宋体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7696200" y="5298425"/>
            <a:ext cx="1826895" cy="8470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120"/>
              </a:lnSpc>
              <a:tabLst>
                <a:tab pos="1091565" algn="l"/>
              </a:tabLst>
            </a:pPr>
            <a:r>
              <a:rPr sz="1600" spc="495" dirty="0">
                <a:solidFill>
                  <a:srgbClr val="9C9C9C"/>
                </a:solidFill>
                <a:latin typeface="宋体"/>
                <a:cs typeface="宋体"/>
              </a:rPr>
              <a:t>院</a:t>
            </a:r>
            <a:r>
              <a:rPr sz="1600" spc="-200" dirty="0">
                <a:solidFill>
                  <a:srgbClr val="9C9C9C"/>
                </a:solidFill>
                <a:latin typeface="宋体"/>
                <a:cs typeface="宋体"/>
              </a:rPr>
              <a:t>在</a:t>
            </a:r>
            <a:r>
              <a:rPr sz="1600" spc="-50" dirty="0">
                <a:solidFill>
                  <a:srgbClr val="9C9C9C"/>
                </a:solidFill>
                <a:latin typeface="宋体"/>
                <a:cs typeface="宋体"/>
              </a:rPr>
              <a:t>军</a:t>
            </a:r>
            <a:r>
              <a:rPr sz="1600" spc="-655" dirty="0">
                <a:solidFill>
                  <a:srgbClr val="9C9C9C"/>
                </a:solidFill>
                <a:latin typeface="宋体"/>
                <a:cs typeface="宋体"/>
              </a:rPr>
              <a:t> </a:t>
            </a:r>
            <a:r>
              <a:rPr sz="1600" u="sng" dirty="0">
                <a:solidFill>
                  <a:srgbClr val="9C9C9C"/>
                </a:solidFill>
                <a:latin typeface="宋体"/>
                <a:cs typeface="宋体"/>
              </a:rPr>
              <a:t> 	</a:t>
            </a:r>
            <a:r>
              <a:rPr sz="1950" i="1" spc="-5" dirty="0">
                <a:solidFill>
                  <a:srgbClr val="9C9C9C"/>
                </a:solidFill>
                <a:latin typeface="Arial"/>
                <a:cs typeface="Arial"/>
              </a:rPr>
              <a:t>'i</a:t>
            </a:r>
            <a:r>
              <a:rPr sz="1950" i="1" spc="15" dirty="0">
                <a:solidFill>
                  <a:srgbClr val="9C9C9C"/>
                </a:solidFill>
                <a:latin typeface="Arial"/>
                <a:cs typeface="Arial"/>
              </a:rPr>
              <a:t>1</a:t>
            </a:r>
            <a:r>
              <a:rPr sz="1950" i="1" spc="2710" dirty="0">
                <a:solidFill>
                  <a:srgbClr val="9C9C9C"/>
                </a:solidFill>
                <a:latin typeface="Arial"/>
                <a:cs typeface="Arial"/>
              </a:rPr>
              <a:t>I</a:t>
            </a:r>
            <a:endParaRPr sz="1950">
              <a:latin typeface="Arial"/>
              <a:cs typeface="Arial"/>
            </a:endParaRPr>
          </a:p>
          <a:p>
            <a:pPr marL="457200">
              <a:lnSpc>
                <a:spcPts val="2600"/>
              </a:lnSpc>
            </a:pPr>
            <a:r>
              <a:rPr sz="650" spc="645" dirty="0">
                <a:solidFill>
                  <a:srgbClr val="9C9C9C"/>
                </a:solidFill>
                <a:latin typeface="宋体"/>
                <a:cs typeface="宋体"/>
              </a:rPr>
              <a:t>咖叫</a:t>
            </a:r>
            <a:r>
              <a:rPr sz="650" spc="844" dirty="0">
                <a:solidFill>
                  <a:srgbClr val="9C9C9C"/>
                </a:solidFill>
                <a:latin typeface="宋体"/>
                <a:cs typeface="宋体"/>
              </a:rPr>
              <a:t>咱</a:t>
            </a:r>
            <a:r>
              <a:rPr sz="650" spc="545" dirty="0">
                <a:solidFill>
                  <a:srgbClr val="9C9C9C"/>
                </a:solidFill>
                <a:latin typeface="宋体"/>
                <a:cs typeface="宋体"/>
              </a:rPr>
              <a:t>咄咄</a:t>
            </a:r>
            <a:r>
              <a:rPr sz="2350" spc="325" dirty="0">
                <a:solidFill>
                  <a:srgbClr val="C4C4C4"/>
                </a:solidFill>
                <a:latin typeface="Arial"/>
                <a:cs typeface="Arial"/>
              </a:rPr>
              <a:t>-=i</a:t>
            </a:r>
            <a:endParaRPr sz="2350">
              <a:latin typeface="Arial"/>
              <a:cs typeface="Arial"/>
            </a:endParaRPr>
          </a:p>
          <a:p>
            <a:pPr marL="457200">
              <a:lnSpc>
                <a:spcPct val="100000"/>
              </a:lnSpc>
              <a:spcBef>
                <a:spcPts val="580"/>
              </a:spcBef>
            </a:pPr>
            <a:r>
              <a:rPr sz="750" spc="390" dirty="0">
                <a:solidFill>
                  <a:srgbClr val="9C9C9C"/>
                </a:solidFill>
                <a:latin typeface="宋体"/>
                <a:cs typeface="宋体"/>
              </a:rPr>
              <a:t>哼</a:t>
            </a:r>
            <a:r>
              <a:rPr sz="750" spc="85" dirty="0">
                <a:solidFill>
                  <a:srgbClr val="9C9C9C"/>
                </a:solidFill>
                <a:latin typeface="宋体"/>
                <a:cs typeface="宋体"/>
              </a:rPr>
              <a:t> </a:t>
            </a:r>
            <a:r>
              <a:rPr sz="700" spc="260" dirty="0">
                <a:solidFill>
                  <a:srgbClr val="8A8A8A"/>
                </a:solidFill>
                <a:latin typeface="Arial"/>
                <a:cs typeface="Arial"/>
              </a:rPr>
              <a:t>i'</a:t>
            </a:r>
            <a:r>
              <a:rPr sz="700" spc="85" dirty="0">
                <a:solidFill>
                  <a:srgbClr val="8A8A8A"/>
                </a:solidFill>
                <a:latin typeface="Arial"/>
                <a:cs typeface="Arial"/>
              </a:rPr>
              <a:t> </a:t>
            </a:r>
            <a:r>
              <a:rPr sz="950" i="1" spc="15" dirty="0">
                <a:solidFill>
                  <a:srgbClr val="ACACAC"/>
                </a:solidFill>
                <a:latin typeface="Times New Roman"/>
                <a:cs typeface="Times New Roman"/>
              </a:rPr>
              <a:t>c</a:t>
            </a:r>
            <a:r>
              <a:rPr sz="950" i="1" spc="20" dirty="0">
                <a:solidFill>
                  <a:srgbClr val="ACACAC"/>
                </a:solidFill>
                <a:latin typeface="Times New Roman"/>
                <a:cs typeface="Times New Roman"/>
              </a:rPr>
              <a:t> </a:t>
            </a:r>
            <a:r>
              <a:rPr sz="1350" spc="-800" dirty="0">
                <a:solidFill>
                  <a:srgbClr val="8A8A8A"/>
                </a:solidFill>
                <a:latin typeface="宋体"/>
                <a:cs typeface="宋体"/>
              </a:rPr>
              <a:t>岖</a:t>
            </a:r>
            <a:r>
              <a:rPr sz="1350" spc="-430" dirty="0">
                <a:solidFill>
                  <a:srgbClr val="8A8A8A"/>
                </a:solidFill>
                <a:latin typeface="宋体"/>
                <a:cs typeface="宋体"/>
              </a:rPr>
              <a:t> </a:t>
            </a:r>
            <a:r>
              <a:rPr sz="1350" spc="-610" dirty="0">
                <a:solidFill>
                  <a:srgbClr val="8A8A8A"/>
                </a:solidFill>
                <a:latin typeface="宋体"/>
                <a:cs typeface="宋体"/>
              </a:rPr>
              <a:t>司</a:t>
            </a:r>
            <a:r>
              <a:rPr sz="1350" spc="80" dirty="0">
                <a:solidFill>
                  <a:srgbClr val="8A8A8A"/>
                </a:solidFill>
                <a:latin typeface="宋体"/>
                <a:cs typeface="宋体"/>
              </a:rPr>
              <a:t> </a:t>
            </a:r>
            <a:r>
              <a:rPr sz="1350" spc="1565" dirty="0">
                <a:solidFill>
                  <a:srgbClr val="8A8A8A"/>
                </a:solidFill>
                <a:latin typeface="宋体"/>
                <a:cs typeface="宋体"/>
              </a:rPr>
              <a:t>＂</a:t>
            </a:r>
            <a:endParaRPr sz="1350">
              <a:latin typeface="宋体"/>
              <a:cs typeface="宋体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7823200" y="6280745"/>
            <a:ext cx="1539240" cy="8255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43180" algn="ctr">
              <a:lnSpc>
                <a:spcPct val="100000"/>
              </a:lnSpc>
              <a:tabLst>
                <a:tab pos="393065" algn="l"/>
              </a:tabLst>
            </a:pPr>
            <a:r>
              <a:rPr sz="750" spc="-55" dirty="0">
                <a:solidFill>
                  <a:srgbClr val="9C9C9C"/>
                </a:solidFill>
                <a:latin typeface="宋体"/>
                <a:cs typeface="宋体"/>
              </a:rPr>
              <a:t>在</a:t>
            </a:r>
            <a:r>
              <a:rPr sz="950" spc="120" dirty="0">
                <a:solidFill>
                  <a:srgbClr val="9C9C9C"/>
                </a:solidFill>
                <a:latin typeface="Arial"/>
                <a:cs typeface="Arial"/>
              </a:rPr>
              <a:t>k</a:t>
            </a:r>
            <a:r>
              <a:rPr sz="1100" spc="-330" dirty="0">
                <a:solidFill>
                  <a:srgbClr val="9C9C9C"/>
                </a:solidFill>
                <a:latin typeface="宋体"/>
                <a:cs typeface="宋体"/>
              </a:rPr>
              <a:t>雀</a:t>
            </a:r>
            <a:r>
              <a:rPr sz="1100" dirty="0">
                <a:solidFill>
                  <a:srgbClr val="9C9C9C"/>
                </a:solidFill>
                <a:latin typeface="宋体"/>
                <a:cs typeface="宋体"/>
              </a:rPr>
              <a:t>	</a:t>
            </a:r>
            <a:r>
              <a:rPr sz="800" spc="-25" dirty="0">
                <a:solidFill>
                  <a:srgbClr val="797979"/>
                </a:solidFill>
                <a:latin typeface="Arial"/>
                <a:cs typeface="Arial"/>
              </a:rPr>
              <a:t>t</a:t>
            </a:r>
            <a:r>
              <a:rPr sz="1100" spc="-455" dirty="0">
                <a:solidFill>
                  <a:srgbClr val="C4C4C4"/>
                </a:solidFill>
                <a:latin typeface="宋体"/>
                <a:cs typeface="宋体"/>
              </a:rPr>
              <a:t>二</a:t>
            </a:r>
            <a:r>
              <a:rPr sz="1100" spc="-200" dirty="0">
                <a:solidFill>
                  <a:srgbClr val="C4C4C4"/>
                </a:solidFill>
                <a:latin typeface="宋体"/>
                <a:cs typeface="宋体"/>
              </a:rPr>
              <a:t> </a:t>
            </a:r>
            <a:r>
              <a:rPr sz="1100" spc="-204" dirty="0">
                <a:solidFill>
                  <a:srgbClr val="8A8A8A"/>
                </a:solidFill>
                <a:latin typeface="宋体"/>
                <a:cs typeface="宋体"/>
              </a:rPr>
              <a:t>叹</a:t>
            </a:r>
            <a:r>
              <a:rPr sz="1100" spc="-800" dirty="0">
                <a:solidFill>
                  <a:srgbClr val="ACACAC"/>
                </a:solidFill>
                <a:latin typeface="宋体"/>
                <a:cs typeface="宋体"/>
              </a:rPr>
              <a:t>’</a:t>
            </a:r>
            <a:r>
              <a:rPr sz="1000" spc="515" dirty="0">
                <a:solidFill>
                  <a:srgbClr val="ACACAC"/>
                </a:solidFill>
                <a:latin typeface="Times New Roman"/>
                <a:cs typeface="Times New Roman"/>
              </a:rPr>
              <a:t>y</a:t>
            </a: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500">
              <a:latin typeface="Times New Roman"/>
              <a:cs typeface="Times New Roman"/>
            </a:endParaRPr>
          </a:p>
          <a:p>
            <a:pPr marR="59055" algn="ctr">
              <a:lnSpc>
                <a:spcPct val="100000"/>
              </a:lnSpc>
              <a:tabLst>
                <a:tab pos="672465" algn="l"/>
              </a:tabLst>
            </a:pPr>
            <a:r>
              <a:rPr sz="750" spc="650" dirty="0">
                <a:solidFill>
                  <a:srgbClr val="ACACAC"/>
                </a:solidFill>
                <a:latin typeface="宋体"/>
                <a:cs typeface="宋体"/>
              </a:rPr>
              <a:t>咐</a:t>
            </a:r>
            <a:r>
              <a:rPr sz="750" spc="660" dirty="0">
                <a:solidFill>
                  <a:srgbClr val="646464"/>
                </a:solidFill>
                <a:latin typeface="宋体"/>
                <a:cs typeface="宋体"/>
              </a:rPr>
              <a:t>州</a:t>
            </a:r>
            <a:r>
              <a:rPr sz="750" dirty="0">
                <a:solidFill>
                  <a:srgbClr val="646464"/>
                </a:solidFill>
                <a:latin typeface="宋体"/>
                <a:cs typeface="宋体"/>
              </a:rPr>
              <a:t>	</a:t>
            </a:r>
            <a:r>
              <a:rPr sz="750" spc="550" dirty="0">
                <a:solidFill>
                  <a:srgbClr val="9C9C9C"/>
                </a:solidFill>
                <a:latin typeface="宋体"/>
                <a:cs typeface="宋体"/>
              </a:rPr>
              <a:t>唱</a:t>
            </a:r>
            <a:r>
              <a:rPr sz="750" spc="-150" dirty="0">
                <a:solidFill>
                  <a:srgbClr val="9C9C9C"/>
                </a:solidFill>
                <a:latin typeface="宋体"/>
                <a:cs typeface="宋体"/>
              </a:rPr>
              <a:t>＂＂</a:t>
            </a:r>
            <a:r>
              <a:rPr sz="750" spc="-650" dirty="0">
                <a:solidFill>
                  <a:srgbClr val="9C9C9C"/>
                </a:solidFill>
                <a:latin typeface="宋体"/>
                <a:cs typeface="宋体"/>
              </a:rPr>
              <a:t>＇</a:t>
            </a:r>
            <a:r>
              <a:rPr sz="750" spc="495" dirty="0">
                <a:solidFill>
                  <a:srgbClr val="9C9C9C"/>
                </a:solidFill>
                <a:latin typeface="宋体"/>
                <a:cs typeface="宋体"/>
              </a:rPr>
              <a:t>＂＇</a:t>
            </a:r>
            <a:endParaRPr sz="750">
              <a:latin typeface="宋体"/>
              <a:cs typeface="宋体"/>
            </a:endParaRPr>
          </a:p>
          <a:p>
            <a:pPr algn="ctr">
              <a:lnSpc>
                <a:spcPts val="2155"/>
              </a:lnSpc>
              <a:spcBef>
                <a:spcPts val="450"/>
              </a:spcBef>
            </a:pPr>
            <a:r>
              <a:rPr sz="750" spc="125" dirty="0">
                <a:solidFill>
                  <a:srgbClr val="8A8A8A"/>
                </a:solidFill>
                <a:latin typeface="宋体"/>
                <a:cs typeface="宋体"/>
              </a:rPr>
              <a:t>们</a:t>
            </a:r>
            <a:r>
              <a:rPr sz="750" spc="-515" dirty="0">
                <a:solidFill>
                  <a:srgbClr val="8A8A8A"/>
                </a:solidFill>
                <a:latin typeface="Times New Roman"/>
                <a:cs typeface="Times New Roman"/>
              </a:rPr>
              <a:t>.</a:t>
            </a:r>
            <a:r>
              <a:rPr sz="750" spc="130" dirty="0">
                <a:solidFill>
                  <a:srgbClr val="8A8A8A"/>
                </a:solidFill>
                <a:latin typeface="Times New Roman"/>
                <a:cs typeface="Times New Roman"/>
              </a:rPr>
              <a:t>C</a:t>
            </a:r>
            <a:r>
              <a:rPr sz="750" spc="-25" dirty="0">
                <a:solidFill>
                  <a:srgbClr val="8A8A8A"/>
                </a:solidFill>
                <a:latin typeface="Times New Roman"/>
                <a:cs typeface="Times New Roman"/>
              </a:rPr>
              <a:t>,</a:t>
            </a:r>
            <a:r>
              <a:rPr sz="750" spc="210" dirty="0">
                <a:solidFill>
                  <a:srgbClr val="646464"/>
                </a:solidFill>
                <a:latin typeface="Times New Roman"/>
                <a:cs typeface="Times New Roman"/>
              </a:rPr>
              <a:t>.</a:t>
            </a:r>
            <a:r>
              <a:rPr sz="750" spc="110" dirty="0">
                <a:solidFill>
                  <a:srgbClr val="ACACAC"/>
                </a:solidFill>
                <a:latin typeface="Times New Roman"/>
                <a:cs typeface="Times New Roman"/>
              </a:rPr>
              <a:t>,,.,</a:t>
            </a:r>
            <a:r>
              <a:rPr sz="750" spc="90" dirty="0">
                <a:solidFill>
                  <a:srgbClr val="ACACAC"/>
                </a:solidFill>
                <a:latin typeface="Times New Roman"/>
                <a:cs typeface="Times New Roman"/>
              </a:rPr>
              <a:t>.</a:t>
            </a:r>
            <a:r>
              <a:rPr sz="750" spc="70" dirty="0">
                <a:solidFill>
                  <a:srgbClr val="ACACAC"/>
                </a:solidFill>
                <a:latin typeface="Times New Roman"/>
                <a:cs typeface="Times New Roman"/>
              </a:rPr>
              <a:t>,</a:t>
            </a:r>
            <a:r>
              <a:rPr sz="750" spc="150" dirty="0">
                <a:solidFill>
                  <a:srgbClr val="ACACAC"/>
                </a:solidFill>
                <a:latin typeface="Times New Roman"/>
                <a:cs typeface="Times New Roman"/>
              </a:rPr>
              <a:t>,</a:t>
            </a:r>
            <a:r>
              <a:rPr sz="750" spc="-235" dirty="0">
                <a:solidFill>
                  <a:srgbClr val="8A8A8A"/>
                </a:solidFill>
                <a:latin typeface="Times New Roman"/>
                <a:cs typeface="Times New Roman"/>
              </a:rPr>
              <a:t>.</a:t>
            </a:r>
            <a:r>
              <a:rPr sz="750" spc="-180" dirty="0">
                <a:solidFill>
                  <a:srgbClr val="8A8A8A"/>
                </a:solidFill>
                <a:latin typeface="Times New Roman"/>
                <a:cs typeface="Times New Roman"/>
              </a:rPr>
              <a:t>,</a:t>
            </a:r>
            <a:r>
              <a:rPr sz="750" spc="125" dirty="0">
                <a:solidFill>
                  <a:srgbClr val="8A8A8A"/>
                </a:solidFill>
                <a:latin typeface="Times New Roman"/>
                <a:cs typeface="Times New Roman"/>
              </a:rPr>
              <a:t>_..,.</a:t>
            </a:r>
            <a:r>
              <a:rPr sz="750" spc="-45" dirty="0">
                <a:solidFill>
                  <a:srgbClr val="8A8A8A"/>
                </a:solidFill>
                <a:latin typeface="Times New Roman"/>
                <a:cs typeface="Times New Roman"/>
              </a:rPr>
              <a:t> </a:t>
            </a:r>
            <a:r>
              <a:rPr sz="1800" spc="-1400" dirty="0">
                <a:solidFill>
                  <a:srgbClr val="ACACAC"/>
                </a:solidFill>
                <a:latin typeface="宋体"/>
                <a:cs typeface="宋体"/>
              </a:rPr>
              <a:t>，</a:t>
            </a:r>
            <a:r>
              <a:rPr sz="1800" spc="1814" dirty="0">
                <a:solidFill>
                  <a:srgbClr val="8A8A8A"/>
                </a:solidFill>
                <a:latin typeface="宋体"/>
                <a:cs typeface="宋体"/>
              </a:rPr>
              <a:t>，</a:t>
            </a:r>
            <a:endParaRPr sz="1800">
              <a:latin typeface="宋体"/>
              <a:cs typeface="宋体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3081000" y="5257800"/>
            <a:ext cx="101600" cy="711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343400" y="1422400"/>
            <a:ext cx="3352800" cy="24892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3004800" y="6096000"/>
            <a:ext cx="152400" cy="7112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7137400" y="5461000"/>
            <a:ext cx="482600" cy="12446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378200" y="3987800"/>
            <a:ext cx="508000" cy="3302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692150"/>
            <a:ext cx="13716000" cy="0"/>
          </a:xfrm>
          <a:custGeom>
            <a:avLst/>
            <a:gdLst/>
            <a:ahLst/>
            <a:cxnLst/>
            <a:rect l="l" t="t" r="r" b="b"/>
            <a:pathLst>
              <a:path w="13716000">
                <a:moveTo>
                  <a:pt x="0" y="0"/>
                </a:moveTo>
                <a:lnTo>
                  <a:pt x="13716000" y="0"/>
                </a:lnTo>
              </a:path>
            </a:pathLst>
          </a:custGeom>
          <a:ln w="63500">
            <a:solidFill>
              <a:srgbClr val="E8901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988300" y="5289550"/>
            <a:ext cx="5067300" cy="0"/>
          </a:xfrm>
          <a:custGeom>
            <a:avLst/>
            <a:gdLst/>
            <a:ahLst/>
            <a:cxnLst/>
            <a:rect l="l" t="t" r="r" b="b"/>
            <a:pathLst>
              <a:path w="5067300">
                <a:moveTo>
                  <a:pt x="0" y="0"/>
                </a:moveTo>
                <a:lnTo>
                  <a:pt x="5067300" y="0"/>
                </a:lnTo>
              </a:path>
            </a:pathLst>
          </a:custGeom>
          <a:ln w="12700">
            <a:solidFill>
              <a:srgbClr val="A8D8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60400" y="3727450"/>
            <a:ext cx="2730500" cy="0"/>
          </a:xfrm>
          <a:custGeom>
            <a:avLst/>
            <a:gdLst/>
            <a:ahLst/>
            <a:cxnLst/>
            <a:rect l="l" t="t" r="r" b="b"/>
            <a:pathLst>
              <a:path w="2730500">
                <a:moveTo>
                  <a:pt x="0" y="0"/>
                </a:moveTo>
                <a:lnTo>
                  <a:pt x="2730500" y="0"/>
                </a:lnTo>
              </a:path>
            </a:pathLst>
          </a:custGeom>
          <a:ln w="63500">
            <a:solidFill>
              <a:srgbClr val="3B6BE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3055600" y="3086100"/>
            <a:ext cx="101600" cy="139700"/>
          </a:xfrm>
          <a:custGeom>
            <a:avLst/>
            <a:gdLst/>
            <a:ahLst/>
            <a:cxnLst/>
            <a:rect l="l" t="t" r="r" b="b"/>
            <a:pathLst>
              <a:path w="101600" h="139700">
                <a:moveTo>
                  <a:pt x="0" y="0"/>
                </a:moveTo>
                <a:lnTo>
                  <a:pt x="101600" y="0"/>
                </a:lnTo>
                <a:lnTo>
                  <a:pt x="101600" y="139700"/>
                </a:lnTo>
                <a:lnTo>
                  <a:pt x="0" y="13970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7620000" y="6686550"/>
            <a:ext cx="5283200" cy="0"/>
          </a:xfrm>
          <a:custGeom>
            <a:avLst/>
            <a:gdLst/>
            <a:ahLst/>
            <a:cxnLst/>
            <a:rect l="l" t="t" r="r" b="b"/>
            <a:pathLst>
              <a:path w="5283200">
                <a:moveTo>
                  <a:pt x="0" y="0"/>
                </a:moveTo>
                <a:lnTo>
                  <a:pt x="5283200" y="0"/>
                </a:lnTo>
              </a:path>
            </a:pathLst>
          </a:custGeom>
          <a:ln w="635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094546" y="6572250"/>
            <a:ext cx="865505" cy="0"/>
          </a:xfrm>
          <a:custGeom>
            <a:avLst/>
            <a:gdLst/>
            <a:ahLst/>
            <a:cxnLst/>
            <a:rect l="l" t="t" r="r" b="b"/>
            <a:pathLst>
              <a:path w="865504">
                <a:moveTo>
                  <a:pt x="0" y="0"/>
                </a:moveTo>
                <a:lnTo>
                  <a:pt x="865053" y="0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11950700" y="101833"/>
            <a:ext cx="1599565" cy="495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150" spc="-2090" dirty="0">
                <a:solidFill>
                  <a:srgbClr val="134474"/>
                </a:solidFill>
                <a:latin typeface="宋体"/>
                <a:cs typeface="宋体"/>
              </a:rPr>
              <a:t>置</a:t>
            </a:r>
            <a:r>
              <a:rPr sz="3700" spc="-2290" dirty="0">
                <a:solidFill>
                  <a:srgbClr val="134474"/>
                </a:solidFill>
                <a:latin typeface="Arial"/>
                <a:cs typeface="Arial"/>
              </a:rPr>
              <a:t>1</a:t>
            </a:r>
            <a:r>
              <a:rPr sz="2950" spc="145" dirty="0">
                <a:solidFill>
                  <a:srgbClr val="134474"/>
                </a:solidFill>
                <a:latin typeface="宋体"/>
                <a:cs typeface="宋体"/>
              </a:rPr>
              <a:t>筐</a:t>
            </a:r>
            <a:r>
              <a:rPr sz="2950" spc="-254" dirty="0">
                <a:solidFill>
                  <a:srgbClr val="134474"/>
                </a:solidFill>
                <a:latin typeface="宋体"/>
                <a:cs typeface="宋体"/>
              </a:rPr>
              <a:t>至</a:t>
            </a:r>
            <a:r>
              <a:rPr sz="2950" spc="940" dirty="0">
                <a:solidFill>
                  <a:srgbClr val="134474"/>
                </a:solidFill>
                <a:latin typeface="宋体"/>
                <a:cs typeface="宋体"/>
              </a:rPr>
              <a:t>蓝</a:t>
            </a:r>
            <a:endParaRPr sz="2950">
              <a:latin typeface="宋体"/>
              <a:cs typeface="宋体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0985500" y="136723"/>
            <a:ext cx="718185" cy="546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775"/>
              </a:lnSpc>
            </a:pPr>
            <a:r>
              <a:rPr sz="4100" spc="1350" dirty="0">
                <a:solidFill>
                  <a:srgbClr val="134474"/>
                </a:solidFill>
                <a:latin typeface="宋体"/>
                <a:cs typeface="宋体"/>
              </a:rPr>
              <a:t>也</a:t>
            </a:r>
            <a:endParaRPr sz="4100">
              <a:latin typeface="宋体"/>
              <a:cs typeface="宋体"/>
            </a:endParaRPr>
          </a:p>
        </p:txBody>
      </p: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187700">
              <a:lnSpc>
                <a:spcPts val="6090"/>
              </a:lnSpc>
            </a:pPr>
            <a:r>
              <a:rPr sz="5250" spc="145" dirty="0">
                <a:solidFill>
                  <a:srgbClr val="210F03"/>
                </a:solidFill>
              </a:rPr>
              <a:t>课</a:t>
            </a:r>
            <a:r>
              <a:rPr sz="5250" spc="260" dirty="0">
                <a:solidFill>
                  <a:srgbClr val="210F03"/>
                </a:solidFill>
              </a:rPr>
              <a:t>程</a:t>
            </a:r>
            <a:r>
              <a:rPr sz="5250" spc="-2140" dirty="0">
                <a:solidFill>
                  <a:srgbClr val="210F03"/>
                </a:solidFill>
              </a:rPr>
              <a:t> </a:t>
            </a:r>
            <a:r>
              <a:rPr sz="5250" spc="-350" dirty="0">
                <a:solidFill>
                  <a:srgbClr val="210F03"/>
                </a:solidFill>
              </a:rPr>
              <a:t>内</a:t>
            </a:r>
            <a:r>
              <a:rPr sz="5250" spc="210" dirty="0">
                <a:solidFill>
                  <a:srgbClr val="210F03"/>
                </a:solidFill>
              </a:rPr>
              <a:t>容</a:t>
            </a:r>
            <a:endParaRPr sz="5250"/>
          </a:p>
        </p:txBody>
      </p:sp>
      <p:sp>
        <p:nvSpPr>
          <p:cNvPr id="16" name="object 16"/>
          <p:cNvSpPr txBox="1"/>
          <p:nvPr/>
        </p:nvSpPr>
        <p:spPr>
          <a:xfrm>
            <a:off x="7620000" y="1149151"/>
            <a:ext cx="5772150" cy="20935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r>
              <a:rPr sz="3900" spc="-2420" dirty="0">
                <a:solidFill>
                  <a:srgbClr val="49AF4B"/>
                </a:solidFill>
                <a:latin typeface="宋体"/>
                <a:cs typeface="宋体"/>
              </a:rPr>
              <a:t>（</a:t>
            </a:r>
            <a:r>
              <a:rPr sz="3900" spc="-434" dirty="0">
                <a:solidFill>
                  <a:srgbClr val="49AF4B"/>
                </a:solidFill>
                <a:latin typeface="宋体"/>
                <a:cs typeface="宋体"/>
              </a:rPr>
              <a:t> </a:t>
            </a:r>
            <a:r>
              <a:rPr sz="2350" spc="90" dirty="0">
                <a:solidFill>
                  <a:srgbClr val="081511"/>
                </a:solidFill>
                <a:latin typeface="Arial"/>
                <a:cs typeface="Arial"/>
              </a:rPr>
              <a:t>1</a:t>
            </a:r>
            <a:r>
              <a:rPr sz="2350" spc="45" dirty="0">
                <a:solidFill>
                  <a:srgbClr val="153816"/>
                </a:solidFill>
                <a:latin typeface="Arial"/>
                <a:cs typeface="Arial"/>
              </a:rPr>
              <a:t>.</a:t>
            </a:r>
            <a:r>
              <a:rPr sz="2350" spc="-10" dirty="0">
                <a:solidFill>
                  <a:srgbClr val="081511"/>
                </a:solidFill>
                <a:latin typeface="Arial"/>
                <a:cs typeface="Arial"/>
              </a:rPr>
              <a:t>1</a:t>
            </a:r>
            <a:r>
              <a:rPr sz="2350" spc="45" dirty="0">
                <a:solidFill>
                  <a:srgbClr val="081511"/>
                </a:solidFill>
                <a:latin typeface="Arial"/>
                <a:cs typeface="Arial"/>
              </a:rPr>
              <a:t>.</a:t>
            </a:r>
            <a:r>
              <a:rPr sz="2350" spc="-10" dirty="0">
                <a:solidFill>
                  <a:srgbClr val="081511"/>
                </a:solidFill>
                <a:latin typeface="Arial"/>
                <a:cs typeface="Arial"/>
              </a:rPr>
              <a:t>1</a:t>
            </a:r>
            <a:r>
              <a:rPr sz="2600" spc="100" dirty="0">
                <a:solidFill>
                  <a:srgbClr val="1C541F"/>
                </a:solidFill>
                <a:latin typeface="宋体"/>
                <a:cs typeface="宋体"/>
              </a:rPr>
              <a:t>生</a:t>
            </a:r>
            <a:r>
              <a:rPr sz="2600" spc="290" dirty="0">
                <a:solidFill>
                  <a:srgbClr val="1C541F"/>
                </a:solidFill>
                <a:latin typeface="宋体"/>
                <a:cs typeface="宋体"/>
              </a:rPr>
              <a:t>活</a:t>
            </a:r>
            <a:r>
              <a:rPr sz="2600" spc="-100" dirty="0">
                <a:solidFill>
                  <a:srgbClr val="1C541F"/>
                </a:solidFill>
                <a:latin typeface="宋体"/>
                <a:cs typeface="宋体"/>
              </a:rPr>
              <a:t>中</a:t>
            </a:r>
            <a:r>
              <a:rPr sz="2600" spc="155" dirty="0">
                <a:solidFill>
                  <a:srgbClr val="1C541F"/>
                </a:solidFill>
                <a:latin typeface="宋体"/>
                <a:cs typeface="宋体"/>
              </a:rPr>
              <a:t>常</a:t>
            </a:r>
            <a:r>
              <a:rPr sz="2600" spc="240" dirty="0">
                <a:solidFill>
                  <a:srgbClr val="1C541F"/>
                </a:solidFill>
                <a:latin typeface="宋体"/>
                <a:cs typeface="宋体"/>
              </a:rPr>
              <a:t>见</a:t>
            </a:r>
            <a:r>
              <a:rPr sz="2600" spc="-5" dirty="0">
                <a:solidFill>
                  <a:srgbClr val="1C541F"/>
                </a:solidFill>
                <a:latin typeface="宋体"/>
                <a:cs typeface="宋体"/>
              </a:rPr>
              <a:t>的网</a:t>
            </a:r>
            <a:r>
              <a:rPr sz="2600" u="sng" spc="50" dirty="0">
                <a:solidFill>
                  <a:srgbClr val="1C541F"/>
                </a:solidFill>
                <a:latin typeface="宋体"/>
                <a:cs typeface="宋体"/>
              </a:rPr>
              <a:t>络</a:t>
            </a:r>
            <a:r>
              <a:rPr sz="2600" spc="50" dirty="0">
                <a:solidFill>
                  <a:srgbClr val="1C541F"/>
                </a:solidFill>
                <a:latin typeface="宋体"/>
                <a:cs typeface="宋体"/>
              </a:rPr>
              <a:t>安全</a:t>
            </a:r>
            <a:r>
              <a:rPr sz="2600" spc="-960" dirty="0">
                <a:solidFill>
                  <a:srgbClr val="1C541F"/>
                </a:solidFill>
                <a:latin typeface="宋体"/>
                <a:cs typeface="宋体"/>
              </a:rPr>
              <a:t> </a:t>
            </a:r>
            <a:r>
              <a:rPr sz="2600" spc="-105" dirty="0">
                <a:solidFill>
                  <a:srgbClr val="153816"/>
                </a:solidFill>
                <a:latin typeface="宋体"/>
                <a:cs typeface="宋体"/>
              </a:rPr>
              <a:t>问</a:t>
            </a:r>
            <a:r>
              <a:rPr sz="2600" spc="204" dirty="0">
                <a:solidFill>
                  <a:srgbClr val="1C541F"/>
                </a:solidFill>
                <a:latin typeface="宋体"/>
                <a:cs typeface="宋体"/>
              </a:rPr>
              <a:t>题</a:t>
            </a:r>
            <a:r>
              <a:rPr sz="2600" spc="-610" dirty="0">
                <a:solidFill>
                  <a:srgbClr val="1C541F"/>
                </a:solidFill>
                <a:latin typeface="宋体"/>
                <a:cs typeface="宋体"/>
              </a:rPr>
              <a:t> </a:t>
            </a:r>
            <a:r>
              <a:rPr sz="2600" spc="-1639" dirty="0">
                <a:solidFill>
                  <a:srgbClr val="509A59"/>
                </a:solidFill>
                <a:latin typeface="宋体"/>
                <a:cs typeface="宋体"/>
              </a:rPr>
              <a:t>］</a:t>
            </a:r>
            <a:endParaRPr sz="2600">
              <a:latin typeface="宋体"/>
              <a:cs typeface="宋体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4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583565" algn="l"/>
              </a:tabLst>
            </a:pPr>
            <a:r>
              <a:rPr sz="2350" spc="340" dirty="0">
                <a:latin typeface="Arial"/>
                <a:cs typeface="Arial"/>
              </a:rPr>
              <a:t>I</a:t>
            </a:r>
            <a:r>
              <a:rPr sz="2350" spc="900" dirty="0">
                <a:solidFill>
                  <a:srgbClr val="49AF4B"/>
                </a:solidFill>
                <a:latin typeface="Arial"/>
                <a:cs typeface="Arial"/>
              </a:rPr>
              <a:t>[</a:t>
            </a:r>
            <a:r>
              <a:rPr sz="2350" dirty="0">
                <a:solidFill>
                  <a:srgbClr val="49AF4B"/>
                </a:solidFill>
                <a:latin typeface="Arial"/>
                <a:cs typeface="Arial"/>
              </a:rPr>
              <a:t>	</a:t>
            </a:r>
            <a:r>
              <a:rPr sz="2350" spc="-10" dirty="0">
                <a:solidFill>
                  <a:srgbClr val="081511"/>
                </a:solidFill>
                <a:latin typeface="Arial"/>
                <a:cs typeface="Arial"/>
              </a:rPr>
              <a:t>1</a:t>
            </a:r>
            <a:r>
              <a:rPr sz="2350" spc="45" dirty="0">
                <a:solidFill>
                  <a:srgbClr val="081511"/>
                </a:solidFill>
                <a:latin typeface="Arial"/>
                <a:cs typeface="Arial"/>
              </a:rPr>
              <a:t>.</a:t>
            </a:r>
            <a:r>
              <a:rPr sz="2350" spc="90" dirty="0">
                <a:solidFill>
                  <a:srgbClr val="081511"/>
                </a:solidFill>
                <a:latin typeface="Arial"/>
                <a:cs typeface="Arial"/>
              </a:rPr>
              <a:t>1</a:t>
            </a:r>
            <a:r>
              <a:rPr sz="2350" spc="-55" dirty="0">
                <a:solidFill>
                  <a:srgbClr val="1C541F"/>
                </a:solidFill>
                <a:latin typeface="Arial"/>
                <a:cs typeface="Arial"/>
              </a:rPr>
              <a:t>.</a:t>
            </a:r>
            <a:r>
              <a:rPr sz="2350" spc="90" dirty="0">
                <a:solidFill>
                  <a:srgbClr val="081511"/>
                </a:solidFill>
                <a:latin typeface="Arial"/>
                <a:cs typeface="Arial"/>
              </a:rPr>
              <a:t>2</a:t>
            </a:r>
            <a:r>
              <a:rPr sz="2600" dirty="0">
                <a:solidFill>
                  <a:srgbClr val="1C541F"/>
                </a:solidFill>
                <a:latin typeface="宋体"/>
                <a:cs typeface="宋体"/>
              </a:rPr>
              <a:t>工</a:t>
            </a:r>
            <a:r>
              <a:rPr sz="2600" spc="295" dirty="0">
                <a:solidFill>
                  <a:srgbClr val="1C541F"/>
                </a:solidFill>
                <a:latin typeface="宋体"/>
                <a:cs typeface="宋体"/>
              </a:rPr>
              <a:t>作</a:t>
            </a:r>
            <a:r>
              <a:rPr sz="2600" dirty="0">
                <a:solidFill>
                  <a:srgbClr val="1C541F"/>
                </a:solidFill>
                <a:latin typeface="宋体"/>
                <a:cs typeface="宋体"/>
              </a:rPr>
              <a:t>中</a:t>
            </a:r>
            <a:r>
              <a:rPr sz="2600" spc="-5" dirty="0">
                <a:solidFill>
                  <a:srgbClr val="1C541F"/>
                </a:solidFill>
                <a:latin typeface="宋体"/>
                <a:cs typeface="宋体"/>
              </a:rPr>
              <a:t>常</a:t>
            </a:r>
            <a:r>
              <a:rPr sz="2600" spc="300" dirty="0">
                <a:solidFill>
                  <a:srgbClr val="1C541F"/>
                </a:solidFill>
                <a:latin typeface="宋体"/>
                <a:cs typeface="宋体"/>
              </a:rPr>
              <a:t>见</a:t>
            </a:r>
            <a:r>
              <a:rPr sz="2600" spc="95" dirty="0">
                <a:solidFill>
                  <a:srgbClr val="1C541F"/>
                </a:solidFill>
                <a:latin typeface="宋体"/>
                <a:cs typeface="宋体"/>
              </a:rPr>
              <a:t>的</a:t>
            </a:r>
            <a:r>
              <a:rPr sz="2600" spc="-105" dirty="0">
                <a:solidFill>
                  <a:srgbClr val="1C541F"/>
                </a:solidFill>
                <a:latin typeface="宋体"/>
                <a:cs typeface="宋体"/>
              </a:rPr>
              <a:t>网</a:t>
            </a:r>
            <a:r>
              <a:rPr sz="2600" spc="130" dirty="0">
                <a:solidFill>
                  <a:srgbClr val="1C541F"/>
                </a:solidFill>
                <a:latin typeface="宋体"/>
                <a:cs typeface="宋体"/>
              </a:rPr>
              <a:t>络</a:t>
            </a:r>
            <a:r>
              <a:rPr sz="2600" spc="70" dirty="0">
                <a:solidFill>
                  <a:srgbClr val="1C541F"/>
                </a:solidFill>
                <a:latin typeface="宋体"/>
                <a:cs typeface="宋体"/>
              </a:rPr>
              <a:t>安</a:t>
            </a:r>
            <a:r>
              <a:rPr sz="2600" spc="395" dirty="0">
                <a:solidFill>
                  <a:srgbClr val="1C541F"/>
                </a:solidFill>
                <a:latin typeface="宋体"/>
                <a:cs typeface="宋体"/>
              </a:rPr>
              <a:t>全</a:t>
            </a:r>
            <a:r>
              <a:rPr sz="2600" spc="-204" dirty="0">
                <a:solidFill>
                  <a:srgbClr val="1C541F"/>
                </a:solidFill>
                <a:latin typeface="宋体"/>
                <a:cs typeface="宋体"/>
              </a:rPr>
              <a:t>问</a:t>
            </a:r>
            <a:r>
              <a:rPr sz="2600" spc="395" dirty="0">
                <a:solidFill>
                  <a:srgbClr val="1C541F"/>
                </a:solidFill>
                <a:latin typeface="宋体"/>
                <a:cs typeface="宋体"/>
              </a:rPr>
              <a:t>题</a:t>
            </a:r>
            <a:r>
              <a:rPr sz="5950" spc="1425" dirty="0">
                <a:solidFill>
                  <a:srgbClr val="509A59"/>
                </a:solidFill>
                <a:latin typeface="Arial"/>
                <a:cs typeface="Arial"/>
              </a:rPr>
              <a:t>i</a:t>
            </a:r>
            <a:endParaRPr sz="5950">
              <a:latin typeface="Arial"/>
              <a:cs typeface="Aria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4369206" y="4341316"/>
            <a:ext cx="157480" cy="400685"/>
          </a:xfrm>
          <a:custGeom>
            <a:avLst/>
            <a:gdLst/>
            <a:ahLst/>
            <a:cxnLst/>
            <a:rect l="l" t="t" r="r" b="b"/>
            <a:pathLst>
              <a:path w="157479" h="400685">
                <a:moveTo>
                  <a:pt x="0" y="0"/>
                </a:moveTo>
                <a:lnTo>
                  <a:pt x="157322" y="0"/>
                </a:lnTo>
                <a:lnTo>
                  <a:pt x="157322" y="400347"/>
                </a:lnTo>
                <a:lnTo>
                  <a:pt x="0" y="400347"/>
                </a:lnTo>
                <a:lnTo>
                  <a:pt x="0" y="0"/>
                </a:lnTo>
                <a:close/>
              </a:path>
            </a:pathLst>
          </a:custGeom>
          <a:solidFill>
            <a:srgbClr val="645B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612843" y="4341316"/>
            <a:ext cx="480059" cy="400685"/>
          </a:xfrm>
          <a:custGeom>
            <a:avLst/>
            <a:gdLst/>
            <a:ahLst/>
            <a:cxnLst/>
            <a:rect l="l" t="t" r="r" b="b"/>
            <a:pathLst>
              <a:path w="480060" h="400685">
                <a:moveTo>
                  <a:pt x="0" y="0"/>
                </a:moveTo>
                <a:lnTo>
                  <a:pt x="479856" y="0"/>
                </a:lnTo>
                <a:lnTo>
                  <a:pt x="479856" y="400347"/>
                </a:lnTo>
                <a:lnTo>
                  <a:pt x="0" y="400347"/>
                </a:lnTo>
                <a:lnTo>
                  <a:pt x="0" y="0"/>
                </a:lnTo>
                <a:close/>
              </a:path>
            </a:pathLst>
          </a:custGeom>
          <a:solidFill>
            <a:srgbClr val="8E60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055294" y="4364433"/>
            <a:ext cx="1613535" cy="332105"/>
          </a:xfrm>
          <a:custGeom>
            <a:avLst/>
            <a:gdLst/>
            <a:ahLst/>
            <a:cxnLst/>
            <a:rect l="l" t="t" r="r" b="b"/>
            <a:pathLst>
              <a:path w="1613534" h="332104">
                <a:moveTo>
                  <a:pt x="0" y="0"/>
                </a:moveTo>
                <a:lnTo>
                  <a:pt x="1613382" y="0"/>
                </a:lnTo>
                <a:lnTo>
                  <a:pt x="1613382" y="331489"/>
                </a:lnTo>
                <a:lnTo>
                  <a:pt x="0" y="331489"/>
                </a:lnTo>
                <a:lnTo>
                  <a:pt x="0" y="0"/>
                </a:lnTo>
                <a:close/>
              </a:path>
            </a:pathLst>
          </a:custGeom>
          <a:solidFill>
            <a:srgbClr val="8E60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6668677" y="4364433"/>
            <a:ext cx="706755" cy="332105"/>
          </a:xfrm>
          <a:custGeom>
            <a:avLst/>
            <a:gdLst/>
            <a:ahLst/>
            <a:cxnLst/>
            <a:rect l="l" t="t" r="r" b="b"/>
            <a:pathLst>
              <a:path w="706754" h="332104">
                <a:moveTo>
                  <a:pt x="0" y="0"/>
                </a:moveTo>
                <a:lnTo>
                  <a:pt x="706627" y="0"/>
                </a:lnTo>
                <a:lnTo>
                  <a:pt x="706627" y="331489"/>
                </a:lnTo>
                <a:lnTo>
                  <a:pt x="0" y="331489"/>
                </a:lnTo>
                <a:lnTo>
                  <a:pt x="0" y="0"/>
                </a:lnTo>
                <a:close/>
              </a:path>
            </a:pathLst>
          </a:custGeom>
          <a:solidFill>
            <a:srgbClr val="645B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6896100" y="5367515"/>
            <a:ext cx="6198235" cy="12566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23900">
              <a:lnSpc>
                <a:spcPct val="100000"/>
              </a:lnSpc>
            </a:pPr>
            <a:r>
              <a:rPr sz="3500" spc="819" dirty="0">
                <a:latin typeface="Arial"/>
                <a:cs typeface="Arial"/>
              </a:rPr>
              <a:t>i</a:t>
            </a:r>
            <a:r>
              <a:rPr sz="2350" spc="-315" dirty="0">
                <a:solidFill>
                  <a:srgbClr val="49AF4B"/>
                </a:solidFill>
                <a:latin typeface="Arial"/>
                <a:cs typeface="Arial"/>
              </a:rPr>
              <a:t>1</a:t>
            </a:r>
            <a:r>
              <a:rPr sz="2350" spc="90" dirty="0">
                <a:solidFill>
                  <a:srgbClr val="081511"/>
                </a:solidFill>
                <a:latin typeface="Arial"/>
                <a:cs typeface="Arial"/>
              </a:rPr>
              <a:t>1</a:t>
            </a:r>
            <a:r>
              <a:rPr sz="2350" spc="-155" dirty="0">
                <a:solidFill>
                  <a:srgbClr val="1C541F"/>
                </a:solidFill>
                <a:latin typeface="Arial"/>
                <a:cs typeface="Arial"/>
              </a:rPr>
              <a:t>.</a:t>
            </a:r>
            <a:r>
              <a:rPr sz="2350" spc="190" dirty="0">
                <a:solidFill>
                  <a:srgbClr val="081511"/>
                </a:solidFill>
                <a:latin typeface="Arial"/>
                <a:cs typeface="Arial"/>
              </a:rPr>
              <a:t>4</a:t>
            </a:r>
            <a:r>
              <a:rPr sz="2350" spc="45" dirty="0">
                <a:solidFill>
                  <a:srgbClr val="081511"/>
                </a:solidFill>
                <a:latin typeface="Arial"/>
                <a:cs typeface="Arial"/>
              </a:rPr>
              <a:t>.</a:t>
            </a:r>
            <a:r>
              <a:rPr sz="2350" spc="-10" dirty="0">
                <a:solidFill>
                  <a:srgbClr val="081511"/>
                </a:solidFill>
                <a:latin typeface="Arial"/>
                <a:cs typeface="Arial"/>
              </a:rPr>
              <a:t>1</a:t>
            </a:r>
            <a:r>
              <a:rPr sz="2600" spc="300" dirty="0">
                <a:solidFill>
                  <a:srgbClr val="1C541F"/>
                </a:solidFill>
                <a:latin typeface="宋体"/>
                <a:cs typeface="宋体"/>
              </a:rPr>
              <a:t>我</a:t>
            </a:r>
            <a:r>
              <a:rPr sz="2600" spc="-5" dirty="0">
                <a:solidFill>
                  <a:srgbClr val="1C541F"/>
                </a:solidFill>
                <a:latin typeface="宋体"/>
                <a:cs typeface="宋体"/>
              </a:rPr>
              <a:t>国网</a:t>
            </a:r>
            <a:r>
              <a:rPr sz="2600" spc="75" dirty="0">
                <a:solidFill>
                  <a:srgbClr val="1C541F"/>
                </a:solidFill>
                <a:latin typeface="宋体"/>
                <a:cs typeface="宋体"/>
              </a:rPr>
              <a:t>络</a:t>
            </a:r>
            <a:r>
              <a:rPr sz="2600" spc="215" dirty="0">
                <a:solidFill>
                  <a:srgbClr val="1C541F"/>
                </a:solidFill>
                <a:latin typeface="宋体"/>
                <a:cs typeface="宋体"/>
              </a:rPr>
              <a:t>空</a:t>
            </a:r>
            <a:r>
              <a:rPr sz="2600" spc="-5" dirty="0">
                <a:solidFill>
                  <a:srgbClr val="1C541F"/>
                </a:solidFill>
                <a:latin typeface="宋体"/>
                <a:cs typeface="宋体"/>
              </a:rPr>
              <a:t>间</a:t>
            </a:r>
            <a:r>
              <a:rPr sz="2600" spc="155" dirty="0">
                <a:solidFill>
                  <a:srgbClr val="1C541F"/>
                </a:solidFill>
                <a:latin typeface="宋体"/>
                <a:cs typeface="宋体"/>
              </a:rPr>
              <a:t>安</a:t>
            </a:r>
            <a:r>
              <a:rPr sz="2600" spc="240" dirty="0">
                <a:solidFill>
                  <a:srgbClr val="1C541F"/>
                </a:solidFill>
                <a:latin typeface="宋体"/>
                <a:cs typeface="宋体"/>
              </a:rPr>
              <a:t>全</a:t>
            </a:r>
            <a:r>
              <a:rPr sz="2600" spc="-105" dirty="0">
                <a:solidFill>
                  <a:srgbClr val="1C541F"/>
                </a:solidFill>
                <a:latin typeface="宋体"/>
                <a:cs typeface="宋体"/>
              </a:rPr>
              <a:t>的</a:t>
            </a:r>
            <a:r>
              <a:rPr sz="2600" u="heavy" spc="130" dirty="0">
                <a:solidFill>
                  <a:srgbClr val="1C541F"/>
                </a:solidFill>
                <a:latin typeface="宋体"/>
                <a:cs typeface="宋体"/>
              </a:rPr>
              <a:t>重</a:t>
            </a:r>
            <a:r>
              <a:rPr sz="2600" u="heavy" spc="70" dirty="0">
                <a:solidFill>
                  <a:srgbClr val="1C541F"/>
                </a:solidFill>
                <a:latin typeface="宋体"/>
                <a:cs typeface="宋体"/>
              </a:rPr>
              <a:t>大</a:t>
            </a:r>
            <a:r>
              <a:rPr sz="2600" spc="50" dirty="0">
                <a:solidFill>
                  <a:srgbClr val="1C541F"/>
                </a:solidFill>
                <a:latin typeface="宋体"/>
                <a:cs typeface="宋体"/>
              </a:rPr>
              <a:t>机遇</a:t>
            </a:r>
            <a:endParaRPr sz="2600">
              <a:latin typeface="宋体"/>
              <a:cs typeface="宋体"/>
            </a:endParaRPr>
          </a:p>
          <a:p>
            <a:pPr marL="12700">
              <a:lnSpc>
                <a:spcPts val="3804"/>
              </a:lnSpc>
              <a:spcBef>
                <a:spcPts val="2450"/>
              </a:spcBef>
              <a:tabLst>
                <a:tab pos="573405" algn="l"/>
              </a:tabLst>
            </a:pPr>
            <a:r>
              <a:rPr sz="1450" spc="-250" dirty="0">
                <a:solidFill>
                  <a:srgbClr val="F9F4F9"/>
                </a:solidFill>
                <a:latin typeface="宋体"/>
                <a:cs typeface="宋体"/>
              </a:rPr>
              <a:t>」	</a:t>
            </a:r>
            <a:r>
              <a:rPr sz="3250" spc="-3335" dirty="0">
                <a:latin typeface="宋体"/>
                <a:cs typeface="宋体"/>
              </a:rPr>
              <a:t>！</a:t>
            </a:r>
            <a:r>
              <a:rPr sz="3250" spc="-1255" dirty="0">
                <a:solidFill>
                  <a:srgbClr val="3B8C3D"/>
                </a:solidFill>
                <a:latin typeface="宋体"/>
                <a:cs typeface="宋体"/>
              </a:rPr>
              <a:t>巳</a:t>
            </a:r>
            <a:r>
              <a:rPr sz="2300" spc="-80" dirty="0">
                <a:solidFill>
                  <a:srgbClr val="153816"/>
                </a:solidFill>
                <a:latin typeface="Times New Roman"/>
                <a:cs typeface="Times New Roman"/>
              </a:rPr>
              <a:t>.</a:t>
            </a:r>
            <a:r>
              <a:rPr sz="2300" spc="145" dirty="0">
                <a:solidFill>
                  <a:srgbClr val="081511"/>
                </a:solidFill>
                <a:latin typeface="Times New Roman"/>
                <a:cs typeface="Times New Roman"/>
              </a:rPr>
              <a:t>4</a:t>
            </a:r>
            <a:r>
              <a:rPr sz="2300" spc="20" dirty="0">
                <a:solidFill>
                  <a:srgbClr val="1C541F"/>
                </a:solidFill>
                <a:latin typeface="Times New Roman"/>
                <a:cs typeface="Times New Roman"/>
              </a:rPr>
              <a:t>.</a:t>
            </a:r>
            <a:r>
              <a:rPr sz="2300" spc="45" dirty="0">
                <a:solidFill>
                  <a:srgbClr val="153816"/>
                </a:solidFill>
                <a:latin typeface="Times New Roman"/>
                <a:cs typeface="Times New Roman"/>
              </a:rPr>
              <a:t>2</a:t>
            </a:r>
            <a:r>
              <a:rPr sz="2300" spc="200" dirty="0">
                <a:solidFill>
                  <a:srgbClr val="1C541F"/>
                </a:solidFill>
                <a:latin typeface="宋体"/>
                <a:cs typeface="宋体"/>
              </a:rPr>
              <a:t>我</a:t>
            </a:r>
            <a:r>
              <a:rPr sz="2300" spc="95" dirty="0">
                <a:solidFill>
                  <a:srgbClr val="1C541F"/>
                </a:solidFill>
                <a:latin typeface="宋体"/>
                <a:cs typeface="宋体"/>
              </a:rPr>
              <a:t>国</a:t>
            </a:r>
            <a:r>
              <a:rPr sz="2300" spc="-105" dirty="0">
                <a:solidFill>
                  <a:srgbClr val="1C541F"/>
                </a:solidFill>
                <a:latin typeface="宋体"/>
                <a:cs typeface="宋体"/>
              </a:rPr>
              <a:t>网</a:t>
            </a:r>
            <a:r>
              <a:rPr sz="2300" spc="114" dirty="0">
                <a:solidFill>
                  <a:srgbClr val="1C541F"/>
                </a:solidFill>
                <a:latin typeface="宋体"/>
                <a:cs typeface="宋体"/>
              </a:rPr>
              <a:t>络</a:t>
            </a:r>
            <a:r>
              <a:rPr sz="2300" spc="280" dirty="0">
                <a:solidFill>
                  <a:srgbClr val="1C541F"/>
                </a:solidFill>
                <a:latin typeface="宋体"/>
                <a:cs typeface="宋体"/>
              </a:rPr>
              <a:t>空</a:t>
            </a:r>
            <a:r>
              <a:rPr sz="2300" spc="-5" dirty="0">
                <a:solidFill>
                  <a:srgbClr val="1C541F"/>
                </a:solidFill>
                <a:latin typeface="宋体"/>
                <a:cs typeface="宋体"/>
              </a:rPr>
              <a:t>间安</a:t>
            </a:r>
            <a:r>
              <a:rPr sz="2300" spc="95" dirty="0">
                <a:solidFill>
                  <a:srgbClr val="1C541F"/>
                </a:solidFill>
                <a:latin typeface="宋体"/>
                <a:cs typeface="宋体"/>
              </a:rPr>
              <a:t>全</a:t>
            </a:r>
            <a:r>
              <a:rPr sz="2300" spc="195" dirty="0">
                <a:solidFill>
                  <a:srgbClr val="1C541F"/>
                </a:solidFill>
                <a:latin typeface="宋体"/>
                <a:cs typeface="宋体"/>
              </a:rPr>
              <a:t>面</a:t>
            </a:r>
            <a:r>
              <a:rPr sz="2300" spc="95" dirty="0">
                <a:solidFill>
                  <a:srgbClr val="1C541F"/>
                </a:solidFill>
                <a:latin typeface="宋体"/>
                <a:cs typeface="宋体"/>
              </a:rPr>
              <a:t>临</a:t>
            </a:r>
            <a:r>
              <a:rPr sz="2300" spc="-5" dirty="0">
                <a:solidFill>
                  <a:srgbClr val="1C541F"/>
                </a:solidFill>
                <a:latin typeface="宋体"/>
                <a:cs typeface="宋体"/>
              </a:rPr>
              <a:t>的</a:t>
            </a:r>
            <a:r>
              <a:rPr sz="2300" spc="95" dirty="0">
                <a:solidFill>
                  <a:srgbClr val="1C541F"/>
                </a:solidFill>
                <a:latin typeface="宋体"/>
                <a:cs typeface="宋体"/>
              </a:rPr>
              <a:t>严</a:t>
            </a:r>
            <a:r>
              <a:rPr sz="2300" spc="160" dirty="0">
                <a:solidFill>
                  <a:srgbClr val="1C541F"/>
                </a:solidFill>
                <a:latin typeface="宋体"/>
                <a:cs typeface="宋体"/>
              </a:rPr>
              <a:t>峻</a:t>
            </a:r>
            <a:r>
              <a:rPr sz="2300" spc="135" dirty="0">
                <a:solidFill>
                  <a:srgbClr val="1C541F"/>
                </a:solidFill>
                <a:latin typeface="宋体"/>
                <a:cs typeface="宋体"/>
              </a:rPr>
              <a:t>挑</a:t>
            </a:r>
            <a:r>
              <a:rPr sz="2300" spc="204" dirty="0">
                <a:solidFill>
                  <a:srgbClr val="1C541F"/>
                </a:solidFill>
                <a:latin typeface="宋体"/>
                <a:cs typeface="宋体"/>
              </a:rPr>
              <a:t>战</a:t>
            </a:r>
            <a:endParaRPr sz="2300">
              <a:latin typeface="宋体"/>
              <a:cs typeface="宋体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381500" y="4351734"/>
            <a:ext cx="1013460" cy="3689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710565" algn="l"/>
              </a:tabLst>
            </a:pPr>
            <a:r>
              <a:rPr sz="2400" spc="420" dirty="0">
                <a:solidFill>
                  <a:srgbClr val="F9F4F9"/>
                </a:solidFill>
                <a:latin typeface="Times New Roman"/>
                <a:cs typeface="Times New Roman"/>
              </a:rPr>
              <a:t>[</a:t>
            </a:r>
            <a:r>
              <a:rPr sz="2400" spc="175" dirty="0">
                <a:solidFill>
                  <a:srgbClr val="F9F4F9"/>
                </a:solidFill>
                <a:latin typeface="Times New Roman"/>
                <a:cs typeface="Times New Roman"/>
              </a:rPr>
              <a:t> </a:t>
            </a:r>
            <a:r>
              <a:rPr sz="2400" spc="95" dirty="0">
                <a:solidFill>
                  <a:srgbClr val="F9F4F9"/>
                </a:solidFill>
                <a:latin typeface="Times New Roman"/>
                <a:cs typeface="Times New Roman"/>
              </a:rPr>
              <a:t>1</a:t>
            </a:r>
            <a:r>
              <a:rPr sz="2400" spc="545" dirty="0">
                <a:solidFill>
                  <a:srgbClr val="F9F4F9"/>
                </a:solidFill>
                <a:latin typeface="Times New Roman"/>
                <a:cs typeface="Times New Roman"/>
              </a:rPr>
              <a:t>.</a:t>
            </a:r>
            <a:r>
              <a:rPr sz="2400" dirty="0">
                <a:solidFill>
                  <a:srgbClr val="F9F4F9"/>
                </a:solidFill>
                <a:latin typeface="Times New Roman"/>
                <a:cs typeface="Times New Roman"/>
              </a:rPr>
              <a:t>	</a:t>
            </a:r>
            <a:r>
              <a:rPr sz="2600" spc="-325" dirty="0">
                <a:solidFill>
                  <a:srgbClr val="F9F4F9"/>
                </a:solidFill>
                <a:latin typeface="宋体"/>
                <a:cs typeface="宋体"/>
              </a:rPr>
              <a:t>阳</a:t>
            </a:r>
            <a:endParaRPr sz="2600">
              <a:latin typeface="宋体"/>
              <a:cs typeface="宋体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902200" y="4364433"/>
            <a:ext cx="1903730" cy="3435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870"/>
              </a:lnSpc>
            </a:pPr>
            <a:r>
              <a:rPr sz="2400" spc="370" dirty="0">
                <a:solidFill>
                  <a:srgbClr val="F9F4F9"/>
                </a:solidFill>
                <a:latin typeface="Times New Roman"/>
                <a:cs typeface="Times New Roman"/>
              </a:rPr>
              <a:t>3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108700" y="4351734"/>
            <a:ext cx="1513205" cy="355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065"/>
              </a:lnSpc>
            </a:pPr>
            <a:r>
              <a:rPr sz="2600" spc="-5" dirty="0">
                <a:solidFill>
                  <a:srgbClr val="F9F4F9"/>
                </a:solidFill>
                <a:latin typeface="宋体"/>
                <a:cs typeface="宋体"/>
              </a:rPr>
              <a:t>间</a:t>
            </a:r>
            <a:r>
              <a:rPr sz="2600" spc="285" dirty="0">
                <a:solidFill>
                  <a:srgbClr val="F9F4F9"/>
                </a:solidFill>
                <a:latin typeface="宋体"/>
                <a:cs typeface="宋体"/>
              </a:rPr>
              <a:t>安</a:t>
            </a:r>
            <a:r>
              <a:rPr sz="2600" spc="-590" dirty="0">
                <a:solidFill>
                  <a:srgbClr val="F9F4F9"/>
                </a:solidFill>
                <a:latin typeface="宋体"/>
                <a:cs typeface="宋体"/>
              </a:rPr>
              <a:t> </a:t>
            </a:r>
            <a:r>
              <a:rPr sz="2600" spc="2910" dirty="0">
                <a:solidFill>
                  <a:srgbClr val="F9F4F9"/>
                </a:solidFill>
                <a:latin typeface="宋体"/>
                <a:cs typeface="宋体"/>
              </a:rPr>
              <a:t>：</a:t>
            </a:r>
            <a:endParaRPr sz="2600">
              <a:latin typeface="宋体"/>
              <a:cs typeface="宋体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4825553" y="4676477"/>
            <a:ext cx="1754505" cy="338455"/>
          </a:xfrm>
          <a:custGeom>
            <a:avLst/>
            <a:gdLst/>
            <a:ahLst/>
            <a:cxnLst/>
            <a:rect l="l" t="t" r="r" b="b"/>
            <a:pathLst>
              <a:path w="1754504" h="338454">
                <a:moveTo>
                  <a:pt x="0" y="0"/>
                </a:moveTo>
                <a:lnTo>
                  <a:pt x="1753927" y="0"/>
                </a:lnTo>
                <a:lnTo>
                  <a:pt x="1753927" y="337864"/>
                </a:lnTo>
                <a:lnTo>
                  <a:pt x="0" y="337864"/>
                </a:lnTo>
                <a:lnTo>
                  <a:pt x="0" y="0"/>
                </a:lnTo>
                <a:close/>
              </a:path>
            </a:pathLst>
          </a:custGeom>
          <a:solidFill>
            <a:srgbClr val="724F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4826000" y="4663777"/>
            <a:ext cx="1776730" cy="361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125"/>
              </a:lnSpc>
            </a:pPr>
            <a:r>
              <a:rPr sz="2650" spc="145" dirty="0">
                <a:solidFill>
                  <a:srgbClr val="F9F4F9"/>
                </a:solidFill>
                <a:latin typeface="宋体"/>
                <a:cs typeface="宋体"/>
              </a:rPr>
              <a:t>全</a:t>
            </a:r>
            <a:r>
              <a:rPr sz="2650" spc="45" dirty="0">
                <a:solidFill>
                  <a:srgbClr val="F9F4F9"/>
                </a:solidFill>
                <a:latin typeface="宋体"/>
                <a:cs typeface="宋体"/>
              </a:rPr>
              <a:t>技</a:t>
            </a:r>
            <a:r>
              <a:rPr sz="2650" spc="50" dirty="0">
                <a:solidFill>
                  <a:srgbClr val="F9F4F9"/>
                </a:solidFill>
                <a:latin typeface="宋体"/>
                <a:cs typeface="宋体"/>
              </a:rPr>
              <a:t>术</a:t>
            </a:r>
            <a:r>
              <a:rPr sz="2650" spc="45" dirty="0">
                <a:solidFill>
                  <a:srgbClr val="F9F4F9"/>
                </a:solidFill>
                <a:latin typeface="宋体"/>
                <a:cs typeface="宋体"/>
              </a:rPr>
              <a:t>架</a:t>
            </a:r>
            <a:r>
              <a:rPr sz="2650" spc="235" dirty="0">
                <a:solidFill>
                  <a:srgbClr val="F9F4F9"/>
                </a:solidFill>
                <a:latin typeface="宋体"/>
                <a:cs typeface="宋体"/>
              </a:rPr>
              <a:t>构</a:t>
            </a:r>
            <a:endParaRPr sz="2650">
              <a:latin typeface="宋体"/>
              <a:cs typeface="宋体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4335214" y="5358507"/>
            <a:ext cx="376555" cy="401955"/>
          </a:xfrm>
          <a:custGeom>
            <a:avLst/>
            <a:gdLst/>
            <a:ahLst/>
            <a:cxnLst/>
            <a:rect l="l" t="t" r="r" b="b"/>
            <a:pathLst>
              <a:path w="376554" h="401954">
                <a:moveTo>
                  <a:pt x="0" y="0"/>
                </a:moveTo>
                <a:lnTo>
                  <a:pt x="376047" y="0"/>
                </a:lnTo>
                <a:lnTo>
                  <a:pt x="376047" y="401612"/>
                </a:lnTo>
                <a:lnTo>
                  <a:pt x="0" y="401612"/>
                </a:lnTo>
                <a:lnTo>
                  <a:pt x="0" y="0"/>
                </a:lnTo>
                <a:close/>
              </a:path>
            </a:pathLst>
          </a:custGeom>
          <a:solidFill>
            <a:srgbClr val="BF1C4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4419600" y="5358507"/>
            <a:ext cx="509270" cy="4413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r>
              <a:rPr sz="3150" spc="-254" dirty="0">
                <a:solidFill>
                  <a:srgbClr val="F9F4F9"/>
                </a:solidFill>
                <a:latin typeface="宋体"/>
                <a:cs typeface="宋体"/>
              </a:rPr>
              <a:t>日</a:t>
            </a:r>
            <a:endParaRPr sz="3150">
              <a:latin typeface="宋体"/>
              <a:cs typeface="宋体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4651057" y="5382629"/>
            <a:ext cx="278130" cy="417195"/>
          </a:xfrm>
          <a:custGeom>
            <a:avLst/>
            <a:gdLst/>
            <a:ahLst/>
            <a:cxnLst/>
            <a:rect l="l" t="t" r="r" b="b"/>
            <a:pathLst>
              <a:path w="278129" h="417195">
                <a:moveTo>
                  <a:pt x="0" y="0"/>
                </a:moveTo>
                <a:lnTo>
                  <a:pt x="277812" y="0"/>
                </a:lnTo>
                <a:lnTo>
                  <a:pt x="277812" y="417028"/>
                </a:lnTo>
                <a:lnTo>
                  <a:pt x="0" y="417028"/>
                </a:lnTo>
                <a:lnTo>
                  <a:pt x="0" y="0"/>
                </a:lnTo>
                <a:close/>
              </a:path>
            </a:pathLst>
          </a:custGeom>
          <a:solidFill>
            <a:srgbClr val="F4030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912122" y="5418533"/>
            <a:ext cx="1714500" cy="332105"/>
          </a:xfrm>
          <a:custGeom>
            <a:avLst/>
            <a:gdLst/>
            <a:ahLst/>
            <a:cxnLst/>
            <a:rect l="l" t="t" r="r" b="b"/>
            <a:pathLst>
              <a:path w="1714500" h="332104">
                <a:moveTo>
                  <a:pt x="0" y="0"/>
                </a:moveTo>
                <a:lnTo>
                  <a:pt x="1714038" y="0"/>
                </a:lnTo>
                <a:lnTo>
                  <a:pt x="1714038" y="331489"/>
                </a:lnTo>
                <a:lnTo>
                  <a:pt x="0" y="331489"/>
                </a:lnTo>
                <a:lnTo>
                  <a:pt x="0" y="0"/>
                </a:lnTo>
                <a:close/>
              </a:path>
            </a:pathLst>
          </a:custGeom>
          <a:solidFill>
            <a:srgbClr val="DF0F1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6626161" y="5255195"/>
            <a:ext cx="297180" cy="591820"/>
          </a:xfrm>
          <a:custGeom>
            <a:avLst/>
            <a:gdLst/>
            <a:ahLst/>
            <a:cxnLst/>
            <a:rect l="l" t="t" r="r" b="b"/>
            <a:pathLst>
              <a:path w="297179" h="591820">
                <a:moveTo>
                  <a:pt x="0" y="0"/>
                </a:moveTo>
                <a:lnTo>
                  <a:pt x="296734" y="0"/>
                </a:lnTo>
                <a:lnTo>
                  <a:pt x="296734" y="591436"/>
                </a:lnTo>
                <a:lnTo>
                  <a:pt x="0" y="591436"/>
                </a:lnTo>
                <a:lnTo>
                  <a:pt x="0" y="0"/>
                </a:lnTo>
                <a:close/>
              </a:path>
            </a:pathLst>
          </a:custGeom>
          <a:solidFill>
            <a:srgbClr val="DF0F1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6711950" y="5353050"/>
            <a:ext cx="333375" cy="408305"/>
          </a:xfrm>
          <a:custGeom>
            <a:avLst/>
            <a:gdLst/>
            <a:ahLst/>
            <a:cxnLst/>
            <a:rect l="l" t="t" r="r" b="b"/>
            <a:pathLst>
              <a:path w="333375" h="408304">
                <a:moveTo>
                  <a:pt x="0" y="0"/>
                </a:moveTo>
                <a:lnTo>
                  <a:pt x="333248" y="0"/>
                </a:lnTo>
                <a:lnTo>
                  <a:pt x="333248" y="407987"/>
                </a:lnTo>
                <a:lnTo>
                  <a:pt x="0" y="407987"/>
                </a:lnTo>
                <a:lnTo>
                  <a:pt x="0" y="0"/>
                </a:lnTo>
                <a:close/>
              </a:path>
            </a:pathLst>
          </a:custGeom>
          <a:solidFill>
            <a:srgbClr val="BF1C4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4660900" y="5340350"/>
            <a:ext cx="2407920" cy="4368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790"/>
              </a:lnSpc>
            </a:pPr>
            <a:r>
              <a:rPr sz="2500" spc="-30" dirty="0">
                <a:solidFill>
                  <a:srgbClr val="FBE2E1"/>
                </a:solidFill>
                <a:latin typeface="Times New Roman"/>
                <a:cs typeface="Times New Roman"/>
              </a:rPr>
              <a:t>.</a:t>
            </a:r>
            <a:r>
              <a:rPr sz="2500" spc="150" dirty="0">
                <a:solidFill>
                  <a:srgbClr val="F9F4F9"/>
                </a:solidFill>
                <a:latin typeface="Times New Roman"/>
                <a:cs typeface="Times New Roman"/>
              </a:rPr>
              <a:t>4</a:t>
            </a:r>
            <a:r>
              <a:rPr sz="2600" spc="300" dirty="0">
                <a:solidFill>
                  <a:srgbClr val="FBE2E1"/>
                </a:solidFill>
                <a:latin typeface="宋体"/>
                <a:cs typeface="宋体"/>
              </a:rPr>
              <a:t>我</a:t>
            </a:r>
            <a:r>
              <a:rPr sz="2600" spc="95" dirty="0">
                <a:solidFill>
                  <a:srgbClr val="FBE2E1"/>
                </a:solidFill>
                <a:latin typeface="宋体"/>
                <a:cs typeface="宋体"/>
              </a:rPr>
              <a:t>国</a:t>
            </a:r>
            <a:r>
              <a:rPr sz="2600" spc="-105" dirty="0">
                <a:solidFill>
                  <a:srgbClr val="FBE2E1"/>
                </a:solidFill>
                <a:latin typeface="宋体"/>
                <a:cs typeface="宋体"/>
              </a:rPr>
              <a:t>网</a:t>
            </a:r>
            <a:r>
              <a:rPr sz="2600" spc="195" dirty="0">
                <a:solidFill>
                  <a:srgbClr val="FBE2E1"/>
                </a:solidFill>
                <a:latin typeface="宋体"/>
                <a:cs typeface="宋体"/>
              </a:rPr>
              <a:t>络</a:t>
            </a:r>
            <a:r>
              <a:rPr sz="2600" spc="204" dirty="0">
                <a:solidFill>
                  <a:srgbClr val="FBE2E1"/>
                </a:solidFill>
                <a:latin typeface="宋体"/>
                <a:cs typeface="宋体"/>
              </a:rPr>
              <a:t>空</a:t>
            </a:r>
            <a:r>
              <a:rPr sz="2600" spc="-810" dirty="0">
                <a:solidFill>
                  <a:srgbClr val="FBE2E1"/>
                </a:solidFill>
                <a:latin typeface="宋体"/>
                <a:cs typeface="宋体"/>
              </a:rPr>
              <a:t> </a:t>
            </a:r>
            <a:r>
              <a:rPr sz="3200" spc="-640" dirty="0">
                <a:solidFill>
                  <a:srgbClr val="FBE2E1"/>
                </a:solidFill>
                <a:latin typeface="宋体"/>
                <a:cs typeface="宋体"/>
              </a:rPr>
              <a:t>可</a:t>
            </a:r>
            <a:endParaRPr sz="3200">
              <a:latin typeface="宋体"/>
              <a:cs typeface="宋体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6667500" y="5342115"/>
            <a:ext cx="377825" cy="4445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4165"/>
              </a:lnSpc>
            </a:pPr>
            <a:r>
              <a:rPr sz="3500" spc="1340" dirty="0">
                <a:solidFill>
                  <a:srgbClr val="F9F4F9"/>
                </a:solidFill>
                <a:latin typeface="Arial"/>
                <a:cs typeface="Arial"/>
              </a:rPr>
              <a:t>I</a:t>
            </a:r>
            <a:endParaRPr sz="3500">
              <a:latin typeface="Arial"/>
              <a:cs typeface="Arial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4404793" y="5824933"/>
            <a:ext cx="0" cy="332105"/>
          </a:xfrm>
          <a:custGeom>
            <a:avLst/>
            <a:gdLst/>
            <a:ahLst/>
            <a:cxnLst/>
            <a:rect l="l" t="t" r="r" b="b"/>
            <a:pathLst>
              <a:path h="332104">
                <a:moveTo>
                  <a:pt x="0" y="0"/>
                </a:moveTo>
                <a:lnTo>
                  <a:pt x="0" y="331489"/>
                </a:lnTo>
              </a:path>
            </a:pathLst>
          </a:custGeom>
          <a:ln w="29717">
            <a:solidFill>
              <a:srgbClr val="3364F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4679652" y="5824933"/>
            <a:ext cx="2110740" cy="332105"/>
          </a:xfrm>
          <a:custGeom>
            <a:avLst/>
            <a:gdLst/>
            <a:ahLst/>
            <a:cxnLst/>
            <a:rect l="l" t="t" r="r" b="b"/>
            <a:pathLst>
              <a:path w="2110740" h="332104">
                <a:moveTo>
                  <a:pt x="0" y="0"/>
                </a:moveTo>
                <a:lnTo>
                  <a:pt x="2110232" y="0"/>
                </a:lnTo>
                <a:lnTo>
                  <a:pt x="2110232" y="331489"/>
                </a:lnTo>
                <a:lnTo>
                  <a:pt x="0" y="331489"/>
                </a:lnTo>
                <a:lnTo>
                  <a:pt x="0" y="0"/>
                </a:lnTo>
                <a:close/>
              </a:path>
            </a:pathLst>
          </a:custGeom>
          <a:solidFill>
            <a:srgbClr val="F4030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4406900" y="5812234"/>
            <a:ext cx="2408555" cy="355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065"/>
              </a:lnSpc>
              <a:tabLst>
                <a:tab pos="291465" algn="l"/>
              </a:tabLst>
            </a:pPr>
            <a:r>
              <a:rPr sz="2600" spc="-2420" dirty="0">
                <a:solidFill>
                  <a:srgbClr val="F9F4F9"/>
                </a:solidFill>
                <a:latin typeface="宋体"/>
                <a:cs typeface="宋体"/>
              </a:rPr>
              <a:t>｜	</a:t>
            </a:r>
            <a:r>
              <a:rPr sz="2600" spc="95" dirty="0">
                <a:solidFill>
                  <a:srgbClr val="FBE2E1"/>
                </a:solidFill>
                <a:latin typeface="宋体"/>
                <a:cs typeface="宋体"/>
              </a:rPr>
              <a:t>安</a:t>
            </a:r>
            <a:r>
              <a:rPr sz="2600" spc="395" dirty="0">
                <a:solidFill>
                  <a:srgbClr val="FBE2E1"/>
                </a:solidFill>
                <a:latin typeface="宋体"/>
                <a:cs typeface="宋体"/>
              </a:rPr>
              <a:t>全</a:t>
            </a:r>
            <a:r>
              <a:rPr sz="2600" spc="-204" dirty="0">
                <a:solidFill>
                  <a:srgbClr val="FBE2E1"/>
                </a:solidFill>
                <a:latin typeface="宋体"/>
                <a:cs typeface="宋体"/>
              </a:rPr>
              <a:t>的</a:t>
            </a:r>
            <a:r>
              <a:rPr sz="2600" spc="195" dirty="0">
                <a:solidFill>
                  <a:srgbClr val="FBE2E1"/>
                </a:solidFill>
                <a:latin typeface="宋体"/>
                <a:cs typeface="宋体"/>
              </a:rPr>
              <a:t>机</a:t>
            </a:r>
            <a:r>
              <a:rPr sz="2600" spc="100" dirty="0">
                <a:solidFill>
                  <a:srgbClr val="FBE2E1"/>
                </a:solidFill>
                <a:latin typeface="宋体"/>
                <a:cs typeface="宋体"/>
              </a:rPr>
              <a:t>遇</a:t>
            </a:r>
            <a:r>
              <a:rPr sz="2600" spc="360" dirty="0">
                <a:solidFill>
                  <a:srgbClr val="FBE2E1"/>
                </a:solidFill>
                <a:latin typeface="宋体"/>
                <a:cs typeface="宋体"/>
              </a:rPr>
              <a:t>与</a:t>
            </a:r>
            <a:endParaRPr sz="2600">
              <a:latin typeface="宋体"/>
              <a:cs typeface="宋体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4391152" y="6106095"/>
            <a:ext cx="257175" cy="591820"/>
          </a:xfrm>
          <a:custGeom>
            <a:avLst/>
            <a:gdLst/>
            <a:ahLst/>
            <a:cxnLst/>
            <a:rect l="l" t="t" r="r" b="b"/>
            <a:pathLst>
              <a:path w="257175" h="591820">
                <a:moveTo>
                  <a:pt x="0" y="0"/>
                </a:moveTo>
                <a:lnTo>
                  <a:pt x="256565" y="0"/>
                </a:lnTo>
                <a:lnTo>
                  <a:pt x="256565" y="591436"/>
                </a:lnTo>
                <a:lnTo>
                  <a:pt x="0" y="591436"/>
                </a:lnTo>
                <a:lnTo>
                  <a:pt x="0" y="0"/>
                </a:lnTo>
                <a:close/>
              </a:path>
            </a:pathLst>
          </a:custGeom>
          <a:solidFill>
            <a:srgbClr val="A72A6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4406900" y="6180315"/>
            <a:ext cx="280035" cy="4699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500" spc="1225" dirty="0">
                <a:solidFill>
                  <a:srgbClr val="F9F4F9"/>
                </a:solidFill>
                <a:latin typeface="Arial"/>
                <a:cs typeface="Arial"/>
              </a:rPr>
              <a:t>l</a:t>
            </a:r>
            <a:endParaRPr sz="3500">
              <a:latin typeface="Arial"/>
              <a:cs typeface="Arial"/>
            </a:endParaRPr>
          </a:p>
        </p:txBody>
      </p:sp>
      <p:sp>
        <p:nvSpPr>
          <p:cNvPr id="40" name="object 40"/>
          <p:cNvSpPr/>
          <p:nvPr/>
        </p:nvSpPr>
        <p:spPr>
          <a:xfrm>
            <a:off x="5373191" y="6269433"/>
            <a:ext cx="721360" cy="332105"/>
          </a:xfrm>
          <a:custGeom>
            <a:avLst/>
            <a:gdLst/>
            <a:ahLst/>
            <a:cxnLst/>
            <a:rect l="l" t="t" r="r" b="b"/>
            <a:pathLst>
              <a:path w="721360" h="332104">
                <a:moveTo>
                  <a:pt x="0" y="0"/>
                </a:moveTo>
                <a:lnTo>
                  <a:pt x="721356" y="0"/>
                </a:lnTo>
                <a:lnTo>
                  <a:pt x="721356" y="331489"/>
                </a:lnTo>
                <a:lnTo>
                  <a:pt x="0" y="331489"/>
                </a:lnTo>
                <a:lnTo>
                  <a:pt x="0" y="0"/>
                </a:lnTo>
                <a:close/>
              </a:path>
            </a:pathLst>
          </a:custGeom>
          <a:solidFill>
            <a:srgbClr val="DF0F1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 txBox="1"/>
          <p:nvPr/>
        </p:nvSpPr>
        <p:spPr>
          <a:xfrm>
            <a:off x="5372100" y="6256734"/>
            <a:ext cx="756920" cy="355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065"/>
              </a:lnSpc>
            </a:pPr>
            <a:r>
              <a:rPr sz="2600" spc="295" dirty="0">
                <a:solidFill>
                  <a:srgbClr val="FBE2E1"/>
                </a:solidFill>
                <a:latin typeface="宋体"/>
                <a:cs typeface="宋体"/>
              </a:rPr>
              <a:t>挑</a:t>
            </a:r>
            <a:r>
              <a:rPr sz="2600" spc="260" dirty="0">
                <a:solidFill>
                  <a:srgbClr val="FBE2E1"/>
                </a:solidFill>
                <a:latin typeface="宋体"/>
                <a:cs typeface="宋体"/>
              </a:rPr>
              <a:t>战</a:t>
            </a:r>
            <a:endParaRPr sz="2600">
              <a:latin typeface="宋体"/>
              <a:cs typeface="宋体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6891535" y="6394946"/>
            <a:ext cx="156845" cy="185420"/>
          </a:xfrm>
          <a:custGeom>
            <a:avLst/>
            <a:gdLst/>
            <a:ahLst/>
            <a:cxnLst/>
            <a:rect l="l" t="t" r="r" b="b"/>
            <a:pathLst>
              <a:path w="156845" h="185420">
                <a:moveTo>
                  <a:pt x="0" y="0"/>
                </a:moveTo>
                <a:lnTo>
                  <a:pt x="156527" y="0"/>
                </a:lnTo>
                <a:lnTo>
                  <a:pt x="156527" y="184869"/>
                </a:lnTo>
                <a:lnTo>
                  <a:pt x="0" y="184869"/>
                </a:lnTo>
                <a:lnTo>
                  <a:pt x="0" y="0"/>
                </a:lnTo>
                <a:close/>
              </a:path>
            </a:pathLst>
          </a:custGeom>
          <a:solidFill>
            <a:srgbClr val="A72A6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 txBox="1"/>
          <p:nvPr/>
        </p:nvSpPr>
        <p:spPr>
          <a:xfrm>
            <a:off x="3581077" y="2396373"/>
            <a:ext cx="689610" cy="481901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825" spc="-2025" baseline="-2178" dirty="0">
                <a:latin typeface="宋体"/>
                <a:cs typeface="宋体"/>
              </a:rPr>
              <a:t>·</a:t>
            </a:r>
            <a:r>
              <a:rPr sz="3825" spc="-975" baseline="-1089" dirty="0">
                <a:latin typeface="宋体"/>
                <a:cs typeface="宋体"/>
              </a:rPr>
              <a:t>·</a:t>
            </a:r>
            <a:r>
              <a:rPr sz="3825" spc="-3000" baseline="-1089" dirty="0">
                <a:latin typeface="宋体"/>
                <a:cs typeface="宋体"/>
              </a:rPr>
              <a:t>·</a:t>
            </a:r>
            <a:r>
              <a:rPr sz="3825" spc="-2775" baseline="-1089" dirty="0">
                <a:latin typeface="宋体"/>
                <a:cs typeface="宋体"/>
              </a:rPr>
              <a:t>·</a:t>
            </a:r>
            <a:r>
              <a:rPr sz="3825" spc="-975" baseline="-1089" dirty="0">
                <a:latin typeface="宋体"/>
                <a:cs typeface="宋体"/>
              </a:rPr>
              <a:t>·</a:t>
            </a:r>
            <a:r>
              <a:rPr sz="2550" spc="-2000" dirty="0">
                <a:latin typeface="宋体"/>
                <a:cs typeface="宋体"/>
              </a:rPr>
              <a:t>·</a:t>
            </a:r>
            <a:r>
              <a:rPr sz="2550" spc="-1900" dirty="0">
                <a:latin typeface="宋体"/>
                <a:cs typeface="宋体"/>
              </a:rPr>
              <a:t>·</a:t>
            </a:r>
            <a:r>
              <a:rPr sz="2550" spc="-600" dirty="0">
                <a:latin typeface="宋体"/>
                <a:cs typeface="宋体"/>
              </a:rPr>
              <a:t>·</a:t>
            </a:r>
            <a:r>
              <a:rPr sz="2550" spc="-2000" dirty="0">
                <a:latin typeface="宋体"/>
                <a:cs typeface="宋体"/>
              </a:rPr>
              <a:t>·</a:t>
            </a:r>
            <a:r>
              <a:rPr sz="2550" spc="-1850" dirty="0">
                <a:latin typeface="宋体"/>
                <a:cs typeface="宋体"/>
              </a:rPr>
              <a:t>·</a:t>
            </a:r>
            <a:r>
              <a:rPr sz="2550" spc="-650" dirty="0">
                <a:latin typeface="宋体"/>
                <a:cs typeface="宋体"/>
              </a:rPr>
              <a:t>·</a:t>
            </a:r>
            <a:r>
              <a:rPr sz="2550" spc="-2000" dirty="0">
                <a:latin typeface="宋体"/>
                <a:cs typeface="宋体"/>
              </a:rPr>
              <a:t>·</a:t>
            </a:r>
            <a:r>
              <a:rPr sz="2550" spc="-1900" dirty="0">
                <a:latin typeface="宋体"/>
                <a:cs typeface="宋体"/>
              </a:rPr>
              <a:t>·</a:t>
            </a:r>
            <a:r>
              <a:rPr sz="3825" spc="-900" baseline="1089" dirty="0">
                <a:latin typeface="宋体"/>
                <a:cs typeface="宋体"/>
              </a:rPr>
              <a:t>·</a:t>
            </a:r>
            <a:r>
              <a:rPr sz="3825" spc="-3000" baseline="1089" dirty="0">
                <a:latin typeface="宋体"/>
                <a:cs typeface="宋体"/>
              </a:rPr>
              <a:t>·</a:t>
            </a:r>
            <a:r>
              <a:rPr sz="3825" spc="-2775" baseline="1089" dirty="0">
                <a:latin typeface="宋体"/>
                <a:cs typeface="宋体"/>
              </a:rPr>
              <a:t>·</a:t>
            </a:r>
            <a:r>
              <a:rPr sz="3825" spc="-975" baseline="1089" dirty="0">
                <a:latin typeface="宋体"/>
                <a:cs typeface="宋体"/>
              </a:rPr>
              <a:t>·</a:t>
            </a:r>
            <a:r>
              <a:rPr sz="3825" spc="-3000" baseline="2178" dirty="0">
                <a:latin typeface="宋体"/>
                <a:cs typeface="宋体"/>
              </a:rPr>
              <a:t>·</a:t>
            </a:r>
            <a:r>
              <a:rPr sz="3825" spc="-2850" baseline="2178" dirty="0">
                <a:latin typeface="宋体"/>
                <a:cs typeface="宋体"/>
              </a:rPr>
              <a:t>·</a:t>
            </a:r>
            <a:r>
              <a:rPr sz="3825" spc="-900" baseline="2178" dirty="0">
                <a:latin typeface="宋体"/>
                <a:cs typeface="宋体"/>
              </a:rPr>
              <a:t>·</a:t>
            </a:r>
            <a:r>
              <a:rPr sz="3825" spc="-3000" baseline="2178" dirty="0">
                <a:latin typeface="宋体"/>
                <a:cs typeface="宋体"/>
              </a:rPr>
              <a:t>·</a:t>
            </a:r>
            <a:r>
              <a:rPr sz="3825" spc="-2775" baseline="2178" dirty="0">
                <a:latin typeface="宋体"/>
                <a:cs typeface="宋体"/>
              </a:rPr>
              <a:t>·</a:t>
            </a:r>
            <a:r>
              <a:rPr sz="3825" spc="-975" baseline="2178" dirty="0">
                <a:latin typeface="宋体"/>
                <a:cs typeface="宋体"/>
              </a:rPr>
              <a:t>·</a:t>
            </a:r>
            <a:r>
              <a:rPr sz="3825" spc="-3000" baseline="2178" dirty="0">
                <a:latin typeface="宋体"/>
                <a:cs typeface="宋体"/>
              </a:rPr>
              <a:t>·</a:t>
            </a:r>
            <a:r>
              <a:rPr sz="3825" spc="-2850" baseline="3267" dirty="0">
                <a:latin typeface="宋体"/>
                <a:cs typeface="宋体"/>
              </a:rPr>
              <a:t>·</a:t>
            </a:r>
            <a:r>
              <a:rPr sz="3825" spc="-2527" baseline="3267" dirty="0">
                <a:latin typeface="宋体"/>
                <a:cs typeface="宋体"/>
              </a:rPr>
              <a:t>·</a:t>
            </a:r>
            <a:r>
              <a:rPr sz="3825" spc="-3112" baseline="1089" dirty="0">
                <a:latin typeface="宋体"/>
                <a:cs typeface="宋体"/>
              </a:rPr>
              <a:t>h</a:t>
            </a:r>
            <a:r>
              <a:rPr sz="2850" spc="-1589" baseline="1461" dirty="0">
                <a:latin typeface="宋体"/>
                <a:cs typeface="宋体"/>
              </a:rPr>
              <a:t>‘</a:t>
            </a:r>
            <a:r>
              <a:rPr sz="7350" spc="-6525" baseline="-15306" dirty="0">
                <a:latin typeface="宋体"/>
                <a:cs typeface="宋体"/>
              </a:rPr>
              <a:t>．</a:t>
            </a:r>
            <a:r>
              <a:rPr sz="7350" spc="-6300" baseline="-15306" dirty="0">
                <a:latin typeface="宋体"/>
                <a:cs typeface="宋体"/>
              </a:rPr>
              <a:t>．</a:t>
            </a:r>
            <a:r>
              <a:rPr sz="7350" spc="-4500" baseline="-14739" dirty="0">
                <a:latin typeface="宋体"/>
                <a:cs typeface="宋体"/>
              </a:rPr>
              <a:t>．</a:t>
            </a:r>
            <a:r>
              <a:rPr sz="7350" spc="-6525" baseline="-14739" dirty="0">
                <a:latin typeface="宋体"/>
                <a:cs typeface="宋体"/>
              </a:rPr>
              <a:t>．</a:t>
            </a:r>
            <a:r>
              <a:rPr sz="7350" spc="-6450" baseline="-14739" dirty="0">
                <a:latin typeface="宋体"/>
                <a:cs typeface="宋体"/>
              </a:rPr>
              <a:t>．</a:t>
            </a:r>
            <a:r>
              <a:rPr sz="7350" baseline="-14739" dirty="0">
                <a:latin typeface="宋体"/>
                <a:cs typeface="宋体"/>
              </a:rPr>
              <a:t>．</a:t>
            </a:r>
            <a:endParaRPr sz="7350" baseline="-14739">
              <a:latin typeface="宋体"/>
              <a:cs typeface="宋体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596900" y="3792934"/>
            <a:ext cx="3038475" cy="7702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15900">
              <a:lnSpc>
                <a:spcPts val="2935"/>
              </a:lnSpc>
            </a:pPr>
            <a:r>
              <a:rPr sz="2600" spc="195" dirty="0">
                <a:solidFill>
                  <a:srgbClr val="081511"/>
                </a:solidFill>
                <a:latin typeface="宋体"/>
                <a:cs typeface="宋体"/>
              </a:rPr>
              <a:t>第</a:t>
            </a:r>
            <a:r>
              <a:rPr sz="2600" spc="200" dirty="0">
                <a:solidFill>
                  <a:srgbClr val="081511"/>
                </a:solidFill>
                <a:latin typeface="宋体"/>
                <a:cs typeface="宋体"/>
              </a:rPr>
              <a:t>一</a:t>
            </a:r>
            <a:r>
              <a:rPr sz="2600" spc="95" dirty="0">
                <a:solidFill>
                  <a:srgbClr val="081511"/>
                </a:solidFill>
                <a:latin typeface="宋体"/>
                <a:cs typeface="宋体"/>
              </a:rPr>
              <a:t>章</a:t>
            </a:r>
            <a:r>
              <a:rPr sz="2600" spc="-5" dirty="0">
                <a:solidFill>
                  <a:srgbClr val="081511"/>
                </a:solidFill>
                <a:latin typeface="宋体"/>
                <a:cs typeface="宋体"/>
              </a:rPr>
              <a:t>网</a:t>
            </a:r>
            <a:r>
              <a:rPr sz="2600" spc="195" dirty="0">
                <a:solidFill>
                  <a:srgbClr val="081511"/>
                </a:solidFill>
                <a:latin typeface="宋体"/>
                <a:cs typeface="宋体"/>
              </a:rPr>
              <a:t>络空</a:t>
            </a:r>
            <a:r>
              <a:rPr sz="2600" spc="285" dirty="0">
                <a:solidFill>
                  <a:srgbClr val="081511"/>
                </a:solidFill>
                <a:latin typeface="宋体"/>
                <a:cs typeface="宋体"/>
              </a:rPr>
              <a:t>间</a:t>
            </a:r>
            <a:endParaRPr sz="2600">
              <a:latin typeface="宋体"/>
              <a:cs typeface="宋体"/>
            </a:endParaRPr>
          </a:p>
          <a:p>
            <a:pPr marL="12700">
              <a:lnSpc>
                <a:spcPts val="3395"/>
              </a:lnSpc>
              <a:tabLst>
                <a:tab pos="735965" algn="l"/>
                <a:tab pos="3025140" algn="l"/>
              </a:tabLst>
            </a:pPr>
            <a:r>
              <a:rPr sz="3050" u="heavy" dirty="0">
                <a:solidFill>
                  <a:srgbClr val="081511"/>
                </a:solidFill>
                <a:latin typeface="宋体"/>
                <a:cs typeface="宋体"/>
              </a:rPr>
              <a:t> 	</a:t>
            </a:r>
            <a:r>
              <a:rPr sz="3050" u="heavy" spc="-455" dirty="0">
                <a:solidFill>
                  <a:srgbClr val="081511"/>
                </a:solidFill>
                <a:latin typeface="宋体"/>
                <a:cs typeface="宋体"/>
              </a:rPr>
              <a:t>安全</a:t>
            </a:r>
            <a:r>
              <a:rPr sz="3050" u="heavy" spc="-155" dirty="0">
                <a:solidFill>
                  <a:srgbClr val="081511"/>
                </a:solidFill>
                <a:latin typeface="宋体"/>
                <a:cs typeface="宋体"/>
              </a:rPr>
              <a:t>概</a:t>
            </a:r>
            <a:r>
              <a:rPr sz="3050" u="heavy" spc="-185" dirty="0">
                <a:solidFill>
                  <a:srgbClr val="081511"/>
                </a:solidFill>
                <a:latin typeface="宋体"/>
                <a:cs typeface="宋体"/>
              </a:rPr>
              <a:t>述</a:t>
            </a:r>
            <a:r>
              <a:rPr sz="3050" u="heavy" dirty="0">
                <a:solidFill>
                  <a:srgbClr val="081511"/>
                </a:solidFill>
                <a:latin typeface="宋体"/>
                <a:cs typeface="宋体"/>
              </a:rPr>
              <a:t> 	</a:t>
            </a:r>
            <a:endParaRPr sz="3050">
              <a:latin typeface="宋体"/>
              <a:cs typeface="宋体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92150"/>
            <a:ext cx="13716000" cy="0"/>
          </a:xfrm>
          <a:custGeom>
            <a:avLst/>
            <a:gdLst/>
            <a:ahLst/>
            <a:cxnLst/>
            <a:rect l="l" t="t" r="r" b="b"/>
            <a:pathLst>
              <a:path w="13716000">
                <a:moveTo>
                  <a:pt x="0" y="0"/>
                </a:moveTo>
                <a:lnTo>
                  <a:pt x="13716000" y="0"/>
                </a:lnTo>
              </a:path>
            </a:pathLst>
          </a:custGeom>
          <a:ln w="63500">
            <a:solidFill>
              <a:srgbClr val="E8901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219200" y="63996"/>
            <a:ext cx="9434195" cy="6483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330" dirty="0">
                <a:solidFill>
                  <a:srgbClr val="151313"/>
                </a:solidFill>
                <a:latin typeface="Times New Roman"/>
                <a:cs typeface="Times New Roman"/>
              </a:rPr>
              <a:t>1</a:t>
            </a:r>
            <a:r>
              <a:rPr spc="660" dirty="0">
                <a:solidFill>
                  <a:srgbClr val="151313"/>
                </a:solidFill>
                <a:latin typeface="Times New Roman"/>
                <a:cs typeface="Times New Roman"/>
              </a:rPr>
              <a:t>.</a:t>
            </a:r>
            <a:r>
              <a:rPr spc="-690" dirty="0">
                <a:solidFill>
                  <a:srgbClr val="151313"/>
                </a:solidFill>
                <a:latin typeface="Times New Roman"/>
                <a:cs typeface="Times New Roman"/>
              </a:rPr>
              <a:t> </a:t>
            </a:r>
            <a:r>
              <a:rPr spc="270" dirty="0">
                <a:solidFill>
                  <a:srgbClr val="341603"/>
                </a:solidFill>
                <a:latin typeface="Times New Roman"/>
                <a:cs typeface="Times New Roman"/>
              </a:rPr>
              <a:t>4</a:t>
            </a:r>
            <a:r>
              <a:rPr spc="430" dirty="0">
                <a:solidFill>
                  <a:srgbClr val="151313"/>
                </a:solidFill>
                <a:latin typeface="Times New Roman"/>
                <a:cs typeface="Times New Roman"/>
              </a:rPr>
              <a:t>.</a:t>
            </a:r>
            <a:r>
              <a:rPr spc="-60" dirty="0">
                <a:solidFill>
                  <a:srgbClr val="151313"/>
                </a:solidFill>
                <a:latin typeface="Times New Roman"/>
                <a:cs typeface="Times New Roman"/>
              </a:rPr>
              <a:t> </a:t>
            </a:r>
            <a:r>
              <a:rPr spc="-330" dirty="0">
                <a:solidFill>
                  <a:srgbClr val="151313"/>
                </a:solidFill>
                <a:latin typeface="Times New Roman"/>
                <a:cs typeface="Times New Roman"/>
              </a:rPr>
              <a:t>1</a:t>
            </a:r>
            <a:r>
              <a:rPr spc="545" dirty="0">
                <a:solidFill>
                  <a:srgbClr val="151313"/>
                </a:solidFill>
              </a:rPr>
              <a:t>我</a:t>
            </a:r>
            <a:r>
              <a:rPr spc="45" dirty="0">
                <a:solidFill>
                  <a:srgbClr val="341603"/>
                </a:solidFill>
              </a:rPr>
              <a:t>国</a:t>
            </a:r>
            <a:r>
              <a:rPr spc="-155" dirty="0">
                <a:solidFill>
                  <a:srgbClr val="151313"/>
                </a:solidFill>
              </a:rPr>
              <a:t>网</a:t>
            </a:r>
            <a:r>
              <a:rPr spc="345" dirty="0">
                <a:solidFill>
                  <a:srgbClr val="341603"/>
                </a:solidFill>
              </a:rPr>
              <a:t>络</a:t>
            </a:r>
            <a:r>
              <a:rPr spc="245" dirty="0">
                <a:solidFill>
                  <a:srgbClr val="341603"/>
                </a:solidFill>
              </a:rPr>
              <a:t>空</a:t>
            </a:r>
            <a:r>
              <a:rPr spc="-55" dirty="0">
                <a:solidFill>
                  <a:srgbClr val="151313"/>
                </a:solidFill>
              </a:rPr>
              <a:t>间</a:t>
            </a:r>
            <a:r>
              <a:rPr spc="45" dirty="0">
                <a:solidFill>
                  <a:srgbClr val="341603"/>
                </a:solidFill>
              </a:rPr>
              <a:t>安</a:t>
            </a:r>
            <a:r>
              <a:rPr spc="445" dirty="0">
                <a:solidFill>
                  <a:srgbClr val="341603"/>
                </a:solidFill>
              </a:rPr>
              <a:t>全</a:t>
            </a:r>
            <a:r>
              <a:rPr spc="-155" dirty="0">
                <a:solidFill>
                  <a:srgbClr val="151313"/>
                </a:solidFill>
              </a:rPr>
              <a:t>的</a:t>
            </a:r>
            <a:r>
              <a:rPr spc="145" dirty="0">
                <a:solidFill>
                  <a:srgbClr val="341603"/>
                </a:solidFill>
              </a:rPr>
              <a:t>重</a:t>
            </a:r>
            <a:r>
              <a:rPr spc="185" dirty="0">
                <a:solidFill>
                  <a:srgbClr val="151313"/>
                </a:solidFill>
              </a:rPr>
              <a:t>大</a:t>
            </a:r>
            <a:r>
              <a:rPr spc="110" dirty="0">
                <a:solidFill>
                  <a:srgbClr val="151313"/>
                </a:solidFill>
              </a:rPr>
              <a:t>机</a:t>
            </a:r>
            <a:r>
              <a:rPr spc="229" dirty="0">
                <a:solidFill>
                  <a:srgbClr val="151313"/>
                </a:solidFill>
              </a:rPr>
              <a:t>遇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308100" y="1363563"/>
            <a:ext cx="11683365" cy="374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235"/>
              </a:lnSpc>
            </a:pPr>
            <a:r>
              <a:rPr sz="2750" spc="150" dirty="0">
                <a:solidFill>
                  <a:srgbClr val="151313"/>
                </a:solidFill>
                <a:latin typeface="宋体"/>
                <a:cs typeface="宋体"/>
              </a:rPr>
              <a:t>伴</a:t>
            </a:r>
            <a:r>
              <a:rPr sz="2750" spc="-155" dirty="0">
                <a:solidFill>
                  <a:srgbClr val="151313"/>
                </a:solidFill>
                <a:latin typeface="宋体"/>
                <a:cs typeface="宋体"/>
              </a:rPr>
              <a:t>随</a:t>
            </a:r>
            <a:r>
              <a:rPr sz="2750" spc="-50" dirty="0">
                <a:solidFill>
                  <a:srgbClr val="151313"/>
                </a:solidFill>
                <a:latin typeface="宋体"/>
                <a:cs typeface="宋体"/>
              </a:rPr>
              <a:t>信息</a:t>
            </a:r>
            <a:r>
              <a:rPr sz="2750" spc="-55" dirty="0">
                <a:solidFill>
                  <a:srgbClr val="151313"/>
                </a:solidFill>
                <a:latin typeface="宋体"/>
                <a:cs typeface="宋体"/>
              </a:rPr>
              <a:t>革</a:t>
            </a:r>
            <a:r>
              <a:rPr sz="2750" spc="50" dirty="0">
                <a:solidFill>
                  <a:srgbClr val="151313"/>
                </a:solidFill>
                <a:latin typeface="宋体"/>
                <a:cs typeface="宋体"/>
              </a:rPr>
              <a:t>命</a:t>
            </a:r>
            <a:r>
              <a:rPr sz="2750" spc="-250" dirty="0">
                <a:solidFill>
                  <a:srgbClr val="151313"/>
                </a:solidFill>
                <a:latin typeface="宋体"/>
                <a:cs typeface="宋体"/>
              </a:rPr>
              <a:t>的</a:t>
            </a:r>
            <a:r>
              <a:rPr sz="2750" spc="45" dirty="0">
                <a:solidFill>
                  <a:srgbClr val="151313"/>
                </a:solidFill>
                <a:latin typeface="宋体"/>
                <a:cs typeface="宋体"/>
              </a:rPr>
              <a:t>飞</a:t>
            </a:r>
            <a:r>
              <a:rPr sz="2750" spc="50" dirty="0">
                <a:solidFill>
                  <a:srgbClr val="151313"/>
                </a:solidFill>
                <a:latin typeface="宋体"/>
                <a:cs typeface="宋体"/>
              </a:rPr>
              <a:t>速</a:t>
            </a:r>
            <a:r>
              <a:rPr sz="2750" spc="-254" dirty="0">
                <a:solidFill>
                  <a:srgbClr val="151313"/>
                </a:solidFill>
                <a:latin typeface="宋体"/>
                <a:cs typeface="宋体"/>
              </a:rPr>
              <a:t>发</a:t>
            </a:r>
            <a:r>
              <a:rPr sz="2750" spc="300" dirty="0">
                <a:solidFill>
                  <a:srgbClr val="151313"/>
                </a:solidFill>
                <a:latin typeface="宋体"/>
                <a:cs typeface="宋体"/>
              </a:rPr>
              <a:t>展</a:t>
            </a:r>
            <a:r>
              <a:rPr sz="2750" spc="-630" dirty="0">
                <a:solidFill>
                  <a:srgbClr val="151313"/>
                </a:solidFill>
                <a:latin typeface="宋体"/>
                <a:cs typeface="宋体"/>
              </a:rPr>
              <a:t> </a:t>
            </a:r>
            <a:r>
              <a:rPr sz="2750" spc="-1055" dirty="0">
                <a:solidFill>
                  <a:srgbClr val="151313"/>
                </a:solidFill>
                <a:latin typeface="宋体"/>
                <a:cs typeface="宋体"/>
              </a:rPr>
              <a:t>，</a:t>
            </a:r>
            <a:r>
              <a:rPr sz="2750" spc="-155" dirty="0">
                <a:solidFill>
                  <a:srgbClr val="151313"/>
                </a:solidFill>
                <a:latin typeface="宋体"/>
                <a:cs typeface="宋体"/>
              </a:rPr>
              <a:t>亘</a:t>
            </a:r>
            <a:r>
              <a:rPr sz="2750" spc="145" dirty="0">
                <a:solidFill>
                  <a:srgbClr val="151313"/>
                </a:solidFill>
                <a:latin typeface="宋体"/>
                <a:cs typeface="宋体"/>
              </a:rPr>
              <a:t>联</a:t>
            </a:r>
            <a:r>
              <a:rPr sz="2750" spc="50" dirty="0">
                <a:solidFill>
                  <a:srgbClr val="151313"/>
                </a:solidFill>
                <a:latin typeface="宋体"/>
                <a:cs typeface="宋体"/>
              </a:rPr>
              <a:t>网</a:t>
            </a:r>
            <a:r>
              <a:rPr sz="2750" spc="-355" dirty="0">
                <a:solidFill>
                  <a:srgbClr val="151313"/>
                </a:solidFill>
                <a:latin typeface="宋体"/>
                <a:cs typeface="宋体"/>
              </a:rPr>
              <a:t>、</a:t>
            </a:r>
            <a:r>
              <a:rPr sz="2750" spc="50" dirty="0">
                <a:solidFill>
                  <a:srgbClr val="151313"/>
                </a:solidFill>
                <a:latin typeface="宋体"/>
                <a:cs typeface="宋体"/>
              </a:rPr>
              <a:t>通信网</a:t>
            </a:r>
            <a:r>
              <a:rPr sz="2750" spc="-254" dirty="0">
                <a:solidFill>
                  <a:srgbClr val="151313"/>
                </a:solidFill>
                <a:latin typeface="宋体"/>
                <a:cs typeface="宋体"/>
              </a:rPr>
              <a:t>、</a:t>
            </a:r>
            <a:r>
              <a:rPr sz="2750" spc="-155" dirty="0">
                <a:solidFill>
                  <a:srgbClr val="151313"/>
                </a:solidFill>
                <a:latin typeface="宋体"/>
                <a:cs typeface="宋体"/>
              </a:rPr>
              <a:t>计</a:t>
            </a:r>
            <a:r>
              <a:rPr sz="2750" spc="50" dirty="0">
                <a:solidFill>
                  <a:srgbClr val="151313"/>
                </a:solidFill>
                <a:latin typeface="宋体"/>
                <a:cs typeface="宋体"/>
              </a:rPr>
              <a:t>算</a:t>
            </a:r>
            <a:r>
              <a:rPr sz="2750" spc="-150" dirty="0">
                <a:solidFill>
                  <a:srgbClr val="151313"/>
                </a:solidFill>
                <a:latin typeface="宋体"/>
                <a:cs typeface="宋体"/>
              </a:rPr>
              <a:t>机</a:t>
            </a:r>
            <a:r>
              <a:rPr sz="2750" spc="-50" dirty="0">
                <a:solidFill>
                  <a:srgbClr val="151313"/>
                </a:solidFill>
                <a:latin typeface="宋体"/>
                <a:cs typeface="宋体"/>
              </a:rPr>
              <a:t>系</a:t>
            </a:r>
            <a:r>
              <a:rPr sz="2750" spc="250" dirty="0">
                <a:solidFill>
                  <a:srgbClr val="151313"/>
                </a:solidFill>
                <a:latin typeface="宋体"/>
                <a:cs typeface="宋体"/>
              </a:rPr>
              <a:t>统</a:t>
            </a:r>
            <a:r>
              <a:rPr sz="2750" spc="-360" dirty="0">
                <a:solidFill>
                  <a:srgbClr val="151313"/>
                </a:solidFill>
                <a:latin typeface="宋体"/>
                <a:cs typeface="宋体"/>
              </a:rPr>
              <a:t>、</a:t>
            </a:r>
            <a:r>
              <a:rPr sz="2750" spc="-1070" dirty="0">
                <a:solidFill>
                  <a:srgbClr val="151313"/>
                </a:solidFill>
                <a:latin typeface="宋体"/>
                <a:cs typeface="宋体"/>
              </a:rPr>
              <a:t> </a:t>
            </a:r>
            <a:r>
              <a:rPr sz="2750" spc="-254" dirty="0">
                <a:solidFill>
                  <a:srgbClr val="151313"/>
                </a:solidFill>
                <a:latin typeface="宋体"/>
                <a:cs typeface="宋体"/>
              </a:rPr>
              <a:t>自</a:t>
            </a:r>
            <a:r>
              <a:rPr sz="2750" spc="-155" dirty="0">
                <a:solidFill>
                  <a:srgbClr val="151313"/>
                </a:solidFill>
                <a:latin typeface="宋体"/>
                <a:cs typeface="宋体"/>
              </a:rPr>
              <a:t>动</a:t>
            </a:r>
            <a:r>
              <a:rPr sz="2750" spc="-55" dirty="0">
                <a:solidFill>
                  <a:srgbClr val="151313"/>
                </a:solidFill>
                <a:latin typeface="宋体"/>
                <a:cs typeface="宋体"/>
              </a:rPr>
              <a:t>化</a:t>
            </a:r>
            <a:r>
              <a:rPr sz="2750" spc="-50" dirty="0">
                <a:solidFill>
                  <a:srgbClr val="151313"/>
                </a:solidFill>
                <a:latin typeface="宋体"/>
                <a:cs typeface="宋体"/>
              </a:rPr>
              <a:t>控</a:t>
            </a:r>
            <a:r>
              <a:rPr sz="2750" spc="-55" dirty="0">
                <a:solidFill>
                  <a:srgbClr val="151313"/>
                </a:solidFill>
                <a:latin typeface="宋体"/>
                <a:cs typeface="宋体"/>
              </a:rPr>
              <a:t>制</a:t>
            </a:r>
            <a:r>
              <a:rPr sz="2750" spc="-50" dirty="0">
                <a:solidFill>
                  <a:srgbClr val="151313"/>
                </a:solidFill>
                <a:latin typeface="宋体"/>
                <a:cs typeface="宋体"/>
              </a:rPr>
              <a:t>系</a:t>
            </a:r>
            <a:r>
              <a:rPr sz="2750" spc="250" dirty="0">
                <a:solidFill>
                  <a:srgbClr val="151313"/>
                </a:solidFill>
                <a:latin typeface="宋体"/>
                <a:cs typeface="宋体"/>
              </a:rPr>
              <a:t>统</a:t>
            </a:r>
            <a:r>
              <a:rPr sz="2750" spc="-360" dirty="0">
                <a:solidFill>
                  <a:srgbClr val="151313"/>
                </a:solidFill>
                <a:latin typeface="宋体"/>
                <a:cs typeface="宋体"/>
              </a:rPr>
              <a:t>、</a:t>
            </a:r>
            <a:endParaRPr sz="2750">
              <a:latin typeface="宋体"/>
              <a:cs typeface="宋体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20800" y="1733233"/>
            <a:ext cx="2390140" cy="425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750" spc="-50" dirty="0">
                <a:solidFill>
                  <a:srgbClr val="151313"/>
                </a:solidFill>
                <a:latin typeface="宋体"/>
                <a:cs typeface="宋体"/>
              </a:rPr>
              <a:t>数字</a:t>
            </a:r>
            <a:r>
              <a:rPr sz="2750" spc="-55" dirty="0">
                <a:solidFill>
                  <a:srgbClr val="151313"/>
                </a:solidFill>
                <a:latin typeface="宋体"/>
                <a:cs typeface="宋体"/>
              </a:rPr>
              <a:t>设备</a:t>
            </a:r>
            <a:r>
              <a:rPr sz="2750" spc="-150" dirty="0">
                <a:solidFill>
                  <a:srgbClr val="151313"/>
                </a:solidFill>
                <a:latin typeface="宋体"/>
                <a:cs typeface="宋体"/>
              </a:rPr>
              <a:t>及</a:t>
            </a:r>
            <a:r>
              <a:rPr sz="2750" spc="50" dirty="0">
                <a:solidFill>
                  <a:srgbClr val="151313"/>
                </a:solidFill>
                <a:latin typeface="宋体"/>
                <a:cs typeface="宋体"/>
              </a:rPr>
              <a:t>真</a:t>
            </a:r>
            <a:r>
              <a:rPr sz="3150" i="1" spc="-720" dirty="0">
                <a:solidFill>
                  <a:srgbClr val="151313"/>
                </a:solidFill>
                <a:latin typeface="Arial"/>
                <a:cs typeface="Arial"/>
              </a:rPr>
              <a:t>71</a:t>
            </a:r>
            <a:r>
              <a:rPr sz="3150" i="1" spc="-250" dirty="0">
                <a:solidFill>
                  <a:srgbClr val="151313"/>
                </a:solidFill>
                <a:latin typeface="Arial"/>
                <a:cs typeface="Arial"/>
              </a:rPr>
              <a:t>'</a:t>
            </a:r>
            <a:endParaRPr sz="31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076700" y="1757263"/>
            <a:ext cx="8611235" cy="374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235"/>
              </a:lnSpc>
            </a:pPr>
            <a:r>
              <a:rPr sz="2750" spc="-250" dirty="0">
                <a:solidFill>
                  <a:srgbClr val="151313"/>
                </a:solidFill>
                <a:latin typeface="宋体"/>
                <a:cs typeface="宋体"/>
              </a:rPr>
              <a:t>的</a:t>
            </a:r>
            <a:r>
              <a:rPr sz="2750" spc="45" dirty="0">
                <a:solidFill>
                  <a:srgbClr val="151313"/>
                </a:solidFill>
                <a:latin typeface="宋体"/>
                <a:cs typeface="宋体"/>
              </a:rPr>
              <a:t>应</a:t>
            </a:r>
            <a:r>
              <a:rPr sz="2750" spc="150" dirty="0">
                <a:solidFill>
                  <a:srgbClr val="151313"/>
                </a:solidFill>
                <a:latin typeface="宋体"/>
                <a:cs typeface="宋体"/>
              </a:rPr>
              <a:t>用</a:t>
            </a:r>
            <a:r>
              <a:rPr sz="2750" spc="-254" dirty="0">
                <a:solidFill>
                  <a:srgbClr val="151313"/>
                </a:solidFill>
                <a:latin typeface="宋体"/>
                <a:cs typeface="宋体"/>
              </a:rPr>
              <a:t>、</a:t>
            </a:r>
            <a:r>
              <a:rPr sz="2750" spc="-55" dirty="0">
                <a:solidFill>
                  <a:srgbClr val="151313"/>
                </a:solidFill>
                <a:latin typeface="宋体"/>
                <a:cs typeface="宋体"/>
              </a:rPr>
              <a:t>服</a:t>
            </a:r>
            <a:r>
              <a:rPr sz="2750" spc="-50" dirty="0">
                <a:solidFill>
                  <a:srgbClr val="151313"/>
                </a:solidFill>
                <a:latin typeface="宋体"/>
                <a:cs typeface="宋体"/>
              </a:rPr>
              <a:t>务和</a:t>
            </a:r>
            <a:r>
              <a:rPr sz="2750" spc="550" dirty="0">
                <a:solidFill>
                  <a:srgbClr val="151313"/>
                </a:solidFill>
                <a:latin typeface="宋体"/>
                <a:cs typeface="宋体"/>
              </a:rPr>
              <a:t>到</a:t>
            </a:r>
            <a:r>
              <a:rPr sz="2750" spc="-755" dirty="0">
                <a:solidFill>
                  <a:srgbClr val="151313"/>
                </a:solidFill>
                <a:latin typeface="宋体"/>
                <a:cs typeface="宋体"/>
              </a:rPr>
              <a:t>居</a:t>
            </a:r>
            <a:r>
              <a:rPr sz="2750" spc="-50" dirty="0">
                <a:solidFill>
                  <a:srgbClr val="151313"/>
                </a:solidFill>
                <a:latin typeface="宋体"/>
                <a:cs typeface="宋体"/>
              </a:rPr>
              <a:t>等</a:t>
            </a:r>
            <a:r>
              <a:rPr sz="2750" spc="-55" dirty="0">
                <a:solidFill>
                  <a:srgbClr val="151313"/>
                </a:solidFill>
                <a:latin typeface="宋体"/>
                <a:cs typeface="宋体"/>
              </a:rPr>
              <a:t>组</a:t>
            </a:r>
            <a:r>
              <a:rPr sz="2750" spc="150" dirty="0">
                <a:solidFill>
                  <a:srgbClr val="151313"/>
                </a:solidFill>
                <a:latin typeface="宋体"/>
                <a:cs typeface="宋体"/>
              </a:rPr>
              <a:t>成</a:t>
            </a:r>
            <a:r>
              <a:rPr sz="2750" spc="-50" dirty="0">
                <a:solidFill>
                  <a:srgbClr val="151313"/>
                </a:solidFill>
                <a:latin typeface="宋体"/>
                <a:cs typeface="宋体"/>
              </a:rPr>
              <a:t>的</a:t>
            </a:r>
            <a:r>
              <a:rPr sz="2750" spc="-150" dirty="0">
                <a:solidFill>
                  <a:srgbClr val="151313"/>
                </a:solidFill>
                <a:latin typeface="宋体"/>
                <a:cs typeface="宋体"/>
              </a:rPr>
              <a:t>网</a:t>
            </a:r>
            <a:r>
              <a:rPr sz="2750" spc="50" dirty="0">
                <a:solidFill>
                  <a:srgbClr val="151313"/>
                </a:solidFill>
                <a:latin typeface="宋体"/>
                <a:cs typeface="宋体"/>
              </a:rPr>
              <a:t>络</a:t>
            </a:r>
            <a:r>
              <a:rPr sz="2750" spc="-50" dirty="0">
                <a:solidFill>
                  <a:srgbClr val="151313"/>
                </a:solidFill>
                <a:latin typeface="宋体"/>
                <a:cs typeface="宋体"/>
              </a:rPr>
              <a:t>空</a:t>
            </a:r>
            <a:r>
              <a:rPr sz="2750" spc="385" dirty="0">
                <a:solidFill>
                  <a:srgbClr val="151313"/>
                </a:solidFill>
                <a:latin typeface="宋体"/>
                <a:cs typeface="宋体"/>
              </a:rPr>
              <a:t>间</a:t>
            </a:r>
            <a:r>
              <a:rPr sz="2750" spc="-910" dirty="0">
                <a:solidFill>
                  <a:srgbClr val="151313"/>
                </a:solidFill>
                <a:latin typeface="宋体"/>
                <a:cs typeface="宋体"/>
              </a:rPr>
              <a:t> </a:t>
            </a:r>
            <a:r>
              <a:rPr sz="2750" spc="-1055" dirty="0">
                <a:solidFill>
                  <a:srgbClr val="151313"/>
                </a:solidFill>
                <a:latin typeface="宋体"/>
                <a:cs typeface="宋体"/>
              </a:rPr>
              <a:t>，</a:t>
            </a:r>
            <a:r>
              <a:rPr sz="2750" spc="-55" dirty="0">
                <a:solidFill>
                  <a:srgbClr val="151313"/>
                </a:solidFill>
                <a:latin typeface="宋体"/>
                <a:cs typeface="宋体"/>
              </a:rPr>
              <a:t>正</a:t>
            </a:r>
            <a:r>
              <a:rPr sz="2750" spc="-50" dirty="0">
                <a:solidFill>
                  <a:srgbClr val="151313"/>
                </a:solidFill>
                <a:latin typeface="宋体"/>
                <a:cs typeface="宋体"/>
              </a:rPr>
              <a:t>在</a:t>
            </a:r>
            <a:r>
              <a:rPr sz="2750" spc="-55" dirty="0">
                <a:solidFill>
                  <a:srgbClr val="151313"/>
                </a:solidFill>
                <a:latin typeface="宋体"/>
                <a:cs typeface="宋体"/>
              </a:rPr>
              <a:t>全面改</a:t>
            </a:r>
            <a:r>
              <a:rPr sz="2750" spc="45" dirty="0">
                <a:solidFill>
                  <a:srgbClr val="151313"/>
                </a:solidFill>
                <a:latin typeface="宋体"/>
                <a:cs typeface="宋体"/>
              </a:rPr>
              <a:t>变</a:t>
            </a:r>
            <a:r>
              <a:rPr sz="2750" spc="55" dirty="0">
                <a:solidFill>
                  <a:srgbClr val="151313"/>
                </a:solidFill>
                <a:latin typeface="宋体"/>
                <a:cs typeface="宋体"/>
              </a:rPr>
              <a:t>人</a:t>
            </a:r>
            <a:endParaRPr sz="2750">
              <a:latin typeface="宋体"/>
              <a:cs typeface="宋体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08100" y="2163663"/>
            <a:ext cx="11683365" cy="4743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 marR="5080" indent="-12700">
              <a:lnSpc>
                <a:spcPct val="118200"/>
              </a:lnSpc>
            </a:pPr>
            <a:r>
              <a:rPr sz="2750" spc="145" dirty="0">
                <a:solidFill>
                  <a:srgbClr val="151313"/>
                </a:solidFill>
                <a:latin typeface="宋体"/>
                <a:cs typeface="宋体"/>
              </a:rPr>
              <a:t>们</a:t>
            </a:r>
            <a:r>
              <a:rPr sz="2750" spc="-250" dirty="0">
                <a:solidFill>
                  <a:srgbClr val="151313"/>
                </a:solidFill>
                <a:latin typeface="宋体"/>
                <a:cs typeface="宋体"/>
              </a:rPr>
              <a:t>的</a:t>
            </a:r>
            <a:r>
              <a:rPr sz="2750" spc="45" dirty="0">
                <a:solidFill>
                  <a:srgbClr val="151313"/>
                </a:solidFill>
                <a:latin typeface="宋体"/>
                <a:cs typeface="宋体"/>
              </a:rPr>
              <a:t>宝</a:t>
            </a:r>
            <a:r>
              <a:rPr sz="2750" spc="-155" dirty="0">
                <a:solidFill>
                  <a:srgbClr val="151313"/>
                </a:solidFill>
                <a:latin typeface="宋体"/>
                <a:cs typeface="宋体"/>
              </a:rPr>
              <a:t>严</a:t>
            </a:r>
            <a:r>
              <a:rPr sz="2750" spc="50" dirty="0">
                <a:solidFill>
                  <a:srgbClr val="151313"/>
                </a:solidFill>
                <a:latin typeface="宋体"/>
                <a:cs typeface="宋体"/>
              </a:rPr>
              <a:t>笠</a:t>
            </a:r>
            <a:r>
              <a:rPr sz="2750" spc="-50" dirty="0">
                <a:solidFill>
                  <a:srgbClr val="151313"/>
                </a:solidFill>
                <a:latin typeface="宋体"/>
                <a:cs typeface="宋体"/>
              </a:rPr>
              <a:t>活万</a:t>
            </a:r>
            <a:r>
              <a:rPr sz="2750" spc="300" dirty="0">
                <a:solidFill>
                  <a:srgbClr val="151313"/>
                </a:solidFill>
                <a:latin typeface="宋体"/>
                <a:cs typeface="宋体"/>
              </a:rPr>
              <a:t>式</a:t>
            </a:r>
            <a:r>
              <a:rPr sz="2750" spc="-730" dirty="0">
                <a:solidFill>
                  <a:srgbClr val="151313"/>
                </a:solidFill>
                <a:latin typeface="宋体"/>
                <a:cs typeface="宋体"/>
              </a:rPr>
              <a:t> </a:t>
            </a:r>
            <a:r>
              <a:rPr sz="2750" spc="-1055" dirty="0">
                <a:solidFill>
                  <a:srgbClr val="151313"/>
                </a:solidFill>
                <a:latin typeface="宋体"/>
                <a:cs typeface="宋体"/>
              </a:rPr>
              <a:t>，</a:t>
            </a:r>
            <a:r>
              <a:rPr sz="2750" spc="-50" dirty="0">
                <a:solidFill>
                  <a:srgbClr val="151313"/>
                </a:solidFill>
                <a:latin typeface="宋体"/>
                <a:cs typeface="宋体"/>
              </a:rPr>
              <a:t>深</a:t>
            </a:r>
            <a:r>
              <a:rPr sz="2750" spc="-155" dirty="0">
                <a:solidFill>
                  <a:srgbClr val="151313"/>
                </a:solidFill>
                <a:latin typeface="宋体"/>
                <a:cs typeface="宋体"/>
              </a:rPr>
              <a:t>刻</a:t>
            </a:r>
            <a:r>
              <a:rPr sz="2750" spc="145" dirty="0">
                <a:solidFill>
                  <a:srgbClr val="151313"/>
                </a:solidFill>
                <a:latin typeface="宋体"/>
                <a:cs typeface="宋体"/>
              </a:rPr>
              <a:t>影</a:t>
            </a:r>
            <a:r>
              <a:rPr sz="2750" spc="-50" dirty="0">
                <a:solidFill>
                  <a:srgbClr val="151313"/>
                </a:solidFill>
                <a:latin typeface="宋体"/>
                <a:cs typeface="宋体"/>
              </a:rPr>
              <a:t>响</a:t>
            </a:r>
            <a:r>
              <a:rPr sz="2750" spc="-150" dirty="0">
                <a:solidFill>
                  <a:srgbClr val="151313"/>
                </a:solidFill>
                <a:latin typeface="宋体"/>
                <a:cs typeface="宋体"/>
              </a:rPr>
              <a:t>人</a:t>
            </a:r>
            <a:r>
              <a:rPr sz="2750" spc="-155" dirty="0">
                <a:solidFill>
                  <a:srgbClr val="151313"/>
                </a:solidFill>
                <a:latin typeface="宋体"/>
                <a:cs typeface="宋体"/>
              </a:rPr>
              <a:t>类</a:t>
            </a:r>
            <a:r>
              <a:rPr sz="2750" spc="50" dirty="0">
                <a:solidFill>
                  <a:srgbClr val="151313"/>
                </a:solidFill>
                <a:latin typeface="宋体"/>
                <a:cs typeface="宋体"/>
              </a:rPr>
              <a:t>社</a:t>
            </a:r>
            <a:r>
              <a:rPr sz="2750" spc="-150" dirty="0">
                <a:solidFill>
                  <a:srgbClr val="151313"/>
                </a:solidFill>
                <a:latin typeface="宋体"/>
                <a:cs typeface="宋体"/>
              </a:rPr>
              <a:t>会</a:t>
            </a:r>
            <a:r>
              <a:rPr sz="2750" spc="45" dirty="0">
                <a:solidFill>
                  <a:srgbClr val="151313"/>
                </a:solidFill>
                <a:latin typeface="宋体"/>
                <a:cs typeface="宋体"/>
              </a:rPr>
              <a:t>历</a:t>
            </a:r>
            <a:r>
              <a:rPr sz="2750" spc="-55" dirty="0">
                <a:solidFill>
                  <a:srgbClr val="151313"/>
                </a:solidFill>
                <a:latin typeface="宋体"/>
                <a:cs typeface="宋体"/>
              </a:rPr>
              <a:t>史</a:t>
            </a:r>
            <a:r>
              <a:rPr sz="2750" spc="-155" dirty="0">
                <a:solidFill>
                  <a:srgbClr val="151313"/>
                </a:solidFill>
                <a:latin typeface="宋体"/>
                <a:cs typeface="宋体"/>
              </a:rPr>
              <a:t>发</a:t>
            </a:r>
            <a:r>
              <a:rPr sz="2750" spc="45" dirty="0">
                <a:solidFill>
                  <a:srgbClr val="151313"/>
                </a:solidFill>
                <a:latin typeface="宋体"/>
                <a:cs typeface="宋体"/>
              </a:rPr>
              <a:t>展</a:t>
            </a:r>
            <a:r>
              <a:rPr sz="2750" spc="-50" dirty="0">
                <a:solidFill>
                  <a:srgbClr val="151313"/>
                </a:solidFill>
                <a:latin typeface="宋体"/>
                <a:cs typeface="宋体"/>
              </a:rPr>
              <a:t>进</a:t>
            </a:r>
            <a:r>
              <a:rPr sz="2750" spc="50" dirty="0">
                <a:solidFill>
                  <a:srgbClr val="151313"/>
                </a:solidFill>
                <a:latin typeface="宋体"/>
                <a:cs typeface="宋体"/>
              </a:rPr>
              <a:t>程</a:t>
            </a:r>
            <a:r>
              <a:rPr sz="2750" spc="1320" dirty="0">
                <a:solidFill>
                  <a:srgbClr val="151313"/>
                </a:solidFill>
                <a:latin typeface="宋体"/>
                <a:cs typeface="宋体"/>
              </a:rPr>
              <a:t>。</a:t>
            </a:r>
            <a:r>
              <a:rPr sz="2750" spc="660" dirty="0">
                <a:solidFill>
                  <a:srgbClr val="151313"/>
                </a:solidFill>
                <a:latin typeface="宋体"/>
                <a:cs typeface="宋体"/>
              </a:rPr>
              <a:t> </a:t>
            </a:r>
            <a:r>
              <a:rPr sz="2750" spc="-50" dirty="0">
                <a:solidFill>
                  <a:srgbClr val="151313"/>
                </a:solidFill>
                <a:latin typeface="宋体"/>
                <a:cs typeface="宋体"/>
              </a:rPr>
              <a:t>信</a:t>
            </a:r>
            <a:r>
              <a:rPr sz="2750" spc="-150" dirty="0">
                <a:solidFill>
                  <a:srgbClr val="151313"/>
                </a:solidFill>
                <a:latin typeface="宋体"/>
                <a:cs typeface="宋体"/>
              </a:rPr>
              <a:t>息</a:t>
            </a:r>
            <a:r>
              <a:rPr sz="2750" spc="-55" dirty="0">
                <a:solidFill>
                  <a:srgbClr val="151313"/>
                </a:solidFill>
                <a:latin typeface="宋体"/>
                <a:cs typeface="宋体"/>
              </a:rPr>
              <a:t>传</a:t>
            </a:r>
            <a:r>
              <a:rPr sz="2750" spc="145" dirty="0">
                <a:solidFill>
                  <a:srgbClr val="151313"/>
                </a:solidFill>
                <a:latin typeface="宋体"/>
                <a:cs typeface="宋体"/>
              </a:rPr>
              <a:t>播</a:t>
            </a:r>
            <a:r>
              <a:rPr sz="2750" spc="-250" dirty="0">
                <a:solidFill>
                  <a:srgbClr val="151313"/>
                </a:solidFill>
                <a:latin typeface="宋体"/>
                <a:cs typeface="宋体"/>
              </a:rPr>
              <a:t>的</a:t>
            </a:r>
            <a:r>
              <a:rPr sz="2750" spc="45" dirty="0">
                <a:solidFill>
                  <a:srgbClr val="151313"/>
                </a:solidFill>
                <a:latin typeface="宋体"/>
                <a:cs typeface="宋体"/>
              </a:rPr>
              <a:t>新</a:t>
            </a:r>
            <a:r>
              <a:rPr sz="2750" spc="550" dirty="0">
                <a:solidFill>
                  <a:srgbClr val="151313"/>
                </a:solidFill>
                <a:latin typeface="宋体"/>
                <a:cs typeface="宋体"/>
              </a:rPr>
              <a:t>霜</a:t>
            </a:r>
            <a:r>
              <a:rPr sz="2750" spc="-550" dirty="0">
                <a:solidFill>
                  <a:srgbClr val="151313"/>
                </a:solidFill>
                <a:latin typeface="宋体"/>
                <a:cs typeface="宋体"/>
              </a:rPr>
              <a:t>重</a:t>
            </a:r>
            <a:r>
              <a:rPr sz="2750" spc="1125" dirty="0">
                <a:solidFill>
                  <a:srgbClr val="151313"/>
                </a:solidFill>
                <a:latin typeface="宋体"/>
                <a:cs typeface="宋体"/>
              </a:rPr>
              <a:t>。</a:t>
            </a:r>
            <a:r>
              <a:rPr sz="2750" spc="-1770" dirty="0">
                <a:solidFill>
                  <a:srgbClr val="151313"/>
                </a:solidFill>
                <a:latin typeface="宋体"/>
                <a:cs typeface="宋体"/>
              </a:rPr>
              <a:t>网</a:t>
            </a:r>
            <a:r>
              <a:rPr sz="2750" spc="-150" dirty="0">
                <a:solidFill>
                  <a:srgbClr val="151313"/>
                </a:solidFill>
                <a:latin typeface="宋体"/>
                <a:cs typeface="宋体"/>
              </a:rPr>
              <a:t>络</a:t>
            </a:r>
            <a:r>
              <a:rPr sz="2750" spc="45" dirty="0">
                <a:solidFill>
                  <a:srgbClr val="151313"/>
                </a:solidFill>
                <a:latin typeface="宋体"/>
                <a:cs typeface="宋体"/>
              </a:rPr>
              <a:t>技</a:t>
            </a:r>
            <a:r>
              <a:rPr sz="2750" spc="50" dirty="0">
                <a:solidFill>
                  <a:srgbClr val="151313"/>
                </a:solidFill>
                <a:latin typeface="宋体"/>
                <a:cs typeface="宋体"/>
              </a:rPr>
              <a:t>术</a:t>
            </a:r>
            <a:r>
              <a:rPr sz="2750" spc="-150" dirty="0">
                <a:solidFill>
                  <a:srgbClr val="151313"/>
                </a:solidFill>
                <a:latin typeface="宋体"/>
                <a:cs typeface="宋体"/>
              </a:rPr>
              <a:t>的</a:t>
            </a:r>
            <a:r>
              <a:rPr sz="2750" spc="-155" dirty="0">
                <a:solidFill>
                  <a:srgbClr val="151313"/>
                </a:solidFill>
                <a:latin typeface="宋体"/>
                <a:cs typeface="宋体"/>
              </a:rPr>
              <a:t>发</a:t>
            </a:r>
            <a:r>
              <a:rPr sz="2750" spc="300" dirty="0">
                <a:solidFill>
                  <a:srgbClr val="151313"/>
                </a:solidFill>
                <a:latin typeface="宋体"/>
                <a:cs typeface="宋体"/>
              </a:rPr>
              <a:t>展</a:t>
            </a:r>
            <a:r>
              <a:rPr sz="2750" spc="-630" dirty="0">
                <a:solidFill>
                  <a:srgbClr val="151313"/>
                </a:solidFill>
                <a:latin typeface="宋体"/>
                <a:cs typeface="宋体"/>
              </a:rPr>
              <a:t> </a:t>
            </a:r>
            <a:r>
              <a:rPr sz="2750" spc="-955" dirty="0">
                <a:solidFill>
                  <a:srgbClr val="151313"/>
                </a:solidFill>
                <a:latin typeface="宋体"/>
                <a:cs typeface="宋体"/>
              </a:rPr>
              <a:t>，</a:t>
            </a:r>
            <a:r>
              <a:rPr sz="2750" spc="-254" dirty="0">
                <a:solidFill>
                  <a:srgbClr val="151313"/>
                </a:solidFill>
                <a:latin typeface="宋体"/>
                <a:cs typeface="宋体"/>
              </a:rPr>
              <a:t>突</a:t>
            </a:r>
            <a:r>
              <a:rPr sz="2750" spc="50" dirty="0">
                <a:solidFill>
                  <a:srgbClr val="151313"/>
                </a:solidFill>
                <a:latin typeface="宋体"/>
                <a:cs typeface="宋体"/>
              </a:rPr>
              <a:t>破</a:t>
            </a:r>
            <a:r>
              <a:rPr sz="2750" spc="-50" dirty="0">
                <a:solidFill>
                  <a:srgbClr val="151313"/>
                </a:solidFill>
                <a:latin typeface="宋体"/>
                <a:cs typeface="宋体"/>
              </a:rPr>
              <a:t>了</a:t>
            </a:r>
            <a:r>
              <a:rPr sz="2750" spc="45" dirty="0">
                <a:solidFill>
                  <a:srgbClr val="151313"/>
                </a:solidFill>
                <a:latin typeface="宋体"/>
                <a:cs typeface="宋体"/>
              </a:rPr>
              <a:t>时</a:t>
            </a:r>
            <a:r>
              <a:rPr sz="2750" spc="-50" dirty="0">
                <a:solidFill>
                  <a:srgbClr val="151313"/>
                </a:solidFill>
                <a:latin typeface="宋体"/>
                <a:cs typeface="宋体"/>
              </a:rPr>
              <a:t>空</a:t>
            </a:r>
            <a:r>
              <a:rPr sz="2750" spc="-254" dirty="0">
                <a:solidFill>
                  <a:srgbClr val="151313"/>
                </a:solidFill>
                <a:latin typeface="宋体"/>
                <a:cs typeface="宋体"/>
              </a:rPr>
              <a:t>限</a:t>
            </a:r>
            <a:r>
              <a:rPr sz="2750" spc="300" dirty="0">
                <a:solidFill>
                  <a:srgbClr val="151313"/>
                </a:solidFill>
                <a:latin typeface="宋体"/>
                <a:cs typeface="宋体"/>
              </a:rPr>
              <a:t>制</a:t>
            </a:r>
            <a:r>
              <a:rPr sz="2750" spc="-630" dirty="0">
                <a:solidFill>
                  <a:srgbClr val="151313"/>
                </a:solidFill>
                <a:latin typeface="宋体"/>
                <a:cs typeface="宋体"/>
              </a:rPr>
              <a:t> </a:t>
            </a:r>
            <a:r>
              <a:rPr sz="2750" spc="-1155" dirty="0">
                <a:solidFill>
                  <a:srgbClr val="151313"/>
                </a:solidFill>
                <a:latin typeface="宋体"/>
                <a:cs typeface="宋体"/>
              </a:rPr>
              <a:t>，</a:t>
            </a:r>
            <a:r>
              <a:rPr sz="2750" spc="-50" dirty="0">
                <a:solidFill>
                  <a:srgbClr val="151313"/>
                </a:solidFill>
                <a:latin typeface="宋体"/>
                <a:cs typeface="宋体"/>
              </a:rPr>
              <a:t>拓</a:t>
            </a:r>
            <a:r>
              <a:rPr sz="2750" spc="45" dirty="0">
                <a:solidFill>
                  <a:srgbClr val="151313"/>
                </a:solidFill>
                <a:latin typeface="宋体"/>
                <a:cs typeface="宋体"/>
              </a:rPr>
              <a:t>展</a:t>
            </a:r>
            <a:r>
              <a:rPr sz="2750" spc="-150" dirty="0">
                <a:solidFill>
                  <a:srgbClr val="151313"/>
                </a:solidFill>
                <a:latin typeface="宋体"/>
                <a:cs typeface="宋体"/>
              </a:rPr>
              <a:t>了</a:t>
            </a:r>
            <a:r>
              <a:rPr sz="2750" spc="-55" dirty="0">
                <a:solidFill>
                  <a:srgbClr val="151313"/>
                </a:solidFill>
                <a:latin typeface="宋体"/>
                <a:cs typeface="宋体"/>
              </a:rPr>
              <a:t>传播</a:t>
            </a:r>
            <a:r>
              <a:rPr sz="2750" spc="150" dirty="0">
                <a:solidFill>
                  <a:srgbClr val="151313"/>
                </a:solidFill>
                <a:latin typeface="宋体"/>
                <a:cs typeface="宋体"/>
              </a:rPr>
              <a:t>范</a:t>
            </a:r>
            <a:r>
              <a:rPr sz="2750" spc="409" dirty="0">
                <a:solidFill>
                  <a:srgbClr val="151313"/>
                </a:solidFill>
                <a:latin typeface="宋体"/>
                <a:cs typeface="宋体"/>
              </a:rPr>
              <a:t>围</a:t>
            </a:r>
            <a:r>
              <a:rPr sz="2750" spc="-940" dirty="0">
                <a:solidFill>
                  <a:srgbClr val="151313"/>
                </a:solidFill>
                <a:latin typeface="宋体"/>
                <a:cs typeface="宋体"/>
              </a:rPr>
              <a:t> </a:t>
            </a:r>
            <a:r>
              <a:rPr sz="2750" spc="245" dirty="0">
                <a:solidFill>
                  <a:srgbClr val="151313"/>
                </a:solidFill>
                <a:latin typeface="宋体"/>
                <a:cs typeface="宋体"/>
              </a:rPr>
              <a:t>，</a:t>
            </a:r>
            <a:endParaRPr sz="2750">
              <a:latin typeface="宋体"/>
              <a:cs typeface="宋体"/>
            </a:endParaRPr>
          </a:p>
          <a:p>
            <a:pPr marL="25400" marR="5080">
              <a:lnSpc>
                <a:spcPts val="3200"/>
              </a:lnSpc>
              <a:spcBef>
                <a:spcPts val="190"/>
              </a:spcBef>
            </a:pPr>
            <a:r>
              <a:rPr sz="2750" spc="-155" dirty="0">
                <a:solidFill>
                  <a:srgbClr val="151313"/>
                </a:solidFill>
                <a:latin typeface="宋体"/>
                <a:cs typeface="宋体"/>
              </a:rPr>
              <a:t>创</a:t>
            </a:r>
            <a:r>
              <a:rPr sz="2750" spc="45" dirty="0">
                <a:solidFill>
                  <a:srgbClr val="151313"/>
                </a:solidFill>
                <a:latin typeface="宋体"/>
                <a:cs typeface="宋体"/>
              </a:rPr>
              <a:t>新</a:t>
            </a:r>
            <a:r>
              <a:rPr sz="2750" spc="-150" dirty="0">
                <a:solidFill>
                  <a:srgbClr val="151313"/>
                </a:solidFill>
                <a:latin typeface="宋体"/>
                <a:cs typeface="宋体"/>
              </a:rPr>
              <a:t>了</a:t>
            </a:r>
            <a:r>
              <a:rPr sz="2750" spc="-55" dirty="0">
                <a:solidFill>
                  <a:srgbClr val="151313"/>
                </a:solidFill>
                <a:latin typeface="宋体"/>
                <a:cs typeface="宋体"/>
              </a:rPr>
              <a:t>传</a:t>
            </a:r>
            <a:r>
              <a:rPr sz="2750" spc="45" dirty="0">
                <a:solidFill>
                  <a:srgbClr val="151313"/>
                </a:solidFill>
                <a:latin typeface="宋体"/>
                <a:cs typeface="宋体"/>
              </a:rPr>
              <a:t>播</a:t>
            </a:r>
            <a:r>
              <a:rPr sz="2750" spc="-155" dirty="0">
                <a:solidFill>
                  <a:srgbClr val="151313"/>
                </a:solidFill>
                <a:latin typeface="宋体"/>
                <a:cs typeface="宋体"/>
              </a:rPr>
              <a:t>手</a:t>
            </a:r>
            <a:r>
              <a:rPr sz="2750" spc="245" dirty="0">
                <a:solidFill>
                  <a:srgbClr val="151313"/>
                </a:solidFill>
                <a:latin typeface="宋体"/>
                <a:cs typeface="宋体"/>
              </a:rPr>
              <a:t>段</a:t>
            </a:r>
            <a:r>
              <a:rPr sz="2750" spc="-575" dirty="0">
                <a:solidFill>
                  <a:srgbClr val="151313"/>
                </a:solidFill>
                <a:latin typeface="宋体"/>
                <a:cs typeface="宋体"/>
              </a:rPr>
              <a:t> </a:t>
            </a:r>
            <a:r>
              <a:rPr sz="2750" spc="-955" dirty="0">
                <a:solidFill>
                  <a:srgbClr val="151313"/>
                </a:solidFill>
                <a:latin typeface="宋体"/>
                <a:cs typeface="宋体"/>
              </a:rPr>
              <a:t>，</a:t>
            </a:r>
            <a:r>
              <a:rPr sz="2750" spc="-150" dirty="0">
                <a:solidFill>
                  <a:srgbClr val="151313"/>
                </a:solidFill>
                <a:latin typeface="宋体"/>
                <a:cs typeface="宋体"/>
              </a:rPr>
              <a:t>引</a:t>
            </a:r>
            <a:r>
              <a:rPr sz="2750" spc="-55" dirty="0">
                <a:solidFill>
                  <a:srgbClr val="151313"/>
                </a:solidFill>
                <a:latin typeface="宋体"/>
                <a:cs typeface="宋体"/>
              </a:rPr>
              <a:t>发</a:t>
            </a:r>
            <a:r>
              <a:rPr sz="2750" spc="-150" dirty="0">
                <a:solidFill>
                  <a:srgbClr val="151313"/>
                </a:solidFill>
                <a:latin typeface="宋体"/>
                <a:cs typeface="宋体"/>
              </a:rPr>
              <a:t>了</a:t>
            </a:r>
            <a:r>
              <a:rPr sz="2750" spc="-55" dirty="0">
                <a:solidFill>
                  <a:srgbClr val="151313"/>
                </a:solidFill>
                <a:latin typeface="宋体"/>
                <a:cs typeface="宋体"/>
              </a:rPr>
              <a:t>传播格</a:t>
            </a:r>
            <a:r>
              <a:rPr sz="2750" spc="150" dirty="0">
                <a:solidFill>
                  <a:srgbClr val="151313"/>
                </a:solidFill>
                <a:latin typeface="宋体"/>
                <a:cs typeface="宋体"/>
              </a:rPr>
              <a:t>局</a:t>
            </a:r>
            <a:r>
              <a:rPr sz="2750" spc="-250" dirty="0">
                <a:solidFill>
                  <a:srgbClr val="151313"/>
                </a:solidFill>
                <a:latin typeface="宋体"/>
                <a:cs typeface="宋体"/>
              </a:rPr>
              <a:t>的</a:t>
            </a:r>
            <a:r>
              <a:rPr sz="2750" spc="45" dirty="0">
                <a:solidFill>
                  <a:srgbClr val="151313"/>
                </a:solidFill>
                <a:latin typeface="宋体"/>
                <a:cs typeface="宋体"/>
              </a:rPr>
              <a:t>根</a:t>
            </a:r>
            <a:r>
              <a:rPr sz="2750" spc="-150" dirty="0">
                <a:solidFill>
                  <a:srgbClr val="151313"/>
                </a:solidFill>
                <a:latin typeface="宋体"/>
                <a:cs typeface="宋体"/>
              </a:rPr>
              <a:t>本</a:t>
            </a:r>
            <a:r>
              <a:rPr sz="2750" spc="45" dirty="0">
                <a:solidFill>
                  <a:srgbClr val="151313"/>
                </a:solidFill>
                <a:latin typeface="宋体"/>
                <a:cs typeface="宋体"/>
              </a:rPr>
              <a:t>性</a:t>
            </a:r>
            <a:r>
              <a:rPr sz="2750" spc="-55" dirty="0">
                <a:solidFill>
                  <a:srgbClr val="151313"/>
                </a:solidFill>
                <a:latin typeface="宋体"/>
                <a:cs typeface="宋体"/>
              </a:rPr>
              <a:t>变</a:t>
            </a:r>
            <a:r>
              <a:rPr sz="2750" spc="45" dirty="0">
                <a:solidFill>
                  <a:srgbClr val="151313"/>
                </a:solidFill>
                <a:latin typeface="宋体"/>
                <a:cs typeface="宋体"/>
              </a:rPr>
              <a:t>革</a:t>
            </a:r>
            <a:r>
              <a:rPr sz="2750" spc="1125" dirty="0">
                <a:solidFill>
                  <a:srgbClr val="151313"/>
                </a:solidFill>
                <a:latin typeface="宋体"/>
                <a:cs typeface="宋体"/>
              </a:rPr>
              <a:t>。</a:t>
            </a:r>
            <a:r>
              <a:rPr sz="2750" spc="-1770" dirty="0">
                <a:solidFill>
                  <a:srgbClr val="151313"/>
                </a:solidFill>
                <a:latin typeface="宋体"/>
                <a:cs typeface="宋体"/>
              </a:rPr>
              <a:t>网</a:t>
            </a:r>
            <a:r>
              <a:rPr sz="2750" spc="50" dirty="0">
                <a:solidFill>
                  <a:srgbClr val="151313"/>
                </a:solidFill>
                <a:latin typeface="宋体"/>
                <a:cs typeface="宋体"/>
              </a:rPr>
              <a:t>络</a:t>
            </a:r>
            <a:r>
              <a:rPr sz="2750" spc="-250" dirty="0">
                <a:solidFill>
                  <a:srgbClr val="151313"/>
                </a:solidFill>
                <a:latin typeface="宋体"/>
                <a:cs typeface="宋体"/>
              </a:rPr>
              <a:t>已</a:t>
            </a:r>
            <a:r>
              <a:rPr sz="2750" spc="50" dirty="0">
                <a:solidFill>
                  <a:srgbClr val="151313"/>
                </a:solidFill>
                <a:latin typeface="宋体"/>
                <a:cs typeface="宋体"/>
              </a:rPr>
              <a:t>成</a:t>
            </a:r>
            <a:r>
              <a:rPr sz="2750" spc="80" dirty="0">
                <a:solidFill>
                  <a:srgbClr val="151313"/>
                </a:solidFill>
                <a:latin typeface="宋体"/>
                <a:cs typeface="宋体"/>
              </a:rPr>
              <a:t>为</a:t>
            </a:r>
            <a:r>
              <a:rPr sz="2750" spc="-285" dirty="0">
                <a:solidFill>
                  <a:srgbClr val="151313"/>
                </a:solidFill>
                <a:latin typeface="宋体"/>
                <a:cs typeface="宋体"/>
              </a:rPr>
              <a:t>人</a:t>
            </a:r>
            <a:r>
              <a:rPr sz="2750" spc="45" dirty="0">
                <a:solidFill>
                  <a:srgbClr val="151313"/>
                </a:solidFill>
                <a:latin typeface="宋体"/>
                <a:cs typeface="宋体"/>
              </a:rPr>
              <a:t>们</a:t>
            </a:r>
            <a:r>
              <a:rPr sz="2750" spc="-55" dirty="0">
                <a:solidFill>
                  <a:srgbClr val="151313"/>
                </a:solidFill>
                <a:latin typeface="宋体"/>
                <a:cs typeface="宋体"/>
              </a:rPr>
              <a:t>获取</a:t>
            </a:r>
            <a:r>
              <a:rPr sz="2750" spc="-50" dirty="0">
                <a:solidFill>
                  <a:srgbClr val="151313"/>
                </a:solidFill>
                <a:latin typeface="宋体"/>
                <a:cs typeface="宋体"/>
              </a:rPr>
              <a:t>信</a:t>
            </a:r>
            <a:r>
              <a:rPr sz="2750" spc="150" dirty="0">
                <a:solidFill>
                  <a:srgbClr val="151313"/>
                </a:solidFill>
                <a:latin typeface="宋体"/>
                <a:cs typeface="宋体"/>
              </a:rPr>
              <a:t>息</a:t>
            </a:r>
            <a:r>
              <a:rPr sz="2750" spc="-360" dirty="0">
                <a:solidFill>
                  <a:srgbClr val="151313"/>
                </a:solidFill>
                <a:latin typeface="宋体"/>
                <a:cs typeface="宋体"/>
              </a:rPr>
              <a:t>、</a:t>
            </a:r>
            <a:r>
              <a:rPr sz="2750" spc="-180" dirty="0">
                <a:solidFill>
                  <a:srgbClr val="151313"/>
                </a:solidFill>
                <a:latin typeface="宋体"/>
                <a:cs typeface="宋体"/>
              </a:rPr>
              <a:t> </a:t>
            </a:r>
            <a:r>
              <a:rPr sz="2750" spc="-55" dirty="0">
                <a:solidFill>
                  <a:srgbClr val="151313"/>
                </a:solidFill>
                <a:latin typeface="宋体"/>
                <a:cs typeface="宋体"/>
              </a:rPr>
              <a:t>学</a:t>
            </a:r>
            <a:r>
              <a:rPr sz="2750" spc="-155" dirty="0">
                <a:solidFill>
                  <a:srgbClr val="151313"/>
                </a:solidFill>
                <a:latin typeface="宋体"/>
                <a:cs typeface="宋体"/>
              </a:rPr>
              <a:t>习</a:t>
            </a:r>
            <a:r>
              <a:rPr sz="2750" spc="45" dirty="0">
                <a:solidFill>
                  <a:srgbClr val="151313"/>
                </a:solidFill>
                <a:latin typeface="宋体"/>
                <a:cs typeface="宋体"/>
              </a:rPr>
              <a:t>交流</a:t>
            </a:r>
            <a:r>
              <a:rPr sz="2750" spc="-250" dirty="0">
                <a:solidFill>
                  <a:srgbClr val="151313"/>
                </a:solidFill>
                <a:latin typeface="宋体"/>
                <a:cs typeface="宋体"/>
              </a:rPr>
              <a:t>的</a:t>
            </a:r>
            <a:r>
              <a:rPr sz="2750" spc="45" dirty="0">
                <a:solidFill>
                  <a:srgbClr val="151313"/>
                </a:solidFill>
                <a:latin typeface="宋体"/>
                <a:cs typeface="宋体"/>
              </a:rPr>
              <a:t>新</a:t>
            </a:r>
            <a:r>
              <a:rPr sz="2750" spc="550" dirty="0">
                <a:solidFill>
                  <a:srgbClr val="151313"/>
                </a:solidFill>
                <a:latin typeface="宋体"/>
                <a:cs typeface="宋体"/>
              </a:rPr>
              <a:t>霜</a:t>
            </a:r>
            <a:r>
              <a:rPr sz="2750" spc="-495" dirty="0">
                <a:solidFill>
                  <a:srgbClr val="151313"/>
                </a:solidFill>
                <a:latin typeface="宋体"/>
                <a:cs typeface="宋体"/>
              </a:rPr>
              <a:t>重</a:t>
            </a:r>
            <a:r>
              <a:rPr sz="2750" spc="-530" dirty="0">
                <a:solidFill>
                  <a:srgbClr val="151313"/>
                </a:solidFill>
                <a:latin typeface="宋体"/>
                <a:cs typeface="宋体"/>
              </a:rPr>
              <a:t> </a:t>
            </a:r>
            <a:r>
              <a:rPr sz="2750" spc="-1155" dirty="0">
                <a:solidFill>
                  <a:srgbClr val="151313"/>
                </a:solidFill>
                <a:latin typeface="宋体"/>
                <a:cs typeface="宋体"/>
              </a:rPr>
              <a:t>，</a:t>
            </a:r>
            <a:r>
              <a:rPr sz="2750" spc="50" dirty="0">
                <a:solidFill>
                  <a:srgbClr val="151313"/>
                </a:solidFill>
                <a:latin typeface="宋体"/>
                <a:cs typeface="宋体"/>
              </a:rPr>
              <a:t>成</a:t>
            </a:r>
            <a:r>
              <a:rPr sz="2750" spc="80" dirty="0">
                <a:solidFill>
                  <a:srgbClr val="151313"/>
                </a:solidFill>
                <a:latin typeface="宋体"/>
                <a:cs typeface="宋体"/>
              </a:rPr>
              <a:t>为</a:t>
            </a:r>
            <a:r>
              <a:rPr sz="2750" spc="-285" dirty="0">
                <a:solidFill>
                  <a:srgbClr val="151313"/>
                </a:solidFill>
                <a:latin typeface="宋体"/>
                <a:cs typeface="宋体"/>
              </a:rPr>
              <a:t>人</a:t>
            </a:r>
            <a:r>
              <a:rPr sz="2750" spc="-55" dirty="0">
                <a:solidFill>
                  <a:srgbClr val="151313"/>
                </a:solidFill>
                <a:latin typeface="宋体"/>
                <a:cs typeface="宋体"/>
              </a:rPr>
              <a:t>类</a:t>
            </a:r>
            <a:r>
              <a:rPr sz="2750" spc="50" dirty="0">
                <a:solidFill>
                  <a:srgbClr val="151313"/>
                </a:solidFill>
                <a:latin typeface="宋体"/>
                <a:cs typeface="宋体"/>
              </a:rPr>
              <a:t>知</a:t>
            </a:r>
            <a:r>
              <a:rPr sz="2750" spc="-150" dirty="0">
                <a:solidFill>
                  <a:srgbClr val="151313"/>
                </a:solidFill>
                <a:latin typeface="宋体"/>
                <a:cs typeface="宋体"/>
              </a:rPr>
              <a:t>识</a:t>
            </a:r>
            <a:r>
              <a:rPr sz="2750" spc="-55" dirty="0">
                <a:solidFill>
                  <a:srgbClr val="151313"/>
                </a:solidFill>
                <a:latin typeface="宋体"/>
                <a:cs typeface="宋体"/>
              </a:rPr>
              <a:t>传</a:t>
            </a:r>
            <a:r>
              <a:rPr sz="2750" spc="145" dirty="0">
                <a:solidFill>
                  <a:srgbClr val="151313"/>
                </a:solidFill>
                <a:latin typeface="宋体"/>
                <a:cs typeface="宋体"/>
              </a:rPr>
              <a:t>播</a:t>
            </a:r>
            <a:r>
              <a:rPr sz="2750" spc="-250" dirty="0">
                <a:solidFill>
                  <a:srgbClr val="151313"/>
                </a:solidFill>
                <a:latin typeface="宋体"/>
                <a:cs typeface="宋体"/>
              </a:rPr>
              <a:t>的</a:t>
            </a:r>
            <a:r>
              <a:rPr sz="2750" spc="-55" dirty="0">
                <a:solidFill>
                  <a:srgbClr val="151313"/>
                </a:solidFill>
                <a:latin typeface="宋体"/>
                <a:cs typeface="宋体"/>
              </a:rPr>
              <a:t>新</a:t>
            </a:r>
            <a:r>
              <a:rPr sz="2750" spc="45" dirty="0">
                <a:solidFill>
                  <a:srgbClr val="151313"/>
                </a:solidFill>
                <a:latin typeface="宋体"/>
                <a:cs typeface="宋体"/>
              </a:rPr>
              <a:t>载体</a:t>
            </a:r>
            <a:r>
              <a:rPr sz="2750" spc="1320" dirty="0">
                <a:solidFill>
                  <a:srgbClr val="151313"/>
                </a:solidFill>
                <a:latin typeface="宋体"/>
                <a:cs typeface="宋体"/>
              </a:rPr>
              <a:t>。</a:t>
            </a:r>
            <a:endParaRPr sz="2750">
              <a:latin typeface="宋体"/>
              <a:cs typeface="宋体"/>
            </a:endParaRPr>
          </a:p>
          <a:p>
            <a:pPr marL="25400" marR="292735" indent="-12700" algn="just">
              <a:lnSpc>
                <a:spcPct val="98500"/>
              </a:lnSpc>
              <a:spcBef>
                <a:spcPts val="660"/>
              </a:spcBef>
            </a:pPr>
            <a:r>
              <a:rPr sz="2750" spc="45" dirty="0">
                <a:solidFill>
                  <a:srgbClr val="151313"/>
                </a:solidFill>
                <a:latin typeface="宋体"/>
                <a:cs typeface="宋体"/>
              </a:rPr>
              <a:t>宝</a:t>
            </a:r>
            <a:r>
              <a:rPr sz="2750" spc="-155" dirty="0">
                <a:solidFill>
                  <a:srgbClr val="151313"/>
                </a:solidFill>
                <a:latin typeface="宋体"/>
                <a:cs typeface="宋体"/>
              </a:rPr>
              <a:t>严</a:t>
            </a:r>
            <a:r>
              <a:rPr sz="2750" spc="50" dirty="0">
                <a:solidFill>
                  <a:srgbClr val="151313"/>
                </a:solidFill>
                <a:latin typeface="宋体"/>
                <a:cs typeface="宋体"/>
              </a:rPr>
              <a:t>笠洁</a:t>
            </a:r>
            <a:r>
              <a:rPr sz="2750" spc="-250" dirty="0">
                <a:solidFill>
                  <a:srgbClr val="151313"/>
                </a:solidFill>
                <a:latin typeface="宋体"/>
                <a:cs typeface="宋体"/>
              </a:rPr>
              <a:t>的</a:t>
            </a:r>
            <a:r>
              <a:rPr sz="2750" spc="145" dirty="0">
                <a:solidFill>
                  <a:srgbClr val="151313"/>
                </a:solidFill>
                <a:latin typeface="宋体"/>
                <a:cs typeface="宋体"/>
              </a:rPr>
              <a:t>新</a:t>
            </a:r>
            <a:r>
              <a:rPr sz="2750" spc="-50" dirty="0">
                <a:solidFill>
                  <a:srgbClr val="151313"/>
                </a:solidFill>
                <a:latin typeface="宋体"/>
                <a:cs typeface="宋体"/>
              </a:rPr>
              <a:t>空间</a:t>
            </a:r>
            <a:r>
              <a:rPr sz="2750" spc="1145" dirty="0">
                <a:solidFill>
                  <a:srgbClr val="151313"/>
                </a:solidFill>
                <a:latin typeface="宋体"/>
                <a:cs typeface="宋体"/>
              </a:rPr>
              <a:t>。</a:t>
            </a:r>
            <a:r>
              <a:rPr sz="2750" spc="-1685" dirty="0">
                <a:solidFill>
                  <a:srgbClr val="151313"/>
                </a:solidFill>
                <a:latin typeface="宋体"/>
                <a:cs typeface="宋体"/>
              </a:rPr>
              <a:t>当</a:t>
            </a:r>
            <a:r>
              <a:rPr sz="2750" spc="45" dirty="0">
                <a:solidFill>
                  <a:srgbClr val="151313"/>
                </a:solidFill>
                <a:latin typeface="宋体"/>
                <a:cs typeface="宋体"/>
              </a:rPr>
              <a:t>今</a:t>
            </a:r>
            <a:r>
              <a:rPr sz="2750" spc="-55" dirty="0">
                <a:solidFill>
                  <a:srgbClr val="151313"/>
                </a:solidFill>
                <a:latin typeface="宋体"/>
                <a:cs typeface="宋体"/>
              </a:rPr>
              <a:t>世</a:t>
            </a:r>
            <a:r>
              <a:rPr sz="2750" spc="220" dirty="0">
                <a:solidFill>
                  <a:srgbClr val="151313"/>
                </a:solidFill>
                <a:latin typeface="宋体"/>
                <a:cs typeface="宋体"/>
              </a:rPr>
              <a:t>界</a:t>
            </a:r>
            <a:r>
              <a:rPr sz="2750" spc="-645" dirty="0">
                <a:solidFill>
                  <a:srgbClr val="151313"/>
                </a:solidFill>
                <a:latin typeface="宋体"/>
                <a:cs typeface="宋体"/>
              </a:rPr>
              <a:t> </a:t>
            </a:r>
            <a:r>
              <a:rPr sz="2750" spc="-955" dirty="0">
                <a:solidFill>
                  <a:srgbClr val="151313"/>
                </a:solidFill>
                <a:latin typeface="宋体"/>
                <a:cs typeface="宋体"/>
              </a:rPr>
              <a:t>，</a:t>
            </a:r>
            <a:r>
              <a:rPr sz="2750" spc="-150" dirty="0">
                <a:solidFill>
                  <a:srgbClr val="151313"/>
                </a:solidFill>
                <a:latin typeface="宋体"/>
                <a:cs typeface="宋体"/>
              </a:rPr>
              <a:t>网</a:t>
            </a:r>
            <a:r>
              <a:rPr sz="2750" spc="-50" dirty="0">
                <a:solidFill>
                  <a:srgbClr val="151313"/>
                </a:solidFill>
                <a:latin typeface="宋体"/>
                <a:cs typeface="宋体"/>
              </a:rPr>
              <a:t>络</a:t>
            </a:r>
            <a:r>
              <a:rPr sz="2750" spc="-150" dirty="0">
                <a:solidFill>
                  <a:srgbClr val="151313"/>
                </a:solidFill>
                <a:latin typeface="宋体"/>
                <a:cs typeface="宋体"/>
              </a:rPr>
              <a:t>深</a:t>
            </a:r>
            <a:r>
              <a:rPr sz="2750" spc="50" dirty="0">
                <a:solidFill>
                  <a:srgbClr val="151313"/>
                </a:solidFill>
                <a:latin typeface="宋体"/>
                <a:cs typeface="宋体"/>
              </a:rPr>
              <a:t>度融</a:t>
            </a:r>
            <a:r>
              <a:rPr sz="2750" spc="-55" dirty="0">
                <a:solidFill>
                  <a:srgbClr val="151313"/>
                </a:solidFill>
                <a:latin typeface="宋体"/>
                <a:cs typeface="宋体"/>
              </a:rPr>
              <a:t>入</a:t>
            </a:r>
            <a:r>
              <a:rPr sz="2750" spc="-250" dirty="0">
                <a:solidFill>
                  <a:srgbClr val="151313"/>
                </a:solidFill>
                <a:latin typeface="宋体"/>
                <a:cs typeface="宋体"/>
              </a:rPr>
              <a:t>人</a:t>
            </a:r>
            <a:r>
              <a:rPr sz="2750" spc="145" dirty="0">
                <a:solidFill>
                  <a:srgbClr val="151313"/>
                </a:solidFill>
                <a:latin typeface="宋体"/>
                <a:cs typeface="宋体"/>
              </a:rPr>
              <a:t>们</a:t>
            </a:r>
            <a:r>
              <a:rPr sz="2750" spc="-150" dirty="0">
                <a:solidFill>
                  <a:srgbClr val="151313"/>
                </a:solidFill>
                <a:latin typeface="宋体"/>
                <a:cs typeface="宋体"/>
              </a:rPr>
              <a:t>的</a:t>
            </a:r>
            <a:r>
              <a:rPr sz="2750" spc="45" dirty="0">
                <a:solidFill>
                  <a:srgbClr val="151313"/>
                </a:solidFill>
                <a:latin typeface="宋体"/>
                <a:cs typeface="宋体"/>
              </a:rPr>
              <a:t>学</a:t>
            </a:r>
            <a:r>
              <a:rPr sz="2750" spc="50" dirty="0">
                <a:solidFill>
                  <a:srgbClr val="151313"/>
                </a:solidFill>
                <a:latin typeface="宋体"/>
                <a:cs typeface="宋体"/>
              </a:rPr>
              <a:t>习</a:t>
            </a:r>
            <a:r>
              <a:rPr sz="2750" spc="-355" dirty="0">
                <a:solidFill>
                  <a:srgbClr val="151313"/>
                </a:solidFill>
                <a:latin typeface="宋体"/>
                <a:cs typeface="宋体"/>
              </a:rPr>
              <a:t>、</a:t>
            </a:r>
            <a:r>
              <a:rPr sz="2750" spc="45" dirty="0">
                <a:solidFill>
                  <a:srgbClr val="151313"/>
                </a:solidFill>
                <a:latin typeface="宋体"/>
                <a:cs typeface="宋体"/>
              </a:rPr>
              <a:t>宝</a:t>
            </a:r>
            <a:r>
              <a:rPr sz="2750" spc="150" dirty="0">
                <a:solidFill>
                  <a:srgbClr val="151313"/>
                </a:solidFill>
                <a:latin typeface="宋体"/>
                <a:cs typeface="宋体"/>
              </a:rPr>
              <a:t>洁</a:t>
            </a:r>
            <a:r>
              <a:rPr sz="2750" spc="-254" dirty="0">
                <a:solidFill>
                  <a:srgbClr val="151313"/>
                </a:solidFill>
                <a:latin typeface="宋体"/>
                <a:cs typeface="宋体"/>
              </a:rPr>
              <a:t>、</a:t>
            </a:r>
            <a:r>
              <a:rPr sz="2750" spc="-150" dirty="0">
                <a:solidFill>
                  <a:srgbClr val="151313"/>
                </a:solidFill>
                <a:latin typeface="宋体"/>
                <a:cs typeface="宋体"/>
              </a:rPr>
              <a:t>工</a:t>
            </a:r>
            <a:r>
              <a:rPr sz="2750" spc="-50" dirty="0">
                <a:solidFill>
                  <a:srgbClr val="151313"/>
                </a:solidFill>
                <a:latin typeface="宋体"/>
                <a:cs typeface="宋体"/>
              </a:rPr>
              <a:t>作</a:t>
            </a:r>
            <a:r>
              <a:rPr sz="2750" spc="50" dirty="0">
                <a:solidFill>
                  <a:srgbClr val="151313"/>
                </a:solidFill>
                <a:latin typeface="宋体"/>
                <a:cs typeface="宋体"/>
              </a:rPr>
              <a:t>等</a:t>
            </a:r>
            <a:r>
              <a:rPr sz="2750" spc="275" dirty="0">
                <a:solidFill>
                  <a:srgbClr val="151313"/>
                </a:solidFill>
                <a:latin typeface="宋体"/>
                <a:cs typeface="宋体"/>
              </a:rPr>
              <a:t>万</a:t>
            </a:r>
            <a:r>
              <a:rPr sz="2750" spc="135" dirty="0">
                <a:solidFill>
                  <a:srgbClr val="151313"/>
                </a:solidFill>
                <a:latin typeface="宋体"/>
                <a:cs typeface="宋体"/>
              </a:rPr>
              <a:t> </a:t>
            </a:r>
            <a:r>
              <a:rPr sz="2750" spc="-50" dirty="0">
                <a:solidFill>
                  <a:srgbClr val="151313"/>
                </a:solidFill>
                <a:latin typeface="宋体"/>
                <a:cs typeface="宋体"/>
              </a:rPr>
              <a:t>万</a:t>
            </a:r>
            <a:r>
              <a:rPr sz="2750" spc="-55" dirty="0">
                <a:solidFill>
                  <a:srgbClr val="151313"/>
                </a:solidFill>
                <a:latin typeface="宋体"/>
                <a:cs typeface="宋体"/>
              </a:rPr>
              <a:t>面</a:t>
            </a:r>
            <a:r>
              <a:rPr sz="2750" spc="135" dirty="0">
                <a:solidFill>
                  <a:srgbClr val="151313"/>
                </a:solidFill>
                <a:latin typeface="宋体"/>
                <a:cs typeface="宋体"/>
              </a:rPr>
              <a:t>面</a:t>
            </a:r>
            <a:r>
              <a:rPr sz="2750" spc="-565" dirty="0">
                <a:solidFill>
                  <a:srgbClr val="151313"/>
                </a:solidFill>
                <a:latin typeface="宋体"/>
                <a:cs typeface="宋体"/>
              </a:rPr>
              <a:t> </a:t>
            </a:r>
            <a:r>
              <a:rPr sz="2750" spc="-955" dirty="0">
                <a:solidFill>
                  <a:srgbClr val="151313"/>
                </a:solidFill>
                <a:latin typeface="宋体"/>
                <a:cs typeface="宋体"/>
              </a:rPr>
              <a:t>，</a:t>
            </a:r>
            <a:r>
              <a:rPr sz="2750" spc="-150" dirty="0">
                <a:solidFill>
                  <a:srgbClr val="151313"/>
                </a:solidFill>
                <a:latin typeface="宋体"/>
                <a:cs typeface="宋体"/>
              </a:rPr>
              <a:t>网络</a:t>
            </a:r>
            <a:r>
              <a:rPr sz="2750" spc="50" dirty="0">
                <a:solidFill>
                  <a:srgbClr val="151313"/>
                </a:solidFill>
                <a:latin typeface="宋体"/>
                <a:cs typeface="宋体"/>
              </a:rPr>
              <a:t>教</a:t>
            </a:r>
            <a:r>
              <a:rPr sz="2750" spc="145" dirty="0">
                <a:solidFill>
                  <a:srgbClr val="151313"/>
                </a:solidFill>
                <a:latin typeface="宋体"/>
                <a:cs typeface="宋体"/>
              </a:rPr>
              <a:t>育</a:t>
            </a:r>
            <a:r>
              <a:rPr sz="2750" spc="-254" dirty="0">
                <a:solidFill>
                  <a:srgbClr val="151313"/>
                </a:solidFill>
                <a:latin typeface="宋体"/>
                <a:cs typeface="宋体"/>
              </a:rPr>
              <a:t>、</a:t>
            </a:r>
            <a:r>
              <a:rPr sz="2750" spc="-55" dirty="0">
                <a:solidFill>
                  <a:srgbClr val="151313"/>
                </a:solidFill>
                <a:latin typeface="宋体"/>
                <a:cs typeface="宋体"/>
              </a:rPr>
              <a:t>创</a:t>
            </a:r>
            <a:r>
              <a:rPr sz="2750" spc="150" dirty="0">
                <a:solidFill>
                  <a:srgbClr val="151313"/>
                </a:solidFill>
                <a:latin typeface="宋体"/>
                <a:cs typeface="宋体"/>
              </a:rPr>
              <a:t>业</a:t>
            </a:r>
            <a:r>
              <a:rPr sz="2750" spc="-155" dirty="0">
                <a:solidFill>
                  <a:srgbClr val="151313"/>
                </a:solidFill>
                <a:latin typeface="宋体"/>
                <a:cs typeface="宋体"/>
              </a:rPr>
              <a:t>、医</a:t>
            </a:r>
            <a:r>
              <a:rPr sz="2750" spc="150" dirty="0">
                <a:solidFill>
                  <a:srgbClr val="151313"/>
                </a:solidFill>
                <a:latin typeface="宋体"/>
                <a:cs typeface="宋体"/>
              </a:rPr>
              <a:t>疗</a:t>
            </a:r>
            <a:r>
              <a:rPr sz="2750" spc="-254" dirty="0">
                <a:solidFill>
                  <a:srgbClr val="151313"/>
                </a:solidFill>
                <a:latin typeface="宋体"/>
                <a:cs typeface="宋体"/>
              </a:rPr>
              <a:t>、</a:t>
            </a:r>
            <a:r>
              <a:rPr sz="2750" spc="-155" dirty="0">
                <a:solidFill>
                  <a:srgbClr val="151313"/>
                </a:solidFill>
                <a:latin typeface="宋体"/>
                <a:cs typeface="宋体"/>
              </a:rPr>
              <a:t>购</a:t>
            </a:r>
            <a:r>
              <a:rPr sz="2750" spc="250" dirty="0">
                <a:solidFill>
                  <a:srgbClr val="151313"/>
                </a:solidFill>
                <a:latin typeface="宋体"/>
                <a:cs typeface="宋体"/>
              </a:rPr>
              <a:t>物</a:t>
            </a:r>
            <a:r>
              <a:rPr sz="2750" spc="-254" dirty="0">
                <a:solidFill>
                  <a:srgbClr val="151313"/>
                </a:solidFill>
                <a:latin typeface="宋体"/>
                <a:cs typeface="宋体"/>
              </a:rPr>
              <a:t>、</a:t>
            </a:r>
            <a:r>
              <a:rPr sz="2750" spc="-50" dirty="0">
                <a:solidFill>
                  <a:srgbClr val="151313"/>
                </a:solidFill>
                <a:latin typeface="宋体"/>
                <a:cs typeface="宋体"/>
              </a:rPr>
              <a:t>金</a:t>
            </a:r>
            <a:r>
              <a:rPr sz="2750" spc="-150" dirty="0">
                <a:solidFill>
                  <a:srgbClr val="151313"/>
                </a:solidFill>
                <a:latin typeface="宋体"/>
                <a:cs typeface="宋体"/>
              </a:rPr>
              <a:t>融</a:t>
            </a:r>
            <a:r>
              <a:rPr sz="2750" spc="350" dirty="0">
                <a:solidFill>
                  <a:srgbClr val="151313"/>
                </a:solidFill>
                <a:latin typeface="宋体"/>
                <a:cs typeface="宋体"/>
              </a:rPr>
              <a:t>等</a:t>
            </a:r>
            <a:r>
              <a:rPr sz="2750" spc="-450" dirty="0">
                <a:solidFill>
                  <a:srgbClr val="151313"/>
                </a:solidFill>
                <a:latin typeface="宋体"/>
                <a:cs typeface="宋体"/>
              </a:rPr>
              <a:t>曰</a:t>
            </a:r>
            <a:r>
              <a:rPr sz="2750" spc="-50" dirty="0">
                <a:solidFill>
                  <a:srgbClr val="151313"/>
                </a:solidFill>
                <a:latin typeface="宋体"/>
                <a:cs typeface="宋体"/>
              </a:rPr>
              <a:t>益普</a:t>
            </a:r>
            <a:r>
              <a:rPr sz="2750" spc="275" dirty="0">
                <a:solidFill>
                  <a:srgbClr val="151313"/>
                </a:solidFill>
                <a:latin typeface="宋体"/>
                <a:cs typeface="宋体"/>
              </a:rPr>
              <a:t>及</a:t>
            </a:r>
            <a:r>
              <a:rPr sz="2750" spc="-600" dirty="0">
                <a:solidFill>
                  <a:srgbClr val="151313"/>
                </a:solidFill>
                <a:latin typeface="宋体"/>
                <a:cs typeface="宋体"/>
              </a:rPr>
              <a:t> </a:t>
            </a:r>
            <a:r>
              <a:rPr sz="2750" spc="-1055" dirty="0">
                <a:solidFill>
                  <a:srgbClr val="151313"/>
                </a:solidFill>
                <a:latin typeface="宋体"/>
                <a:cs typeface="宋体"/>
              </a:rPr>
              <a:t>，</a:t>
            </a:r>
            <a:r>
              <a:rPr sz="2750" spc="-50" dirty="0">
                <a:solidFill>
                  <a:srgbClr val="151313"/>
                </a:solidFill>
                <a:latin typeface="宋体"/>
                <a:cs typeface="宋体"/>
              </a:rPr>
              <a:t>越</a:t>
            </a:r>
            <a:r>
              <a:rPr sz="2750" spc="-55" dirty="0">
                <a:solidFill>
                  <a:srgbClr val="151313"/>
                </a:solidFill>
                <a:latin typeface="宋体"/>
                <a:cs typeface="宋体"/>
              </a:rPr>
              <a:t>来</a:t>
            </a:r>
            <a:r>
              <a:rPr sz="2750" spc="50" dirty="0">
                <a:solidFill>
                  <a:srgbClr val="151313"/>
                </a:solidFill>
                <a:latin typeface="宋体"/>
                <a:cs typeface="宋体"/>
              </a:rPr>
              <a:t>越</a:t>
            </a:r>
            <a:r>
              <a:rPr sz="2750" spc="-55" dirty="0">
                <a:solidFill>
                  <a:srgbClr val="151313"/>
                </a:solidFill>
                <a:latin typeface="宋体"/>
                <a:cs typeface="宋体"/>
              </a:rPr>
              <a:t>多</a:t>
            </a:r>
            <a:r>
              <a:rPr sz="2750" spc="-50" dirty="0">
                <a:solidFill>
                  <a:srgbClr val="151313"/>
                </a:solidFill>
                <a:latin typeface="宋体"/>
                <a:cs typeface="宋体"/>
              </a:rPr>
              <a:t>的</a:t>
            </a:r>
            <a:r>
              <a:rPr sz="2750" spc="-250" dirty="0">
                <a:solidFill>
                  <a:srgbClr val="151313"/>
                </a:solidFill>
                <a:latin typeface="宋体"/>
                <a:cs typeface="宋体"/>
              </a:rPr>
              <a:t>人</a:t>
            </a:r>
            <a:r>
              <a:rPr sz="2750" spc="220" dirty="0">
                <a:solidFill>
                  <a:srgbClr val="151313"/>
                </a:solidFill>
                <a:latin typeface="宋体"/>
                <a:cs typeface="宋体"/>
              </a:rPr>
              <a:t>通</a:t>
            </a:r>
            <a:r>
              <a:rPr sz="2750" spc="110" dirty="0">
                <a:solidFill>
                  <a:srgbClr val="151313"/>
                </a:solidFill>
                <a:latin typeface="宋体"/>
                <a:cs typeface="宋体"/>
              </a:rPr>
              <a:t> </a:t>
            </a:r>
            <a:r>
              <a:rPr sz="2750" spc="45" dirty="0">
                <a:solidFill>
                  <a:srgbClr val="151313"/>
                </a:solidFill>
                <a:latin typeface="宋体"/>
                <a:cs typeface="宋体"/>
              </a:rPr>
              <a:t>过</a:t>
            </a:r>
            <a:r>
              <a:rPr sz="2750" spc="-150" dirty="0">
                <a:solidFill>
                  <a:srgbClr val="151313"/>
                </a:solidFill>
                <a:latin typeface="宋体"/>
                <a:cs typeface="宋体"/>
              </a:rPr>
              <a:t>网络</a:t>
            </a:r>
            <a:r>
              <a:rPr sz="2750" spc="-55" dirty="0">
                <a:solidFill>
                  <a:srgbClr val="151313"/>
                </a:solidFill>
                <a:latin typeface="宋体"/>
                <a:cs typeface="宋体"/>
              </a:rPr>
              <a:t>交</a:t>
            </a:r>
            <a:r>
              <a:rPr sz="2750" spc="45" dirty="0">
                <a:solidFill>
                  <a:srgbClr val="151313"/>
                </a:solidFill>
                <a:latin typeface="宋体"/>
                <a:cs typeface="宋体"/>
              </a:rPr>
              <a:t>流</a:t>
            </a:r>
            <a:r>
              <a:rPr sz="2750" spc="-50" dirty="0">
                <a:solidFill>
                  <a:srgbClr val="151313"/>
                </a:solidFill>
                <a:latin typeface="宋体"/>
                <a:cs typeface="宋体"/>
              </a:rPr>
              <a:t>思</a:t>
            </a:r>
            <a:r>
              <a:rPr sz="2750" spc="150" dirty="0">
                <a:solidFill>
                  <a:srgbClr val="151313"/>
                </a:solidFill>
                <a:latin typeface="宋体"/>
                <a:cs typeface="宋体"/>
              </a:rPr>
              <a:t>想</a:t>
            </a:r>
            <a:r>
              <a:rPr sz="2750" spc="-355" dirty="0">
                <a:solidFill>
                  <a:srgbClr val="151313"/>
                </a:solidFill>
                <a:latin typeface="宋体"/>
                <a:cs typeface="宋体"/>
              </a:rPr>
              <a:t>、</a:t>
            </a:r>
            <a:r>
              <a:rPr sz="2750" spc="50" dirty="0">
                <a:solidFill>
                  <a:srgbClr val="151313"/>
                </a:solidFill>
                <a:latin typeface="宋体"/>
                <a:cs typeface="宋体"/>
              </a:rPr>
              <a:t>成</a:t>
            </a:r>
            <a:r>
              <a:rPr sz="2750" spc="-50" dirty="0">
                <a:solidFill>
                  <a:srgbClr val="151313"/>
                </a:solidFill>
                <a:latin typeface="宋体"/>
                <a:cs typeface="宋体"/>
              </a:rPr>
              <a:t>就</a:t>
            </a:r>
            <a:r>
              <a:rPr sz="2750" spc="-55" dirty="0">
                <a:solidFill>
                  <a:srgbClr val="151313"/>
                </a:solidFill>
                <a:latin typeface="宋体"/>
                <a:cs typeface="宋体"/>
              </a:rPr>
              <a:t>事</a:t>
            </a:r>
            <a:r>
              <a:rPr sz="2750" spc="150" dirty="0">
                <a:solidFill>
                  <a:srgbClr val="151313"/>
                </a:solidFill>
                <a:latin typeface="宋体"/>
                <a:cs typeface="宋体"/>
              </a:rPr>
              <a:t>业</a:t>
            </a:r>
            <a:r>
              <a:rPr sz="2750" spc="-254" dirty="0">
                <a:solidFill>
                  <a:srgbClr val="151313"/>
                </a:solidFill>
                <a:latin typeface="宋体"/>
                <a:cs typeface="宋体"/>
              </a:rPr>
              <a:t>、</a:t>
            </a:r>
            <a:r>
              <a:rPr sz="2750" spc="-155" dirty="0">
                <a:solidFill>
                  <a:srgbClr val="151313"/>
                </a:solidFill>
                <a:latin typeface="宋体"/>
                <a:cs typeface="宋体"/>
              </a:rPr>
              <a:t>实</a:t>
            </a:r>
            <a:r>
              <a:rPr sz="2750" spc="45" dirty="0">
                <a:solidFill>
                  <a:srgbClr val="151313"/>
                </a:solidFill>
                <a:latin typeface="宋体"/>
                <a:cs typeface="宋体"/>
              </a:rPr>
              <a:t>现</a:t>
            </a:r>
            <a:r>
              <a:rPr sz="2750" spc="-50" dirty="0">
                <a:solidFill>
                  <a:srgbClr val="151313"/>
                </a:solidFill>
                <a:latin typeface="宋体"/>
                <a:cs typeface="宋体"/>
              </a:rPr>
              <a:t>梦</a:t>
            </a:r>
            <a:r>
              <a:rPr sz="2750" spc="50" dirty="0">
                <a:solidFill>
                  <a:srgbClr val="151313"/>
                </a:solidFill>
                <a:latin typeface="宋体"/>
                <a:cs typeface="宋体"/>
              </a:rPr>
              <a:t>想</a:t>
            </a:r>
            <a:r>
              <a:rPr sz="2750" spc="1320" dirty="0">
                <a:solidFill>
                  <a:srgbClr val="151313"/>
                </a:solidFill>
                <a:latin typeface="宋体"/>
                <a:cs typeface="宋体"/>
              </a:rPr>
              <a:t>。</a:t>
            </a:r>
            <a:endParaRPr sz="2750">
              <a:latin typeface="宋体"/>
              <a:cs typeface="宋体"/>
            </a:endParaRPr>
          </a:p>
          <a:p>
            <a:pPr marL="12700" marR="5080" indent="12700">
              <a:lnSpc>
                <a:spcPct val="98000"/>
              </a:lnSpc>
              <a:spcBef>
                <a:spcPts val="565"/>
              </a:spcBef>
            </a:pPr>
            <a:r>
              <a:rPr sz="2750" spc="-50" dirty="0">
                <a:solidFill>
                  <a:srgbClr val="151313"/>
                </a:solidFill>
                <a:latin typeface="宋体"/>
                <a:cs typeface="宋体"/>
              </a:rPr>
              <a:t>经济</a:t>
            </a:r>
            <a:r>
              <a:rPr sz="2750" spc="-155" dirty="0">
                <a:solidFill>
                  <a:srgbClr val="151313"/>
                </a:solidFill>
                <a:latin typeface="宋体"/>
                <a:cs typeface="宋体"/>
              </a:rPr>
              <a:t>发</a:t>
            </a:r>
            <a:r>
              <a:rPr sz="2750" spc="145" dirty="0">
                <a:solidFill>
                  <a:srgbClr val="151313"/>
                </a:solidFill>
                <a:latin typeface="宋体"/>
                <a:cs typeface="宋体"/>
              </a:rPr>
              <a:t>展</a:t>
            </a:r>
            <a:r>
              <a:rPr sz="2750" spc="-250" dirty="0">
                <a:solidFill>
                  <a:srgbClr val="151313"/>
                </a:solidFill>
                <a:latin typeface="宋体"/>
                <a:cs typeface="宋体"/>
              </a:rPr>
              <a:t>的</a:t>
            </a:r>
            <a:r>
              <a:rPr sz="2750" spc="145" dirty="0">
                <a:solidFill>
                  <a:srgbClr val="151313"/>
                </a:solidFill>
                <a:latin typeface="宋体"/>
                <a:cs typeface="宋体"/>
              </a:rPr>
              <a:t>新</a:t>
            </a:r>
            <a:r>
              <a:rPr sz="2750" spc="-250" dirty="0">
                <a:solidFill>
                  <a:srgbClr val="151313"/>
                </a:solidFill>
                <a:latin typeface="宋体"/>
                <a:cs typeface="宋体"/>
              </a:rPr>
              <a:t>引</a:t>
            </a:r>
            <a:r>
              <a:rPr sz="2750" spc="145" dirty="0">
                <a:solidFill>
                  <a:srgbClr val="151313"/>
                </a:solidFill>
                <a:latin typeface="宋体"/>
                <a:cs typeface="宋体"/>
              </a:rPr>
              <a:t>擎</a:t>
            </a:r>
            <a:r>
              <a:rPr sz="2750" spc="-150" dirty="0">
                <a:solidFill>
                  <a:srgbClr val="151313"/>
                </a:solidFill>
                <a:latin typeface="宋体"/>
                <a:cs typeface="宋体"/>
              </a:rPr>
              <a:t>。</a:t>
            </a:r>
            <a:r>
              <a:rPr sz="2750" spc="-155" dirty="0">
                <a:solidFill>
                  <a:srgbClr val="151313"/>
                </a:solidFill>
                <a:latin typeface="宋体"/>
                <a:cs typeface="宋体"/>
              </a:rPr>
              <a:t>亘</a:t>
            </a:r>
            <a:r>
              <a:rPr sz="2750" spc="145" dirty="0">
                <a:solidFill>
                  <a:srgbClr val="151313"/>
                </a:solidFill>
                <a:latin typeface="宋体"/>
                <a:cs typeface="宋体"/>
              </a:rPr>
              <a:t>联</a:t>
            </a:r>
            <a:r>
              <a:rPr sz="2750" spc="150" dirty="0">
                <a:solidFill>
                  <a:srgbClr val="151313"/>
                </a:solidFill>
                <a:latin typeface="宋体"/>
                <a:cs typeface="宋体"/>
              </a:rPr>
              <a:t>网</a:t>
            </a:r>
            <a:r>
              <a:rPr sz="2750" spc="-450" dirty="0">
                <a:solidFill>
                  <a:srgbClr val="151313"/>
                </a:solidFill>
                <a:latin typeface="宋体"/>
                <a:cs typeface="宋体"/>
              </a:rPr>
              <a:t>曰</a:t>
            </a:r>
            <a:r>
              <a:rPr sz="2750" spc="50" dirty="0">
                <a:solidFill>
                  <a:srgbClr val="151313"/>
                </a:solidFill>
                <a:latin typeface="宋体"/>
                <a:cs typeface="宋体"/>
              </a:rPr>
              <a:t>益</a:t>
            </a:r>
            <a:r>
              <a:rPr sz="2750" spc="-50" dirty="0">
                <a:solidFill>
                  <a:srgbClr val="151313"/>
                </a:solidFill>
                <a:latin typeface="宋体"/>
                <a:cs typeface="宋体"/>
              </a:rPr>
              <a:t>成</a:t>
            </a:r>
            <a:r>
              <a:rPr sz="2750" spc="-155" dirty="0">
                <a:solidFill>
                  <a:srgbClr val="151313"/>
                </a:solidFill>
                <a:latin typeface="宋体"/>
                <a:cs typeface="宋体"/>
              </a:rPr>
              <a:t>为</a:t>
            </a:r>
            <a:r>
              <a:rPr sz="2750" spc="-55" dirty="0">
                <a:solidFill>
                  <a:srgbClr val="151313"/>
                </a:solidFill>
                <a:latin typeface="宋体"/>
                <a:cs typeface="宋体"/>
              </a:rPr>
              <a:t>创新</a:t>
            </a:r>
            <a:r>
              <a:rPr sz="2750" spc="50" dirty="0">
                <a:solidFill>
                  <a:srgbClr val="151313"/>
                </a:solidFill>
                <a:latin typeface="宋体"/>
                <a:cs typeface="宋体"/>
              </a:rPr>
              <a:t>驱</a:t>
            </a:r>
            <a:r>
              <a:rPr sz="2750" spc="-55" dirty="0">
                <a:solidFill>
                  <a:srgbClr val="151313"/>
                </a:solidFill>
                <a:latin typeface="宋体"/>
                <a:cs typeface="宋体"/>
              </a:rPr>
              <a:t>动</a:t>
            </a:r>
            <a:r>
              <a:rPr sz="2750" spc="-155" dirty="0">
                <a:solidFill>
                  <a:srgbClr val="151313"/>
                </a:solidFill>
                <a:latin typeface="宋体"/>
                <a:cs typeface="宋体"/>
              </a:rPr>
              <a:t>发</a:t>
            </a:r>
            <a:r>
              <a:rPr sz="2750" spc="145" dirty="0">
                <a:solidFill>
                  <a:srgbClr val="151313"/>
                </a:solidFill>
                <a:latin typeface="宋体"/>
                <a:cs typeface="宋体"/>
              </a:rPr>
              <a:t>展</a:t>
            </a:r>
            <a:r>
              <a:rPr sz="2750" spc="-150" dirty="0">
                <a:solidFill>
                  <a:srgbClr val="151313"/>
                </a:solidFill>
                <a:latin typeface="宋体"/>
                <a:cs typeface="宋体"/>
              </a:rPr>
              <a:t>的</a:t>
            </a:r>
            <a:r>
              <a:rPr sz="2750" spc="-55" dirty="0">
                <a:solidFill>
                  <a:srgbClr val="151313"/>
                </a:solidFill>
                <a:latin typeface="宋体"/>
                <a:cs typeface="宋体"/>
              </a:rPr>
              <a:t>先</a:t>
            </a:r>
            <a:r>
              <a:rPr sz="2750" spc="45" dirty="0">
                <a:solidFill>
                  <a:srgbClr val="151313"/>
                </a:solidFill>
                <a:latin typeface="宋体"/>
                <a:cs typeface="宋体"/>
              </a:rPr>
              <a:t>导</a:t>
            </a:r>
            <a:r>
              <a:rPr sz="2750" spc="-150" dirty="0">
                <a:solidFill>
                  <a:srgbClr val="151313"/>
                </a:solidFill>
                <a:latin typeface="宋体"/>
                <a:cs typeface="宋体"/>
              </a:rPr>
              <a:t>力</a:t>
            </a:r>
            <a:r>
              <a:rPr sz="2750" spc="220" dirty="0">
                <a:solidFill>
                  <a:srgbClr val="151313"/>
                </a:solidFill>
                <a:latin typeface="宋体"/>
                <a:cs typeface="宋体"/>
              </a:rPr>
              <a:t>量</a:t>
            </a:r>
            <a:r>
              <a:rPr sz="2750" spc="-645" dirty="0">
                <a:solidFill>
                  <a:srgbClr val="151313"/>
                </a:solidFill>
                <a:latin typeface="宋体"/>
                <a:cs typeface="宋体"/>
              </a:rPr>
              <a:t> </a:t>
            </a:r>
            <a:r>
              <a:rPr sz="2750" spc="730" dirty="0">
                <a:solidFill>
                  <a:srgbClr val="151313"/>
                </a:solidFill>
                <a:latin typeface="宋体"/>
                <a:cs typeface="宋体"/>
              </a:rPr>
              <a:t>，</a:t>
            </a:r>
            <a:r>
              <a:rPr sz="2750" spc="-2130" dirty="0">
                <a:solidFill>
                  <a:srgbClr val="151313"/>
                </a:solidFill>
                <a:latin typeface="宋体"/>
                <a:cs typeface="宋体"/>
              </a:rPr>
              <a:t>信</a:t>
            </a:r>
            <a:r>
              <a:rPr sz="2750" spc="-150" dirty="0">
                <a:solidFill>
                  <a:srgbClr val="151313"/>
                </a:solidFill>
                <a:latin typeface="宋体"/>
                <a:cs typeface="宋体"/>
              </a:rPr>
              <a:t>息</a:t>
            </a:r>
            <a:r>
              <a:rPr sz="2750" spc="45" dirty="0">
                <a:solidFill>
                  <a:srgbClr val="151313"/>
                </a:solidFill>
                <a:latin typeface="宋体"/>
                <a:cs typeface="宋体"/>
              </a:rPr>
              <a:t>技</a:t>
            </a:r>
            <a:r>
              <a:rPr sz="2750" spc="-50" dirty="0">
                <a:solidFill>
                  <a:srgbClr val="151313"/>
                </a:solidFill>
                <a:latin typeface="宋体"/>
                <a:cs typeface="宋体"/>
              </a:rPr>
              <a:t>术</a:t>
            </a:r>
            <a:r>
              <a:rPr sz="2750" spc="165" dirty="0">
                <a:solidFill>
                  <a:srgbClr val="151313"/>
                </a:solidFill>
                <a:latin typeface="宋体"/>
                <a:cs typeface="宋体"/>
              </a:rPr>
              <a:t>在</a:t>
            </a:r>
            <a:r>
              <a:rPr sz="2750" spc="80" dirty="0">
                <a:solidFill>
                  <a:srgbClr val="151313"/>
                </a:solidFill>
                <a:latin typeface="宋体"/>
                <a:cs typeface="宋体"/>
              </a:rPr>
              <a:t> </a:t>
            </a:r>
            <a:r>
              <a:rPr sz="2750" spc="-55" dirty="0">
                <a:solidFill>
                  <a:srgbClr val="151313"/>
                </a:solidFill>
                <a:latin typeface="宋体"/>
                <a:cs typeface="宋体"/>
              </a:rPr>
              <a:t>国</a:t>
            </a:r>
            <a:r>
              <a:rPr sz="2750" spc="-155" dirty="0">
                <a:solidFill>
                  <a:srgbClr val="151313"/>
                </a:solidFill>
                <a:latin typeface="宋体"/>
                <a:cs typeface="宋体"/>
              </a:rPr>
              <a:t>民</a:t>
            </a:r>
            <a:r>
              <a:rPr sz="2750" spc="-150" dirty="0">
                <a:solidFill>
                  <a:srgbClr val="151313"/>
                </a:solidFill>
                <a:latin typeface="宋体"/>
                <a:cs typeface="宋体"/>
              </a:rPr>
              <a:t>经</a:t>
            </a:r>
            <a:r>
              <a:rPr sz="2750" spc="50" dirty="0">
                <a:solidFill>
                  <a:srgbClr val="151313"/>
                </a:solidFill>
                <a:latin typeface="宋体"/>
                <a:cs typeface="宋体"/>
              </a:rPr>
              <a:t>济</a:t>
            </a:r>
            <a:r>
              <a:rPr sz="2750" spc="-55" dirty="0">
                <a:solidFill>
                  <a:srgbClr val="151313"/>
                </a:solidFill>
                <a:latin typeface="宋体"/>
                <a:cs typeface="宋体"/>
              </a:rPr>
              <a:t>各</a:t>
            </a:r>
            <a:r>
              <a:rPr sz="2750" spc="-50" dirty="0">
                <a:solidFill>
                  <a:srgbClr val="151313"/>
                </a:solidFill>
                <a:latin typeface="宋体"/>
                <a:cs typeface="宋体"/>
              </a:rPr>
              <a:t>行业</a:t>
            </a:r>
            <a:r>
              <a:rPr sz="2750" spc="-55" dirty="0">
                <a:solidFill>
                  <a:srgbClr val="151313"/>
                </a:solidFill>
                <a:latin typeface="宋体"/>
                <a:cs typeface="宋体"/>
              </a:rPr>
              <a:t>广泛应</a:t>
            </a:r>
            <a:r>
              <a:rPr sz="2750" spc="330" dirty="0">
                <a:solidFill>
                  <a:srgbClr val="151313"/>
                </a:solidFill>
                <a:latin typeface="宋体"/>
                <a:cs typeface="宋体"/>
              </a:rPr>
              <a:t>用</a:t>
            </a:r>
            <a:r>
              <a:rPr sz="2750" spc="-755" dirty="0">
                <a:solidFill>
                  <a:srgbClr val="151313"/>
                </a:solidFill>
                <a:latin typeface="宋体"/>
                <a:cs typeface="宋体"/>
              </a:rPr>
              <a:t> </a:t>
            </a:r>
            <a:r>
              <a:rPr sz="2750" spc="-1055" dirty="0">
                <a:solidFill>
                  <a:srgbClr val="151313"/>
                </a:solidFill>
                <a:latin typeface="宋体"/>
                <a:cs typeface="宋体"/>
              </a:rPr>
              <a:t>，</a:t>
            </a:r>
            <a:r>
              <a:rPr sz="2750" spc="-50" dirty="0">
                <a:solidFill>
                  <a:srgbClr val="151313"/>
                </a:solidFill>
                <a:latin typeface="宋体"/>
                <a:cs typeface="宋体"/>
              </a:rPr>
              <a:t>准</a:t>
            </a:r>
            <a:r>
              <a:rPr sz="2750" spc="-155" dirty="0">
                <a:solidFill>
                  <a:srgbClr val="151313"/>
                </a:solidFill>
                <a:latin typeface="宋体"/>
                <a:cs typeface="宋体"/>
              </a:rPr>
              <a:t>动</a:t>
            </a:r>
            <a:r>
              <a:rPr sz="2750" spc="-55" dirty="0">
                <a:solidFill>
                  <a:srgbClr val="151313"/>
                </a:solidFill>
                <a:latin typeface="宋体"/>
                <a:cs typeface="宋体"/>
              </a:rPr>
              <a:t>传</a:t>
            </a:r>
            <a:r>
              <a:rPr sz="2750" spc="-50" dirty="0">
                <a:solidFill>
                  <a:srgbClr val="151313"/>
                </a:solidFill>
                <a:latin typeface="宋体"/>
                <a:cs typeface="宋体"/>
              </a:rPr>
              <a:t>统</a:t>
            </a:r>
            <a:r>
              <a:rPr sz="2750" spc="45" dirty="0">
                <a:solidFill>
                  <a:srgbClr val="151313"/>
                </a:solidFill>
                <a:latin typeface="宋体"/>
                <a:cs typeface="宋体"/>
              </a:rPr>
              <a:t>严</a:t>
            </a:r>
            <a:r>
              <a:rPr sz="2750" spc="-50" dirty="0">
                <a:solidFill>
                  <a:srgbClr val="151313"/>
                </a:solidFill>
                <a:latin typeface="宋体"/>
                <a:cs typeface="宋体"/>
              </a:rPr>
              <a:t>业</a:t>
            </a:r>
            <a:r>
              <a:rPr sz="2750" spc="-55" dirty="0">
                <a:solidFill>
                  <a:srgbClr val="151313"/>
                </a:solidFill>
                <a:latin typeface="宋体"/>
                <a:cs typeface="宋体"/>
              </a:rPr>
              <a:t>改</a:t>
            </a:r>
            <a:r>
              <a:rPr sz="2750" spc="-150" dirty="0">
                <a:solidFill>
                  <a:srgbClr val="151313"/>
                </a:solidFill>
                <a:latin typeface="宋体"/>
                <a:cs typeface="宋体"/>
              </a:rPr>
              <a:t>造</a:t>
            </a:r>
            <a:r>
              <a:rPr sz="2750" spc="45" dirty="0">
                <a:solidFill>
                  <a:srgbClr val="151313"/>
                </a:solidFill>
                <a:latin typeface="宋体"/>
                <a:cs typeface="宋体"/>
              </a:rPr>
              <a:t>升</a:t>
            </a:r>
            <a:r>
              <a:rPr sz="2750" spc="245" dirty="0">
                <a:solidFill>
                  <a:srgbClr val="151313"/>
                </a:solidFill>
                <a:latin typeface="宋体"/>
                <a:cs typeface="宋体"/>
              </a:rPr>
              <a:t>级</a:t>
            </a:r>
            <a:r>
              <a:rPr sz="2750" spc="-675" dirty="0">
                <a:solidFill>
                  <a:srgbClr val="151313"/>
                </a:solidFill>
                <a:latin typeface="宋体"/>
                <a:cs typeface="宋体"/>
              </a:rPr>
              <a:t> </a:t>
            </a:r>
            <a:r>
              <a:rPr sz="2750" spc="-1055" dirty="0">
                <a:solidFill>
                  <a:srgbClr val="151313"/>
                </a:solidFill>
                <a:latin typeface="宋体"/>
                <a:cs typeface="宋体"/>
              </a:rPr>
              <a:t>，</a:t>
            </a:r>
            <a:r>
              <a:rPr sz="2750" spc="-150" dirty="0">
                <a:solidFill>
                  <a:srgbClr val="151313"/>
                </a:solidFill>
                <a:latin typeface="宋体"/>
                <a:cs typeface="宋体"/>
              </a:rPr>
              <a:t>催</a:t>
            </a:r>
            <a:r>
              <a:rPr sz="2750" spc="45" dirty="0">
                <a:solidFill>
                  <a:srgbClr val="151313"/>
                </a:solidFill>
                <a:latin typeface="宋体"/>
                <a:cs typeface="宋体"/>
              </a:rPr>
              <a:t>室</a:t>
            </a:r>
            <a:r>
              <a:rPr sz="2750" spc="-150" dirty="0">
                <a:solidFill>
                  <a:srgbClr val="151313"/>
                </a:solidFill>
                <a:latin typeface="宋体"/>
                <a:cs typeface="宋体"/>
              </a:rPr>
              <a:t>了</a:t>
            </a:r>
            <a:r>
              <a:rPr sz="2750" spc="-55" dirty="0">
                <a:solidFill>
                  <a:srgbClr val="151313"/>
                </a:solidFill>
                <a:latin typeface="宋体"/>
                <a:cs typeface="宋体"/>
              </a:rPr>
              <a:t>新</a:t>
            </a:r>
            <a:r>
              <a:rPr sz="2750" spc="45" dirty="0">
                <a:solidFill>
                  <a:srgbClr val="151313"/>
                </a:solidFill>
                <a:latin typeface="宋体"/>
                <a:cs typeface="宋体"/>
              </a:rPr>
              <a:t>技</a:t>
            </a:r>
            <a:r>
              <a:rPr sz="2750" spc="150" dirty="0">
                <a:solidFill>
                  <a:srgbClr val="151313"/>
                </a:solidFill>
                <a:latin typeface="宋体"/>
                <a:cs typeface="宋体"/>
              </a:rPr>
              <a:t>术</a:t>
            </a:r>
            <a:r>
              <a:rPr sz="2750" spc="-355" dirty="0">
                <a:solidFill>
                  <a:srgbClr val="151313"/>
                </a:solidFill>
                <a:latin typeface="宋体"/>
                <a:cs typeface="宋体"/>
              </a:rPr>
              <a:t>、</a:t>
            </a:r>
            <a:r>
              <a:rPr sz="2750" spc="-1550" dirty="0">
                <a:solidFill>
                  <a:srgbClr val="151313"/>
                </a:solidFill>
                <a:latin typeface="宋体"/>
                <a:cs typeface="宋体"/>
              </a:rPr>
              <a:t>亲</a:t>
            </a:r>
            <a:r>
              <a:rPr sz="2750" spc="-1155" dirty="0">
                <a:solidFill>
                  <a:srgbClr val="151313"/>
                </a:solidFill>
                <a:latin typeface="宋体"/>
                <a:cs typeface="宋体"/>
              </a:rPr>
              <a:t>斤</a:t>
            </a:r>
            <a:r>
              <a:rPr sz="2750" spc="50" dirty="0">
                <a:solidFill>
                  <a:srgbClr val="151313"/>
                </a:solidFill>
                <a:latin typeface="宋体"/>
                <a:cs typeface="宋体"/>
              </a:rPr>
              <a:t>业态</a:t>
            </a:r>
            <a:r>
              <a:rPr sz="2750" spc="-360" dirty="0">
                <a:solidFill>
                  <a:srgbClr val="151313"/>
                </a:solidFill>
                <a:latin typeface="宋体"/>
                <a:cs typeface="宋体"/>
              </a:rPr>
              <a:t>、</a:t>
            </a:r>
            <a:r>
              <a:rPr sz="2750" spc="-180" dirty="0">
                <a:solidFill>
                  <a:srgbClr val="151313"/>
                </a:solidFill>
                <a:latin typeface="宋体"/>
                <a:cs typeface="宋体"/>
              </a:rPr>
              <a:t> </a:t>
            </a:r>
            <a:r>
              <a:rPr sz="2750" spc="-1555" dirty="0">
                <a:solidFill>
                  <a:srgbClr val="151313"/>
                </a:solidFill>
                <a:latin typeface="宋体"/>
                <a:cs typeface="宋体"/>
              </a:rPr>
              <a:t>李</a:t>
            </a:r>
            <a:r>
              <a:rPr sz="2750" spc="-1255" dirty="0">
                <a:solidFill>
                  <a:srgbClr val="151313"/>
                </a:solidFill>
                <a:latin typeface="宋体"/>
                <a:cs typeface="宋体"/>
              </a:rPr>
              <a:t>斤</a:t>
            </a:r>
            <a:r>
              <a:rPr sz="2750" spc="45" dirty="0">
                <a:solidFill>
                  <a:srgbClr val="151313"/>
                </a:solidFill>
                <a:latin typeface="宋体"/>
                <a:cs typeface="宋体"/>
              </a:rPr>
              <a:t>严</a:t>
            </a:r>
            <a:r>
              <a:rPr sz="2750" spc="150" dirty="0">
                <a:solidFill>
                  <a:srgbClr val="151313"/>
                </a:solidFill>
                <a:latin typeface="宋体"/>
                <a:cs typeface="宋体"/>
              </a:rPr>
              <a:t>业</a:t>
            </a:r>
            <a:r>
              <a:rPr sz="2750" spc="-355" dirty="0">
                <a:solidFill>
                  <a:srgbClr val="151313"/>
                </a:solidFill>
                <a:latin typeface="宋体"/>
                <a:cs typeface="宋体"/>
              </a:rPr>
              <a:t>、</a:t>
            </a:r>
            <a:r>
              <a:rPr sz="2750" spc="-55" dirty="0">
                <a:solidFill>
                  <a:srgbClr val="151313"/>
                </a:solidFill>
                <a:latin typeface="宋体"/>
                <a:cs typeface="宋体"/>
              </a:rPr>
              <a:t>新</a:t>
            </a:r>
            <a:r>
              <a:rPr sz="2750" spc="50" dirty="0">
                <a:solidFill>
                  <a:srgbClr val="151313"/>
                </a:solidFill>
                <a:latin typeface="宋体"/>
                <a:cs typeface="宋体"/>
              </a:rPr>
              <a:t>模</a:t>
            </a:r>
            <a:r>
              <a:rPr sz="2750" spc="300" dirty="0">
                <a:solidFill>
                  <a:srgbClr val="151313"/>
                </a:solidFill>
                <a:latin typeface="宋体"/>
                <a:cs typeface="宋体"/>
              </a:rPr>
              <a:t>式</a:t>
            </a:r>
            <a:r>
              <a:rPr sz="2750" spc="-730" dirty="0">
                <a:solidFill>
                  <a:srgbClr val="151313"/>
                </a:solidFill>
                <a:latin typeface="宋体"/>
                <a:cs typeface="宋体"/>
              </a:rPr>
              <a:t> </a:t>
            </a:r>
            <a:r>
              <a:rPr sz="2750" spc="-1055" dirty="0">
                <a:solidFill>
                  <a:srgbClr val="151313"/>
                </a:solidFill>
                <a:latin typeface="宋体"/>
                <a:cs typeface="宋体"/>
              </a:rPr>
              <a:t>，</a:t>
            </a:r>
            <a:r>
              <a:rPr sz="2750" spc="-55" dirty="0">
                <a:solidFill>
                  <a:srgbClr val="151313"/>
                </a:solidFill>
                <a:latin typeface="宋体"/>
                <a:cs typeface="宋体"/>
              </a:rPr>
              <a:t>促</a:t>
            </a:r>
            <a:r>
              <a:rPr sz="2750" spc="-50" dirty="0">
                <a:solidFill>
                  <a:srgbClr val="151313"/>
                </a:solidFill>
                <a:latin typeface="宋体"/>
                <a:cs typeface="宋体"/>
              </a:rPr>
              <a:t>进了</a:t>
            </a:r>
            <a:r>
              <a:rPr sz="2750" spc="-150" dirty="0">
                <a:solidFill>
                  <a:srgbClr val="151313"/>
                </a:solidFill>
                <a:latin typeface="宋体"/>
                <a:cs typeface="宋体"/>
              </a:rPr>
              <a:t>经</a:t>
            </a:r>
            <a:r>
              <a:rPr sz="2750" spc="-50" dirty="0">
                <a:solidFill>
                  <a:srgbClr val="151313"/>
                </a:solidFill>
                <a:latin typeface="宋体"/>
                <a:cs typeface="宋体"/>
              </a:rPr>
              <a:t>济结</a:t>
            </a:r>
            <a:r>
              <a:rPr sz="2750" spc="-55" dirty="0">
                <a:solidFill>
                  <a:srgbClr val="151313"/>
                </a:solidFill>
                <a:latin typeface="宋体"/>
                <a:cs typeface="宋体"/>
              </a:rPr>
              <a:t>构调</a:t>
            </a:r>
            <a:r>
              <a:rPr sz="2750" spc="50" dirty="0">
                <a:solidFill>
                  <a:srgbClr val="151313"/>
                </a:solidFill>
                <a:latin typeface="宋体"/>
                <a:cs typeface="宋体"/>
              </a:rPr>
              <a:t>整</a:t>
            </a:r>
            <a:r>
              <a:rPr sz="2750" spc="-50" dirty="0">
                <a:solidFill>
                  <a:srgbClr val="151313"/>
                </a:solidFill>
                <a:latin typeface="宋体"/>
                <a:cs typeface="宋体"/>
              </a:rPr>
              <a:t>和</a:t>
            </a:r>
            <a:r>
              <a:rPr sz="2750" spc="-150" dirty="0">
                <a:solidFill>
                  <a:srgbClr val="151313"/>
                </a:solidFill>
                <a:latin typeface="宋体"/>
                <a:cs typeface="宋体"/>
              </a:rPr>
              <a:t>经</a:t>
            </a:r>
            <a:r>
              <a:rPr sz="2750" spc="50" dirty="0">
                <a:solidFill>
                  <a:srgbClr val="151313"/>
                </a:solidFill>
                <a:latin typeface="宋体"/>
                <a:cs typeface="宋体"/>
              </a:rPr>
              <a:t>济</a:t>
            </a:r>
            <a:r>
              <a:rPr sz="2750" spc="-155" dirty="0">
                <a:solidFill>
                  <a:srgbClr val="151313"/>
                </a:solidFill>
                <a:latin typeface="宋体"/>
                <a:cs typeface="宋体"/>
              </a:rPr>
              <a:t>发</a:t>
            </a:r>
            <a:r>
              <a:rPr sz="2750" spc="45" dirty="0">
                <a:solidFill>
                  <a:srgbClr val="151313"/>
                </a:solidFill>
                <a:latin typeface="宋体"/>
                <a:cs typeface="宋体"/>
              </a:rPr>
              <a:t>展</a:t>
            </a:r>
            <a:r>
              <a:rPr sz="2750" spc="-50" dirty="0">
                <a:solidFill>
                  <a:srgbClr val="151313"/>
                </a:solidFill>
                <a:latin typeface="宋体"/>
                <a:cs typeface="宋体"/>
              </a:rPr>
              <a:t>万</a:t>
            </a:r>
            <a:r>
              <a:rPr sz="2750" spc="1050" dirty="0">
                <a:solidFill>
                  <a:srgbClr val="151313"/>
                </a:solidFill>
                <a:latin typeface="宋体"/>
                <a:cs typeface="宋体"/>
              </a:rPr>
              <a:t>鹉</a:t>
            </a:r>
            <a:r>
              <a:rPr sz="2750" spc="-1150" dirty="0">
                <a:solidFill>
                  <a:srgbClr val="151313"/>
                </a:solidFill>
                <a:latin typeface="宋体"/>
                <a:cs typeface="宋体"/>
              </a:rPr>
              <a:t>专</a:t>
            </a:r>
            <a:r>
              <a:rPr sz="2750" spc="135" dirty="0">
                <a:solidFill>
                  <a:srgbClr val="151313"/>
                </a:solidFill>
                <a:latin typeface="宋体"/>
                <a:cs typeface="宋体"/>
              </a:rPr>
              <a:t>变</a:t>
            </a:r>
            <a:r>
              <a:rPr sz="2750" spc="-565" dirty="0">
                <a:solidFill>
                  <a:srgbClr val="151313"/>
                </a:solidFill>
                <a:latin typeface="宋体"/>
                <a:cs typeface="宋体"/>
              </a:rPr>
              <a:t> </a:t>
            </a:r>
            <a:r>
              <a:rPr sz="2750" spc="-1055" dirty="0">
                <a:solidFill>
                  <a:srgbClr val="151313"/>
                </a:solidFill>
                <a:latin typeface="宋体"/>
                <a:cs typeface="宋体"/>
              </a:rPr>
              <a:t>，</a:t>
            </a:r>
            <a:r>
              <a:rPr sz="2750" spc="25" dirty="0">
                <a:solidFill>
                  <a:srgbClr val="151313"/>
                </a:solidFill>
                <a:latin typeface="宋体"/>
                <a:cs typeface="宋体"/>
              </a:rPr>
              <a:t>为</a:t>
            </a:r>
            <a:r>
              <a:rPr sz="2750" spc="-130" dirty="0">
                <a:solidFill>
                  <a:srgbClr val="151313"/>
                </a:solidFill>
                <a:latin typeface="宋体"/>
                <a:cs typeface="宋体"/>
              </a:rPr>
              <a:t>经</a:t>
            </a:r>
            <a:r>
              <a:rPr sz="2750" spc="-150" dirty="0">
                <a:solidFill>
                  <a:srgbClr val="151313"/>
                </a:solidFill>
                <a:latin typeface="宋体"/>
                <a:cs typeface="宋体"/>
              </a:rPr>
              <a:t>济</a:t>
            </a:r>
            <a:r>
              <a:rPr sz="2750" spc="50" dirty="0">
                <a:solidFill>
                  <a:srgbClr val="151313"/>
                </a:solidFill>
                <a:latin typeface="宋体"/>
                <a:cs typeface="宋体"/>
              </a:rPr>
              <a:t>社</a:t>
            </a:r>
            <a:r>
              <a:rPr sz="2750" spc="-50" dirty="0">
                <a:solidFill>
                  <a:srgbClr val="151313"/>
                </a:solidFill>
                <a:latin typeface="宋体"/>
                <a:cs typeface="宋体"/>
              </a:rPr>
              <a:t>会</a:t>
            </a:r>
            <a:r>
              <a:rPr sz="2750" spc="190" dirty="0">
                <a:solidFill>
                  <a:srgbClr val="151313"/>
                </a:solidFill>
                <a:latin typeface="宋体"/>
                <a:cs typeface="宋体"/>
              </a:rPr>
              <a:t>发</a:t>
            </a:r>
            <a:r>
              <a:rPr sz="2750" spc="95" dirty="0">
                <a:solidFill>
                  <a:srgbClr val="151313"/>
                </a:solidFill>
                <a:latin typeface="宋体"/>
                <a:cs typeface="宋体"/>
              </a:rPr>
              <a:t> </a:t>
            </a:r>
            <a:r>
              <a:rPr sz="2750" spc="45" dirty="0">
                <a:solidFill>
                  <a:srgbClr val="151313"/>
                </a:solidFill>
                <a:latin typeface="宋体"/>
                <a:cs typeface="宋体"/>
              </a:rPr>
              <a:t>展洼</a:t>
            </a:r>
            <a:r>
              <a:rPr sz="2750" spc="-155" dirty="0">
                <a:solidFill>
                  <a:srgbClr val="151313"/>
                </a:solidFill>
                <a:latin typeface="宋体"/>
                <a:cs typeface="宋体"/>
              </a:rPr>
              <a:t>入</a:t>
            </a:r>
            <a:r>
              <a:rPr sz="2750" spc="-150" dirty="0">
                <a:solidFill>
                  <a:srgbClr val="151313"/>
                </a:solidFill>
                <a:latin typeface="宋体"/>
                <a:cs typeface="宋体"/>
              </a:rPr>
              <a:t>了</a:t>
            </a:r>
            <a:r>
              <a:rPr sz="2750" spc="145" dirty="0">
                <a:solidFill>
                  <a:srgbClr val="151313"/>
                </a:solidFill>
                <a:latin typeface="宋体"/>
                <a:cs typeface="宋体"/>
              </a:rPr>
              <a:t>新</a:t>
            </a:r>
            <a:r>
              <a:rPr sz="2750" spc="-150" dirty="0">
                <a:solidFill>
                  <a:srgbClr val="151313"/>
                </a:solidFill>
                <a:latin typeface="宋体"/>
                <a:cs typeface="宋体"/>
              </a:rPr>
              <a:t>的</a:t>
            </a:r>
            <a:r>
              <a:rPr sz="2750" spc="45" dirty="0">
                <a:solidFill>
                  <a:srgbClr val="151313"/>
                </a:solidFill>
                <a:latin typeface="宋体"/>
                <a:cs typeface="宋体"/>
              </a:rPr>
              <a:t>动</a:t>
            </a:r>
            <a:r>
              <a:rPr sz="2750" spc="-50" dirty="0">
                <a:solidFill>
                  <a:srgbClr val="151313"/>
                </a:solidFill>
                <a:latin typeface="宋体"/>
                <a:cs typeface="宋体"/>
              </a:rPr>
              <a:t>力</a:t>
            </a:r>
            <a:r>
              <a:rPr sz="2750" spc="1320" dirty="0">
                <a:solidFill>
                  <a:srgbClr val="151313"/>
                </a:solidFill>
                <a:latin typeface="宋体"/>
                <a:cs typeface="宋体"/>
              </a:rPr>
              <a:t>。</a:t>
            </a:r>
            <a:endParaRPr sz="2750">
              <a:latin typeface="宋体"/>
              <a:cs typeface="宋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320800" y="1854200"/>
            <a:ext cx="355600" cy="711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502400" y="1854200"/>
            <a:ext cx="6273800" cy="1397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204200" y="3632200"/>
            <a:ext cx="2159000" cy="3302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591800" y="3632200"/>
            <a:ext cx="787400" cy="3302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1607800" y="3632200"/>
            <a:ext cx="812800" cy="3302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320800" y="5080000"/>
            <a:ext cx="6197600" cy="9652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848600" y="5613400"/>
            <a:ext cx="2057400" cy="1016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261600" y="5410200"/>
            <a:ext cx="1371600" cy="3048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1963400" y="5410200"/>
            <a:ext cx="685800" cy="3048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10572055" y="1060259"/>
            <a:ext cx="2104390" cy="995680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 marR="5080" indent="75565">
              <a:lnSpc>
                <a:spcPct val="81000"/>
              </a:lnSpc>
            </a:pPr>
            <a:r>
              <a:rPr sz="4200" spc="-165" baseline="-1984" dirty="0">
                <a:solidFill>
                  <a:srgbClr val="131313"/>
                </a:solidFill>
                <a:latin typeface="宋体"/>
                <a:cs typeface="宋体"/>
              </a:rPr>
              <a:t>力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途 </a:t>
            </a:r>
            <a:r>
              <a:rPr sz="2800" spc="-100" dirty="0">
                <a:solidFill>
                  <a:srgbClr val="131313"/>
                </a:solidFill>
                <a:latin typeface="宋体"/>
                <a:cs typeface="宋体"/>
              </a:rPr>
              <a:t>军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辑 </a:t>
            </a:r>
            <a:r>
              <a:rPr sz="2800" spc="-170" dirty="0">
                <a:solidFill>
                  <a:srgbClr val="131313"/>
                </a:solidFill>
                <a:latin typeface="宋体"/>
                <a:cs typeface="宋体"/>
              </a:rPr>
              <a:t>展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的 </a:t>
            </a:r>
            <a:r>
              <a:rPr sz="2850" spc="-160" dirty="0">
                <a:solidFill>
                  <a:srgbClr val="131313"/>
                </a:solidFill>
                <a:latin typeface="宋体"/>
                <a:cs typeface="宋体"/>
              </a:rPr>
              <a:t>发</a:t>
            </a:r>
            <a:r>
              <a:rPr sz="2850" dirty="0">
                <a:solidFill>
                  <a:srgbClr val="131313"/>
                </a:solidFill>
                <a:latin typeface="宋体"/>
                <a:cs typeface="宋体"/>
              </a:rPr>
              <a:t>化 </a:t>
            </a:r>
            <a:r>
              <a:rPr sz="2700" spc="-220" dirty="0">
                <a:solidFill>
                  <a:srgbClr val="131313"/>
                </a:solidFill>
                <a:latin typeface="宋体"/>
                <a:cs typeface="宋体"/>
              </a:rPr>
              <a:t>他</a:t>
            </a:r>
            <a:r>
              <a:rPr sz="4050" spc="-1522" baseline="1028" dirty="0">
                <a:solidFill>
                  <a:srgbClr val="131313"/>
                </a:solidFill>
                <a:latin typeface="宋体"/>
                <a:cs typeface="宋体"/>
              </a:rPr>
              <a:t>文</a:t>
            </a:r>
            <a:r>
              <a:rPr sz="4050" baseline="3086" dirty="0">
                <a:solidFill>
                  <a:srgbClr val="131313"/>
                </a:solidFill>
                <a:latin typeface="宋体"/>
                <a:cs typeface="宋体"/>
              </a:rPr>
              <a:t>一 </a:t>
            </a:r>
            <a:r>
              <a:rPr sz="2800" spc="-25" dirty="0">
                <a:solidFill>
                  <a:srgbClr val="131313"/>
                </a:solidFill>
                <a:latin typeface="宋体"/>
                <a:cs typeface="宋体"/>
              </a:rPr>
              <a:t>艾</a:t>
            </a:r>
            <a:r>
              <a:rPr sz="2800" spc="-1200" dirty="0">
                <a:solidFill>
                  <a:srgbClr val="131313"/>
                </a:solidFill>
                <a:latin typeface="宋体"/>
                <a:cs typeface="宋体"/>
              </a:rPr>
              <a:t>播</a:t>
            </a:r>
            <a:r>
              <a:rPr sz="4200" baseline="1984" dirty="0">
                <a:solidFill>
                  <a:srgbClr val="131313"/>
                </a:solidFill>
                <a:latin typeface="宋体"/>
                <a:cs typeface="宋体"/>
              </a:rPr>
              <a:t>一</a:t>
            </a:r>
            <a:endParaRPr sz="4200" baseline="1984">
              <a:latin typeface="宋体"/>
              <a:cs typeface="宋体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0034041" y="2705505"/>
            <a:ext cx="2642235" cy="3004820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56030">
              <a:lnSpc>
                <a:spcPct val="80000"/>
              </a:lnSpc>
              <a:tabLst>
                <a:tab pos="2004060" algn="l"/>
              </a:tabLst>
            </a:pP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球	</a:t>
            </a:r>
            <a:r>
              <a:rPr sz="4200" spc="-509" baseline="1984" dirty="0">
                <a:solidFill>
                  <a:srgbClr val="131313"/>
                </a:solidFill>
                <a:latin typeface="宋体"/>
                <a:cs typeface="宋体"/>
              </a:rPr>
              <a:t>要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家</a:t>
            </a:r>
            <a:endParaRPr sz="2800">
              <a:latin typeface="宋体"/>
              <a:cs typeface="宋体"/>
            </a:endParaRPr>
          </a:p>
          <a:p>
            <a:pPr marL="1263015">
              <a:lnSpc>
                <a:spcPct val="80000"/>
              </a:lnSpc>
              <a:tabLst>
                <a:tab pos="1991995" algn="l"/>
              </a:tabLst>
            </a:pPr>
            <a:r>
              <a:rPr sz="4200" baseline="1984" dirty="0">
                <a:solidFill>
                  <a:srgbClr val="131313"/>
                </a:solidFill>
                <a:latin typeface="宋体"/>
                <a:cs typeface="宋体"/>
              </a:rPr>
              <a:t>地	</a:t>
            </a:r>
            <a:r>
              <a:rPr sz="4200" spc="-142" baseline="2976" dirty="0">
                <a:solidFill>
                  <a:srgbClr val="131313"/>
                </a:solidFill>
                <a:latin typeface="宋体"/>
                <a:cs typeface="宋体"/>
              </a:rPr>
              <a:t>重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国</a:t>
            </a:r>
            <a:endParaRPr sz="2800">
              <a:latin typeface="宋体"/>
              <a:cs typeface="宋体"/>
            </a:endParaRPr>
          </a:p>
          <a:p>
            <a:pPr marL="1238885">
              <a:lnSpc>
                <a:spcPct val="80000"/>
              </a:lnSpc>
              <a:tabLst>
                <a:tab pos="1986280" algn="l"/>
              </a:tabLst>
            </a:pP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了	</a:t>
            </a:r>
            <a:r>
              <a:rPr sz="4200" spc="-292" baseline="1984" dirty="0">
                <a:solidFill>
                  <a:srgbClr val="131313"/>
                </a:solidFill>
                <a:latin typeface="宋体"/>
                <a:cs typeface="宋体"/>
              </a:rPr>
              <a:t>等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为</a:t>
            </a:r>
            <a:endParaRPr sz="2800">
              <a:latin typeface="宋体"/>
              <a:cs typeface="宋体"/>
            </a:endParaRPr>
          </a:p>
          <a:p>
            <a:pPr marL="1244600">
              <a:lnSpc>
                <a:spcPct val="85000"/>
              </a:lnSpc>
              <a:tabLst>
                <a:tab pos="1993264" algn="l"/>
              </a:tabLst>
            </a:pPr>
            <a:r>
              <a:rPr sz="2850" dirty="0">
                <a:solidFill>
                  <a:srgbClr val="131313"/>
                </a:solidFill>
                <a:latin typeface="宋体"/>
                <a:cs typeface="宋体"/>
              </a:rPr>
              <a:t>成	</a:t>
            </a:r>
            <a:r>
              <a:rPr sz="2850" spc="-195" dirty="0">
                <a:solidFill>
                  <a:srgbClr val="131313"/>
                </a:solidFill>
                <a:latin typeface="宋体"/>
                <a:cs typeface="宋体"/>
              </a:rPr>
              <a:t>罔</a:t>
            </a:r>
            <a:r>
              <a:rPr sz="2850" dirty="0">
                <a:solidFill>
                  <a:srgbClr val="131313"/>
                </a:solidFill>
                <a:latin typeface="宋体"/>
                <a:cs typeface="宋体"/>
              </a:rPr>
              <a:t>成</a:t>
            </a:r>
            <a:endParaRPr sz="2850">
              <a:latin typeface="宋体"/>
              <a:cs typeface="宋体"/>
            </a:endParaRPr>
          </a:p>
          <a:p>
            <a:pPr marL="1257935">
              <a:lnSpc>
                <a:spcPct val="80000"/>
              </a:lnSpc>
              <a:tabLst>
                <a:tab pos="1978660" algn="l"/>
              </a:tabLst>
            </a:pPr>
            <a:r>
              <a:rPr sz="4050" baseline="1028" dirty="0">
                <a:solidFill>
                  <a:srgbClr val="131313"/>
                </a:solidFill>
                <a:latin typeface="宋体"/>
                <a:cs typeface="宋体"/>
              </a:rPr>
              <a:t>变	</a:t>
            </a:r>
            <a:r>
              <a:rPr sz="4050" spc="-585" baseline="1028" dirty="0">
                <a:solidFill>
                  <a:srgbClr val="131313"/>
                </a:solidFill>
                <a:latin typeface="宋体"/>
                <a:cs typeface="宋体"/>
              </a:rPr>
              <a:t>空</a:t>
            </a:r>
            <a:r>
              <a:rPr sz="4050" spc="-1762" baseline="1028" dirty="0">
                <a:solidFill>
                  <a:srgbClr val="131313"/>
                </a:solidFill>
                <a:latin typeface="宋体"/>
                <a:cs typeface="宋体"/>
              </a:rPr>
              <a:t>相</a:t>
            </a:r>
            <a:r>
              <a:rPr sz="4050" spc="-1904" baseline="6172" dirty="0">
                <a:solidFill>
                  <a:srgbClr val="131313"/>
                </a:solidFill>
                <a:latin typeface="宋体"/>
                <a:cs typeface="宋体"/>
              </a:rPr>
              <a:t>忡</a:t>
            </a:r>
            <a:r>
              <a:rPr sz="2700" dirty="0">
                <a:solidFill>
                  <a:srgbClr val="131313"/>
                </a:solidFill>
                <a:latin typeface="宋体"/>
                <a:cs typeface="宋体"/>
              </a:rPr>
              <a:t>立</a:t>
            </a:r>
            <a:endParaRPr sz="2700">
              <a:latin typeface="宋体"/>
              <a:cs typeface="宋体"/>
            </a:endParaRPr>
          </a:p>
          <a:p>
            <a:pPr marL="12700">
              <a:lnSpc>
                <a:spcPct val="80000"/>
              </a:lnSpc>
            </a:pPr>
            <a:r>
              <a:rPr sz="4200" spc="-2100" baseline="-5952" dirty="0">
                <a:solidFill>
                  <a:srgbClr val="131313"/>
                </a:solidFill>
                <a:latin typeface="宋体"/>
                <a:cs typeface="宋体"/>
              </a:rPr>
              <a:t>－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为</a:t>
            </a:r>
            <a:endParaRPr sz="2800">
              <a:latin typeface="宋体"/>
              <a:cs typeface="宋体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900">
              <a:latin typeface="Times New Roman"/>
              <a:cs typeface="Times New Roman"/>
            </a:endParaRPr>
          </a:p>
          <a:p>
            <a:pPr marL="2317750" marR="32384" indent="-2130425">
              <a:lnSpc>
                <a:spcPct val="600"/>
              </a:lnSpc>
              <a:tabLst>
                <a:tab pos="1251585" algn="l"/>
              </a:tabLst>
            </a:pP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成	世</a:t>
            </a:r>
            <a:r>
              <a:rPr sz="2800" spc="65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4200" baseline="-29761" dirty="0">
                <a:solidFill>
                  <a:srgbClr val="131313"/>
                </a:solidFill>
                <a:latin typeface="宋体"/>
                <a:cs typeface="宋体"/>
              </a:rPr>
              <a:t>。</a:t>
            </a:r>
            <a:r>
              <a:rPr sz="4200" spc="-1537" baseline="-29761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4200" baseline="-30753" dirty="0">
                <a:solidFill>
                  <a:srgbClr val="131313"/>
                </a:solidFill>
                <a:latin typeface="宋体"/>
                <a:cs typeface="宋体"/>
              </a:rPr>
              <a:t>、</a:t>
            </a:r>
            <a:r>
              <a:rPr sz="4200" spc="-1447" baseline="-30753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遣 间</a:t>
            </a:r>
            <a:endParaRPr sz="2800">
              <a:latin typeface="宋体"/>
              <a:cs typeface="宋体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0567094" y="3938892"/>
            <a:ext cx="387350" cy="1737360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753745" algn="l"/>
              </a:tabLst>
            </a:pP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界	</a:t>
            </a:r>
            <a:r>
              <a:rPr sz="2800" spc="-225" dirty="0">
                <a:solidFill>
                  <a:srgbClr val="131313"/>
                </a:solidFill>
                <a:latin typeface="宋体"/>
                <a:cs typeface="宋体"/>
              </a:rPr>
              <a:t>太</a:t>
            </a:r>
            <a:r>
              <a:rPr sz="2800" spc="-540" dirty="0">
                <a:solidFill>
                  <a:srgbClr val="131313"/>
                </a:solidFill>
                <a:latin typeface="宋体"/>
                <a:cs typeface="宋体"/>
              </a:rPr>
              <a:t>主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黄</a:t>
            </a:r>
            <a:endParaRPr sz="2800">
              <a:latin typeface="宋体"/>
              <a:cs typeface="宋体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0205243" y="139410"/>
            <a:ext cx="409575" cy="172402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017269" algn="l"/>
              </a:tabLst>
            </a:pPr>
            <a:r>
              <a:rPr sz="4200" spc="-450" baseline="-3968" dirty="0">
                <a:solidFill>
                  <a:srgbClr val="261103"/>
                </a:solidFill>
                <a:latin typeface="宋体"/>
                <a:cs typeface="宋体"/>
              </a:rPr>
              <a:t>禹</a:t>
            </a:r>
            <a:r>
              <a:rPr sz="2800" dirty="0">
                <a:solidFill>
                  <a:srgbClr val="794605"/>
                </a:solidFill>
                <a:latin typeface="宋体"/>
                <a:cs typeface="宋体"/>
              </a:rPr>
              <a:t>＝	</a:t>
            </a:r>
            <a:r>
              <a:rPr sz="4200" spc="-209" baseline="-1984" dirty="0">
                <a:solidFill>
                  <a:srgbClr val="131313"/>
                </a:solidFill>
                <a:latin typeface="宋体"/>
                <a:cs typeface="宋体"/>
              </a:rPr>
              <a:t>了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传</a:t>
            </a:r>
            <a:endParaRPr sz="2800">
              <a:latin typeface="宋体"/>
              <a:cs typeface="宋体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9856241" y="63905"/>
            <a:ext cx="476250" cy="848994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200" spc="-1912" baseline="-14880" dirty="0">
                <a:solidFill>
                  <a:srgbClr val="261103"/>
                </a:solidFill>
                <a:latin typeface="宋体"/>
                <a:cs typeface="宋体"/>
              </a:rPr>
              <a:t>、</a:t>
            </a:r>
            <a:r>
              <a:rPr sz="2800" spc="-650" dirty="0">
                <a:solidFill>
                  <a:srgbClr val="261103"/>
                </a:solidFill>
                <a:latin typeface="宋体"/>
                <a:cs typeface="宋体"/>
              </a:rPr>
              <a:t>到</a:t>
            </a:r>
            <a:r>
              <a:rPr sz="4200" baseline="-8928" dirty="0">
                <a:solidFill>
                  <a:srgbClr val="ED8C0C"/>
                </a:solidFill>
                <a:latin typeface="宋体"/>
                <a:cs typeface="宋体"/>
              </a:rPr>
              <a:t>一</a:t>
            </a:r>
            <a:endParaRPr sz="4200" baseline="-8928">
              <a:latin typeface="宋体"/>
              <a:cs typeface="宋体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9874250" y="1124355"/>
            <a:ext cx="444500" cy="937894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200" spc="-75" baseline="-7936" dirty="0">
                <a:solidFill>
                  <a:srgbClr val="131313"/>
                </a:solidFill>
                <a:latin typeface="宋体"/>
                <a:cs typeface="宋体"/>
              </a:rPr>
              <a:t>放</a:t>
            </a:r>
            <a:r>
              <a:rPr sz="4200" spc="-1754" baseline="-9920" dirty="0">
                <a:solidFill>
                  <a:srgbClr val="131313"/>
                </a:solidFill>
                <a:latin typeface="宋体"/>
                <a:cs typeface="宋体"/>
              </a:rPr>
              <a:t>为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一</a:t>
            </a:r>
            <a:endParaRPr sz="2800">
              <a:latin typeface="宋体"/>
              <a:cs typeface="宋体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9756378" y="2705505"/>
            <a:ext cx="401320" cy="772160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200" spc="412" baseline="-2976" dirty="0">
                <a:solidFill>
                  <a:srgbClr val="131313"/>
                </a:solidFill>
                <a:latin typeface="宋体"/>
                <a:cs typeface="宋体"/>
              </a:rPr>
              <a:t>－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，</a:t>
            </a:r>
            <a:endParaRPr sz="2800">
              <a:latin typeface="宋体"/>
              <a:cs typeface="宋体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9876928" y="3824592"/>
            <a:ext cx="431800" cy="1636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1535" dirty="0">
                <a:solidFill>
                  <a:srgbClr val="131313"/>
                </a:solidFill>
                <a:latin typeface="宋体"/>
                <a:cs typeface="宋体"/>
              </a:rPr>
              <a:t>川</a:t>
            </a:r>
            <a:r>
              <a:rPr sz="4200" spc="-802" baseline="7936" dirty="0">
                <a:solidFill>
                  <a:srgbClr val="131313"/>
                </a:solidFill>
                <a:latin typeface="宋体"/>
                <a:cs typeface="宋体"/>
              </a:rPr>
              <a:t>平</a:t>
            </a:r>
            <a:r>
              <a:rPr sz="4200" spc="-1575" baseline="2976" dirty="0">
                <a:solidFill>
                  <a:srgbClr val="131313"/>
                </a:solidFill>
                <a:latin typeface="宋体"/>
                <a:cs typeface="宋体"/>
              </a:rPr>
              <a:t>体</a:t>
            </a:r>
            <a:r>
              <a:rPr sz="2800" spc="-2425" dirty="0">
                <a:solidFill>
                  <a:srgbClr val="131313"/>
                </a:solidFill>
                <a:latin typeface="宋体"/>
                <a:cs typeface="宋体"/>
              </a:rPr>
              <a:t>｛</a:t>
            </a:r>
            <a:r>
              <a:rPr sz="4200" spc="-1064" baseline="1984" dirty="0">
                <a:solidFill>
                  <a:srgbClr val="131313"/>
                </a:solidFill>
                <a:latin typeface="宋体"/>
                <a:cs typeface="宋体"/>
              </a:rPr>
              <a:t>〈</a:t>
            </a:r>
            <a:r>
              <a:rPr sz="4200" spc="-3442" baseline="1984" dirty="0">
                <a:solidFill>
                  <a:srgbClr val="131313"/>
                </a:solidFill>
                <a:latin typeface="宋体"/>
                <a:cs typeface="宋体"/>
              </a:rPr>
              <a:t>王</a:t>
            </a:r>
            <a:r>
              <a:rPr sz="4200" spc="-1770" baseline="1984" dirty="0">
                <a:solidFill>
                  <a:srgbClr val="131313"/>
                </a:solidFill>
                <a:latin typeface="宋体"/>
                <a:cs typeface="宋体"/>
              </a:rPr>
              <a:t>〈</a:t>
            </a:r>
            <a:r>
              <a:rPr sz="4200" baseline="1984" dirty="0">
                <a:solidFill>
                  <a:srgbClr val="131313"/>
                </a:solidFill>
                <a:latin typeface="宋体"/>
                <a:cs typeface="宋体"/>
              </a:rPr>
              <a:t>工</a:t>
            </a:r>
            <a:endParaRPr sz="4200" baseline="1984">
              <a:latin typeface="宋体"/>
              <a:cs typeface="宋体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9543125" y="0"/>
            <a:ext cx="429259" cy="190944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dirty="0">
                <a:solidFill>
                  <a:srgbClr val="822D01"/>
                </a:solidFill>
                <a:latin typeface="宋体"/>
                <a:cs typeface="宋体"/>
              </a:rPr>
              <a:t>…</a:t>
            </a:r>
            <a:r>
              <a:rPr sz="2800" spc="430" dirty="0">
                <a:solidFill>
                  <a:srgbClr val="822D01"/>
                </a:solidFill>
                <a:latin typeface="宋体"/>
                <a:cs typeface="宋体"/>
              </a:rPr>
              <a:t> </a:t>
            </a:r>
            <a:r>
              <a:rPr sz="2800" dirty="0">
                <a:solidFill>
                  <a:srgbClr val="ED8C0C"/>
                </a:solidFill>
                <a:latin typeface="宋体"/>
                <a:cs typeface="宋体"/>
              </a:rPr>
              <a:t>一</a:t>
            </a:r>
            <a:r>
              <a:rPr sz="2800" spc="-450" dirty="0">
                <a:solidFill>
                  <a:srgbClr val="ED8C0C"/>
                </a:solidFill>
                <a:latin typeface="宋体"/>
                <a:cs typeface="宋体"/>
              </a:rPr>
              <a:t> </a:t>
            </a:r>
            <a:r>
              <a:rPr sz="2800" spc="-1739" dirty="0">
                <a:solidFill>
                  <a:srgbClr val="131313"/>
                </a:solidFill>
                <a:latin typeface="宋体"/>
                <a:cs typeface="宋体"/>
              </a:rPr>
              <a:t>一</a:t>
            </a:r>
            <a:r>
              <a:rPr sz="2800" spc="-220" dirty="0">
                <a:solidFill>
                  <a:srgbClr val="131313"/>
                </a:solidFill>
                <a:latin typeface="宋体"/>
                <a:cs typeface="宋体"/>
              </a:rPr>
              <a:t>释</a:t>
            </a:r>
            <a:r>
              <a:rPr sz="4200" baseline="-5952" dirty="0">
                <a:solidFill>
                  <a:srgbClr val="131313"/>
                </a:solidFill>
                <a:latin typeface="宋体"/>
                <a:cs typeface="宋体"/>
              </a:rPr>
              <a:t>成</a:t>
            </a:r>
            <a:endParaRPr sz="4200" baseline="-5952">
              <a:latin typeface="宋体"/>
              <a:cs typeface="宋体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8222233" y="2872092"/>
            <a:ext cx="1698625" cy="2792730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5875">
              <a:lnSpc>
                <a:spcPct val="80000"/>
              </a:lnSpc>
            </a:pP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道</a:t>
            </a:r>
            <a:endParaRPr sz="2800">
              <a:latin typeface="宋体"/>
              <a:cs typeface="宋体"/>
            </a:endParaRPr>
          </a:p>
          <a:p>
            <a:pPr marL="12700">
              <a:lnSpc>
                <a:spcPct val="100000"/>
              </a:lnSpc>
              <a:tabLst>
                <a:tab pos="912494" algn="l"/>
              </a:tabLst>
            </a:pP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渠	</a:t>
            </a:r>
            <a:r>
              <a:rPr sz="4200" spc="-2062" baseline="-6944" dirty="0">
                <a:solidFill>
                  <a:srgbClr val="131313"/>
                </a:solidFill>
                <a:latin typeface="宋体"/>
                <a:cs typeface="宋体"/>
              </a:rPr>
              <a:t>－</a:t>
            </a:r>
            <a:r>
              <a:rPr sz="2800" spc="-315" dirty="0">
                <a:solidFill>
                  <a:srgbClr val="131313"/>
                </a:solidFill>
                <a:latin typeface="宋体"/>
                <a:cs typeface="宋体"/>
              </a:rPr>
              <a:t>网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共</a:t>
            </a:r>
            <a:r>
              <a:rPr sz="2800" spc="680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4200" baseline="-29761" dirty="0">
                <a:solidFill>
                  <a:srgbClr val="131313"/>
                </a:solidFill>
                <a:latin typeface="宋体"/>
                <a:cs typeface="宋体"/>
              </a:rPr>
              <a:t>、</a:t>
            </a:r>
            <a:r>
              <a:rPr sz="4200" spc="-1664" baseline="-29761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粤</a:t>
            </a:r>
            <a:endParaRPr sz="2800">
              <a:latin typeface="宋体"/>
              <a:cs typeface="宋体"/>
            </a:endParaRPr>
          </a:p>
          <a:p>
            <a:pPr marL="24130" indent="2136140">
              <a:lnSpc>
                <a:spcPct val="100000"/>
              </a:lnSpc>
            </a:pP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网</a:t>
            </a:r>
            <a:endParaRPr sz="2800">
              <a:latin typeface="宋体"/>
              <a:cs typeface="宋体"/>
            </a:endParaRPr>
          </a:p>
          <a:p>
            <a:pPr marL="22225" indent="1905">
              <a:lnSpc>
                <a:spcPct val="100000"/>
              </a:lnSpc>
              <a:tabLst>
                <a:tab pos="912494" algn="l"/>
              </a:tabLst>
            </a:pP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的	</a:t>
            </a:r>
            <a:r>
              <a:rPr sz="4200" baseline="7936" dirty="0">
                <a:solidFill>
                  <a:srgbClr val="131313"/>
                </a:solidFill>
                <a:latin typeface="宋体"/>
                <a:cs typeface="宋体"/>
              </a:rPr>
              <a:t>－</a:t>
            </a:r>
            <a:r>
              <a:rPr sz="4200" spc="-300" baseline="7936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运</a:t>
            </a:r>
            <a:r>
              <a:rPr sz="2800" spc="-1019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洋 </a:t>
            </a:r>
            <a:r>
              <a:rPr sz="2800" spc="-2290" dirty="0">
                <a:solidFill>
                  <a:srgbClr val="131313"/>
                </a:solidFill>
                <a:latin typeface="宋体"/>
                <a:cs typeface="宋体"/>
              </a:rPr>
              <a:t>’</a:t>
            </a:r>
            <a:r>
              <a:rPr sz="4200" baseline="1984" dirty="0">
                <a:solidFill>
                  <a:srgbClr val="131313"/>
                </a:solidFill>
                <a:latin typeface="宋体"/>
                <a:cs typeface="宋体"/>
              </a:rPr>
              <a:t>结</a:t>
            </a:r>
            <a:endParaRPr sz="4200" baseline="1984">
              <a:latin typeface="宋体"/>
              <a:cs typeface="宋体"/>
            </a:endParaRPr>
          </a:p>
          <a:p>
            <a:pPr marL="22225">
              <a:lnSpc>
                <a:spcPct val="100000"/>
              </a:lnSpc>
            </a:pP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理</a:t>
            </a:r>
            <a:endParaRPr sz="2800">
              <a:latin typeface="宋体"/>
              <a:cs typeface="宋体"/>
            </a:endParaRPr>
          </a:p>
          <a:p>
            <a:pPr marL="47625">
              <a:lnSpc>
                <a:spcPct val="70000"/>
              </a:lnSpc>
            </a:pPr>
            <a:r>
              <a:rPr sz="3075" spc="-682" baseline="1355" dirty="0">
                <a:solidFill>
                  <a:srgbClr val="131313"/>
                </a:solidFill>
                <a:latin typeface="宋体"/>
                <a:cs typeface="宋体"/>
              </a:rPr>
              <a:t>A</a:t>
            </a:r>
            <a:r>
              <a:rPr sz="2700" dirty="0">
                <a:solidFill>
                  <a:srgbClr val="131313"/>
                </a:solidFill>
                <a:latin typeface="宋体"/>
                <a:cs typeface="宋体"/>
              </a:rPr>
              <a:t>口</a:t>
            </a:r>
            <a:endParaRPr sz="2700">
              <a:latin typeface="宋体"/>
              <a:cs typeface="宋体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9529366" y="3933137"/>
            <a:ext cx="441325" cy="1742439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200" spc="-82" baseline="8928" dirty="0">
                <a:solidFill>
                  <a:srgbClr val="131313"/>
                </a:solidFill>
                <a:latin typeface="宋体"/>
                <a:cs typeface="宋体"/>
              </a:rPr>
              <a:t>络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同</a:t>
            </a:r>
            <a:r>
              <a:rPr sz="2800" spc="-969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2800" spc="-380" dirty="0">
                <a:solidFill>
                  <a:srgbClr val="131313"/>
                </a:solidFill>
                <a:latin typeface="宋体"/>
                <a:cs typeface="宋体"/>
              </a:rPr>
              <a:t>夫</a:t>
            </a:r>
            <a:r>
              <a:rPr sz="4200" spc="-727" baseline="2976" dirty="0">
                <a:solidFill>
                  <a:srgbClr val="131313"/>
                </a:solidFill>
                <a:latin typeface="宋体"/>
                <a:cs typeface="宋体"/>
              </a:rPr>
              <a:t>络</a:t>
            </a:r>
            <a:r>
              <a:rPr sz="4200" baseline="1984" dirty="0">
                <a:solidFill>
                  <a:srgbClr val="131313"/>
                </a:solidFill>
                <a:latin typeface="宋体"/>
                <a:cs typeface="宋体"/>
              </a:rPr>
              <a:t>会</a:t>
            </a:r>
            <a:endParaRPr sz="4200" baseline="1984">
              <a:latin typeface="宋体"/>
              <a:cs typeface="宋体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9128480" y="16859"/>
            <a:ext cx="495300" cy="89598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700" spc="400" dirty="0">
                <a:solidFill>
                  <a:srgbClr val="261103"/>
                </a:solidFill>
                <a:latin typeface="宋体"/>
                <a:cs typeface="宋体"/>
              </a:rPr>
              <a:t>J</a:t>
            </a:r>
            <a:r>
              <a:rPr sz="3700" spc="-50" dirty="0">
                <a:solidFill>
                  <a:srgbClr val="261103"/>
                </a:solidFill>
                <a:latin typeface="宋体"/>
                <a:cs typeface="宋体"/>
              </a:rPr>
              <a:t>J</a:t>
            </a:r>
            <a:r>
              <a:rPr sz="2800" dirty="0">
                <a:solidFill>
                  <a:srgbClr val="ED8C0C"/>
                </a:solidFill>
                <a:latin typeface="宋体"/>
                <a:cs typeface="宋体"/>
              </a:rPr>
              <a:t>一</a:t>
            </a:r>
            <a:endParaRPr sz="2800">
              <a:latin typeface="宋体"/>
              <a:cs typeface="宋体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9195494" y="1338369"/>
            <a:ext cx="386080" cy="534670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1595" dirty="0">
                <a:solidFill>
                  <a:srgbClr val="131313"/>
                </a:solidFill>
                <a:latin typeface="宋体"/>
                <a:cs typeface="宋体"/>
              </a:rPr>
              <a:t>’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经</a:t>
            </a:r>
            <a:endParaRPr sz="2800">
              <a:latin typeface="宋体"/>
              <a:cs typeface="宋体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8857440" y="23721"/>
            <a:ext cx="384175" cy="889000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645" dirty="0">
                <a:solidFill>
                  <a:srgbClr val="131313"/>
                </a:solidFill>
                <a:latin typeface="宋体"/>
                <a:cs typeface="宋体"/>
              </a:rPr>
              <a:t>↓</a:t>
            </a:r>
            <a:r>
              <a:rPr sz="2800" spc="-960" dirty="0">
                <a:solidFill>
                  <a:srgbClr val="131313"/>
                </a:solidFill>
                <a:latin typeface="宋体"/>
                <a:cs typeface="宋体"/>
              </a:rPr>
              <a:t>办</a:t>
            </a:r>
            <a:r>
              <a:rPr sz="2800" dirty="0">
                <a:solidFill>
                  <a:srgbClr val="ED8C0C"/>
                </a:solidFill>
                <a:latin typeface="宋体"/>
                <a:cs typeface="宋体"/>
              </a:rPr>
              <a:t>一</a:t>
            </a:r>
            <a:endParaRPr sz="2800">
              <a:latin typeface="宋体"/>
              <a:cs typeface="宋体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8848625" y="1137154"/>
            <a:ext cx="387985" cy="73723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及己</a:t>
            </a:r>
            <a:endParaRPr sz="2800">
              <a:latin typeface="宋体"/>
              <a:cs typeface="宋体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8664743" y="4149615"/>
            <a:ext cx="381000" cy="381000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。</a:t>
            </a:r>
            <a:endParaRPr sz="2800">
              <a:latin typeface="宋体"/>
              <a:cs typeface="宋体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8464854" y="0"/>
            <a:ext cx="457200" cy="168973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5100" spc="-780" baseline="-15522" dirty="0">
                <a:solidFill>
                  <a:srgbClr val="131313"/>
                </a:solidFill>
                <a:latin typeface="宋体"/>
                <a:cs typeface="宋体"/>
              </a:rPr>
              <a:t>a</a:t>
            </a:r>
            <a:r>
              <a:rPr sz="5100" spc="-487" baseline="-1633" dirty="0">
                <a:solidFill>
                  <a:srgbClr val="3F1C03"/>
                </a:solidFill>
                <a:latin typeface="宋体"/>
                <a:cs typeface="宋体"/>
              </a:rPr>
              <a:t>f</a:t>
            </a:r>
            <a:r>
              <a:rPr sz="2850" spc="-1800" dirty="0">
                <a:solidFill>
                  <a:srgbClr val="3F1C03"/>
                </a:solidFill>
                <a:latin typeface="宋体"/>
                <a:cs typeface="宋体"/>
              </a:rPr>
              <a:t>－</a:t>
            </a:r>
            <a:r>
              <a:rPr sz="2850" dirty="0">
                <a:solidFill>
                  <a:srgbClr val="ED8C0C"/>
                </a:solidFill>
                <a:latin typeface="宋体"/>
                <a:cs typeface="宋体"/>
              </a:rPr>
              <a:t>－</a:t>
            </a:r>
            <a:r>
              <a:rPr sz="2850" spc="660" dirty="0">
                <a:solidFill>
                  <a:srgbClr val="ED8C0C"/>
                </a:solidFill>
                <a:latin typeface="宋体"/>
                <a:cs typeface="宋体"/>
              </a:rPr>
              <a:t> </a:t>
            </a:r>
            <a:r>
              <a:rPr sz="2850" dirty="0">
                <a:solidFill>
                  <a:srgbClr val="131313"/>
                </a:solidFill>
                <a:latin typeface="宋体"/>
                <a:cs typeface="宋体"/>
              </a:rPr>
              <a:t>普</a:t>
            </a:r>
            <a:endParaRPr sz="2850">
              <a:latin typeface="宋体"/>
              <a:cs typeface="宋体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8597810" y="1740916"/>
            <a:ext cx="203200" cy="114300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dirty="0">
                <a:solidFill>
                  <a:srgbClr val="131313"/>
                </a:solidFill>
                <a:latin typeface="宋体"/>
                <a:cs typeface="宋体"/>
              </a:rPr>
              <a:t>I</a:t>
            </a:r>
            <a:endParaRPr sz="1400">
              <a:latin typeface="宋体"/>
              <a:cs typeface="宋体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8509000" y="3951493"/>
            <a:ext cx="389255" cy="173164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315" dirty="0">
                <a:solidFill>
                  <a:srgbClr val="131313"/>
                </a:solidFill>
                <a:latin typeface="宋体"/>
                <a:cs typeface="宋体"/>
              </a:rPr>
              <a:t>合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命</a:t>
            </a:r>
            <a:r>
              <a:rPr sz="2800" spc="-910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2800" spc="-200" dirty="0">
                <a:solidFill>
                  <a:srgbClr val="131313"/>
                </a:solidFill>
                <a:latin typeface="宋体"/>
                <a:cs typeface="宋体"/>
              </a:rPr>
              <a:t>海</a:t>
            </a:r>
            <a:r>
              <a:rPr sz="2800" spc="-550" dirty="0">
                <a:solidFill>
                  <a:srgbClr val="131313"/>
                </a:solidFill>
                <a:latin typeface="宋体"/>
                <a:cs typeface="宋体"/>
              </a:rPr>
              <a:t>闹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闹</a:t>
            </a:r>
            <a:endParaRPr sz="2800">
              <a:latin typeface="宋体"/>
              <a:cs typeface="宋体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8325891" y="4966105"/>
            <a:ext cx="381000" cy="381000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、</a:t>
            </a:r>
            <a:endParaRPr sz="2800">
              <a:latin typeface="宋体"/>
              <a:cs typeface="宋体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8083550" y="75192"/>
            <a:ext cx="588645" cy="912494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400" spc="-1820" dirty="0">
                <a:solidFill>
                  <a:srgbClr val="3F1C03"/>
                </a:solidFill>
                <a:latin typeface="宋体"/>
                <a:cs typeface="宋体"/>
              </a:rPr>
              <a:t>革</a:t>
            </a:r>
            <a:r>
              <a:rPr sz="4400" dirty="0">
                <a:solidFill>
                  <a:srgbClr val="ED8C0C"/>
                </a:solidFill>
                <a:latin typeface="宋体"/>
                <a:cs typeface="宋体"/>
              </a:rPr>
              <a:t>－</a:t>
            </a:r>
            <a:endParaRPr sz="4400">
              <a:latin typeface="宋体"/>
              <a:cs typeface="宋体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8163356" y="1199133"/>
            <a:ext cx="482600" cy="66611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600" spc="340" dirty="0">
                <a:solidFill>
                  <a:srgbClr val="131313"/>
                </a:solidFill>
                <a:latin typeface="宋体"/>
                <a:cs typeface="宋体"/>
              </a:rPr>
              <a:t>R</a:t>
            </a:r>
            <a:r>
              <a:rPr sz="2900" dirty="0">
                <a:solidFill>
                  <a:srgbClr val="131313"/>
                </a:solidFill>
                <a:latin typeface="宋体"/>
                <a:cs typeface="宋体"/>
              </a:rPr>
              <a:t>舌</a:t>
            </a:r>
            <a:endParaRPr sz="2900">
              <a:latin typeface="宋体"/>
              <a:cs typeface="宋体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8181678" y="1789454"/>
            <a:ext cx="393700" cy="393700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900" dirty="0">
                <a:solidFill>
                  <a:srgbClr val="131313"/>
                </a:solidFill>
                <a:latin typeface="宋体"/>
                <a:cs typeface="宋体"/>
              </a:rPr>
              <a:t>虎</a:t>
            </a:r>
            <a:endParaRPr sz="2900">
              <a:latin typeface="宋体"/>
              <a:cs typeface="宋体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8158188" y="2210587"/>
            <a:ext cx="393700" cy="393700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900" dirty="0">
                <a:solidFill>
                  <a:srgbClr val="131313"/>
                </a:solidFill>
                <a:latin typeface="宋体"/>
                <a:cs typeface="宋体"/>
              </a:rPr>
              <a:t>口</a:t>
            </a:r>
            <a:endParaRPr sz="2900">
              <a:latin typeface="宋体"/>
              <a:cs typeface="宋体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8177783" y="3949648"/>
            <a:ext cx="381635" cy="70675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700" spc="-40" dirty="0">
                <a:solidFill>
                  <a:srgbClr val="131313"/>
                </a:solidFill>
                <a:latin typeface="宋体"/>
                <a:cs typeface="宋体"/>
              </a:rPr>
              <a:t>虫</a:t>
            </a:r>
            <a:r>
              <a:rPr sz="4050" baseline="-2057" dirty="0">
                <a:solidFill>
                  <a:srgbClr val="131313"/>
                </a:solidFill>
                <a:latin typeface="宋体"/>
                <a:cs typeface="宋体"/>
              </a:rPr>
              <a:t>的</a:t>
            </a:r>
            <a:endParaRPr sz="4050" baseline="-2057">
              <a:latin typeface="宋体"/>
              <a:cs typeface="宋体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7932851" y="5063997"/>
            <a:ext cx="876300" cy="450850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6700" dirty="0">
                <a:solidFill>
                  <a:srgbClr val="131313"/>
                </a:solidFill>
                <a:latin typeface="宋体"/>
                <a:cs typeface="宋体"/>
              </a:rPr>
              <a:t>E</a:t>
            </a:r>
            <a:endParaRPr sz="6700">
              <a:latin typeface="宋体"/>
              <a:cs typeface="宋体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7618221" y="68427"/>
            <a:ext cx="939800" cy="23221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243965" algn="l"/>
                <a:tab pos="1953260" algn="l"/>
              </a:tabLst>
            </a:pPr>
            <a:r>
              <a:rPr sz="7200" spc="40" dirty="0">
                <a:solidFill>
                  <a:srgbClr val="261103"/>
                </a:solidFill>
                <a:latin typeface="宋体"/>
                <a:cs typeface="宋体"/>
              </a:rPr>
              <a:t>t</a:t>
            </a:r>
            <a:r>
              <a:rPr sz="2800" dirty="0">
                <a:solidFill>
                  <a:srgbClr val="ED8C0C"/>
                </a:solidFill>
                <a:latin typeface="宋体"/>
                <a:cs typeface="宋体"/>
              </a:rPr>
              <a:t>一	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辈	罢</a:t>
            </a:r>
            <a:endParaRPr sz="2800">
              <a:latin typeface="宋体"/>
              <a:cs typeface="宋体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7869039" y="2880991"/>
            <a:ext cx="381000" cy="381000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会</a:t>
            </a:r>
            <a:endParaRPr sz="2800">
              <a:latin typeface="宋体"/>
              <a:cs typeface="宋体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7477522" y="2859392"/>
            <a:ext cx="539750" cy="2536190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85" dirty="0">
                <a:solidFill>
                  <a:srgbClr val="131313"/>
                </a:solidFill>
                <a:latin typeface="宋体"/>
                <a:cs typeface="宋体"/>
              </a:rPr>
              <a:t>社</a:t>
            </a:r>
            <a:r>
              <a:rPr sz="4200" spc="-1739" baseline="1984" dirty="0">
                <a:solidFill>
                  <a:srgbClr val="131313"/>
                </a:solidFill>
                <a:latin typeface="宋体"/>
                <a:cs typeface="宋体"/>
              </a:rPr>
              <a:t>径</a:t>
            </a:r>
            <a:r>
              <a:rPr sz="4200" spc="-1845" baseline="24801" dirty="0">
                <a:solidFill>
                  <a:srgbClr val="131313"/>
                </a:solidFill>
                <a:latin typeface="宋体"/>
                <a:cs typeface="宋体"/>
              </a:rPr>
              <a:t>。</a:t>
            </a:r>
            <a:r>
              <a:rPr sz="2800" spc="-195" dirty="0">
                <a:solidFill>
                  <a:srgbClr val="131313"/>
                </a:solidFill>
                <a:latin typeface="宋体"/>
                <a:cs typeface="宋体"/>
              </a:rPr>
              <a:t>发</a:t>
            </a:r>
            <a:r>
              <a:rPr sz="2800" spc="-160" dirty="0">
                <a:solidFill>
                  <a:srgbClr val="131313"/>
                </a:solidFill>
                <a:latin typeface="宋体"/>
                <a:cs typeface="宋体"/>
              </a:rPr>
              <a:t>交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高</a:t>
            </a:r>
            <a:r>
              <a:rPr sz="2800" spc="-985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2800" spc="-235" dirty="0">
                <a:solidFill>
                  <a:srgbClr val="131313"/>
                </a:solidFill>
                <a:latin typeface="宋体"/>
                <a:cs typeface="宋体"/>
              </a:rPr>
              <a:t>陆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网</a:t>
            </a:r>
            <a:endParaRPr sz="2800">
              <a:latin typeface="宋体"/>
              <a:cs typeface="宋体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7818239" y="3610081"/>
            <a:ext cx="408305" cy="873760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200" baseline="-3968" dirty="0">
                <a:solidFill>
                  <a:srgbClr val="131313"/>
                </a:solidFill>
                <a:latin typeface="宋体"/>
                <a:cs typeface="宋体"/>
              </a:rPr>
              <a:t>展</a:t>
            </a:r>
            <a:r>
              <a:rPr sz="4200" spc="-487" baseline="-3968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深</a:t>
            </a:r>
            <a:endParaRPr sz="2800">
              <a:latin typeface="宋体"/>
              <a:cs typeface="宋体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7829550" y="4692956"/>
            <a:ext cx="452755" cy="97980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200" spc="-502" baseline="-10912" dirty="0">
                <a:solidFill>
                  <a:srgbClr val="131313"/>
                </a:solidFill>
                <a:latin typeface="宋体"/>
                <a:cs typeface="宋体"/>
              </a:rPr>
              <a:t>地</a:t>
            </a:r>
            <a:r>
              <a:rPr sz="4200" spc="-839" baseline="-7936" dirty="0">
                <a:solidFill>
                  <a:srgbClr val="131313"/>
                </a:solidFill>
                <a:latin typeface="宋体"/>
                <a:cs typeface="宋体"/>
              </a:rPr>
              <a:t>络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锚</a:t>
            </a:r>
            <a:endParaRPr sz="2800">
              <a:latin typeface="宋体"/>
              <a:cs typeface="宋体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7445970" y="29142"/>
            <a:ext cx="422275" cy="88328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200" spc="-2032" baseline="-5952" dirty="0">
                <a:solidFill>
                  <a:srgbClr val="131313"/>
                </a:solidFill>
                <a:latin typeface="宋体"/>
                <a:cs typeface="宋体"/>
              </a:rPr>
              <a:t>，</a:t>
            </a:r>
            <a:r>
              <a:rPr sz="2800" spc="-295" dirty="0">
                <a:solidFill>
                  <a:srgbClr val="131313"/>
                </a:solidFill>
                <a:latin typeface="宋体"/>
                <a:cs typeface="宋体"/>
              </a:rPr>
              <a:t>日</a:t>
            </a:r>
            <a:r>
              <a:rPr sz="2800" dirty="0">
                <a:solidFill>
                  <a:srgbClr val="ED8C0C"/>
                </a:solidFill>
                <a:latin typeface="宋体"/>
                <a:cs typeface="宋体"/>
              </a:rPr>
              <a:t>一</a:t>
            </a:r>
            <a:endParaRPr sz="2800">
              <a:latin typeface="宋体"/>
              <a:cs typeface="宋体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7480300" y="1140626"/>
            <a:ext cx="394970" cy="1456690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190" dirty="0">
                <a:solidFill>
                  <a:srgbClr val="131313"/>
                </a:solidFill>
                <a:latin typeface="宋体"/>
                <a:cs typeface="宋体"/>
              </a:rPr>
              <a:t>和</a:t>
            </a:r>
            <a:r>
              <a:rPr sz="2800" spc="-200" dirty="0">
                <a:solidFill>
                  <a:srgbClr val="131313"/>
                </a:solidFill>
                <a:latin typeface="宋体"/>
                <a:cs typeface="宋体"/>
              </a:rPr>
              <a:t>化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化</a:t>
            </a:r>
            <a:r>
              <a:rPr sz="2800" spc="-944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4200" baseline="1984" dirty="0">
                <a:solidFill>
                  <a:srgbClr val="131313"/>
                </a:solidFill>
                <a:latin typeface="宋体"/>
                <a:cs typeface="宋体"/>
              </a:rPr>
              <a:t>体</a:t>
            </a:r>
            <a:endParaRPr sz="4200" baseline="1984">
              <a:latin typeface="宋体"/>
              <a:cs typeface="宋体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7140972" y="171061"/>
            <a:ext cx="396240" cy="2432050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35" dirty="0">
                <a:solidFill>
                  <a:srgbClr val="261103"/>
                </a:solidFill>
                <a:latin typeface="宋体"/>
                <a:cs typeface="宋体"/>
              </a:rPr>
              <a:t>盖</a:t>
            </a:r>
            <a:r>
              <a:rPr sz="2800" dirty="0">
                <a:solidFill>
                  <a:srgbClr val="ED8C0C"/>
                </a:solidFill>
                <a:latin typeface="宋体"/>
                <a:cs typeface="宋体"/>
              </a:rPr>
              <a:t>一</a:t>
            </a:r>
            <a:r>
              <a:rPr sz="2800" spc="-85" dirty="0">
                <a:solidFill>
                  <a:srgbClr val="ED8C0C"/>
                </a:solidFill>
                <a:latin typeface="宋体"/>
                <a:cs typeface="宋体"/>
              </a:rPr>
              <a:t> </a:t>
            </a:r>
            <a:r>
              <a:rPr sz="2800" spc="-1410" dirty="0">
                <a:solidFill>
                  <a:srgbClr val="131313"/>
                </a:solidFill>
                <a:latin typeface="宋体"/>
                <a:cs typeface="宋体"/>
              </a:rPr>
              <a:t>冶</a:t>
            </a:r>
            <a:r>
              <a:rPr sz="4200" spc="-1417" baseline="1984" dirty="0">
                <a:solidFill>
                  <a:srgbClr val="131313"/>
                </a:solidFill>
                <a:latin typeface="宋体"/>
                <a:cs typeface="宋体"/>
              </a:rPr>
              <a:t>灿</a:t>
            </a:r>
            <a:r>
              <a:rPr sz="2800" spc="-420" dirty="0">
                <a:solidFill>
                  <a:srgbClr val="131313"/>
                </a:solidFill>
                <a:latin typeface="宋体"/>
                <a:cs typeface="宋体"/>
              </a:rPr>
              <a:t>艾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文</a:t>
            </a:r>
            <a:r>
              <a:rPr sz="2800" spc="-645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理</a:t>
            </a:r>
            <a:endParaRPr sz="2800">
              <a:latin typeface="宋体"/>
              <a:cs typeface="宋体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7131744" y="2863560"/>
            <a:ext cx="401320" cy="2809240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200" spc="-15" baseline="2976" dirty="0">
                <a:solidFill>
                  <a:srgbClr val="131313"/>
                </a:solidFill>
                <a:latin typeface="宋体"/>
                <a:cs typeface="宋体"/>
              </a:rPr>
              <a:t>与</a:t>
            </a:r>
            <a:r>
              <a:rPr sz="4200" spc="315" baseline="2976" dirty="0">
                <a:solidFill>
                  <a:srgbClr val="131313"/>
                </a:solidFill>
                <a:latin typeface="宋体"/>
                <a:cs typeface="宋体"/>
              </a:rPr>
              <a:t>途</a:t>
            </a:r>
            <a:r>
              <a:rPr sz="4200" spc="-75" baseline="1984" dirty="0">
                <a:solidFill>
                  <a:srgbClr val="131313"/>
                </a:solidFill>
                <a:latin typeface="宋体"/>
                <a:cs typeface="宋体"/>
              </a:rPr>
              <a:t>织</a:t>
            </a:r>
            <a:r>
              <a:rPr sz="2800" spc="-260" dirty="0">
                <a:solidFill>
                  <a:srgbClr val="131313"/>
                </a:solidFill>
                <a:latin typeface="宋体"/>
                <a:cs typeface="宋体"/>
              </a:rPr>
              <a:t>明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中</a:t>
            </a:r>
            <a:r>
              <a:rPr sz="2800" spc="-950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4200" spc="-480" baseline="2976" dirty="0">
                <a:solidFill>
                  <a:srgbClr val="131313"/>
                </a:solidFill>
                <a:latin typeface="宋体"/>
                <a:cs typeface="宋体"/>
              </a:rPr>
              <a:t>与</a:t>
            </a:r>
            <a:r>
              <a:rPr sz="2800" spc="-520" dirty="0">
                <a:solidFill>
                  <a:srgbClr val="131313"/>
                </a:solidFill>
                <a:latin typeface="宋体"/>
                <a:cs typeface="宋体"/>
              </a:rPr>
              <a:t>到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初</a:t>
            </a:r>
            <a:endParaRPr sz="2800">
              <a:latin typeface="宋体"/>
              <a:cs typeface="宋体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6714617" y="0"/>
            <a:ext cx="527050" cy="92773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065">
              <a:lnSpc>
                <a:spcPct val="100000"/>
              </a:lnSpc>
            </a:pPr>
            <a:r>
              <a:rPr sz="3950" spc="-1125" dirty="0">
                <a:solidFill>
                  <a:srgbClr val="3F1C03"/>
                </a:solidFill>
                <a:latin typeface="宋体"/>
                <a:cs typeface="宋体"/>
              </a:rPr>
              <a:t>υ</a:t>
            </a:r>
            <a:r>
              <a:rPr sz="2800" spc="-1330" dirty="0">
                <a:solidFill>
                  <a:srgbClr val="3F1C03"/>
                </a:solidFill>
                <a:latin typeface="宋体"/>
                <a:cs typeface="宋体"/>
              </a:rPr>
              <a:t>二</a:t>
            </a:r>
            <a:r>
              <a:rPr sz="4200" baseline="1984" dirty="0">
                <a:solidFill>
                  <a:srgbClr val="ED8C0C"/>
                </a:solidFill>
                <a:latin typeface="宋体"/>
                <a:cs typeface="宋体"/>
              </a:rPr>
              <a:t>一</a:t>
            </a:r>
            <a:endParaRPr sz="4200" baseline="1984">
              <a:latin typeface="宋体"/>
              <a:cs typeface="宋体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6791722" y="1143405"/>
            <a:ext cx="393700" cy="1449070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470" dirty="0">
                <a:solidFill>
                  <a:srgbClr val="131313"/>
                </a:solidFill>
                <a:latin typeface="宋体"/>
                <a:cs typeface="宋体"/>
              </a:rPr>
              <a:t>交</a:t>
            </a:r>
            <a:r>
              <a:rPr sz="2800" spc="-120" dirty="0">
                <a:solidFill>
                  <a:srgbClr val="131313"/>
                </a:solidFill>
                <a:latin typeface="宋体"/>
                <a:cs typeface="宋体"/>
              </a:rPr>
              <a:t>袖</a:t>
            </a:r>
            <a:r>
              <a:rPr sz="4200" baseline="1984" dirty="0">
                <a:solidFill>
                  <a:srgbClr val="131313"/>
                </a:solidFill>
                <a:latin typeface="宋体"/>
                <a:cs typeface="宋体"/>
              </a:rPr>
              <a:t>络</a:t>
            </a:r>
            <a:r>
              <a:rPr sz="4200" spc="-1222" baseline="1984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4200" baseline="1984" dirty="0">
                <a:solidFill>
                  <a:srgbClr val="131313"/>
                </a:solidFill>
                <a:latin typeface="宋体"/>
                <a:cs typeface="宋体"/>
              </a:rPr>
              <a:t>治</a:t>
            </a:r>
            <a:endParaRPr sz="4200" baseline="1984">
              <a:latin typeface="宋体"/>
              <a:cs typeface="宋体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6781800" y="2877648"/>
            <a:ext cx="408305" cy="2791460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125" dirty="0">
                <a:solidFill>
                  <a:srgbClr val="131313"/>
                </a:solidFill>
                <a:latin typeface="宋体"/>
                <a:cs typeface="宋体"/>
              </a:rPr>
              <a:t>参</a:t>
            </a:r>
            <a:r>
              <a:rPr sz="4200" baseline="1984" dirty="0">
                <a:solidFill>
                  <a:srgbClr val="131313"/>
                </a:solidFill>
                <a:latin typeface="宋体"/>
                <a:cs typeface="宋体"/>
              </a:rPr>
              <a:t>要</a:t>
            </a:r>
            <a:r>
              <a:rPr sz="4200" spc="-1552" baseline="1984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2800" spc="-450" dirty="0">
                <a:solidFill>
                  <a:srgbClr val="131313"/>
                </a:solidFill>
                <a:latin typeface="宋体"/>
                <a:cs typeface="宋体"/>
              </a:rPr>
              <a:t>交</a:t>
            </a:r>
            <a:r>
              <a:rPr sz="2800" spc="-65" dirty="0">
                <a:solidFill>
                  <a:srgbClr val="131313"/>
                </a:solidFill>
                <a:latin typeface="宋体"/>
                <a:cs typeface="宋体"/>
              </a:rPr>
              <a:t>艾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我</a:t>
            </a:r>
            <a:r>
              <a:rPr sz="2800" spc="-940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4200" spc="-240" baseline="-1984" dirty="0">
                <a:solidFill>
                  <a:srgbClr val="131313"/>
                </a:solidFill>
                <a:latin typeface="宋体"/>
                <a:cs typeface="宋体"/>
              </a:rPr>
              <a:t>为</a:t>
            </a:r>
            <a:r>
              <a:rPr sz="2800" spc="-665" dirty="0">
                <a:solidFill>
                  <a:srgbClr val="131313"/>
                </a:solidFill>
                <a:latin typeface="宋体"/>
                <a:cs typeface="宋体"/>
              </a:rPr>
              <a:t>伸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丰</a:t>
            </a:r>
            <a:endParaRPr sz="2800">
              <a:latin typeface="宋体"/>
              <a:cs typeface="宋体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6454477" y="0"/>
            <a:ext cx="385445" cy="913130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819" dirty="0">
                <a:solidFill>
                  <a:srgbClr val="3F1C03"/>
                </a:solidFill>
                <a:latin typeface="宋体"/>
                <a:cs typeface="宋体"/>
              </a:rPr>
              <a:t>＋</a:t>
            </a:r>
            <a:r>
              <a:rPr sz="2800" spc="-600" dirty="0">
                <a:solidFill>
                  <a:srgbClr val="3F1C03"/>
                </a:solidFill>
                <a:latin typeface="宋体"/>
                <a:cs typeface="宋体"/>
              </a:rPr>
              <a:t>女</a:t>
            </a:r>
            <a:r>
              <a:rPr sz="2800" dirty="0">
                <a:solidFill>
                  <a:srgbClr val="ED8C0C"/>
                </a:solidFill>
                <a:latin typeface="宋体"/>
                <a:cs typeface="宋体"/>
              </a:rPr>
              <a:t>一</a:t>
            </a:r>
            <a:endParaRPr sz="2800">
              <a:latin typeface="宋体"/>
              <a:cs typeface="宋体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6262141" y="1142015"/>
            <a:ext cx="586105" cy="452564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200" dirty="0">
                <a:solidFill>
                  <a:srgbClr val="131313"/>
                </a:solidFill>
                <a:latin typeface="宋体"/>
                <a:cs typeface="宋体"/>
              </a:rPr>
              <a:t>化</a:t>
            </a:r>
            <a:r>
              <a:rPr sz="4200" spc="-247" baseline="2976" dirty="0">
                <a:solidFill>
                  <a:srgbClr val="131313"/>
                </a:solidFill>
                <a:latin typeface="宋体"/>
                <a:cs typeface="宋体"/>
              </a:rPr>
              <a:t>精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网</a:t>
            </a:r>
            <a:r>
              <a:rPr sz="2800" spc="-1035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家</a:t>
            </a:r>
            <a:r>
              <a:rPr sz="2800" spc="-10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2800" spc="-1730" dirty="0">
                <a:solidFill>
                  <a:srgbClr val="131313"/>
                </a:solidFill>
                <a:latin typeface="宋体"/>
                <a:cs typeface="宋体"/>
              </a:rPr>
              <a:t>’</a:t>
            </a:r>
            <a:r>
              <a:rPr sz="2800" spc="-175" dirty="0">
                <a:solidFill>
                  <a:srgbClr val="131313"/>
                </a:solidFill>
                <a:latin typeface="宋体"/>
                <a:cs typeface="宋体"/>
              </a:rPr>
              <a:t>民</a:t>
            </a:r>
            <a:r>
              <a:rPr sz="4200" baseline="2976" dirty="0">
                <a:solidFill>
                  <a:srgbClr val="131313"/>
                </a:solidFill>
                <a:latin typeface="宋体"/>
                <a:cs typeface="宋体"/>
              </a:rPr>
              <a:t>重</a:t>
            </a:r>
            <a:r>
              <a:rPr sz="4200" spc="-1500" baseline="2976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2800" spc="-180" dirty="0">
                <a:solidFill>
                  <a:srgbClr val="131313"/>
                </a:solidFill>
                <a:latin typeface="宋体"/>
                <a:cs typeface="宋体"/>
              </a:rPr>
              <a:t>化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同</a:t>
            </a:r>
            <a:r>
              <a:rPr sz="2800" spc="-15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4200" baseline="-28769" dirty="0">
                <a:solidFill>
                  <a:srgbClr val="131313"/>
                </a:solidFill>
                <a:latin typeface="宋体"/>
                <a:cs typeface="宋体"/>
              </a:rPr>
              <a:t>、</a:t>
            </a:r>
            <a:r>
              <a:rPr sz="4200" spc="-187" baseline="-28769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4200" spc="-839" baseline="2976" dirty="0">
                <a:solidFill>
                  <a:srgbClr val="131313"/>
                </a:solidFill>
                <a:latin typeface="宋体"/>
                <a:cs typeface="宋体"/>
              </a:rPr>
              <a:t>延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日</a:t>
            </a:r>
            <a:endParaRPr sz="2800">
              <a:latin typeface="宋体"/>
              <a:cs typeface="宋体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6457025" y="4683926"/>
            <a:ext cx="381000" cy="381000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成</a:t>
            </a:r>
            <a:endParaRPr sz="2800">
              <a:latin typeface="宋体"/>
              <a:cs typeface="宋体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6115050" y="83748"/>
            <a:ext cx="381000" cy="82867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225" dirty="0">
                <a:solidFill>
                  <a:srgbClr val="261103"/>
                </a:solidFill>
                <a:latin typeface="宋体"/>
                <a:cs typeface="宋体"/>
              </a:rPr>
              <a:t>肝</a:t>
            </a:r>
            <a:r>
              <a:rPr sz="2800" spc="-1855" dirty="0">
                <a:solidFill>
                  <a:srgbClr val="261103"/>
                </a:solidFill>
                <a:latin typeface="宋体"/>
                <a:cs typeface="宋体"/>
              </a:rPr>
              <a:t>扎</a:t>
            </a:r>
            <a:r>
              <a:rPr sz="2800" dirty="0">
                <a:solidFill>
                  <a:srgbClr val="ED8C0C"/>
                </a:solidFill>
                <a:latin typeface="宋体"/>
                <a:cs typeface="宋体"/>
              </a:rPr>
              <a:t>一</a:t>
            </a:r>
            <a:endParaRPr sz="2800">
              <a:latin typeface="宋体"/>
              <a:cs typeface="宋体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5761370" y="81664"/>
            <a:ext cx="685165" cy="69024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304165">
              <a:lnSpc>
                <a:spcPct val="65000"/>
              </a:lnSpc>
            </a:pPr>
            <a:r>
              <a:rPr sz="2800" dirty="0">
                <a:solidFill>
                  <a:srgbClr val="261103"/>
                </a:solidFill>
                <a:latin typeface="宋体"/>
                <a:cs typeface="宋体"/>
              </a:rPr>
              <a:t>’</a:t>
            </a:r>
            <a:endParaRPr sz="2800">
              <a:latin typeface="宋体"/>
              <a:cs typeface="宋体"/>
            </a:endParaRPr>
          </a:p>
          <a:p>
            <a:pPr marL="12700">
              <a:lnSpc>
                <a:spcPct val="100000"/>
              </a:lnSpc>
            </a:pPr>
            <a:r>
              <a:rPr sz="2800" spc="-370" dirty="0">
                <a:solidFill>
                  <a:srgbClr val="261103"/>
                </a:solidFill>
                <a:latin typeface="宋体"/>
                <a:cs typeface="宋体"/>
              </a:rPr>
              <a:t>阳</a:t>
            </a:r>
            <a:r>
              <a:rPr sz="4200" baseline="-2976" dirty="0">
                <a:solidFill>
                  <a:srgbClr val="643805"/>
                </a:solidFill>
                <a:latin typeface="宋体"/>
                <a:cs typeface="宋体"/>
              </a:rPr>
              <a:t>巳</a:t>
            </a:r>
            <a:endParaRPr sz="4200" baseline="-2976">
              <a:latin typeface="宋体"/>
              <a:cs typeface="宋体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5921543" y="1111655"/>
            <a:ext cx="582295" cy="4552950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40" dirty="0">
                <a:solidFill>
                  <a:srgbClr val="131313"/>
                </a:solidFill>
                <a:latin typeface="宋体"/>
                <a:cs typeface="宋体"/>
              </a:rPr>
              <a:t>艾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们</a:t>
            </a:r>
            <a:r>
              <a:rPr sz="2800" spc="25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4200" baseline="-28769" dirty="0">
                <a:solidFill>
                  <a:srgbClr val="131313"/>
                </a:solidFill>
                <a:latin typeface="宋体"/>
                <a:cs typeface="宋体"/>
              </a:rPr>
              <a:t>。</a:t>
            </a:r>
            <a:r>
              <a:rPr sz="4200" spc="15" baseline="-28769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4200" spc="-292" baseline="1984" dirty="0">
                <a:solidFill>
                  <a:srgbClr val="131313"/>
                </a:solidFill>
                <a:latin typeface="宋体"/>
                <a:cs typeface="宋体"/>
              </a:rPr>
              <a:t>入</a:t>
            </a:r>
            <a:r>
              <a:rPr sz="2800" spc="-140" dirty="0">
                <a:solidFill>
                  <a:srgbClr val="131313"/>
                </a:solidFill>
                <a:latin typeface="宋体"/>
                <a:cs typeface="宋体"/>
              </a:rPr>
              <a:t>公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的</a:t>
            </a:r>
            <a:r>
              <a:rPr sz="2800" spc="-1015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2800" spc="-165" dirty="0">
                <a:solidFill>
                  <a:srgbClr val="131313"/>
                </a:solidFill>
                <a:latin typeface="宋体"/>
                <a:cs typeface="宋体"/>
              </a:rPr>
              <a:t>球</a:t>
            </a:r>
            <a:r>
              <a:rPr sz="2800" spc="-400" dirty="0">
                <a:solidFill>
                  <a:srgbClr val="131313"/>
                </a:solidFill>
                <a:latin typeface="宋体"/>
                <a:cs typeface="宋体"/>
              </a:rPr>
              <a:t>不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我</a:t>
            </a:r>
            <a:r>
              <a:rPr sz="2800" spc="-844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2800" spc="-165" dirty="0">
                <a:solidFill>
                  <a:srgbClr val="131313"/>
                </a:solidFill>
                <a:latin typeface="宋体"/>
                <a:cs typeface="宋体"/>
              </a:rPr>
              <a:t>经</a:t>
            </a:r>
            <a:r>
              <a:rPr sz="4200" spc="-1110" baseline="1984" dirty="0">
                <a:solidFill>
                  <a:srgbClr val="131313"/>
                </a:solidFill>
                <a:latin typeface="宋体"/>
                <a:cs typeface="宋体"/>
              </a:rPr>
              <a:t>晨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枣</a:t>
            </a:r>
            <a:endParaRPr sz="2800">
              <a:latin typeface="宋体"/>
              <a:cs typeface="宋体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6102449" y="2228560"/>
            <a:ext cx="381000" cy="381000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国</a:t>
            </a:r>
            <a:endParaRPr sz="2800">
              <a:latin typeface="宋体"/>
              <a:cs typeface="宋体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5756175" y="1144198"/>
            <a:ext cx="404495" cy="453580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200" spc="-322" baseline="1984" dirty="0">
                <a:solidFill>
                  <a:srgbClr val="131313"/>
                </a:solidFill>
                <a:latin typeface="宋体"/>
                <a:cs typeface="宋体"/>
              </a:rPr>
              <a:t>了</a:t>
            </a:r>
            <a:r>
              <a:rPr sz="4200" spc="-330" baseline="2976" dirty="0">
                <a:solidFill>
                  <a:srgbClr val="131313"/>
                </a:solidFill>
                <a:latin typeface="宋体"/>
                <a:cs typeface="宋体"/>
              </a:rPr>
              <a:t>人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段</a:t>
            </a:r>
            <a:r>
              <a:rPr sz="2800" spc="-869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4200" spc="-397" baseline="2976" dirty="0">
                <a:solidFill>
                  <a:srgbClr val="131313"/>
                </a:solidFill>
                <a:latin typeface="宋体"/>
                <a:cs typeface="宋体"/>
              </a:rPr>
              <a:t>进</a:t>
            </a:r>
            <a:r>
              <a:rPr sz="4200" spc="-217" baseline="1984" dirty="0">
                <a:solidFill>
                  <a:srgbClr val="131313"/>
                </a:solidFill>
                <a:latin typeface="宋体"/>
                <a:cs typeface="宋体"/>
              </a:rPr>
              <a:t>深</a:t>
            </a:r>
            <a:r>
              <a:rPr sz="4200" spc="-337" baseline="1984" dirty="0">
                <a:solidFill>
                  <a:srgbClr val="131313"/>
                </a:solidFill>
                <a:latin typeface="宋体"/>
                <a:cs typeface="宋体"/>
              </a:rPr>
              <a:t>了</a:t>
            </a:r>
            <a:r>
              <a:rPr sz="4200" baseline="3968" dirty="0">
                <a:solidFill>
                  <a:srgbClr val="131313"/>
                </a:solidFill>
                <a:latin typeface="宋体"/>
                <a:cs typeface="宋体"/>
              </a:rPr>
              <a:t>权</a:t>
            </a:r>
            <a:r>
              <a:rPr sz="4200" spc="-1477" baseline="3968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4200" spc="-292" baseline="1984" dirty="0">
                <a:solidFill>
                  <a:srgbClr val="131313"/>
                </a:solidFill>
                <a:latin typeface="宋体"/>
                <a:cs typeface="宋体"/>
              </a:rPr>
              <a:t>全</a:t>
            </a:r>
            <a:r>
              <a:rPr sz="2800" spc="-215" dirty="0">
                <a:solidFill>
                  <a:srgbClr val="131313"/>
                </a:solidFill>
                <a:latin typeface="宋体"/>
                <a:cs typeface="宋体"/>
              </a:rPr>
              <a:t>了</a:t>
            </a:r>
            <a:r>
              <a:rPr sz="4200" baseline="1984" dirty="0">
                <a:solidFill>
                  <a:srgbClr val="131313"/>
                </a:solidFill>
                <a:latin typeface="宋体"/>
                <a:cs typeface="宋体"/>
              </a:rPr>
              <a:t>高</a:t>
            </a:r>
            <a:r>
              <a:rPr sz="4200" spc="-1492" baseline="1984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2800" spc="-204" dirty="0">
                <a:solidFill>
                  <a:srgbClr val="131313"/>
                </a:solidFill>
                <a:latin typeface="宋体"/>
                <a:cs typeface="宋体"/>
              </a:rPr>
              <a:t>己</a:t>
            </a:r>
            <a:r>
              <a:rPr sz="4200" spc="-877" baseline="1984" dirty="0">
                <a:solidFill>
                  <a:srgbClr val="131313"/>
                </a:solidFill>
                <a:latin typeface="宋体"/>
                <a:cs typeface="宋体"/>
              </a:rPr>
              <a:t>拓</a:t>
            </a:r>
            <a:r>
              <a:rPr sz="4200" baseline="2976" dirty="0">
                <a:solidFill>
                  <a:srgbClr val="131313"/>
                </a:solidFill>
                <a:latin typeface="宋体"/>
                <a:cs typeface="宋体"/>
              </a:rPr>
              <a:t>络</a:t>
            </a:r>
            <a:endParaRPr sz="4200" baseline="2976">
              <a:latin typeface="宋体"/>
              <a:cs typeface="宋体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5073749" y="49121"/>
            <a:ext cx="743585" cy="5628640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4604">
              <a:lnSpc>
                <a:spcPct val="80000"/>
              </a:lnSpc>
            </a:pPr>
            <a:r>
              <a:rPr sz="4200" spc="-1350" baseline="-5952" dirty="0">
                <a:solidFill>
                  <a:srgbClr val="3F1C03"/>
                </a:solidFill>
                <a:latin typeface="宋体"/>
                <a:cs typeface="宋体"/>
              </a:rPr>
              <a:t>可</a:t>
            </a:r>
            <a:r>
              <a:rPr sz="4200" spc="-1387" baseline="-8928" dirty="0">
                <a:solidFill>
                  <a:srgbClr val="3F1C03"/>
                </a:solidFill>
                <a:latin typeface="宋体"/>
                <a:cs typeface="宋体"/>
              </a:rPr>
              <a:t>己</a:t>
            </a:r>
            <a:r>
              <a:rPr sz="2800" dirty="0">
                <a:solidFill>
                  <a:srgbClr val="ED8C0C"/>
                </a:solidFill>
                <a:latin typeface="宋体"/>
                <a:cs typeface="宋体"/>
              </a:rPr>
              <a:t>一</a:t>
            </a:r>
            <a:r>
              <a:rPr sz="2800" spc="630" dirty="0">
                <a:solidFill>
                  <a:srgbClr val="ED8C0C"/>
                </a:solidFill>
                <a:latin typeface="宋体"/>
                <a:cs typeface="宋体"/>
              </a:rPr>
              <a:t> </a:t>
            </a:r>
            <a:r>
              <a:rPr sz="2800" spc="-204" dirty="0">
                <a:solidFill>
                  <a:srgbClr val="131313"/>
                </a:solidFill>
                <a:latin typeface="宋体"/>
                <a:cs typeface="宋体"/>
              </a:rPr>
              <a:t>进</a:t>
            </a:r>
            <a:r>
              <a:rPr sz="2800" spc="-290" dirty="0">
                <a:solidFill>
                  <a:srgbClr val="131313"/>
                </a:solidFill>
                <a:latin typeface="宋体"/>
                <a:cs typeface="宋体"/>
              </a:rPr>
              <a:t>了</a:t>
            </a:r>
            <a:r>
              <a:rPr sz="4200" baseline="1984" dirty="0">
                <a:solidFill>
                  <a:srgbClr val="131313"/>
                </a:solidFill>
                <a:latin typeface="宋体"/>
                <a:cs typeface="宋体"/>
              </a:rPr>
              <a:t>手</a:t>
            </a:r>
            <a:r>
              <a:rPr sz="4200" spc="-1320" baseline="1984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4200" spc="-209" baseline="1984" dirty="0">
                <a:solidFill>
                  <a:srgbClr val="131313"/>
                </a:solidFill>
                <a:latin typeface="宋体"/>
                <a:cs typeface="宋体"/>
              </a:rPr>
              <a:t>准</a:t>
            </a:r>
            <a:r>
              <a:rPr sz="2800" spc="-185" dirty="0">
                <a:solidFill>
                  <a:srgbClr val="131313"/>
                </a:solidFill>
                <a:latin typeface="宋体"/>
                <a:cs typeface="宋体"/>
              </a:rPr>
              <a:t>向</a:t>
            </a:r>
            <a:r>
              <a:rPr sz="2800" spc="-270" dirty="0">
                <a:solidFill>
                  <a:srgbClr val="131313"/>
                </a:solidFill>
                <a:latin typeface="宋体"/>
                <a:cs typeface="宋体"/>
              </a:rPr>
              <a:t>逼</a:t>
            </a:r>
            <a:r>
              <a:rPr sz="4200" baseline="1984" dirty="0">
                <a:solidFill>
                  <a:srgbClr val="131313"/>
                </a:solidFill>
                <a:latin typeface="宋体"/>
                <a:cs typeface="宋体"/>
              </a:rPr>
              <a:t>督</a:t>
            </a:r>
            <a:r>
              <a:rPr sz="4200" spc="-1439" baseline="1984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4200" spc="-352" baseline="1984" dirty="0">
                <a:solidFill>
                  <a:srgbClr val="131313"/>
                </a:solidFill>
                <a:latin typeface="宋体"/>
                <a:cs typeface="宋体"/>
              </a:rPr>
              <a:t>与</a:t>
            </a:r>
            <a:r>
              <a:rPr sz="2800" spc="-170" dirty="0">
                <a:solidFill>
                  <a:srgbClr val="131313"/>
                </a:solidFill>
                <a:latin typeface="宋体"/>
                <a:cs typeface="宋体"/>
              </a:rPr>
              <a:t>进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中</a:t>
            </a:r>
            <a:r>
              <a:rPr sz="2800" spc="-1045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间</a:t>
            </a:r>
            <a:r>
              <a:rPr sz="2800" spc="650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回</a:t>
            </a:r>
            <a:endParaRPr sz="2800">
              <a:latin typeface="宋体"/>
              <a:cs typeface="宋体"/>
            </a:endParaRPr>
          </a:p>
          <a:p>
            <a:pPr marL="12700">
              <a:lnSpc>
                <a:spcPct val="100000"/>
              </a:lnSpc>
            </a:pPr>
            <a:r>
              <a:rPr sz="4200" spc="-1027" baseline="7936" dirty="0">
                <a:solidFill>
                  <a:srgbClr val="3F1C03"/>
                </a:solidFill>
                <a:latin typeface="宋体"/>
                <a:cs typeface="宋体"/>
              </a:rPr>
              <a:t>／</a:t>
            </a:r>
            <a:r>
              <a:rPr sz="4200" spc="-1679" baseline="7936" dirty="0">
                <a:solidFill>
                  <a:srgbClr val="3F1C03"/>
                </a:solidFill>
                <a:latin typeface="宋体"/>
                <a:cs typeface="宋体"/>
              </a:rPr>
              <a:t>－</a:t>
            </a:r>
            <a:r>
              <a:rPr sz="4200" baseline="1984" dirty="0">
                <a:solidFill>
                  <a:srgbClr val="ED8C0C"/>
                </a:solidFill>
                <a:latin typeface="宋体"/>
                <a:cs typeface="宋体"/>
              </a:rPr>
              <a:t>一</a:t>
            </a:r>
            <a:r>
              <a:rPr sz="4200" spc="892" baseline="1984" dirty="0">
                <a:solidFill>
                  <a:srgbClr val="ED8C0C"/>
                </a:solidFill>
                <a:latin typeface="宋体"/>
                <a:cs typeface="宋体"/>
              </a:rPr>
              <a:t> </a:t>
            </a:r>
            <a:r>
              <a:rPr sz="4200" spc="-352" baseline="1984" dirty="0">
                <a:solidFill>
                  <a:srgbClr val="131313"/>
                </a:solidFill>
                <a:latin typeface="宋体"/>
                <a:cs typeface="宋体"/>
              </a:rPr>
              <a:t>促</a:t>
            </a:r>
            <a:r>
              <a:rPr sz="4200" spc="-330" baseline="2976" dirty="0">
                <a:solidFill>
                  <a:srgbClr val="131313"/>
                </a:solidFill>
                <a:latin typeface="宋体"/>
                <a:cs typeface="宋体"/>
              </a:rPr>
              <a:t>富</a:t>
            </a:r>
            <a:r>
              <a:rPr sz="4200" baseline="1984" dirty="0">
                <a:solidFill>
                  <a:srgbClr val="131313"/>
                </a:solidFill>
                <a:latin typeface="宋体"/>
                <a:cs typeface="宋体"/>
              </a:rPr>
              <a:t>新</a:t>
            </a:r>
            <a:r>
              <a:rPr sz="4200" spc="-1387" baseline="1984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4200" spc="-172" baseline="3968" dirty="0">
                <a:solidFill>
                  <a:srgbClr val="131313"/>
                </a:solidFill>
                <a:latin typeface="宋体"/>
                <a:cs typeface="宋体"/>
              </a:rPr>
              <a:t>在</a:t>
            </a:r>
            <a:r>
              <a:rPr sz="4200" spc="-450" baseline="1984" dirty="0">
                <a:solidFill>
                  <a:srgbClr val="131313"/>
                </a:solidFill>
                <a:latin typeface="宋体"/>
                <a:cs typeface="宋体"/>
              </a:rPr>
              <a:t>走</a:t>
            </a:r>
            <a:r>
              <a:rPr sz="2800" spc="-210" dirty="0">
                <a:solidFill>
                  <a:srgbClr val="131313"/>
                </a:solidFill>
                <a:latin typeface="宋体"/>
                <a:cs typeface="宋体"/>
              </a:rPr>
              <a:t>畅</a:t>
            </a:r>
            <a:r>
              <a:rPr sz="4200" baseline="1984" dirty="0">
                <a:solidFill>
                  <a:srgbClr val="131313"/>
                </a:solidFill>
                <a:latin typeface="宋体"/>
                <a:cs typeface="宋体"/>
              </a:rPr>
              <a:t>监</a:t>
            </a:r>
            <a:r>
              <a:rPr sz="4200" spc="-1350" baseline="1984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2800" spc="-195" dirty="0">
                <a:solidFill>
                  <a:srgbClr val="131313"/>
                </a:solidFill>
                <a:latin typeface="宋体"/>
                <a:cs typeface="宋体"/>
              </a:rPr>
              <a:t>化</a:t>
            </a:r>
            <a:r>
              <a:rPr sz="4200" spc="-284" baseline="2976" dirty="0">
                <a:solidFill>
                  <a:srgbClr val="131313"/>
                </a:solidFill>
                <a:latin typeface="宋体"/>
                <a:cs typeface="宋体"/>
              </a:rPr>
              <a:t>增</a:t>
            </a:r>
            <a:r>
              <a:rPr sz="4200" baseline="1984" dirty="0">
                <a:solidFill>
                  <a:srgbClr val="131313"/>
                </a:solidFill>
                <a:latin typeface="宋体"/>
                <a:cs typeface="宋体"/>
              </a:rPr>
              <a:t>你</a:t>
            </a:r>
            <a:r>
              <a:rPr sz="4200" spc="-1687" baseline="1984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4200" spc="-240" baseline="1984" dirty="0">
                <a:solidFill>
                  <a:srgbClr val="131313"/>
                </a:solidFill>
                <a:latin typeface="宋体"/>
                <a:cs typeface="宋体"/>
              </a:rPr>
              <a:t>空</a:t>
            </a:r>
            <a:r>
              <a:rPr sz="4200" spc="-825" baseline="1984" dirty="0">
                <a:solidFill>
                  <a:srgbClr val="131313"/>
                </a:solidFill>
                <a:latin typeface="宋体"/>
                <a:cs typeface="宋体"/>
              </a:rPr>
              <a:t>主</a:t>
            </a:r>
            <a:r>
              <a:rPr sz="4200" baseline="2976" dirty="0">
                <a:solidFill>
                  <a:srgbClr val="131313"/>
                </a:solidFill>
                <a:latin typeface="宋体"/>
                <a:cs typeface="宋体"/>
              </a:rPr>
              <a:t>雷</a:t>
            </a:r>
            <a:endParaRPr sz="4200" baseline="2976">
              <a:latin typeface="宋体"/>
              <a:cs typeface="宋体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4707999" y="35178"/>
            <a:ext cx="391795" cy="877569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685" dirty="0">
                <a:solidFill>
                  <a:srgbClr val="261103"/>
                </a:solidFill>
                <a:latin typeface="宋体"/>
                <a:cs typeface="宋体"/>
              </a:rPr>
              <a:t>々</a:t>
            </a:r>
            <a:r>
              <a:rPr sz="4200" spc="-1514" baseline="1984" dirty="0">
                <a:solidFill>
                  <a:srgbClr val="261103"/>
                </a:solidFill>
                <a:latin typeface="宋体"/>
                <a:cs typeface="宋体"/>
              </a:rPr>
              <a:t>仔</a:t>
            </a:r>
            <a:r>
              <a:rPr sz="4200" baseline="1984" dirty="0">
                <a:solidFill>
                  <a:srgbClr val="ED8C0C"/>
                </a:solidFill>
                <a:latin typeface="宋体"/>
                <a:cs typeface="宋体"/>
              </a:rPr>
              <a:t>一</a:t>
            </a:r>
            <a:endParaRPr sz="4200" baseline="1984">
              <a:latin typeface="宋体"/>
              <a:cs typeface="宋体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4547641" y="1126437"/>
            <a:ext cx="584200" cy="2865120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200" spc="-127" baseline="1984" dirty="0">
                <a:solidFill>
                  <a:srgbClr val="131313"/>
                </a:solidFill>
                <a:latin typeface="宋体"/>
                <a:cs typeface="宋体"/>
              </a:rPr>
              <a:t>络</a:t>
            </a:r>
            <a:r>
              <a:rPr sz="2800" spc="-180" dirty="0">
                <a:solidFill>
                  <a:srgbClr val="131313"/>
                </a:solidFill>
                <a:latin typeface="宋体"/>
                <a:cs typeface="宋体"/>
              </a:rPr>
              <a:t>丰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的</a:t>
            </a:r>
            <a:r>
              <a:rPr sz="2800" spc="-1040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4200" spc="-75" baseline="1984" dirty="0">
                <a:solidFill>
                  <a:srgbClr val="131313"/>
                </a:solidFill>
                <a:latin typeface="宋体"/>
                <a:cs typeface="宋体"/>
              </a:rPr>
              <a:t>络</a:t>
            </a:r>
            <a:r>
              <a:rPr sz="4200" baseline="1984" dirty="0">
                <a:solidFill>
                  <a:srgbClr val="131313"/>
                </a:solidFill>
                <a:latin typeface="宋体"/>
                <a:cs typeface="宋体"/>
              </a:rPr>
              <a:t>用</a:t>
            </a:r>
            <a:r>
              <a:rPr sz="4200" spc="82" baseline="1984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4200" spc="-419" baseline="-16865" dirty="0">
                <a:solidFill>
                  <a:srgbClr val="131313"/>
                </a:solidFill>
                <a:latin typeface="宋体"/>
                <a:cs typeface="宋体"/>
              </a:rPr>
              <a:t>，</a:t>
            </a:r>
            <a:r>
              <a:rPr sz="4200" baseline="-29761" dirty="0">
                <a:solidFill>
                  <a:srgbClr val="131313"/>
                </a:solidFill>
                <a:latin typeface="宋体"/>
                <a:cs typeface="宋体"/>
              </a:rPr>
              <a:t>、</a:t>
            </a:r>
            <a:endParaRPr sz="4200" baseline="-29761">
              <a:latin typeface="宋体"/>
              <a:cs typeface="宋体"/>
            </a:endParaRPr>
          </a:p>
          <a:p>
            <a:pPr marR="5080" algn="r">
              <a:lnSpc>
                <a:spcPct val="100000"/>
              </a:lnSpc>
            </a:pP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患</a:t>
            </a:r>
            <a:endParaRPr sz="2800">
              <a:latin typeface="宋体"/>
              <a:cs typeface="宋体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4699000" y="4235855"/>
            <a:ext cx="381000" cy="381000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为</a:t>
            </a:r>
            <a:endParaRPr sz="2800">
              <a:latin typeface="宋体"/>
              <a:cs typeface="宋体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4736405" y="4669737"/>
            <a:ext cx="395605" cy="88201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200" spc="-2354" baseline="1984" dirty="0">
                <a:solidFill>
                  <a:srgbClr val="131313"/>
                </a:solidFill>
                <a:latin typeface="宋体"/>
                <a:cs typeface="宋体"/>
              </a:rPr>
              <a:t>络</a:t>
            </a:r>
            <a:r>
              <a:rPr sz="2800" spc="-1820" dirty="0">
                <a:solidFill>
                  <a:srgbClr val="131313"/>
                </a:solidFill>
                <a:latin typeface="宋体"/>
                <a:cs typeface="宋体"/>
              </a:rPr>
              <a:t>｛</a:t>
            </a:r>
            <a:r>
              <a:rPr sz="2800" spc="-1070" dirty="0">
                <a:solidFill>
                  <a:srgbClr val="131313"/>
                </a:solidFill>
                <a:latin typeface="宋体"/>
                <a:cs typeface="宋体"/>
              </a:rPr>
              <a:t>一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叠</a:t>
            </a:r>
            <a:endParaRPr sz="2800">
              <a:latin typeface="宋体"/>
              <a:cs typeface="宋体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4257378" y="114046"/>
            <a:ext cx="615950" cy="798830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650" spc="-225" dirty="0">
                <a:solidFill>
                  <a:srgbClr val="261103"/>
                </a:solidFill>
                <a:latin typeface="宋体"/>
                <a:cs typeface="宋体"/>
              </a:rPr>
              <a:t>M</a:t>
            </a:r>
            <a:r>
              <a:rPr sz="4650" spc="-1140" dirty="0">
                <a:solidFill>
                  <a:srgbClr val="261103"/>
                </a:solidFill>
                <a:latin typeface="宋体"/>
                <a:cs typeface="宋体"/>
              </a:rPr>
              <a:t>M</a:t>
            </a:r>
            <a:r>
              <a:rPr sz="4200" baseline="3968" dirty="0">
                <a:solidFill>
                  <a:srgbClr val="ED8C0C"/>
                </a:solidFill>
                <a:latin typeface="宋体"/>
                <a:cs typeface="宋体"/>
              </a:rPr>
              <a:t>一</a:t>
            </a:r>
            <a:endParaRPr sz="4200" baseline="3968">
              <a:latin typeface="宋体"/>
              <a:cs typeface="宋体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4394200" y="1146976"/>
            <a:ext cx="399415" cy="4250690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网</a:t>
            </a:r>
            <a:r>
              <a:rPr sz="2800" spc="-45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2800" spc="-1895" dirty="0">
                <a:solidFill>
                  <a:srgbClr val="131313"/>
                </a:solidFill>
                <a:latin typeface="宋体"/>
                <a:cs typeface="宋体"/>
              </a:rPr>
              <a:t>’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务</a:t>
            </a:r>
            <a:r>
              <a:rPr sz="2800" spc="-770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2800" spc="-330" dirty="0">
                <a:solidFill>
                  <a:srgbClr val="131313"/>
                </a:solidFill>
                <a:latin typeface="宋体"/>
                <a:cs typeface="宋体"/>
              </a:rPr>
              <a:t>网</a:t>
            </a:r>
            <a:r>
              <a:rPr sz="2800" spc="-165" dirty="0">
                <a:solidFill>
                  <a:srgbClr val="131313"/>
                </a:solidFill>
                <a:latin typeface="宋体"/>
                <a:cs typeface="宋体"/>
              </a:rPr>
              <a:t>应</a:t>
            </a:r>
            <a:r>
              <a:rPr sz="2800" spc="-210" dirty="0">
                <a:solidFill>
                  <a:srgbClr val="131313"/>
                </a:solidFill>
                <a:latin typeface="宋体"/>
                <a:cs typeface="宋体"/>
              </a:rPr>
              <a:t>化</a:t>
            </a:r>
            <a:r>
              <a:rPr sz="4200" baseline="1984" dirty="0">
                <a:solidFill>
                  <a:srgbClr val="131313"/>
                </a:solidFill>
                <a:latin typeface="宋体"/>
                <a:cs typeface="宋体"/>
              </a:rPr>
              <a:t>权</a:t>
            </a:r>
            <a:r>
              <a:rPr sz="4200" spc="-1350" baseline="1984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4200" spc="-465" baseline="2976" dirty="0">
                <a:solidFill>
                  <a:srgbClr val="131313"/>
                </a:solidFill>
                <a:latin typeface="宋体"/>
                <a:cs typeface="宋体"/>
              </a:rPr>
              <a:t>信</a:t>
            </a:r>
            <a:r>
              <a:rPr sz="4200" spc="-300" baseline="1984" dirty="0">
                <a:solidFill>
                  <a:srgbClr val="131313"/>
                </a:solidFill>
                <a:latin typeface="宋体"/>
                <a:cs typeface="宋体"/>
              </a:rPr>
              <a:t>动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成</a:t>
            </a:r>
            <a:r>
              <a:rPr sz="2800" spc="-900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2800" spc="-235" dirty="0">
                <a:solidFill>
                  <a:srgbClr val="131313"/>
                </a:solidFill>
                <a:latin typeface="宋体"/>
                <a:cs typeface="宋体"/>
              </a:rPr>
              <a:t>网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国</a:t>
            </a:r>
            <a:endParaRPr sz="2800">
              <a:latin typeface="宋体"/>
              <a:cs typeface="宋体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3701454" y="51205"/>
            <a:ext cx="737235" cy="861694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 marR="5080" indent="128270">
              <a:lnSpc>
                <a:spcPct val="83500"/>
              </a:lnSpc>
            </a:pPr>
            <a:r>
              <a:rPr sz="4200" spc="-52" baseline="-1984" dirty="0">
                <a:solidFill>
                  <a:srgbClr val="261103"/>
                </a:solidFill>
                <a:latin typeface="宋体"/>
                <a:cs typeface="宋体"/>
              </a:rPr>
              <a:t>同</a:t>
            </a:r>
            <a:r>
              <a:rPr sz="2800" dirty="0">
                <a:solidFill>
                  <a:srgbClr val="ED8C0C"/>
                </a:solidFill>
                <a:latin typeface="宋体"/>
                <a:cs typeface="宋体"/>
              </a:rPr>
              <a:t>一 </a:t>
            </a:r>
            <a:r>
              <a:rPr sz="2800" spc="-690" dirty="0">
                <a:solidFill>
                  <a:srgbClr val="261103"/>
                </a:solidFill>
                <a:latin typeface="宋体"/>
                <a:cs typeface="宋体"/>
              </a:rPr>
              <a:t>门</a:t>
            </a:r>
            <a:r>
              <a:rPr sz="4200" spc="-1702" baseline="2976" dirty="0">
                <a:solidFill>
                  <a:srgbClr val="261103"/>
                </a:solidFill>
                <a:latin typeface="宋体"/>
                <a:cs typeface="宋体"/>
              </a:rPr>
              <a:t>川</a:t>
            </a:r>
            <a:r>
              <a:rPr sz="2800" dirty="0">
                <a:solidFill>
                  <a:srgbClr val="ED8C0C"/>
                </a:solidFill>
                <a:latin typeface="宋体"/>
                <a:cs typeface="宋体"/>
              </a:rPr>
              <a:t>一</a:t>
            </a:r>
            <a:endParaRPr sz="2800">
              <a:latin typeface="宋体"/>
              <a:cs typeface="宋体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3864143" y="1349265"/>
            <a:ext cx="381000" cy="381000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。</a:t>
            </a:r>
            <a:endParaRPr sz="2800">
              <a:latin typeface="宋体"/>
              <a:cs typeface="宋体"/>
            </a:endParaRPr>
          </a:p>
        </p:txBody>
      </p:sp>
      <p:sp>
        <p:nvSpPr>
          <p:cNvPr id="66" name="object 66"/>
          <p:cNvSpPr txBox="1"/>
          <p:nvPr/>
        </p:nvSpPr>
        <p:spPr>
          <a:xfrm>
            <a:off x="4057650" y="1463682"/>
            <a:ext cx="382270" cy="72707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80" dirty="0">
                <a:solidFill>
                  <a:srgbClr val="131313"/>
                </a:solidFill>
                <a:latin typeface="宋体"/>
                <a:cs typeface="宋体"/>
              </a:rPr>
              <a:t>造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服</a:t>
            </a:r>
            <a:endParaRPr sz="2800">
              <a:latin typeface="宋体"/>
              <a:cs typeface="宋体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3864143" y="2422415"/>
            <a:ext cx="381000" cy="381000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。</a:t>
            </a:r>
            <a:endParaRPr sz="2800">
              <a:latin typeface="宋体"/>
              <a:cs typeface="宋体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4049910" y="2627816"/>
            <a:ext cx="389890" cy="890269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重</a:t>
            </a:r>
            <a:r>
              <a:rPr sz="2800" spc="-195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涅</a:t>
            </a:r>
            <a:endParaRPr sz="2800">
              <a:latin typeface="宋体"/>
              <a:cs typeface="宋体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4057650" y="3812935"/>
            <a:ext cx="382270" cy="764540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215" dirty="0">
                <a:solidFill>
                  <a:srgbClr val="131313"/>
                </a:solidFill>
                <a:latin typeface="宋体"/>
                <a:cs typeface="宋体"/>
              </a:rPr>
              <a:t>汪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叫</a:t>
            </a:r>
            <a:endParaRPr sz="2800">
              <a:latin typeface="宋体"/>
              <a:cs typeface="宋体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3609183" y="1142710"/>
            <a:ext cx="494030" cy="4260850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200" spc="-359" baseline="1984" dirty="0">
                <a:solidFill>
                  <a:srgbClr val="131313"/>
                </a:solidFill>
                <a:latin typeface="宋体"/>
                <a:cs typeface="宋体"/>
              </a:rPr>
              <a:t>体</a:t>
            </a:r>
            <a:r>
              <a:rPr sz="4200" spc="-254" baseline="-1984" dirty="0">
                <a:solidFill>
                  <a:srgbClr val="131313"/>
                </a:solidFill>
                <a:latin typeface="宋体"/>
                <a:cs typeface="宋体"/>
              </a:rPr>
              <a:t>创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化</a:t>
            </a:r>
            <a:r>
              <a:rPr sz="2800" spc="-885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4200" spc="-450" baseline="1984" dirty="0">
                <a:solidFill>
                  <a:srgbClr val="131313"/>
                </a:solidFill>
                <a:latin typeface="宋体"/>
                <a:cs typeface="宋体"/>
              </a:rPr>
              <a:t>台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政</a:t>
            </a:r>
            <a:r>
              <a:rPr sz="2800" spc="-1150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4200" spc="-982" baseline="-15873" dirty="0">
                <a:solidFill>
                  <a:srgbClr val="131313"/>
                </a:solidFill>
                <a:latin typeface="宋体"/>
                <a:cs typeface="宋体"/>
              </a:rPr>
              <a:t>；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二</a:t>
            </a:r>
            <a:r>
              <a:rPr sz="2800" spc="-930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2800" spc="-135" dirty="0">
                <a:solidFill>
                  <a:srgbClr val="131313"/>
                </a:solidFill>
                <a:latin typeface="宋体"/>
                <a:cs typeface="宋体"/>
              </a:rPr>
              <a:t>带</a:t>
            </a:r>
            <a:r>
              <a:rPr sz="2800" spc="-200" dirty="0">
                <a:solidFill>
                  <a:srgbClr val="131313"/>
                </a:solidFill>
                <a:latin typeface="宋体"/>
                <a:cs typeface="宋体"/>
              </a:rPr>
              <a:t>球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来</a:t>
            </a:r>
            <a:r>
              <a:rPr sz="2800" spc="-1050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4200" spc="-225" baseline="1984" dirty="0">
                <a:solidFill>
                  <a:srgbClr val="131313"/>
                </a:solidFill>
                <a:latin typeface="宋体"/>
                <a:cs typeface="宋体"/>
              </a:rPr>
              <a:t>域</a:t>
            </a:r>
            <a:r>
              <a:rPr sz="4200" baseline="1984" dirty="0">
                <a:solidFill>
                  <a:srgbClr val="131313"/>
                </a:solidFill>
                <a:latin typeface="宋体"/>
                <a:cs typeface="宋体"/>
              </a:rPr>
              <a:t>域</a:t>
            </a:r>
            <a:endParaRPr sz="4200" baseline="1984">
              <a:latin typeface="宋体"/>
              <a:cs typeface="宋体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3378795" y="111615"/>
            <a:ext cx="398780" cy="713740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900" spc="-385" dirty="0">
                <a:solidFill>
                  <a:srgbClr val="3F1C03"/>
                </a:solidFill>
                <a:latin typeface="宋体"/>
                <a:cs typeface="宋体"/>
              </a:rPr>
              <a:t>匡</a:t>
            </a:r>
            <a:r>
              <a:rPr sz="2900" dirty="0">
                <a:solidFill>
                  <a:srgbClr val="A55907"/>
                </a:solidFill>
                <a:latin typeface="宋体"/>
                <a:cs typeface="宋体"/>
              </a:rPr>
              <a:t>＝</a:t>
            </a:r>
            <a:endParaRPr sz="2900">
              <a:latin typeface="宋体"/>
              <a:cs typeface="宋体"/>
            </a:endParaRPr>
          </a:p>
        </p:txBody>
      </p:sp>
      <p:sp>
        <p:nvSpPr>
          <p:cNvPr id="72" name="object 72"/>
          <p:cNvSpPr txBox="1"/>
          <p:nvPr/>
        </p:nvSpPr>
        <p:spPr>
          <a:xfrm>
            <a:off x="1695450" y="32155"/>
            <a:ext cx="2148205" cy="5369560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108075">
              <a:lnSpc>
                <a:spcPct val="45000"/>
              </a:lnSpc>
            </a:pPr>
            <a:r>
              <a:rPr sz="4350" spc="-345" baseline="1915" dirty="0">
                <a:solidFill>
                  <a:srgbClr val="131313"/>
                </a:solidFill>
                <a:latin typeface="宋体"/>
                <a:cs typeface="宋体"/>
              </a:rPr>
              <a:t>载</a:t>
            </a:r>
            <a:r>
              <a:rPr sz="4350" spc="-555" baseline="4789" dirty="0">
                <a:solidFill>
                  <a:srgbClr val="131313"/>
                </a:solidFill>
                <a:latin typeface="宋体"/>
                <a:cs typeface="宋体"/>
              </a:rPr>
              <a:t>李</a:t>
            </a:r>
            <a:r>
              <a:rPr sz="4350" baseline="1915" dirty="0">
                <a:solidFill>
                  <a:srgbClr val="131313"/>
                </a:solidFill>
                <a:latin typeface="宋体"/>
                <a:cs typeface="宋体"/>
              </a:rPr>
              <a:t>文</a:t>
            </a:r>
            <a:r>
              <a:rPr sz="4350" spc="-1439" baseline="1915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4350" spc="-487" baseline="1915" dirty="0">
                <a:solidFill>
                  <a:srgbClr val="131313"/>
                </a:solidFill>
                <a:latin typeface="宋体"/>
                <a:cs typeface="宋体"/>
              </a:rPr>
              <a:t>平</a:t>
            </a:r>
            <a:r>
              <a:rPr sz="4350" spc="142" baseline="1915" dirty="0">
                <a:solidFill>
                  <a:srgbClr val="131313"/>
                </a:solidFill>
                <a:latin typeface="宋体"/>
                <a:cs typeface="宋体"/>
              </a:rPr>
              <a:t>子</a:t>
            </a:r>
            <a:r>
              <a:rPr sz="4350" spc="-2947" baseline="14367" dirty="0">
                <a:solidFill>
                  <a:srgbClr val="343434"/>
                </a:solidFill>
                <a:latin typeface="宋体"/>
                <a:cs typeface="宋体"/>
              </a:rPr>
              <a:t>．</a:t>
            </a:r>
            <a:r>
              <a:rPr sz="5325" spc="397" baseline="5477" dirty="0">
                <a:solidFill>
                  <a:srgbClr val="131313"/>
                </a:solidFill>
                <a:latin typeface="宋体"/>
                <a:cs typeface="宋体"/>
              </a:rPr>
              <a:t>U</a:t>
            </a:r>
            <a:r>
              <a:rPr sz="5325" baseline="5477" dirty="0">
                <a:solidFill>
                  <a:srgbClr val="131313"/>
                </a:solidFill>
                <a:latin typeface="宋体"/>
                <a:cs typeface="宋体"/>
              </a:rPr>
              <a:t>J</a:t>
            </a:r>
            <a:r>
              <a:rPr sz="5325" spc="-944" baseline="5477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5325" spc="405" baseline="1564" dirty="0">
                <a:solidFill>
                  <a:srgbClr val="131313"/>
                </a:solidFill>
                <a:latin typeface="宋体"/>
                <a:cs typeface="宋体"/>
              </a:rPr>
              <a:t>E</a:t>
            </a:r>
            <a:r>
              <a:rPr sz="2900" spc="-320" dirty="0">
                <a:solidFill>
                  <a:srgbClr val="131313"/>
                </a:solidFill>
                <a:latin typeface="宋体"/>
                <a:cs typeface="宋体"/>
              </a:rPr>
              <a:t>全</a:t>
            </a:r>
            <a:r>
              <a:rPr sz="2900" dirty="0">
                <a:solidFill>
                  <a:srgbClr val="131313"/>
                </a:solidFill>
                <a:latin typeface="宋体"/>
                <a:cs typeface="宋体"/>
              </a:rPr>
              <a:t>越</a:t>
            </a:r>
            <a:r>
              <a:rPr sz="2900" spc="-1045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4350" spc="-547" baseline="11494" dirty="0">
                <a:solidFill>
                  <a:srgbClr val="131313"/>
                </a:solidFill>
                <a:latin typeface="宋体"/>
                <a:cs typeface="宋体"/>
              </a:rPr>
              <a:t>重</a:t>
            </a:r>
            <a:r>
              <a:rPr sz="2900" dirty="0">
                <a:solidFill>
                  <a:srgbClr val="131313"/>
                </a:solidFill>
                <a:latin typeface="宋体"/>
                <a:cs typeface="宋体"/>
              </a:rPr>
              <a:t>领</a:t>
            </a:r>
            <a:endParaRPr sz="2900">
              <a:latin typeface="宋体"/>
              <a:cs typeface="宋体"/>
            </a:endParaRPr>
          </a:p>
          <a:p>
            <a:pPr marL="12700" marR="17145" indent="20955">
              <a:lnSpc>
                <a:spcPct val="91100"/>
              </a:lnSpc>
              <a:spcBef>
                <a:spcPts val="409"/>
              </a:spcBef>
              <a:tabLst>
                <a:tab pos="1124585" algn="l"/>
              </a:tabLst>
            </a:pPr>
            <a:r>
              <a:rPr sz="3850" spc="254" dirty="0">
                <a:solidFill>
                  <a:srgbClr val="261103"/>
                </a:solidFill>
                <a:latin typeface="宋体"/>
                <a:cs typeface="宋体"/>
              </a:rPr>
              <a:t>M</a:t>
            </a:r>
            <a:r>
              <a:rPr sz="3850" spc="-350" dirty="0">
                <a:solidFill>
                  <a:srgbClr val="261103"/>
                </a:solidFill>
                <a:latin typeface="宋体"/>
                <a:cs typeface="宋体"/>
              </a:rPr>
              <a:t>U</a:t>
            </a:r>
            <a:r>
              <a:rPr sz="2800" dirty="0">
                <a:solidFill>
                  <a:srgbClr val="ED8C0C"/>
                </a:solidFill>
                <a:latin typeface="宋体"/>
                <a:cs typeface="宋体"/>
              </a:rPr>
              <a:t>一</a:t>
            </a:r>
            <a:r>
              <a:rPr sz="2800" spc="495" dirty="0">
                <a:solidFill>
                  <a:srgbClr val="ED8C0C"/>
                </a:solidFill>
                <a:latin typeface="宋体"/>
                <a:cs typeface="宋体"/>
              </a:rPr>
              <a:t> </a:t>
            </a:r>
            <a:r>
              <a:rPr sz="4200" spc="-187" baseline="-8928" dirty="0">
                <a:solidFill>
                  <a:srgbClr val="131313"/>
                </a:solidFill>
                <a:latin typeface="宋体"/>
                <a:cs typeface="宋体"/>
              </a:rPr>
              <a:t>新</a:t>
            </a:r>
            <a:r>
              <a:rPr sz="4200" spc="-202" baseline="-9920" dirty="0">
                <a:solidFill>
                  <a:srgbClr val="131313"/>
                </a:solidFill>
                <a:latin typeface="宋体"/>
                <a:cs typeface="宋体"/>
              </a:rPr>
              <a:t>创</a:t>
            </a:r>
            <a:r>
              <a:rPr sz="4200" spc="-5009" baseline="-10912" dirty="0">
                <a:solidFill>
                  <a:srgbClr val="131313"/>
                </a:solidFill>
                <a:latin typeface="宋体"/>
                <a:cs typeface="宋体"/>
              </a:rPr>
              <a:t>〈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茹</a:t>
            </a:r>
            <a:r>
              <a:rPr sz="2800" spc="-509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4200" spc="-232" baseline="-8928" dirty="0">
                <a:solidFill>
                  <a:srgbClr val="131313"/>
                </a:solidFill>
                <a:latin typeface="宋体"/>
                <a:cs typeface="宋体"/>
              </a:rPr>
              <a:t>新</a:t>
            </a:r>
            <a:r>
              <a:rPr sz="4200" spc="-209" baseline="-11904" dirty="0">
                <a:solidFill>
                  <a:srgbClr val="131313"/>
                </a:solidFill>
                <a:latin typeface="宋体"/>
                <a:cs typeface="宋体"/>
              </a:rPr>
              <a:t>电</a:t>
            </a:r>
            <a:r>
              <a:rPr sz="4200" spc="-240" baseline="-9920" dirty="0">
                <a:solidFill>
                  <a:srgbClr val="131313"/>
                </a:solidFill>
                <a:latin typeface="宋体"/>
                <a:cs typeface="宋体"/>
              </a:rPr>
              <a:t>化</a:t>
            </a:r>
            <a:r>
              <a:rPr sz="4200" spc="359" baseline="-7936" dirty="0">
                <a:solidFill>
                  <a:srgbClr val="131313"/>
                </a:solidFill>
                <a:latin typeface="宋体"/>
                <a:cs typeface="宋体"/>
              </a:rPr>
              <a:t>权</a:t>
            </a:r>
            <a:r>
              <a:rPr sz="2800" spc="-75" dirty="0">
                <a:solidFill>
                  <a:srgbClr val="131313"/>
                </a:solidFill>
                <a:latin typeface="宋体"/>
                <a:cs typeface="宋体"/>
              </a:rPr>
              <a:t>新</a:t>
            </a:r>
            <a:r>
              <a:rPr sz="4200" spc="-450" baseline="1984" dirty="0">
                <a:solidFill>
                  <a:srgbClr val="131313"/>
                </a:solidFill>
                <a:latin typeface="宋体"/>
                <a:cs typeface="宋体"/>
              </a:rPr>
              <a:t>的</a:t>
            </a:r>
            <a:r>
              <a:rPr sz="4200" baseline="1984" dirty="0">
                <a:solidFill>
                  <a:srgbClr val="131313"/>
                </a:solidFill>
                <a:latin typeface="宋体"/>
                <a:cs typeface="宋体"/>
              </a:rPr>
              <a:t>云</a:t>
            </a:r>
            <a:r>
              <a:rPr sz="4200" spc="577" baseline="1984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翠 </a:t>
            </a:r>
            <a:r>
              <a:rPr sz="2800" spc="-265" dirty="0">
                <a:solidFill>
                  <a:srgbClr val="261103"/>
                </a:solidFill>
                <a:latin typeface="宋体"/>
                <a:cs typeface="宋体"/>
              </a:rPr>
              <a:t>哨</a:t>
            </a:r>
            <a:r>
              <a:rPr sz="2800" dirty="0">
                <a:solidFill>
                  <a:srgbClr val="643805"/>
                </a:solidFill>
                <a:latin typeface="宋体"/>
                <a:cs typeface="宋体"/>
              </a:rPr>
              <a:t>莹	</a:t>
            </a:r>
            <a:r>
              <a:rPr sz="2800" spc="-220" dirty="0">
                <a:solidFill>
                  <a:srgbClr val="131313"/>
                </a:solidFill>
                <a:latin typeface="宋体"/>
                <a:cs typeface="宋体"/>
              </a:rPr>
              <a:t>的</a:t>
            </a:r>
            <a:r>
              <a:rPr sz="2800" spc="-250" dirty="0">
                <a:solidFill>
                  <a:srgbClr val="131313"/>
                </a:solidFill>
                <a:latin typeface="宋体"/>
                <a:cs typeface="宋体"/>
              </a:rPr>
              <a:t>化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公</a:t>
            </a:r>
            <a:r>
              <a:rPr sz="2800" spc="-840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的</a:t>
            </a:r>
            <a:r>
              <a:rPr sz="2800" spc="620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2800" spc="165" dirty="0">
                <a:solidFill>
                  <a:srgbClr val="131313"/>
                </a:solidFill>
                <a:latin typeface="宋体"/>
                <a:cs typeface="宋体"/>
              </a:rPr>
              <a:t>主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与</a:t>
            </a:r>
            <a:r>
              <a:rPr sz="2800" spc="-990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2800" spc="-320" dirty="0">
                <a:solidFill>
                  <a:srgbClr val="131313"/>
                </a:solidFill>
                <a:latin typeface="宋体"/>
                <a:cs typeface="宋体"/>
              </a:rPr>
              <a:t>的</a:t>
            </a:r>
            <a:r>
              <a:rPr sz="2800" spc="-130" dirty="0">
                <a:solidFill>
                  <a:srgbClr val="131313"/>
                </a:solidFill>
                <a:latin typeface="宋体"/>
                <a:cs typeface="宋体"/>
              </a:rPr>
              <a:t>素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社</a:t>
            </a:r>
            <a:r>
              <a:rPr sz="2800" spc="-1010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4200" spc="-345" baseline="-1984" dirty="0">
                <a:solidFill>
                  <a:srgbClr val="131313"/>
                </a:solidFill>
                <a:latin typeface="宋体"/>
                <a:cs typeface="宋体"/>
              </a:rPr>
              <a:t>的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动</a:t>
            </a:r>
            <a:endParaRPr sz="2800">
              <a:latin typeface="宋体"/>
              <a:cs typeface="宋体"/>
            </a:endParaRPr>
          </a:p>
          <a:p>
            <a:pPr marL="518159" marR="4487545" algn="just">
              <a:lnSpc>
                <a:spcPct val="75900"/>
              </a:lnSpc>
              <a:spcBef>
                <a:spcPts val="140"/>
              </a:spcBef>
            </a:pPr>
            <a:r>
              <a:rPr sz="2800" dirty="0">
                <a:solidFill>
                  <a:srgbClr val="ED8C0C"/>
                </a:solidFill>
                <a:latin typeface="宋体"/>
                <a:cs typeface="宋体"/>
              </a:rPr>
              <a:t>一 一 一</a:t>
            </a:r>
            <a:endParaRPr sz="2800">
              <a:latin typeface="宋体"/>
              <a:cs typeface="宋体"/>
            </a:endParaRPr>
          </a:p>
        </p:txBody>
      </p:sp>
      <p:sp>
        <p:nvSpPr>
          <p:cNvPr id="73" name="object 73"/>
          <p:cNvSpPr txBox="1"/>
          <p:nvPr/>
        </p:nvSpPr>
        <p:spPr>
          <a:xfrm>
            <a:off x="2334567" y="1149060"/>
            <a:ext cx="435609" cy="4250690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315" dirty="0">
                <a:solidFill>
                  <a:srgbClr val="131313"/>
                </a:solidFill>
                <a:latin typeface="宋体"/>
                <a:cs typeface="宋体"/>
              </a:rPr>
              <a:t>荣</a:t>
            </a:r>
            <a:r>
              <a:rPr sz="4200" spc="-330" baseline="1984" dirty="0">
                <a:solidFill>
                  <a:srgbClr val="131313"/>
                </a:solidFill>
                <a:latin typeface="宋体"/>
                <a:cs typeface="宋体"/>
              </a:rPr>
              <a:t>文</a:t>
            </a:r>
            <a:r>
              <a:rPr sz="4200" baseline="8928" dirty="0">
                <a:solidFill>
                  <a:srgbClr val="131313"/>
                </a:solidFill>
                <a:latin typeface="宋体"/>
                <a:cs typeface="宋体"/>
              </a:rPr>
              <a:t>共</a:t>
            </a:r>
            <a:r>
              <a:rPr sz="4200" spc="-1245" baseline="8928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2800" spc="-140" dirty="0">
                <a:solidFill>
                  <a:srgbClr val="131313"/>
                </a:solidFill>
                <a:latin typeface="宋体"/>
                <a:cs typeface="宋体"/>
              </a:rPr>
              <a:t>理</a:t>
            </a:r>
            <a:r>
              <a:rPr sz="2800" spc="-295" dirty="0">
                <a:solidFill>
                  <a:srgbClr val="131313"/>
                </a:solidFill>
                <a:latin typeface="宋体"/>
                <a:cs typeface="宋体"/>
              </a:rPr>
              <a:t>显</a:t>
            </a:r>
            <a:r>
              <a:rPr sz="2800" spc="-204" dirty="0">
                <a:solidFill>
                  <a:srgbClr val="131313"/>
                </a:solidFill>
                <a:latin typeface="宋体"/>
                <a:cs typeface="宋体"/>
              </a:rPr>
              <a:t>民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参</a:t>
            </a:r>
            <a:r>
              <a:rPr sz="2800" spc="-960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4200" spc="-254" baseline="1984" dirty="0">
                <a:solidFill>
                  <a:srgbClr val="131313"/>
                </a:solidFill>
                <a:latin typeface="宋体"/>
                <a:cs typeface="宋体"/>
              </a:rPr>
              <a:t>作</a:t>
            </a:r>
            <a:r>
              <a:rPr sz="4200" spc="-330" baseline="2976" dirty="0">
                <a:solidFill>
                  <a:srgbClr val="131313"/>
                </a:solidFill>
                <a:latin typeface="宋体"/>
                <a:cs typeface="宋体"/>
              </a:rPr>
              <a:t>要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际</a:t>
            </a:r>
            <a:r>
              <a:rPr sz="2800" spc="-1035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4200" spc="-262" baseline="1984" dirty="0">
                <a:solidFill>
                  <a:srgbClr val="131313"/>
                </a:solidFill>
                <a:latin typeface="宋体"/>
                <a:cs typeface="宋体"/>
              </a:rPr>
              <a:t>权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百</a:t>
            </a:r>
            <a:endParaRPr sz="2800">
              <a:latin typeface="宋体"/>
              <a:cs typeface="宋体"/>
            </a:endParaRPr>
          </a:p>
        </p:txBody>
      </p:sp>
      <p:sp>
        <p:nvSpPr>
          <p:cNvPr id="74" name="object 74"/>
          <p:cNvSpPr txBox="1"/>
          <p:nvPr/>
        </p:nvSpPr>
        <p:spPr>
          <a:xfrm>
            <a:off x="1804441" y="1142710"/>
            <a:ext cx="633730" cy="4259580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190" dirty="0">
                <a:solidFill>
                  <a:srgbClr val="131313"/>
                </a:solidFill>
                <a:latin typeface="宋体"/>
                <a:cs typeface="宋体"/>
              </a:rPr>
              <a:t>繁</a:t>
            </a:r>
            <a:r>
              <a:rPr sz="2800" spc="-919" dirty="0">
                <a:solidFill>
                  <a:srgbClr val="131313"/>
                </a:solidFill>
                <a:latin typeface="宋体"/>
                <a:cs typeface="宋体"/>
              </a:rPr>
              <a:t>了</a:t>
            </a:r>
            <a:r>
              <a:rPr sz="4200" spc="-2250" baseline="10912" dirty="0">
                <a:solidFill>
                  <a:srgbClr val="131313"/>
                </a:solidFill>
                <a:latin typeface="宋体"/>
                <a:cs typeface="宋体"/>
              </a:rPr>
              <a:t>阳</a:t>
            </a:r>
            <a:r>
              <a:rPr sz="4200" spc="-225" baseline="8928" dirty="0">
                <a:solidFill>
                  <a:srgbClr val="131313"/>
                </a:solidFill>
                <a:latin typeface="宋体"/>
                <a:cs typeface="宋体"/>
              </a:rPr>
              <a:t>阳</a:t>
            </a:r>
            <a:r>
              <a:rPr sz="2800" spc="-65" dirty="0">
                <a:solidFill>
                  <a:srgbClr val="131313"/>
                </a:solidFill>
                <a:latin typeface="宋体"/>
                <a:cs typeface="宋体"/>
              </a:rPr>
              <a:t>岛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凸</a:t>
            </a:r>
            <a:r>
              <a:rPr sz="2800" spc="-85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4200" spc="7" baseline="-28769" dirty="0">
                <a:solidFill>
                  <a:srgbClr val="131313"/>
                </a:solidFill>
                <a:latin typeface="宋体"/>
                <a:cs typeface="宋体"/>
              </a:rPr>
              <a:t>、</a:t>
            </a:r>
            <a:r>
              <a:rPr sz="2800" spc="35" dirty="0">
                <a:solidFill>
                  <a:srgbClr val="131313"/>
                </a:solidFill>
                <a:latin typeface="宋体"/>
                <a:cs typeface="宋体"/>
              </a:rPr>
              <a:t>二</a:t>
            </a:r>
            <a:r>
              <a:rPr sz="4200" spc="-1372" baseline="1984" dirty="0">
                <a:solidFill>
                  <a:srgbClr val="131313"/>
                </a:solidFill>
                <a:latin typeface="宋体"/>
                <a:cs typeface="宋体"/>
              </a:rPr>
              <a:t>是</a:t>
            </a:r>
            <a:r>
              <a:rPr sz="4200" spc="-1335" baseline="1984" dirty="0">
                <a:solidFill>
                  <a:srgbClr val="131313"/>
                </a:solidFill>
                <a:latin typeface="宋体"/>
                <a:cs typeface="宋体"/>
              </a:rPr>
              <a:t>寸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国</a:t>
            </a:r>
            <a:r>
              <a:rPr sz="2800" spc="-1120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4200" spc="-142" baseline="1984" dirty="0">
                <a:solidFill>
                  <a:srgbClr val="131313"/>
                </a:solidFill>
                <a:latin typeface="宋体"/>
                <a:cs typeface="宋体"/>
              </a:rPr>
              <a:t>主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类</a:t>
            </a:r>
            <a:endParaRPr sz="2800">
              <a:latin typeface="宋体"/>
              <a:cs typeface="宋体"/>
            </a:endParaRPr>
          </a:p>
        </p:txBody>
      </p:sp>
      <p:sp>
        <p:nvSpPr>
          <p:cNvPr id="75" name="object 75"/>
          <p:cNvSpPr txBox="1"/>
          <p:nvPr/>
        </p:nvSpPr>
        <p:spPr>
          <a:xfrm>
            <a:off x="1461541" y="1142015"/>
            <a:ext cx="581660" cy="2114550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265" dirty="0">
                <a:solidFill>
                  <a:srgbClr val="131313"/>
                </a:solidFill>
                <a:latin typeface="宋体"/>
                <a:cs typeface="宋体"/>
              </a:rPr>
              <a:t>化</a:t>
            </a:r>
            <a:r>
              <a:rPr sz="4200" baseline="1984" dirty="0">
                <a:solidFill>
                  <a:srgbClr val="131313"/>
                </a:solidFill>
                <a:latin typeface="宋体"/>
                <a:cs typeface="宋体"/>
              </a:rPr>
              <a:t>动</a:t>
            </a:r>
            <a:r>
              <a:rPr sz="4200" spc="104" baseline="1984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4200" baseline="-29761" dirty="0">
                <a:solidFill>
                  <a:srgbClr val="131313"/>
                </a:solidFill>
                <a:latin typeface="宋体"/>
                <a:cs typeface="宋体"/>
              </a:rPr>
              <a:t>、</a:t>
            </a:r>
            <a:r>
              <a:rPr sz="4200" spc="89" baseline="-29761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2800" spc="-225" dirty="0">
                <a:solidFill>
                  <a:srgbClr val="131313"/>
                </a:solidFill>
                <a:latin typeface="宋体"/>
                <a:cs typeface="宋体"/>
              </a:rPr>
              <a:t>益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化</a:t>
            </a:r>
            <a:endParaRPr sz="2800">
              <a:latin typeface="宋体"/>
              <a:cs typeface="宋体"/>
            </a:endParaRPr>
          </a:p>
        </p:txBody>
      </p:sp>
      <p:sp>
        <p:nvSpPr>
          <p:cNvPr id="76" name="object 76"/>
          <p:cNvSpPr txBox="1"/>
          <p:nvPr/>
        </p:nvSpPr>
        <p:spPr>
          <a:xfrm>
            <a:off x="1696839" y="2214241"/>
            <a:ext cx="381000" cy="381000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会</a:t>
            </a:r>
            <a:endParaRPr sz="2800">
              <a:latin typeface="宋体"/>
              <a:cs typeface="宋体"/>
            </a:endParaRPr>
          </a:p>
        </p:txBody>
      </p:sp>
      <p:sp>
        <p:nvSpPr>
          <p:cNvPr id="77" name="object 77"/>
          <p:cNvSpPr txBox="1"/>
          <p:nvPr/>
        </p:nvSpPr>
        <p:spPr>
          <a:xfrm>
            <a:off x="1651694" y="3205071"/>
            <a:ext cx="393700" cy="184975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200" baseline="1984" dirty="0">
                <a:solidFill>
                  <a:srgbClr val="131313"/>
                </a:solidFill>
                <a:latin typeface="宋体"/>
                <a:cs typeface="宋体"/>
              </a:rPr>
              <a:t>权</a:t>
            </a:r>
            <a:r>
              <a:rPr sz="4200" spc="-1455" baseline="1984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2800" spc="-235" dirty="0">
                <a:solidFill>
                  <a:srgbClr val="131313"/>
                </a:solidFill>
                <a:latin typeface="宋体"/>
                <a:cs typeface="宋体"/>
              </a:rPr>
              <a:t>流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才</a:t>
            </a:r>
            <a:r>
              <a:rPr sz="2800" spc="50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2800" spc="-1295" dirty="0">
                <a:solidFill>
                  <a:srgbClr val="131313"/>
                </a:solidFill>
                <a:latin typeface="宋体"/>
                <a:cs typeface="宋体"/>
              </a:rPr>
              <a:t>’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家</a:t>
            </a:r>
            <a:endParaRPr sz="2800">
              <a:latin typeface="宋体"/>
              <a:cs typeface="宋体"/>
            </a:endParaRPr>
          </a:p>
        </p:txBody>
      </p:sp>
      <p:sp>
        <p:nvSpPr>
          <p:cNvPr id="78" name="object 78"/>
          <p:cNvSpPr txBox="1"/>
          <p:nvPr/>
        </p:nvSpPr>
        <p:spPr>
          <a:xfrm>
            <a:off x="1089025" y="195834"/>
            <a:ext cx="641350" cy="33337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850" dirty="0">
                <a:solidFill>
                  <a:srgbClr val="131313"/>
                </a:solidFill>
                <a:latin typeface="宋体"/>
                <a:cs typeface="宋体"/>
              </a:rPr>
              <a:t>L</a:t>
            </a:r>
            <a:endParaRPr sz="4850">
              <a:latin typeface="宋体"/>
              <a:cs typeface="宋体"/>
            </a:endParaRPr>
          </a:p>
        </p:txBody>
      </p:sp>
      <p:sp>
        <p:nvSpPr>
          <p:cNvPr id="79" name="object 79"/>
          <p:cNvSpPr txBox="1"/>
          <p:nvPr/>
        </p:nvSpPr>
        <p:spPr>
          <a:xfrm>
            <a:off x="1313755" y="531323"/>
            <a:ext cx="388620" cy="1329690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dirty="0">
                <a:solidFill>
                  <a:srgbClr val="ED8C0C"/>
                </a:solidFill>
                <a:latin typeface="宋体"/>
                <a:cs typeface="宋体"/>
              </a:rPr>
              <a:t>一</a:t>
            </a:r>
            <a:r>
              <a:rPr sz="2800" spc="365" dirty="0">
                <a:solidFill>
                  <a:srgbClr val="ED8C0C"/>
                </a:solidFill>
                <a:latin typeface="宋体"/>
                <a:cs typeface="宋体"/>
              </a:rPr>
              <a:t> </a:t>
            </a:r>
            <a:r>
              <a:rPr sz="2800" spc="100" dirty="0">
                <a:solidFill>
                  <a:srgbClr val="131313"/>
                </a:solidFill>
                <a:latin typeface="宋体"/>
                <a:cs typeface="宋体"/>
              </a:rPr>
              <a:t>艾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擅</a:t>
            </a:r>
            <a:endParaRPr sz="2800">
              <a:latin typeface="宋体"/>
              <a:cs typeface="宋体"/>
            </a:endParaRPr>
          </a:p>
        </p:txBody>
      </p:sp>
      <p:sp>
        <p:nvSpPr>
          <p:cNvPr id="80" name="object 80"/>
          <p:cNvSpPr txBox="1"/>
          <p:nvPr/>
        </p:nvSpPr>
        <p:spPr>
          <a:xfrm>
            <a:off x="1302543" y="2555287"/>
            <a:ext cx="398780" cy="2524760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229" dirty="0">
                <a:solidFill>
                  <a:srgbClr val="131313"/>
                </a:solidFill>
                <a:latin typeface="宋体"/>
                <a:cs typeface="宋体"/>
              </a:rPr>
              <a:t>曰</a:t>
            </a:r>
            <a:r>
              <a:rPr sz="4200" spc="-292" baseline="1984" dirty="0">
                <a:solidFill>
                  <a:srgbClr val="131313"/>
                </a:solidFill>
                <a:latin typeface="宋体"/>
                <a:cs typeface="宋体"/>
              </a:rPr>
              <a:t>学</a:t>
            </a:r>
            <a:r>
              <a:rPr sz="4200" baseline="1984" dirty="0">
                <a:solidFill>
                  <a:srgbClr val="131313"/>
                </a:solidFill>
                <a:latin typeface="宋体"/>
                <a:cs typeface="宋体"/>
              </a:rPr>
              <a:t>情</a:t>
            </a:r>
            <a:r>
              <a:rPr sz="4200" spc="-1567" baseline="1984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2800" spc="-160" dirty="0">
                <a:solidFill>
                  <a:srgbClr val="131313"/>
                </a:solidFill>
                <a:latin typeface="宋体"/>
                <a:cs typeface="宋体"/>
              </a:rPr>
              <a:t>交</a:t>
            </a:r>
            <a:r>
              <a:rPr sz="4200" spc="-315" baseline="2976" dirty="0">
                <a:solidFill>
                  <a:srgbClr val="131313"/>
                </a:solidFill>
                <a:latin typeface="宋体"/>
                <a:cs typeface="宋体"/>
              </a:rPr>
              <a:t>人</a:t>
            </a:r>
            <a:r>
              <a:rPr sz="4200" baseline="1984" dirty="0">
                <a:solidFill>
                  <a:srgbClr val="131313"/>
                </a:solidFill>
                <a:latin typeface="宋体"/>
                <a:cs typeface="宋体"/>
              </a:rPr>
              <a:t>村</a:t>
            </a:r>
            <a:r>
              <a:rPr sz="4200" spc="-1342" baseline="1984" dirty="0">
                <a:solidFill>
                  <a:srgbClr val="131313"/>
                </a:solidFill>
                <a:latin typeface="宋体"/>
                <a:cs typeface="宋体"/>
              </a:rPr>
              <a:t> </a:t>
            </a:r>
            <a:r>
              <a:rPr sz="2800" dirty="0">
                <a:solidFill>
                  <a:srgbClr val="131313"/>
                </a:solidFill>
                <a:latin typeface="宋体"/>
                <a:cs typeface="宋体"/>
              </a:rPr>
              <a:t>国</a:t>
            </a:r>
            <a:endParaRPr sz="2800">
              <a:latin typeface="宋体"/>
              <a:cs typeface="宋体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346200" y="2540000"/>
            <a:ext cx="3073400" cy="330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575800" y="2540000"/>
            <a:ext cx="3048000" cy="3302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320800" y="3606800"/>
            <a:ext cx="2387600" cy="127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320800" y="3860800"/>
            <a:ext cx="5486400" cy="21336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007600" y="4318000"/>
            <a:ext cx="2641600" cy="3302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162800" y="5003800"/>
            <a:ext cx="5486400" cy="13716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387600" y="6375400"/>
            <a:ext cx="2717800" cy="3048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692150"/>
            <a:ext cx="13716000" cy="0"/>
          </a:xfrm>
          <a:custGeom>
            <a:avLst/>
            <a:gdLst/>
            <a:ahLst/>
            <a:cxnLst/>
            <a:rect l="l" t="t" r="r" b="b"/>
            <a:pathLst>
              <a:path w="13716000">
                <a:moveTo>
                  <a:pt x="0" y="0"/>
                </a:moveTo>
                <a:lnTo>
                  <a:pt x="13716000" y="0"/>
                </a:lnTo>
              </a:path>
            </a:pathLst>
          </a:custGeom>
          <a:ln w="63500">
            <a:solidFill>
              <a:srgbClr val="E8901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355600" y="18653"/>
            <a:ext cx="10683875" cy="6407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550" spc="-280" dirty="0">
                <a:solidFill>
                  <a:srgbClr val="151313"/>
                </a:solidFill>
                <a:latin typeface="Times New Roman"/>
                <a:cs typeface="Times New Roman"/>
              </a:rPr>
              <a:t>1</a:t>
            </a:r>
            <a:r>
              <a:rPr sz="4550" spc="690" dirty="0">
                <a:solidFill>
                  <a:srgbClr val="151313"/>
                </a:solidFill>
                <a:latin typeface="Times New Roman"/>
                <a:cs typeface="Times New Roman"/>
              </a:rPr>
              <a:t>.</a:t>
            </a:r>
            <a:r>
              <a:rPr sz="4550" spc="-670" dirty="0">
                <a:solidFill>
                  <a:srgbClr val="151313"/>
                </a:solidFill>
                <a:latin typeface="Times New Roman"/>
                <a:cs typeface="Times New Roman"/>
              </a:rPr>
              <a:t> </a:t>
            </a:r>
            <a:r>
              <a:rPr sz="4550" spc="320" dirty="0">
                <a:solidFill>
                  <a:srgbClr val="311603"/>
                </a:solidFill>
                <a:latin typeface="Times New Roman"/>
                <a:cs typeface="Times New Roman"/>
              </a:rPr>
              <a:t>4</a:t>
            </a:r>
            <a:r>
              <a:rPr sz="4550" spc="455" dirty="0">
                <a:solidFill>
                  <a:srgbClr val="151313"/>
                </a:solidFill>
                <a:latin typeface="Times New Roman"/>
                <a:cs typeface="Times New Roman"/>
              </a:rPr>
              <a:t>.</a:t>
            </a:r>
            <a:r>
              <a:rPr sz="4550" spc="-430" dirty="0">
                <a:solidFill>
                  <a:srgbClr val="151313"/>
                </a:solidFill>
                <a:latin typeface="Times New Roman"/>
                <a:cs typeface="Times New Roman"/>
              </a:rPr>
              <a:t> </a:t>
            </a:r>
            <a:r>
              <a:rPr sz="4550" spc="120" dirty="0">
                <a:solidFill>
                  <a:srgbClr val="151313"/>
                </a:solidFill>
                <a:latin typeface="Times New Roman"/>
                <a:cs typeface="Times New Roman"/>
              </a:rPr>
              <a:t>2</a:t>
            </a:r>
            <a:r>
              <a:rPr sz="4600" spc="600" dirty="0">
                <a:solidFill>
                  <a:srgbClr val="151313"/>
                </a:solidFill>
              </a:rPr>
              <a:t>我</a:t>
            </a:r>
            <a:r>
              <a:rPr sz="4600" spc="95" dirty="0">
                <a:solidFill>
                  <a:srgbClr val="311603"/>
                </a:solidFill>
              </a:rPr>
              <a:t>国</a:t>
            </a:r>
            <a:r>
              <a:rPr sz="4600" spc="-105" dirty="0">
                <a:solidFill>
                  <a:srgbClr val="151313"/>
                </a:solidFill>
              </a:rPr>
              <a:t>网</a:t>
            </a:r>
            <a:r>
              <a:rPr sz="4600" spc="295" dirty="0">
                <a:solidFill>
                  <a:srgbClr val="311603"/>
                </a:solidFill>
              </a:rPr>
              <a:t>络</a:t>
            </a:r>
            <a:r>
              <a:rPr sz="4600" spc="395" dirty="0">
                <a:solidFill>
                  <a:srgbClr val="311603"/>
                </a:solidFill>
              </a:rPr>
              <a:t>空</a:t>
            </a:r>
            <a:r>
              <a:rPr sz="4600" spc="-5" dirty="0">
                <a:solidFill>
                  <a:srgbClr val="151313"/>
                </a:solidFill>
              </a:rPr>
              <a:t>间</a:t>
            </a:r>
            <a:r>
              <a:rPr sz="4600" spc="95" dirty="0">
                <a:solidFill>
                  <a:srgbClr val="311603"/>
                </a:solidFill>
              </a:rPr>
              <a:t>安</a:t>
            </a:r>
            <a:r>
              <a:rPr sz="4600" spc="200" dirty="0">
                <a:solidFill>
                  <a:srgbClr val="311603"/>
                </a:solidFill>
              </a:rPr>
              <a:t>全</a:t>
            </a:r>
            <a:r>
              <a:rPr sz="4600" spc="400" dirty="0">
                <a:solidFill>
                  <a:srgbClr val="151313"/>
                </a:solidFill>
              </a:rPr>
              <a:t>面</a:t>
            </a:r>
            <a:r>
              <a:rPr sz="4600" spc="295" dirty="0">
                <a:solidFill>
                  <a:srgbClr val="151313"/>
                </a:solidFill>
              </a:rPr>
              <a:t>临</a:t>
            </a:r>
            <a:r>
              <a:rPr sz="4600" spc="-105" dirty="0">
                <a:solidFill>
                  <a:srgbClr val="151313"/>
                </a:solidFill>
              </a:rPr>
              <a:t>的</a:t>
            </a:r>
            <a:r>
              <a:rPr sz="4600" spc="300" dirty="0">
                <a:solidFill>
                  <a:srgbClr val="311603"/>
                </a:solidFill>
              </a:rPr>
              <a:t>严</a:t>
            </a:r>
            <a:r>
              <a:rPr sz="4600" spc="-5" dirty="0">
                <a:solidFill>
                  <a:srgbClr val="151313"/>
                </a:solidFill>
              </a:rPr>
              <a:t>峻</a:t>
            </a:r>
            <a:r>
              <a:rPr sz="4600" spc="495" dirty="0">
                <a:solidFill>
                  <a:srgbClr val="151313"/>
                </a:solidFill>
              </a:rPr>
              <a:t>挑</a:t>
            </a:r>
            <a:r>
              <a:rPr sz="4600" spc="320" dirty="0">
                <a:solidFill>
                  <a:srgbClr val="151313"/>
                </a:solidFill>
              </a:rPr>
              <a:t>战</a:t>
            </a:r>
            <a:endParaRPr sz="46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269064" rIns="0" bIns="0" rtlCol="0">
            <a:spAutoFit/>
          </a:bodyPr>
          <a:lstStyle/>
          <a:p>
            <a:pPr marL="986790" marR="506095">
              <a:lnSpc>
                <a:spcPct val="74400"/>
              </a:lnSpc>
            </a:pPr>
            <a:r>
              <a:rPr spc="-204" dirty="0"/>
              <a:t>网</a:t>
            </a:r>
            <a:r>
              <a:rPr spc="-105" dirty="0"/>
              <a:t>络安</a:t>
            </a:r>
            <a:r>
              <a:rPr spc="-200" dirty="0"/>
              <a:t>全</a:t>
            </a:r>
            <a:r>
              <a:rPr spc="-5" dirty="0"/>
              <a:t>形</a:t>
            </a:r>
            <a:r>
              <a:rPr spc="200" dirty="0"/>
              <a:t>势</a:t>
            </a:r>
            <a:r>
              <a:rPr spc="-505" dirty="0"/>
              <a:t>曰</a:t>
            </a:r>
            <a:r>
              <a:rPr spc="-5" dirty="0"/>
              <a:t>益</a:t>
            </a:r>
            <a:r>
              <a:rPr spc="-105" dirty="0"/>
              <a:t>严</a:t>
            </a:r>
            <a:r>
              <a:rPr spc="305" dirty="0"/>
              <a:t>峻</a:t>
            </a:r>
            <a:r>
              <a:rPr spc="-710" dirty="0"/>
              <a:t> </a:t>
            </a:r>
            <a:r>
              <a:rPr spc="-1105" dirty="0"/>
              <a:t>，</a:t>
            </a:r>
            <a:r>
              <a:rPr spc="-300" dirty="0"/>
              <a:t>国</a:t>
            </a:r>
            <a:r>
              <a:rPr spc="-105" dirty="0"/>
              <a:t>家</a:t>
            </a:r>
            <a:r>
              <a:rPr spc="-100" dirty="0"/>
              <a:t>政</a:t>
            </a:r>
            <a:r>
              <a:rPr spc="195" dirty="0"/>
              <a:t>治</a:t>
            </a:r>
            <a:r>
              <a:rPr spc="-305" dirty="0"/>
              <a:t>、</a:t>
            </a:r>
            <a:r>
              <a:rPr spc="-204" dirty="0"/>
              <a:t>经</a:t>
            </a:r>
            <a:r>
              <a:rPr spc="195" dirty="0"/>
              <a:t>济</a:t>
            </a:r>
            <a:r>
              <a:rPr spc="-305" dirty="0"/>
              <a:t>、</a:t>
            </a:r>
            <a:r>
              <a:rPr spc="-200" dirty="0"/>
              <a:t>艾</a:t>
            </a:r>
            <a:r>
              <a:rPr spc="195" dirty="0"/>
              <a:t>化</a:t>
            </a:r>
            <a:r>
              <a:rPr spc="-405" dirty="0"/>
              <a:t>、</a:t>
            </a:r>
            <a:r>
              <a:rPr spc="-5" dirty="0"/>
              <a:t>社</a:t>
            </a:r>
            <a:r>
              <a:rPr spc="100" dirty="0"/>
              <a:t>会</a:t>
            </a:r>
            <a:r>
              <a:rPr spc="-204" dirty="0"/>
              <a:t>、</a:t>
            </a:r>
            <a:r>
              <a:rPr spc="-100" dirty="0"/>
              <a:t>国</a:t>
            </a:r>
            <a:r>
              <a:rPr spc="-204" dirty="0"/>
              <a:t>防</a:t>
            </a:r>
            <a:r>
              <a:rPr spc="-105" dirty="0"/>
              <a:t>安</a:t>
            </a:r>
            <a:r>
              <a:rPr spc="-204" dirty="0"/>
              <a:t>全</a:t>
            </a:r>
            <a:r>
              <a:rPr spc="-5" dirty="0"/>
              <a:t>及公</a:t>
            </a:r>
            <a:r>
              <a:rPr spc="-204" dirty="0"/>
              <a:t>民</a:t>
            </a:r>
            <a:r>
              <a:rPr spc="110" dirty="0"/>
              <a:t>在</a:t>
            </a:r>
            <a:r>
              <a:rPr spc="55" dirty="0"/>
              <a:t> </a:t>
            </a:r>
            <a:r>
              <a:rPr spc="-204" dirty="0"/>
              <a:t>网</a:t>
            </a:r>
            <a:r>
              <a:rPr spc="-5" dirty="0"/>
              <a:t>络</a:t>
            </a:r>
            <a:r>
              <a:rPr spc="-105" dirty="0"/>
              <a:t>空间</a:t>
            </a:r>
            <a:r>
              <a:rPr spc="-204" dirty="0"/>
              <a:t>的</a:t>
            </a:r>
            <a:r>
              <a:rPr spc="-105" dirty="0"/>
              <a:t>合法</a:t>
            </a:r>
            <a:r>
              <a:rPr spc="-305" dirty="0"/>
              <a:t>权</a:t>
            </a:r>
            <a:r>
              <a:rPr spc="95" dirty="0"/>
              <a:t>益</a:t>
            </a:r>
            <a:r>
              <a:rPr spc="-5" dirty="0"/>
              <a:t>面</a:t>
            </a:r>
            <a:r>
              <a:rPr spc="-300" dirty="0"/>
              <a:t>临</a:t>
            </a:r>
            <a:r>
              <a:rPr spc="-5" dirty="0"/>
              <a:t>严</a:t>
            </a:r>
            <a:r>
              <a:rPr spc="-105" dirty="0"/>
              <a:t>峻</a:t>
            </a:r>
            <a:r>
              <a:rPr spc="-405" dirty="0"/>
              <a:t>凤</a:t>
            </a:r>
            <a:r>
              <a:rPr spc="-2400" dirty="0"/>
              <a:t>，</a:t>
            </a:r>
            <a:r>
              <a:rPr spc="-204" dirty="0"/>
              <a:t>险</a:t>
            </a:r>
            <a:r>
              <a:rPr spc="-100" dirty="0"/>
              <a:t>与</a:t>
            </a:r>
            <a:r>
              <a:rPr spc="-105" dirty="0"/>
              <a:t>挑</a:t>
            </a:r>
            <a:r>
              <a:rPr dirty="0"/>
              <a:t>战</a:t>
            </a:r>
            <a:r>
              <a:rPr spc="810" dirty="0"/>
              <a:t>。</a:t>
            </a:r>
          </a:p>
          <a:p>
            <a:pPr marL="974090" marR="5080" indent="3086100">
              <a:lnSpc>
                <a:spcPct val="77400"/>
              </a:lnSpc>
              <a:spcBef>
                <a:spcPts val="700"/>
              </a:spcBef>
            </a:pPr>
            <a:r>
              <a:rPr spc="-1220" dirty="0"/>
              <a:t>金</a:t>
            </a:r>
            <a:r>
              <a:rPr spc="-1520" dirty="0"/>
              <a:t>。</a:t>
            </a:r>
            <a:r>
              <a:rPr dirty="0"/>
              <a:t>政</a:t>
            </a:r>
            <a:r>
              <a:rPr spc="-204" dirty="0"/>
              <a:t>沪</a:t>
            </a:r>
            <a:r>
              <a:rPr spc="-5" dirty="0"/>
              <a:t>稳定</a:t>
            </a:r>
            <a:r>
              <a:rPr spc="-105" dirty="0"/>
              <a:t>是</a:t>
            </a:r>
            <a:r>
              <a:rPr spc="-300" dirty="0"/>
              <a:t>国</a:t>
            </a:r>
            <a:r>
              <a:rPr spc="-5" dirty="0"/>
              <a:t>家</a:t>
            </a:r>
            <a:r>
              <a:rPr spc="-200" dirty="0"/>
              <a:t>发</a:t>
            </a:r>
            <a:r>
              <a:rPr spc="195" dirty="0"/>
              <a:t>展</a:t>
            </a:r>
            <a:r>
              <a:rPr spc="-204" dirty="0"/>
              <a:t>、</a:t>
            </a:r>
            <a:r>
              <a:rPr spc="-100" dirty="0"/>
              <a:t>人</a:t>
            </a:r>
            <a:r>
              <a:rPr spc="-305" dirty="0"/>
              <a:t>民</a:t>
            </a:r>
            <a:r>
              <a:rPr spc="894" dirty="0"/>
              <a:t>幸</a:t>
            </a:r>
            <a:r>
              <a:rPr spc="500" dirty="0"/>
              <a:t> </a:t>
            </a:r>
            <a:r>
              <a:rPr spc="-280" dirty="0"/>
              <a:t>一</a:t>
            </a:r>
            <a:r>
              <a:rPr spc="-140" dirty="0"/>
              <a:t> </a:t>
            </a:r>
            <a:r>
              <a:rPr spc="-204" dirty="0"/>
              <a:t>网</a:t>
            </a:r>
            <a:r>
              <a:rPr spc="-5" dirty="0"/>
              <a:t>络</a:t>
            </a:r>
            <a:r>
              <a:rPr spc="-204" dirty="0"/>
              <a:t>平涉</a:t>
            </a:r>
            <a:r>
              <a:rPr spc="100" dirty="0"/>
              <a:t>他</a:t>
            </a:r>
            <a:r>
              <a:rPr dirty="0"/>
              <a:t>国</a:t>
            </a:r>
            <a:r>
              <a:rPr spc="-400" dirty="0"/>
              <a:t>内</a:t>
            </a:r>
            <a:r>
              <a:rPr spc="200" dirty="0"/>
              <a:t>政</a:t>
            </a:r>
            <a:r>
              <a:rPr spc="-305" dirty="0"/>
              <a:t>、</a:t>
            </a:r>
            <a:r>
              <a:rPr spc="-204" dirty="0"/>
              <a:t>攻</a:t>
            </a:r>
            <a:r>
              <a:rPr spc="-105" dirty="0"/>
              <a:t>击</a:t>
            </a:r>
            <a:r>
              <a:rPr spc="100" dirty="0"/>
              <a:t>他</a:t>
            </a:r>
            <a:r>
              <a:rPr spc="-300" dirty="0"/>
              <a:t>国</a:t>
            </a:r>
            <a:r>
              <a:rPr dirty="0"/>
              <a:t>政</a:t>
            </a:r>
            <a:r>
              <a:rPr spc="-100" dirty="0"/>
              <a:t>治</a:t>
            </a:r>
            <a:r>
              <a:rPr spc="-200" dirty="0"/>
              <a:t>制</a:t>
            </a:r>
            <a:r>
              <a:rPr spc="195" dirty="0"/>
              <a:t>度</a:t>
            </a:r>
            <a:r>
              <a:rPr spc="-405" dirty="0"/>
              <a:t>、</a:t>
            </a:r>
            <a:r>
              <a:rPr spc="-5" dirty="0"/>
              <a:t>煽</a:t>
            </a:r>
            <a:r>
              <a:rPr spc="-204" dirty="0"/>
              <a:t>动</a:t>
            </a:r>
            <a:r>
              <a:rPr spc="-5" dirty="0"/>
              <a:t>社</a:t>
            </a:r>
            <a:r>
              <a:rPr spc="-105" dirty="0"/>
              <a:t>会动</a:t>
            </a:r>
            <a:r>
              <a:rPr spc="95" dirty="0"/>
              <a:t>乱</a:t>
            </a:r>
            <a:r>
              <a:rPr spc="-705" dirty="0"/>
              <a:t>、</a:t>
            </a:r>
            <a:r>
              <a:rPr spc="300" dirty="0"/>
              <a:t>颠</a:t>
            </a:r>
            <a:r>
              <a:rPr spc="-204" dirty="0"/>
              <a:t>覆</a:t>
            </a:r>
            <a:r>
              <a:rPr spc="100" dirty="0"/>
              <a:t>他</a:t>
            </a:r>
            <a:r>
              <a:rPr spc="-300" dirty="0"/>
              <a:t>国</a:t>
            </a:r>
            <a:r>
              <a:rPr dirty="0"/>
              <a:t>政</a:t>
            </a:r>
            <a:r>
              <a:rPr spc="-85" dirty="0"/>
              <a:t>权</a:t>
            </a:r>
            <a:r>
              <a:rPr spc="-20" dirty="0"/>
              <a:t>了</a:t>
            </a:r>
            <a:r>
              <a:rPr spc="585" dirty="0"/>
              <a:t>以</a:t>
            </a:r>
            <a:r>
              <a:rPr spc="290" dirty="0"/>
              <a:t> </a:t>
            </a:r>
            <a:r>
              <a:rPr spc="-200" dirty="0"/>
              <a:t>及</a:t>
            </a:r>
            <a:r>
              <a:rPr spc="-5" dirty="0"/>
              <a:t>大</a:t>
            </a:r>
            <a:r>
              <a:rPr spc="-204" dirty="0"/>
              <a:t>规</a:t>
            </a:r>
            <a:r>
              <a:rPr spc="100" dirty="0"/>
              <a:t>模</a:t>
            </a:r>
            <a:r>
              <a:rPr spc="-204" dirty="0"/>
              <a:t>网</a:t>
            </a:r>
            <a:r>
              <a:rPr spc="-105" dirty="0"/>
              <a:t>络</a:t>
            </a:r>
            <a:r>
              <a:rPr spc="-204" dirty="0"/>
              <a:t>监</a:t>
            </a:r>
            <a:r>
              <a:rPr spc="200" dirty="0"/>
              <a:t>控</a:t>
            </a:r>
            <a:r>
              <a:rPr spc="-204" dirty="0"/>
              <a:t>、网</a:t>
            </a:r>
            <a:r>
              <a:rPr spc="-105" dirty="0"/>
              <a:t>络窃</a:t>
            </a:r>
            <a:r>
              <a:rPr spc="-204" dirty="0"/>
              <a:t>密</a:t>
            </a:r>
            <a:r>
              <a:rPr spc="-5" dirty="0"/>
              <a:t>等</a:t>
            </a:r>
            <a:r>
              <a:rPr spc="-105" dirty="0"/>
              <a:t>活</a:t>
            </a:r>
            <a:r>
              <a:rPr spc="-204" dirty="0"/>
              <a:t>动</a:t>
            </a:r>
            <a:r>
              <a:rPr spc="-5" dirty="0"/>
              <a:t>严</a:t>
            </a:r>
            <a:r>
              <a:rPr spc="-105" dirty="0"/>
              <a:t>重</a:t>
            </a:r>
            <a:r>
              <a:rPr spc="-100" dirty="0"/>
              <a:t>危</a:t>
            </a:r>
            <a:r>
              <a:rPr spc="-5" dirty="0"/>
              <a:t>害</a:t>
            </a:r>
            <a:r>
              <a:rPr spc="-300" dirty="0"/>
              <a:t>国</a:t>
            </a:r>
            <a:r>
              <a:rPr spc="-105" dirty="0"/>
              <a:t>家</a:t>
            </a:r>
            <a:r>
              <a:rPr dirty="0"/>
              <a:t>政</a:t>
            </a:r>
            <a:r>
              <a:rPr spc="-100" dirty="0"/>
              <a:t>治</a:t>
            </a:r>
            <a:r>
              <a:rPr spc="-105" dirty="0"/>
              <a:t>安全和</a:t>
            </a:r>
            <a:r>
              <a:rPr spc="-100" dirty="0"/>
              <a:t>用</a:t>
            </a:r>
            <a:r>
              <a:rPr spc="-105" dirty="0"/>
              <a:t>户</a:t>
            </a:r>
            <a:r>
              <a:rPr spc="-100" dirty="0"/>
              <a:t>信</a:t>
            </a:r>
            <a:r>
              <a:rPr spc="-105" dirty="0"/>
              <a:t>患安</a:t>
            </a:r>
            <a:r>
              <a:rPr spc="-5" dirty="0"/>
              <a:t>全</a:t>
            </a:r>
            <a:r>
              <a:rPr spc="1260" dirty="0"/>
              <a:t>。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600200" y="3671589"/>
            <a:ext cx="3203575" cy="2724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196465" algn="l"/>
              </a:tabLst>
            </a:pPr>
            <a:r>
              <a:rPr sz="1350" spc="-110" dirty="0">
                <a:solidFill>
                  <a:srgbClr val="151313"/>
                </a:solidFill>
                <a:latin typeface="Times New Roman"/>
                <a:cs typeface="Times New Roman"/>
              </a:rPr>
              <a:t>I</a:t>
            </a:r>
            <a:r>
              <a:rPr sz="1350" spc="-80" dirty="0">
                <a:solidFill>
                  <a:srgbClr val="151313"/>
                </a:solidFill>
                <a:latin typeface="Times New Roman"/>
                <a:cs typeface="Times New Roman"/>
              </a:rPr>
              <a:t> </a:t>
            </a:r>
            <a:r>
              <a:rPr sz="1800" spc="-225" dirty="0">
                <a:solidFill>
                  <a:srgbClr val="151313"/>
                </a:solidFill>
                <a:latin typeface="Times New Roman"/>
                <a:cs typeface="Times New Roman"/>
              </a:rPr>
              <a:t>z</a:t>
            </a:r>
            <a:r>
              <a:rPr sz="1800" spc="-229" dirty="0">
                <a:solidFill>
                  <a:srgbClr val="151313"/>
                </a:solidFill>
                <a:latin typeface="Times New Roman"/>
                <a:cs typeface="Times New Roman"/>
              </a:rPr>
              <a:t>.</a:t>
            </a:r>
            <a:r>
              <a:rPr sz="1050" spc="1280" dirty="0">
                <a:solidFill>
                  <a:srgbClr val="151313"/>
                </a:solidFill>
                <a:latin typeface="宋体"/>
                <a:cs typeface="宋体"/>
              </a:rPr>
              <a:t>合</a:t>
            </a:r>
            <a:r>
              <a:rPr sz="1050" spc="1115" dirty="0">
                <a:solidFill>
                  <a:srgbClr val="151313"/>
                </a:solidFill>
                <a:latin typeface="宋体"/>
                <a:cs typeface="宋体"/>
              </a:rPr>
              <a:t>山</a:t>
            </a:r>
            <a:r>
              <a:rPr sz="1050" spc="-484" dirty="0">
                <a:solidFill>
                  <a:srgbClr val="151313"/>
                </a:solidFill>
                <a:latin typeface="宋体"/>
                <a:cs typeface="宋体"/>
              </a:rPr>
              <a:t>－：＋，</a:t>
            </a:r>
            <a:r>
              <a:rPr sz="1050" spc="-420" dirty="0">
                <a:solidFill>
                  <a:srgbClr val="151313"/>
                </a:solidFill>
                <a:latin typeface="宋体"/>
                <a:cs typeface="宋体"/>
              </a:rPr>
              <a:t>，</a:t>
            </a:r>
            <a:r>
              <a:rPr sz="1050" spc="1645" dirty="0">
                <a:solidFill>
                  <a:srgbClr val="151313"/>
                </a:solidFill>
                <a:latin typeface="宋体"/>
                <a:cs typeface="宋体"/>
              </a:rPr>
              <a:t>即</a:t>
            </a:r>
            <a:r>
              <a:rPr sz="1350" spc="-105" dirty="0">
                <a:solidFill>
                  <a:srgbClr val="151313"/>
                </a:solidFill>
                <a:latin typeface="Times New Roman"/>
                <a:cs typeface="Times New Roman"/>
              </a:rPr>
              <a:t>Clll</a:t>
            </a:r>
            <a:r>
              <a:rPr sz="1350" dirty="0">
                <a:solidFill>
                  <a:srgbClr val="151313"/>
                </a:solidFill>
                <a:latin typeface="Times New Roman"/>
                <a:cs typeface="Times New Roman"/>
              </a:rPr>
              <a:t>  </a:t>
            </a:r>
            <a:r>
              <a:rPr sz="1350" spc="-30" dirty="0">
                <a:solidFill>
                  <a:srgbClr val="151313"/>
                </a:solidFill>
                <a:latin typeface="Times New Roman"/>
                <a:cs typeface="Times New Roman"/>
              </a:rPr>
              <a:t> </a:t>
            </a:r>
            <a:r>
              <a:rPr sz="1350" spc="-165" dirty="0">
                <a:solidFill>
                  <a:srgbClr val="151313"/>
                </a:solidFill>
                <a:latin typeface="Times New Roman"/>
                <a:cs typeface="Times New Roman"/>
              </a:rPr>
              <a:t>Z:</a:t>
            </a:r>
            <a:r>
              <a:rPr sz="1350" dirty="0">
                <a:solidFill>
                  <a:srgbClr val="151313"/>
                </a:solidFill>
                <a:latin typeface="Times New Roman"/>
                <a:cs typeface="Times New Roman"/>
              </a:rPr>
              <a:t>	</a:t>
            </a:r>
            <a:r>
              <a:rPr sz="1850" spc="-1755" dirty="0">
                <a:solidFill>
                  <a:srgbClr val="151313"/>
                </a:solidFill>
                <a:latin typeface="宋体"/>
                <a:cs typeface="宋体"/>
              </a:rPr>
              <a:t>与</a:t>
            </a:r>
            <a:r>
              <a:rPr sz="1350" spc="185" dirty="0">
                <a:solidFill>
                  <a:srgbClr val="151313"/>
                </a:solidFill>
                <a:latin typeface="Times New Roman"/>
                <a:cs typeface="Times New Roman"/>
              </a:rPr>
              <a:t>·</a:t>
            </a:r>
            <a:r>
              <a:rPr sz="1350" spc="-180" dirty="0">
                <a:solidFill>
                  <a:srgbClr val="151313"/>
                </a:solidFill>
                <a:latin typeface="Times New Roman"/>
                <a:cs typeface="Times New Roman"/>
              </a:rPr>
              <a:t> </a:t>
            </a:r>
            <a:r>
              <a:rPr sz="1850" spc="-555" dirty="0">
                <a:solidFill>
                  <a:srgbClr val="151313"/>
                </a:solidFill>
                <a:latin typeface="宋体"/>
                <a:cs typeface="宋体"/>
              </a:rPr>
              <a:t>军</a:t>
            </a:r>
            <a:r>
              <a:rPr sz="1850" spc="844" dirty="0">
                <a:solidFill>
                  <a:srgbClr val="151313"/>
                </a:solidFill>
                <a:latin typeface="宋体"/>
                <a:cs typeface="宋体"/>
              </a:rPr>
              <a:t>事</a:t>
            </a:r>
            <a:r>
              <a:rPr sz="1850" spc="1070" dirty="0">
                <a:solidFill>
                  <a:srgbClr val="151313"/>
                </a:solidFill>
                <a:latin typeface="宋体"/>
                <a:cs typeface="宋体"/>
              </a:rPr>
              <a:t>全</a:t>
            </a:r>
            <a:endParaRPr sz="1850">
              <a:latin typeface="宋体"/>
              <a:cs typeface="宋体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105400" y="3573363"/>
            <a:ext cx="7583805" cy="374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235"/>
              </a:lnSpc>
              <a:tabLst>
                <a:tab pos="3428365" algn="l"/>
              </a:tabLst>
            </a:pPr>
            <a:r>
              <a:rPr sz="2750" spc="-155" dirty="0">
                <a:solidFill>
                  <a:srgbClr val="151313"/>
                </a:solidFill>
                <a:latin typeface="宋体"/>
                <a:cs typeface="宋体"/>
              </a:rPr>
              <a:t>回</a:t>
            </a:r>
            <a:r>
              <a:rPr sz="2750" spc="-50" dirty="0">
                <a:solidFill>
                  <a:srgbClr val="151313"/>
                </a:solidFill>
                <a:latin typeface="宋体"/>
                <a:cs typeface="宋体"/>
              </a:rPr>
              <a:t>饱和</a:t>
            </a:r>
            <a:r>
              <a:rPr sz="2750" spc="-55" dirty="0">
                <a:solidFill>
                  <a:srgbClr val="151313"/>
                </a:solidFill>
                <a:latin typeface="宋体"/>
                <a:cs typeface="宋体"/>
              </a:rPr>
              <a:t>徨</a:t>
            </a:r>
            <a:r>
              <a:rPr sz="2750" spc="-50" dirty="0">
                <a:solidFill>
                  <a:srgbClr val="151313"/>
                </a:solidFill>
                <a:latin typeface="宋体"/>
                <a:cs typeface="宋体"/>
              </a:rPr>
              <a:t>患</a:t>
            </a:r>
            <a:r>
              <a:rPr sz="2750" spc="-150" dirty="0">
                <a:solidFill>
                  <a:srgbClr val="151313"/>
                </a:solidFill>
                <a:latin typeface="宋体"/>
                <a:cs typeface="宋体"/>
              </a:rPr>
              <a:t>系</a:t>
            </a:r>
            <a:r>
              <a:rPr sz="2750" spc="150" dirty="0">
                <a:solidFill>
                  <a:srgbClr val="151313"/>
                </a:solidFill>
                <a:latin typeface="宋体"/>
                <a:cs typeface="宋体"/>
              </a:rPr>
              <a:t>统</a:t>
            </a:r>
            <a:r>
              <a:rPr sz="2750" spc="-150" dirty="0">
                <a:solidFill>
                  <a:srgbClr val="151313"/>
                </a:solidFill>
                <a:latin typeface="宋体"/>
                <a:cs typeface="宋体"/>
              </a:rPr>
              <a:t>已</a:t>
            </a:r>
            <a:r>
              <a:rPr sz="2750" spc="165" dirty="0">
                <a:solidFill>
                  <a:srgbClr val="151313"/>
                </a:solidFill>
                <a:latin typeface="宋体"/>
                <a:cs typeface="宋体"/>
              </a:rPr>
              <a:t>经</a:t>
            </a:r>
            <a:r>
              <a:rPr sz="2750" dirty="0">
                <a:solidFill>
                  <a:srgbClr val="151313"/>
                </a:solidFill>
                <a:latin typeface="宋体"/>
                <a:cs typeface="宋体"/>
              </a:rPr>
              <a:t>	</a:t>
            </a:r>
            <a:r>
              <a:rPr sz="2750" spc="25" dirty="0">
                <a:solidFill>
                  <a:srgbClr val="151313"/>
                </a:solidFill>
                <a:latin typeface="宋体"/>
                <a:cs typeface="宋体"/>
              </a:rPr>
              <a:t>为</a:t>
            </a:r>
            <a:r>
              <a:rPr sz="2750" spc="-229" dirty="0">
                <a:solidFill>
                  <a:srgbClr val="151313"/>
                </a:solidFill>
                <a:latin typeface="宋体"/>
                <a:cs typeface="宋体"/>
              </a:rPr>
              <a:t>关</a:t>
            </a:r>
            <a:r>
              <a:rPr sz="2750" spc="-50" dirty="0">
                <a:solidFill>
                  <a:srgbClr val="151313"/>
                </a:solidFill>
                <a:latin typeface="宋体"/>
                <a:cs typeface="宋体"/>
              </a:rPr>
              <a:t>键</a:t>
            </a:r>
            <a:r>
              <a:rPr sz="2750" spc="45" dirty="0">
                <a:solidFill>
                  <a:srgbClr val="151313"/>
                </a:solidFill>
                <a:latin typeface="宋体"/>
                <a:cs typeface="宋体"/>
              </a:rPr>
              <a:t>墓</a:t>
            </a:r>
            <a:r>
              <a:rPr sz="2750" spc="-50" dirty="0">
                <a:solidFill>
                  <a:srgbClr val="151313"/>
                </a:solidFill>
                <a:latin typeface="宋体"/>
                <a:cs typeface="宋体"/>
              </a:rPr>
              <a:t>础</a:t>
            </a:r>
            <a:r>
              <a:rPr sz="2750" spc="-55" dirty="0">
                <a:solidFill>
                  <a:srgbClr val="151313"/>
                </a:solidFill>
                <a:latin typeface="宋体"/>
                <a:cs typeface="宋体"/>
              </a:rPr>
              <a:t>设施</a:t>
            </a:r>
            <a:r>
              <a:rPr sz="2750" spc="-50" dirty="0">
                <a:solidFill>
                  <a:srgbClr val="151313"/>
                </a:solidFill>
                <a:latin typeface="宋体"/>
                <a:cs typeface="宋体"/>
              </a:rPr>
              <a:t>乃</a:t>
            </a:r>
            <a:r>
              <a:rPr sz="2750" spc="-155" dirty="0">
                <a:solidFill>
                  <a:srgbClr val="151313"/>
                </a:solidFill>
                <a:latin typeface="宋体"/>
                <a:cs typeface="宋体"/>
              </a:rPr>
              <a:t>至</a:t>
            </a:r>
            <a:r>
              <a:rPr sz="2750" spc="-50" dirty="0">
                <a:solidFill>
                  <a:srgbClr val="151313"/>
                </a:solidFill>
                <a:latin typeface="宋体"/>
                <a:cs typeface="宋体"/>
              </a:rPr>
              <a:t>整</a:t>
            </a:r>
            <a:r>
              <a:rPr sz="2750" spc="45" dirty="0">
                <a:solidFill>
                  <a:srgbClr val="151313"/>
                </a:solidFill>
                <a:latin typeface="宋体"/>
                <a:cs typeface="宋体"/>
              </a:rPr>
              <a:t>个</a:t>
            </a:r>
            <a:r>
              <a:rPr sz="2750" spc="165" dirty="0">
                <a:solidFill>
                  <a:srgbClr val="151313"/>
                </a:solidFill>
                <a:latin typeface="宋体"/>
                <a:cs typeface="宋体"/>
              </a:rPr>
              <a:t>经</a:t>
            </a:r>
            <a:endParaRPr sz="2750">
              <a:latin typeface="宋体"/>
              <a:cs typeface="宋体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080000" y="3961606"/>
            <a:ext cx="7848600" cy="7283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1727200">
              <a:lnSpc>
                <a:spcPct val="59500"/>
              </a:lnSpc>
              <a:tabLst>
                <a:tab pos="4812665" algn="l"/>
              </a:tabLst>
            </a:pPr>
            <a:r>
              <a:rPr sz="2800" spc="-200" dirty="0">
                <a:solidFill>
                  <a:srgbClr val="151313"/>
                </a:solidFill>
                <a:latin typeface="宋体"/>
                <a:cs typeface="宋体"/>
              </a:rPr>
              <a:t>发</a:t>
            </a:r>
            <a:r>
              <a:rPr sz="2800" spc="-5" dirty="0">
                <a:solidFill>
                  <a:srgbClr val="151313"/>
                </a:solidFill>
                <a:latin typeface="宋体"/>
                <a:cs typeface="宋体"/>
              </a:rPr>
              <a:t>笠</a:t>
            </a:r>
            <a:r>
              <a:rPr sz="2800" spc="-105" dirty="0">
                <a:solidFill>
                  <a:srgbClr val="151313"/>
                </a:solidFill>
                <a:latin typeface="宋体"/>
                <a:cs typeface="宋体"/>
              </a:rPr>
              <a:t>重</a:t>
            </a:r>
            <a:r>
              <a:rPr sz="2800" spc="-100" dirty="0">
                <a:solidFill>
                  <a:srgbClr val="151313"/>
                </a:solidFill>
                <a:latin typeface="宋体"/>
                <a:cs typeface="宋体"/>
              </a:rPr>
              <a:t>大</a:t>
            </a:r>
            <a:r>
              <a:rPr sz="2800" spc="-105" dirty="0">
                <a:solidFill>
                  <a:srgbClr val="151313"/>
                </a:solidFill>
                <a:latin typeface="宋体"/>
                <a:cs typeface="宋体"/>
              </a:rPr>
              <a:t>安全</a:t>
            </a:r>
            <a:r>
              <a:rPr sz="2800" spc="-204" dirty="0">
                <a:solidFill>
                  <a:srgbClr val="151313"/>
                </a:solidFill>
                <a:latin typeface="宋体"/>
                <a:cs typeface="宋体"/>
              </a:rPr>
              <a:t>事</a:t>
            </a:r>
            <a:r>
              <a:rPr sz="2800" spc="165" dirty="0">
                <a:solidFill>
                  <a:srgbClr val="151313"/>
                </a:solidFill>
                <a:latin typeface="宋体"/>
                <a:cs typeface="宋体"/>
              </a:rPr>
              <a:t>件</a:t>
            </a:r>
            <a:r>
              <a:rPr sz="2800" dirty="0">
                <a:solidFill>
                  <a:srgbClr val="151313"/>
                </a:solidFill>
                <a:latin typeface="宋体"/>
                <a:cs typeface="宋体"/>
              </a:rPr>
              <a:t>	</a:t>
            </a:r>
            <a:r>
              <a:rPr sz="2800" spc="-105" dirty="0">
                <a:solidFill>
                  <a:srgbClr val="151313"/>
                </a:solidFill>
                <a:latin typeface="宋体"/>
                <a:cs typeface="宋体"/>
              </a:rPr>
              <a:t>将</a:t>
            </a:r>
            <a:r>
              <a:rPr sz="2800" spc="-5" dirty="0">
                <a:solidFill>
                  <a:srgbClr val="151313"/>
                </a:solidFill>
                <a:latin typeface="宋体"/>
                <a:cs typeface="宋体"/>
              </a:rPr>
              <a:t>导</a:t>
            </a:r>
            <a:r>
              <a:rPr sz="2800" spc="-100" dirty="0">
                <a:solidFill>
                  <a:srgbClr val="151313"/>
                </a:solidFill>
                <a:latin typeface="宋体"/>
                <a:cs typeface="宋体"/>
              </a:rPr>
              <a:t>望</a:t>
            </a:r>
            <a:r>
              <a:rPr sz="2800" spc="-204" dirty="0">
                <a:solidFill>
                  <a:srgbClr val="151313"/>
                </a:solidFill>
                <a:latin typeface="宋体"/>
                <a:cs typeface="宋体"/>
              </a:rPr>
              <a:t>能</a:t>
            </a:r>
            <a:r>
              <a:rPr sz="2800" spc="200" dirty="0">
                <a:solidFill>
                  <a:srgbClr val="151313"/>
                </a:solidFill>
                <a:latin typeface="宋体"/>
                <a:cs typeface="宋体"/>
              </a:rPr>
              <a:t>源</a:t>
            </a:r>
            <a:r>
              <a:rPr sz="2800" spc="-1905" dirty="0">
                <a:solidFill>
                  <a:srgbClr val="151313"/>
                </a:solidFill>
                <a:latin typeface="宋体"/>
                <a:cs typeface="宋体"/>
              </a:rPr>
              <a:t>、</a:t>
            </a:r>
            <a:r>
              <a:rPr sz="2800" spc="6300" dirty="0">
                <a:solidFill>
                  <a:srgbClr val="151313"/>
                </a:solidFill>
                <a:latin typeface="宋体"/>
                <a:cs typeface="宋体"/>
              </a:rPr>
              <a:t>－</a:t>
            </a:r>
            <a:r>
              <a:rPr sz="2800" spc="3150" dirty="0">
                <a:solidFill>
                  <a:srgbClr val="151313"/>
                </a:solidFill>
                <a:latin typeface="宋体"/>
                <a:cs typeface="宋体"/>
              </a:rPr>
              <a:t> </a:t>
            </a:r>
            <a:r>
              <a:rPr sz="2800" spc="195" dirty="0">
                <a:solidFill>
                  <a:srgbClr val="151313"/>
                </a:solidFill>
                <a:latin typeface="宋体"/>
                <a:cs typeface="宋体"/>
              </a:rPr>
              <a:t>痪</a:t>
            </a:r>
            <a:r>
              <a:rPr sz="2800" spc="-600" dirty="0">
                <a:solidFill>
                  <a:srgbClr val="151313"/>
                </a:solidFill>
                <a:latin typeface="宋体"/>
                <a:cs typeface="宋体"/>
              </a:rPr>
              <a:t> </a:t>
            </a:r>
            <a:r>
              <a:rPr sz="2800" spc="-1205" dirty="0">
                <a:solidFill>
                  <a:srgbClr val="151313"/>
                </a:solidFill>
                <a:latin typeface="宋体"/>
                <a:cs typeface="宋体"/>
              </a:rPr>
              <a:t>，</a:t>
            </a:r>
            <a:r>
              <a:rPr sz="2800" spc="-100" dirty="0">
                <a:solidFill>
                  <a:srgbClr val="151313"/>
                </a:solidFill>
                <a:latin typeface="宋体"/>
                <a:cs typeface="宋体"/>
              </a:rPr>
              <a:t>造</a:t>
            </a:r>
            <a:r>
              <a:rPr sz="2800" spc="95" dirty="0">
                <a:solidFill>
                  <a:srgbClr val="151313"/>
                </a:solidFill>
                <a:latin typeface="宋体"/>
                <a:cs typeface="宋体"/>
              </a:rPr>
              <a:t>成</a:t>
            </a:r>
            <a:r>
              <a:rPr sz="2800" spc="-300" dirty="0">
                <a:solidFill>
                  <a:srgbClr val="151313"/>
                </a:solidFill>
                <a:latin typeface="宋体"/>
                <a:cs typeface="宋体"/>
              </a:rPr>
              <a:t>灾</a:t>
            </a:r>
            <a:r>
              <a:rPr sz="2800" spc="-105" dirty="0">
                <a:solidFill>
                  <a:srgbClr val="151313"/>
                </a:solidFill>
                <a:latin typeface="宋体"/>
                <a:cs typeface="宋体"/>
              </a:rPr>
              <a:t>难性</a:t>
            </a:r>
            <a:r>
              <a:rPr sz="2800" spc="-5" dirty="0">
                <a:solidFill>
                  <a:srgbClr val="151313"/>
                </a:solidFill>
                <a:latin typeface="宋体"/>
                <a:cs typeface="宋体"/>
              </a:rPr>
              <a:t>后</a:t>
            </a:r>
            <a:r>
              <a:rPr sz="2800" spc="280" dirty="0">
                <a:solidFill>
                  <a:srgbClr val="151313"/>
                </a:solidFill>
                <a:latin typeface="宋体"/>
                <a:cs typeface="宋体"/>
              </a:rPr>
              <a:t>粟</a:t>
            </a:r>
            <a:r>
              <a:rPr sz="2800" spc="-780" dirty="0">
                <a:solidFill>
                  <a:srgbClr val="151313"/>
                </a:solidFill>
                <a:latin typeface="宋体"/>
                <a:cs typeface="宋体"/>
              </a:rPr>
              <a:t> </a:t>
            </a:r>
            <a:r>
              <a:rPr sz="2800" spc="-1205" dirty="0">
                <a:solidFill>
                  <a:srgbClr val="151313"/>
                </a:solidFill>
                <a:latin typeface="宋体"/>
                <a:cs typeface="宋体"/>
              </a:rPr>
              <a:t>，</a:t>
            </a:r>
            <a:r>
              <a:rPr sz="2800" spc="-5" dirty="0">
                <a:solidFill>
                  <a:srgbClr val="151313"/>
                </a:solidFill>
                <a:latin typeface="宋体"/>
                <a:cs typeface="宋体"/>
              </a:rPr>
              <a:t>严</a:t>
            </a:r>
            <a:r>
              <a:rPr sz="2800" spc="-105" dirty="0">
                <a:solidFill>
                  <a:srgbClr val="151313"/>
                </a:solidFill>
                <a:latin typeface="宋体"/>
                <a:cs typeface="宋体"/>
              </a:rPr>
              <a:t>重</a:t>
            </a:r>
            <a:r>
              <a:rPr sz="2800" spc="-100" dirty="0">
                <a:solidFill>
                  <a:srgbClr val="151313"/>
                </a:solidFill>
                <a:latin typeface="宋体"/>
                <a:cs typeface="宋体"/>
              </a:rPr>
              <a:t>危</a:t>
            </a:r>
            <a:r>
              <a:rPr sz="2800" spc="-5" dirty="0">
                <a:solidFill>
                  <a:srgbClr val="151313"/>
                </a:solidFill>
                <a:latin typeface="宋体"/>
                <a:cs typeface="宋体"/>
              </a:rPr>
              <a:t>害</a:t>
            </a:r>
            <a:r>
              <a:rPr sz="3300" spc="1255" dirty="0">
                <a:solidFill>
                  <a:srgbClr val="151313"/>
                </a:solidFill>
                <a:latin typeface="Arial"/>
                <a:cs typeface="Arial"/>
              </a:rPr>
              <a:t>f</a:t>
            </a:r>
            <a:endParaRPr sz="33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092700" y="5015706"/>
            <a:ext cx="511810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295"/>
              </a:lnSpc>
            </a:pPr>
            <a:r>
              <a:rPr sz="2800" spc="-5" dirty="0">
                <a:solidFill>
                  <a:srgbClr val="151313"/>
                </a:solidFill>
                <a:latin typeface="宋体"/>
                <a:cs typeface="宋体"/>
              </a:rPr>
              <a:t>金</a:t>
            </a:r>
            <a:r>
              <a:rPr sz="2800" spc="1170" dirty="0">
                <a:solidFill>
                  <a:srgbClr val="151313"/>
                </a:solidFill>
                <a:latin typeface="宋体"/>
                <a:cs typeface="宋体"/>
              </a:rPr>
              <a:t>。</a:t>
            </a:r>
            <a:r>
              <a:rPr sz="2800" spc="-1705" dirty="0">
                <a:solidFill>
                  <a:srgbClr val="151313"/>
                </a:solidFill>
                <a:latin typeface="宋体"/>
                <a:cs typeface="宋体"/>
              </a:rPr>
              <a:t>网</a:t>
            </a:r>
            <a:r>
              <a:rPr sz="2800" spc="-204" dirty="0">
                <a:solidFill>
                  <a:srgbClr val="151313"/>
                </a:solidFill>
                <a:latin typeface="宋体"/>
                <a:cs typeface="宋体"/>
              </a:rPr>
              <a:t>络</a:t>
            </a:r>
            <a:r>
              <a:rPr sz="2800" spc="-5" dirty="0">
                <a:solidFill>
                  <a:srgbClr val="151313"/>
                </a:solidFill>
                <a:latin typeface="宋体"/>
                <a:cs typeface="宋体"/>
              </a:rPr>
              <a:t>上</a:t>
            </a:r>
            <a:r>
              <a:rPr sz="2800" spc="-105" dirty="0">
                <a:solidFill>
                  <a:srgbClr val="151313"/>
                </a:solidFill>
                <a:latin typeface="宋体"/>
                <a:cs typeface="宋体"/>
              </a:rPr>
              <a:t>各种</a:t>
            </a:r>
            <a:r>
              <a:rPr sz="2800" spc="-100" dirty="0">
                <a:solidFill>
                  <a:srgbClr val="151313"/>
                </a:solidFill>
                <a:latin typeface="宋体"/>
                <a:cs typeface="宋体"/>
              </a:rPr>
              <a:t>思</a:t>
            </a:r>
            <a:r>
              <a:rPr sz="2800" spc="-705" dirty="0">
                <a:solidFill>
                  <a:srgbClr val="151313"/>
                </a:solidFill>
                <a:latin typeface="宋体"/>
                <a:cs typeface="宋体"/>
              </a:rPr>
              <a:t>想</a:t>
            </a:r>
            <a:r>
              <a:rPr sz="2800" spc="-2205" dirty="0">
                <a:solidFill>
                  <a:srgbClr val="151313"/>
                </a:solidFill>
                <a:latin typeface="宋体"/>
                <a:cs typeface="宋体"/>
              </a:rPr>
              <a:t>、</a:t>
            </a:r>
            <a:r>
              <a:rPr sz="2800" spc="-200" dirty="0">
                <a:solidFill>
                  <a:srgbClr val="151313"/>
                </a:solidFill>
                <a:latin typeface="宋体"/>
                <a:cs typeface="宋体"/>
              </a:rPr>
              <a:t>文</a:t>
            </a:r>
            <a:r>
              <a:rPr sz="2800" spc="-5" dirty="0">
                <a:solidFill>
                  <a:srgbClr val="151313"/>
                </a:solidFill>
                <a:latin typeface="宋体"/>
                <a:cs typeface="宋体"/>
              </a:rPr>
              <a:t>化</a:t>
            </a:r>
            <a:r>
              <a:rPr sz="2800" spc="-105" dirty="0">
                <a:solidFill>
                  <a:srgbClr val="151313"/>
                </a:solidFill>
                <a:latin typeface="宋体"/>
                <a:cs typeface="宋体"/>
              </a:rPr>
              <a:t>相</a:t>
            </a:r>
            <a:r>
              <a:rPr sz="2800" spc="-100" dirty="0">
                <a:solidFill>
                  <a:srgbClr val="151313"/>
                </a:solidFill>
                <a:latin typeface="宋体"/>
                <a:cs typeface="宋体"/>
              </a:rPr>
              <a:t>亘</a:t>
            </a:r>
            <a:r>
              <a:rPr sz="2800" spc="-105" dirty="0">
                <a:solidFill>
                  <a:srgbClr val="151313"/>
                </a:solidFill>
                <a:latin typeface="宋体"/>
                <a:cs typeface="宋体"/>
              </a:rPr>
              <a:t>激</a:t>
            </a:r>
            <a:r>
              <a:rPr sz="2800" spc="-505" dirty="0">
                <a:solidFill>
                  <a:srgbClr val="151313"/>
                </a:solidFill>
                <a:latin typeface="宋体"/>
                <a:cs typeface="宋体"/>
              </a:rPr>
              <a:t>？</a:t>
            </a:r>
            <a:endParaRPr sz="2800">
              <a:latin typeface="宋体"/>
              <a:cs typeface="宋体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092700" y="5306751"/>
            <a:ext cx="1585595" cy="4508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204" dirty="0">
                <a:solidFill>
                  <a:srgbClr val="151313"/>
                </a:solidFill>
                <a:latin typeface="宋体"/>
                <a:cs typeface="宋体"/>
              </a:rPr>
              <a:t>冲</a:t>
            </a:r>
            <a:r>
              <a:rPr sz="2800" spc="95" dirty="0">
                <a:solidFill>
                  <a:srgbClr val="151313"/>
                </a:solidFill>
                <a:latin typeface="宋体"/>
                <a:cs typeface="宋体"/>
              </a:rPr>
              <a:t>击</a:t>
            </a:r>
            <a:r>
              <a:rPr sz="2800" spc="1025" dirty="0">
                <a:solidFill>
                  <a:srgbClr val="151313"/>
                </a:solidFill>
                <a:latin typeface="宋体"/>
                <a:cs typeface="宋体"/>
              </a:rPr>
              <a:t>。</a:t>
            </a:r>
            <a:r>
              <a:rPr sz="2800" spc="-1950" dirty="0">
                <a:solidFill>
                  <a:srgbClr val="151313"/>
                </a:solidFill>
                <a:latin typeface="宋体"/>
                <a:cs typeface="宋体"/>
              </a:rPr>
              <a:t>网</a:t>
            </a:r>
            <a:r>
              <a:rPr sz="3350" spc="-655" dirty="0">
                <a:solidFill>
                  <a:srgbClr val="151313"/>
                </a:solidFill>
                <a:latin typeface="Arial"/>
                <a:cs typeface="Arial"/>
              </a:rPr>
              <a:t>E</a:t>
            </a:r>
            <a:endParaRPr sz="335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150100" y="5252945"/>
            <a:ext cx="2976880" cy="520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95" dirty="0">
                <a:solidFill>
                  <a:srgbClr val="151313"/>
                </a:solidFill>
                <a:latin typeface="宋体"/>
                <a:cs typeface="宋体"/>
              </a:rPr>
              <a:t>言</a:t>
            </a:r>
            <a:r>
              <a:rPr sz="2800" spc="-400" dirty="0">
                <a:solidFill>
                  <a:srgbClr val="151313"/>
                </a:solidFill>
                <a:latin typeface="宋体"/>
                <a:cs typeface="宋体"/>
              </a:rPr>
              <a:t>、</a:t>
            </a:r>
            <a:r>
              <a:rPr sz="2800" spc="-105" dirty="0">
                <a:solidFill>
                  <a:srgbClr val="151313"/>
                </a:solidFill>
                <a:latin typeface="宋体"/>
                <a:cs typeface="宋体"/>
              </a:rPr>
              <a:t>颓</a:t>
            </a:r>
            <a:r>
              <a:rPr sz="2800" spc="-5" dirty="0">
                <a:solidFill>
                  <a:srgbClr val="151313"/>
                </a:solidFill>
                <a:latin typeface="宋体"/>
                <a:cs typeface="宋体"/>
              </a:rPr>
              <a:t>废</a:t>
            </a:r>
            <a:r>
              <a:rPr sz="2800" spc="140" dirty="0">
                <a:solidFill>
                  <a:srgbClr val="151313"/>
                </a:solidFill>
                <a:latin typeface="宋体"/>
                <a:cs typeface="宋体"/>
              </a:rPr>
              <a:t>艾</a:t>
            </a:r>
            <a:r>
              <a:rPr sz="2800" spc="-940" dirty="0">
                <a:solidFill>
                  <a:srgbClr val="151313"/>
                </a:solidFill>
                <a:latin typeface="宋体"/>
                <a:cs typeface="宋体"/>
              </a:rPr>
              <a:t> </a:t>
            </a:r>
            <a:r>
              <a:rPr sz="2800" spc="-1905" dirty="0">
                <a:solidFill>
                  <a:srgbClr val="151313"/>
                </a:solidFill>
                <a:latin typeface="宋体"/>
                <a:cs typeface="宋体"/>
              </a:rPr>
              <a:t>』</a:t>
            </a:r>
            <a:r>
              <a:rPr sz="3900" spc="-855" dirty="0">
                <a:solidFill>
                  <a:srgbClr val="151313"/>
                </a:solidFill>
                <a:latin typeface="Times New Roman"/>
                <a:cs typeface="Times New Roman"/>
              </a:rPr>
              <a:t>3</a:t>
            </a:r>
            <a:r>
              <a:rPr sz="3150" spc="-455" dirty="0">
                <a:solidFill>
                  <a:srgbClr val="151313"/>
                </a:solidFill>
                <a:latin typeface="宋体"/>
                <a:cs typeface="宋体"/>
              </a:rPr>
              <a:t>和淫</a:t>
            </a:r>
            <a:r>
              <a:rPr sz="3350" spc="-225" dirty="0">
                <a:solidFill>
                  <a:srgbClr val="151313"/>
                </a:solidFill>
                <a:latin typeface="Arial"/>
                <a:cs typeface="Arial"/>
              </a:rPr>
              <a:t>1</a:t>
            </a:r>
            <a:endParaRPr sz="335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047999" y="5701506"/>
            <a:ext cx="4159885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295"/>
              </a:lnSpc>
            </a:pPr>
            <a:r>
              <a:rPr sz="2800" spc="-15200" dirty="0">
                <a:solidFill>
                  <a:srgbClr val="151313"/>
                </a:solidFill>
                <a:latin typeface="宋体"/>
                <a:cs typeface="宋体"/>
              </a:rPr>
              <a:t>－</a:t>
            </a:r>
            <a:r>
              <a:rPr sz="2800" spc="-200" dirty="0">
                <a:solidFill>
                  <a:srgbClr val="151313"/>
                </a:solidFill>
                <a:latin typeface="宋体"/>
                <a:cs typeface="宋体"/>
              </a:rPr>
              <a:t>盟</a:t>
            </a:r>
            <a:r>
              <a:rPr sz="2800" spc="-105" dirty="0">
                <a:solidFill>
                  <a:srgbClr val="151313"/>
                </a:solidFill>
                <a:latin typeface="宋体"/>
                <a:cs typeface="宋体"/>
              </a:rPr>
              <a:t>萄害</a:t>
            </a:r>
            <a:r>
              <a:rPr sz="2800" spc="-200" dirty="0">
                <a:solidFill>
                  <a:srgbClr val="151313"/>
                </a:solidFill>
                <a:latin typeface="宋体"/>
                <a:cs typeface="宋体"/>
              </a:rPr>
              <a:t>信</a:t>
            </a:r>
            <a:r>
              <a:rPr sz="2800" spc="-105" dirty="0">
                <a:solidFill>
                  <a:srgbClr val="151313"/>
                </a:solidFill>
                <a:latin typeface="宋体"/>
                <a:cs typeface="宋体"/>
              </a:rPr>
              <a:t>息</a:t>
            </a:r>
            <a:r>
              <a:rPr sz="2800" spc="250" dirty="0">
                <a:solidFill>
                  <a:srgbClr val="151313"/>
                </a:solidFill>
                <a:latin typeface="宋体"/>
                <a:cs typeface="宋体"/>
              </a:rPr>
              <a:t>侵</a:t>
            </a:r>
            <a:endParaRPr sz="2800">
              <a:latin typeface="宋体"/>
              <a:cs typeface="宋体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320800" y="6006306"/>
            <a:ext cx="657987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295"/>
              </a:lnSpc>
            </a:pPr>
            <a:r>
              <a:rPr sz="2800" spc="-204" dirty="0">
                <a:solidFill>
                  <a:srgbClr val="151313"/>
                </a:solidFill>
                <a:latin typeface="宋体"/>
                <a:cs typeface="宋体"/>
              </a:rPr>
              <a:t>误</a:t>
            </a:r>
            <a:r>
              <a:rPr sz="2800" spc="-105" dirty="0">
                <a:solidFill>
                  <a:srgbClr val="151313"/>
                </a:solidFill>
                <a:latin typeface="宋体"/>
                <a:cs typeface="宋体"/>
              </a:rPr>
              <a:t>导</a:t>
            </a:r>
            <a:r>
              <a:rPr sz="2800" spc="-5" dirty="0">
                <a:solidFill>
                  <a:srgbClr val="151313"/>
                </a:solidFill>
                <a:latin typeface="宋体"/>
                <a:cs typeface="宋体"/>
              </a:rPr>
              <a:t>价</a:t>
            </a:r>
            <a:r>
              <a:rPr sz="2800" spc="-105" dirty="0">
                <a:solidFill>
                  <a:srgbClr val="151313"/>
                </a:solidFill>
                <a:latin typeface="宋体"/>
                <a:cs typeface="宋体"/>
              </a:rPr>
              <a:t>值</a:t>
            </a:r>
            <a:r>
              <a:rPr sz="2800" dirty="0">
                <a:solidFill>
                  <a:srgbClr val="151313"/>
                </a:solidFill>
                <a:latin typeface="宋体"/>
                <a:cs typeface="宋体"/>
              </a:rPr>
              <a:t>取</a:t>
            </a:r>
            <a:r>
              <a:rPr sz="2800" spc="800" dirty="0">
                <a:solidFill>
                  <a:srgbClr val="151313"/>
                </a:solidFill>
                <a:latin typeface="宋体"/>
                <a:cs typeface="宋体"/>
              </a:rPr>
              <a:t>向</a:t>
            </a:r>
            <a:r>
              <a:rPr sz="2800" spc="-1405" dirty="0">
                <a:solidFill>
                  <a:srgbClr val="151313"/>
                </a:solidFill>
                <a:latin typeface="宋体"/>
                <a:cs typeface="宋体"/>
              </a:rPr>
              <a:t>，</a:t>
            </a:r>
            <a:r>
              <a:rPr sz="2800" spc="195" dirty="0">
                <a:solidFill>
                  <a:srgbClr val="151313"/>
                </a:solidFill>
                <a:latin typeface="宋体"/>
                <a:cs typeface="宋体"/>
              </a:rPr>
              <a:t>危</a:t>
            </a:r>
            <a:r>
              <a:rPr sz="2800" spc="-105" dirty="0">
                <a:solidFill>
                  <a:srgbClr val="151313"/>
                </a:solidFill>
                <a:latin typeface="宋体"/>
                <a:cs typeface="宋体"/>
              </a:rPr>
              <a:t>害</a:t>
            </a:r>
            <a:r>
              <a:rPr sz="2800" spc="-204" dirty="0">
                <a:solidFill>
                  <a:srgbClr val="151313"/>
                </a:solidFill>
                <a:latin typeface="宋体"/>
                <a:cs typeface="宋体"/>
              </a:rPr>
              <a:t>艾</a:t>
            </a:r>
            <a:r>
              <a:rPr sz="2800" spc="-5" dirty="0">
                <a:solidFill>
                  <a:srgbClr val="151313"/>
                </a:solidFill>
                <a:latin typeface="宋体"/>
                <a:cs typeface="宋体"/>
              </a:rPr>
              <a:t>化</a:t>
            </a:r>
            <a:r>
              <a:rPr sz="2800" spc="-105" dirty="0">
                <a:solidFill>
                  <a:srgbClr val="151313"/>
                </a:solidFill>
                <a:latin typeface="宋体"/>
                <a:cs typeface="宋体"/>
              </a:rPr>
              <a:t>安</a:t>
            </a:r>
            <a:r>
              <a:rPr sz="2800" spc="-5" dirty="0">
                <a:solidFill>
                  <a:srgbClr val="151313"/>
                </a:solidFill>
                <a:latin typeface="宋体"/>
                <a:cs typeface="宋体"/>
              </a:rPr>
              <a:t>全</a:t>
            </a:r>
            <a:r>
              <a:rPr sz="2800" spc="1025" dirty="0">
                <a:solidFill>
                  <a:srgbClr val="151313"/>
                </a:solidFill>
                <a:latin typeface="宋体"/>
                <a:cs typeface="宋体"/>
              </a:rPr>
              <a:t>。</a:t>
            </a:r>
            <a:r>
              <a:rPr sz="2800" spc="-1950" dirty="0">
                <a:solidFill>
                  <a:srgbClr val="151313"/>
                </a:solidFill>
                <a:latin typeface="宋体"/>
                <a:cs typeface="宋体"/>
              </a:rPr>
              <a:t>网</a:t>
            </a:r>
            <a:r>
              <a:rPr sz="2800" spc="-105" dirty="0">
                <a:solidFill>
                  <a:srgbClr val="151313"/>
                </a:solidFill>
                <a:latin typeface="宋体"/>
                <a:cs typeface="宋体"/>
              </a:rPr>
              <a:t>上道德</a:t>
            </a:r>
            <a:r>
              <a:rPr sz="2800" spc="305" dirty="0">
                <a:solidFill>
                  <a:srgbClr val="151313"/>
                </a:solidFill>
                <a:latin typeface="宋体"/>
                <a:cs typeface="宋体"/>
              </a:rPr>
              <a:t>失</a:t>
            </a:r>
            <a:endParaRPr sz="2800">
              <a:latin typeface="宋体"/>
              <a:cs typeface="宋体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333500" y="6230937"/>
            <a:ext cx="2938780" cy="533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665"/>
              </a:lnSpc>
              <a:tabLst>
                <a:tab pos="2145665" algn="l"/>
              </a:tabLst>
            </a:pPr>
            <a:r>
              <a:rPr sz="2750" spc="-150" dirty="0">
                <a:solidFill>
                  <a:srgbClr val="151313"/>
                </a:solidFill>
                <a:latin typeface="宋体"/>
                <a:cs typeface="宋体"/>
              </a:rPr>
              <a:t>明程</a:t>
            </a:r>
            <a:r>
              <a:rPr sz="2750" spc="50" dirty="0">
                <a:solidFill>
                  <a:srgbClr val="151313"/>
                </a:solidFill>
                <a:latin typeface="宋体"/>
                <a:cs typeface="宋体"/>
              </a:rPr>
              <a:t>度</a:t>
            </a:r>
            <a:r>
              <a:rPr sz="2750" spc="-150" dirty="0">
                <a:solidFill>
                  <a:srgbClr val="151313"/>
                </a:solidFill>
                <a:latin typeface="宋体"/>
                <a:cs typeface="宋体"/>
              </a:rPr>
              <a:t>二</a:t>
            </a:r>
            <a:r>
              <a:rPr sz="2750" spc="-1650" dirty="0">
                <a:solidFill>
                  <a:srgbClr val="151313"/>
                </a:solidFill>
                <a:latin typeface="宋体"/>
                <a:cs typeface="宋体"/>
              </a:rPr>
              <a:t>十</a:t>
            </a:r>
            <a:r>
              <a:rPr sz="1650" spc="785" dirty="0">
                <a:solidFill>
                  <a:srgbClr val="151313"/>
                </a:solidFill>
                <a:latin typeface="Arial"/>
                <a:cs typeface="Arial"/>
              </a:rPr>
              <a:t>u</a:t>
            </a:r>
            <a:r>
              <a:rPr sz="1650" dirty="0">
                <a:solidFill>
                  <a:srgbClr val="151313"/>
                </a:solidFill>
                <a:latin typeface="Arial"/>
                <a:cs typeface="Arial"/>
              </a:rPr>
              <a:t>	</a:t>
            </a:r>
            <a:r>
              <a:rPr sz="4000" spc="-1900" dirty="0">
                <a:solidFill>
                  <a:srgbClr val="151313"/>
                </a:solidFill>
                <a:latin typeface="宋体"/>
                <a:cs typeface="宋体"/>
              </a:rPr>
              <a:t>二</a:t>
            </a:r>
            <a:r>
              <a:rPr sz="4000" spc="40" dirty="0">
                <a:solidFill>
                  <a:srgbClr val="151313"/>
                </a:solidFill>
                <a:latin typeface="宋体"/>
                <a:cs typeface="宋体"/>
              </a:rPr>
              <a:t>。</a:t>
            </a:r>
            <a:endParaRPr sz="4000">
              <a:latin typeface="宋体"/>
              <a:cs typeface="宋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55600" y="18653"/>
            <a:ext cx="10683875" cy="6407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550" spc="-280" dirty="0">
                <a:solidFill>
                  <a:srgbClr val="1C0C01"/>
                </a:solidFill>
                <a:latin typeface="Times New Roman"/>
                <a:cs typeface="Times New Roman"/>
              </a:rPr>
              <a:t>1</a:t>
            </a:r>
            <a:r>
              <a:rPr sz="4550" spc="690" dirty="0">
                <a:solidFill>
                  <a:srgbClr val="1C0C01"/>
                </a:solidFill>
                <a:latin typeface="Times New Roman"/>
                <a:cs typeface="Times New Roman"/>
              </a:rPr>
              <a:t>.</a:t>
            </a:r>
            <a:r>
              <a:rPr sz="4550" spc="-670" dirty="0">
                <a:solidFill>
                  <a:srgbClr val="1C0C01"/>
                </a:solidFill>
                <a:latin typeface="Times New Roman"/>
                <a:cs typeface="Times New Roman"/>
              </a:rPr>
              <a:t> </a:t>
            </a:r>
            <a:r>
              <a:rPr sz="4550" spc="114" dirty="0">
                <a:solidFill>
                  <a:srgbClr val="311603"/>
                </a:solidFill>
                <a:latin typeface="Times New Roman"/>
                <a:cs typeface="Times New Roman"/>
              </a:rPr>
              <a:t>4.</a:t>
            </a:r>
            <a:r>
              <a:rPr sz="4550" spc="110" dirty="0">
                <a:solidFill>
                  <a:srgbClr val="311603"/>
                </a:solidFill>
                <a:latin typeface="Times New Roman"/>
                <a:cs typeface="Times New Roman"/>
              </a:rPr>
              <a:t> </a:t>
            </a:r>
            <a:r>
              <a:rPr sz="4550" spc="120" dirty="0">
                <a:solidFill>
                  <a:srgbClr val="1C0C01"/>
                </a:solidFill>
                <a:latin typeface="Times New Roman"/>
                <a:cs typeface="Times New Roman"/>
              </a:rPr>
              <a:t>2</a:t>
            </a:r>
            <a:r>
              <a:rPr sz="4600" spc="600" dirty="0">
                <a:solidFill>
                  <a:srgbClr val="1C0C01"/>
                </a:solidFill>
              </a:rPr>
              <a:t>我</a:t>
            </a:r>
            <a:r>
              <a:rPr sz="4600" spc="95" dirty="0">
                <a:solidFill>
                  <a:srgbClr val="1C0C01"/>
                </a:solidFill>
              </a:rPr>
              <a:t>国</a:t>
            </a:r>
            <a:r>
              <a:rPr sz="4600" spc="-105" dirty="0">
                <a:solidFill>
                  <a:srgbClr val="1C0C01"/>
                </a:solidFill>
              </a:rPr>
              <a:t>网</a:t>
            </a:r>
            <a:r>
              <a:rPr sz="4600" spc="295" dirty="0">
                <a:solidFill>
                  <a:srgbClr val="1C0C01"/>
                </a:solidFill>
              </a:rPr>
              <a:t>络</a:t>
            </a:r>
            <a:r>
              <a:rPr sz="4600" spc="395" dirty="0">
                <a:solidFill>
                  <a:srgbClr val="1C0C01"/>
                </a:solidFill>
              </a:rPr>
              <a:t>空</a:t>
            </a:r>
            <a:r>
              <a:rPr sz="4600" spc="-5" dirty="0">
                <a:solidFill>
                  <a:srgbClr val="1C0C01"/>
                </a:solidFill>
              </a:rPr>
              <a:t>间</a:t>
            </a:r>
            <a:r>
              <a:rPr sz="4600" spc="95" dirty="0">
                <a:solidFill>
                  <a:srgbClr val="1C0C01"/>
                </a:solidFill>
              </a:rPr>
              <a:t>安</a:t>
            </a:r>
            <a:r>
              <a:rPr sz="4600" spc="200" dirty="0">
                <a:solidFill>
                  <a:srgbClr val="1C0C01"/>
                </a:solidFill>
              </a:rPr>
              <a:t>全</a:t>
            </a:r>
            <a:r>
              <a:rPr sz="4600" spc="400" dirty="0">
                <a:solidFill>
                  <a:srgbClr val="1C0C01"/>
                </a:solidFill>
              </a:rPr>
              <a:t>面</a:t>
            </a:r>
            <a:r>
              <a:rPr sz="4600" spc="295" dirty="0">
                <a:solidFill>
                  <a:srgbClr val="1C0C01"/>
                </a:solidFill>
              </a:rPr>
              <a:t>临</a:t>
            </a:r>
            <a:r>
              <a:rPr sz="4600" spc="-105" dirty="0">
                <a:solidFill>
                  <a:srgbClr val="1C0C01"/>
                </a:solidFill>
              </a:rPr>
              <a:t>的</a:t>
            </a:r>
            <a:r>
              <a:rPr sz="4600" spc="300" dirty="0">
                <a:solidFill>
                  <a:srgbClr val="1C0C01"/>
                </a:solidFill>
              </a:rPr>
              <a:t>严</a:t>
            </a:r>
            <a:r>
              <a:rPr sz="4600" spc="-5" dirty="0">
                <a:solidFill>
                  <a:srgbClr val="1C0C01"/>
                </a:solidFill>
              </a:rPr>
              <a:t>峻</a:t>
            </a:r>
            <a:r>
              <a:rPr sz="4600" spc="495" dirty="0">
                <a:solidFill>
                  <a:srgbClr val="1C0C01"/>
                </a:solidFill>
              </a:rPr>
              <a:t>挑</a:t>
            </a:r>
            <a:r>
              <a:rPr sz="4600" spc="320" dirty="0">
                <a:solidFill>
                  <a:srgbClr val="1C0C01"/>
                </a:solidFill>
              </a:rPr>
              <a:t>战</a:t>
            </a:r>
            <a:endParaRPr sz="460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781</Words>
  <Application>Microsoft Office PowerPoint</Application>
  <PresentationFormat>自定义</PresentationFormat>
  <Paragraphs>246</Paragraphs>
  <Slides>16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17" baseType="lpstr">
      <vt:lpstr>Office Theme</vt:lpstr>
      <vt:lpstr>PowerPoint 演示文稿</vt:lpstr>
      <vt:lpstr>课程 内容</vt:lpstr>
      <vt:lpstr>  1 .1 .1  </vt:lpstr>
      <vt:lpstr>1.1.2工住史的困经窒全阻题</vt:lpstr>
      <vt:lpstr>课程 内容</vt:lpstr>
      <vt:lpstr>1. 2 网络空间安全的基本认识</vt:lpstr>
      <vt:lpstr>1. 2 网络空间安全的基本认识</vt:lpstr>
      <vt:lpstr>1. 2 网络空间安全的基本认识</vt:lpstr>
      <vt:lpstr>1. 2 网络空间安全的基本认识</vt:lpstr>
      <vt:lpstr>课程 内容</vt:lpstr>
      <vt:lpstr>1. 3网络空间安全技术架构</vt:lpstr>
      <vt:lpstr>课程 内容</vt:lpstr>
      <vt:lpstr>1. 4. 1我国网络空间安全的重大机遇</vt:lpstr>
      <vt:lpstr>PowerPoint 演示文稿</vt:lpstr>
      <vt:lpstr>1. 4. 2我国网络空间安全面临的严峻挑战</vt:lpstr>
      <vt:lpstr>1. 4. 2我国网络空间安全面临的严峻挑战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bingdian001.com</dc:title>
  <dc:subject>bingdian001.com</dc:subject>
  <dc:creator>bingdian001.com</dc:creator>
  <cp:keywords>bingdian001.com</cp:keywords>
  <cp:lastModifiedBy>tango</cp:lastModifiedBy>
  <cp:revision>1</cp:revision>
  <dcterms:created xsi:type="dcterms:W3CDTF">2020-01-05T16:06:07Z</dcterms:created>
  <dcterms:modified xsi:type="dcterms:W3CDTF">2020-01-05T08:07:24Z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2020-01-05T00:00:00Z</vt:filetime>
  </property>
  <property fmtid="{D5CDD505-2E9C-101B-9397-08002B2CF9AE}" pid="3" name="Creator">
    <vt:lpwstr>bingdian001.com</vt:lpwstr>
  </property>
  <property fmtid="{D5CDD505-2E9C-101B-9397-08002B2CF9AE}" pid="4" name="LastSaved">
    <vt:filetime>2020-01-05T00:00:00Z</vt:filetime>
  </property>
</Properties>
</file>