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F8EC2-29B0-433E-80EA-4D4370A7264D}" type="datetimeFigureOut">
              <a:rPr lang="zh-CN" altLang="en-US" smtClean="0"/>
              <a:t>2016/2/15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9B99E-E355-4E78-9AB1-48ED5C480D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71257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F8EC2-29B0-433E-80EA-4D4370A7264D}" type="datetimeFigureOut">
              <a:rPr lang="zh-CN" altLang="en-US" smtClean="0"/>
              <a:t>2016/2/15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9B99E-E355-4E78-9AB1-48ED5C480D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4187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F8EC2-29B0-433E-80EA-4D4370A7264D}" type="datetimeFigureOut">
              <a:rPr lang="zh-CN" altLang="en-US" smtClean="0"/>
              <a:t>2016/2/15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9B99E-E355-4E78-9AB1-48ED5C480D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05534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F8EC2-29B0-433E-80EA-4D4370A7264D}" type="datetimeFigureOut">
              <a:rPr lang="zh-CN" altLang="en-US" smtClean="0"/>
              <a:t>2016/2/15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9B99E-E355-4E78-9AB1-48ED5C480D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70378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F8EC2-29B0-433E-80EA-4D4370A7264D}" type="datetimeFigureOut">
              <a:rPr lang="zh-CN" altLang="en-US" smtClean="0"/>
              <a:t>2016/2/15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9B99E-E355-4E78-9AB1-48ED5C480D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81292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F8EC2-29B0-433E-80EA-4D4370A7264D}" type="datetimeFigureOut">
              <a:rPr lang="zh-CN" altLang="en-US" smtClean="0"/>
              <a:t>2016/2/15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9B99E-E355-4E78-9AB1-48ED5C480D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9413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F8EC2-29B0-433E-80EA-4D4370A7264D}" type="datetimeFigureOut">
              <a:rPr lang="zh-CN" altLang="en-US" smtClean="0"/>
              <a:t>2016/2/15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9B99E-E355-4E78-9AB1-48ED5C480D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2148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F8EC2-29B0-433E-80EA-4D4370A7264D}" type="datetimeFigureOut">
              <a:rPr lang="zh-CN" altLang="en-US" smtClean="0"/>
              <a:t>2016/2/15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9B99E-E355-4E78-9AB1-48ED5C480D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69114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F8EC2-29B0-433E-80EA-4D4370A7264D}" type="datetimeFigureOut">
              <a:rPr lang="zh-CN" altLang="en-US" smtClean="0"/>
              <a:t>2016/2/15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9B99E-E355-4E78-9AB1-48ED5C480D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123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F8EC2-29B0-433E-80EA-4D4370A7264D}" type="datetimeFigureOut">
              <a:rPr lang="zh-CN" altLang="en-US" smtClean="0"/>
              <a:t>2016/2/15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9B99E-E355-4E78-9AB1-48ED5C480D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85654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9F8EC2-29B0-433E-80EA-4D4370A7264D}" type="datetimeFigureOut">
              <a:rPr lang="zh-CN" altLang="en-US" smtClean="0"/>
              <a:t>2016/2/15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9B99E-E355-4E78-9AB1-48ED5C480D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97278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9F8EC2-29B0-433E-80EA-4D4370A7264D}" type="datetimeFigureOut">
              <a:rPr lang="zh-CN" altLang="en-US" smtClean="0"/>
              <a:t>2016/2/15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29B99E-E355-4E78-9AB1-48ED5C480D0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2415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639909" y="349631"/>
            <a:ext cx="9144000" cy="2387600"/>
          </a:xfrm>
        </p:spPr>
        <p:txBody>
          <a:bodyPr>
            <a:normAutofit/>
          </a:bodyPr>
          <a:lstStyle/>
          <a:p>
            <a:r>
              <a:rPr lang="zh-CN" altLang="en-US" sz="7200" dirty="0" smtClean="0">
                <a:solidFill>
                  <a:srgbClr val="FF0000"/>
                </a:solidFill>
              </a:rPr>
              <a:t>无机化学</a:t>
            </a:r>
            <a:endParaRPr lang="zh-CN" altLang="en-US" sz="7200" dirty="0">
              <a:solidFill>
                <a:srgbClr val="FF0000"/>
              </a:solidFill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4400" dirty="0" smtClean="0"/>
              <a:t>元素化合物价类二维图微课集</a:t>
            </a:r>
            <a:endParaRPr lang="en-US" altLang="zh-CN" sz="4400" dirty="0" smtClean="0"/>
          </a:p>
          <a:p>
            <a:r>
              <a:rPr lang="zh-CN" altLang="en-US" sz="4400" dirty="0">
                <a:solidFill>
                  <a:srgbClr val="C00000"/>
                </a:solidFill>
              </a:rPr>
              <a:t>中大</a:t>
            </a:r>
            <a:r>
              <a:rPr lang="zh-CN" altLang="en-US" sz="4400" dirty="0" smtClean="0">
                <a:solidFill>
                  <a:srgbClr val="C00000"/>
                </a:solidFill>
              </a:rPr>
              <a:t>附中  张伟</a:t>
            </a:r>
            <a:endParaRPr lang="zh-CN" altLang="en-US" sz="4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5258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47"/>
    </mc:Choice>
    <mc:Fallback xmlns="">
      <p:transition spd="slow" advTm="6747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846"/>
            <a:ext cx="6352881" cy="4235254"/>
          </a:xfrm>
          <a:prstGeom prst="rect">
            <a:avLst/>
          </a:prstGeom>
        </p:spPr>
      </p:pic>
      <p:cxnSp>
        <p:nvCxnSpPr>
          <p:cNvPr id="18" name="直接箭头连接符 17"/>
          <p:cNvCxnSpPr/>
          <p:nvPr/>
        </p:nvCxnSpPr>
        <p:spPr>
          <a:xfrm flipV="1">
            <a:off x="1023028" y="2852074"/>
            <a:ext cx="742950" cy="30853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0759" y="4748309"/>
            <a:ext cx="1731632" cy="454400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7228" y="4202633"/>
            <a:ext cx="1915851" cy="503525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4897" y="1262036"/>
            <a:ext cx="1881418" cy="292665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1132" y="202742"/>
            <a:ext cx="3076641" cy="299598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1131" y="559824"/>
            <a:ext cx="3580791" cy="449038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0353" y="1731416"/>
            <a:ext cx="4588579" cy="303118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2891" y="5323910"/>
            <a:ext cx="2272001" cy="282465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1808" y="5701319"/>
            <a:ext cx="1989535" cy="307027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8651" y="6170319"/>
            <a:ext cx="2112347" cy="282465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0440" y="3609362"/>
            <a:ext cx="2038207" cy="428546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8926" y="4156283"/>
            <a:ext cx="3236503" cy="241366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03" y="5738328"/>
            <a:ext cx="2190750" cy="228600"/>
          </a:xfrm>
          <a:prstGeom prst="rect">
            <a:avLst/>
          </a:prstGeom>
        </p:spPr>
      </p:pic>
      <p:pic>
        <p:nvPicPr>
          <p:cNvPr id="31" name="图片 3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9496" y="2724127"/>
            <a:ext cx="3240226" cy="428546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0353" y="3294795"/>
            <a:ext cx="3564250" cy="303118"/>
          </a:xfrm>
          <a:prstGeom prst="rect">
            <a:avLst/>
          </a:prstGeom>
        </p:spPr>
      </p:pic>
      <p:pic>
        <p:nvPicPr>
          <p:cNvPr id="33" name="图片 32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3668" y="2316460"/>
            <a:ext cx="4139130" cy="240404"/>
          </a:xfrm>
          <a:prstGeom prst="rect">
            <a:avLst/>
          </a:prstGeom>
        </p:spPr>
      </p:pic>
      <p:pic>
        <p:nvPicPr>
          <p:cNvPr id="34" name="图片 33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270" y="4399125"/>
            <a:ext cx="3571875" cy="352425"/>
          </a:xfrm>
          <a:prstGeom prst="rect">
            <a:avLst/>
          </a:prstGeom>
        </p:spPr>
      </p:pic>
      <p:pic>
        <p:nvPicPr>
          <p:cNvPr id="35" name="图片 34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270" y="4920496"/>
            <a:ext cx="4591050" cy="257175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03" y="5352681"/>
            <a:ext cx="3486150" cy="276225"/>
          </a:xfrm>
          <a:prstGeom prst="rect">
            <a:avLst/>
          </a:prstGeom>
        </p:spPr>
      </p:pic>
      <p:cxnSp>
        <p:nvCxnSpPr>
          <p:cNvPr id="38" name="直接箭头连接符 37"/>
          <p:cNvCxnSpPr/>
          <p:nvPr/>
        </p:nvCxnSpPr>
        <p:spPr>
          <a:xfrm>
            <a:off x="1023028" y="3177119"/>
            <a:ext cx="4267429" cy="10051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箭头连接符 40"/>
          <p:cNvCxnSpPr/>
          <p:nvPr/>
        </p:nvCxnSpPr>
        <p:spPr>
          <a:xfrm flipH="1">
            <a:off x="1162594" y="2852074"/>
            <a:ext cx="704154" cy="425558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箭头连接符 46"/>
          <p:cNvCxnSpPr/>
          <p:nvPr/>
        </p:nvCxnSpPr>
        <p:spPr>
          <a:xfrm>
            <a:off x="2255251" y="2767052"/>
            <a:ext cx="3035206" cy="410067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箭头连接符 48"/>
          <p:cNvCxnSpPr/>
          <p:nvPr/>
        </p:nvCxnSpPr>
        <p:spPr>
          <a:xfrm flipV="1">
            <a:off x="2255251" y="1720891"/>
            <a:ext cx="2849565" cy="103366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箭头连接符 52"/>
          <p:cNvCxnSpPr/>
          <p:nvPr/>
        </p:nvCxnSpPr>
        <p:spPr>
          <a:xfrm flipV="1">
            <a:off x="2255251" y="2280332"/>
            <a:ext cx="1746568" cy="478674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箭头连接符 55"/>
          <p:cNvCxnSpPr/>
          <p:nvPr/>
        </p:nvCxnSpPr>
        <p:spPr>
          <a:xfrm flipV="1">
            <a:off x="2386924" y="2426282"/>
            <a:ext cx="3009775" cy="344782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箭头连接符 58"/>
          <p:cNvCxnSpPr/>
          <p:nvPr/>
        </p:nvCxnSpPr>
        <p:spPr>
          <a:xfrm flipH="1">
            <a:off x="1007186" y="1633739"/>
            <a:ext cx="1765175" cy="159071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箭头连接符 60"/>
          <p:cNvCxnSpPr/>
          <p:nvPr/>
        </p:nvCxnSpPr>
        <p:spPr>
          <a:xfrm flipH="1">
            <a:off x="2185799" y="1589292"/>
            <a:ext cx="1007362" cy="106073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箭头连接符 61"/>
          <p:cNvCxnSpPr/>
          <p:nvPr/>
        </p:nvCxnSpPr>
        <p:spPr>
          <a:xfrm>
            <a:off x="3193217" y="1605832"/>
            <a:ext cx="660928" cy="47968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直接箭头连接符 76"/>
          <p:cNvCxnSpPr/>
          <p:nvPr/>
        </p:nvCxnSpPr>
        <p:spPr>
          <a:xfrm>
            <a:off x="3318758" y="1456890"/>
            <a:ext cx="1855510" cy="23958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直接箭头连接符 78"/>
          <p:cNvCxnSpPr/>
          <p:nvPr/>
        </p:nvCxnSpPr>
        <p:spPr>
          <a:xfrm flipH="1">
            <a:off x="2255251" y="528970"/>
            <a:ext cx="3035206" cy="2137569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2" name="图片 81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0914" y="4638283"/>
            <a:ext cx="2059110" cy="282213"/>
          </a:xfrm>
          <a:prstGeom prst="rect">
            <a:avLst/>
          </a:prstGeom>
        </p:spPr>
      </p:pic>
      <p:cxnSp>
        <p:nvCxnSpPr>
          <p:cNvPr id="83" name="直接箭头连接符 82"/>
          <p:cNvCxnSpPr/>
          <p:nvPr/>
        </p:nvCxnSpPr>
        <p:spPr>
          <a:xfrm flipH="1">
            <a:off x="1229618" y="2343574"/>
            <a:ext cx="2711428" cy="97949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直接箭头连接符 85"/>
          <p:cNvCxnSpPr/>
          <p:nvPr/>
        </p:nvCxnSpPr>
        <p:spPr>
          <a:xfrm flipH="1" flipV="1">
            <a:off x="4587112" y="2223563"/>
            <a:ext cx="622109" cy="6629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直接箭头连接符 88"/>
          <p:cNvCxnSpPr/>
          <p:nvPr/>
        </p:nvCxnSpPr>
        <p:spPr>
          <a:xfrm>
            <a:off x="3422469" y="394856"/>
            <a:ext cx="518577" cy="10302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直接箭头连接符 91"/>
          <p:cNvCxnSpPr/>
          <p:nvPr/>
        </p:nvCxnSpPr>
        <p:spPr>
          <a:xfrm flipH="1" flipV="1">
            <a:off x="2185800" y="2859520"/>
            <a:ext cx="3076496" cy="458927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5" name="图片 94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9484" y="5125569"/>
            <a:ext cx="2543175" cy="476250"/>
          </a:xfrm>
          <a:prstGeom prst="rect">
            <a:avLst/>
          </a:prstGeom>
        </p:spPr>
      </p:pic>
      <p:pic>
        <p:nvPicPr>
          <p:cNvPr id="96" name="图片 95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9484" y="5643078"/>
            <a:ext cx="3352800" cy="41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738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" decel="100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" decel="100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1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" decel="100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2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1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" decel="100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2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3" dur="1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00" decel="100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6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7" dur="1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100" decel="100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>
                      <p:stCondLst>
                        <p:cond delay="indefinite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3" fill="hold">
                      <p:stCondLst>
                        <p:cond delay="indefinite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6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7" dur="1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100" decel="100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>
                      <p:stCondLst>
                        <p:cond delay="indefinite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5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7" fill="hold">
                      <p:stCondLst>
                        <p:cond delay="indefinite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>
                      <p:stCondLst>
                        <p:cond delay="indefinite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6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7" dur="1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100" decel="100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1" fill="hold">
                      <p:stCondLst>
                        <p:cond delay="indefinite"/>
                      </p:stCondLst>
                      <p:childTnLst>
                        <p:par>
                          <p:cTn id="282" fill="hold">
                            <p:stCondLst>
                              <p:cond delay="0"/>
                            </p:stCondLst>
                            <p:childTnLst>
                              <p:par>
                                <p:cTn id="2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7" fill="hold">
                      <p:stCondLst>
                        <p:cond delay="indefinite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3" fill="hold">
                      <p:stCondLst>
                        <p:cond delay="indefinite"/>
                      </p:stCondLst>
                      <p:childTnLst>
                        <p:par>
                          <p:cTn id="294" fill="hold">
                            <p:stCondLst>
                              <p:cond delay="0"/>
                            </p:stCondLst>
                            <p:childTnLst>
                              <p:par>
                                <p:cTn id="295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6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7" dur="1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100" decel="100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1" fill="hold">
                      <p:stCondLst>
                        <p:cond delay="indefinite"/>
                      </p:stCondLst>
                      <p:childTnLst>
                        <p:par>
                          <p:cTn id="302" fill="hold">
                            <p:stCondLst>
                              <p:cond delay="0"/>
                            </p:stCondLst>
                            <p:childTnLst>
                              <p:par>
                                <p:cTn id="3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7" fill="hold">
                      <p:stCondLst>
                        <p:cond delay="indefinite"/>
                      </p:stCondLst>
                      <p:childTnLst>
                        <p:par>
                          <p:cTn id="308" fill="hold">
                            <p:stCondLst>
                              <p:cond delay="0"/>
                            </p:stCondLst>
                            <p:childTnLst>
                              <p:par>
                                <p:cTn id="3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7" fill="hold">
                      <p:stCondLst>
                        <p:cond delay="indefinite"/>
                      </p:stCondLst>
                      <p:childTnLst>
                        <p:par>
                          <p:cTn id="318" fill="hold">
                            <p:stCondLst>
                              <p:cond delay="0"/>
                            </p:stCondLst>
                            <p:childTnLst>
                              <p:par>
                                <p:cTn id="319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0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1" dur="1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100" decel="100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16</Words>
  <Application>Microsoft Office PowerPoint</Application>
  <PresentationFormat>宽屏</PresentationFormat>
  <Paragraphs>3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7" baseType="lpstr">
      <vt:lpstr>宋体</vt:lpstr>
      <vt:lpstr>Arial</vt:lpstr>
      <vt:lpstr>Calibri</vt:lpstr>
      <vt:lpstr>Calibri Light</vt:lpstr>
      <vt:lpstr>Office 主题</vt:lpstr>
      <vt:lpstr>无机化学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oscarfox</dc:creator>
  <cp:lastModifiedBy>oscarfox</cp:lastModifiedBy>
  <cp:revision>14</cp:revision>
  <dcterms:created xsi:type="dcterms:W3CDTF">2016-02-13T01:33:26Z</dcterms:created>
  <dcterms:modified xsi:type="dcterms:W3CDTF">2016-02-15T03:40:22Z</dcterms:modified>
</cp:coreProperties>
</file>