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15kbwlz192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QQ3-2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13gkwlz151.tif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Administrator\&#26700;&#38754;\2017&#26032;&#35838;&#26631;&#29256;&#29289;&#29702;&#25945;&#23398;&#35838;&#20214;&#65288;word&#65289;\2017&#26032;&#35838;&#26631;&#29256;&#29289;&#29702;&#25945;&#23398;&#35838;&#20214;&#65288;word&#65289;\16TJ-13.T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file:///E:\&#37073;&#38634;&#33635;\&#35838;&#20214;\&#29289;&#29702;\2017&#26032;&#35838;&#26631;&#29256;&#29289;&#29702;&#25945;&#23398;&#35838;&#20214;&#65288;word&#65289;\Z43A.TIF" TargetMode="Externa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13gkwlz101.tif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file:///E:\&#37073;&#38634;&#33635;\&#35838;&#20214;\&#29289;&#29702;\2017&#26032;&#35838;&#26631;&#29256;&#29289;&#29702;&#25945;&#23398;&#35838;&#20214;&#65288;word&#65289;\16KBWLZ23.TIF" TargetMode="Externa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16KBWLZ194A.TIF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file:///E:\&#37073;&#38634;&#33635;\&#35838;&#20214;\&#29289;&#29702;\2017&#26032;&#35838;&#26631;&#29256;&#29289;&#29702;&#25945;&#23398;&#35838;&#20214;&#65288;word&#65289;\16kbwlz225.TIF" TargetMode="Externa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16kbwlz107.tif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BCBE4D-FC0C-4C23-837F-4E93CDB7B5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磁场</a:t>
            </a:r>
            <a:br>
              <a:rPr lang="en-US" altLang="zh-CN"/>
            </a:br>
            <a:r>
              <a:rPr lang="zh-CN" altLang="en-US"/>
              <a:t>复合场</a:t>
            </a: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6CCB1C5-C00C-4DE0-9916-0B6323A044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2018</a:t>
            </a:r>
            <a:r>
              <a:rPr lang="zh-CN" altLang="en-US" dirty="0"/>
              <a:t>年</a:t>
            </a:r>
            <a:r>
              <a:rPr lang="en-US" altLang="zh-CN" dirty="0"/>
              <a:t>3</a:t>
            </a:r>
            <a:r>
              <a:rPr lang="zh-CN" altLang="en-US" dirty="0"/>
              <a:t>月</a:t>
            </a:r>
            <a:r>
              <a:rPr lang="en-US" altLang="zh-CN" dirty="0"/>
              <a:t>7</a:t>
            </a:r>
            <a:r>
              <a:rPr lang="zh-CN" altLang="en-US" dirty="0"/>
              <a:t>日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67097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4410CF-77C7-44C3-AC31-9E01C6AA7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6600417" cy="775296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有界磁场，分边界飞出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5F9BABF-D003-4199-87EF-149C5B38FD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86001"/>
            <a:ext cx="3790105" cy="423643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本题的本质：半径的两种算法</a:t>
            </a:r>
          </a:p>
        </p:txBody>
      </p:sp>
      <p:pic>
        <p:nvPicPr>
          <p:cNvPr id="5" name="图片 4" descr="E:\郑雪荣\课件\物理\2017新课标版物理教学课件（word）\15kbwlz192.tif">
            <a:extLst>
              <a:ext uri="{FF2B5EF4-FFF2-40B4-BE49-F238E27FC236}">
                <a16:creationId xmlns:a16="http://schemas.microsoft.com/office/drawing/2014/main" id="{9B8F40CB-40FB-4AD2-BBFB-8693EA346EAA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522" y="978408"/>
            <a:ext cx="2556434" cy="2017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 descr="16kbwlz94">
            <a:extLst>
              <a:ext uri="{FF2B5EF4-FFF2-40B4-BE49-F238E27FC236}">
                <a16:creationId xmlns:a16="http://schemas.microsoft.com/office/drawing/2014/main" id="{DF7E33F9-40F9-416D-ADE9-B719DCB3D0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42"/>
          <a:stretch/>
        </p:blipFill>
        <p:spPr bwMode="auto">
          <a:xfrm>
            <a:off x="9442650" y="982799"/>
            <a:ext cx="2243197" cy="201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BP27">
            <a:extLst>
              <a:ext uri="{FF2B5EF4-FFF2-40B4-BE49-F238E27FC236}">
                <a16:creationId xmlns:a16="http://schemas.microsoft.com/office/drawing/2014/main" id="{96C83B09-1C0A-4380-819D-D45CCD220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94" y="3707563"/>
            <a:ext cx="3883500" cy="24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968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98D43E6-F949-4496-961C-8F8A816C1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求区间类问题中的弦的使用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0B7341E-9402-4B91-BDCD-389AC8B14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86002"/>
            <a:ext cx="4536726" cy="549478"/>
          </a:xfrm>
        </p:spPr>
        <p:txBody>
          <a:bodyPr/>
          <a:lstStyle/>
          <a:p>
            <a:r>
              <a:rPr lang="zh-CN" altLang="en-US" dirty="0"/>
              <a:t>得到图像是目标，另起炉灶作图</a:t>
            </a:r>
          </a:p>
        </p:txBody>
      </p:sp>
      <p:pic>
        <p:nvPicPr>
          <p:cNvPr id="4" name="图片 3" descr="E:\郑雪荣\课件\物理\2017新课标版物理教学课件（word）\QQ3-2.TIF">
            <a:extLst>
              <a:ext uri="{FF2B5EF4-FFF2-40B4-BE49-F238E27FC236}">
                <a16:creationId xmlns:a16="http://schemas.microsoft.com/office/drawing/2014/main" id="{D372F5F6-A480-4FF2-9FDF-4E52CACA21DE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839" y="1720288"/>
            <a:ext cx="5311309" cy="3417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wpsC21C">
            <a:extLst>
              <a:ext uri="{FF2B5EF4-FFF2-40B4-BE49-F238E27FC236}">
                <a16:creationId xmlns:a16="http://schemas.microsoft.com/office/drawing/2014/main" id="{2875F98B-4703-4436-8D9A-6EF4500C9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891" y="2949299"/>
            <a:ext cx="3980007" cy="3675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241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FF0767-990C-4ED2-90D5-A0D443CFF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圆形磁场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A7857A-8F7A-4956-A10C-C8225605E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E:\郑雪荣\课件\物理\2017新课标版物理教学课件（word）\13gkwlz151.tif">
            <a:extLst>
              <a:ext uri="{FF2B5EF4-FFF2-40B4-BE49-F238E27FC236}">
                <a16:creationId xmlns:a16="http://schemas.microsoft.com/office/drawing/2014/main" id="{7F448D28-784C-4E7B-A9E3-F817D8867A47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117" y="657223"/>
            <a:ext cx="6258799" cy="47033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0443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554808-C4F2-489B-9B92-36DF9C3E1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复合场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0FDACE-E808-4978-AF7B-D956ECE82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86001"/>
            <a:ext cx="3899162" cy="893427"/>
          </a:xfrm>
        </p:spPr>
        <p:txBody>
          <a:bodyPr/>
          <a:lstStyle/>
          <a:p>
            <a:r>
              <a:rPr lang="en-US" altLang="zh-CN" dirty="0"/>
              <a:t>g</a:t>
            </a:r>
            <a:r>
              <a:rPr lang="zh-CN" altLang="en-US" dirty="0"/>
              <a:t>的出现是考虑重力的标志。</a:t>
            </a:r>
            <a:endParaRPr lang="en-US" altLang="zh-CN" dirty="0"/>
          </a:p>
          <a:p>
            <a:r>
              <a:rPr lang="zh-CN" altLang="en-US" dirty="0"/>
              <a:t>有</a:t>
            </a:r>
            <a:r>
              <a:rPr lang="en-US" altLang="zh-CN" dirty="0"/>
              <a:t>m</a:t>
            </a:r>
            <a:r>
              <a:rPr lang="zh-CN" altLang="en-US" dirty="0"/>
              <a:t>的不见得有重力。</a:t>
            </a:r>
          </a:p>
        </p:txBody>
      </p:sp>
      <p:pic>
        <p:nvPicPr>
          <p:cNvPr id="4" name="图片 3" descr="C:\Documents and Settings\Administrator\桌面\2017新课标版物理教学课件（word）\2017新课标版物理教学课件（word）\16TJ-13.TIF">
            <a:extLst>
              <a:ext uri="{FF2B5EF4-FFF2-40B4-BE49-F238E27FC236}">
                <a16:creationId xmlns:a16="http://schemas.microsoft.com/office/drawing/2014/main" id="{6E37DC12-D32F-4A50-96DF-B4E7FEE840FE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810" y="1204911"/>
            <a:ext cx="4522016" cy="26372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5622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95CE4A-710A-405E-A4FB-C8ECA1EC6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V-t</a:t>
            </a:r>
            <a:r>
              <a:rPr lang="zh-CN" altLang="en-US" dirty="0"/>
              <a:t>图像的应用</a:t>
            </a:r>
          </a:p>
        </p:txBody>
      </p:sp>
      <p:pic>
        <p:nvPicPr>
          <p:cNvPr id="1026" name="Picture 2" descr="15gkwlz99">
            <a:extLst>
              <a:ext uri="{FF2B5EF4-FFF2-40B4-BE49-F238E27FC236}">
                <a16:creationId xmlns:a16="http://schemas.microsoft.com/office/drawing/2014/main" id="{46AFA8F2-6018-49C0-9049-51E882AE6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699" y="102686"/>
            <a:ext cx="4530711" cy="22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16KBWLZ28">
            <a:extLst>
              <a:ext uri="{FF2B5EF4-FFF2-40B4-BE49-F238E27FC236}">
                <a16:creationId xmlns:a16="http://schemas.microsoft.com/office/drawing/2014/main" id="{2A888B16-7FA7-4FEE-A4F6-FE7D9481A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835" y="1542097"/>
            <a:ext cx="4757270" cy="194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E:\郑雪荣\课件\物理\2017新课标版物理教学课件（word）\Z43A.TIF">
            <a:extLst>
              <a:ext uri="{FF2B5EF4-FFF2-40B4-BE49-F238E27FC236}">
                <a16:creationId xmlns:a16="http://schemas.microsoft.com/office/drawing/2014/main" id="{410EC42A-58F2-426F-932A-23F25DECB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835" y="3798173"/>
            <a:ext cx="5783640" cy="276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45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F927DB-F592-42C4-8845-B302AEF79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电场和重力场复合如何处理？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99A12A-69A6-4AF9-AA20-FAC746C306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E:\郑雪荣\课件\物理\2017新课标版物理教学课件（word）\13gkwlz101.tif">
            <a:extLst>
              <a:ext uri="{FF2B5EF4-FFF2-40B4-BE49-F238E27FC236}">
                <a16:creationId xmlns:a16="http://schemas.microsoft.com/office/drawing/2014/main" id="{26DCA752-90A1-4F98-8D39-D84EB440F972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972" y="1483323"/>
            <a:ext cx="4137248" cy="2979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E:\郑雪荣\课件\物理\2017新课标版物理教学课件（word）\16KBWLZ23.TIF">
            <a:extLst>
              <a:ext uri="{FF2B5EF4-FFF2-40B4-BE49-F238E27FC236}">
                <a16:creationId xmlns:a16="http://schemas.microsoft.com/office/drawing/2014/main" id="{29ED2252-830E-4144-9255-9D1C0ADA42B2}"/>
              </a:ext>
            </a:extLst>
          </p:cNvPr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894" y="1483323"/>
            <a:ext cx="4685298" cy="2870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7492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9151EDE-BD2A-4EAB-8C85-0C0FEC177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C8EE6B-CA95-4DBD-9FFB-D57A73C3FA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E:\郑雪荣\课件\物理\2017新课标版物理教学课件（word）\16KBWLZ194A.TIF">
            <a:extLst>
              <a:ext uri="{FF2B5EF4-FFF2-40B4-BE49-F238E27FC236}">
                <a16:creationId xmlns:a16="http://schemas.microsoft.com/office/drawing/2014/main" id="{BAC32E6B-4848-4331-AE25-CB0B8188CCD1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920" y="382385"/>
            <a:ext cx="4458000" cy="3593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E:\郑雪荣\课件\物理\2017新课标版物理教学课件（word）\16kbwlz225.TIF">
            <a:extLst>
              <a:ext uri="{FF2B5EF4-FFF2-40B4-BE49-F238E27FC236}">
                <a16:creationId xmlns:a16="http://schemas.microsoft.com/office/drawing/2014/main" id="{41E9E8DC-9F26-44A8-8644-5BF3E3497983}"/>
              </a:ext>
            </a:extLst>
          </p:cNvPr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956" y="673902"/>
            <a:ext cx="5729681" cy="27550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8094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E:\郑雪荣\课件\物理\2017新课标版物理教学课件（word）\16kbwlz107.tif">
            <a:extLst>
              <a:ext uri="{FF2B5EF4-FFF2-40B4-BE49-F238E27FC236}">
                <a16:creationId xmlns:a16="http://schemas.microsoft.com/office/drawing/2014/main" id="{4BE67D1E-CD12-428A-97E4-69EEB8EC2579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126" y="1278611"/>
            <a:ext cx="3697206" cy="41658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6985497"/>
      </p:ext>
    </p:extLst>
  </p:cSld>
  <p:clrMapOvr>
    <a:masterClrMapping/>
  </p:clrMapOvr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TM10001106[[fn=徽章]]</Template>
  <TotalTime>256</TotalTime>
  <Words>69</Words>
  <Application>Microsoft Office PowerPoint</Application>
  <PresentationFormat>宽屏</PresentationFormat>
  <Paragraphs>12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5" baseType="lpstr">
      <vt:lpstr>华文中宋</vt:lpstr>
      <vt:lpstr>宋体</vt:lpstr>
      <vt:lpstr>Arial</vt:lpstr>
      <vt:lpstr>Gill Sans MT</vt:lpstr>
      <vt:lpstr>Impact</vt:lpstr>
      <vt:lpstr>徽章</vt:lpstr>
      <vt:lpstr>磁场 复合场</vt:lpstr>
      <vt:lpstr>有界磁场，分边界飞出</vt:lpstr>
      <vt:lpstr>求区间类问题中的弦的使用</vt:lpstr>
      <vt:lpstr>圆形磁场</vt:lpstr>
      <vt:lpstr>复合场</vt:lpstr>
      <vt:lpstr>V-t图像的应用</vt:lpstr>
      <vt:lpstr>电场和重力场复合如何处理？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彭矗</dc:creator>
  <cp:lastModifiedBy>彭矗</cp:lastModifiedBy>
  <cp:revision>7</cp:revision>
  <dcterms:created xsi:type="dcterms:W3CDTF">2018-03-07T06:40:55Z</dcterms:created>
  <dcterms:modified xsi:type="dcterms:W3CDTF">2018-03-08T06:27:37Z</dcterms:modified>
</cp:coreProperties>
</file>