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emf" ContentType="image/x-emf"/>
  <Default Extension="wmf" ContentType="image/x-w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tags/tag33.xml" ContentType="application/vnd.openxmlformats-officedocument.presentationml.tags+xml"/>
  <Override PartName="/ppt/tags/tag330.xml" ContentType="application/vnd.openxmlformats-officedocument.presentationml.tags+xml"/>
  <Override PartName="/ppt/tags/tag331.xml" ContentType="application/vnd.openxmlformats-officedocument.presentationml.tags+xml"/>
  <Override PartName="/ppt/tags/tag332.xml" ContentType="application/vnd.openxmlformats-officedocument.presentationml.tags+xml"/>
  <Override PartName="/ppt/tags/tag333.xml" ContentType="application/vnd.openxmlformats-officedocument.presentationml.tags+xml"/>
  <Override PartName="/ppt/tags/tag334.xml" ContentType="application/vnd.openxmlformats-officedocument.presentationml.tags+xml"/>
  <Override PartName="/ppt/tags/tag335.xml" ContentType="application/vnd.openxmlformats-officedocument.presentationml.tags+xml"/>
  <Override PartName="/ppt/tags/tag336.xml" ContentType="application/vnd.openxmlformats-officedocument.presentationml.tags+xml"/>
  <Override PartName="/ppt/tags/tag337.xml" ContentType="application/vnd.openxmlformats-officedocument.presentationml.tags+xml"/>
  <Override PartName="/ppt/tags/tag338.xml" ContentType="application/vnd.openxmlformats-officedocument.presentationml.tags+xml"/>
  <Override PartName="/ppt/tags/tag339.xml" ContentType="application/vnd.openxmlformats-officedocument.presentationml.tags+xml"/>
  <Override PartName="/ppt/tags/tag34.xml" ContentType="application/vnd.openxmlformats-officedocument.presentationml.tags+xml"/>
  <Override PartName="/ppt/tags/tag340.xml" ContentType="application/vnd.openxmlformats-officedocument.presentationml.tags+xml"/>
  <Override PartName="/ppt/tags/tag341.xml" ContentType="application/vnd.openxmlformats-officedocument.presentationml.tags+xml"/>
  <Override PartName="/ppt/tags/tag342.xml" ContentType="application/vnd.openxmlformats-officedocument.presentationml.tags+xml"/>
  <Override PartName="/ppt/tags/tag343.xml" ContentType="application/vnd.openxmlformats-officedocument.presentationml.tags+xml"/>
  <Override PartName="/ppt/tags/tag344.xml" ContentType="application/vnd.openxmlformats-officedocument.presentationml.tags+xml"/>
  <Override PartName="/ppt/tags/tag345.xml" ContentType="application/vnd.openxmlformats-officedocument.presentationml.tags+xml"/>
  <Override PartName="/ppt/tags/tag346.xml" ContentType="application/vnd.openxmlformats-officedocument.presentationml.tags+xml"/>
  <Override PartName="/ppt/tags/tag347.xml" ContentType="application/vnd.openxmlformats-officedocument.presentationml.tags+xml"/>
  <Override PartName="/ppt/tags/tag348.xml" ContentType="application/vnd.openxmlformats-officedocument.presentationml.tags+xml"/>
  <Override PartName="/ppt/tags/tag349.xml" ContentType="application/vnd.openxmlformats-officedocument.presentationml.tags+xml"/>
  <Override PartName="/ppt/tags/tag35.xml" ContentType="application/vnd.openxmlformats-officedocument.presentationml.tags+xml"/>
  <Override PartName="/ppt/tags/tag350.xml" ContentType="application/vnd.openxmlformats-officedocument.presentationml.tags+xml"/>
  <Override PartName="/ppt/tags/tag351.xml" ContentType="application/vnd.openxmlformats-officedocument.presentationml.tags+xml"/>
  <Override PartName="/ppt/tags/tag352.xml" ContentType="application/vnd.openxmlformats-officedocument.presentationml.tags+xml"/>
  <Override PartName="/ppt/tags/tag353.xml" ContentType="application/vnd.openxmlformats-officedocument.presentationml.tags+xml"/>
  <Override PartName="/ppt/tags/tag354.xml" ContentType="application/vnd.openxmlformats-officedocument.presentationml.tags+xml"/>
  <Override PartName="/ppt/tags/tag355.xml" ContentType="application/vnd.openxmlformats-officedocument.presentationml.tags+xml"/>
  <Override PartName="/ppt/tags/tag356.xml" ContentType="application/vnd.openxmlformats-officedocument.presentationml.tags+xml"/>
  <Override PartName="/ppt/tags/tag357.xml" ContentType="application/vnd.openxmlformats-officedocument.presentationml.tags+xml"/>
  <Override PartName="/ppt/tags/tag358.xml" ContentType="application/vnd.openxmlformats-officedocument.presentationml.tags+xml"/>
  <Override PartName="/ppt/tags/tag359.xml" ContentType="application/vnd.openxmlformats-officedocument.presentationml.tags+xml"/>
  <Override PartName="/ppt/tags/tag36.xml" ContentType="application/vnd.openxmlformats-officedocument.presentationml.tags+xml"/>
  <Override PartName="/ppt/tags/tag360.xml" ContentType="application/vnd.openxmlformats-officedocument.presentationml.tags+xml"/>
  <Override PartName="/ppt/tags/tag361.xml" ContentType="application/vnd.openxmlformats-officedocument.presentationml.tags+xml"/>
  <Override PartName="/ppt/tags/tag362.xml" ContentType="application/vnd.openxmlformats-officedocument.presentationml.tags+xml"/>
  <Override PartName="/ppt/tags/tag363.xml" ContentType="application/vnd.openxmlformats-officedocument.presentationml.tags+xml"/>
  <Override PartName="/ppt/tags/tag364.xml" ContentType="application/vnd.openxmlformats-officedocument.presentationml.tags+xml"/>
  <Override PartName="/ppt/tags/tag365.xml" ContentType="application/vnd.openxmlformats-officedocument.presentationml.tags+xml"/>
  <Override PartName="/ppt/tags/tag366.xml" ContentType="application/vnd.openxmlformats-officedocument.presentationml.tags+xml"/>
  <Override PartName="/ppt/tags/tag367.xml" ContentType="application/vnd.openxmlformats-officedocument.presentationml.tags+xml"/>
  <Override PartName="/ppt/tags/tag368.xml" ContentType="application/vnd.openxmlformats-officedocument.presentationml.tags+xml"/>
  <Override PartName="/ppt/tags/tag369.xml" ContentType="application/vnd.openxmlformats-officedocument.presentationml.tags+xml"/>
  <Override PartName="/ppt/tags/tag37.xml" ContentType="application/vnd.openxmlformats-officedocument.presentationml.tags+xml"/>
  <Override PartName="/ppt/tags/tag370.xml" ContentType="application/vnd.openxmlformats-officedocument.presentationml.tags+xml"/>
  <Override PartName="/ppt/tags/tag371.xml" ContentType="application/vnd.openxmlformats-officedocument.presentationml.tags+xml"/>
  <Override PartName="/ppt/tags/tag372.xml" ContentType="application/vnd.openxmlformats-officedocument.presentationml.tags+xml"/>
  <Override PartName="/ppt/tags/tag373.xml" ContentType="application/vnd.openxmlformats-officedocument.presentationml.tags+xml"/>
  <Override PartName="/ppt/tags/tag374.xml" ContentType="application/vnd.openxmlformats-officedocument.presentationml.tags+xml"/>
  <Override PartName="/ppt/tags/tag375.xml" ContentType="application/vnd.openxmlformats-officedocument.presentationml.tags+xml"/>
  <Override PartName="/ppt/tags/tag376.xml" ContentType="application/vnd.openxmlformats-officedocument.presentationml.tags+xml"/>
  <Override PartName="/ppt/tags/tag377.xml" ContentType="application/vnd.openxmlformats-officedocument.presentationml.tags+xml"/>
  <Override PartName="/ppt/tags/tag378.xml" ContentType="application/vnd.openxmlformats-officedocument.presentationml.tags+xml"/>
  <Override PartName="/ppt/tags/tag379.xml" ContentType="application/vnd.openxmlformats-officedocument.presentationml.tags+xml"/>
  <Override PartName="/ppt/tags/tag38.xml" ContentType="application/vnd.openxmlformats-officedocument.presentationml.tags+xml"/>
  <Override PartName="/ppt/tags/tag380.xml" ContentType="application/vnd.openxmlformats-officedocument.presentationml.tags+xml"/>
  <Override PartName="/ppt/tags/tag381.xml" ContentType="application/vnd.openxmlformats-officedocument.presentationml.tags+xml"/>
  <Override PartName="/ppt/tags/tag382.xml" ContentType="application/vnd.openxmlformats-officedocument.presentationml.tags+xml"/>
  <Override PartName="/ppt/tags/tag383.xml" ContentType="application/vnd.openxmlformats-officedocument.presentationml.tags+xml"/>
  <Override PartName="/ppt/tags/tag384.xml" ContentType="application/vnd.openxmlformats-officedocument.presentationml.tags+xml"/>
  <Override PartName="/ppt/tags/tag385.xml" ContentType="application/vnd.openxmlformats-officedocument.presentationml.tags+xml"/>
  <Override PartName="/ppt/tags/tag386.xml" ContentType="application/vnd.openxmlformats-officedocument.presentationml.tags+xml"/>
  <Override PartName="/ppt/tags/tag387.xml" ContentType="application/vnd.openxmlformats-officedocument.presentationml.tags+xml"/>
  <Override PartName="/ppt/tags/tag388.xml" ContentType="application/vnd.openxmlformats-officedocument.presentationml.tags+xml"/>
  <Override PartName="/ppt/tags/tag389.xml" ContentType="application/vnd.openxmlformats-officedocument.presentationml.tags+xml"/>
  <Override PartName="/ppt/tags/tag39.xml" ContentType="application/vnd.openxmlformats-officedocument.presentationml.tags+xml"/>
  <Override PartName="/ppt/tags/tag390.xml" ContentType="application/vnd.openxmlformats-officedocument.presentationml.tags+xml"/>
  <Override PartName="/ppt/tags/tag391.xml" ContentType="application/vnd.openxmlformats-officedocument.presentationml.tags+xml"/>
  <Override PartName="/ppt/tags/tag392.xml" ContentType="application/vnd.openxmlformats-officedocument.presentationml.tags+xml"/>
  <Override PartName="/ppt/tags/tag393.xml" ContentType="application/vnd.openxmlformats-officedocument.presentationml.tags+xml"/>
  <Override PartName="/ppt/tags/tag394.xml" ContentType="application/vnd.openxmlformats-officedocument.presentationml.tags+xml"/>
  <Override PartName="/ppt/tags/tag395.xml" ContentType="application/vnd.openxmlformats-officedocument.presentationml.tags+xml"/>
  <Override PartName="/ppt/tags/tag396.xml" ContentType="application/vnd.openxmlformats-officedocument.presentationml.tags+xml"/>
  <Override PartName="/ppt/tags/tag397.xml" ContentType="application/vnd.openxmlformats-officedocument.presentationml.tags+xml"/>
  <Override PartName="/ppt/tags/tag398.xml" ContentType="application/vnd.openxmlformats-officedocument.presentationml.tags+xml"/>
  <Override PartName="/ppt/tags/tag39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00.xml" ContentType="application/vnd.openxmlformats-officedocument.presentationml.tags+xml"/>
  <Override PartName="/ppt/tags/tag401.xml" ContentType="application/vnd.openxmlformats-officedocument.presentationml.tags+xml"/>
  <Override PartName="/ppt/tags/tag402.xml" ContentType="application/vnd.openxmlformats-officedocument.presentationml.tags+xml"/>
  <Override PartName="/ppt/tags/tag403.xml" ContentType="application/vnd.openxmlformats-officedocument.presentationml.tags+xml"/>
  <Override PartName="/ppt/tags/tag404.xml" ContentType="application/vnd.openxmlformats-officedocument.presentationml.tags+xml"/>
  <Override PartName="/ppt/tags/tag405.xml" ContentType="application/vnd.openxmlformats-officedocument.presentationml.tags+xml"/>
  <Override PartName="/ppt/tags/tag406.xml" ContentType="application/vnd.openxmlformats-officedocument.presentationml.tags+xml"/>
  <Override PartName="/ppt/tags/tag407.xml" ContentType="application/vnd.openxmlformats-officedocument.presentationml.tags+xml"/>
  <Override PartName="/ppt/tags/tag408.xml" ContentType="application/vnd.openxmlformats-officedocument.presentationml.tags+xml"/>
  <Override PartName="/ppt/tags/tag409.xml" ContentType="application/vnd.openxmlformats-officedocument.presentationml.tags+xml"/>
  <Override PartName="/ppt/tags/tag41.xml" ContentType="application/vnd.openxmlformats-officedocument.presentationml.tags+xml"/>
  <Override PartName="/ppt/tags/tag410.xml" ContentType="application/vnd.openxmlformats-officedocument.presentationml.tags+xml"/>
  <Override PartName="/ppt/tags/tag411.xml" ContentType="application/vnd.openxmlformats-officedocument.presentationml.tags+xml"/>
  <Override PartName="/ppt/tags/tag412.xml" ContentType="application/vnd.openxmlformats-officedocument.presentationml.tags+xml"/>
  <Override PartName="/ppt/tags/tag413.xml" ContentType="application/vnd.openxmlformats-officedocument.presentationml.tags+xml"/>
  <Override PartName="/ppt/tags/tag414.xml" ContentType="application/vnd.openxmlformats-officedocument.presentationml.tags+xml"/>
  <Override PartName="/ppt/tags/tag415.xml" ContentType="application/vnd.openxmlformats-officedocument.presentationml.tags+xml"/>
  <Override PartName="/ppt/tags/tag416.xml" ContentType="application/vnd.openxmlformats-officedocument.presentationml.tags+xml"/>
  <Override PartName="/ppt/tags/tag417.xml" ContentType="application/vnd.openxmlformats-officedocument.presentationml.tags+xml"/>
  <Override PartName="/ppt/tags/tag418.xml" ContentType="application/vnd.openxmlformats-officedocument.presentationml.tags+xml"/>
  <Override PartName="/ppt/tags/tag419.xml" ContentType="application/vnd.openxmlformats-officedocument.presentationml.tags+xml"/>
  <Override PartName="/ppt/tags/tag42.xml" ContentType="application/vnd.openxmlformats-officedocument.presentationml.tags+xml"/>
  <Override PartName="/ppt/tags/tag420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handoutMasterIdLst>
    <p:handoutMasterId r:id="rId3"/>
  </p:handoutMasterIdLst>
  <p:sldIdLst>
    <p:sldId id="257" r:id="rId4"/>
    <p:sldId id="650" r:id="rId5"/>
    <p:sldId id="690" r:id="rId6"/>
    <p:sldId id="696" r:id="rId7"/>
    <p:sldId id="707" r:id="rId8"/>
    <p:sldId id="692" r:id="rId9"/>
    <p:sldId id="693" r:id="rId10"/>
    <p:sldId id="695" r:id="rId11"/>
    <p:sldId id="694" r:id="rId12"/>
    <p:sldId id="701" r:id="rId13"/>
    <p:sldId id="698" r:id="rId14"/>
    <p:sldId id="699" r:id="rId15"/>
    <p:sldId id="709" r:id="rId16"/>
    <p:sldId id="700" r:id="rId17"/>
    <p:sldId id="270" r:id="rId18"/>
  </p:sldIdLst>
  <p:sldSz cx="12192000" cy="6858000"/>
  <p:notesSz cx="7103745" cy="10234295"/>
  <p:custDataLst>
    <p:tags r:id="rId1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21E4AEA4-8DFA-4A89-87EB-49C32662AFE0}" styleName="中度样式 2 - 强调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fill>
          <a:solidFill>
            <a:schemeClr val="accent2">
              <a:tint val="40000"/>
            </a:schemeClr>
          </a:solidFill>
        </a:fill>
      </a:tcStyle>
    </a:band1H>
    <a:band1V>
      <a:tcStyle>
        <a:fill>
          <a:solidFill>
            <a:schemeClr val="accent2">
              <a:tint val="40000"/>
            </a:schemeClr>
          </a:solidFill>
        </a:fill>
      </a:tcStyle>
    </a:band1V>
    <a:lastCol>
      <a:tcTxStyle b="on">
        <a:fontRef idx="minor">
          <a:prstClr val="black"/>
        </a:fontRef>
        <a:schemeClr val="lt1"/>
      </a:tcTxStyle>
      <a:tcStyle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C4B1156A-380E-4F78-BDF5-A606A8083BF9}" styleName="中度样式 4 - 强调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fill>
          <a:solidFill>
            <a:schemeClr val="accent4">
              <a:tint val="40000"/>
            </a:schemeClr>
          </a:solidFill>
        </a:fill>
      </a:tcStyle>
    </a:band1H>
    <a:band1V>
      <a:tcStyle>
        <a:fill>
          <a:solidFill>
            <a:schemeClr val="accent4">
              <a:tint val="40000"/>
            </a:schemeClr>
          </a:solidFill>
        </a:fill>
      </a:tcStyle>
    </a:band1V>
    <a:lastCol>
      <a:tcTxStyle b="on"/>
    </a:lastCol>
    <a:firstCol>
      <a:tcTxStyle b="on"/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fill>
          <a:solidFill>
            <a:schemeClr val="accent4">
              <a:tint val="20000"/>
            </a:schemeClr>
          </a:solidFill>
        </a:fill>
      </a:tcStyle>
    </a:firstRow>
  </a:tblStyle>
  <a:tblStyle styleId="{69CF1AB2-1976-4502-BF36-3FF5EA218861}" styleName="中度样式 4 - 强调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fill>
          <a:solidFill>
            <a:schemeClr val="accent1">
              <a:tint val="40000"/>
            </a:schemeClr>
          </a:solidFill>
        </a:fill>
      </a:tcStyle>
    </a:band1H>
    <a:band1V>
      <a:tcStyle>
        <a:fill>
          <a:solidFill>
            <a:schemeClr val="accent1">
              <a:tint val="40000"/>
            </a:schemeClr>
          </a:solidFill>
        </a:fill>
      </a:tcStyle>
    </a:band1V>
    <a:lastCol>
      <a:tcTxStyle b="on"/>
    </a:lastCol>
    <a:firstCol>
      <a:tcTxStyle b="on"/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7.xml" /><Relationship Id="rId11" Type="http://schemas.openxmlformats.org/officeDocument/2006/relationships/slide" Target="slides/slide8.xml" /><Relationship Id="rId12" Type="http://schemas.openxmlformats.org/officeDocument/2006/relationships/slide" Target="slides/slide9.xml" /><Relationship Id="rId13" Type="http://schemas.openxmlformats.org/officeDocument/2006/relationships/slide" Target="slides/slide10.xml" /><Relationship Id="rId14" Type="http://schemas.openxmlformats.org/officeDocument/2006/relationships/slide" Target="slides/slide11.xml" /><Relationship Id="rId15" Type="http://schemas.openxmlformats.org/officeDocument/2006/relationships/slide" Target="slides/slide12.xml" /><Relationship Id="rId16" Type="http://schemas.openxmlformats.org/officeDocument/2006/relationships/slide" Target="slides/slide13.xml" /><Relationship Id="rId17" Type="http://schemas.openxmlformats.org/officeDocument/2006/relationships/slide" Target="slides/slide14.xml" /><Relationship Id="rId18" Type="http://schemas.openxmlformats.org/officeDocument/2006/relationships/slide" Target="slides/slide15.xml" /><Relationship Id="rId19" Type="http://schemas.openxmlformats.org/officeDocument/2006/relationships/tags" Target="tags/tag420.xml" /><Relationship Id="rId2" Type="http://schemas.openxmlformats.org/officeDocument/2006/relationships/notesMaster" Target="notesMasters/notesMaster1.xml" /><Relationship Id="rId20" Type="http://schemas.openxmlformats.org/officeDocument/2006/relationships/presProps" Target="presProps.xml" /><Relationship Id="rId21" Type="http://schemas.openxmlformats.org/officeDocument/2006/relationships/viewProps" Target="viewProps.xml" /><Relationship Id="rId22" Type="http://schemas.openxmlformats.org/officeDocument/2006/relationships/theme" Target="theme/theme1.xml" /><Relationship Id="rId23" Type="http://schemas.openxmlformats.org/officeDocument/2006/relationships/tableStyles" Target="tableStyles.xml" /><Relationship Id="rId3" Type="http://schemas.openxmlformats.org/officeDocument/2006/relationships/handoutMaster" Target="handoutMasters/handoutMaster1.xml" /><Relationship Id="rId4" Type="http://schemas.openxmlformats.org/officeDocument/2006/relationships/slide" Target="slides/slide1.xml" /><Relationship Id="rId5" Type="http://schemas.openxmlformats.org/officeDocument/2006/relationships/slide" Target="slides/slide2.xml" /><Relationship Id="rId6" Type="http://schemas.openxmlformats.org/officeDocument/2006/relationships/slide" Target="slides/slide3.xml" /><Relationship Id="rId7" Type="http://schemas.openxmlformats.org/officeDocument/2006/relationships/slide" Target="slides/slide4.xml" /><Relationship Id="rId8" Type="http://schemas.openxmlformats.org/officeDocument/2006/relationships/slide" Target="slides/slide5.xml" /><Relationship Id="rId9" Type="http://schemas.openxmlformats.org/officeDocument/2006/relationships/slide" Target="slides/slide6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.emf" /><Relationship Id="rId2" Type="http://schemas.openxmlformats.org/officeDocument/2006/relationships/image" Target="../media/image7.wmf" /></Relationships>
</file>

<file path=ppt/handoutMasters/_rels/handoutMaster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6.xml" /><Relationship Id="rId2" Type="http://schemas.openxmlformats.org/officeDocument/2006/relationships/tags" Target="../tags/tag77.xml" /><Relationship Id="rId3" Type="http://schemas.openxmlformats.org/officeDocument/2006/relationships/tags" Target="../tags/tag78.xml" /><Relationship Id="rId4" Type="http://schemas.openxmlformats.org/officeDocument/2006/relationships/tags" Target="../tags/tag79.xml" /><Relationship Id="rId5" Type="http://schemas.openxmlformats.org/officeDocument/2006/relationships/tags" Target="../tags/tag80.xml" /><Relationship Id="rId6" Type="http://schemas.openxmlformats.org/officeDocument/2006/relationships/theme" Target="../theme/theme3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  <p:custDataLst>
              <p:tags r:id="rId2"/>
            </p:custDataLst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45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  <p:custDataLst>
              <p:tags r:id="rId3"/>
            </p:custDataLst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45"/>
            </a:lvl1pPr>
          </a:lstStyle>
          <a:p>
            <a:fld id="{0F9B84EA-7D68-4D60-9CB1-D50884785D1C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  <p:custDataLst>
              <p:tags r:id="rId4"/>
            </p:custDataLst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45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  <p:custDataLst>
              <p:tags r:id="rId5"/>
            </p:custDataLst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45"/>
            </a:lvl1pPr>
          </a:lstStyle>
          <a:p>
            <a:fld id="{8D4E0FC9-F1F8-4FAE-9988-3BA365CFD46F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9.xml" /><Relationship Id="rId2" Type="http://schemas.openxmlformats.org/officeDocument/2006/relationships/tags" Target="../tags/tag70.xml" /><Relationship Id="rId3" Type="http://schemas.openxmlformats.org/officeDocument/2006/relationships/tags" Target="../tags/tag71.xml" /><Relationship Id="rId4" Type="http://schemas.openxmlformats.org/officeDocument/2006/relationships/tags" Target="../tags/tag72.xml" /><Relationship Id="rId5" Type="http://schemas.openxmlformats.org/officeDocument/2006/relationships/tags" Target="../tags/tag73.xml" /><Relationship Id="rId6" Type="http://schemas.openxmlformats.org/officeDocument/2006/relationships/tags" Target="../tags/tag74.xml" /><Relationship Id="rId7" Type="http://schemas.openxmlformats.org/officeDocument/2006/relationships/tags" Target="../tags/tag75.xml" /><Relationship Id="rId8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  <p:custDataLst>
              <p:tags r:id="rId2"/>
            </p:custDataLst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  <p:custDataLst>
              <p:tags r:id="rId3"/>
            </p:custDataLst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  <p:custDataLst>
              <p:tags r:id="rId4"/>
            </p:custDataLst>
          </p:nvPr>
        </p:nvSpPr>
        <p:spPr>
          <a:xfrm>
            <a:off x="481584" y="1279287"/>
            <a:ext cx="6140577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  <p:custDataLst>
              <p:tags r:id="rId6"/>
            </p:custDataLst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  <p:custDataLst>
              <p:tags r:id="rId7"/>
            </p:custDataLst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.xml" /><Relationship Id="rId2" Type="http://schemas.openxmlformats.org/officeDocument/2006/relationships/tags" Target="../tags/tag2.xml" /><Relationship Id="rId3" Type="http://schemas.openxmlformats.org/officeDocument/2006/relationships/tags" Target="../tags/tag3.xml" /><Relationship Id="rId4" Type="http://schemas.openxmlformats.org/officeDocument/2006/relationships/tags" Target="../tags/tag4.xml" /><Relationship Id="rId5" Type="http://schemas.openxmlformats.org/officeDocument/2006/relationships/tags" Target="../tags/tag5.xml" /><Relationship Id="rId6" Type="http://schemas.openxmlformats.org/officeDocument/2006/relationships/tags" Target="../tags/tag6.xml" /><Relationship Id="rId7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.xml" /><Relationship Id="rId2" Type="http://schemas.openxmlformats.org/officeDocument/2006/relationships/tags" Target="../tags/tag8.xml" /><Relationship Id="rId3" Type="http://schemas.openxmlformats.org/officeDocument/2006/relationships/tags" Target="../tags/tag9.xml" /><Relationship Id="rId4" Type="http://schemas.openxmlformats.org/officeDocument/2006/relationships/tags" Target="../tags/tag10.xml" /><Relationship Id="rId5" Type="http://schemas.openxmlformats.org/officeDocument/2006/relationships/tags" Target="../tags/tag11.xml" /><Relationship Id="rId6" Type="http://schemas.openxmlformats.org/officeDocument/2006/relationships/tags" Target="../tags/tag12.xml" /><Relationship Id="rId7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3.xml" /><Relationship Id="rId2" Type="http://schemas.openxmlformats.org/officeDocument/2006/relationships/tags" Target="../tags/tag14.xml" /><Relationship Id="rId3" Type="http://schemas.openxmlformats.org/officeDocument/2006/relationships/tags" Target="../tags/tag15.xml" /><Relationship Id="rId4" Type="http://schemas.openxmlformats.org/officeDocument/2006/relationships/tags" Target="../tags/tag16.xml" /><Relationship Id="rId5" Type="http://schemas.openxmlformats.org/officeDocument/2006/relationships/tags" Target="../tags/tag17.xml" /><Relationship Id="rId6" Type="http://schemas.openxmlformats.org/officeDocument/2006/relationships/tags" Target="../tags/tag18.xml" /><Relationship Id="rId7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9.xml" /><Relationship Id="rId2" Type="http://schemas.openxmlformats.org/officeDocument/2006/relationships/tags" Target="../tags/tag20.xml" /><Relationship Id="rId3" Type="http://schemas.openxmlformats.org/officeDocument/2006/relationships/tags" Target="../tags/tag21.xml" /><Relationship Id="rId4" Type="http://schemas.openxmlformats.org/officeDocument/2006/relationships/tags" Target="../tags/tag22.xml" /><Relationship Id="rId5" Type="http://schemas.openxmlformats.org/officeDocument/2006/relationships/tags" Target="../tags/tag23.xml" /><Relationship Id="rId6" Type="http://schemas.openxmlformats.org/officeDocument/2006/relationships/tags" Target="../tags/tag24.xml" /><Relationship Id="rId7" Type="http://schemas.openxmlformats.org/officeDocument/2006/relationships/tags" Target="../tags/tag25.xml" /><Relationship Id="rId8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6.xml" /><Relationship Id="rId10" Type="http://schemas.openxmlformats.org/officeDocument/2006/relationships/slideMaster" Target="../slideMasters/slideMaster1.xml" /><Relationship Id="rId2" Type="http://schemas.openxmlformats.org/officeDocument/2006/relationships/tags" Target="../tags/tag27.xml" /><Relationship Id="rId3" Type="http://schemas.openxmlformats.org/officeDocument/2006/relationships/tags" Target="../tags/tag28.xml" /><Relationship Id="rId4" Type="http://schemas.openxmlformats.org/officeDocument/2006/relationships/tags" Target="../tags/tag29.xml" /><Relationship Id="rId5" Type="http://schemas.openxmlformats.org/officeDocument/2006/relationships/tags" Target="../tags/tag30.xml" /><Relationship Id="rId6" Type="http://schemas.openxmlformats.org/officeDocument/2006/relationships/tags" Target="../tags/tag31.xml" /><Relationship Id="rId7" Type="http://schemas.openxmlformats.org/officeDocument/2006/relationships/tags" Target="../tags/tag32.xml" /><Relationship Id="rId8" Type="http://schemas.openxmlformats.org/officeDocument/2006/relationships/tags" Target="../tags/tag33.xml" /><Relationship Id="rId9" Type="http://schemas.openxmlformats.org/officeDocument/2006/relationships/tags" Target="../tags/tag34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5.xml" /><Relationship Id="rId2" Type="http://schemas.openxmlformats.org/officeDocument/2006/relationships/tags" Target="../tags/tag36.xml" /><Relationship Id="rId3" Type="http://schemas.openxmlformats.org/officeDocument/2006/relationships/tags" Target="../tags/tag37.xml" /><Relationship Id="rId4" Type="http://schemas.openxmlformats.org/officeDocument/2006/relationships/tags" Target="../tags/tag38.xml" /><Relationship Id="rId5" Type="http://schemas.openxmlformats.org/officeDocument/2006/relationships/tags" Target="../tags/tag39.xml" /><Relationship Id="rId6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0.xml" /><Relationship Id="rId2" Type="http://schemas.openxmlformats.org/officeDocument/2006/relationships/tags" Target="../tags/tag41.xml" /><Relationship Id="rId3" Type="http://schemas.openxmlformats.org/officeDocument/2006/relationships/tags" Target="../tags/tag42.xml" /><Relationship Id="rId4" Type="http://schemas.openxmlformats.org/officeDocument/2006/relationships/tags" Target="../tags/tag43.xml" /><Relationship Id="rId5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4.xml" /><Relationship Id="rId2" Type="http://schemas.openxmlformats.org/officeDocument/2006/relationships/tags" Target="../tags/tag45.xml" /><Relationship Id="rId3" Type="http://schemas.openxmlformats.org/officeDocument/2006/relationships/tags" Target="../tags/tag46.xml" /><Relationship Id="rId4" Type="http://schemas.openxmlformats.org/officeDocument/2006/relationships/tags" Target="../tags/tag47.xml" /><Relationship Id="rId5" Type="http://schemas.openxmlformats.org/officeDocument/2006/relationships/tags" Target="../tags/tag48.xml" /><Relationship Id="rId6" Type="http://schemas.openxmlformats.org/officeDocument/2006/relationships/tags" Target="../tags/tag49.xml" /><Relationship Id="rId7" Type="http://schemas.openxmlformats.org/officeDocument/2006/relationships/tags" Target="../tags/tag50.xml" /><Relationship Id="rId8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1.xml" /><Relationship Id="rId2" Type="http://schemas.openxmlformats.org/officeDocument/2006/relationships/tags" Target="../tags/tag52.xml" /><Relationship Id="rId3" Type="http://schemas.openxmlformats.org/officeDocument/2006/relationships/tags" Target="../tags/tag53.xml" /><Relationship Id="rId4" Type="http://schemas.openxmlformats.org/officeDocument/2006/relationships/tags" Target="../tags/tag54.xml" /><Relationship Id="rId5" Type="http://schemas.openxmlformats.org/officeDocument/2006/relationships/tags" Target="../tags/tag55.xml" /><Relationship Id="rId6" Type="http://schemas.openxmlformats.org/officeDocument/2006/relationships/tags" Target="../tags/tag56.xml" /><Relationship Id="rId7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7.xml" /><Relationship Id="rId2" Type="http://schemas.openxmlformats.org/officeDocument/2006/relationships/tags" Target="../tags/tag58.xml" /><Relationship Id="rId3" Type="http://schemas.openxmlformats.org/officeDocument/2006/relationships/tags" Target="../tags/tag59.xml" /><Relationship Id="rId4" Type="http://schemas.openxmlformats.org/officeDocument/2006/relationships/tags" Target="../tags/tag60.xml" /><Relationship Id="rId5" Type="http://schemas.openxmlformats.org/officeDocument/2006/relationships/tags" Target="../tags/tag61.xml" /><Relationship Id="rId6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版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Only" preserve="1">
  <p:cSld name="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内容占位符 1"/>
          <p:cNvSpPr>
            <a:spLocks noGrp="1"/>
          </p:cNvSpPr>
          <p:nvPr>
            <p:ph/>
            <p:custDataLst>
              <p:tags r:id="rId2"/>
            </p:custDataLst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tags" Target="../tags/tag62.xml" /><Relationship Id="rId12" Type="http://schemas.openxmlformats.org/officeDocument/2006/relationships/tags" Target="../tags/tag63.xml" /><Relationship Id="rId13" Type="http://schemas.openxmlformats.org/officeDocument/2006/relationships/tags" Target="../tags/tag64.xml" /><Relationship Id="rId14" Type="http://schemas.openxmlformats.org/officeDocument/2006/relationships/tags" Target="../tags/tag65.xml" /><Relationship Id="rId15" Type="http://schemas.openxmlformats.org/officeDocument/2006/relationships/tags" Target="../tags/tag66.xml" /><Relationship Id="rId16" Type="http://schemas.openxmlformats.org/officeDocument/2006/relationships/tags" Target="../tags/tag67.xml" /><Relationship Id="rId17" Type="http://schemas.openxmlformats.org/officeDocument/2006/relationships/image" Target="file:///D:\qq&#25991;&#20214;\712321467\Image\C2C\Image2\%7b75232B38-A165-1FB7-499C-2E1C792CACB5%7d.png" TargetMode="External" /><Relationship Id="rId18" Type="http://schemas.openxmlformats.org/officeDocument/2006/relationships/image" Target="../media/image1.png" /><Relationship Id="rId19" Type="http://schemas.openxmlformats.org/officeDocument/2006/relationships/tags" Target="../tags/tag68.xml" /><Relationship Id="rId2" Type="http://schemas.openxmlformats.org/officeDocument/2006/relationships/slideLayout" Target="../slideLayouts/slideLayout2.xml" /><Relationship Id="rId20" Type="http://schemas.openxmlformats.org/officeDocument/2006/relationships/image" Target="../media/image2.jpeg" /><Relationship Id="rId21" Type="http://schemas.openxmlformats.org/officeDocument/2006/relationships/theme" Target="../theme/theme1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rotWithShape="0">
          <a:blip r:embed="rId20"/>
          <a:stretch>
            <a:fillRect/>
          </a:stretch>
        </a:blipFill>
        <a:effectLst/>
      </p:bgPr>
    </p:bg>
    <p:spTree>
      <p:nvGrpSpPr>
        <p:cNvPr id="1" name=""/>
        <p:cNvGrpSpPr/>
        <p:nvPr>
          <p:custDataLst>
            <p:tags r:id="rId11"/>
          </p:custDataLst>
        </p:nvPr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  <p:pic>
        <p:nvPicPr>
          <p:cNvPr id="7" name="图片 1073743875" descr="学科网 zxxk.com"/>
          <p:cNvPicPr>
            <a:picLocks noChangeAspect="1"/>
          </p:cNvPicPr>
          <p:nvPr>
            <p:custDataLst>
              <p:tags r:id="rId19"/>
            </p:custDataLst>
          </p:nvPr>
        </p:nvPicPr>
        <p:blipFill>
          <a:blip r:embed="rId18" r:link="rId17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ransition/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81.xml" /><Relationship Id="rId3" Type="http://schemas.openxmlformats.org/officeDocument/2006/relationships/tags" Target="../tags/tag82.xml" /><Relationship Id="rId4" Type="http://schemas.openxmlformats.org/officeDocument/2006/relationships/tags" Target="../tags/tag83.xml" /><Relationship Id="rId5" Type="http://schemas.openxmlformats.org/officeDocument/2006/relationships/tags" Target="../tags/tag84.xml" /><Relationship Id="rId6" Type="http://schemas.openxmlformats.org/officeDocument/2006/relationships/tags" Target="../tags/tag85.xml" /><Relationship Id="rId7" Type="http://schemas.openxmlformats.org/officeDocument/2006/relationships/tags" Target="../tags/tag86.xml" /><Relationship Id="rId8" Type="http://schemas.openxmlformats.org/officeDocument/2006/relationships/image" Target="../media/image3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tags" Target="../tags/tag95.xml" /><Relationship Id="rId11" Type="http://schemas.openxmlformats.org/officeDocument/2006/relationships/tags" Target="../tags/tag96.xml" /><Relationship Id="rId12" Type="http://schemas.openxmlformats.org/officeDocument/2006/relationships/tags" Target="../tags/tag97.xml" /><Relationship Id="rId13" Type="http://schemas.openxmlformats.org/officeDocument/2006/relationships/tags" Target="../tags/tag98.xml" /><Relationship Id="rId14" Type="http://schemas.openxmlformats.org/officeDocument/2006/relationships/tags" Target="../tags/tag99.xml" /><Relationship Id="rId15" Type="http://schemas.openxmlformats.org/officeDocument/2006/relationships/tags" Target="../tags/tag100.xml" /><Relationship Id="rId16" Type="http://schemas.openxmlformats.org/officeDocument/2006/relationships/tags" Target="../tags/tag101.xml" /><Relationship Id="rId2" Type="http://schemas.openxmlformats.org/officeDocument/2006/relationships/tags" Target="../tags/tag87.xml" /><Relationship Id="rId3" Type="http://schemas.openxmlformats.org/officeDocument/2006/relationships/tags" Target="../tags/tag88.xml" /><Relationship Id="rId4" Type="http://schemas.openxmlformats.org/officeDocument/2006/relationships/tags" Target="../tags/tag89.xml" /><Relationship Id="rId5" Type="http://schemas.openxmlformats.org/officeDocument/2006/relationships/tags" Target="../tags/tag90.xml" /><Relationship Id="rId6" Type="http://schemas.openxmlformats.org/officeDocument/2006/relationships/tags" Target="../tags/tag91.xml" /><Relationship Id="rId7" Type="http://schemas.openxmlformats.org/officeDocument/2006/relationships/tags" Target="../tags/tag92.xml" /><Relationship Id="rId8" Type="http://schemas.openxmlformats.org/officeDocument/2006/relationships/tags" Target="../tags/tag93.xml" /><Relationship Id="rId9" Type="http://schemas.openxmlformats.org/officeDocument/2006/relationships/tags" Target="../tags/tag94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tags" Target="../tags/tag110.xml" /><Relationship Id="rId11" Type="http://schemas.openxmlformats.org/officeDocument/2006/relationships/tags" Target="../tags/tag111.xml" /><Relationship Id="rId12" Type="http://schemas.openxmlformats.org/officeDocument/2006/relationships/tags" Target="../tags/tag112.xml" /><Relationship Id="rId13" Type="http://schemas.openxmlformats.org/officeDocument/2006/relationships/tags" Target="../tags/tag113.xml" /><Relationship Id="rId14" Type="http://schemas.openxmlformats.org/officeDocument/2006/relationships/tags" Target="../tags/tag114.xml" /><Relationship Id="rId15" Type="http://schemas.openxmlformats.org/officeDocument/2006/relationships/tags" Target="../tags/tag115.xml" /><Relationship Id="rId16" Type="http://schemas.openxmlformats.org/officeDocument/2006/relationships/tags" Target="../tags/tag116.xml" /><Relationship Id="rId17" Type="http://schemas.openxmlformats.org/officeDocument/2006/relationships/tags" Target="../tags/tag117.xml" /><Relationship Id="rId18" Type="http://schemas.openxmlformats.org/officeDocument/2006/relationships/tags" Target="../tags/tag118.xml" /><Relationship Id="rId19" Type="http://schemas.openxmlformats.org/officeDocument/2006/relationships/tags" Target="../tags/tag119.xml" /><Relationship Id="rId2" Type="http://schemas.openxmlformats.org/officeDocument/2006/relationships/tags" Target="../tags/tag102.xml" /><Relationship Id="rId20" Type="http://schemas.openxmlformats.org/officeDocument/2006/relationships/tags" Target="../tags/tag120.xml" /><Relationship Id="rId21" Type="http://schemas.openxmlformats.org/officeDocument/2006/relationships/tags" Target="../tags/tag121.xml" /><Relationship Id="rId22" Type="http://schemas.openxmlformats.org/officeDocument/2006/relationships/tags" Target="../tags/tag122.xml" /><Relationship Id="rId23" Type="http://schemas.openxmlformats.org/officeDocument/2006/relationships/tags" Target="../tags/tag123.xml" /><Relationship Id="rId24" Type="http://schemas.openxmlformats.org/officeDocument/2006/relationships/tags" Target="../tags/tag124.xml" /><Relationship Id="rId25" Type="http://schemas.openxmlformats.org/officeDocument/2006/relationships/tags" Target="../tags/tag125.xml" /><Relationship Id="rId26" Type="http://schemas.openxmlformats.org/officeDocument/2006/relationships/tags" Target="../tags/tag126.xml" /><Relationship Id="rId27" Type="http://schemas.openxmlformats.org/officeDocument/2006/relationships/tags" Target="../tags/tag127.xml" /><Relationship Id="rId28" Type="http://schemas.openxmlformats.org/officeDocument/2006/relationships/tags" Target="../tags/tag128.xml" /><Relationship Id="rId29" Type="http://schemas.openxmlformats.org/officeDocument/2006/relationships/tags" Target="../tags/tag129.xml" /><Relationship Id="rId3" Type="http://schemas.openxmlformats.org/officeDocument/2006/relationships/tags" Target="../tags/tag103.xml" /><Relationship Id="rId30" Type="http://schemas.openxmlformats.org/officeDocument/2006/relationships/tags" Target="../tags/tag130.xml" /><Relationship Id="rId31" Type="http://schemas.openxmlformats.org/officeDocument/2006/relationships/tags" Target="../tags/tag131.xml" /><Relationship Id="rId32" Type="http://schemas.openxmlformats.org/officeDocument/2006/relationships/tags" Target="../tags/tag132.xml" /><Relationship Id="rId33" Type="http://schemas.openxmlformats.org/officeDocument/2006/relationships/tags" Target="../tags/tag133.xml" /><Relationship Id="rId34" Type="http://schemas.openxmlformats.org/officeDocument/2006/relationships/tags" Target="../tags/tag134.xml" /><Relationship Id="rId35" Type="http://schemas.openxmlformats.org/officeDocument/2006/relationships/tags" Target="../tags/tag135.xml" /><Relationship Id="rId36" Type="http://schemas.openxmlformats.org/officeDocument/2006/relationships/tags" Target="../tags/tag136.xml" /><Relationship Id="rId37" Type="http://schemas.openxmlformats.org/officeDocument/2006/relationships/tags" Target="../tags/tag137.xml" /><Relationship Id="rId38" Type="http://schemas.openxmlformats.org/officeDocument/2006/relationships/tags" Target="../tags/tag138.xml" /><Relationship Id="rId39" Type="http://schemas.openxmlformats.org/officeDocument/2006/relationships/tags" Target="../tags/tag139.xml" /><Relationship Id="rId4" Type="http://schemas.openxmlformats.org/officeDocument/2006/relationships/tags" Target="../tags/tag104.xml" /><Relationship Id="rId40" Type="http://schemas.openxmlformats.org/officeDocument/2006/relationships/tags" Target="../tags/tag140.xml" /><Relationship Id="rId41" Type="http://schemas.openxmlformats.org/officeDocument/2006/relationships/tags" Target="../tags/tag141.xml" /><Relationship Id="rId42" Type="http://schemas.openxmlformats.org/officeDocument/2006/relationships/tags" Target="../tags/tag142.xml" /><Relationship Id="rId43" Type="http://schemas.openxmlformats.org/officeDocument/2006/relationships/tags" Target="../tags/tag143.xml" /><Relationship Id="rId44" Type="http://schemas.openxmlformats.org/officeDocument/2006/relationships/tags" Target="../tags/tag144.xml" /><Relationship Id="rId45" Type="http://schemas.openxmlformats.org/officeDocument/2006/relationships/tags" Target="../tags/tag145.xml" /><Relationship Id="rId46" Type="http://schemas.openxmlformats.org/officeDocument/2006/relationships/tags" Target="../tags/tag146.xml" /><Relationship Id="rId47" Type="http://schemas.openxmlformats.org/officeDocument/2006/relationships/tags" Target="../tags/tag147.xml" /><Relationship Id="rId48" Type="http://schemas.openxmlformats.org/officeDocument/2006/relationships/tags" Target="../tags/tag148.xml" /><Relationship Id="rId49" Type="http://schemas.openxmlformats.org/officeDocument/2006/relationships/tags" Target="../tags/tag149.xml" /><Relationship Id="rId5" Type="http://schemas.openxmlformats.org/officeDocument/2006/relationships/tags" Target="../tags/tag105.xml" /><Relationship Id="rId50" Type="http://schemas.openxmlformats.org/officeDocument/2006/relationships/tags" Target="../tags/tag150.xml" /><Relationship Id="rId51" Type="http://schemas.openxmlformats.org/officeDocument/2006/relationships/tags" Target="../tags/tag151.xml" /><Relationship Id="rId6" Type="http://schemas.openxmlformats.org/officeDocument/2006/relationships/tags" Target="../tags/tag106.xml" /><Relationship Id="rId7" Type="http://schemas.openxmlformats.org/officeDocument/2006/relationships/tags" Target="../tags/tag107.xml" /><Relationship Id="rId8" Type="http://schemas.openxmlformats.org/officeDocument/2006/relationships/tags" Target="../tags/tag108.xml" /><Relationship Id="rId9" Type="http://schemas.openxmlformats.org/officeDocument/2006/relationships/tags" Target="../tags/tag109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tags" Target="../tags/tag159.xml" /><Relationship Id="rId11" Type="http://schemas.openxmlformats.org/officeDocument/2006/relationships/tags" Target="../tags/tag160.xml" /><Relationship Id="rId2" Type="http://schemas.openxmlformats.org/officeDocument/2006/relationships/tags" Target="../tags/tag152.xml" /><Relationship Id="rId3" Type="http://schemas.openxmlformats.org/officeDocument/2006/relationships/tags" Target="../tags/tag153.xml" /><Relationship Id="rId4" Type="http://schemas.openxmlformats.org/officeDocument/2006/relationships/image" Target="../media/image4.jpeg" /><Relationship Id="rId5" Type="http://schemas.openxmlformats.org/officeDocument/2006/relationships/tags" Target="../tags/tag154.xml" /><Relationship Id="rId6" Type="http://schemas.openxmlformats.org/officeDocument/2006/relationships/tags" Target="../tags/tag155.xml" /><Relationship Id="rId7" Type="http://schemas.openxmlformats.org/officeDocument/2006/relationships/tags" Target="../tags/tag156.xml" /><Relationship Id="rId8" Type="http://schemas.openxmlformats.org/officeDocument/2006/relationships/tags" Target="../tags/tag157.xml" /><Relationship Id="rId9" Type="http://schemas.openxmlformats.org/officeDocument/2006/relationships/tags" Target="../tags/tag158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tags" Target="../tags/tag168.xml" /><Relationship Id="rId11" Type="http://schemas.openxmlformats.org/officeDocument/2006/relationships/tags" Target="../tags/tag169.xml" /><Relationship Id="rId2" Type="http://schemas.openxmlformats.org/officeDocument/2006/relationships/tags" Target="../tags/tag161.xml" /><Relationship Id="rId3" Type="http://schemas.openxmlformats.org/officeDocument/2006/relationships/tags" Target="../tags/tag162.xml" /><Relationship Id="rId4" Type="http://schemas.openxmlformats.org/officeDocument/2006/relationships/image" Target="../media/image4.jpeg" /><Relationship Id="rId5" Type="http://schemas.openxmlformats.org/officeDocument/2006/relationships/tags" Target="../tags/tag163.xml" /><Relationship Id="rId6" Type="http://schemas.openxmlformats.org/officeDocument/2006/relationships/tags" Target="../tags/tag164.xml" /><Relationship Id="rId7" Type="http://schemas.openxmlformats.org/officeDocument/2006/relationships/tags" Target="../tags/tag165.xml" /><Relationship Id="rId8" Type="http://schemas.openxmlformats.org/officeDocument/2006/relationships/tags" Target="../tags/tag166.xml" /><Relationship Id="rId9" Type="http://schemas.openxmlformats.org/officeDocument/2006/relationships/tags" Target="../tags/tag167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tags" Target="../tags/tag178.xml" /><Relationship Id="rId11" Type="http://schemas.openxmlformats.org/officeDocument/2006/relationships/tags" Target="../tags/tag179.xml" /><Relationship Id="rId12" Type="http://schemas.openxmlformats.org/officeDocument/2006/relationships/tags" Target="../tags/tag180.xml" /><Relationship Id="rId13" Type="http://schemas.openxmlformats.org/officeDocument/2006/relationships/tags" Target="../tags/tag181.xml" /><Relationship Id="rId14" Type="http://schemas.openxmlformats.org/officeDocument/2006/relationships/tags" Target="../tags/tag182.xml" /><Relationship Id="rId15" Type="http://schemas.openxmlformats.org/officeDocument/2006/relationships/tags" Target="../tags/tag183.xml" /><Relationship Id="rId16" Type="http://schemas.openxmlformats.org/officeDocument/2006/relationships/tags" Target="../tags/tag184.xml" /><Relationship Id="rId17" Type="http://schemas.openxmlformats.org/officeDocument/2006/relationships/tags" Target="../tags/tag185.xml" /><Relationship Id="rId18" Type="http://schemas.openxmlformats.org/officeDocument/2006/relationships/tags" Target="../tags/tag186.xml" /><Relationship Id="rId19" Type="http://schemas.openxmlformats.org/officeDocument/2006/relationships/tags" Target="../tags/tag187.xml" /><Relationship Id="rId2" Type="http://schemas.openxmlformats.org/officeDocument/2006/relationships/tags" Target="../tags/tag170.xml" /><Relationship Id="rId20" Type="http://schemas.openxmlformats.org/officeDocument/2006/relationships/tags" Target="../tags/tag188.xml" /><Relationship Id="rId21" Type="http://schemas.openxmlformats.org/officeDocument/2006/relationships/tags" Target="../tags/tag189.xml" /><Relationship Id="rId22" Type="http://schemas.openxmlformats.org/officeDocument/2006/relationships/tags" Target="../tags/tag190.xml" /><Relationship Id="rId23" Type="http://schemas.openxmlformats.org/officeDocument/2006/relationships/tags" Target="../tags/tag191.xml" /><Relationship Id="rId3" Type="http://schemas.openxmlformats.org/officeDocument/2006/relationships/tags" Target="../tags/tag171.xml" /><Relationship Id="rId4" Type="http://schemas.openxmlformats.org/officeDocument/2006/relationships/tags" Target="../tags/tag172.xml" /><Relationship Id="rId5" Type="http://schemas.openxmlformats.org/officeDocument/2006/relationships/tags" Target="../tags/tag173.xml" /><Relationship Id="rId6" Type="http://schemas.openxmlformats.org/officeDocument/2006/relationships/tags" Target="../tags/tag174.xml" /><Relationship Id="rId7" Type="http://schemas.openxmlformats.org/officeDocument/2006/relationships/tags" Target="../tags/tag175.xml" /><Relationship Id="rId8" Type="http://schemas.openxmlformats.org/officeDocument/2006/relationships/tags" Target="../tags/tag176.xml" /><Relationship Id="rId9" Type="http://schemas.openxmlformats.org/officeDocument/2006/relationships/tags" Target="../tags/tag177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image" Target="../media/image6.emf" /><Relationship Id="rId11" Type="http://schemas.openxmlformats.org/officeDocument/2006/relationships/tags" Target="../tags/tag198.xml" /><Relationship Id="rId12" Type="http://schemas.openxmlformats.org/officeDocument/2006/relationships/tags" Target="../tags/tag199.xml" /><Relationship Id="rId13" Type="http://schemas.openxmlformats.org/officeDocument/2006/relationships/tags" Target="../tags/tag200.xml" /><Relationship Id="rId14" Type="http://schemas.openxmlformats.org/officeDocument/2006/relationships/tags" Target="../tags/tag201.xml" /><Relationship Id="rId15" Type="http://schemas.openxmlformats.org/officeDocument/2006/relationships/oleObject" Target="../embeddings/oleObject2.bin" TargetMode="Internal" /><Relationship Id="rId16" Type="http://schemas.openxmlformats.org/officeDocument/2006/relationships/image" Target="../media/image7.wmf" /><Relationship Id="rId17" Type="http://schemas.openxmlformats.org/officeDocument/2006/relationships/tags" Target="../tags/tag202.xml" /><Relationship Id="rId18" Type="http://schemas.openxmlformats.org/officeDocument/2006/relationships/tags" Target="../tags/tag203.xml" /><Relationship Id="rId19" Type="http://schemas.openxmlformats.org/officeDocument/2006/relationships/tags" Target="../tags/tag204.xml" /><Relationship Id="rId2" Type="http://schemas.openxmlformats.org/officeDocument/2006/relationships/tags" Target="../tags/tag192.xml" /><Relationship Id="rId20" Type="http://schemas.openxmlformats.org/officeDocument/2006/relationships/tags" Target="../tags/tag205.xml" /><Relationship Id="rId21" Type="http://schemas.openxmlformats.org/officeDocument/2006/relationships/tags" Target="../tags/tag206.xml" /><Relationship Id="rId22" Type="http://schemas.openxmlformats.org/officeDocument/2006/relationships/tags" Target="../tags/tag207.xml" /><Relationship Id="rId23" Type="http://schemas.openxmlformats.org/officeDocument/2006/relationships/vmlDrawing" Target="../drawings/vmlDrawing1.vml" /><Relationship Id="rId3" Type="http://schemas.openxmlformats.org/officeDocument/2006/relationships/tags" Target="../tags/tag193.xml" /><Relationship Id="rId4" Type="http://schemas.openxmlformats.org/officeDocument/2006/relationships/tags" Target="../tags/tag194.xml" /><Relationship Id="rId5" Type="http://schemas.openxmlformats.org/officeDocument/2006/relationships/tags" Target="../tags/tag195.xml" /><Relationship Id="rId6" Type="http://schemas.openxmlformats.org/officeDocument/2006/relationships/image" Target="../media/image5.jpeg" /><Relationship Id="rId7" Type="http://schemas.openxmlformats.org/officeDocument/2006/relationships/tags" Target="../tags/tag196.xml" /><Relationship Id="rId8" Type="http://schemas.openxmlformats.org/officeDocument/2006/relationships/tags" Target="../tags/tag197.xml" /><Relationship Id="rId9" Type="http://schemas.openxmlformats.org/officeDocument/2006/relationships/oleObject" Target="../embeddings/oleObject1.bin" TargetMode="Interna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tags" Target="../tags/tag216.xml" /><Relationship Id="rId11" Type="http://schemas.openxmlformats.org/officeDocument/2006/relationships/tags" Target="../tags/tag217.xml" /><Relationship Id="rId12" Type="http://schemas.openxmlformats.org/officeDocument/2006/relationships/tags" Target="../tags/tag218.xml" /><Relationship Id="rId13" Type="http://schemas.openxmlformats.org/officeDocument/2006/relationships/tags" Target="../tags/tag219.xml" /><Relationship Id="rId14" Type="http://schemas.openxmlformats.org/officeDocument/2006/relationships/tags" Target="../tags/tag220.xml" /><Relationship Id="rId15" Type="http://schemas.openxmlformats.org/officeDocument/2006/relationships/tags" Target="../tags/tag221.xml" /><Relationship Id="rId16" Type="http://schemas.openxmlformats.org/officeDocument/2006/relationships/tags" Target="../tags/tag222.xml" /><Relationship Id="rId17" Type="http://schemas.openxmlformats.org/officeDocument/2006/relationships/tags" Target="../tags/tag223.xml" /><Relationship Id="rId18" Type="http://schemas.openxmlformats.org/officeDocument/2006/relationships/tags" Target="../tags/tag224.xml" /><Relationship Id="rId19" Type="http://schemas.openxmlformats.org/officeDocument/2006/relationships/tags" Target="../tags/tag225.xml" /><Relationship Id="rId2" Type="http://schemas.openxmlformats.org/officeDocument/2006/relationships/tags" Target="../tags/tag208.xml" /><Relationship Id="rId20" Type="http://schemas.openxmlformats.org/officeDocument/2006/relationships/tags" Target="../tags/tag226.xml" /><Relationship Id="rId21" Type="http://schemas.openxmlformats.org/officeDocument/2006/relationships/tags" Target="../tags/tag227.xml" /><Relationship Id="rId22" Type="http://schemas.openxmlformats.org/officeDocument/2006/relationships/tags" Target="../tags/tag228.xml" /><Relationship Id="rId23" Type="http://schemas.openxmlformats.org/officeDocument/2006/relationships/tags" Target="../tags/tag229.xml" /><Relationship Id="rId24" Type="http://schemas.openxmlformats.org/officeDocument/2006/relationships/tags" Target="../tags/tag230.xml" /><Relationship Id="rId25" Type="http://schemas.openxmlformats.org/officeDocument/2006/relationships/tags" Target="../tags/tag231.xml" /><Relationship Id="rId26" Type="http://schemas.openxmlformats.org/officeDocument/2006/relationships/tags" Target="../tags/tag232.xml" /><Relationship Id="rId27" Type="http://schemas.openxmlformats.org/officeDocument/2006/relationships/tags" Target="../tags/tag233.xml" /><Relationship Id="rId28" Type="http://schemas.openxmlformats.org/officeDocument/2006/relationships/tags" Target="../tags/tag234.xml" /><Relationship Id="rId29" Type="http://schemas.openxmlformats.org/officeDocument/2006/relationships/tags" Target="../tags/tag235.xml" /><Relationship Id="rId3" Type="http://schemas.openxmlformats.org/officeDocument/2006/relationships/tags" Target="../tags/tag209.xml" /><Relationship Id="rId30" Type="http://schemas.openxmlformats.org/officeDocument/2006/relationships/tags" Target="../tags/tag236.xml" /><Relationship Id="rId31" Type="http://schemas.openxmlformats.org/officeDocument/2006/relationships/tags" Target="../tags/tag237.xml" /><Relationship Id="rId32" Type="http://schemas.openxmlformats.org/officeDocument/2006/relationships/tags" Target="../tags/tag238.xml" /><Relationship Id="rId33" Type="http://schemas.openxmlformats.org/officeDocument/2006/relationships/tags" Target="../tags/tag239.xml" /><Relationship Id="rId34" Type="http://schemas.openxmlformats.org/officeDocument/2006/relationships/tags" Target="../tags/tag240.xml" /><Relationship Id="rId35" Type="http://schemas.openxmlformats.org/officeDocument/2006/relationships/tags" Target="../tags/tag241.xml" /><Relationship Id="rId36" Type="http://schemas.openxmlformats.org/officeDocument/2006/relationships/tags" Target="../tags/tag242.xml" /><Relationship Id="rId37" Type="http://schemas.openxmlformats.org/officeDocument/2006/relationships/tags" Target="../tags/tag243.xml" /><Relationship Id="rId38" Type="http://schemas.openxmlformats.org/officeDocument/2006/relationships/tags" Target="../tags/tag244.xml" /><Relationship Id="rId39" Type="http://schemas.openxmlformats.org/officeDocument/2006/relationships/tags" Target="../tags/tag245.xml" /><Relationship Id="rId4" Type="http://schemas.openxmlformats.org/officeDocument/2006/relationships/tags" Target="../tags/tag210.xml" /><Relationship Id="rId40" Type="http://schemas.openxmlformats.org/officeDocument/2006/relationships/tags" Target="../tags/tag246.xml" /><Relationship Id="rId41" Type="http://schemas.openxmlformats.org/officeDocument/2006/relationships/tags" Target="../tags/tag247.xml" /><Relationship Id="rId42" Type="http://schemas.openxmlformats.org/officeDocument/2006/relationships/tags" Target="../tags/tag248.xml" /><Relationship Id="rId43" Type="http://schemas.openxmlformats.org/officeDocument/2006/relationships/tags" Target="../tags/tag249.xml" /><Relationship Id="rId44" Type="http://schemas.openxmlformats.org/officeDocument/2006/relationships/tags" Target="../tags/tag250.xml" /><Relationship Id="rId45" Type="http://schemas.openxmlformats.org/officeDocument/2006/relationships/tags" Target="../tags/tag251.xml" /><Relationship Id="rId46" Type="http://schemas.openxmlformats.org/officeDocument/2006/relationships/tags" Target="../tags/tag252.xml" /><Relationship Id="rId47" Type="http://schemas.openxmlformats.org/officeDocument/2006/relationships/tags" Target="../tags/tag253.xml" /><Relationship Id="rId48" Type="http://schemas.openxmlformats.org/officeDocument/2006/relationships/image" Target="../media/image8.jpeg" /><Relationship Id="rId49" Type="http://schemas.openxmlformats.org/officeDocument/2006/relationships/tags" Target="../tags/tag254.xml" /><Relationship Id="rId5" Type="http://schemas.openxmlformats.org/officeDocument/2006/relationships/tags" Target="../tags/tag211.xml" /><Relationship Id="rId50" Type="http://schemas.openxmlformats.org/officeDocument/2006/relationships/tags" Target="../tags/tag255.xml" /><Relationship Id="rId51" Type="http://schemas.openxmlformats.org/officeDocument/2006/relationships/tags" Target="../tags/tag256.xml" /><Relationship Id="rId52" Type="http://schemas.openxmlformats.org/officeDocument/2006/relationships/tags" Target="../tags/tag257.xml" /><Relationship Id="rId53" Type="http://schemas.openxmlformats.org/officeDocument/2006/relationships/tags" Target="../tags/tag258.xml" /><Relationship Id="rId54" Type="http://schemas.openxmlformats.org/officeDocument/2006/relationships/tags" Target="../tags/tag259.xml" /><Relationship Id="rId6" Type="http://schemas.openxmlformats.org/officeDocument/2006/relationships/tags" Target="../tags/tag212.xml" /><Relationship Id="rId7" Type="http://schemas.openxmlformats.org/officeDocument/2006/relationships/tags" Target="../tags/tag213.xml" /><Relationship Id="rId8" Type="http://schemas.openxmlformats.org/officeDocument/2006/relationships/tags" Target="../tags/tag214.xml" /><Relationship Id="rId9" Type="http://schemas.openxmlformats.org/officeDocument/2006/relationships/tags" Target="../tags/tag215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tags" Target="../tags/tag267.xml" /><Relationship Id="rId11" Type="http://schemas.openxmlformats.org/officeDocument/2006/relationships/tags" Target="../tags/tag268.xml" /><Relationship Id="rId12" Type="http://schemas.openxmlformats.org/officeDocument/2006/relationships/tags" Target="../tags/tag269.xml" /><Relationship Id="rId13" Type="http://schemas.openxmlformats.org/officeDocument/2006/relationships/image" Target="../media/image9.png" /><Relationship Id="rId14" Type="http://schemas.openxmlformats.org/officeDocument/2006/relationships/tags" Target="../tags/tag270.xml" /><Relationship Id="rId15" Type="http://schemas.openxmlformats.org/officeDocument/2006/relationships/tags" Target="../tags/tag271.xml" /><Relationship Id="rId16" Type="http://schemas.openxmlformats.org/officeDocument/2006/relationships/tags" Target="../tags/tag272.xml" /><Relationship Id="rId17" Type="http://schemas.openxmlformats.org/officeDocument/2006/relationships/tags" Target="../tags/tag273.xml" /><Relationship Id="rId18" Type="http://schemas.openxmlformats.org/officeDocument/2006/relationships/tags" Target="../tags/tag274.xml" /><Relationship Id="rId19" Type="http://schemas.openxmlformats.org/officeDocument/2006/relationships/tags" Target="../tags/tag275.xml" /><Relationship Id="rId2" Type="http://schemas.openxmlformats.org/officeDocument/2006/relationships/tags" Target="../tags/tag260.xml" /><Relationship Id="rId20" Type="http://schemas.openxmlformats.org/officeDocument/2006/relationships/tags" Target="../tags/tag276.xml" /><Relationship Id="rId21" Type="http://schemas.openxmlformats.org/officeDocument/2006/relationships/tags" Target="../tags/tag277.xml" /><Relationship Id="rId22" Type="http://schemas.openxmlformats.org/officeDocument/2006/relationships/tags" Target="../tags/tag278.xml" /><Relationship Id="rId23" Type="http://schemas.openxmlformats.org/officeDocument/2006/relationships/tags" Target="../tags/tag279.xml" /><Relationship Id="rId24" Type="http://schemas.openxmlformats.org/officeDocument/2006/relationships/tags" Target="../tags/tag280.xml" /><Relationship Id="rId25" Type="http://schemas.openxmlformats.org/officeDocument/2006/relationships/tags" Target="../tags/tag281.xml" /><Relationship Id="rId26" Type="http://schemas.openxmlformats.org/officeDocument/2006/relationships/tags" Target="../tags/tag282.xml" /><Relationship Id="rId27" Type="http://schemas.openxmlformats.org/officeDocument/2006/relationships/image" Target="../media/image10.png" /><Relationship Id="rId28" Type="http://schemas.openxmlformats.org/officeDocument/2006/relationships/tags" Target="../tags/tag283.xml" /><Relationship Id="rId29" Type="http://schemas.openxmlformats.org/officeDocument/2006/relationships/tags" Target="../tags/tag284.xml" /><Relationship Id="rId3" Type="http://schemas.openxmlformats.org/officeDocument/2006/relationships/tags" Target="../tags/tag261.xml" /><Relationship Id="rId30" Type="http://schemas.openxmlformats.org/officeDocument/2006/relationships/tags" Target="../tags/tag285.xml" /><Relationship Id="rId31" Type="http://schemas.openxmlformats.org/officeDocument/2006/relationships/tags" Target="../tags/tag286.xml" /><Relationship Id="rId32" Type="http://schemas.openxmlformats.org/officeDocument/2006/relationships/tags" Target="../tags/tag287.xml" /><Relationship Id="rId33" Type="http://schemas.openxmlformats.org/officeDocument/2006/relationships/tags" Target="../tags/tag288.xml" /><Relationship Id="rId34" Type="http://schemas.openxmlformats.org/officeDocument/2006/relationships/tags" Target="../tags/tag289.xml" /><Relationship Id="rId35" Type="http://schemas.openxmlformats.org/officeDocument/2006/relationships/tags" Target="../tags/tag290.xml" /><Relationship Id="rId36" Type="http://schemas.openxmlformats.org/officeDocument/2006/relationships/tags" Target="../tags/tag291.xml" /><Relationship Id="rId37" Type="http://schemas.openxmlformats.org/officeDocument/2006/relationships/tags" Target="../tags/tag292.xml" /><Relationship Id="rId38" Type="http://schemas.openxmlformats.org/officeDocument/2006/relationships/image" Target="../media/image11.png" /><Relationship Id="rId39" Type="http://schemas.openxmlformats.org/officeDocument/2006/relationships/tags" Target="../tags/tag293.xml" /><Relationship Id="rId4" Type="http://schemas.openxmlformats.org/officeDocument/2006/relationships/tags" Target="../tags/tag262.xml" /><Relationship Id="rId5" Type="http://schemas.openxmlformats.org/officeDocument/2006/relationships/tags" Target="../tags/tag263.xml" /><Relationship Id="rId6" Type="http://schemas.openxmlformats.org/officeDocument/2006/relationships/image" Target="../media/image5.jpeg" /><Relationship Id="rId7" Type="http://schemas.openxmlformats.org/officeDocument/2006/relationships/tags" Target="../tags/tag264.xml" /><Relationship Id="rId8" Type="http://schemas.openxmlformats.org/officeDocument/2006/relationships/tags" Target="../tags/tag265.xml" /><Relationship Id="rId9" Type="http://schemas.openxmlformats.org/officeDocument/2006/relationships/tags" Target="../tags/tag266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tags" Target="../tags/tag301.xml" /><Relationship Id="rId11" Type="http://schemas.openxmlformats.org/officeDocument/2006/relationships/tags" Target="../tags/tag302.xml" /><Relationship Id="rId12" Type="http://schemas.openxmlformats.org/officeDocument/2006/relationships/tags" Target="../tags/tag303.xml" /><Relationship Id="rId13" Type="http://schemas.openxmlformats.org/officeDocument/2006/relationships/tags" Target="../tags/tag304.xml" /><Relationship Id="rId14" Type="http://schemas.openxmlformats.org/officeDocument/2006/relationships/tags" Target="../tags/tag305.xml" /><Relationship Id="rId15" Type="http://schemas.openxmlformats.org/officeDocument/2006/relationships/tags" Target="../tags/tag306.xml" /><Relationship Id="rId16" Type="http://schemas.openxmlformats.org/officeDocument/2006/relationships/tags" Target="../tags/tag307.xml" /><Relationship Id="rId17" Type="http://schemas.openxmlformats.org/officeDocument/2006/relationships/tags" Target="../tags/tag308.xml" /><Relationship Id="rId18" Type="http://schemas.openxmlformats.org/officeDocument/2006/relationships/tags" Target="../tags/tag309.xml" /><Relationship Id="rId19" Type="http://schemas.openxmlformats.org/officeDocument/2006/relationships/tags" Target="../tags/tag310.xml" /><Relationship Id="rId2" Type="http://schemas.openxmlformats.org/officeDocument/2006/relationships/tags" Target="../tags/tag294.xml" /><Relationship Id="rId20" Type="http://schemas.openxmlformats.org/officeDocument/2006/relationships/tags" Target="../tags/tag311.xml" /><Relationship Id="rId21" Type="http://schemas.openxmlformats.org/officeDocument/2006/relationships/tags" Target="../tags/tag312.xml" /><Relationship Id="rId22" Type="http://schemas.openxmlformats.org/officeDocument/2006/relationships/tags" Target="../tags/tag313.xml" /><Relationship Id="rId23" Type="http://schemas.openxmlformats.org/officeDocument/2006/relationships/tags" Target="../tags/tag314.xml" /><Relationship Id="rId24" Type="http://schemas.openxmlformats.org/officeDocument/2006/relationships/tags" Target="../tags/tag315.xml" /><Relationship Id="rId25" Type="http://schemas.openxmlformats.org/officeDocument/2006/relationships/tags" Target="../tags/tag316.xml" /><Relationship Id="rId26" Type="http://schemas.openxmlformats.org/officeDocument/2006/relationships/tags" Target="../tags/tag317.xml" /><Relationship Id="rId27" Type="http://schemas.openxmlformats.org/officeDocument/2006/relationships/tags" Target="../tags/tag318.xml" /><Relationship Id="rId28" Type="http://schemas.openxmlformats.org/officeDocument/2006/relationships/tags" Target="../tags/tag319.xml" /><Relationship Id="rId29" Type="http://schemas.openxmlformats.org/officeDocument/2006/relationships/tags" Target="../tags/tag320.xml" /><Relationship Id="rId3" Type="http://schemas.openxmlformats.org/officeDocument/2006/relationships/tags" Target="../tags/tag295.xml" /><Relationship Id="rId30" Type="http://schemas.openxmlformats.org/officeDocument/2006/relationships/tags" Target="../tags/tag321.xml" /><Relationship Id="rId31" Type="http://schemas.openxmlformats.org/officeDocument/2006/relationships/tags" Target="../tags/tag322.xml" /><Relationship Id="rId32" Type="http://schemas.openxmlformats.org/officeDocument/2006/relationships/tags" Target="../tags/tag323.xml" /><Relationship Id="rId33" Type="http://schemas.openxmlformats.org/officeDocument/2006/relationships/tags" Target="../tags/tag324.xml" /><Relationship Id="rId34" Type="http://schemas.openxmlformats.org/officeDocument/2006/relationships/tags" Target="../tags/tag325.xml" /><Relationship Id="rId35" Type="http://schemas.openxmlformats.org/officeDocument/2006/relationships/tags" Target="../tags/tag326.xml" /><Relationship Id="rId36" Type="http://schemas.openxmlformats.org/officeDocument/2006/relationships/tags" Target="../tags/tag327.xml" /><Relationship Id="rId37" Type="http://schemas.openxmlformats.org/officeDocument/2006/relationships/tags" Target="../tags/tag328.xml" /><Relationship Id="rId38" Type="http://schemas.openxmlformats.org/officeDocument/2006/relationships/tags" Target="../tags/tag329.xml" /><Relationship Id="rId39" Type="http://schemas.openxmlformats.org/officeDocument/2006/relationships/tags" Target="../tags/tag330.xml" /><Relationship Id="rId4" Type="http://schemas.openxmlformats.org/officeDocument/2006/relationships/tags" Target="../tags/tag296.xml" /><Relationship Id="rId5" Type="http://schemas.openxmlformats.org/officeDocument/2006/relationships/tags" Target="../tags/tag297.xml" /><Relationship Id="rId6" Type="http://schemas.openxmlformats.org/officeDocument/2006/relationships/image" Target="../media/image5.jpeg" /><Relationship Id="rId7" Type="http://schemas.openxmlformats.org/officeDocument/2006/relationships/tags" Target="../tags/tag298.xml" /><Relationship Id="rId8" Type="http://schemas.openxmlformats.org/officeDocument/2006/relationships/tags" Target="../tags/tag299.xml" /><Relationship Id="rId9" Type="http://schemas.openxmlformats.org/officeDocument/2006/relationships/tags" Target="../tags/tag300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tags" Target="../tags/tag338.xml" /><Relationship Id="rId11" Type="http://schemas.openxmlformats.org/officeDocument/2006/relationships/tags" Target="../tags/tag339.xml" /><Relationship Id="rId12" Type="http://schemas.openxmlformats.org/officeDocument/2006/relationships/tags" Target="../tags/tag340.xml" /><Relationship Id="rId13" Type="http://schemas.openxmlformats.org/officeDocument/2006/relationships/tags" Target="../tags/tag341.xml" /><Relationship Id="rId14" Type="http://schemas.openxmlformats.org/officeDocument/2006/relationships/tags" Target="../tags/tag342.xml" /><Relationship Id="rId15" Type="http://schemas.openxmlformats.org/officeDocument/2006/relationships/tags" Target="../tags/tag343.xml" /><Relationship Id="rId16" Type="http://schemas.openxmlformats.org/officeDocument/2006/relationships/tags" Target="../tags/tag344.xml" /><Relationship Id="rId17" Type="http://schemas.openxmlformats.org/officeDocument/2006/relationships/tags" Target="../tags/tag345.xml" /><Relationship Id="rId18" Type="http://schemas.openxmlformats.org/officeDocument/2006/relationships/tags" Target="../tags/tag346.xml" /><Relationship Id="rId19" Type="http://schemas.openxmlformats.org/officeDocument/2006/relationships/tags" Target="../tags/tag347.xml" /><Relationship Id="rId2" Type="http://schemas.openxmlformats.org/officeDocument/2006/relationships/tags" Target="../tags/tag331.xml" /><Relationship Id="rId20" Type="http://schemas.openxmlformats.org/officeDocument/2006/relationships/tags" Target="../tags/tag348.xml" /><Relationship Id="rId21" Type="http://schemas.openxmlformats.org/officeDocument/2006/relationships/tags" Target="../tags/tag349.xml" /><Relationship Id="rId22" Type="http://schemas.openxmlformats.org/officeDocument/2006/relationships/tags" Target="../tags/tag350.xml" /><Relationship Id="rId23" Type="http://schemas.openxmlformats.org/officeDocument/2006/relationships/tags" Target="../tags/tag351.xml" /><Relationship Id="rId3" Type="http://schemas.openxmlformats.org/officeDocument/2006/relationships/tags" Target="../tags/tag332.xml" /><Relationship Id="rId4" Type="http://schemas.openxmlformats.org/officeDocument/2006/relationships/tags" Target="../tags/tag333.xml" /><Relationship Id="rId5" Type="http://schemas.openxmlformats.org/officeDocument/2006/relationships/tags" Target="../tags/tag334.xml" /><Relationship Id="rId6" Type="http://schemas.openxmlformats.org/officeDocument/2006/relationships/image" Target="../media/image5.jpeg" /><Relationship Id="rId7" Type="http://schemas.openxmlformats.org/officeDocument/2006/relationships/tags" Target="../tags/tag335.xml" /><Relationship Id="rId8" Type="http://schemas.openxmlformats.org/officeDocument/2006/relationships/tags" Target="../tags/tag336.xml" /><Relationship Id="rId9" Type="http://schemas.openxmlformats.org/officeDocument/2006/relationships/tags" Target="../tags/tag337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tags" Target="../tags/tag360.xml" /><Relationship Id="rId11" Type="http://schemas.openxmlformats.org/officeDocument/2006/relationships/tags" Target="../tags/tag361.xml" /><Relationship Id="rId12" Type="http://schemas.openxmlformats.org/officeDocument/2006/relationships/tags" Target="../tags/tag362.xml" /><Relationship Id="rId13" Type="http://schemas.openxmlformats.org/officeDocument/2006/relationships/tags" Target="../tags/tag363.xml" /><Relationship Id="rId14" Type="http://schemas.openxmlformats.org/officeDocument/2006/relationships/tags" Target="../tags/tag364.xml" /><Relationship Id="rId15" Type="http://schemas.openxmlformats.org/officeDocument/2006/relationships/tags" Target="../tags/tag365.xml" /><Relationship Id="rId16" Type="http://schemas.openxmlformats.org/officeDocument/2006/relationships/tags" Target="../tags/tag366.xml" /><Relationship Id="rId17" Type="http://schemas.openxmlformats.org/officeDocument/2006/relationships/tags" Target="../tags/tag367.xml" /><Relationship Id="rId18" Type="http://schemas.openxmlformats.org/officeDocument/2006/relationships/tags" Target="../tags/tag368.xml" /><Relationship Id="rId19" Type="http://schemas.openxmlformats.org/officeDocument/2006/relationships/tags" Target="../tags/tag369.xml" /><Relationship Id="rId2" Type="http://schemas.openxmlformats.org/officeDocument/2006/relationships/tags" Target="../tags/tag352.xml" /><Relationship Id="rId20" Type="http://schemas.openxmlformats.org/officeDocument/2006/relationships/tags" Target="../tags/tag370.xml" /><Relationship Id="rId21" Type="http://schemas.openxmlformats.org/officeDocument/2006/relationships/tags" Target="../tags/tag371.xml" /><Relationship Id="rId22" Type="http://schemas.openxmlformats.org/officeDocument/2006/relationships/tags" Target="../tags/tag372.xml" /><Relationship Id="rId23" Type="http://schemas.openxmlformats.org/officeDocument/2006/relationships/tags" Target="../tags/tag373.xml" /><Relationship Id="rId24" Type="http://schemas.openxmlformats.org/officeDocument/2006/relationships/tags" Target="../tags/tag374.xml" /><Relationship Id="rId25" Type="http://schemas.openxmlformats.org/officeDocument/2006/relationships/tags" Target="../tags/tag375.xml" /><Relationship Id="rId26" Type="http://schemas.openxmlformats.org/officeDocument/2006/relationships/tags" Target="../tags/tag376.xml" /><Relationship Id="rId27" Type="http://schemas.openxmlformats.org/officeDocument/2006/relationships/tags" Target="../tags/tag377.xml" /><Relationship Id="rId28" Type="http://schemas.openxmlformats.org/officeDocument/2006/relationships/tags" Target="../tags/tag378.xml" /><Relationship Id="rId29" Type="http://schemas.openxmlformats.org/officeDocument/2006/relationships/tags" Target="../tags/tag379.xml" /><Relationship Id="rId3" Type="http://schemas.openxmlformats.org/officeDocument/2006/relationships/tags" Target="../tags/tag353.xml" /><Relationship Id="rId4" Type="http://schemas.openxmlformats.org/officeDocument/2006/relationships/tags" Target="../tags/tag354.xml" /><Relationship Id="rId5" Type="http://schemas.openxmlformats.org/officeDocument/2006/relationships/tags" Target="../tags/tag355.xml" /><Relationship Id="rId6" Type="http://schemas.openxmlformats.org/officeDocument/2006/relationships/tags" Target="../tags/tag356.xml" /><Relationship Id="rId7" Type="http://schemas.openxmlformats.org/officeDocument/2006/relationships/tags" Target="../tags/tag357.xml" /><Relationship Id="rId8" Type="http://schemas.openxmlformats.org/officeDocument/2006/relationships/tags" Target="../tags/tag358.xml" /><Relationship Id="rId9" Type="http://schemas.openxmlformats.org/officeDocument/2006/relationships/tags" Target="../tags/tag359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tags" Target="../tags/tag388.xml" /><Relationship Id="rId11" Type="http://schemas.openxmlformats.org/officeDocument/2006/relationships/tags" Target="../tags/tag389.xml" /><Relationship Id="rId12" Type="http://schemas.openxmlformats.org/officeDocument/2006/relationships/tags" Target="../tags/tag390.xml" /><Relationship Id="rId13" Type="http://schemas.openxmlformats.org/officeDocument/2006/relationships/tags" Target="../tags/tag391.xml" /><Relationship Id="rId14" Type="http://schemas.openxmlformats.org/officeDocument/2006/relationships/tags" Target="../tags/tag392.xml" /><Relationship Id="rId15" Type="http://schemas.openxmlformats.org/officeDocument/2006/relationships/tags" Target="../tags/tag393.xml" /><Relationship Id="rId16" Type="http://schemas.openxmlformats.org/officeDocument/2006/relationships/tags" Target="../tags/tag394.xml" /><Relationship Id="rId17" Type="http://schemas.openxmlformats.org/officeDocument/2006/relationships/tags" Target="../tags/tag395.xml" /><Relationship Id="rId18" Type="http://schemas.openxmlformats.org/officeDocument/2006/relationships/tags" Target="../tags/tag396.xml" /><Relationship Id="rId2" Type="http://schemas.openxmlformats.org/officeDocument/2006/relationships/tags" Target="../tags/tag380.xml" /><Relationship Id="rId3" Type="http://schemas.openxmlformats.org/officeDocument/2006/relationships/tags" Target="../tags/tag381.xml" /><Relationship Id="rId4" Type="http://schemas.openxmlformats.org/officeDocument/2006/relationships/tags" Target="../tags/tag382.xml" /><Relationship Id="rId5" Type="http://schemas.openxmlformats.org/officeDocument/2006/relationships/tags" Target="../tags/tag383.xml" /><Relationship Id="rId6" Type="http://schemas.openxmlformats.org/officeDocument/2006/relationships/tags" Target="../tags/tag384.xml" /><Relationship Id="rId7" Type="http://schemas.openxmlformats.org/officeDocument/2006/relationships/tags" Target="../tags/tag385.xml" /><Relationship Id="rId8" Type="http://schemas.openxmlformats.org/officeDocument/2006/relationships/tags" Target="../tags/tag386.xml" /><Relationship Id="rId9" Type="http://schemas.openxmlformats.org/officeDocument/2006/relationships/tags" Target="../tags/tag387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tags" Target="../tags/tag405.xml" /><Relationship Id="rId11" Type="http://schemas.openxmlformats.org/officeDocument/2006/relationships/tags" Target="../tags/tag406.xml" /><Relationship Id="rId12" Type="http://schemas.openxmlformats.org/officeDocument/2006/relationships/tags" Target="../tags/tag407.xml" /><Relationship Id="rId13" Type="http://schemas.openxmlformats.org/officeDocument/2006/relationships/tags" Target="../tags/tag408.xml" /><Relationship Id="rId14" Type="http://schemas.openxmlformats.org/officeDocument/2006/relationships/tags" Target="../tags/tag409.xml" /><Relationship Id="rId15" Type="http://schemas.openxmlformats.org/officeDocument/2006/relationships/tags" Target="../tags/tag410.xml" /><Relationship Id="rId16" Type="http://schemas.openxmlformats.org/officeDocument/2006/relationships/tags" Target="../tags/tag411.xml" /><Relationship Id="rId17" Type="http://schemas.openxmlformats.org/officeDocument/2006/relationships/tags" Target="../tags/tag412.xml" /><Relationship Id="rId18" Type="http://schemas.openxmlformats.org/officeDocument/2006/relationships/tags" Target="../tags/tag413.xml" /><Relationship Id="rId19" Type="http://schemas.openxmlformats.org/officeDocument/2006/relationships/tags" Target="../tags/tag414.xml" /><Relationship Id="rId2" Type="http://schemas.openxmlformats.org/officeDocument/2006/relationships/tags" Target="../tags/tag397.xml" /><Relationship Id="rId20" Type="http://schemas.openxmlformats.org/officeDocument/2006/relationships/tags" Target="../tags/tag415.xml" /><Relationship Id="rId21" Type="http://schemas.openxmlformats.org/officeDocument/2006/relationships/tags" Target="../tags/tag416.xml" /><Relationship Id="rId3" Type="http://schemas.openxmlformats.org/officeDocument/2006/relationships/tags" Target="../tags/tag398.xml" /><Relationship Id="rId4" Type="http://schemas.openxmlformats.org/officeDocument/2006/relationships/tags" Target="../tags/tag399.xml" /><Relationship Id="rId5" Type="http://schemas.openxmlformats.org/officeDocument/2006/relationships/tags" Target="../tags/tag400.xml" /><Relationship Id="rId6" Type="http://schemas.openxmlformats.org/officeDocument/2006/relationships/tags" Target="../tags/tag401.xml" /><Relationship Id="rId7" Type="http://schemas.openxmlformats.org/officeDocument/2006/relationships/tags" Target="../tags/tag402.xml" /><Relationship Id="rId8" Type="http://schemas.openxmlformats.org/officeDocument/2006/relationships/tags" Target="../tags/tag403.xml" /><Relationship Id="rId9" Type="http://schemas.openxmlformats.org/officeDocument/2006/relationships/tags" Target="../tags/tag404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ags" Target="../tags/tag417.xml" /><Relationship Id="rId3" Type="http://schemas.openxmlformats.org/officeDocument/2006/relationships/tags" Target="../tags/tag418.xml" /><Relationship Id="rId4" Type="http://schemas.openxmlformats.org/officeDocument/2006/relationships/image" Target="../media/image12.png" /><Relationship Id="rId5" Type="http://schemas.openxmlformats.org/officeDocument/2006/relationships/tags" Target="../tags/tag419.xml" /><Relationship Id="rId6" Type="http://schemas.openxmlformats.org/officeDocument/2006/relationships/image" Target="../media/image13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rotWithShape="1">
          <a:blip r:embed="rId8"/>
          <a:stretch>
            <a:fillRect/>
          </a:stretch>
        </a:blipFill>
        <a:effectLst/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grpSp>
        <p:nvGrpSpPr>
          <p:cNvPr id="24" name="组合 23"/>
          <p:cNvGrpSpPr/>
          <p:nvPr>
            <p:custDataLst>
              <p:tags r:id="rId3"/>
            </p:custDataLst>
          </p:nvPr>
        </p:nvGrpSpPr>
        <p:grpSpPr>
          <a:xfrm>
            <a:off x="696595" y="822325"/>
            <a:ext cx="7265035" cy="1118870"/>
            <a:chOff x="586" y="1320"/>
            <a:chExt cx="13634" cy="1762"/>
          </a:xfrm>
        </p:grpSpPr>
        <p:sp>
          <p:nvSpPr>
            <p:cNvPr id="27" name="横卷形 26"/>
            <p:cNvSpPr/>
            <p:nvPr>
              <p:custDataLst>
                <p:tags r:id="rId4"/>
              </p:custDataLst>
            </p:nvPr>
          </p:nvSpPr>
          <p:spPr>
            <a:xfrm>
              <a:off x="586" y="1320"/>
              <a:ext cx="13634" cy="1762"/>
            </a:xfrm>
            <a:prstGeom prst="horizontalScroll">
              <a:avLst/>
            </a:prstGeom>
            <a:solidFill>
              <a:schemeClr val="accent1">
                <a:lumMod val="20000"/>
                <a:lumOff val="80000"/>
              </a:schemeClr>
            </a:solidFill>
            <a:ln w="28575"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Times New Roman" panose="02020603050405020304" charset="0"/>
                <a:cs typeface="Times New Roman" panose="02020603050405020304" charset="0"/>
              </a:endParaRPr>
            </a:p>
          </p:txBody>
        </p:sp>
        <p:sp>
          <p:nvSpPr>
            <p:cNvPr id="30" name="文本框 29"/>
            <p:cNvSpPr txBox="1"/>
            <p:nvPr>
              <p:custDataLst>
                <p:tags r:id="rId5"/>
              </p:custDataLst>
            </p:nvPr>
          </p:nvSpPr>
          <p:spPr>
            <a:xfrm>
              <a:off x="714" y="1646"/>
              <a:ext cx="13506" cy="10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600" b="1">
                  <a:latin typeface="Times New Roman" panose="02020603050405020304" charset="0"/>
                  <a:cs typeface="Times New Roman" panose="02020603050405020304" charset="0"/>
                </a:rPr>
                <a:t>第二章 烃</a:t>
              </a:r>
              <a:endParaRPr lang="zh-CN" altLang="en-US" sz="3600" b="1">
                <a:latin typeface="Times New Roman" panose="02020603050405020304" charset="0"/>
                <a:cs typeface="Times New Roman" panose="02020603050405020304" charset="0"/>
              </a:endParaRPr>
            </a:p>
          </p:txBody>
        </p:sp>
      </p:grpSp>
      <p:sp>
        <p:nvSpPr>
          <p:cNvPr id="31" name="剪去对角的矩形 30"/>
          <p:cNvSpPr/>
          <p:nvPr>
            <p:custDataLst>
              <p:tags r:id="rId6"/>
            </p:custDataLst>
          </p:nvPr>
        </p:nvSpPr>
        <p:spPr>
          <a:xfrm>
            <a:off x="900430" y="2211070"/>
            <a:ext cx="7180580" cy="742950"/>
          </a:xfrm>
          <a:prstGeom prst="snip2Diag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>
                <a:solidFill>
                  <a:schemeClr val="tx1"/>
                </a:solidFill>
              </a:rPr>
              <a:t>第三节</a:t>
            </a:r>
            <a:r>
              <a:rPr lang="en-US" altLang="zh-CN" sz="3200" b="1">
                <a:solidFill>
                  <a:schemeClr val="tx1"/>
                </a:solidFill>
              </a:rPr>
              <a:t> </a:t>
            </a:r>
            <a:r>
              <a:rPr lang="zh-CN" altLang="zh-CN" sz="3200" b="1">
                <a:solidFill>
                  <a:schemeClr val="tx1"/>
                </a:solidFill>
              </a:rPr>
              <a:t>芳香烃</a:t>
            </a:r>
            <a:endParaRPr lang="zh-CN" altLang="zh-CN" sz="3200" b="1">
              <a:solidFill>
                <a:schemeClr val="tx1"/>
              </a:solidFill>
            </a:endParaRPr>
          </a:p>
        </p:txBody>
      </p:sp>
      <p:sp>
        <p:nvSpPr>
          <p:cNvPr id="34" name="剪去同侧角的矩形 33"/>
          <p:cNvSpPr/>
          <p:nvPr>
            <p:custDataLst>
              <p:tags r:id="rId7"/>
            </p:custDataLst>
          </p:nvPr>
        </p:nvSpPr>
        <p:spPr>
          <a:xfrm>
            <a:off x="2276475" y="3398520"/>
            <a:ext cx="4428490" cy="757555"/>
          </a:xfrm>
          <a:prstGeom prst="snip2Same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>
                <a:solidFill>
                  <a:schemeClr val="tx1"/>
                </a:solidFill>
              </a:rPr>
              <a:t>第二课时</a:t>
            </a:r>
            <a:r>
              <a:rPr lang="en-US" altLang="zh-CN" sz="3200" b="1">
                <a:solidFill>
                  <a:schemeClr val="tx1"/>
                </a:solidFill>
              </a:rPr>
              <a:t> </a:t>
            </a:r>
            <a:r>
              <a:rPr lang="zh-CN" altLang="en-US" sz="3200" b="1">
                <a:solidFill>
                  <a:schemeClr val="tx1"/>
                </a:solidFill>
              </a:rPr>
              <a:t> 苯的同系物</a:t>
            </a:r>
            <a:endParaRPr lang="zh-CN" altLang="en-US" sz="3200" b="1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>
            <p:custDataLst>
              <p:tags r:id="rId3"/>
            </p:custDataLst>
          </p:nvPr>
        </p:nvSpPr>
        <p:spPr>
          <a:xfrm>
            <a:off x="1367790" y="196850"/>
            <a:ext cx="654367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indent="0" algn="l"/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二、苯的同系物</a:t>
            </a:r>
            <a:endParaRPr lang="zh-CN" altLang="en-US" sz="3200" b="1">
              <a:solidFill>
                <a:srgbClr val="000000"/>
              </a:solidFill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>
            <p:custDataLst>
              <p:tags r:id="rId4"/>
            </p:custDataLst>
          </p:nvPr>
        </p:nvSpPr>
        <p:spPr>
          <a:xfrm>
            <a:off x="649605" y="1771015"/>
            <a:ext cx="9835515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800" b="1" smtClean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苯环上氢原子被</a:t>
            </a:r>
            <a:r>
              <a:rPr lang="zh-CN" altLang="en-US" sz="28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烷基</a:t>
            </a:r>
            <a:r>
              <a:rPr lang="zh-CN" altLang="en-US" sz="2800" b="1" smtClean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取代所得到的一系列产物称为苯的同系物</a:t>
            </a:r>
            <a:endParaRPr lang="zh-CN" altLang="en-US" sz="2800" b="1" smtClean="0"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charset="0"/>
              <a:sym typeface="+mn-ea"/>
            </a:endParaRPr>
          </a:p>
        </p:txBody>
      </p:sp>
      <p:grpSp>
        <p:nvGrpSpPr>
          <p:cNvPr id="76" name="组合 75"/>
          <p:cNvGrpSpPr/>
          <p:nvPr>
            <p:custDataLst>
              <p:tags r:id="rId5"/>
            </p:custDataLst>
          </p:nvPr>
        </p:nvGrpSpPr>
        <p:grpSpPr>
          <a:xfrm>
            <a:off x="45085" y="1083945"/>
            <a:ext cx="2768600" cy="521970"/>
            <a:chOff x="616" y="554"/>
            <a:chExt cx="4360" cy="822"/>
          </a:xfrm>
        </p:grpSpPr>
        <p:sp>
          <p:nvSpPr>
            <p:cNvPr id="77" name="文本框 76"/>
            <p:cNvSpPr txBox="1"/>
            <p:nvPr>
              <p:custDataLst>
                <p:tags r:id="rId6"/>
              </p:custDataLst>
            </p:nvPr>
          </p:nvSpPr>
          <p:spPr>
            <a:xfrm>
              <a:off x="1453" y="554"/>
              <a:ext cx="3523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en-US" altLang="zh-CN" sz="2800" b="1" kern="100">
                  <a:solidFill>
                    <a:schemeClr val="tx1"/>
                  </a:solidFill>
                  <a:latin typeface="Times New Roman" panose="02020603050405020304" charset="0"/>
                  <a:ea typeface="宋体-简" panose="02010800040101010101" charset="-122"/>
                  <a:cs typeface="Times New Roman" panose="02020603050405020304" charset="0"/>
                  <a:sym typeface="+mn-ea"/>
                </a:rPr>
                <a:t>1.</a:t>
              </a:r>
              <a:r>
                <a:rPr lang="zh-CN" altLang="en-US" sz="2800" b="1" kern="100">
                  <a:solidFill>
                    <a:schemeClr val="tx1"/>
                  </a:solidFill>
                  <a:latin typeface="Times New Roman" panose="02020603050405020304" charset="0"/>
                  <a:ea typeface="宋体-简" panose="02010800040101010101" charset="-122"/>
                  <a:cs typeface="Times New Roman" panose="02020603050405020304" charset="0"/>
                  <a:sym typeface="+mn-ea"/>
                </a:rPr>
                <a:t>苯的同系物</a:t>
              </a:r>
              <a:endParaRPr lang="zh-CN" altLang="en-US" sz="2800" b="1" kern="100">
                <a:solidFill>
                  <a:schemeClr val="tx1"/>
                </a:solidFill>
                <a:latin typeface="Times New Roman" panose="02020603050405020304" charset="0"/>
                <a:ea typeface="宋体-简" panose="02010800040101010101" charset="-122"/>
                <a:cs typeface="Times New Roman" panose="02020603050405020304" charset="0"/>
                <a:sym typeface="+mn-ea"/>
              </a:endParaRPr>
            </a:p>
          </p:txBody>
        </p:sp>
        <p:sp>
          <p:nvSpPr>
            <p:cNvPr id="78" name="AutoShape 117"/>
            <p:cNvSpPr/>
            <p:nvPr>
              <p:custDataLst>
                <p:tags r:id="rId7"/>
              </p:custDataLst>
            </p:nvPr>
          </p:nvSpPr>
          <p:spPr bwMode="auto">
            <a:xfrm>
              <a:off x="616" y="723"/>
              <a:ext cx="837" cy="631"/>
            </a:xfrm>
            <a:custGeom>
              <a:gdLst>
                <a:gd name="T0" fmla="+- 0 10799 1"/>
                <a:gd name="T1" fmla="*/ T0 w 21596"/>
                <a:gd name="T2" fmla="*/ 10800 h 21600"/>
                <a:gd name="T3" fmla="+- 0 10799 1"/>
                <a:gd name="T4" fmla="*/ T3 w 21596"/>
                <a:gd name="T5" fmla="*/ 10800 h 21600"/>
                <a:gd name="T6" fmla="+- 0 10799 1"/>
                <a:gd name="T7" fmla="*/ T6 w 21596"/>
                <a:gd name="T8" fmla="*/ 10800 h 21600"/>
                <a:gd name="T9" fmla="+- 0 10799 1"/>
                <a:gd name="T10" fmla="*/ T9 w 21596"/>
                <a:gd name="T11" fmla="*/ 10800 h 21600"/>
              </a:gdLst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96" h="21600">
                  <a:moveTo>
                    <a:pt x="4511" y="2151"/>
                  </a:moveTo>
                  <a:lnTo>
                    <a:pt x="6064" y="3877"/>
                  </a:lnTo>
                  <a:lnTo>
                    <a:pt x="4246" y="6302"/>
                  </a:lnTo>
                  <a:lnTo>
                    <a:pt x="1353" y="6302"/>
                  </a:lnTo>
                  <a:cubicBezTo>
                    <a:pt x="1353" y="6302"/>
                    <a:pt x="4511" y="2151"/>
                    <a:pt x="4511" y="2151"/>
                  </a:cubicBezTo>
                  <a:close/>
                  <a:moveTo>
                    <a:pt x="17348" y="6302"/>
                  </a:moveTo>
                  <a:lnTo>
                    <a:pt x="15531" y="3877"/>
                  </a:lnTo>
                  <a:lnTo>
                    <a:pt x="17082" y="2153"/>
                  </a:lnTo>
                  <a:lnTo>
                    <a:pt x="20191" y="6302"/>
                  </a:lnTo>
                  <a:cubicBezTo>
                    <a:pt x="20191" y="6302"/>
                    <a:pt x="17348" y="6302"/>
                    <a:pt x="17348" y="6302"/>
                  </a:cubicBezTo>
                  <a:close/>
                  <a:moveTo>
                    <a:pt x="17264" y="7202"/>
                  </a:moveTo>
                  <a:lnTo>
                    <a:pt x="19663" y="7202"/>
                  </a:lnTo>
                  <a:lnTo>
                    <a:pt x="13021" y="16638"/>
                  </a:lnTo>
                  <a:cubicBezTo>
                    <a:pt x="13021" y="16638"/>
                    <a:pt x="17264" y="7202"/>
                    <a:pt x="17264" y="7202"/>
                  </a:cubicBezTo>
                  <a:close/>
                  <a:moveTo>
                    <a:pt x="8574" y="16637"/>
                  </a:moveTo>
                  <a:lnTo>
                    <a:pt x="1933" y="7202"/>
                  </a:lnTo>
                  <a:lnTo>
                    <a:pt x="4330" y="7202"/>
                  </a:lnTo>
                  <a:cubicBezTo>
                    <a:pt x="4330" y="7202"/>
                    <a:pt x="8574" y="16637"/>
                    <a:pt x="8574" y="16637"/>
                  </a:cubicBezTo>
                  <a:close/>
                  <a:moveTo>
                    <a:pt x="8429" y="7202"/>
                  </a:moveTo>
                  <a:lnTo>
                    <a:pt x="10084" y="18249"/>
                  </a:lnTo>
                  <a:lnTo>
                    <a:pt x="5117" y="7202"/>
                  </a:lnTo>
                  <a:cubicBezTo>
                    <a:pt x="5117" y="7202"/>
                    <a:pt x="8429" y="7202"/>
                    <a:pt x="8429" y="7202"/>
                  </a:cubicBezTo>
                  <a:close/>
                  <a:moveTo>
                    <a:pt x="6584" y="4456"/>
                  </a:moveTo>
                  <a:lnTo>
                    <a:pt x="8246" y="6302"/>
                  </a:lnTo>
                  <a:lnTo>
                    <a:pt x="5200" y="6302"/>
                  </a:lnTo>
                  <a:cubicBezTo>
                    <a:pt x="5200" y="6302"/>
                    <a:pt x="6584" y="4456"/>
                    <a:pt x="6584" y="4456"/>
                  </a:cubicBezTo>
                  <a:close/>
                  <a:moveTo>
                    <a:pt x="6543" y="3238"/>
                  </a:moveTo>
                  <a:lnTo>
                    <a:pt x="5250" y="1800"/>
                  </a:lnTo>
                  <a:lnTo>
                    <a:pt x="7621" y="1800"/>
                  </a:lnTo>
                  <a:cubicBezTo>
                    <a:pt x="7621" y="1800"/>
                    <a:pt x="6543" y="3238"/>
                    <a:pt x="6543" y="3238"/>
                  </a:cubicBezTo>
                  <a:close/>
                  <a:moveTo>
                    <a:pt x="10797" y="3466"/>
                  </a:moveTo>
                  <a:lnTo>
                    <a:pt x="9299" y="1800"/>
                  </a:lnTo>
                  <a:lnTo>
                    <a:pt x="12296" y="1800"/>
                  </a:lnTo>
                  <a:cubicBezTo>
                    <a:pt x="12296" y="1800"/>
                    <a:pt x="10797" y="3466"/>
                    <a:pt x="10797" y="3466"/>
                  </a:cubicBezTo>
                  <a:close/>
                  <a:moveTo>
                    <a:pt x="13974" y="1800"/>
                  </a:moveTo>
                  <a:lnTo>
                    <a:pt x="16345" y="1800"/>
                  </a:lnTo>
                  <a:lnTo>
                    <a:pt x="15052" y="3238"/>
                  </a:lnTo>
                  <a:cubicBezTo>
                    <a:pt x="15052" y="3238"/>
                    <a:pt x="13974" y="1800"/>
                    <a:pt x="13974" y="1800"/>
                  </a:cubicBezTo>
                  <a:close/>
                  <a:moveTo>
                    <a:pt x="13349" y="6302"/>
                  </a:moveTo>
                  <a:lnTo>
                    <a:pt x="15011" y="4456"/>
                  </a:lnTo>
                  <a:lnTo>
                    <a:pt x="16394" y="6302"/>
                  </a:lnTo>
                  <a:cubicBezTo>
                    <a:pt x="16394" y="6302"/>
                    <a:pt x="13349" y="6302"/>
                    <a:pt x="13349" y="6302"/>
                  </a:cubicBezTo>
                  <a:close/>
                  <a:moveTo>
                    <a:pt x="13166" y="7202"/>
                  </a:moveTo>
                  <a:lnTo>
                    <a:pt x="16478" y="7202"/>
                  </a:lnTo>
                  <a:lnTo>
                    <a:pt x="11511" y="18249"/>
                  </a:lnTo>
                  <a:cubicBezTo>
                    <a:pt x="11511" y="18249"/>
                    <a:pt x="13166" y="7202"/>
                    <a:pt x="13166" y="7202"/>
                  </a:cubicBezTo>
                  <a:close/>
                  <a:moveTo>
                    <a:pt x="12478" y="7202"/>
                  </a:moveTo>
                  <a:lnTo>
                    <a:pt x="10797" y="18414"/>
                  </a:lnTo>
                  <a:lnTo>
                    <a:pt x="9117" y="7202"/>
                  </a:lnTo>
                  <a:cubicBezTo>
                    <a:pt x="9117" y="7202"/>
                    <a:pt x="12478" y="7202"/>
                    <a:pt x="12478" y="7202"/>
                  </a:cubicBezTo>
                  <a:close/>
                  <a:moveTo>
                    <a:pt x="8773" y="5716"/>
                  </a:moveTo>
                  <a:lnTo>
                    <a:pt x="7064" y="3817"/>
                  </a:lnTo>
                  <a:lnTo>
                    <a:pt x="8426" y="2000"/>
                  </a:lnTo>
                  <a:lnTo>
                    <a:pt x="10270" y="4051"/>
                  </a:lnTo>
                  <a:cubicBezTo>
                    <a:pt x="10270" y="4051"/>
                    <a:pt x="8773" y="5716"/>
                    <a:pt x="8773" y="5716"/>
                  </a:cubicBezTo>
                  <a:close/>
                  <a:moveTo>
                    <a:pt x="11325" y="4051"/>
                  </a:moveTo>
                  <a:lnTo>
                    <a:pt x="13169" y="2000"/>
                  </a:lnTo>
                  <a:lnTo>
                    <a:pt x="14531" y="3817"/>
                  </a:lnTo>
                  <a:lnTo>
                    <a:pt x="12822" y="5716"/>
                  </a:lnTo>
                  <a:cubicBezTo>
                    <a:pt x="12822" y="5716"/>
                    <a:pt x="11325" y="4051"/>
                    <a:pt x="11325" y="4051"/>
                  </a:cubicBezTo>
                  <a:close/>
                  <a:moveTo>
                    <a:pt x="12296" y="6302"/>
                  </a:moveTo>
                  <a:lnTo>
                    <a:pt x="9299" y="6302"/>
                  </a:lnTo>
                  <a:lnTo>
                    <a:pt x="10797" y="4638"/>
                  </a:lnTo>
                  <a:cubicBezTo>
                    <a:pt x="10797" y="4638"/>
                    <a:pt x="12296" y="6302"/>
                    <a:pt x="12296" y="6302"/>
                  </a:cubicBezTo>
                  <a:close/>
                  <a:moveTo>
                    <a:pt x="21200" y="5102"/>
                  </a:moveTo>
                  <a:lnTo>
                    <a:pt x="17771" y="527"/>
                  </a:lnTo>
                  <a:cubicBezTo>
                    <a:pt x="17518" y="189"/>
                    <a:pt x="17176" y="0"/>
                    <a:pt x="16817" y="0"/>
                  </a:cubicBezTo>
                  <a:lnTo>
                    <a:pt x="4779" y="0"/>
                  </a:lnTo>
                  <a:cubicBezTo>
                    <a:pt x="4420" y="0"/>
                    <a:pt x="4077" y="189"/>
                    <a:pt x="3824" y="527"/>
                  </a:cubicBezTo>
                  <a:lnTo>
                    <a:pt x="395" y="5102"/>
                  </a:lnTo>
                  <a:cubicBezTo>
                    <a:pt x="131" y="5455"/>
                    <a:pt x="-1" y="5921"/>
                    <a:pt x="-1" y="6387"/>
                  </a:cubicBezTo>
                  <a:cubicBezTo>
                    <a:pt x="1" y="6810"/>
                    <a:pt x="114" y="7233"/>
                    <a:pt x="341" y="7573"/>
                  </a:cubicBezTo>
                  <a:lnTo>
                    <a:pt x="9788" y="20995"/>
                  </a:lnTo>
                  <a:cubicBezTo>
                    <a:pt x="10045" y="21379"/>
                    <a:pt x="10412" y="21599"/>
                    <a:pt x="10797" y="21599"/>
                  </a:cubicBezTo>
                  <a:cubicBezTo>
                    <a:pt x="11183" y="21599"/>
                    <a:pt x="11550" y="21379"/>
                    <a:pt x="11807" y="20995"/>
                  </a:cubicBezTo>
                  <a:lnTo>
                    <a:pt x="21255" y="7573"/>
                  </a:lnTo>
                  <a:cubicBezTo>
                    <a:pt x="21485" y="7226"/>
                    <a:pt x="21598" y="6791"/>
                    <a:pt x="21595" y="6359"/>
                  </a:cubicBezTo>
                  <a:cubicBezTo>
                    <a:pt x="21593" y="5902"/>
                    <a:pt x="21459" y="5449"/>
                    <a:pt x="21200" y="5102"/>
                  </a:cubicBezTo>
                </a:path>
              </a:pathLst>
            </a:custGeom>
            <a:gradFill>
              <a:gsLst>
                <a:gs pos="49000">
                  <a:srgbClr val="00B0F0">
                    <a:alpha val="100000"/>
                  </a:srgbClr>
                </a:gs>
                <a:gs pos="100000">
                  <a:srgbClr val="00B0F0"/>
                </a:gs>
                <a:gs pos="99000">
                  <a:schemeClr val="bg2"/>
                </a:gs>
              </a:gsLst>
              <a:lin ang="5400000" scaled="0"/>
            </a:gradFill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r>
                <a: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 MT" panose="020b0502020104020203" charset="0"/>
                  <a:ea typeface="宋体" panose="02010600030101010101" pitchFamily="2" charset="-122"/>
                  <a:sym typeface="Gill Sans MT" panose="020b0502020104020203" charset="0"/>
                </a:rPr>
                <a:t>	</a:t>
              </a: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 MT" panose="020b0502020104020203" charset="0"/>
                <a:ea typeface="宋体" panose="02010600030101010101" pitchFamily="2" charset="-122"/>
                <a:sym typeface="Gill Sans MT" panose="020b0502020104020203" charset="0"/>
              </a:endParaRPr>
            </a:p>
          </p:txBody>
        </p:sp>
      </p:grpSp>
      <p:sp>
        <p:nvSpPr>
          <p:cNvPr id="6" name="矩形 5"/>
          <p:cNvSpPr/>
          <p:nvPr>
            <p:custDataLst>
              <p:tags r:id="rId8"/>
            </p:custDataLst>
          </p:nvPr>
        </p:nvSpPr>
        <p:spPr>
          <a:xfrm>
            <a:off x="649711" y="2457923"/>
            <a:ext cx="4904919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0">
              <a:buClr>
                <a:srgbClr val="FF0000"/>
              </a:buClr>
              <a:buFont typeface="Arial" panose="020b0604020202020204" pitchFamily="34" charset="0"/>
              <a:buNone/>
            </a:pPr>
            <a:r>
              <a:rPr lang="zh-CN" altLang="en-US" sz="2800" b="1" smtClean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通式：</a:t>
            </a:r>
            <a:r>
              <a:rPr lang="en-US" altLang="zh-CN" sz="2800" b="1" smtClean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C</a:t>
            </a:r>
            <a:r>
              <a:rPr lang="en-US" altLang="zh-CN" sz="2800" b="1" baseline="-25000" smtClean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n</a:t>
            </a:r>
            <a:r>
              <a:rPr lang="en-US" altLang="zh-CN" sz="2800" b="1" smtClean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H</a:t>
            </a:r>
            <a:r>
              <a:rPr lang="en-US" altLang="zh-CN" sz="2800" b="1" baseline="-25000" smtClean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2n</a:t>
            </a:r>
            <a:r>
              <a:rPr lang="zh-CN" altLang="en-US" sz="2800" b="1" baseline="-25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－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6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（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n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≥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6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）</a:t>
            </a:r>
            <a:endParaRPr lang="zh-CN" altLang="en-US" sz="28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5" name="文本框 4"/>
          <p:cNvSpPr txBox="1"/>
          <p:nvPr>
            <p:custDataLst>
              <p:tags r:id="rId9"/>
            </p:custDataLst>
          </p:nvPr>
        </p:nvSpPr>
        <p:spPr>
          <a:xfrm>
            <a:off x="649605" y="4047490"/>
            <a:ext cx="10433685" cy="9531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 b="1" smtClean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一般具有类似苯的气味的</a:t>
            </a:r>
            <a:r>
              <a:rPr lang="en-US" altLang="zh-CN" sz="2800" b="1" smtClean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_________</a:t>
            </a:r>
            <a:r>
              <a:rPr lang="zh-CN" altLang="en-US" sz="2800" b="1" smtClean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，</a:t>
            </a:r>
            <a:r>
              <a:rPr lang="en-US" altLang="zh-CN" sz="2800" b="1" smtClean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____</a:t>
            </a:r>
            <a:r>
              <a:rPr lang="zh-CN" altLang="en-US" sz="28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溶于水</a:t>
            </a:r>
            <a:r>
              <a:rPr lang="zh-CN" altLang="en-US" sz="2800" b="1" smtClean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，</a:t>
            </a:r>
            <a:r>
              <a:rPr lang="en-US" altLang="zh-CN" sz="2800" b="1" smtClean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_____</a:t>
            </a:r>
            <a:r>
              <a:rPr lang="zh-CN" altLang="en-US" sz="2800" b="1" smtClean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溶于有机溶剂，密度比水的</a:t>
            </a:r>
            <a:r>
              <a:rPr lang="en-US" altLang="zh-CN" sz="2800" b="1" smtClean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______</a:t>
            </a:r>
            <a:r>
              <a:rPr lang="zh-CN" altLang="en-US" sz="2800" b="1" smtClean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。</a:t>
            </a:r>
            <a:endParaRPr lang="en-US" altLang="zh-CN" sz="2800" b="1" smtClean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19" name="文本框 18"/>
          <p:cNvSpPr txBox="1"/>
          <p:nvPr>
            <p:custDataLst>
              <p:tags r:id="rId10"/>
            </p:custDataLst>
          </p:nvPr>
        </p:nvSpPr>
        <p:spPr>
          <a:xfrm>
            <a:off x="4646930" y="3964940"/>
            <a:ext cx="161290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8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无色液体</a:t>
            </a:r>
            <a:endParaRPr lang="zh-CN" altLang="en-US" sz="2800" b="1" smtClean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20" name="文本框 19"/>
          <p:cNvSpPr txBox="1"/>
          <p:nvPr>
            <p:custDataLst>
              <p:tags r:id="rId11"/>
            </p:custDataLst>
          </p:nvPr>
        </p:nvSpPr>
        <p:spPr>
          <a:xfrm>
            <a:off x="6684010" y="4044315"/>
            <a:ext cx="540385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8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不</a:t>
            </a:r>
            <a:endParaRPr lang="zh-CN" altLang="en-US" sz="2800" b="1" smtClean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21" name="文本框 20"/>
          <p:cNvSpPr txBox="1"/>
          <p:nvPr>
            <p:custDataLst>
              <p:tags r:id="rId12"/>
            </p:custDataLst>
          </p:nvPr>
        </p:nvSpPr>
        <p:spPr>
          <a:xfrm>
            <a:off x="8976995" y="4044315"/>
            <a:ext cx="54038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28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易</a:t>
            </a:r>
            <a:endParaRPr lang="zh-CN" altLang="en-US" sz="2800" b="1" smtClean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22" name="文本框 21"/>
          <p:cNvSpPr txBox="1"/>
          <p:nvPr>
            <p:custDataLst>
              <p:tags r:id="rId13"/>
            </p:custDataLst>
          </p:nvPr>
        </p:nvSpPr>
        <p:spPr>
          <a:xfrm>
            <a:off x="4106545" y="4478655"/>
            <a:ext cx="54038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28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小</a:t>
            </a:r>
            <a:endParaRPr lang="zh-CN" altLang="en-US" sz="2800" b="1" smtClean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charset="0"/>
              <a:sym typeface="+mn-ea"/>
            </a:endParaRPr>
          </a:p>
        </p:txBody>
      </p:sp>
      <p:grpSp>
        <p:nvGrpSpPr>
          <p:cNvPr id="23" name="组合 22"/>
          <p:cNvGrpSpPr/>
          <p:nvPr>
            <p:custDataLst>
              <p:tags r:id="rId14"/>
            </p:custDataLst>
          </p:nvPr>
        </p:nvGrpSpPr>
        <p:grpSpPr>
          <a:xfrm>
            <a:off x="90805" y="3348990"/>
            <a:ext cx="4556125" cy="521970"/>
            <a:chOff x="616" y="554"/>
            <a:chExt cx="7175" cy="822"/>
          </a:xfrm>
        </p:grpSpPr>
        <p:sp>
          <p:nvSpPr>
            <p:cNvPr id="24" name="文本框 23"/>
            <p:cNvSpPr txBox="1"/>
            <p:nvPr>
              <p:custDataLst>
                <p:tags r:id="rId15"/>
              </p:custDataLst>
            </p:nvPr>
          </p:nvSpPr>
          <p:spPr>
            <a:xfrm>
              <a:off x="1453" y="554"/>
              <a:ext cx="6338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en-US" altLang="zh-CN" sz="2800" b="1" kern="100">
                  <a:solidFill>
                    <a:schemeClr val="tx1"/>
                  </a:solidFill>
                  <a:latin typeface="Times New Roman" panose="02020603050405020304" charset="0"/>
                  <a:ea typeface="宋体-简" panose="02010800040101010101" charset="-122"/>
                  <a:cs typeface="Times New Roman" panose="02020603050405020304" charset="0"/>
                  <a:sym typeface="+mn-ea"/>
                </a:rPr>
                <a:t>2.</a:t>
              </a:r>
              <a:r>
                <a:rPr lang="zh-CN" altLang="en-US" sz="2800" b="1" kern="100">
                  <a:solidFill>
                    <a:schemeClr val="tx1"/>
                  </a:solidFill>
                  <a:latin typeface="Times New Roman" panose="02020603050405020304" charset="0"/>
                  <a:ea typeface="宋体-简" panose="02010800040101010101" charset="-122"/>
                  <a:cs typeface="Times New Roman" panose="02020603050405020304" charset="0"/>
                  <a:sym typeface="+mn-ea"/>
                </a:rPr>
                <a:t>苯的同系物的物理性质</a:t>
              </a:r>
              <a:endParaRPr lang="en-US" altLang="zh-CN" sz="2800" b="1" kern="100">
                <a:solidFill>
                  <a:schemeClr val="tx1"/>
                </a:solidFill>
                <a:latin typeface="Times New Roman" panose="02020603050405020304" charset="0"/>
                <a:ea typeface="宋体-简" panose="02010800040101010101" charset="-122"/>
                <a:cs typeface="Times New Roman" panose="02020603050405020304" charset="0"/>
                <a:sym typeface="+mn-ea"/>
              </a:endParaRPr>
            </a:p>
          </p:txBody>
        </p:sp>
        <p:sp>
          <p:nvSpPr>
            <p:cNvPr id="25" name="AutoShape 117"/>
            <p:cNvSpPr/>
            <p:nvPr>
              <p:custDataLst>
                <p:tags r:id="rId16"/>
              </p:custDataLst>
            </p:nvPr>
          </p:nvSpPr>
          <p:spPr bwMode="auto">
            <a:xfrm>
              <a:off x="616" y="745"/>
              <a:ext cx="837" cy="631"/>
            </a:xfrm>
            <a:custGeom>
              <a:gdLst>
                <a:gd name="T0" fmla="+- 0 10799 1"/>
                <a:gd name="T1" fmla="*/ T0 w 21596"/>
                <a:gd name="T2" fmla="*/ 10800 h 21600"/>
                <a:gd name="T3" fmla="+- 0 10799 1"/>
                <a:gd name="T4" fmla="*/ T3 w 21596"/>
                <a:gd name="T5" fmla="*/ 10800 h 21600"/>
                <a:gd name="T6" fmla="+- 0 10799 1"/>
                <a:gd name="T7" fmla="*/ T6 w 21596"/>
                <a:gd name="T8" fmla="*/ 10800 h 21600"/>
                <a:gd name="T9" fmla="+- 0 10799 1"/>
                <a:gd name="T10" fmla="*/ T9 w 21596"/>
                <a:gd name="T11" fmla="*/ 10800 h 21600"/>
              </a:gdLst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96" h="21600">
                  <a:moveTo>
                    <a:pt x="4511" y="2151"/>
                  </a:moveTo>
                  <a:lnTo>
                    <a:pt x="6064" y="3877"/>
                  </a:lnTo>
                  <a:lnTo>
                    <a:pt x="4246" y="6302"/>
                  </a:lnTo>
                  <a:lnTo>
                    <a:pt x="1353" y="6302"/>
                  </a:lnTo>
                  <a:cubicBezTo>
                    <a:pt x="1353" y="6302"/>
                    <a:pt x="4511" y="2151"/>
                    <a:pt x="4511" y="2151"/>
                  </a:cubicBezTo>
                  <a:close/>
                  <a:moveTo>
                    <a:pt x="17348" y="6302"/>
                  </a:moveTo>
                  <a:lnTo>
                    <a:pt x="15531" y="3877"/>
                  </a:lnTo>
                  <a:lnTo>
                    <a:pt x="17082" y="2153"/>
                  </a:lnTo>
                  <a:lnTo>
                    <a:pt x="20191" y="6302"/>
                  </a:lnTo>
                  <a:cubicBezTo>
                    <a:pt x="20191" y="6302"/>
                    <a:pt x="17348" y="6302"/>
                    <a:pt x="17348" y="6302"/>
                  </a:cubicBezTo>
                  <a:close/>
                  <a:moveTo>
                    <a:pt x="17264" y="7202"/>
                  </a:moveTo>
                  <a:lnTo>
                    <a:pt x="19663" y="7202"/>
                  </a:lnTo>
                  <a:lnTo>
                    <a:pt x="13021" y="16638"/>
                  </a:lnTo>
                  <a:cubicBezTo>
                    <a:pt x="13021" y="16638"/>
                    <a:pt x="17264" y="7202"/>
                    <a:pt x="17264" y="7202"/>
                  </a:cubicBezTo>
                  <a:close/>
                  <a:moveTo>
                    <a:pt x="8574" y="16637"/>
                  </a:moveTo>
                  <a:lnTo>
                    <a:pt x="1933" y="7202"/>
                  </a:lnTo>
                  <a:lnTo>
                    <a:pt x="4330" y="7202"/>
                  </a:lnTo>
                  <a:cubicBezTo>
                    <a:pt x="4330" y="7202"/>
                    <a:pt x="8574" y="16637"/>
                    <a:pt x="8574" y="16637"/>
                  </a:cubicBezTo>
                  <a:close/>
                  <a:moveTo>
                    <a:pt x="8429" y="7202"/>
                  </a:moveTo>
                  <a:lnTo>
                    <a:pt x="10084" y="18249"/>
                  </a:lnTo>
                  <a:lnTo>
                    <a:pt x="5117" y="7202"/>
                  </a:lnTo>
                  <a:cubicBezTo>
                    <a:pt x="5117" y="7202"/>
                    <a:pt x="8429" y="7202"/>
                    <a:pt x="8429" y="7202"/>
                  </a:cubicBezTo>
                  <a:close/>
                  <a:moveTo>
                    <a:pt x="6584" y="4456"/>
                  </a:moveTo>
                  <a:lnTo>
                    <a:pt x="8246" y="6302"/>
                  </a:lnTo>
                  <a:lnTo>
                    <a:pt x="5200" y="6302"/>
                  </a:lnTo>
                  <a:cubicBezTo>
                    <a:pt x="5200" y="6302"/>
                    <a:pt x="6584" y="4456"/>
                    <a:pt x="6584" y="4456"/>
                  </a:cubicBezTo>
                  <a:close/>
                  <a:moveTo>
                    <a:pt x="6543" y="3238"/>
                  </a:moveTo>
                  <a:lnTo>
                    <a:pt x="5250" y="1800"/>
                  </a:lnTo>
                  <a:lnTo>
                    <a:pt x="7621" y="1800"/>
                  </a:lnTo>
                  <a:cubicBezTo>
                    <a:pt x="7621" y="1800"/>
                    <a:pt x="6543" y="3238"/>
                    <a:pt x="6543" y="3238"/>
                  </a:cubicBezTo>
                  <a:close/>
                  <a:moveTo>
                    <a:pt x="10797" y="3466"/>
                  </a:moveTo>
                  <a:lnTo>
                    <a:pt x="9299" y="1800"/>
                  </a:lnTo>
                  <a:lnTo>
                    <a:pt x="12296" y="1800"/>
                  </a:lnTo>
                  <a:cubicBezTo>
                    <a:pt x="12296" y="1800"/>
                    <a:pt x="10797" y="3466"/>
                    <a:pt x="10797" y="3466"/>
                  </a:cubicBezTo>
                  <a:close/>
                  <a:moveTo>
                    <a:pt x="13974" y="1800"/>
                  </a:moveTo>
                  <a:lnTo>
                    <a:pt x="16345" y="1800"/>
                  </a:lnTo>
                  <a:lnTo>
                    <a:pt x="15052" y="3238"/>
                  </a:lnTo>
                  <a:cubicBezTo>
                    <a:pt x="15052" y="3238"/>
                    <a:pt x="13974" y="1800"/>
                    <a:pt x="13974" y="1800"/>
                  </a:cubicBezTo>
                  <a:close/>
                  <a:moveTo>
                    <a:pt x="13349" y="6302"/>
                  </a:moveTo>
                  <a:lnTo>
                    <a:pt x="15011" y="4456"/>
                  </a:lnTo>
                  <a:lnTo>
                    <a:pt x="16394" y="6302"/>
                  </a:lnTo>
                  <a:cubicBezTo>
                    <a:pt x="16394" y="6302"/>
                    <a:pt x="13349" y="6302"/>
                    <a:pt x="13349" y="6302"/>
                  </a:cubicBezTo>
                  <a:close/>
                  <a:moveTo>
                    <a:pt x="13166" y="7202"/>
                  </a:moveTo>
                  <a:lnTo>
                    <a:pt x="16478" y="7202"/>
                  </a:lnTo>
                  <a:lnTo>
                    <a:pt x="11511" y="18249"/>
                  </a:lnTo>
                  <a:cubicBezTo>
                    <a:pt x="11511" y="18249"/>
                    <a:pt x="13166" y="7202"/>
                    <a:pt x="13166" y="7202"/>
                  </a:cubicBezTo>
                  <a:close/>
                  <a:moveTo>
                    <a:pt x="12478" y="7202"/>
                  </a:moveTo>
                  <a:lnTo>
                    <a:pt x="10797" y="18414"/>
                  </a:lnTo>
                  <a:lnTo>
                    <a:pt x="9117" y="7202"/>
                  </a:lnTo>
                  <a:cubicBezTo>
                    <a:pt x="9117" y="7202"/>
                    <a:pt x="12478" y="7202"/>
                    <a:pt x="12478" y="7202"/>
                  </a:cubicBezTo>
                  <a:close/>
                  <a:moveTo>
                    <a:pt x="8773" y="5716"/>
                  </a:moveTo>
                  <a:lnTo>
                    <a:pt x="7064" y="3817"/>
                  </a:lnTo>
                  <a:lnTo>
                    <a:pt x="8426" y="2000"/>
                  </a:lnTo>
                  <a:lnTo>
                    <a:pt x="10270" y="4051"/>
                  </a:lnTo>
                  <a:cubicBezTo>
                    <a:pt x="10270" y="4051"/>
                    <a:pt x="8773" y="5716"/>
                    <a:pt x="8773" y="5716"/>
                  </a:cubicBezTo>
                  <a:close/>
                  <a:moveTo>
                    <a:pt x="11325" y="4051"/>
                  </a:moveTo>
                  <a:lnTo>
                    <a:pt x="13169" y="2000"/>
                  </a:lnTo>
                  <a:lnTo>
                    <a:pt x="14531" y="3817"/>
                  </a:lnTo>
                  <a:lnTo>
                    <a:pt x="12822" y="5716"/>
                  </a:lnTo>
                  <a:cubicBezTo>
                    <a:pt x="12822" y="5716"/>
                    <a:pt x="11325" y="4051"/>
                    <a:pt x="11325" y="4051"/>
                  </a:cubicBezTo>
                  <a:close/>
                  <a:moveTo>
                    <a:pt x="12296" y="6302"/>
                  </a:moveTo>
                  <a:lnTo>
                    <a:pt x="9299" y="6302"/>
                  </a:lnTo>
                  <a:lnTo>
                    <a:pt x="10797" y="4638"/>
                  </a:lnTo>
                  <a:cubicBezTo>
                    <a:pt x="10797" y="4638"/>
                    <a:pt x="12296" y="6302"/>
                    <a:pt x="12296" y="6302"/>
                  </a:cubicBezTo>
                  <a:close/>
                  <a:moveTo>
                    <a:pt x="21200" y="5102"/>
                  </a:moveTo>
                  <a:lnTo>
                    <a:pt x="17771" y="527"/>
                  </a:lnTo>
                  <a:cubicBezTo>
                    <a:pt x="17518" y="189"/>
                    <a:pt x="17176" y="0"/>
                    <a:pt x="16817" y="0"/>
                  </a:cubicBezTo>
                  <a:lnTo>
                    <a:pt x="4779" y="0"/>
                  </a:lnTo>
                  <a:cubicBezTo>
                    <a:pt x="4420" y="0"/>
                    <a:pt x="4077" y="189"/>
                    <a:pt x="3824" y="527"/>
                  </a:cubicBezTo>
                  <a:lnTo>
                    <a:pt x="395" y="5102"/>
                  </a:lnTo>
                  <a:cubicBezTo>
                    <a:pt x="131" y="5455"/>
                    <a:pt x="-1" y="5921"/>
                    <a:pt x="-1" y="6387"/>
                  </a:cubicBezTo>
                  <a:cubicBezTo>
                    <a:pt x="1" y="6810"/>
                    <a:pt x="114" y="7233"/>
                    <a:pt x="341" y="7573"/>
                  </a:cubicBezTo>
                  <a:lnTo>
                    <a:pt x="9788" y="20995"/>
                  </a:lnTo>
                  <a:cubicBezTo>
                    <a:pt x="10045" y="21379"/>
                    <a:pt x="10412" y="21599"/>
                    <a:pt x="10797" y="21599"/>
                  </a:cubicBezTo>
                  <a:cubicBezTo>
                    <a:pt x="11183" y="21599"/>
                    <a:pt x="11550" y="21379"/>
                    <a:pt x="11807" y="20995"/>
                  </a:cubicBezTo>
                  <a:lnTo>
                    <a:pt x="21255" y="7573"/>
                  </a:lnTo>
                  <a:cubicBezTo>
                    <a:pt x="21485" y="7226"/>
                    <a:pt x="21598" y="6791"/>
                    <a:pt x="21595" y="6359"/>
                  </a:cubicBezTo>
                  <a:cubicBezTo>
                    <a:pt x="21593" y="5902"/>
                    <a:pt x="21459" y="5449"/>
                    <a:pt x="21200" y="5102"/>
                  </a:cubicBezTo>
                </a:path>
              </a:pathLst>
            </a:custGeom>
            <a:gradFill>
              <a:gsLst>
                <a:gs pos="49000">
                  <a:srgbClr val="00B0F0">
                    <a:alpha val="100000"/>
                  </a:srgbClr>
                </a:gs>
                <a:gs pos="100000">
                  <a:srgbClr val="00B0F0"/>
                </a:gs>
                <a:gs pos="99000">
                  <a:schemeClr val="bg2"/>
                </a:gs>
              </a:gsLst>
              <a:lin ang="5400000" scaled="0"/>
            </a:gradFill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r>
                <a: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 MT" panose="020b0502020104020203" charset="0"/>
                  <a:ea typeface="宋体" panose="02010600030101010101" pitchFamily="2" charset="-122"/>
                  <a:sym typeface="Gill Sans MT" panose="020b0502020104020203" charset="0"/>
                </a:rPr>
                <a:t>	</a:t>
              </a: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 MT" panose="020b0502020104020203" charset="0"/>
                <a:ea typeface="宋体" panose="02010600030101010101" pitchFamily="2" charset="-122"/>
                <a:sym typeface="Gill Sans MT" panose="020b0502020104020203" charset="0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  <p:bldP spid="5" grpId="0"/>
      <p:bldP spid="19" grpId="0"/>
      <p:bldP spid="20" grpId="0"/>
      <p:bldP spid="21" grpId="0"/>
      <p:bldP spid="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" name="矩形 1"/>
          <p:cNvSpPr/>
          <p:nvPr>
            <p:custDataLst>
              <p:tags r:id="rId3"/>
            </p:custDataLst>
          </p:nvPr>
        </p:nvSpPr>
        <p:spPr>
          <a:xfrm>
            <a:off x="2603933" y="190659"/>
            <a:ext cx="5872480" cy="5219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80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常见的苯的同系物及其部分</a:t>
            </a:r>
            <a:r>
              <a:rPr lang="zh-CN" altLang="en-US" sz="280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物理性质</a:t>
            </a:r>
            <a:endParaRPr lang="zh-CN" altLang="en-US" sz="2800"/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custDataLst>
              <p:tags r:id="rId4"/>
            </p:custDataLst>
          </p:nvPr>
        </p:nvGraphicFramePr>
        <p:xfrm>
          <a:off x="357082" y="903313"/>
          <a:ext cx="11638898" cy="542163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456288"/>
                <a:gridCol w="2434590"/>
                <a:gridCol w="1459230"/>
                <a:gridCol w="1656080"/>
                <a:gridCol w="2632710"/>
              </a:tblGrid>
              <a:tr h="535305"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altLang="en-US" sz="2800" b="0" smtClean="0">
                          <a:latin typeface="Times New Roman" panose="02020603050405020304" charset="0"/>
                          <a:ea typeface="黑体" panose="02010609060101010101" pitchFamily="49" charset="-122"/>
                          <a:cs typeface="Times New Roman" panose="02020603050405020304" charset="0"/>
                        </a:rPr>
                        <a:t>苯的同系物</a:t>
                      </a:r>
                      <a:endParaRPr lang="zh-CN" altLang="en-US" sz="2800" b="0" smtClean="0">
                        <a:latin typeface="Times New Roman" panose="02020603050405020304" charset="0"/>
                        <a:ea typeface="黑体" panose="02010609060101010101" pitchFamily="49" charset="-122"/>
                        <a:cs typeface="Times New Roman" panose="02020603050405020304" charset="0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CN" altLang="en-US" sz="2800" b="0" smtClean="0">
                          <a:latin typeface="Times New Roman" panose="02020603050405020304" charset="0"/>
                          <a:ea typeface="黑体" panose="02010609060101010101" pitchFamily="49" charset="-122"/>
                          <a:cs typeface="Times New Roman" panose="02020603050405020304" charset="0"/>
                        </a:rPr>
                        <a:t>名称</a:t>
                      </a:r>
                      <a:endParaRPr lang="zh-CN" altLang="en-US" sz="2800" b="0" smtClean="0">
                        <a:latin typeface="Times New Roman" panose="02020603050405020304" charset="0"/>
                        <a:ea typeface="黑体" panose="02010609060101010101" pitchFamily="49" charset="-122"/>
                        <a:cs typeface="Times New Roman" panose="02020603050405020304" charset="0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CN" altLang="en-US" sz="2800" b="0" smtClean="0">
                          <a:latin typeface="Times New Roman" panose="02020603050405020304" charset="0"/>
                          <a:ea typeface="黑体" panose="02010609060101010101" pitchFamily="49" charset="-122"/>
                          <a:cs typeface="Times New Roman" panose="02020603050405020304" charset="0"/>
                        </a:rPr>
                        <a:t>熔点</a:t>
                      </a:r>
                      <a:r>
                        <a:rPr lang="en-US" altLang="zh-CN" sz="2800" b="1" smtClean="0">
                          <a:latin typeface="Times New Roman" panose="02020603050405020304" charset="0"/>
                          <a:ea typeface="黑体" panose="02010609060101010101" pitchFamily="49" charset="-122"/>
                          <a:cs typeface="Times New Roman" panose="02020603050405020304" charset="0"/>
                        </a:rPr>
                        <a:t>/</a:t>
                      </a:r>
                      <a:r>
                        <a:rPr lang="zh-CN" altLang="en-US" sz="2800" b="1" smtClean="0">
                          <a:latin typeface="Times New Roman" panose="02020603050405020304" charset="0"/>
                          <a:ea typeface="黑体" panose="02010609060101010101" pitchFamily="49" charset="-122"/>
                          <a:cs typeface="Times New Roman" panose="02020603050405020304" charset="0"/>
                        </a:rPr>
                        <a:t>℃</a:t>
                      </a:r>
                      <a:endParaRPr lang="zh-CN" altLang="en-US" sz="2800" b="1" smtClean="0">
                        <a:latin typeface="Times New Roman" panose="02020603050405020304" charset="0"/>
                        <a:ea typeface="黑体" panose="02010609060101010101" pitchFamily="49" charset="-122"/>
                        <a:cs typeface="Times New Roman" panose="02020603050405020304" charset="0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CN" altLang="en-US" sz="2800" b="0" smtClean="0">
                          <a:latin typeface="Times New Roman" panose="02020603050405020304" charset="0"/>
                          <a:ea typeface="黑体" panose="02010609060101010101" pitchFamily="49" charset="-122"/>
                          <a:cs typeface="Times New Roman" panose="02020603050405020304" charset="0"/>
                        </a:rPr>
                        <a:t>沸点</a:t>
                      </a:r>
                      <a:r>
                        <a:rPr lang="en-US" altLang="zh-CN" sz="2800" b="1" smtClean="0">
                          <a:latin typeface="Times New Roman" panose="02020603050405020304" charset="0"/>
                          <a:ea typeface="黑体" panose="02010609060101010101" pitchFamily="49" charset="-122"/>
                          <a:cs typeface="Times New Roman" panose="02020603050405020304" charset="0"/>
                        </a:rPr>
                        <a:t>/</a:t>
                      </a:r>
                      <a:r>
                        <a:rPr lang="zh-CN" altLang="en-US" sz="2800" b="1" smtClean="0">
                          <a:latin typeface="Times New Roman" panose="02020603050405020304" charset="0"/>
                          <a:ea typeface="黑体" panose="02010609060101010101" pitchFamily="49" charset="-122"/>
                          <a:cs typeface="Times New Roman" panose="02020603050405020304" charset="0"/>
                        </a:rPr>
                        <a:t>℃</a:t>
                      </a:r>
                      <a:endParaRPr lang="zh-CN" altLang="en-US" sz="2800" b="1" smtClean="0">
                        <a:latin typeface="Times New Roman" panose="02020603050405020304" charset="0"/>
                        <a:ea typeface="黑体" panose="02010609060101010101" pitchFamily="49" charset="-122"/>
                        <a:cs typeface="Times New Roman" panose="02020603050405020304" charset="0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CN" altLang="en-US" sz="2800" b="0" smtClean="0">
                          <a:latin typeface="Times New Roman" panose="02020603050405020304" charset="0"/>
                          <a:ea typeface="黑体" panose="02010609060101010101" pitchFamily="49" charset="-122"/>
                          <a:cs typeface="Times New Roman" panose="02020603050405020304" charset="0"/>
                        </a:rPr>
                        <a:t>密度</a:t>
                      </a:r>
                      <a:r>
                        <a:rPr lang="en-US" altLang="zh-CN" sz="2800" b="1" smtClean="0">
                          <a:latin typeface="Times New Roman" panose="02020603050405020304" charset="0"/>
                          <a:ea typeface="黑体" panose="02010609060101010101" pitchFamily="49" charset="-122"/>
                          <a:cs typeface="Times New Roman" panose="02020603050405020304" charset="0"/>
                        </a:rPr>
                        <a:t>/(g·cm</a:t>
                      </a:r>
                      <a:r>
                        <a:rPr lang="zh-CN" altLang="en-US" sz="2800" b="1" baseline="30000" smtClean="0">
                          <a:latin typeface="Times New Roman" panose="02020603050405020304" charset="0"/>
                          <a:ea typeface="黑体" panose="02010609060101010101" pitchFamily="49" charset="-122"/>
                          <a:cs typeface="Times New Roman" panose="02020603050405020304" charset="0"/>
                        </a:rPr>
                        <a:t>－</a:t>
                      </a:r>
                      <a:r>
                        <a:rPr lang="en-US" altLang="zh-CN" sz="2800" b="1" baseline="30000" smtClean="0">
                          <a:latin typeface="Times New Roman" panose="02020603050405020304" charset="0"/>
                          <a:ea typeface="黑体" panose="02010609060101010101" pitchFamily="49" charset="-122"/>
                          <a:cs typeface="Times New Roman" panose="02020603050405020304" charset="0"/>
                        </a:rPr>
                        <a:t>3</a:t>
                      </a:r>
                      <a:r>
                        <a:rPr lang="en-US" altLang="zh-CN" sz="2800" b="1" smtClean="0">
                          <a:latin typeface="Times New Roman" panose="02020603050405020304" charset="0"/>
                          <a:ea typeface="黑体" panose="02010609060101010101" pitchFamily="49" charset="-122"/>
                          <a:cs typeface="Times New Roman" panose="02020603050405020304" charset="0"/>
                        </a:rPr>
                        <a:t>)</a:t>
                      </a:r>
                      <a:endParaRPr lang="zh-CN" altLang="en-US" sz="2800" b="1" smtClean="0">
                        <a:latin typeface="Times New Roman" panose="02020603050405020304" charset="0"/>
                        <a:ea typeface="黑体" panose="02010609060101010101" pitchFamily="49" charset="-122"/>
                        <a:cs typeface="Times New Roman" panose="02020603050405020304" charset="0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7390"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CN" altLang="en-US" sz="2800" b="0">
                        <a:latin typeface="Times New Roman" panose="02020603050405020304" charset="0"/>
                        <a:ea typeface="黑体" panose="02010609060101010101" pitchFamily="49" charset="-122"/>
                        <a:cs typeface="Times New Roman" panose="02020603050405020304" charset="0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CN" altLang="en-US" sz="2800" b="0" smtClean="0">
                          <a:latin typeface="Times New Roman" panose="02020603050405020304" charset="0"/>
                          <a:ea typeface="黑体" panose="02010609060101010101" pitchFamily="49" charset="-122"/>
                          <a:cs typeface="Times New Roman" panose="02020603050405020304" charset="0"/>
                        </a:rPr>
                        <a:t>甲苯</a:t>
                      </a:r>
                      <a:endParaRPr lang="zh-CN" altLang="en-US" sz="2800" b="0" smtClean="0">
                        <a:latin typeface="Times New Roman" panose="02020603050405020304" charset="0"/>
                        <a:ea typeface="黑体" panose="02010609060101010101" pitchFamily="49" charset="-122"/>
                        <a:cs typeface="Times New Roman" panose="02020603050405020304" charset="0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CN" altLang="en-US" sz="2800" b="1" smtClean="0">
                          <a:latin typeface="Times New Roman" panose="02020603050405020304" charset="0"/>
                          <a:ea typeface="黑体" panose="02010609060101010101" pitchFamily="49" charset="-122"/>
                          <a:cs typeface="Times New Roman" panose="02020603050405020304" charset="0"/>
                        </a:rPr>
                        <a:t>－</a:t>
                      </a:r>
                      <a:r>
                        <a:rPr lang="en-US" altLang="zh-CN" sz="2800" b="1" smtClean="0">
                          <a:latin typeface="Times New Roman" panose="02020603050405020304" charset="0"/>
                          <a:ea typeface="黑体" panose="02010609060101010101" pitchFamily="49" charset="-122"/>
                          <a:cs typeface="Times New Roman" panose="02020603050405020304" charset="0"/>
                        </a:rPr>
                        <a:t>95</a:t>
                      </a:r>
                      <a:endParaRPr lang="zh-CN" altLang="en-US" sz="2800" b="1" smtClean="0">
                        <a:latin typeface="Times New Roman" panose="02020603050405020304" charset="0"/>
                        <a:ea typeface="黑体" panose="02010609060101010101" pitchFamily="49" charset="-122"/>
                        <a:cs typeface="Times New Roman" panose="02020603050405020304" charset="0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zh-CN" sz="2800" b="1" smtClean="0">
                          <a:latin typeface="Times New Roman" panose="02020603050405020304" charset="0"/>
                          <a:ea typeface="黑体" panose="02010609060101010101" pitchFamily="49" charset="-122"/>
                          <a:cs typeface="Times New Roman" panose="02020603050405020304" charset="0"/>
                        </a:rPr>
                        <a:t>111</a:t>
                      </a:r>
                      <a:endParaRPr lang="en-US" altLang="zh-CN" sz="2800" b="1" smtClean="0">
                        <a:latin typeface="Times New Roman" panose="02020603050405020304" charset="0"/>
                        <a:ea typeface="黑体" panose="02010609060101010101" pitchFamily="49" charset="-122"/>
                        <a:cs typeface="Times New Roman" panose="02020603050405020304" charset="0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zh-CN" sz="2800" b="1" smtClean="0">
                          <a:latin typeface="Times New Roman" panose="02020603050405020304" charset="0"/>
                          <a:ea typeface="黑体" panose="02010609060101010101" pitchFamily="49" charset="-122"/>
                          <a:cs typeface="Times New Roman" panose="02020603050405020304" charset="0"/>
                        </a:rPr>
                        <a:t>0.867</a:t>
                      </a:r>
                      <a:endParaRPr lang="en-US" altLang="zh-CN" sz="2800" b="1" smtClean="0">
                        <a:latin typeface="Times New Roman" panose="02020603050405020304" charset="0"/>
                        <a:ea typeface="黑体" panose="02010609060101010101" pitchFamily="49" charset="-122"/>
                        <a:cs typeface="Times New Roman" panose="02020603050405020304" charset="0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4210"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CN" altLang="en-US" sz="2800" b="0">
                        <a:latin typeface="Times New Roman" panose="02020603050405020304" charset="0"/>
                        <a:ea typeface="黑体" panose="02010609060101010101" pitchFamily="49" charset="-122"/>
                        <a:cs typeface="Times New Roman" panose="02020603050405020304" charset="0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CN" altLang="en-US" sz="2800" b="0" smtClean="0">
                          <a:latin typeface="Times New Roman" panose="02020603050405020304" charset="0"/>
                          <a:ea typeface="黑体" panose="02010609060101010101" pitchFamily="49" charset="-122"/>
                          <a:cs typeface="Times New Roman" panose="02020603050405020304" charset="0"/>
                        </a:rPr>
                        <a:t>乙苯</a:t>
                      </a:r>
                      <a:endParaRPr lang="zh-CN" altLang="en-US" sz="2800" b="0" smtClean="0">
                        <a:latin typeface="Times New Roman" panose="02020603050405020304" charset="0"/>
                        <a:ea typeface="黑体" panose="02010609060101010101" pitchFamily="49" charset="-122"/>
                        <a:cs typeface="Times New Roman" panose="02020603050405020304" charset="0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CN" altLang="en-US" sz="2800" b="1" smtClean="0">
                          <a:latin typeface="Times New Roman" panose="02020603050405020304" charset="0"/>
                          <a:ea typeface="黑体" panose="02010609060101010101" pitchFamily="49" charset="-122"/>
                          <a:cs typeface="Times New Roman" panose="02020603050405020304" charset="0"/>
                        </a:rPr>
                        <a:t>－</a:t>
                      </a:r>
                      <a:r>
                        <a:rPr lang="en-US" altLang="zh-CN" sz="2800" b="1" smtClean="0">
                          <a:latin typeface="Times New Roman" panose="02020603050405020304" charset="0"/>
                          <a:ea typeface="黑体" panose="02010609060101010101" pitchFamily="49" charset="-122"/>
                          <a:cs typeface="Times New Roman" panose="02020603050405020304" charset="0"/>
                        </a:rPr>
                        <a:t>95</a:t>
                      </a:r>
                      <a:endParaRPr lang="zh-CN" altLang="en-US" sz="2800" b="1" smtClean="0">
                        <a:latin typeface="Times New Roman" panose="02020603050405020304" charset="0"/>
                        <a:ea typeface="黑体" panose="02010609060101010101" pitchFamily="49" charset="-122"/>
                        <a:cs typeface="Times New Roman" panose="02020603050405020304" charset="0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zh-CN" sz="2800" b="1" smtClean="0">
                          <a:latin typeface="Times New Roman" panose="02020603050405020304" charset="0"/>
                          <a:ea typeface="黑体" panose="02010609060101010101" pitchFamily="49" charset="-122"/>
                          <a:cs typeface="Times New Roman" panose="02020603050405020304" charset="0"/>
                        </a:rPr>
                        <a:t>136</a:t>
                      </a:r>
                      <a:endParaRPr lang="en-US" altLang="zh-CN" sz="2800" b="1" smtClean="0">
                        <a:latin typeface="Times New Roman" panose="02020603050405020304" charset="0"/>
                        <a:ea typeface="黑体" panose="02010609060101010101" pitchFamily="49" charset="-122"/>
                        <a:cs typeface="Times New Roman" panose="02020603050405020304" charset="0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zh-CN" sz="2800" b="1" smtClean="0">
                          <a:latin typeface="Times New Roman" panose="02020603050405020304" charset="0"/>
                          <a:ea typeface="黑体" panose="02010609060101010101" pitchFamily="49" charset="-122"/>
                          <a:cs typeface="Times New Roman" panose="02020603050405020304" charset="0"/>
                        </a:rPr>
                        <a:t>0.867</a:t>
                      </a:r>
                      <a:endParaRPr lang="en-US" altLang="zh-CN" sz="2800" b="1" smtClean="0">
                        <a:latin typeface="Times New Roman" panose="02020603050405020304" charset="0"/>
                        <a:ea typeface="黑体" panose="02010609060101010101" pitchFamily="49" charset="-122"/>
                        <a:cs typeface="Times New Roman" panose="02020603050405020304" charset="0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CN" altLang="en-US" sz="2800" b="0">
                        <a:latin typeface="Times New Roman" panose="02020603050405020304" charset="0"/>
                        <a:ea typeface="黑体" panose="02010609060101010101" pitchFamily="49" charset="-122"/>
                        <a:cs typeface="Times New Roman" panose="02020603050405020304" charset="0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CN" altLang="en-US" sz="2800" b="0" smtClean="0">
                          <a:latin typeface="Times New Roman" panose="02020603050405020304" charset="0"/>
                          <a:ea typeface="黑体" panose="02010609060101010101" pitchFamily="49" charset="-122"/>
                          <a:cs typeface="Times New Roman" panose="02020603050405020304" charset="0"/>
                        </a:rPr>
                        <a:t>邻二甲苯</a:t>
                      </a:r>
                      <a:endParaRPr lang="en-US" altLang="zh-CN" sz="2800" b="0" smtClean="0">
                        <a:latin typeface="Times New Roman" panose="02020603050405020304" charset="0"/>
                        <a:ea typeface="黑体" panose="02010609060101010101" pitchFamily="49" charset="-122"/>
                        <a:cs typeface="Times New Roman" panose="0202060305040502030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CN" altLang="en-US" sz="2800" b="0" smtClean="0">
                          <a:latin typeface="Times New Roman" panose="02020603050405020304" charset="0"/>
                          <a:ea typeface="黑体" panose="02010609060101010101" pitchFamily="49" charset="-122"/>
                          <a:cs typeface="Times New Roman" panose="02020603050405020304" charset="0"/>
                        </a:rPr>
                        <a:t>（</a:t>
                      </a:r>
                      <a:r>
                        <a:rPr lang="en-US" altLang="zh-CN" sz="2800" b="1" smtClean="0">
                          <a:latin typeface="Times New Roman" panose="02020603050405020304" charset="0"/>
                          <a:ea typeface="黑体" panose="02010609060101010101" pitchFamily="49" charset="-122"/>
                          <a:cs typeface="Times New Roman" panose="02020603050405020304" charset="0"/>
                        </a:rPr>
                        <a:t>1,2-</a:t>
                      </a:r>
                      <a:r>
                        <a:rPr lang="zh-CN" altLang="en-US" sz="2800" b="0" smtClean="0">
                          <a:latin typeface="Times New Roman" panose="02020603050405020304" charset="0"/>
                          <a:ea typeface="黑体" panose="02010609060101010101" pitchFamily="49" charset="-122"/>
                          <a:cs typeface="Times New Roman" panose="02020603050405020304" charset="0"/>
                        </a:rPr>
                        <a:t>二甲苯）</a:t>
                      </a:r>
                      <a:endParaRPr lang="zh-CN" altLang="en-US" sz="2800" b="0" smtClean="0">
                        <a:latin typeface="Times New Roman" panose="02020603050405020304" charset="0"/>
                        <a:ea typeface="黑体" panose="02010609060101010101" pitchFamily="49" charset="-122"/>
                        <a:cs typeface="Times New Roman" panose="02020603050405020304" charset="0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CN" altLang="en-US" sz="2800" b="1" smtClean="0">
                          <a:latin typeface="Times New Roman" panose="02020603050405020304" charset="0"/>
                          <a:ea typeface="黑体" panose="02010609060101010101" pitchFamily="49" charset="-122"/>
                          <a:cs typeface="Times New Roman" panose="02020603050405020304" charset="0"/>
                        </a:rPr>
                        <a:t>－</a:t>
                      </a:r>
                      <a:r>
                        <a:rPr lang="en-US" altLang="zh-CN" sz="2800" b="1" smtClean="0">
                          <a:latin typeface="Times New Roman" panose="02020603050405020304" charset="0"/>
                          <a:ea typeface="黑体" panose="02010609060101010101" pitchFamily="49" charset="-122"/>
                          <a:cs typeface="Times New Roman" panose="02020603050405020304" charset="0"/>
                        </a:rPr>
                        <a:t>25</a:t>
                      </a:r>
                      <a:endParaRPr lang="zh-CN" altLang="en-US" sz="2800" b="1" smtClean="0">
                        <a:latin typeface="Times New Roman" panose="02020603050405020304" charset="0"/>
                        <a:ea typeface="黑体" panose="02010609060101010101" pitchFamily="49" charset="-122"/>
                        <a:cs typeface="Times New Roman" panose="02020603050405020304" charset="0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zh-CN" sz="2800" b="1" smtClean="0">
                          <a:latin typeface="Times New Roman" panose="02020603050405020304" charset="0"/>
                          <a:ea typeface="黑体" panose="02010609060101010101" pitchFamily="49" charset="-122"/>
                          <a:cs typeface="Times New Roman" panose="02020603050405020304" charset="0"/>
                        </a:rPr>
                        <a:t>144</a:t>
                      </a:r>
                      <a:endParaRPr lang="en-US" altLang="zh-CN" sz="2800" b="1" smtClean="0">
                        <a:latin typeface="Times New Roman" panose="02020603050405020304" charset="0"/>
                        <a:ea typeface="黑体" panose="02010609060101010101" pitchFamily="49" charset="-122"/>
                        <a:cs typeface="Times New Roman" panose="02020603050405020304" charset="0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zh-CN" sz="2800" b="1" smtClean="0">
                          <a:latin typeface="Times New Roman" panose="02020603050405020304" charset="0"/>
                          <a:ea typeface="黑体" panose="02010609060101010101" pitchFamily="49" charset="-122"/>
                          <a:cs typeface="Times New Roman" panose="02020603050405020304" charset="0"/>
                        </a:rPr>
                        <a:t>0.880</a:t>
                      </a:r>
                      <a:endParaRPr lang="en-US" altLang="zh-CN" sz="2800" b="1" smtClean="0">
                        <a:latin typeface="Times New Roman" panose="02020603050405020304" charset="0"/>
                        <a:ea typeface="黑体" panose="02010609060101010101" pitchFamily="49" charset="-122"/>
                        <a:cs typeface="Times New Roman" panose="02020603050405020304" charset="0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37285"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CN" altLang="en-US" sz="2800" b="0">
                        <a:latin typeface="Times New Roman" panose="02020603050405020304" charset="0"/>
                        <a:ea typeface="黑体" panose="02010609060101010101" pitchFamily="49" charset="-122"/>
                        <a:cs typeface="Times New Roman" panose="02020603050405020304" charset="0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CN" altLang="en-US" sz="2800" b="0" smtClean="0">
                          <a:latin typeface="Times New Roman" panose="02020603050405020304" charset="0"/>
                          <a:ea typeface="黑体" panose="02010609060101010101" pitchFamily="49" charset="-122"/>
                          <a:cs typeface="Times New Roman" panose="02020603050405020304" charset="0"/>
                        </a:rPr>
                        <a:t>间二甲苯</a:t>
                      </a:r>
                      <a:endParaRPr lang="en-US" altLang="zh-CN" sz="2800" b="0" smtClean="0">
                        <a:latin typeface="Times New Roman" panose="02020603050405020304" charset="0"/>
                        <a:ea typeface="黑体" panose="02010609060101010101" pitchFamily="49" charset="-122"/>
                        <a:cs typeface="Times New Roman" panose="0202060305040502030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CN" altLang="en-US" sz="2800" b="0" smtClean="0">
                          <a:latin typeface="Times New Roman" panose="02020603050405020304" charset="0"/>
                          <a:ea typeface="黑体" panose="02010609060101010101" pitchFamily="49" charset="-122"/>
                          <a:cs typeface="Times New Roman" panose="02020603050405020304" charset="0"/>
                        </a:rPr>
                        <a:t>（</a:t>
                      </a:r>
                      <a:r>
                        <a:rPr lang="en-US" altLang="zh-CN" sz="2800" b="1" smtClean="0">
                          <a:latin typeface="Times New Roman" panose="02020603050405020304" charset="0"/>
                          <a:ea typeface="黑体" panose="02010609060101010101" pitchFamily="49" charset="-122"/>
                          <a:cs typeface="Times New Roman" panose="02020603050405020304" charset="0"/>
                        </a:rPr>
                        <a:t>1,3-</a:t>
                      </a:r>
                      <a:r>
                        <a:rPr lang="zh-CN" altLang="en-US" sz="2800" b="0" smtClean="0">
                          <a:latin typeface="Times New Roman" panose="02020603050405020304" charset="0"/>
                          <a:ea typeface="黑体" panose="02010609060101010101" pitchFamily="49" charset="-122"/>
                          <a:cs typeface="Times New Roman" panose="02020603050405020304" charset="0"/>
                        </a:rPr>
                        <a:t>二甲苯）</a:t>
                      </a:r>
                      <a:endParaRPr lang="zh-CN" altLang="en-US" sz="2800" b="0" smtClean="0">
                        <a:latin typeface="Times New Roman" panose="02020603050405020304" charset="0"/>
                        <a:ea typeface="黑体" panose="02010609060101010101" pitchFamily="49" charset="-122"/>
                        <a:cs typeface="Times New Roman" panose="02020603050405020304" charset="0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CN" altLang="en-US" sz="2800" b="1" smtClean="0">
                          <a:latin typeface="Times New Roman" panose="02020603050405020304" charset="0"/>
                          <a:ea typeface="黑体" panose="02010609060101010101" pitchFamily="49" charset="-122"/>
                          <a:cs typeface="Times New Roman" panose="02020603050405020304" charset="0"/>
                        </a:rPr>
                        <a:t>－</a:t>
                      </a:r>
                      <a:r>
                        <a:rPr lang="en-US" altLang="zh-CN" sz="2800" b="1" smtClean="0">
                          <a:latin typeface="Times New Roman" panose="02020603050405020304" charset="0"/>
                          <a:ea typeface="黑体" panose="02010609060101010101" pitchFamily="49" charset="-122"/>
                          <a:cs typeface="Times New Roman" panose="02020603050405020304" charset="0"/>
                        </a:rPr>
                        <a:t>48</a:t>
                      </a:r>
                      <a:endParaRPr lang="zh-CN" altLang="en-US" sz="2800" b="1" smtClean="0">
                        <a:latin typeface="Times New Roman" panose="02020603050405020304" charset="0"/>
                        <a:ea typeface="黑体" panose="02010609060101010101" pitchFamily="49" charset="-122"/>
                        <a:cs typeface="Times New Roman" panose="02020603050405020304" charset="0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zh-CN" sz="2800" b="1" smtClean="0">
                          <a:latin typeface="Times New Roman" panose="02020603050405020304" charset="0"/>
                          <a:ea typeface="黑体" panose="02010609060101010101" pitchFamily="49" charset="-122"/>
                          <a:cs typeface="Times New Roman" panose="02020603050405020304" charset="0"/>
                        </a:rPr>
                        <a:t>139</a:t>
                      </a:r>
                      <a:endParaRPr lang="en-US" altLang="zh-CN" sz="2800" b="1" smtClean="0">
                        <a:latin typeface="Times New Roman" panose="02020603050405020304" charset="0"/>
                        <a:ea typeface="黑体" panose="02010609060101010101" pitchFamily="49" charset="-122"/>
                        <a:cs typeface="Times New Roman" panose="02020603050405020304" charset="0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zh-CN" sz="2800" b="1" smtClean="0">
                          <a:latin typeface="Times New Roman" panose="02020603050405020304" charset="0"/>
                          <a:ea typeface="黑体" panose="02010609060101010101" pitchFamily="49" charset="-122"/>
                          <a:cs typeface="Times New Roman" panose="02020603050405020304" charset="0"/>
                        </a:rPr>
                        <a:t>0.864</a:t>
                      </a:r>
                      <a:endParaRPr lang="en-US" altLang="zh-CN" sz="2800" b="1" smtClean="0">
                        <a:latin typeface="Times New Roman" panose="02020603050405020304" charset="0"/>
                        <a:ea typeface="黑体" panose="02010609060101010101" pitchFamily="49" charset="-122"/>
                        <a:cs typeface="Times New Roman" panose="02020603050405020304" charset="0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44905"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CN" altLang="en-US" sz="2800" b="0">
                        <a:latin typeface="Times New Roman" panose="02020603050405020304" charset="0"/>
                        <a:ea typeface="黑体" panose="02010609060101010101" pitchFamily="49" charset="-122"/>
                        <a:cs typeface="Times New Roman" panose="02020603050405020304" charset="0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CN" altLang="en-US" sz="2800" b="0" smtClean="0">
                          <a:latin typeface="Times New Roman" panose="02020603050405020304" charset="0"/>
                          <a:ea typeface="黑体" panose="02010609060101010101" pitchFamily="49" charset="-122"/>
                          <a:cs typeface="Times New Roman" panose="02020603050405020304" charset="0"/>
                        </a:rPr>
                        <a:t>对二甲苯</a:t>
                      </a:r>
                      <a:endParaRPr lang="en-US" altLang="zh-CN" sz="2800" b="0" smtClean="0">
                        <a:latin typeface="Times New Roman" panose="02020603050405020304" charset="0"/>
                        <a:ea typeface="黑体" panose="02010609060101010101" pitchFamily="49" charset="-122"/>
                        <a:cs typeface="Times New Roman" panose="0202060305040502030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CN" altLang="en-US" sz="2800" b="0" smtClean="0">
                          <a:latin typeface="Times New Roman" panose="02020603050405020304" charset="0"/>
                          <a:ea typeface="黑体" panose="02010609060101010101" pitchFamily="49" charset="-122"/>
                          <a:cs typeface="Times New Roman" panose="02020603050405020304" charset="0"/>
                        </a:rPr>
                        <a:t>（</a:t>
                      </a:r>
                      <a:r>
                        <a:rPr lang="en-US" altLang="zh-CN" sz="2800" b="1" smtClean="0">
                          <a:latin typeface="Times New Roman" panose="02020603050405020304" charset="0"/>
                          <a:ea typeface="黑体" panose="02010609060101010101" pitchFamily="49" charset="-122"/>
                          <a:cs typeface="Times New Roman" panose="02020603050405020304" charset="0"/>
                        </a:rPr>
                        <a:t>1,4-</a:t>
                      </a:r>
                      <a:r>
                        <a:rPr lang="zh-CN" altLang="en-US" sz="2800" b="0" smtClean="0">
                          <a:latin typeface="Times New Roman" panose="02020603050405020304" charset="0"/>
                          <a:ea typeface="黑体" panose="02010609060101010101" pitchFamily="49" charset="-122"/>
                          <a:cs typeface="Times New Roman" panose="02020603050405020304" charset="0"/>
                        </a:rPr>
                        <a:t>二甲苯）</a:t>
                      </a:r>
                      <a:endParaRPr lang="zh-CN" altLang="en-US" sz="2800" b="0" smtClean="0">
                        <a:latin typeface="Times New Roman" panose="02020603050405020304" charset="0"/>
                        <a:ea typeface="黑体" panose="02010609060101010101" pitchFamily="49" charset="-122"/>
                        <a:cs typeface="Times New Roman" panose="02020603050405020304" charset="0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zh-CN" sz="2800" b="1" smtClean="0">
                          <a:latin typeface="Times New Roman" panose="02020603050405020304" charset="0"/>
                          <a:ea typeface="黑体" panose="02010609060101010101" pitchFamily="49" charset="-122"/>
                          <a:cs typeface="Times New Roman" panose="02020603050405020304" charset="0"/>
                        </a:rPr>
                        <a:t>13</a:t>
                      </a:r>
                      <a:endParaRPr lang="en-US" altLang="zh-CN" sz="2800" b="1" smtClean="0">
                        <a:latin typeface="Times New Roman" panose="02020603050405020304" charset="0"/>
                        <a:ea typeface="黑体" panose="02010609060101010101" pitchFamily="49" charset="-122"/>
                        <a:cs typeface="Times New Roman" panose="02020603050405020304" charset="0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zh-CN" sz="2800" b="1" smtClean="0">
                          <a:latin typeface="Times New Roman" panose="02020603050405020304" charset="0"/>
                          <a:ea typeface="黑体" panose="02010609060101010101" pitchFamily="49" charset="-122"/>
                          <a:cs typeface="Times New Roman" panose="02020603050405020304" charset="0"/>
                        </a:rPr>
                        <a:t>138</a:t>
                      </a:r>
                      <a:endParaRPr lang="en-US" altLang="zh-CN" sz="2800" b="1" smtClean="0">
                        <a:latin typeface="Times New Roman" panose="02020603050405020304" charset="0"/>
                        <a:ea typeface="黑体" panose="02010609060101010101" pitchFamily="49" charset="-122"/>
                        <a:cs typeface="Times New Roman" panose="02020603050405020304" charset="0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zh-CN" sz="2800" b="1" smtClean="0">
                          <a:latin typeface="Times New Roman" panose="02020603050405020304" charset="0"/>
                          <a:ea typeface="黑体" panose="02010609060101010101" pitchFamily="49" charset="-122"/>
                          <a:cs typeface="Times New Roman" panose="02020603050405020304" charset="0"/>
                        </a:rPr>
                        <a:t>0.861</a:t>
                      </a:r>
                      <a:endParaRPr lang="en-US" altLang="zh-CN" sz="2800" b="1" smtClean="0">
                        <a:latin typeface="Times New Roman" panose="02020603050405020304" charset="0"/>
                        <a:ea typeface="黑体" panose="02010609060101010101" pitchFamily="49" charset="-122"/>
                        <a:cs typeface="Times New Roman" panose="02020603050405020304" charset="0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pSp>
        <p:nvGrpSpPr>
          <p:cNvPr id="57" name="组合 56"/>
          <p:cNvGrpSpPr/>
          <p:nvPr>
            <p:custDataLst>
              <p:tags r:id="rId5"/>
            </p:custDataLst>
          </p:nvPr>
        </p:nvGrpSpPr>
        <p:grpSpPr>
          <a:xfrm>
            <a:off x="1030605" y="1666240"/>
            <a:ext cx="1858645" cy="568333"/>
            <a:chOff x="10392591" y="5322050"/>
            <a:chExt cx="2562232" cy="872042"/>
          </a:xfrm>
        </p:grpSpPr>
        <p:grpSp>
          <p:nvGrpSpPr>
            <p:cNvPr id="13" name="组合 12"/>
            <p:cNvGrpSpPr/>
            <p:nvPr>
              <p:custDataLst>
                <p:tags r:id="rId6"/>
              </p:custDataLst>
            </p:nvPr>
          </p:nvGrpSpPr>
          <p:grpSpPr>
            <a:xfrm>
              <a:off x="10392591" y="5322050"/>
              <a:ext cx="984429" cy="848646"/>
              <a:chOff x="7008362" y="3978554"/>
              <a:chExt cx="1252904" cy="1080090"/>
            </a:xfrm>
          </p:grpSpPr>
          <p:sp>
            <p:nvSpPr>
              <p:cNvPr id="32" name="六边形 31"/>
              <p:cNvSpPr/>
              <p:nvPr>
                <p:custDataLst>
                  <p:tags r:id="rId7"/>
                </p:custDataLst>
              </p:nvPr>
            </p:nvSpPr>
            <p:spPr>
              <a:xfrm>
                <a:off x="7008362" y="3978554"/>
                <a:ext cx="1252904" cy="1080090"/>
              </a:xfrm>
              <a:prstGeom prst="hexagon">
                <a:avLst/>
              </a:prstGeom>
              <a:no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/>
              </a:p>
            </p:txBody>
          </p:sp>
          <p:sp>
            <p:nvSpPr>
              <p:cNvPr id="33" name="椭圆 32"/>
              <p:cNvSpPr/>
              <p:nvPr>
                <p:custDataLst>
                  <p:tags r:id="rId8"/>
                </p:custDataLst>
              </p:nvPr>
            </p:nvSpPr>
            <p:spPr>
              <a:xfrm>
                <a:off x="7277754" y="4161539"/>
                <a:ext cx="714121" cy="714121"/>
              </a:xfrm>
              <a:prstGeom prst="ellipse">
                <a:avLst/>
              </a:prstGeom>
              <a:no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/>
              </a:p>
            </p:txBody>
          </p:sp>
        </p:grpSp>
        <p:grpSp>
          <p:nvGrpSpPr>
            <p:cNvPr id="16" name="组合 15"/>
            <p:cNvGrpSpPr/>
            <p:nvPr>
              <p:custDataLst>
                <p:tags r:id="rId9"/>
              </p:custDataLst>
            </p:nvPr>
          </p:nvGrpSpPr>
          <p:grpSpPr>
            <a:xfrm>
              <a:off x="11377020" y="5487699"/>
              <a:ext cx="1577803" cy="706393"/>
              <a:chOff x="10983045" y="4261647"/>
              <a:chExt cx="1577803" cy="706393"/>
            </a:xfrm>
          </p:grpSpPr>
          <p:cxnSp>
            <p:nvCxnSpPr>
              <p:cNvPr id="26" name="直接连接符 25"/>
              <p:cNvCxnSpPr/>
              <p:nvPr>
                <p:custDataLst>
                  <p:tags r:id="rId10"/>
                </p:custDataLst>
              </p:nvPr>
            </p:nvCxnSpPr>
            <p:spPr>
              <a:xfrm>
                <a:off x="10983045" y="4532698"/>
                <a:ext cx="50400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7" name="文本框 26"/>
              <p:cNvSpPr txBox="1"/>
              <p:nvPr>
                <p:custDataLst>
                  <p:tags r:id="rId11"/>
                </p:custDataLst>
              </p:nvPr>
            </p:nvSpPr>
            <p:spPr>
              <a:xfrm>
                <a:off x="11416415" y="4261647"/>
                <a:ext cx="1144433" cy="70639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b="1" smtClean="0">
                    <a:latin typeface="Times New Roman" panose="02020603050405020304" charset="0"/>
                    <a:ea typeface="黑体" panose="02010609060101010101" pitchFamily="49" charset="-122"/>
                    <a:cs typeface="Times New Roman" panose="02020603050405020304" charset="0"/>
                  </a:rPr>
                  <a:t>CH</a:t>
                </a:r>
                <a:r>
                  <a:rPr lang="en-US" altLang="zh-CN" sz="2400" b="1" baseline="-25000" smtClean="0">
                    <a:latin typeface="Times New Roman" panose="02020603050405020304" charset="0"/>
                    <a:ea typeface="黑体" panose="02010609060101010101" pitchFamily="49" charset="-122"/>
                    <a:cs typeface="Times New Roman" panose="02020603050405020304" charset="0"/>
                  </a:rPr>
                  <a:t>3</a:t>
                </a:r>
                <a:endParaRPr lang="zh-CN" altLang="en-US" sz="2400" b="1" baseline="-25000">
                  <a:latin typeface="Times New Roman" panose="02020603050405020304" charset="0"/>
                  <a:ea typeface="黑体" panose="02010609060101010101" pitchFamily="49" charset="-122"/>
                  <a:cs typeface="Times New Roman" panose="02020603050405020304" charset="0"/>
                </a:endParaRPr>
              </a:p>
            </p:txBody>
          </p:sp>
        </p:grpSp>
      </p:grpSp>
      <p:grpSp>
        <p:nvGrpSpPr>
          <p:cNvPr id="58" name="组合 57"/>
          <p:cNvGrpSpPr/>
          <p:nvPr>
            <p:custDataLst>
              <p:tags r:id="rId12"/>
            </p:custDataLst>
          </p:nvPr>
        </p:nvGrpSpPr>
        <p:grpSpPr>
          <a:xfrm>
            <a:off x="965200" y="2400300"/>
            <a:ext cx="1990090" cy="649481"/>
            <a:chOff x="10392591" y="5322050"/>
            <a:chExt cx="2584606" cy="911764"/>
          </a:xfrm>
        </p:grpSpPr>
        <p:grpSp>
          <p:nvGrpSpPr>
            <p:cNvPr id="59" name="组合 58"/>
            <p:cNvGrpSpPr/>
            <p:nvPr>
              <p:custDataLst>
                <p:tags r:id="rId13"/>
              </p:custDataLst>
            </p:nvPr>
          </p:nvGrpSpPr>
          <p:grpSpPr>
            <a:xfrm>
              <a:off x="10392591" y="5322050"/>
              <a:ext cx="984429" cy="848646"/>
              <a:chOff x="7008362" y="3978554"/>
              <a:chExt cx="1252904" cy="1080090"/>
            </a:xfrm>
          </p:grpSpPr>
          <p:sp>
            <p:nvSpPr>
              <p:cNvPr id="63" name="六边形 62"/>
              <p:cNvSpPr/>
              <p:nvPr>
                <p:custDataLst>
                  <p:tags r:id="rId14"/>
                </p:custDataLst>
              </p:nvPr>
            </p:nvSpPr>
            <p:spPr>
              <a:xfrm>
                <a:off x="7008362" y="3978554"/>
                <a:ext cx="1252904" cy="1080090"/>
              </a:xfrm>
              <a:prstGeom prst="hexagon">
                <a:avLst/>
              </a:prstGeom>
              <a:no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/>
              </a:p>
            </p:txBody>
          </p:sp>
          <p:sp>
            <p:nvSpPr>
              <p:cNvPr id="64" name="椭圆 63"/>
              <p:cNvSpPr/>
              <p:nvPr>
                <p:custDataLst>
                  <p:tags r:id="rId15"/>
                </p:custDataLst>
              </p:nvPr>
            </p:nvSpPr>
            <p:spPr>
              <a:xfrm>
                <a:off x="7277754" y="4161539"/>
                <a:ext cx="714121" cy="714121"/>
              </a:xfrm>
              <a:prstGeom prst="ellipse">
                <a:avLst/>
              </a:prstGeom>
              <a:no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/>
              </a:p>
            </p:txBody>
          </p:sp>
        </p:grpSp>
        <p:grpSp>
          <p:nvGrpSpPr>
            <p:cNvPr id="60" name="组合 59"/>
            <p:cNvGrpSpPr/>
            <p:nvPr>
              <p:custDataLst>
                <p:tags r:id="rId16"/>
              </p:custDataLst>
            </p:nvPr>
          </p:nvGrpSpPr>
          <p:grpSpPr>
            <a:xfrm>
              <a:off x="11377020" y="5487699"/>
              <a:ext cx="1600177" cy="746115"/>
              <a:chOff x="10983045" y="4261647"/>
              <a:chExt cx="1600177" cy="746115"/>
            </a:xfrm>
          </p:grpSpPr>
          <p:cxnSp>
            <p:nvCxnSpPr>
              <p:cNvPr id="61" name="直接连接符 60"/>
              <p:cNvCxnSpPr/>
              <p:nvPr>
                <p:custDataLst>
                  <p:tags r:id="rId17"/>
                </p:custDataLst>
              </p:nvPr>
            </p:nvCxnSpPr>
            <p:spPr>
              <a:xfrm>
                <a:off x="10983045" y="4532698"/>
                <a:ext cx="50400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2" name="文本框 61"/>
              <p:cNvSpPr txBox="1"/>
              <p:nvPr>
                <p:custDataLst>
                  <p:tags r:id="rId18"/>
                </p:custDataLst>
              </p:nvPr>
            </p:nvSpPr>
            <p:spPr>
              <a:xfrm>
                <a:off x="11416349" y="4261647"/>
                <a:ext cx="1166873" cy="74611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b="1" smtClean="0">
                    <a:latin typeface="Times New Roman" panose="02020603050405020304" charset="0"/>
                    <a:ea typeface="黑体" panose="02010609060101010101" pitchFamily="49" charset="-122"/>
                    <a:cs typeface="Times New Roman" panose="02020603050405020304" charset="0"/>
                  </a:rPr>
                  <a:t>C</a:t>
                </a:r>
                <a:r>
                  <a:rPr lang="en-US" altLang="zh-CN" sz="2400" b="1" baseline="-25000" smtClean="0">
                    <a:latin typeface="Times New Roman" panose="02020603050405020304" charset="0"/>
                    <a:ea typeface="黑体" panose="02010609060101010101" pitchFamily="49" charset="-122"/>
                    <a:cs typeface="Times New Roman" panose="02020603050405020304" charset="0"/>
                  </a:rPr>
                  <a:t>2</a:t>
                </a:r>
                <a:r>
                  <a:rPr lang="en-US" altLang="zh-CN" sz="2400" b="1" smtClean="0">
                    <a:latin typeface="Times New Roman" panose="02020603050405020304" charset="0"/>
                    <a:ea typeface="黑体" panose="02010609060101010101" pitchFamily="49" charset="-122"/>
                    <a:cs typeface="Times New Roman" panose="02020603050405020304" charset="0"/>
                  </a:rPr>
                  <a:t>H</a:t>
                </a:r>
                <a:r>
                  <a:rPr lang="en-US" altLang="zh-CN" sz="2400" b="1" baseline="-25000" smtClean="0">
                    <a:latin typeface="Times New Roman" panose="02020603050405020304" charset="0"/>
                    <a:ea typeface="黑体" panose="02010609060101010101" pitchFamily="49" charset="-122"/>
                    <a:cs typeface="Times New Roman" panose="02020603050405020304" charset="0"/>
                  </a:rPr>
                  <a:t>5</a:t>
                </a:r>
                <a:endParaRPr lang="zh-CN" altLang="en-US" sz="2400" b="1" baseline="-25000">
                  <a:latin typeface="Times New Roman" panose="02020603050405020304" charset="0"/>
                  <a:ea typeface="黑体" panose="02010609060101010101" pitchFamily="49" charset="-122"/>
                  <a:cs typeface="Times New Roman" panose="02020603050405020304" charset="0"/>
                </a:endParaRPr>
              </a:p>
            </p:txBody>
          </p:sp>
        </p:grpSp>
      </p:grpSp>
      <p:grpSp>
        <p:nvGrpSpPr>
          <p:cNvPr id="75" name="组合 74"/>
          <p:cNvGrpSpPr/>
          <p:nvPr>
            <p:custDataLst>
              <p:tags r:id="rId19"/>
            </p:custDataLst>
          </p:nvPr>
        </p:nvGrpSpPr>
        <p:grpSpPr>
          <a:xfrm>
            <a:off x="1470025" y="2992120"/>
            <a:ext cx="1915501" cy="1142231"/>
            <a:chOff x="19389280" y="7927060"/>
            <a:chExt cx="2349598" cy="1682004"/>
          </a:xfrm>
        </p:grpSpPr>
        <p:grpSp>
          <p:nvGrpSpPr>
            <p:cNvPr id="66" name="组合 65"/>
            <p:cNvGrpSpPr/>
            <p:nvPr>
              <p:custDataLst>
                <p:tags r:id="rId20"/>
              </p:custDataLst>
            </p:nvPr>
          </p:nvGrpSpPr>
          <p:grpSpPr>
            <a:xfrm>
              <a:off x="19389280" y="8192540"/>
              <a:ext cx="848646" cy="984429"/>
              <a:chOff x="7094769" y="3892147"/>
              <a:chExt cx="1080090" cy="1252904"/>
            </a:xfrm>
          </p:grpSpPr>
          <p:sp>
            <p:nvSpPr>
              <p:cNvPr id="70" name="六边形 69"/>
              <p:cNvSpPr/>
              <p:nvPr>
                <p:custDataLst>
                  <p:tags r:id="rId21"/>
                </p:custDataLst>
              </p:nvPr>
            </p:nvSpPr>
            <p:spPr>
              <a:xfrm rot="5400000">
                <a:off x="7008362" y="3978554"/>
                <a:ext cx="1252904" cy="1080090"/>
              </a:xfrm>
              <a:prstGeom prst="hexagon">
                <a:avLst/>
              </a:prstGeom>
              <a:no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/>
              </a:p>
            </p:txBody>
          </p:sp>
          <p:sp>
            <p:nvSpPr>
              <p:cNvPr id="71" name="椭圆 70"/>
              <p:cNvSpPr/>
              <p:nvPr>
                <p:custDataLst>
                  <p:tags r:id="rId22"/>
                </p:custDataLst>
              </p:nvPr>
            </p:nvSpPr>
            <p:spPr>
              <a:xfrm>
                <a:off x="7277754" y="4161539"/>
                <a:ext cx="714121" cy="714121"/>
              </a:xfrm>
              <a:prstGeom prst="ellipse">
                <a:avLst/>
              </a:prstGeom>
              <a:no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/>
              </a:p>
            </p:txBody>
          </p:sp>
        </p:grpSp>
        <p:grpSp>
          <p:nvGrpSpPr>
            <p:cNvPr id="67" name="组合 66"/>
            <p:cNvGrpSpPr/>
            <p:nvPr>
              <p:custDataLst>
                <p:tags r:id="rId23"/>
              </p:custDataLst>
            </p:nvPr>
          </p:nvGrpSpPr>
          <p:grpSpPr>
            <a:xfrm>
              <a:off x="20237927" y="8931134"/>
              <a:ext cx="1500172" cy="677930"/>
              <a:chOff x="10983045" y="4498528"/>
              <a:chExt cx="1500172" cy="677930"/>
            </a:xfrm>
          </p:grpSpPr>
          <p:cxnSp>
            <p:nvCxnSpPr>
              <p:cNvPr id="68" name="直接连接符 67"/>
              <p:cNvCxnSpPr/>
              <p:nvPr>
                <p:custDataLst>
                  <p:tags r:id="rId24"/>
                </p:custDataLst>
              </p:nvPr>
            </p:nvCxnSpPr>
            <p:spPr>
              <a:xfrm>
                <a:off x="10983045" y="4532698"/>
                <a:ext cx="432000" cy="21600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9" name="文本框 68"/>
              <p:cNvSpPr txBox="1"/>
              <p:nvPr>
                <p:custDataLst>
                  <p:tags r:id="rId25"/>
                </p:custDataLst>
              </p:nvPr>
            </p:nvSpPr>
            <p:spPr>
              <a:xfrm>
                <a:off x="11343678" y="4498528"/>
                <a:ext cx="1139539" cy="6779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b="1" smtClean="0">
                    <a:latin typeface="Times New Roman" panose="02020603050405020304" charset="0"/>
                    <a:ea typeface="黑体" panose="02010609060101010101" pitchFamily="49" charset="-122"/>
                    <a:cs typeface="Times New Roman" panose="02020603050405020304" charset="0"/>
                  </a:rPr>
                  <a:t>CH</a:t>
                </a:r>
                <a:r>
                  <a:rPr lang="en-US" altLang="zh-CN" sz="2400" b="1" baseline="-25000" smtClean="0">
                    <a:latin typeface="Times New Roman" panose="02020603050405020304" charset="0"/>
                    <a:ea typeface="黑体" panose="02010609060101010101" pitchFamily="49" charset="-122"/>
                    <a:cs typeface="Times New Roman" panose="02020603050405020304" charset="0"/>
                  </a:rPr>
                  <a:t>3</a:t>
                </a:r>
                <a:endParaRPr lang="zh-CN" altLang="en-US" sz="2400" b="1" baseline="-25000">
                  <a:latin typeface="Times New Roman" panose="02020603050405020304" charset="0"/>
                  <a:ea typeface="黑体" panose="02010609060101010101" pitchFamily="49" charset="-122"/>
                  <a:cs typeface="Times New Roman" panose="02020603050405020304" charset="0"/>
                </a:endParaRPr>
              </a:p>
            </p:txBody>
          </p:sp>
        </p:grpSp>
        <p:grpSp>
          <p:nvGrpSpPr>
            <p:cNvPr id="72" name="组合 71"/>
            <p:cNvGrpSpPr/>
            <p:nvPr>
              <p:custDataLst>
                <p:tags r:id="rId26"/>
              </p:custDataLst>
            </p:nvPr>
          </p:nvGrpSpPr>
          <p:grpSpPr>
            <a:xfrm>
              <a:off x="20237927" y="7927060"/>
              <a:ext cx="1500951" cy="509854"/>
              <a:chOff x="10983045" y="4261048"/>
              <a:chExt cx="1500951" cy="509854"/>
            </a:xfrm>
          </p:grpSpPr>
          <p:cxnSp>
            <p:nvCxnSpPr>
              <p:cNvPr id="73" name="直接连接符 72"/>
              <p:cNvCxnSpPr/>
              <p:nvPr>
                <p:custDataLst>
                  <p:tags r:id="rId27"/>
                </p:custDataLst>
              </p:nvPr>
            </p:nvCxnSpPr>
            <p:spPr>
              <a:xfrm flipH="1">
                <a:off x="10983045" y="4532698"/>
                <a:ext cx="432000" cy="21600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4" name="文本框 73"/>
              <p:cNvSpPr txBox="1"/>
              <p:nvPr>
                <p:custDataLst>
                  <p:tags r:id="rId28"/>
                </p:custDataLst>
              </p:nvPr>
            </p:nvSpPr>
            <p:spPr>
              <a:xfrm>
                <a:off x="11343678" y="4261048"/>
                <a:ext cx="1140318" cy="5098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b="1" smtClean="0">
                    <a:latin typeface="Times New Roman" panose="02020603050405020304" charset="0"/>
                    <a:ea typeface="黑体" panose="02010609060101010101" pitchFamily="49" charset="-122"/>
                    <a:cs typeface="Times New Roman" panose="02020603050405020304" charset="0"/>
                  </a:rPr>
                  <a:t>CH</a:t>
                </a:r>
                <a:r>
                  <a:rPr lang="en-US" altLang="zh-CN" sz="2400" b="1" baseline="-25000" smtClean="0">
                    <a:latin typeface="Times New Roman" panose="02020603050405020304" charset="0"/>
                    <a:ea typeface="黑体" panose="02010609060101010101" pitchFamily="49" charset="-122"/>
                    <a:cs typeface="Times New Roman" panose="02020603050405020304" charset="0"/>
                  </a:rPr>
                  <a:t>3</a:t>
                </a:r>
                <a:endParaRPr lang="zh-CN" altLang="en-US" sz="2400" b="1" baseline="-25000">
                  <a:latin typeface="Times New Roman" panose="02020603050405020304" charset="0"/>
                  <a:ea typeface="黑体" panose="02010609060101010101" pitchFamily="49" charset="-122"/>
                  <a:cs typeface="Times New Roman" panose="02020603050405020304" charset="0"/>
                </a:endParaRPr>
              </a:p>
            </p:txBody>
          </p:sp>
        </p:grpSp>
      </p:grpSp>
      <p:grpSp>
        <p:nvGrpSpPr>
          <p:cNvPr id="76" name="组合 75"/>
          <p:cNvGrpSpPr/>
          <p:nvPr>
            <p:custDataLst>
              <p:tags r:id="rId29"/>
            </p:custDataLst>
          </p:nvPr>
        </p:nvGrpSpPr>
        <p:grpSpPr>
          <a:xfrm>
            <a:off x="875665" y="3976370"/>
            <a:ext cx="1581785" cy="1303849"/>
            <a:chOff x="19389280" y="7350615"/>
            <a:chExt cx="2527934" cy="2276908"/>
          </a:xfrm>
        </p:grpSpPr>
        <p:grpSp>
          <p:nvGrpSpPr>
            <p:cNvPr id="77" name="组合 76"/>
            <p:cNvGrpSpPr/>
            <p:nvPr>
              <p:custDataLst>
                <p:tags r:id="rId30"/>
              </p:custDataLst>
            </p:nvPr>
          </p:nvGrpSpPr>
          <p:grpSpPr>
            <a:xfrm>
              <a:off x="19389280" y="8192540"/>
              <a:ext cx="848646" cy="984429"/>
              <a:chOff x="7094769" y="3892147"/>
              <a:chExt cx="1080090" cy="1252904"/>
            </a:xfrm>
          </p:grpSpPr>
          <p:sp>
            <p:nvSpPr>
              <p:cNvPr id="84" name="六边形 83"/>
              <p:cNvSpPr/>
              <p:nvPr>
                <p:custDataLst>
                  <p:tags r:id="rId31"/>
                </p:custDataLst>
              </p:nvPr>
            </p:nvSpPr>
            <p:spPr>
              <a:xfrm rot="5400000">
                <a:off x="7008362" y="3978554"/>
                <a:ext cx="1252904" cy="1080090"/>
              </a:xfrm>
              <a:prstGeom prst="hexagon">
                <a:avLst/>
              </a:prstGeom>
              <a:no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000"/>
              </a:p>
            </p:txBody>
          </p:sp>
          <p:sp>
            <p:nvSpPr>
              <p:cNvPr id="85" name="椭圆 84"/>
              <p:cNvSpPr/>
              <p:nvPr>
                <p:custDataLst>
                  <p:tags r:id="rId32"/>
                </p:custDataLst>
              </p:nvPr>
            </p:nvSpPr>
            <p:spPr>
              <a:xfrm>
                <a:off x="7277754" y="4161539"/>
                <a:ext cx="714121" cy="714121"/>
              </a:xfrm>
              <a:prstGeom prst="ellipse">
                <a:avLst/>
              </a:prstGeom>
              <a:no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000"/>
              </a:p>
            </p:txBody>
          </p:sp>
        </p:grpSp>
        <p:grpSp>
          <p:nvGrpSpPr>
            <p:cNvPr id="78" name="组合 77"/>
            <p:cNvGrpSpPr/>
            <p:nvPr>
              <p:custDataLst>
                <p:tags r:id="rId33"/>
              </p:custDataLst>
            </p:nvPr>
          </p:nvGrpSpPr>
          <p:grpSpPr>
            <a:xfrm>
              <a:off x="20237927" y="8931134"/>
              <a:ext cx="1679287" cy="696389"/>
              <a:chOff x="10983045" y="4498528"/>
              <a:chExt cx="1679287" cy="696389"/>
            </a:xfrm>
          </p:grpSpPr>
          <p:cxnSp>
            <p:nvCxnSpPr>
              <p:cNvPr id="82" name="直接连接符 81"/>
              <p:cNvCxnSpPr/>
              <p:nvPr>
                <p:custDataLst>
                  <p:tags r:id="rId34"/>
                </p:custDataLst>
              </p:nvPr>
            </p:nvCxnSpPr>
            <p:spPr>
              <a:xfrm>
                <a:off x="10983045" y="4532698"/>
                <a:ext cx="432000" cy="21600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3" name="文本框 82"/>
              <p:cNvSpPr txBox="1"/>
              <p:nvPr>
                <p:custDataLst>
                  <p:tags r:id="rId35"/>
                </p:custDataLst>
              </p:nvPr>
            </p:nvSpPr>
            <p:spPr>
              <a:xfrm>
                <a:off x="11343999" y="4498528"/>
                <a:ext cx="1318333" cy="69638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000" b="1" smtClean="0">
                    <a:latin typeface="Times New Roman" panose="02020603050405020304" charset="0"/>
                    <a:ea typeface="黑体" panose="02010609060101010101" pitchFamily="49" charset="-122"/>
                    <a:cs typeface="Times New Roman" panose="02020603050405020304" charset="0"/>
                  </a:rPr>
                  <a:t>CH</a:t>
                </a:r>
                <a:r>
                  <a:rPr lang="en-US" altLang="zh-CN" sz="2000" b="1" baseline="-25000" smtClean="0">
                    <a:latin typeface="Times New Roman" panose="02020603050405020304" charset="0"/>
                    <a:ea typeface="黑体" panose="02010609060101010101" pitchFamily="49" charset="-122"/>
                    <a:cs typeface="Times New Roman" panose="02020603050405020304" charset="0"/>
                  </a:rPr>
                  <a:t>3</a:t>
                </a:r>
                <a:endParaRPr lang="zh-CN" altLang="en-US" sz="2000" b="1" baseline="-25000">
                  <a:latin typeface="Times New Roman" panose="02020603050405020304" charset="0"/>
                  <a:ea typeface="黑体" panose="02010609060101010101" pitchFamily="49" charset="-122"/>
                  <a:cs typeface="Times New Roman" panose="02020603050405020304" charset="0"/>
                </a:endParaRPr>
              </a:p>
            </p:txBody>
          </p:sp>
        </p:grpSp>
        <p:grpSp>
          <p:nvGrpSpPr>
            <p:cNvPr id="79" name="组合 78"/>
            <p:cNvGrpSpPr/>
            <p:nvPr>
              <p:custDataLst>
                <p:tags r:id="rId36"/>
              </p:custDataLst>
            </p:nvPr>
          </p:nvGrpSpPr>
          <p:grpSpPr>
            <a:xfrm>
              <a:off x="19572151" y="7350615"/>
              <a:ext cx="1347767" cy="830542"/>
              <a:chOff x="10317269" y="3684603"/>
              <a:chExt cx="1347767" cy="830542"/>
            </a:xfrm>
          </p:grpSpPr>
          <p:cxnSp>
            <p:nvCxnSpPr>
              <p:cNvPr id="80" name="直接连接符 79"/>
              <p:cNvCxnSpPr/>
              <p:nvPr>
                <p:custDataLst>
                  <p:tags r:id="rId37"/>
                </p:custDataLst>
              </p:nvPr>
            </p:nvCxnSpPr>
            <p:spPr>
              <a:xfrm flipH="1">
                <a:off x="10558721" y="4083145"/>
                <a:ext cx="0" cy="43200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1" name="文本框 80"/>
              <p:cNvSpPr txBox="1"/>
              <p:nvPr>
                <p:custDataLst>
                  <p:tags r:id="rId38"/>
                </p:custDataLst>
              </p:nvPr>
            </p:nvSpPr>
            <p:spPr>
              <a:xfrm>
                <a:off x="10317269" y="3684603"/>
                <a:ext cx="1347767" cy="69638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000" b="1" smtClean="0">
                    <a:latin typeface="Times New Roman" panose="02020603050405020304" charset="0"/>
                    <a:ea typeface="黑体" panose="02010609060101010101" pitchFamily="49" charset="-122"/>
                    <a:cs typeface="Times New Roman" panose="02020603050405020304" charset="0"/>
                  </a:rPr>
                  <a:t>CH</a:t>
                </a:r>
                <a:r>
                  <a:rPr lang="en-US" altLang="zh-CN" sz="2000" b="1" baseline="-25000" smtClean="0">
                    <a:latin typeface="Times New Roman" panose="02020603050405020304" charset="0"/>
                    <a:ea typeface="黑体" panose="02010609060101010101" pitchFamily="49" charset="-122"/>
                    <a:cs typeface="Times New Roman" panose="02020603050405020304" charset="0"/>
                  </a:rPr>
                  <a:t>3</a:t>
                </a:r>
                <a:endParaRPr lang="zh-CN" altLang="en-US" sz="2000" b="1" baseline="-25000">
                  <a:latin typeface="Times New Roman" panose="02020603050405020304" charset="0"/>
                  <a:ea typeface="黑体" panose="02010609060101010101" pitchFamily="49" charset="-122"/>
                  <a:cs typeface="Times New Roman" panose="02020603050405020304" charset="0"/>
                </a:endParaRPr>
              </a:p>
            </p:txBody>
          </p:sp>
        </p:grpSp>
      </p:grpSp>
      <p:grpSp>
        <p:nvGrpSpPr>
          <p:cNvPr id="96" name="组合 95"/>
          <p:cNvGrpSpPr/>
          <p:nvPr>
            <p:custDataLst>
              <p:tags r:id="rId39"/>
            </p:custDataLst>
          </p:nvPr>
        </p:nvGrpSpPr>
        <p:grpSpPr>
          <a:xfrm>
            <a:off x="608330" y="5447030"/>
            <a:ext cx="2776739" cy="622300"/>
            <a:chOff x="20426620" y="7729814"/>
            <a:chExt cx="3829372" cy="848646"/>
          </a:xfrm>
        </p:grpSpPr>
        <p:grpSp>
          <p:nvGrpSpPr>
            <p:cNvPr id="87" name="组合 86"/>
            <p:cNvGrpSpPr/>
            <p:nvPr>
              <p:custDataLst>
                <p:tags r:id="rId40"/>
              </p:custDataLst>
            </p:nvPr>
          </p:nvGrpSpPr>
          <p:grpSpPr>
            <a:xfrm>
              <a:off x="21690884" y="7729814"/>
              <a:ext cx="984429" cy="848646"/>
              <a:chOff x="7008362" y="3978554"/>
              <a:chExt cx="1252904" cy="1080090"/>
            </a:xfrm>
          </p:grpSpPr>
          <p:sp>
            <p:nvSpPr>
              <p:cNvPr id="91" name="六边形 90"/>
              <p:cNvSpPr/>
              <p:nvPr>
                <p:custDataLst>
                  <p:tags r:id="rId41"/>
                </p:custDataLst>
              </p:nvPr>
            </p:nvSpPr>
            <p:spPr>
              <a:xfrm>
                <a:off x="7008362" y="3978554"/>
                <a:ext cx="1252904" cy="1080090"/>
              </a:xfrm>
              <a:prstGeom prst="hexagon">
                <a:avLst/>
              </a:prstGeom>
              <a:no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000"/>
              </a:p>
            </p:txBody>
          </p:sp>
          <p:sp>
            <p:nvSpPr>
              <p:cNvPr id="92" name="椭圆 91"/>
              <p:cNvSpPr/>
              <p:nvPr>
                <p:custDataLst>
                  <p:tags r:id="rId42"/>
                </p:custDataLst>
              </p:nvPr>
            </p:nvSpPr>
            <p:spPr>
              <a:xfrm>
                <a:off x="7277754" y="4161539"/>
                <a:ext cx="714121" cy="714121"/>
              </a:xfrm>
              <a:prstGeom prst="ellipse">
                <a:avLst/>
              </a:prstGeom>
              <a:no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000"/>
              </a:p>
            </p:txBody>
          </p:sp>
        </p:grpSp>
        <p:grpSp>
          <p:nvGrpSpPr>
            <p:cNvPr id="88" name="组合 87"/>
            <p:cNvGrpSpPr/>
            <p:nvPr>
              <p:custDataLst>
                <p:tags r:id="rId43"/>
              </p:custDataLst>
            </p:nvPr>
          </p:nvGrpSpPr>
          <p:grpSpPr>
            <a:xfrm>
              <a:off x="22675314" y="7892527"/>
              <a:ext cx="1580678" cy="362166"/>
              <a:chOff x="10983045" y="4261647"/>
              <a:chExt cx="1580678" cy="362166"/>
            </a:xfrm>
          </p:grpSpPr>
          <p:cxnSp>
            <p:nvCxnSpPr>
              <p:cNvPr id="89" name="直接连接符 88"/>
              <p:cNvCxnSpPr/>
              <p:nvPr>
                <p:custDataLst>
                  <p:tags r:id="rId44"/>
                </p:custDataLst>
              </p:nvPr>
            </p:nvCxnSpPr>
            <p:spPr>
              <a:xfrm>
                <a:off x="10983045" y="4532698"/>
                <a:ext cx="50400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0" name="文本框 89"/>
              <p:cNvSpPr txBox="1"/>
              <p:nvPr>
                <p:custDataLst>
                  <p:tags r:id="rId45"/>
                </p:custDataLst>
              </p:nvPr>
            </p:nvSpPr>
            <p:spPr>
              <a:xfrm>
                <a:off x="11416527" y="4261647"/>
                <a:ext cx="1147196" cy="3621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000" b="1" smtClean="0">
                    <a:latin typeface="Times New Roman" panose="02020603050405020304" charset="0"/>
                    <a:ea typeface="黑体" panose="02010609060101010101" pitchFamily="49" charset="-122"/>
                    <a:cs typeface="Times New Roman" panose="02020603050405020304" charset="0"/>
                  </a:rPr>
                  <a:t>CH</a:t>
                </a:r>
                <a:r>
                  <a:rPr lang="en-US" altLang="zh-CN" sz="2000" b="1" baseline="-25000" smtClean="0">
                    <a:latin typeface="Times New Roman" panose="02020603050405020304" charset="0"/>
                    <a:ea typeface="黑体" panose="02010609060101010101" pitchFamily="49" charset="-122"/>
                    <a:cs typeface="Times New Roman" panose="02020603050405020304" charset="0"/>
                  </a:rPr>
                  <a:t>3</a:t>
                </a:r>
                <a:endParaRPr lang="zh-CN" altLang="en-US" sz="2000" b="1" baseline="-25000">
                  <a:latin typeface="Times New Roman" panose="02020603050405020304" charset="0"/>
                  <a:ea typeface="黑体" panose="02010609060101010101" pitchFamily="49" charset="-122"/>
                  <a:cs typeface="Times New Roman" panose="02020603050405020304" charset="0"/>
                </a:endParaRPr>
              </a:p>
            </p:txBody>
          </p:sp>
        </p:grpSp>
        <p:grpSp>
          <p:nvGrpSpPr>
            <p:cNvPr id="93" name="组合 92"/>
            <p:cNvGrpSpPr/>
            <p:nvPr>
              <p:custDataLst>
                <p:tags r:id="rId46"/>
              </p:custDataLst>
            </p:nvPr>
          </p:nvGrpSpPr>
          <p:grpSpPr>
            <a:xfrm>
              <a:off x="20426620" y="7892527"/>
              <a:ext cx="1259171" cy="543826"/>
              <a:chOff x="10227874" y="4261647"/>
              <a:chExt cx="1259171" cy="543826"/>
            </a:xfrm>
          </p:grpSpPr>
          <p:cxnSp>
            <p:nvCxnSpPr>
              <p:cNvPr id="94" name="直接连接符 93"/>
              <p:cNvCxnSpPr/>
              <p:nvPr>
                <p:custDataLst>
                  <p:tags r:id="rId47"/>
                </p:custDataLst>
              </p:nvPr>
            </p:nvCxnSpPr>
            <p:spPr>
              <a:xfrm>
                <a:off x="10983045" y="4532698"/>
                <a:ext cx="50400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5" name="文本框 94"/>
              <p:cNvSpPr txBox="1"/>
              <p:nvPr>
                <p:custDataLst>
                  <p:tags r:id="rId48"/>
                </p:custDataLst>
              </p:nvPr>
            </p:nvSpPr>
            <p:spPr>
              <a:xfrm>
                <a:off x="10227874" y="4261647"/>
                <a:ext cx="976430" cy="5438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000" b="1" smtClean="0">
                    <a:latin typeface="Times New Roman" panose="02020603050405020304" charset="0"/>
                    <a:ea typeface="黑体" panose="02010609060101010101" pitchFamily="49" charset="-122"/>
                    <a:cs typeface="Times New Roman" panose="02020603050405020304" charset="0"/>
                  </a:rPr>
                  <a:t>CH</a:t>
                </a:r>
                <a:r>
                  <a:rPr lang="en-US" altLang="zh-CN" sz="2000" b="1" baseline="-25000" smtClean="0">
                    <a:latin typeface="Times New Roman" panose="02020603050405020304" charset="0"/>
                    <a:ea typeface="黑体" panose="02010609060101010101" pitchFamily="49" charset="-122"/>
                    <a:cs typeface="Times New Roman" panose="02020603050405020304" charset="0"/>
                  </a:rPr>
                  <a:t>3</a:t>
                </a:r>
                <a:endParaRPr lang="zh-CN" altLang="en-US" sz="2000" b="1" baseline="-25000">
                  <a:latin typeface="Times New Roman" panose="02020603050405020304" charset="0"/>
                  <a:ea typeface="黑体" panose="02010609060101010101" pitchFamily="49" charset="-122"/>
                  <a:cs typeface="Times New Roman" panose="02020603050405020304" charset="0"/>
                </a:endParaRPr>
              </a:p>
            </p:txBody>
          </p:sp>
        </p:grpSp>
      </p:grpSp>
      <p:cxnSp>
        <p:nvCxnSpPr>
          <p:cNvPr id="5" name="直接箭头连接符 4"/>
          <p:cNvCxnSpPr/>
          <p:nvPr>
            <p:custDataLst>
              <p:tags r:id="rId49"/>
            </p:custDataLst>
          </p:nvPr>
        </p:nvCxnSpPr>
        <p:spPr>
          <a:xfrm flipH="1">
            <a:off x="9083040" y="3352800"/>
            <a:ext cx="0" cy="2565400"/>
          </a:xfrm>
          <a:prstGeom prst="straightConnector1">
            <a:avLst/>
          </a:prstGeom>
          <a:ln w="25400" cmpd="sng">
            <a:solidFill>
              <a:srgbClr val="FF0000"/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箭头连接符 5"/>
          <p:cNvCxnSpPr/>
          <p:nvPr>
            <p:custDataLst>
              <p:tags r:id="rId50"/>
            </p:custDataLst>
          </p:nvPr>
        </p:nvCxnSpPr>
        <p:spPr>
          <a:xfrm flipH="1">
            <a:off x="11518265" y="3457575"/>
            <a:ext cx="0" cy="2565400"/>
          </a:xfrm>
          <a:prstGeom prst="straightConnector1">
            <a:avLst/>
          </a:prstGeom>
          <a:ln w="25400" cmpd="sng">
            <a:solidFill>
              <a:srgbClr val="FF0000"/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箭头连接符 6"/>
          <p:cNvCxnSpPr/>
          <p:nvPr>
            <p:custDataLst>
              <p:tags r:id="rId51"/>
            </p:custDataLst>
          </p:nvPr>
        </p:nvCxnSpPr>
        <p:spPr>
          <a:xfrm flipH="1" flipV="1">
            <a:off x="7542530" y="3529965"/>
            <a:ext cx="0" cy="2419985"/>
          </a:xfrm>
          <a:prstGeom prst="straightConnector1">
            <a:avLst/>
          </a:prstGeom>
          <a:ln w="25400" cmpd="sng">
            <a:solidFill>
              <a:srgbClr val="FF0000"/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grpSp>
        <p:nvGrpSpPr>
          <p:cNvPr id="73" name="组合 72"/>
          <p:cNvGrpSpPr/>
          <p:nvPr>
            <p:custDataLst>
              <p:tags r:id="rId3"/>
            </p:custDataLst>
          </p:nvPr>
        </p:nvGrpSpPr>
        <p:grpSpPr>
          <a:xfrm>
            <a:off x="98425" y="0"/>
            <a:ext cx="2455545" cy="1043305"/>
            <a:chOff x="9041" y="6616"/>
            <a:chExt cx="3867" cy="1643"/>
          </a:xfrm>
        </p:grpSpPr>
        <p:pic>
          <p:nvPicPr>
            <p:cNvPr id="74" name="图片 73" descr="d15d30791387f6d2d828e77a79be3575"/>
            <p:cNvPicPr>
              <a:picLocks noChangeAspect="1"/>
            </p:cNvPicPr>
            <p:nvPr>
              <p:custDataLst>
                <p:tags r:id="rId5"/>
              </p:custDataLst>
            </p:nvPr>
          </p:nvPicPr>
          <p:blipFill>
            <a:blip r:embed="rId4"/>
            <a:srcRect l="40611" t="2718" r="39264" b="64683"/>
            <a:stretch>
              <a:fillRect/>
            </a:stretch>
          </p:blipFill>
          <p:spPr>
            <a:xfrm>
              <a:off x="9041" y="6616"/>
              <a:ext cx="1474" cy="1643"/>
            </a:xfrm>
            <a:prstGeom prst="rect">
              <a:avLst/>
            </a:prstGeom>
          </p:spPr>
        </p:pic>
        <p:sp>
          <p:nvSpPr>
            <p:cNvPr id="75" name="文本框 74"/>
            <p:cNvSpPr txBox="1"/>
            <p:nvPr>
              <p:custDataLst>
                <p:tags r:id="rId6"/>
              </p:custDataLst>
            </p:nvPr>
          </p:nvSpPr>
          <p:spPr>
            <a:xfrm>
              <a:off x="10515" y="7027"/>
              <a:ext cx="2393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>
                  <a:latin typeface="Times New Roman" panose="02020603050405020304" charset="0"/>
                  <a:ea typeface="宋体" panose="02010600030101010101" pitchFamily="2" charset="-122"/>
                  <a:cs typeface="Times New Roman" panose="02020603050405020304" charset="0"/>
                </a:rPr>
                <a:t>实验</a:t>
              </a:r>
              <a:r>
                <a:rPr lang="en-US" altLang="zh-CN" sz="2800" b="1">
                  <a:latin typeface="Times New Roman" panose="02020603050405020304" charset="0"/>
                  <a:ea typeface="宋体" panose="02010600030101010101" pitchFamily="2" charset="-122"/>
                  <a:cs typeface="Times New Roman" panose="02020603050405020304" charset="0"/>
                </a:rPr>
                <a:t>2-2</a:t>
              </a:r>
              <a:endParaRPr lang="en-US" altLang="zh-CN" sz="28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endParaRPr>
            </a:p>
          </p:txBody>
        </p:sp>
      </p:grpSp>
      <p:graphicFrame>
        <p:nvGraphicFramePr>
          <p:cNvPr id="8" name="表格 7"/>
          <p:cNvGraphicFramePr>
            <a:graphicFrameLocks noGrp="1"/>
          </p:cNvGraphicFramePr>
          <p:nvPr>
            <p:custDataLst>
              <p:tags r:id="rId7"/>
            </p:custDataLst>
          </p:nvPr>
        </p:nvGraphicFramePr>
        <p:xfrm>
          <a:off x="122555" y="909955"/>
          <a:ext cx="11946255" cy="5010912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3841115"/>
                <a:gridCol w="3375660"/>
                <a:gridCol w="4729480"/>
              </a:tblGrid>
              <a:tr h="431165"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10000"/>
                        </a:lnSpc>
                      </a:pPr>
                      <a:r>
                        <a:rPr lang="zh-CN" altLang="en-US" sz="2800" b="1" smtClean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实验内容</a:t>
                      </a:r>
                      <a:endParaRPr lang="zh-CN" altLang="en-US" sz="2800" b="1" smtClean="0"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10000"/>
                        </a:lnSpc>
                      </a:pPr>
                      <a:r>
                        <a:rPr lang="zh-CN" altLang="en-US" sz="2800" b="1" smtClean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实验现象</a:t>
                      </a:r>
                      <a:endParaRPr lang="zh-CN" altLang="en-US" sz="2800" b="1" smtClean="0"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10000"/>
                        </a:lnSpc>
                      </a:pPr>
                      <a:r>
                        <a:rPr lang="zh-CN" altLang="en-US" sz="2800" b="1" smtClean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解释</a:t>
                      </a:r>
                      <a:endParaRPr lang="zh-CN" altLang="en-US" sz="2800" b="1" smtClean="0"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/>
                </a:tc>
              </a:tr>
              <a:tr h="1006475">
                <a:tc>
                  <a:txBody>
                    <a:bodyPr vert="horz" wrap="square"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zh-CN" altLang="en-US" sz="2800" b="1" smtClean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（</a:t>
                      </a:r>
                      <a:r>
                        <a:rPr lang="en-US" altLang="zh-CN" sz="2800" b="1" smtClean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1</a:t>
                      </a:r>
                      <a:r>
                        <a:rPr lang="zh-CN" altLang="en-US" sz="2800" b="1" smtClean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）向两只分别盛有</a:t>
                      </a:r>
                      <a:r>
                        <a:rPr lang="en-US" altLang="zh-CN" sz="2800" b="1" smtClean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2 mL</a:t>
                      </a:r>
                      <a:r>
                        <a:rPr lang="zh-CN" altLang="en-US" sz="2800" b="1" smtClean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苯和甲苯的试管中各加入几滴溴水，静置</a:t>
                      </a:r>
                      <a:endParaRPr lang="zh-CN" altLang="en-US" sz="2800" b="1" smtClean="0"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lnSpc>
                          <a:spcPct val="110000"/>
                        </a:lnSpc>
                      </a:pPr>
                      <a:endParaRPr lang="zh-CN" altLang="en-US" sz="2800" b="1" smtClean="0"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lnSpc>
                          <a:spcPct val="110000"/>
                        </a:lnSpc>
                      </a:pPr>
                      <a:endParaRPr lang="zh-CN" altLang="en-US" sz="2800" b="1">
                        <a:solidFill>
                          <a:srgbClr val="FF0000"/>
                        </a:solidFill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/>
                </a:tc>
              </a:tr>
              <a:tr h="895350">
                <a:tc>
                  <a:txBody>
                    <a:bodyPr vert="horz" wrap="square"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zh-CN" altLang="en-US" sz="2800" b="1" smtClean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（</a:t>
                      </a:r>
                      <a:r>
                        <a:rPr lang="en-US" altLang="zh-CN" sz="2800" b="1" smtClean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2</a:t>
                      </a:r>
                      <a:r>
                        <a:rPr lang="zh-CN" altLang="en-US" sz="2800" b="1" smtClean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）将上述试管用力振荡，静置</a:t>
                      </a:r>
                      <a:endParaRPr lang="zh-CN" altLang="en-US" sz="2800" b="1" smtClean="0"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lnSpc>
                          <a:spcPct val="110000"/>
                        </a:lnSpc>
                      </a:pPr>
                      <a:endParaRPr lang="zh-CN" altLang="en-US" sz="2800" b="1" smtClean="0"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  <a:p>
                      <a:pPr>
                        <a:lnSpc>
                          <a:spcPct val="110000"/>
                        </a:lnSpc>
                      </a:pPr>
                      <a:endParaRPr lang="zh-CN" altLang="en-US" sz="2800" b="1" smtClean="0"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  <a:p>
                      <a:pPr>
                        <a:lnSpc>
                          <a:spcPct val="110000"/>
                        </a:lnSpc>
                      </a:pPr>
                      <a:endParaRPr lang="zh-CN" altLang="en-US" sz="2800" b="1" smtClean="0"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  <a:p>
                      <a:pPr>
                        <a:lnSpc>
                          <a:spcPct val="110000"/>
                        </a:lnSpc>
                      </a:pPr>
                      <a:endParaRPr lang="zh-CN" altLang="en-US" sz="2800" b="1" smtClean="0"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  <a:p>
                      <a:pPr>
                        <a:lnSpc>
                          <a:spcPct val="110000"/>
                        </a:lnSpc>
                      </a:pPr>
                      <a:endParaRPr lang="zh-CN" altLang="en-US" sz="2800" b="1" smtClean="0"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lnSpc>
                          <a:spcPct val="110000"/>
                        </a:lnSpc>
                      </a:pPr>
                      <a:endParaRPr lang="zh-CN" altLang="en-US" sz="2800" b="1">
                        <a:solidFill>
                          <a:srgbClr val="FF0000"/>
                        </a:solidFill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文本框 5"/>
          <p:cNvSpPr txBox="1"/>
          <p:nvPr>
            <p:custDataLst>
              <p:tags r:id="rId8"/>
            </p:custDataLst>
          </p:nvPr>
        </p:nvSpPr>
        <p:spPr>
          <a:xfrm>
            <a:off x="7329805" y="1632585"/>
            <a:ext cx="4992370" cy="1383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smtClean="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甲苯与苯</a:t>
            </a:r>
            <a:r>
              <a:rPr lang="zh-CN" altLang="en-US" sz="2800" b="1" smtClean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均不与溴水发生</a:t>
            </a:r>
            <a:r>
              <a:rPr lang="zh-CN" altLang="en-US" sz="2800" b="1" smtClean="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反应；</a:t>
            </a:r>
            <a:endParaRPr lang="zh-CN" altLang="en-US" sz="2800" b="1" smtClean="0">
              <a:solidFill>
                <a:schemeClr val="tx1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smtClean="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苯和甲苯的</a:t>
            </a:r>
            <a:r>
              <a:rPr lang="zh-CN" altLang="en-US" sz="2800" b="1" smtClean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密度比水小</a:t>
            </a:r>
            <a:endParaRPr lang="zh-CN" altLang="en-US" sz="2800" b="1" smtClean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9" name="文本框 8"/>
          <p:cNvSpPr txBox="1"/>
          <p:nvPr>
            <p:custDataLst>
              <p:tags r:id="rId9"/>
            </p:custDataLst>
          </p:nvPr>
        </p:nvSpPr>
        <p:spPr>
          <a:xfrm>
            <a:off x="7741285" y="4004945"/>
            <a:ext cx="3732530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mtClean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溴易溶于苯和甲苯，会发生</a:t>
            </a:r>
            <a:r>
              <a:rPr lang="zh-CN" altLang="en-US" sz="2800" b="1" smtClean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萃取</a:t>
            </a:r>
            <a:endParaRPr lang="zh-CN" altLang="en-US" sz="28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>
            <p:custDataLst>
              <p:tags r:id="rId10"/>
            </p:custDataLst>
          </p:nvPr>
        </p:nvSpPr>
        <p:spPr>
          <a:xfrm>
            <a:off x="4241800" y="1828800"/>
            <a:ext cx="2844800" cy="1038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10000"/>
              </a:lnSpc>
            </a:pPr>
            <a:r>
              <a:rPr lang="zh-CN" altLang="en-US" sz="2800" b="1" smtClean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都分层，上层为油状液体</a:t>
            </a:r>
            <a:endParaRPr lang="zh-CN" altLang="en-US" sz="2800" b="1" smtClean="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3" name="文本框 2"/>
          <p:cNvSpPr txBox="1"/>
          <p:nvPr>
            <p:custDataLst>
              <p:tags r:id="rId11"/>
            </p:custDataLst>
          </p:nvPr>
        </p:nvSpPr>
        <p:spPr>
          <a:xfrm>
            <a:off x="3999865" y="3724910"/>
            <a:ext cx="3329305" cy="15125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10000"/>
              </a:lnSpc>
            </a:pPr>
            <a:r>
              <a:rPr lang="zh-CN" altLang="en-US" sz="2800" b="1" smtClean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两试管均出现</a:t>
            </a:r>
            <a:r>
              <a:rPr lang="zh-CN" altLang="en-US" sz="2800" b="1" smtClean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分层</a:t>
            </a:r>
            <a:r>
              <a:rPr lang="zh-CN" altLang="en-US" sz="2800" b="1" smtClean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，上层橙红色，</a:t>
            </a:r>
            <a:endParaRPr lang="zh-CN" altLang="en-US" sz="2800" b="1" smtClean="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</a:pPr>
            <a:r>
              <a:rPr lang="zh-CN" altLang="en-US" sz="2800" b="1" smtClean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下层接近无色</a:t>
            </a:r>
            <a:endParaRPr lang="zh-CN" altLang="en-US" sz="2800" b="1" smtClean="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grpSp>
        <p:nvGrpSpPr>
          <p:cNvPr id="73" name="组合 72"/>
          <p:cNvGrpSpPr/>
          <p:nvPr>
            <p:custDataLst>
              <p:tags r:id="rId3"/>
            </p:custDataLst>
          </p:nvPr>
        </p:nvGrpSpPr>
        <p:grpSpPr>
          <a:xfrm>
            <a:off x="98425" y="0"/>
            <a:ext cx="2455545" cy="1043305"/>
            <a:chOff x="9041" y="6616"/>
            <a:chExt cx="3867" cy="1643"/>
          </a:xfrm>
        </p:grpSpPr>
        <p:pic>
          <p:nvPicPr>
            <p:cNvPr id="74" name="图片 73" descr="d15d30791387f6d2d828e77a79be3575"/>
            <p:cNvPicPr>
              <a:picLocks noChangeAspect="1"/>
            </p:cNvPicPr>
            <p:nvPr>
              <p:custDataLst>
                <p:tags r:id="rId5"/>
              </p:custDataLst>
            </p:nvPr>
          </p:nvPicPr>
          <p:blipFill>
            <a:blip r:embed="rId4"/>
            <a:srcRect l="40611" t="2718" r="39264" b="64683"/>
            <a:stretch>
              <a:fillRect/>
            </a:stretch>
          </p:blipFill>
          <p:spPr>
            <a:xfrm>
              <a:off x="9041" y="6616"/>
              <a:ext cx="1474" cy="1643"/>
            </a:xfrm>
            <a:prstGeom prst="rect">
              <a:avLst/>
            </a:prstGeom>
          </p:spPr>
        </p:pic>
        <p:sp>
          <p:nvSpPr>
            <p:cNvPr id="75" name="文本框 74"/>
            <p:cNvSpPr txBox="1"/>
            <p:nvPr>
              <p:custDataLst>
                <p:tags r:id="rId6"/>
              </p:custDataLst>
            </p:nvPr>
          </p:nvSpPr>
          <p:spPr>
            <a:xfrm>
              <a:off x="10515" y="7027"/>
              <a:ext cx="2393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>
                  <a:latin typeface="Times New Roman" panose="02020603050405020304" charset="0"/>
                  <a:ea typeface="宋体" panose="02010600030101010101" pitchFamily="2" charset="-122"/>
                  <a:cs typeface="Times New Roman" panose="02020603050405020304" charset="0"/>
                </a:rPr>
                <a:t>实验</a:t>
              </a:r>
              <a:r>
                <a:rPr lang="en-US" altLang="zh-CN" sz="2800" b="1">
                  <a:latin typeface="Times New Roman" panose="02020603050405020304" charset="0"/>
                  <a:ea typeface="宋体" panose="02010600030101010101" pitchFamily="2" charset="-122"/>
                  <a:cs typeface="Times New Roman" panose="02020603050405020304" charset="0"/>
                </a:rPr>
                <a:t>2-2</a:t>
              </a:r>
              <a:endParaRPr lang="en-US" altLang="zh-CN" sz="28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endParaRPr>
            </a:p>
          </p:txBody>
        </p:sp>
      </p:grpSp>
      <p:graphicFrame>
        <p:nvGraphicFramePr>
          <p:cNvPr id="8" name="表格 7"/>
          <p:cNvGraphicFramePr>
            <a:graphicFrameLocks noGrp="1"/>
          </p:cNvGraphicFramePr>
          <p:nvPr>
            <p:custDataLst>
              <p:tags r:id="rId7"/>
            </p:custDataLst>
          </p:nvPr>
        </p:nvGraphicFramePr>
        <p:xfrm>
          <a:off x="122555" y="909955"/>
          <a:ext cx="11946255" cy="5581015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3906520"/>
                <a:gridCol w="2667635"/>
                <a:gridCol w="5372100"/>
              </a:tblGrid>
              <a:tr h="493395"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30000"/>
                        </a:lnSpc>
                      </a:pPr>
                      <a:r>
                        <a:rPr lang="zh-CN" altLang="en-US" sz="2800" b="1" smtClean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实验内容</a:t>
                      </a:r>
                      <a:endParaRPr lang="zh-CN" altLang="en-US" sz="2800" b="1" smtClean="0"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30000"/>
                        </a:lnSpc>
                      </a:pPr>
                      <a:r>
                        <a:rPr lang="zh-CN" altLang="en-US" sz="2800" b="1" smtClean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实验现象</a:t>
                      </a:r>
                      <a:endParaRPr lang="zh-CN" altLang="en-US" sz="2800" b="1" smtClean="0"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30000"/>
                        </a:lnSpc>
                      </a:pPr>
                      <a:r>
                        <a:rPr lang="zh-CN" altLang="en-US" sz="2800" b="1" smtClean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解释</a:t>
                      </a:r>
                      <a:endParaRPr lang="zh-CN" altLang="en-US" sz="2800" b="1" smtClean="0"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/>
                </a:tc>
              </a:tr>
              <a:tr h="1945640">
                <a:tc>
                  <a:txBody>
                    <a:bodyPr vert="horz" wrap="square"/>
                    <a:lstStyle/>
                    <a:p>
                      <a:pPr>
                        <a:lnSpc>
                          <a:spcPct val="130000"/>
                        </a:lnSpc>
                      </a:pPr>
                      <a:r>
                        <a:rPr lang="zh-CN" altLang="en-US" sz="2800" b="1" smtClean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（</a:t>
                      </a:r>
                      <a:r>
                        <a:rPr lang="en-US" altLang="zh-CN" sz="2800" b="1" smtClean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3</a:t>
                      </a:r>
                      <a:r>
                        <a:rPr lang="zh-CN" altLang="en-US" sz="2800" b="1" smtClean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）向两只分别盛有</a:t>
                      </a:r>
                      <a:r>
                        <a:rPr lang="en-US" altLang="zh-CN" sz="2800" b="1" smtClean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2 mL</a:t>
                      </a:r>
                      <a:r>
                        <a:rPr lang="zh-CN" altLang="en-US" sz="2800" b="1" smtClean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苯和甲苯的试管中各加入酸性高锰酸钾溶液，静置</a:t>
                      </a:r>
                      <a:endParaRPr lang="zh-CN" altLang="en-US" sz="2800" b="1" smtClean="0"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lnSpc>
                          <a:spcPct val="130000"/>
                        </a:lnSpc>
                      </a:pPr>
                      <a:endParaRPr lang="zh-CN" altLang="en-US" sz="2800" b="1" smtClean="0">
                        <a:solidFill>
                          <a:srgbClr val="FF0000"/>
                        </a:solidFill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lnSpc>
                          <a:spcPct val="130000"/>
                        </a:lnSpc>
                      </a:pPr>
                      <a:endParaRPr lang="zh-CN" altLang="en-US" sz="2800" b="1"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  <a:p>
                      <a:pPr>
                        <a:lnSpc>
                          <a:spcPct val="130000"/>
                        </a:lnSpc>
                      </a:pPr>
                      <a:endParaRPr lang="zh-CN" altLang="en-US" sz="2800" b="1"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  <a:p>
                      <a:pPr>
                        <a:lnSpc>
                          <a:spcPct val="110000"/>
                        </a:lnSpc>
                      </a:pPr>
                      <a:endParaRPr lang="zh-CN" altLang="en-US" sz="2800" b="1"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/>
                </a:tc>
              </a:tr>
              <a:tr h="2624455">
                <a:tc>
                  <a:txBody>
                    <a:bodyPr vert="horz" wrap="square"/>
                    <a:lstStyle/>
                    <a:p>
                      <a:pPr>
                        <a:lnSpc>
                          <a:spcPct val="130000"/>
                        </a:lnSpc>
                        <a:buNone/>
                      </a:pPr>
                      <a:r>
                        <a:rPr lang="zh-CN" altLang="en-US" sz="2800" b="1" smtClean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  <a:sym typeface="+mn-ea"/>
                        </a:rPr>
                        <a:t>（</a:t>
                      </a:r>
                      <a:r>
                        <a:rPr lang="en-US" altLang="zh-CN" sz="2800" b="1" smtClean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  <a:sym typeface="+mn-ea"/>
                        </a:rPr>
                        <a:t>4</a:t>
                      </a:r>
                      <a:r>
                        <a:rPr lang="zh-CN" altLang="en-US" sz="2800" b="1" smtClean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  <a:sym typeface="+mn-ea"/>
                        </a:rPr>
                        <a:t>）将上述试管用力振荡，静置</a:t>
                      </a:r>
                      <a:endParaRPr lang="zh-CN" altLang="en-US" sz="2800" b="1" smtClean="0"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  <a:p>
                      <a:pPr>
                        <a:lnSpc>
                          <a:spcPct val="110000"/>
                        </a:lnSpc>
                        <a:buNone/>
                      </a:pPr>
                      <a:endParaRPr lang="zh-CN" altLang="en-US" sz="2800" b="1" smtClean="0"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  <a:p>
                      <a:pPr>
                        <a:lnSpc>
                          <a:spcPct val="110000"/>
                        </a:lnSpc>
                        <a:buNone/>
                      </a:pPr>
                      <a:endParaRPr lang="zh-CN" altLang="en-US" sz="2800" b="1" smtClean="0"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  <a:p>
                      <a:pPr>
                        <a:lnSpc>
                          <a:spcPct val="110000"/>
                        </a:lnSpc>
                        <a:buNone/>
                      </a:pPr>
                      <a:endParaRPr lang="zh-CN" altLang="en-US" sz="2800" b="1" smtClean="0"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lnSpc>
                          <a:spcPct val="130000"/>
                        </a:lnSpc>
                        <a:buNone/>
                      </a:pPr>
                      <a:endParaRPr lang="zh-CN" altLang="en-US" sz="2800" b="1" smtClean="0">
                        <a:solidFill>
                          <a:srgbClr val="FF0000"/>
                        </a:solidFill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lnSpc>
                          <a:spcPct val="130000"/>
                        </a:lnSpc>
                        <a:buNone/>
                      </a:pPr>
                      <a:endParaRPr lang="zh-CN" altLang="en-US" sz="2800" b="1"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文本框 9"/>
          <p:cNvSpPr txBox="1"/>
          <p:nvPr>
            <p:custDataLst>
              <p:tags r:id="rId8"/>
            </p:custDataLst>
          </p:nvPr>
        </p:nvSpPr>
        <p:spPr>
          <a:xfrm>
            <a:off x="7068185" y="4498340"/>
            <a:ext cx="5253990" cy="1124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b="1" smtClean="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苯</a:t>
            </a:r>
            <a:r>
              <a:rPr lang="zh-CN" altLang="en-US" sz="2800" b="1" smtClean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不</a:t>
            </a:r>
            <a:r>
              <a:rPr lang="zh-CN" altLang="en-US" sz="2800" b="1" smtClean="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与酸性高锰酸钾反应；</a:t>
            </a:r>
            <a:endParaRPr lang="zh-CN" altLang="en-US" sz="2800" b="1" smtClean="0">
              <a:solidFill>
                <a:schemeClr val="tx1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  <a:sym typeface="+mn-ea"/>
            </a:endParaRPr>
          </a:p>
          <a:p>
            <a:pPr>
              <a:lnSpc>
                <a:spcPct val="120000"/>
              </a:lnSpc>
            </a:pPr>
            <a:r>
              <a:rPr lang="zh-CN" altLang="en-US" sz="2800" b="1" smtClean="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甲苯</a:t>
            </a:r>
            <a:r>
              <a:rPr lang="zh-CN" altLang="en-US" sz="2800" b="1" smtClean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可以</a:t>
            </a:r>
            <a:r>
              <a:rPr lang="zh-CN" altLang="en-US" sz="2800" b="1" smtClean="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与酸性高锰酸钾反应</a:t>
            </a:r>
            <a:endParaRPr lang="zh-CN" altLang="en-US" sz="2800" b="1" smtClean="0">
              <a:solidFill>
                <a:schemeClr val="tx1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3" name="文本框 2"/>
          <p:cNvSpPr txBox="1"/>
          <p:nvPr>
            <p:custDataLst>
              <p:tags r:id="rId9"/>
            </p:custDataLst>
          </p:nvPr>
        </p:nvSpPr>
        <p:spPr>
          <a:xfrm>
            <a:off x="4163695" y="4037965"/>
            <a:ext cx="2569845" cy="24606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10000"/>
              </a:lnSpc>
            </a:pPr>
            <a:r>
              <a:rPr lang="zh-CN" altLang="en-US" sz="2800" b="1" smtClean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盛苯的试管出现</a:t>
            </a:r>
            <a:r>
              <a:rPr lang="zh-CN" altLang="en-US" sz="2800" b="1" smtClean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分层</a:t>
            </a:r>
            <a:r>
              <a:rPr lang="zh-CN" altLang="en-US" sz="2800" b="1" smtClean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，下层为紫色；</a:t>
            </a:r>
            <a:endParaRPr lang="zh-CN" altLang="en-US" sz="2800" b="1" smtClean="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</a:pPr>
            <a:r>
              <a:rPr lang="zh-CN" altLang="en-US" sz="2800" b="1" smtClean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盛甲苯的试管为溶液褪色</a:t>
            </a:r>
            <a:endParaRPr lang="zh-CN" altLang="en-US" sz="2800" b="1" smtClean="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5" name="文本框 4"/>
          <p:cNvSpPr txBox="1"/>
          <p:nvPr>
            <p:custDataLst>
              <p:tags r:id="rId10"/>
            </p:custDataLst>
          </p:nvPr>
        </p:nvSpPr>
        <p:spPr>
          <a:xfrm>
            <a:off x="4083050" y="1828800"/>
            <a:ext cx="2731135" cy="1038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10000"/>
              </a:lnSpc>
            </a:pPr>
            <a:r>
              <a:rPr lang="zh-CN" altLang="en-US" sz="2800" b="1" smtClean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都分层，</a:t>
            </a:r>
            <a:endParaRPr lang="zh-CN" altLang="en-US" sz="2800" b="1" smtClean="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</a:pPr>
            <a:r>
              <a:rPr lang="zh-CN" altLang="en-US" sz="2800" b="1" smtClean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上层为油状液体</a:t>
            </a:r>
            <a:endParaRPr lang="zh-CN" altLang="en-US" sz="2800" b="1" smtClean="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6" name="文本框 5"/>
          <p:cNvSpPr txBox="1"/>
          <p:nvPr>
            <p:custDataLst>
              <p:tags r:id="rId11"/>
            </p:custDataLst>
          </p:nvPr>
        </p:nvSpPr>
        <p:spPr>
          <a:xfrm>
            <a:off x="7329805" y="1632585"/>
            <a:ext cx="4992370" cy="1383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smtClean="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甲苯与苯</a:t>
            </a:r>
            <a:r>
              <a:rPr lang="zh-CN" altLang="en-US" sz="2800" b="1" smtClean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均不溶于水，</a:t>
            </a:r>
            <a:endParaRPr lang="zh-CN" altLang="en-US" sz="2800" b="1" smtClean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smtClean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密度均比水小</a:t>
            </a:r>
            <a:endParaRPr lang="zh-CN" altLang="en-US" sz="2800" b="1" smtClean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3" grpId="0"/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>
            <p:custDataLst>
              <p:tags r:id="rId3"/>
            </p:custDataLst>
          </p:nvPr>
        </p:nvSpPr>
        <p:spPr>
          <a:xfrm>
            <a:off x="1367790" y="196850"/>
            <a:ext cx="654367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indent="0" algn="l"/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二、苯的同系物</a:t>
            </a:r>
            <a:endParaRPr lang="zh-CN" altLang="en-US" sz="3200" b="1">
              <a:solidFill>
                <a:srgbClr val="000000"/>
              </a:solidFill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grpSp>
        <p:nvGrpSpPr>
          <p:cNvPr id="76" name="组合 75"/>
          <p:cNvGrpSpPr/>
          <p:nvPr>
            <p:custDataLst>
              <p:tags r:id="rId4"/>
            </p:custDataLst>
          </p:nvPr>
        </p:nvGrpSpPr>
        <p:grpSpPr>
          <a:xfrm>
            <a:off x="190500" y="887095"/>
            <a:ext cx="4556125" cy="521970"/>
            <a:chOff x="616" y="554"/>
            <a:chExt cx="7175" cy="822"/>
          </a:xfrm>
        </p:grpSpPr>
        <p:sp>
          <p:nvSpPr>
            <p:cNvPr id="77" name="文本框 76"/>
            <p:cNvSpPr txBox="1"/>
            <p:nvPr>
              <p:custDataLst>
                <p:tags r:id="rId5"/>
              </p:custDataLst>
            </p:nvPr>
          </p:nvSpPr>
          <p:spPr>
            <a:xfrm>
              <a:off x="1453" y="554"/>
              <a:ext cx="6338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en-US" altLang="zh-CN" sz="2800" b="1" kern="100">
                  <a:solidFill>
                    <a:schemeClr val="tx1"/>
                  </a:solidFill>
                  <a:latin typeface="Times New Roman" panose="02020603050405020304" charset="0"/>
                  <a:ea typeface="宋体-简" panose="02010800040101010101" charset="-122"/>
                  <a:cs typeface="Times New Roman" panose="02020603050405020304" charset="0"/>
                  <a:sym typeface="+mn-ea"/>
                </a:rPr>
                <a:t>3.</a:t>
              </a:r>
              <a:r>
                <a:rPr lang="zh-CN" altLang="en-US" sz="2800" b="1" kern="100">
                  <a:solidFill>
                    <a:schemeClr val="tx1"/>
                  </a:solidFill>
                  <a:latin typeface="Times New Roman" panose="02020603050405020304" charset="0"/>
                  <a:ea typeface="宋体-简" panose="02010800040101010101" charset="-122"/>
                  <a:cs typeface="Times New Roman" panose="02020603050405020304" charset="0"/>
                  <a:sym typeface="+mn-ea"/>
                </a:rPr>
                <a:t>苯的同系物的化学性质</a:t>
              </a:r>
              <a:endParaRPr lang="en-US" altLang="zh-CN" sz="2800" b="1" kern="100">
                <a:solidFill>
                  <a:schemeClr val="tx1"/>
                </a:solidFill>
                <a:latin typeface="Times New Roman" panose="02020603050405020304" charset="0"/>
                <a:ea typeface="宋体-简" panose="02010800040101010101" charset="-122"/>
                <a:cs typeface="Times New Roman" panose="02020603050405020304" charset="0"/>
                <a:sym typeface="+mn-ea"/>
              </a:endParaRPr>
            </a:p>
          </p:txBody>
        </p:sp>
        <p:sp>
          <p:nvSpPr>
            <p:cNvPr id="78" name="AutoShape 117"/>
            <p:cNvSpPr/>
            <p:nvPr>
              <p:custDataLst>
                <p:tags r:id="rId6"/>
              </p:custDataLst>
            </p:nvPr>
          </p:nvSpPr>
          <p:spPr bwMode="auto">
            <a:xfrm>
              <a:off x="616" y="745"/>
              <a:ext cx="837" cy="631"/>
            </a:xfrm>
            <a:custGeom>
              <a:gdLst>
                <a:gd name="T0" fmla="+- 0 10799 1"/>
                <a:gd name="T1" fmla="*/ T0 w 21596"/>
                <a:gd name="T2" fmla="*/ 10800 h 21600"/>
                <a:gd name="T3" fmla="+- 0 10799 1"/>
                <a:gd name="T4" fmla="*/ T3 w 21596"/>
                <a:gd name="T5" fmla="*/ 10800 h 21600"/>
                <a:gd name="T6" fmla="+- 0 10799 1"/>
                <a:gd name="T7" fmla="*/ T6 w 21596"/>
                <a:gd name="T8" fmla="*/ 10800 h 21600"/>
                <a:gd name="T9" fmla="+- 0 10799 1"/>
                <a:gd name="T10" fmla="*/ T9 w 21596"/>
                <a:gd name="T11" fmla="*/ 10800 h 21600"/>
              </a:gdLst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96" h="21600">
                  <a:moveTo>
                    <a:pt x="4511" y="2151"/>
                  </a:moveTo>
                  <a:lnTo>
                    <a:pt x="6064" y="3877"/>
                  </a:lnTo>
                  <a:lnTo>
                    <a:pt x="4246" y="6302"/>
                  </a:lnTo>
                  <a:lnTo>
                    <a:pt x="1353" y="6302"/>
                  </a:lnTo>
                  <a:cubicBezTo>
                    <a:pt x="1353" y="6302"/>
                    <a:pt x="4511" y="2151"/>
                    <a:pt x="4511" y="2151"/>
                  </a:cubicBezTo>
                  <a:close/>
                  <a:moveTo>
                    <a:pt x="17348" y="6302"/>
                  </a:moveTo>
                  <a:lnTo>
                    <a:pt x="15531" y="3877"/>
                  </a:lnTo>
                  <a:lnTo>
                    <a:pt x="17082" y="2153"/>
                  </a:lnTo>
                  <a:lnTo>
                    <a:pt x="20191" y="6302"/>
                  </a:lnTo>
                  <a:cubicBezTo>
                    <a:pt x="20191" y="6302"/>
                    <a:pt x="17348" y="6302"/>
                    <a:pt x="17348" y="6302"/>
                  </a:cubicBezTo>
                  <a:close/>
                  <a:moveTo>
                    <a:pt x="17264" y="7202"/>
                  </a:moveTo>
                  <a:lnTo>
                    <a:pt x="19663" y="7202"/>
                  </a:lnTo>
                  <a:lnTo>
                    <a:pt x="13021" y="16638"/>
                  </a:lnTo>
                  <a:cubicBezTo>
                    <a:pt x="13021" y="16638"/>
                    <a:pt x="17264" y="7202"/>
                    <a:pt x="17264" y="7202"/>
                  </a:cubicBezTo>
                  <a:close/>
                  <a:moveTo>
                    <a:pt x="8574" y="16637"/>
                  </a:moveTo>
                  <a:lnTo>
                    <a:pt x="1933" y="7202"/>
                  </a:lnTo>
                  <a:lnTo>
                    <a:pt x="4330" y="7202"/>
                  </a:lnTo>
                  <a:cubicBezTo>
                    <a:pt x="4330" y="7202"/>
                    <a:pt x="8574" y="16637"/>
                    <a:pt x="8574" y="16637"/>
                  </a:cubicBezTo>
                  <a:close/>
                  <a:moveTo>
                    <a:pt x="8429" y="7202"/>
                  </a:moveTo>
                  <a:lnTo>
                    <a:pt x="10084" y="18249"/>
                  </a:lnTo>
                  <a:lnTo>
                    <a:pt x="5117" y="7202"/>
                  </a:lnTo>
                  <a:cubicBezTo>
                    <a:pt x="5117" y="7202"/>
                    <a:pt x="8429" y="7202"/>
                    <a:pt x="8429" y="7202"/>
                  </a:cubicBezTo>
                  <a:close/>
                  <a:moveTo>
                    <a:pt x="6584" y="4456"/>
                  </a:moveTo>
                  <a:lnTo>
                    <a:pt x="8246" y="6302"/>
                  </a:lnTo>
                  <a:lnTo>
                    <a:pt x="5200" y="6302"/>
                  </a:lnTo>
                  <a:cubicBezTo>
                    <a:pt x="5200" y="6302"/>
                    <a:pt x="6584" y="4456"/>
                    <a:pt x="6584" y="4456"/>
                  </a:cubicBezTo>
                  <a:close/>
                  <a:moveTo>
                    <a:pt x="6543" y="3238"/>
                  </a:moveTo>
                  <a:lnTo>
                    <a:pt x="5250" y="1800"/>
                  </a:lnTo>
                  <a:lnTo>
                    <a:pt x="7621" y="1800"/>
                  </a:lnTo>
                  <a:cubicBezTo>
                    <a:pt x="7621" y="1800"/>
                    <a:pt x="6543" y="3238"/>
                    <a:pt x="6543" y="3238"/>
                  </a:cubicBezTo>
                  <a:close/>
                  <a:moveTo>
                    <a:pt x="10797" y="3466"/>
                  </a:moveTo>
                  <a:lnTo>
                    <a:pt x="9299" y="1800"/>
                  </a:lnTo>
                  <a:lnTo>
                    <a:pt x="12296" y="1800"/>
                  </a:lnTo>
                  <a:cubicBezTo>
                    <a:pt x="12296" y="1800"/>
                    <a:pt x="10797" y="3466"/>
                    <a:pt x="10797" y="3466"/>
                  </a:cubicBezTo>
                  <a:close/>
                  <a:moveTo>
                    <a:pt x="13974" y="1800"/>
                  </a:moveTo>
                  <a:lnTo>
                    <a:pt x="16345" y="1800"/>
                  </a:lnTo>
                  <a:lnTo>
                    <a:pt x="15052" y="3238"/>
                  </a:lnTo>
                  <a:cubicBezTo>
                    <a:pt x="15052" y="3238"/>
                    <a:pt x="13974" y="1800"/>
                    <a:pt x="13974" y="1800"/>
                  </a:cubicBezTo>
                  <a:close/>
                  <a:moveTo>
                    <a:pt x="13349" y="6302"/>
                  </a:moveTo>
                  <a:lnTo>
                    <a:pt x="15011" y="4456"/>
                  </a:lnTo>
                  <a:lnTo>
                    <a:pt x="16394" y="6302"/>
                  </a:lnTo>
                  <a:cubicBezTo>
                    <a:pt x="16394" y="6302"/>
                    <a:pt x="13349" y="6302"/>
                    <a:pt x="13349" y="6302"/>
                  </a:cubicBezTo>
                  <a:close/>
                  <a:moveTo>
                    <a:pt x="13166" y="7202"/>
                  </a:moveTo>
                  <a:lnTo>
                    <a:pt x="16478" y="7202"/>
                  </a:lnTo>
                  <a:lnTo>
                    <a:pt x="11511" y="18249"/>
                  </a:lnTo>
                  <a:cubicBezTo>
                    <a:pt x="11511" y="18249"/>
                    <a:pt x="13166" y="7202"/>
                    <a:pt x="13166" y="7202"/>
                  </a:cubicBezTo>
                  <a:close/>
                  <a:moveTo>
                    <a:pt x="12478" y="7202"/>
                  </a:moveTo>
                  <a:lnTo>
                    <a:pt x="10797" y="18414"/>
                  </a:lnTo>
                  <a:lnTo>
                    <a:pt x="9117" y="7202"/>
                  </a:lnTo>
                  <a:cubicBezTo>
                    <a:pt x="9117" y="7202"/>
                    <a:pt x="12478" y="7202"/>
                    <a:pt x="12478" y="7202"/>
                  </a:cubicBezTo>
                  <a:close/>
                  <a:moveTo>
                    <a:pt x="8773" y="5716"/>
                  </a:moveTo>
                  <a:lnTo>
                    <a:pt x="7064" y="3817"/>
                  </a:lnTo>
                  <a:lnTo>
                    <a:pt x="8426" y="2000"/>
                  </a:lnTo>
                  <a:lnTo>
                    <a:pt x="10270" y="4051"/>
                  </a:lnTo>
                  <a:cubicBezTo>
                    <a:pt x="10270" y="4051"/>
                    <a:pt x="8773" y="5716"/>
                    <a:pt x="8773" y="5716"/>
                  </a:cubicBezTo>
                  <a:close/>
                  <a:moveTo>
                    <a:pt x="11325" y="4051"/>
                  </a:moveTo>
                  <a:lnTo>
                    <a:pt x="13169" y="2000"/>
                  </a:lnTo>
                  <a:lnTo>
                    <a:pt x="14531" y="3817"/>
                  </a:lnTo>
                  <a:lnTo>
                    <a:pt x="12822" y="5716"/>
                  </a:lnTo>
                  <a:cubicBezTo>
                    <a:pt x="12822" y="5716"/>
                    <a:pt x="11325" y="4051"/>
                    <a:pt x="11325" y="4051"/>
                  </a:cubicBezTo>
                  <a:close/>
                  <a:moveTo>
                    <a:pt x="12296" y="6302"/>
                  </a:moveTo>
                  <a:lnTo>
                    <a:pt x="9299" y="6302"/>
                  </a:lnTo>
                  <a:lnTo>
                    <a:pt x="10797" y="4638"/>
                  </a:lnTo>
                  <a:cubicBezTo>
                    <a:pt x="10797" y="4638"/>
                    <a:pt x="12296" y="6302"/>
                    <a:pt x="12296" y="6302"/>
                  </a:cubicBezTo>
                  <a:close/>
                  <a:moveTo>
                    <a:pt x="21200" y="5102"/>
                  </a:moveTo>
                  <a:lnTo>
                    <a:pt x="17771" y="527"/>
                  </a:lnTo>
                  <a:cubicBezTo>
                    <a:pt x="17518" y="189"/>
                    <a:pt x="17176" y="0"/>
                    <a:pt x="16817" y="0"/>
                  </a:cubicBezTo>
                  <a:lnTo>
                    <a:pt x="4779" y="0"/>
                  </a:lnTo>
                  <a:cubicBezTo>
                    <a:pt x="4420" y="0"/>
                    <a:pt x="4077" y="189"/>
                    <a:pt x="3824" y="527"/>
                  </a:cubicBezTo>
                  <a:lnTo>
                    <a:pt x="395" y="5102"/>
                  </a:lnTo>
                  <a:cubicBezTo>
                    <a:pt x="131" y="5455"/>
                    <a:pt x="-1" y="5921"/>
                    <a:pt x="-1" y="6387"/>
                  </a:cubicBezTo>
                  <a:cubicBezTo>
                    <a:pt x="1" y="6810"/>
                    <a:pt x="114" y="7233"/>
                    <a:pt x="341" y="7573"/>
                  </a:cubicBezTo>
                  <a:lnTo>
                    <a:pt x="9788" y="20995"/>
                  </a:lnTo>
                  <a:cubicBezTo>
                    <a:pt x="10045" y="21379"/>
                    <a:pt x="10412" y="21599"/>
                    <a:pt x="10797" y="21599"/>
                  </a:cubicBezTo>
                  <a:cubicBezTo>
                    <a:pt x="11183" y="21599"/>
                    <a:pt x="11550" y="21379"/>
                    <a:pt x="11807" y="20995"/>
                  </a:cubicBezTo>
                  <a:lnTo>
                    <a:pt x="21255" y="7573"/>
                  </a:lnTo>
                  <a:cubicBezTo>
                    <a:pt x="21485" y="7226"/>
                    <a:pt x="21598" y="6791"/>
                    <a:pt x="21595" y="6359"/>
                  </a:cubicBezTo>
                  <a:cubicBezTo>
                    <a:pt x="21593" y="5902"/>
                    <a:pt x="21459" y="5449"/>
                    <a:pt x="21200" y="5102"/>
                  </a:cubicBezTo>
                </a:path>
              </a:pathLst>
            </a:custGeom>
            <a:gradFill>
              <a:gsLst>
                <a:gs pos="49000">
                  <a:srgbClr val="00B0F0">
                    <a:alpha val="100000"/>
                  </a:srgbClr>
                </a:gs>
                <a:gs pos="100000">
                  <a:srgbClr val="00B0F0"/>
                </a:gs>
                <a:gs pos="99000">
                  <a:schemeClr val="bg2"/>
                </a:gs>
              </a:gsLst>
              <a:lin ang="5400000" scaled="0"/>
            </a:gradFill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r>
                <a: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 MT" panose="020b0502020104020203" charset="0"/>
                  <a:ea typeface="宋体" panose="02010600030101010101" pitchFamily="2" charset="-122"/>
                  <a:sym typeface="Gill Sans MT" panose="020b0502020104020203" charset="0"/>
                </a:rPr>
                <a:t>	</a:t>
              </a: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 MT" panose="020b0502020104020203" charset="0"/>
                <a:ea typeface="宋体" panose="02010600030101010101" pitchFamily="2" charset="-122"/>
                <a:sym typeface="Gill Sans MT" panose="020b0502020104020203" charset="0"/>
              </a:endParaRPr>
            </a:p>
          </p:txBody>
        </p:sp>
      </p:grpSp>
      <p:sp>
        <p:nvSpPr>
          <p:cNvPr id="6" name="文本框 5"/>
          <p:cNvSpPr txBox="1"/>
          <p:nvPr>
            <p:custDataLst>
              <p:tags r:id="rId7"/>
            </p:custDataLst>
          </p:nvPr>
        </p:nvSpPr>
        <p:spPr>
          <a:xfrm>
            <a:off x="1819910" y="1835150"/>
            <a:ext cx="1607820" cy="521970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l"/>
            <a:r>
              <a:rPr lang="zh-CN" altLang="en-US" sz="28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氧化反应</a:t>
            </a:r>
            <a:endParaRPr lang="zh-CN" altLang="en-US" sz="2800" b="1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16" name="文本框 15"/>
          <p:cNvSpPr txBox="1"/>
          <p:nvPr>
            <p:custDataLst>
              <p:tags r:id="rId8"/>
            </p:custDataLst>
          </p:nvPr>
        </p:nvSpPr>
        <p:spPr>
          <a:xfrm>
            <a:off x="1887855" y="5947410"/>
            <a:ext cx="1607820" cy="521970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l"/>
            <a:r>
              <a:rPr lang="zh-CN" altLang="en-US" sz="28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加成反应</a:t>
            </a:r>
            <a:endParaRPr lang="zh-CN" altLang="en-US" sz="2800" b="1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62" name="左大括号 61"/>
          <p:cNvSpPr/>
          <p:nvPr>
            <p:custDataLst>
              <p:tags r:id="rId9"/>
            </p:custDataLst>
          </p:nvPr>
        </p:nvSpPr>
        <p:spPr>
          <a:xfrm>
            <a:off x="1273810" y="1983105"/>
            <a:ext cx="546100" cy="4276725"/>
          </a:xfrm>
          <a:prstGeom prst="leftBrace">
            <a:avLst/>
          </a:prstGeom>
          <a:ln w="254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>
            <p:custDataLst>
              <p:tags r:id="rId10"/>
            </p:custDataLst>
          </p:nvPr>
        </p:nvSpPr>
        <p:spPr>
          <a:xfrm>
            <a:off x="1887855" y="3860800"/>
            <a:ext cx="1612900" cy="521970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l"/>
            <a:r>
              <a:rPr lang="zh-CN" altLang="en-US" sz="28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取代反应</a:t>
            </a:r>
            <a:endParaRPr lang="zh-CN" altLang="en-US" sz="2800" b="1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2" name="左大括号 1"/>
          <p:cNvSpPr/>
          <p:nvPr>
            <p:custDataLst>
              <p:tags r:id="rId11"/>
            </p:custDataLst>
          </p:nvPr>
        </p:nvSpPr>
        <p:spPr>
          <a:xfrm>
            <a:off x="3620770" y="1542415"/>
            <a:ext cx="513715" cy="1108075"/>
          </a:xfrm>
          <a:prstGeom prst="leftBrace">
            <a:avLst/>
          </a:prstGeom>
          <a:ln w="254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0" name="Rectangle 5"/>
          <p:cNvSpPr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4134417" y="1227408"/>
            <a:ext cx="1873250" cy="607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b="1">
                <a:latin typeface="Times New Roman" panose="02020603050405020304" charset="0"/>
                <a:ea typeface="宋体" panose="02010600030101010101" pitchFamily="2" charset="-122"/>
              </a:rPr>
              <a:t>①可燃性</a:t>
            </a:r>
            <a:endParaRPr lang="zh-CN" altLang="en-US" sz="28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>
            <p:custDataLst>
              <p:tags r:id="rId13"/>
            </p:custDataLst>
          </p:nvPr>
        </p:nvSpPr>
        <p:spPr>
          <a:xfrm>
            <a:off x="4134485" y="3338830"/>
            <a:ext cx="158369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纯卤素</a:t>
            </a:r>
            <a:endParaRPr lang="zh-CN" altLang="en-US" sz="2800" b="1"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7" name="文本框 6"/>
          <p:cNvSpPr txBox="1"/>
          <p:nvPr>
            <p:custDataLst>
              <p:tags r:id="rId14"/>
            </p:custDataLst>
          </p:nvPr>
        </p:nvSpPr>
        <p:spPr>
          <a:xfrm>
            <a:off x="5982335" y="1195070"/>
            <a:ext cx="539750" cy="7067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4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rPr>
              <a:t>√</a:t>
            </a:r>
            <a:endParaRPr lang="zh-CN" altLang="en-US" sz="40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Arial" panose="020b0604020202020204" pitchFamily="34" charset="0"/>
            </a:endParaRPr>
          </a:p>
        </p:txBody>
      </p:sp>
      <p:sp>
        <p:nvSpPr>
          <p:cNvPr id="8" name="文本框 7"/>
          <p:cNvSpPr txBox="1"/>
          <p:nvPr>
            <p:custDataLst>
              <p:tags r:id="rId15"/>
            </p:custDataLst>
          </p:nvPr>
        </p:nvSpPr>
        <p:spPr>
          <a:xfrm>
            <a:off x="4134485" y="2357120"/>
            <a:ext cx="423545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8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②使酸性</a:t>
            </a:r>
            <a:r>
              <a:rPr lang="en-US" altLang="zh-CN" sz="28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KMnO</a:t>
            </a:r>
            <a:r>
              <a:rPr lang="en-US" altLang="zh-CN" sz="2800" b="1" baseline="-250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4</a:t>
            </a:r>
            <a:r>
              <a:rPr lang="zh-CN" altLang="en-US" sz="28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溶液褪色</a:t>
            </a:r>
            <a:endParaRPr lang="en-US" altLang="zh-CN" sz="2800" b="1" baseline="-2500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9" name="左大括号 8"/>
          <p:cNvSpPr/>
          <p:nvPr>
            <p:custDataLst>
              <p:tags r:id="rId16"/>
            </p:custDataLst>
          </p:nvPr>
        </p:nvSpPr>
        <p:spPr>
          <a:xfrm>
            <a:off x="3611880" y="3568065"/>
            <a:ext cx="513715" cy="1108075"/>
          </a:xfrm>
          <a:prstGeom prst="leftBrace">
            <a:avLst/>
          </a:prstGeom>
          <a:ln w="254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>
            <p:custDataLst>
              <p:tags r:id="rId17"/>
            </p:custDataLst>
          </p:nvPr>
        </p:nvSpPr>
        <p:spPr>
          <a:xfrm>
            <a:off x="8369935" y="2219960"/>
            <a:ext cx="539750" cy="7067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4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charset="0"/>
              </a:rPr>
              <a:t>√</a:t>
            </a:r>
            <a:endParaRPr lang="zh-CN" altLang="en-US" sz="40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Times New Roman" panose="02020603050405020304" charset="0"/>
            </a:endParaRPr>
          </a:p>
        </p:txBody>
      </p:sp>
      <p:sp>
        <p:nvSpPr>
          <p:cNvPr id="11" name="文本框 10"/>
          <p:cNvSpPr txBox="1"/>
          <p:nvPr>
            <p:custDataLst>
              <p:tags r:id="rId18"/>
            </p:custDataLst>
          </p:nvPr>
        </p:nvSpPr>
        <p:spPr>
          <a:xfrm>
            <a:off x="5467985" y="3195955"/>
            <a:ext cx="539750" cy="7067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4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rPr>
              <a:t>√</a:t>
            </a:r>
            <a:endParaRPr lang="zh-CN" altLang="en-US" sz="40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Arial" panose="020b0604020202020204" pitchFamily="34" charset="0"/>
            </a:endParaRPr>
          </a:p>
        </p:txBody>
      </p:sp>
      <p:sp>
        <p:nvSpPr>
          <p:cNvPr id="12" name="文本框 11"/>
          <p:cNvSpPr txBox="1"/>
          <p:nvPr>
            <p:custDataLst>
              <p:tags r:id="rId19"/>
            </p:custDataLst>
          </p:nvPr>
        </p:nvSpPr>
        <p:spPr>
          <a:xfrm>
            <a:off x="4134485" y="4382770"/>
            <a:ext cx="158369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硝酸</a:t>
            </a:r>
            <a:endParaRPr lang="zh-CN" altLang="en-US" sz="2800" b="1"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14" name="文本框 13"/>
          <p:cNvSpPr txBox="1"/>
          <p:nvPr>
            <p:custDataLst>
              <p:tags r:id="rId20"/>
            </p:custDataLst>
          </p:nvPr>
        </p:nvSpPr>
        <p:spPr>
          <a:xfrm>
            <a:off x="3884295" y="5947410"/>
            <a:ext cx="393700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8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H</a:t>
            </a:r>
            <a:r>
              <a:rPr lang="en-US" altLang="zh-CN" sz="2800" b="1" baseline="-250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2</a:t>
            </a:r>
            <a:r>
              <a:rPr lang="zh-CN" altLang="en-US" sz="28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、</a:t>
            </a:r>
            <a:r>
              <a:rPr lang="en-US" altLang="zh-CN" sz="28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X</a:t>
            </a:r>
            <a:r>
              <a:rPr lang="en-US" altLang="zh-CN" sz="2800" b="1" baseline="-250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2</a:t>
            </a:r>
            <a:r>
              <a:rPr lang="zh-CN" altLang="en-US" sz="28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、</a:t>
            </a:r>
            <a:r>
              <a:rPr lang="en-US" altLang="zh-CN" sz="28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HX</a:t>
            </a:r>
            <a:r>
              <a:rPr lang="zh-CN" altLang="en-US" sz="28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、</a:t>
            </a:r>
            <a:r>
              <a:rPr lang="en-US" altLang="zh-CN" sz="28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H</a:t>
            </a:r>
            <a:r>
              <a:rPr lang="en-US" altLang="zh-CN" sz="2800" b="1" baseline="-250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2</a:t>
            </a:r>
            <a:r>
              <a:rPr lang="en-US" altLang="zh-CN" sz="28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O</a:t>
            </a:r>
            <a:endParaRPr lang="en-US" altLang="zh-CN" sz="2800" b="1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15" name="文本框 14"/>
          <p:cNvSpPr txBox="1"/>
          <p:nvPr>
            <p:custDataLst>
              <p:tags r:id="rId21"/>
            </p:custDataLst>
          </p:nvPr>
        </p:nvSpPr>
        <p:spPr>
          <a:xfrm>
            <a:off x="3916045" y="6243955"/>
            <a:ext cx="539750" cy="7067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4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rPr>
              <a:t>√</a:t>
            </a:r>
            <a:endParaRPr lang="zh-CN" altLang="en-US" sz="40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Arial" panose="020b0604020202020204" pitchFamily="34" charset="0"/>
            </a:endParaRPr>
          </a:p>
        </p:txBody>
      </p:sp>
      <p:cxnSp>
        <p:nvCxnSpPr>
          <p:cNvPr id="17" name="直接连接符 16"/>
          <p:cNvCxnSpPr/>
          <p:nvPr>
            <p:custDataLst>
              <p:tags r:id="rId22"/>
            </p:custDataLst>
          </p:nvPr>
        </p:nvCxnSpPr>
        <p:spPr>
          <a:xfrm>
            <a:off x="4664710" y="6224905"/>
            <a:ext cx="2445385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文本框 17"/>
          <p:cNvSpPr txBox="1"/>
          <p:nvPr>
            <p:custDataLst>
              <p:tags r:id="rId23"/>
            </p:custDataLst>
          </p:nvPr>
        </p:nvSpPr>
        <p:spPr>
          <a:xfrm>
            <a:off x="5467985" y="4290695"/>
            <a:ext cx="539750" cy="7067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4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rPr>
              <a:t>√</a:t>
            </a:r>
            <a:endParaRPr lang="zh-CN" altLang="en-US" sz="40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6" grpId="0"/>
      <p:bldP spid="62" grpId="0"/>
      <p:bldP spid="3" grpId="0"/>
      <p:bldP spid="2" grpId="0"/>
      <p:bldP spid="70" grpId="0"/>
      <p:bldP spid="5" grpId="0"/>
      <p:bldP spid="8" grpId="0"/>
      <p:bldP spid="9" grpId="0"/>
      <p:bldP spid="12" grpId="0"/>
      <p:bldP spid="14" grpId="0"/>
      <p:bldP spid="7" grpId="0"/>
      <p:bldP spid="10" grpId="0"/>
      <p:bldP spid="11" grpId="0"/>
      <p:bldP spid="15" grpId="0"/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>
            <p:custDataLst>
              <p:tags r:id="rId3"/>
            </p:custDataLst>
          </p:nvPr>
        </p:nvSpPr>
        <p:spPr>
          <a:xfrm>
            <a:off x="1367790" y="196850"/>
            <a:ext cx="654367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indent="0" algn="l"/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二、苯的同系物</a:t>
            </a:r>
            <a:endParaRPr lang="zh-CN" altLang="en-US" sz="3200" b="1">
              <a:solidFill>
                <a:srgbClr val="000000"/>
              </a:solidFill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grpSp>
        <p:nvGrpSpPr>
          <p:cNvPr id="7" name="组合 6"/>
          <p:cNvGrpSpPr/>
          <p:nvPr>
            <p:custDataLst>
              <p:tags r:id="rId4"/>
            </p:custDataLst>
          </p:nvPr>
        </p:nvGrpSpPr>
        <p:grpSpPr>
          <a:xfrm>
            <a:off x="67945" y="1019175"/>
            <a:ext cx="2574290" cy="741680"/>
            <a:chOff x="33" y="1605"/>
            <a:chExt cx="4054" cy="1168"/>
          </a:xfrm>
        </p:grpSpPr>
        <p:sp>
          <p:nvSpPr>
            <p:cNvPr id="5" name="文本框 4"/>
            <p:cNvSpPr txBox="1"/>
            <p:nvPr>
              <p:custDataLst>
                <p:tags r:id="rId5"/>
              </p:custDataLst>
            </p:nvPr>
          </p:nvSpPr>
          <p:spPr>
            <a:xfrm>
              <a:off x="1227" y="1730"/>
              <a:ext cx="2860" cy="9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3200" b="1" kern="100">
                  <a:solidFill>
                    <a:srgbClr val="00B050"/>
                  </a:solidFill>
                  <a:latin typeface="Times New Roman" panose="02020603050405020304" charset="0"/>
                  <a:ea typeface="宋体" panose="02010600030101010101" pitchFamily="2" charset="-122"/>
                  <a:cs typeface="Times New Roman" panose="02020603050405020304" charset="0"/>
                  <a:sym typeface="+mn-ea"/>
                </a:rPr>
                <a:t>氧化反应</a:t>
              </a:r>
              <a:endParaRPr lang="zh-CN" altLang="en-US" sz="3200" b="1" kern="100">
                <a:solidFill>
                  <a:srgbClr val="00B05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endParaRPr>
            </a:p>
          </p:txBody>
        </p:sp>
        <p:pic>
          <p:nvPicPr>
            <p:cNvPr id="3" name="图片 2" descr="b72a99b353b88c16c6ff63a0cb067b7a"/>
            <p:cNvPicPr>
              <a:picLocks noChangeAspect="1"/>
            </p:cNvPicPr>
            <p:nvPr>
              <p:custDataLst>
                <p:tags r:id="rId7"/>
              </p:custDataLst>
            </p:nvPr>
          </p:nvPicPr>
          <p:blipFill>
            <a:blip r:embed="rId6"/>
            <a:srcRect l="18320" t="1951" r="67650" b="84324"/>
            <a:stretch>
              <a:fillRect/>
            </a:stretch>
          </p:blipFill>
          <p:spPr>
            <a:xfrm>
              <a:off x="33" y="1605"/>
              <a:ext cx="1194" cy="1168"/>
            </a:xfrm>
            <a:prstGeom prst="rect">
              <a:avLst/>
            </a:prstGeom>
          </p:spPr>
        </p:pic>
      </p:grpSp>
      <p:graphicFrame>
        <p:nvGraphicFramePr>
          <p:cNvPr id="1517574" name="对象 1517573"/>
          <p:cNvGraphicFramePr>
            <a:graphicFrameLocks noChangeAspect="1"/>
          </p:cNvGraphicFramePr>
          <p:nvPr>
            <p:custDataLst>
              <p:tags r:id="rId8"/>
            </p:custDataLst>
          </p:nvPr>
        </p:nvGraphicFramePr>
        <p:xfrm>
          <a:off x="3007678" y="1670050"/>
          <a:ext cx="6813550" cy="10715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8" r:id="rId9" imgW="6967220" imgH="1092835" progId="Word.Document.8">
                  <p:embed/>
                </p:oleObj>
              </mc:Choice>
              <mc:Fallback>
                <p:oleObj r:id="rId9" imgW="6967220" imgH="109283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3007678" y="1670050"/>
                        <a:ext cx="6813550" cy="10715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0" name="Rectangle 5"/>
          <p:cNvSpPr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841307" y="1932258"/>
            <a:ext cx="1873250" cy="607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b="1">
                <a:latin typeface="Times New Roman" panose="02020603050405020304" charset="0"/>
                <a:ea typeface="宋体" panose="02010600030101010101" pitchFamily="2" charset="-122"/>
              </a:rPr>
              <a:t>①可燃性</a:t>
            </a:r>
            <a:endParaRPr lang="zh-CN" altLang="en-US" sz="28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76" name="文本框 75"/>
          <p:cNvSpPr txBox="1"/>
          <p:nvPr>
            <p:custDataLst>
              <p:tags r:id="rId12"/>
            </p:custDataLst>
          </p:nvPr>
        </p:nvSpPr>
        <p:spPr>
          <a:xfrm>
            <a:off x="877570" y="2741930"/>
            <a:ext cx="423545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8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②使酸性</a:t>
            </a:r>
            <a:r>
              <a:rPr lang="en-US" altLang="zh-CN" sz="28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KMnO</a:t>
            </a:r>
            <a:r>
              <a:rPr lang="en-US" altLang="zh-CN" sz="2800" b="1" baseline="-250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4</a:t>
            </a:r>
            <a:r>
              <a:rPr lang="zh-CN" altLang="en-US" sz="28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溶液褪色</a:t>
            </a:r>
            <a:endParaRPr lang="en-US" altLang="zh-CN" sz="2800" b="1" baseline="-2500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  <a:sym typeface="+mn-ea"/>
            </a:endParaRPr>
          </a:p>
        </p:txBody>
      </p:sp>
      <p:grpSp>
        <p:nvGrpSpPr>
          <p:cNvPr id="2" name="Group 6"/>
          <p:cNvGrpSpPr/>
          <p:nvPr>
            <p:custDataLst>
              <p:tags r:id="rId13"/>
            </p:custDataLst>
          </p:nvPr>
        </p:nvGrpSpPr>
        <p:grpSpPr>
          <a:xfrm>
            <a:off x="1398270" y="3251200"/>
            <a:ext cx="5168999" cy="1871663"/>
            <a:chOff x="0" y="-67"/>
            <a:chExt cx="3080" cy="1179"/>
          </a:xfrm>
        </p:grpSpPr>
        <p:graphicFrame>
          <p:nvGraphicFramePr>
            <p:cNvPr id="47111" name="Object 7"/>
            <p:cNvGraphicFramePr>
              <a:graphicFrameLocks noChangeAspect="1"/>
            </p:cNvGraphicFramePr>
            <p:nvPr>
              <p:custDataLst>
                <p:tags r:id="rId14"/>
              </p:custDataLst>
            </p:nvPr>
          </p:nvGraphicFramePr>
          <p:xfrm>
            <a:off x="0" y="123"/>
            <a:ext cx="3080" cy="800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39" r:id="rId15" imgW="4472940" imgH="1161415" progId="ISISServer">
                    <p:embed/>
                  </p:oleObj>
                </mc:Choice>
                <mc:Fallback>
                  <p:oleObj r:id="rId15" imgW="4472940" imgH="1161415" progId="ISISServer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6"/>
                        <a:stretch>
                          <a:fillRect/>
                        </a:stretch>
                      </p:blipFill>
                      <p:spPr>
                        <a:xfrm>
                          <a:off x="0" y="123"/>
                          <a:ext cx="3080" cy="80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7112" name="Text Box 8"/>
            <p:cNvSpPr txBox="1"/>
            <p:nvPr>
              <p:custDataLst>
                <p:tags r:id="rId17"/>
              </p:custDataLst>
            </p:nvPr>
          </p:nvSpPr>
          <p:spPr>
            <a:xfrm>
              <a:off x="1194" y="239"/>
              <a:ext cx="987" cy="54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000" b="1">
                  <a:latin typeface="Times New Roman" panose="02020603050405020304" charset="0"/>
                  <a:ea typeface="宋体" panose="02010600030101010101" pitchFamily="2" charset="-122"/>
                  <a:cs typeface="Times New Roman" panose="02020603050405020304" charset="0"/>
                </a:rPr>
                <a:t>KMnO</a:t>
              </a:r>
              <a:r>
                <a:rPr lang="en-US" altLang="zh-CN" sz="2000" b="1" baseline="-25000">
                  <a:latin typeface="Times New Roman" panose="02020603050405020304" charset="0"/>
                  <a:ea typeface="宋体" panose="02010600030101010101" pitchFamily="2" charset="-122"/>
                  <a:cs typeface="Times New Roman" panose="02020603050405020304" charset="0"/>
                </a:rPr>
                <a:t>4</a:t>
              </a:r>
              <a:endParaRPr lang="en-US" altLang="zh-CN" sz="2000" b="1" baseline="-250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endParaRPr>
            </a:p>
            <a:p>
              <a:pPr>
                <a:spcBef>
                  <a:spcPct val="50000"/>
                </a:spcBef>
              </a:pPr>
              <a:r>
                <a:rPr lang="zh-CN" altLang="en-US" sz="2000" b="1">
                  <a:latin typeface="Times New Roman" panose="02020603050405020304" charset="0"/>
                  <a:ea typeface="宋体" panose="02010600030101010101" pitchFamily="2" charset="-122"/>
                  <a:cs typeface="Times New Roman" panose="02020603050405020304" charset="0"/>
                </a:rPr>
                <a:t>（</a:t>
              </a:r>
              <a:r>
                <a:rPr lang="en-US" altLang="zh-CN" sz="2000" b="1">
                  <a:latin typeface="Times New Roman" panose="02020603050405020304" charset="0"/>
                  <a:ea typeface="宋体" panose="02010600030101010101" pitchFamily="2" charset="-122"/>
                  <a:cs typeface="Times New Roman" panose="02020603050405020304" charset="0"/>
                </a:rPr>
                <a:t>H</a:t>
              </a:r>
              <a:r>
                <a:rPr lang="en-US" altLang="zh-CN" sz="2000" b="1" baseline="30000">
                  <a:latin typeface="Times New Roman" panose="02020603050405020304" charset="0"/>
                  <a:ea typeface="宋体" panose="02010600030101010101" pitchFamily="2" charset="-122"/>
                  <a:cs typeface="Times New Roman" panose="02020603050405020304" charset="0"/>
                </a:rPr>
                <a:t>+</a:t>
              </a:r>
              <a:r>
                <a:rPr lang="zh-CN" altLang="en-US" sz="2000" b="1">
                  <a:latin typeface="Times New Roman" panose="02020603050405020304" charset="0"/>
                  <a:ea typeface="宋体" panose="02010600030101010101" pitchFamily="2" charset="-122"/>
                  <a:cs typeface="Times New Roman" panose="02020603050405020304" charset="0"/>
                </a:rPr>
                <a:t>）</a:t>
              </a:r>
              <a:endParaRPr lang="zh-CN" altLang="en-US" sz="20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endParaRPr>
            </a:p>
          </p:txBody>
        </p:sp>
        <p:sp>
          <p:nvSpPr>
            <p:cNvPr id="47113" name="Text Box 9"/>
            <p:cNvSpPr txBox="1"/>
            <p:nvPr>
              <p:custDataLst>
                <p:tags r:id="rId18"/>
              </p:custDataLst>
            </p:nvPr>
          </p:nvSpPr>
          <p:spPr>
            <a:xfrm>
              <a:off x="543" y="-67"/>
              <a:ext cx="277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800" b="1">
                  <a:latin typeface="Times New Roman" panose="02020603050405020304" charset="0"/>
                  <a:ea typeface="宋体" panose="02010600030101010101" pitchFamily="2" charset="-122"/>
                  <a:cs typeface="Times New Roman" panose="02020603050405020304" charset="0"/>
                </a:rPr>
                <a:t>R</a:t>
              </a:r>
              <a:endParaRPr lang="en-US" altLang="zh-CN" sz="28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endParaRPr>
            </a:p>
          </p:txBody>
        </p:sp>
        <p:sp>
          <p:nvSpPr>
            <p:cNvPr id="47114" name="Text Box 10"/>
            <p:cNvSpPr txBox="1"/>
            <p:nvPr>
              <p:custDataLst>
                <p:tags r:id="rId19"/>
              </p:custDataLst>
            </p:nvPr>
          </p:nvSpPr>
          <p:spPr>
            <a:xfrm>
              <a:off x="543" y="783"/>
              <a:ext cx="277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800" b="1">
                  <a:latin typeface="Times New Roman" panose="02020603050405020304" charset="0"/>
                  <a:ea typeface="宋体" panose="02010600030101010101" pitchFamily="2" charset="-122"/>
                  <a:cs typeface="Times New Roman" panose="02020603050405020304" charset="0"/>
                </a:rPr>
                <a:t>R’</a:t>
              </a:r>
              <a:endParaRPr lang="en-US" altLang="zh-CN" sz="28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endParaRPr>
            </a:p>
          </p:txBody>
        </p:sp>
      </p:grpSp>
      <p:sp>
        <p:nvSpPr>
          <p:cNvPr id="28683" name="Text Box 11"/>
          <p:cNvSpPr txBox="1"/>
          <p:nvPr>
            <p:custDataLst>
              <p:tags r:id="rId20"/>
            </p:custDataLst>
          </p:nvPr>
        </p:nvSpPr>
        <p:spPr>
          <a:xfrm>
            <a:off x="7516495" y="3926840"/>
            <a:ext cx="316865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-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R(-R’)</a:t>
            </a:r>
            <a:r>
              <a:rPr lang="zh-CN" altLang="en-US" sz="2800" b="1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：烷基或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H</a:t>
            </a:r>
            <a:r>
              <a:rPr lang="zh-CN" altLang="en-US" sz="2800" b="1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。</a:t>
            </a:r>
            <a:endParaRPr lang="zh-CN" altLang="en-US" sz="2800" b="1">
              <a:solidFill>
                <a:schemeClr val="tx1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28684" name="Text Box 12"/>
          <p:cNvSpPr txBox="1"/>
          <p:nvPr>
            <p:custDataLst>
              <p:tags r:id="rId21"/>
            </p:custDataLst>
          </p:nvPr>
        </p:nvSpPr>
        <p:spPr>
          <a:xfrm>
            <a:off x="1058228" y="5262563"/>
            <a:ext cx="8424862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无论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R-</a:t>
            </a:r>
            <a:r>
              <a:rPr lang="zh-CN" altLang="en-US" sz="2800" b="1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的碳链有多长，氧化产物都是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苯甲酸</a:t>
            </a:r>
            <a:r>
              <a:rPr lang="zh-CN" altLang="en-US" sz="2800" b="1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。</a:t>
            </a:r>
            <a:endParaRPr lang="zh-CN" altLang="en-US" sz="2800" b="1">
              <a:solidFill>
                <a:schemeClr val="tx1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28685" name="Text Box 13"/>
          <p:cNvSpPr txBox="1"/>
          <p:nvPr>
            <p:custDataLst>
              <p:tags r:id="rId22"/>
            </p:custDataLst>
          </p:nvPr>
        </p:nvSpPr>
        <p:spPr>
          <a:xfrm>
            <a:off x="1058228" y="5892800"/>
            <a:ext cx="8497887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苯环对烃基的影响，使烃基被氧化为酸。</a:t>
            </a:r>
            <a:endParaRPr lang="zh-CN" altLang="en-US" sz="28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7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17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8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8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86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86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86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86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/>
      <p:bldP spid="70" grpId="0"/>
      <p:bldP spid="28683" grpId="0"/>
      <p:bldP spid="28684" grpId="0"/>
      <p:bldP spid="2868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grpSp>
        <p:nvGrpSpPr>
          <p:cNvPr id="78" name="组合 77"/>
          <p:cNvGrpSpPr/>
          <p:nvPr>
            <p:custDataLst>
              <p:tags r:id="rId3"/>
            </p:custDataLst>
          </p:nvPr>
        </p:nvGrpSpPr>
        <p:grpSpPr>
          <a:xfrm>
            <a:off x="430232" y="1633037"/>
            <a:ext cx="9711386" cy="1495437"/>
            <a:chOff x="3262686" y="4914632"/>
            <a:chExt cx="9711386" cy="1495437"/>
          </a:xfrm>
        </p:grpSpPr>
        <p:grpSp>
          <p:nvGrpSpPr>
            <p:cNvPr id="37" name="组合 36"/>
            <p:cNvGrpSpPr/>
            <p:nvPr>
              <p:custDataLst>
                <p:tags r:id="rId4"/>
              </p:custDataLst>
            </p:nvPr>
          </p:nvGrpSpPr>
          <p:grpSpPr>
            <a:xfrm>
              <a:off x="3262686" y="4914632"/>
              <a:ext cx="4683887" cy="1495437"/>
              <a:chOff x="9813854" y="8015983"/>
              <a:chExt cx="4683887" cy="1495437"/>
            </a:xfrm>
          </p:grpSpPr>
          <p:grpSp>
            <p:nvGrpSpPr>
              <p:cNvPr id="39" name="组合 38"/>
              <p:cNvGrpSpPr/>
              <p:nvPr>
                <p:custDataLst>
                  <p:tags r:id="rId5"/>
                </p:custDataLst>
              </p:nvPr>
            </p:nvGrpSpPr>
            <p:grpSpPr>
              <a:xfrm>
                <a:off x="9813854" y="8350293"/>
                <a:ext cx="1000972" cy="1161127"/>
                <a:chOff x="3224322" y="8338642"/>
                <a:chExt cx="1303557" cy="1512126"/>
              </a:xfrm>
            </p:grpSpPr>
            <p:sp>
              <p:nvSpPr>
                <p:cNvPr id="46" name="六边形 45"/>
                <p:cNvSpPr/>
                <p:nvPr>
                  <p:custDataLst>
                    <p:tags r:id="rId6"/>
                  </p:custDataLst>
                </p:nvPr>
              </p:nvSpPr>
              <p:spPr>
                <a:xfrm rot="5400000">
                  <a:off x="3120038" y="8442926"/>
                  <a:ext cx="1512126" cy="1303557"/>
                </a:xfrm>
                <a:prstGeom prst="hexagon">
                  <a:avLst/>
                </a:prstGeom>
                <a:noFill/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47" name="直接连接符 46"/>
                <p:cNvCxnSpPr/>
                <p:nvPr>
                  <p:custDataLst>
                    <p:tags r:id="rId7"/>
                  </p:custDataLst>
                </p:nvPr>
              </p:nvCxnSpPr>
              <p:spPr>
                <a:xfrm flipH="1">
                  <a:off x="3336101" y="8514932"/>
                  <a:ext cx="540000" cy="25200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</p:cxnSp>
            <p:cxnSp>
              <p:nvCxnSpPr>
                <p:cNvPr id="48" name="直接连接符 47"/>
                <p:cNvCxnSpPr/>
                <p:nvPr>
                  <p:custDataLst>
                    <p:tags r:id="rId8"/>
                  </p:custDataLst>
                </p:nvPr>
              </p:nvCxnSpPr>
              <p:spPr>
                <a:xfrm>
                  <a:off x="3336101" y="9436060"/>
                  <a:ext cx="540000" cy="25200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</p:cxnSp>
            <p:cxnSp>
              <p:nvCxnSpPr>
                <p:cNvPr id="49" name="直接连接符 48"/>
                <p:cNvCxnSpPr/>
                <p:nvPr>
                  <p:custDataLst>
                    <p:tags r:id="rId9"/>
                  </p:custDataLst>
                </p:nvPr>
              </p:nvCxnSpPr>
              <p:spPr>
                <a:xfrm flipH="1">
                  <a:off x="4397485" y="8784295"/>
                  <a:ext cx="0" cy="64800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</p:cxnSp>
          </p:grpSp>
          <p:grpSp>
            <p:nvGrpSpPr>
              <p:cNvPr id="40" name="组合 39"/>
              <p:cNvGrpSpPr/>
              <p:nvPr>
                <p:custDataLst>
                  <p:tags r:id="rId10"/>
                </p:custDataLst>
              </p:nvPr>
            </p:nvGrpSpPr>
            <p:grpSpPr>
              <a:xfrm>
                <a:off x="10814396" y="8015983"/>
                <a:ext cx="3683345" cy="646331"/>
                <a:chOff x="8860499" y="8359554"/>
                <a:chExt cx="3683345" cy="646331"/>
              </a:xfrm>
            </p:grpSpPr>
            <p:cxnSp>
              <p:nvCxnSpPr>
                <p:cNvPr id="44" name="直接连接符 43"/>
                <p:cNvCxnSpPr/>
                <p:nvPr>
                  <p:custDataLst>
                    <p:tags r:id="rId11"/>
                  </p:custDataLst>
                </p:nvPr>
              </p:nvCxnSpPr>
              <p:spPr>
                <a:xfrm flipH="1">
                  <a:off x="8860499" y="8748014"/>
                  <a:ext cx="414654" cy="193505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</p:cxnSp>
            <p:sp>
              <p:nvSpPr>
                <p:cNvPr id="45" name="文本框 44"/>
                <p:cNvSpPr txBox="1"/>
                <p:nvPr>
                  <p:custDataLst>
                    <p:tags r:id="rId12"/>
                  </p:custDataLst>
                </p:nvPr>
              </p:nvSpPr>
              <p:spPr>
                <a:xfrm>
                  <a:off x="9205739" y="8359554"/>
                  <a:ext cx="3338105" cy="646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sz="3200" b="1" smtClean="0">
                      <a:latin typeface="Times New Roman" panose="02020603050405020304" charset="0"/>
                      <a:ea typeface="黑体" panose="02010609060101010101" pitchFamily="49" charset="-122"/>
                      <a:cs typeface="Times New Roman" panose="02020603050405020304" charset="0"/>
                    </a:rPr>
                    <a:t>CH</a:t>
                  </a:r>
                  <a:r>
                    <a:rPr lang="en-US" altLang="zh-CN" sz="3200" b="1" baseline="-25000" smtClean="0">
                      <a:latin typeface="Times New Roman" panose="02020603050405020304" charset="0"/>
                      <a:ea typeface="黑体" panose="02010609060101010101" pitchFamily="49" charset="-122"/>
                      <a:cs typeface="Times New Roman" panose="02020603050405020304" charset="0"/>
                    </a:rPr>
                    <a:t>2</a:t>
                  </a:r>
                  <a:r>
                    <a:rPr lang="en-US" altLang="zh-CN" sz="3600" b="1" smtClean="0">
                      <a:latin typeface="Times New Roman" panose="02020603050405020304" charset="0"/>
                      <a:ea typeface="黑体" panose="02010609060101010101" pitchFamily="49" charset="-122"/>
                      <a:cs typeface="Times New Roman" panose="02020603050405020304" charset="0"/>
                    </a:rPr>
                    <a:t>—</a:t>
                  </a:r>
                  <a:r>
                    <a:rPr lang="en-US" altLang="zh-CN" sz="3200" b="1" smtClean="0">
                      <a:latin typeface="Times New Roman" panose="02020603050405020304" charset="0"/>
                      <a:ea typeface="黑体" panose="02010609060101010101" pitchFamily="49" charset="-122"/>
                      <a:cs typeface="Times New Roman" panose="02020603050405020304" charset="0"/>
                    </a:rPr>
                    <a:t>CH</a:t>
                  </a:r>
                  <a:r>
                    <a:rPr lang="en-US" altLang="zh-CN" sz="3600" b="1" smtClean="0">
                      <a:latin typeface="Times New Roman" panose="02020603050405020304" charset="0"/>
                      <a:ea typeface="黑体" panose="02010609060101010101" pitchFamily="49" charset="-122"/>
                      <a:cs typeface="Times New Roman" panose="02020603050405020304" charset="0"/>
                    </a:rPr>
                    <a:t>—</a:t>
                  </a:r>
                  <a:r>
                    <a:rPr lang="en-US" altLang="zh-CN" sz="3200" b="1" smtClean="0">
                      <a:latin typeface="Times New Roman" panose="02020603050405020304" charset="0"/>
                      <a:ea typeface="黑体" panose="02010609060101010101" pitchFamily="49" charset="-122"/>
                      <a:cs typeface="Times New Roman" panose="02020603050405020304" charset="0"/>
                    </a:rPr>
                    <a:t>CH</a:t>
                  </a:r>
                  <a:r>
                    <a:rPr lang="en-US" altLang="zh-CN" sz="3200" b="1" baseline="-25000" smtClean="0">
                      <a:latin typeface="Times New Roman" panose="02020603050405020304" charset="0"/>
                      <a:ea typeface="黑体" panose="02010609060101010101" pitchFamily="49" charset="-122"/>
                      <a:cs typeface="Times New Roman" panose="02020603050405020304" charset="0"/>
                    </a:rPr>
                    <a:t>3</a:t>
                  </a:r>
                  <a:endParaRPr lang="en-US" altLang="zh-CN" sz="3200" b="1" baseline="-25000" smtClean="0">
                    <a:latin typeface="Times New Roman" panose="02020603050405020304" charset="0"/>
                    <a:ea typeface="黑体" panose="02010609060101010101" pitchFamily="49" charset="-122"/>
                    <a:cs typeface="Times New Roman" panose="02020603050405020304" charset="0"/>
                  </a:endParaRPr>
                </a:p>
              </p:txBody>
            </p:sp>
          </p:grpSp>
          <p:grpSp>
            <p:nvGrpSpPr>
              <p:cNvPr id="41" name="组合 40"/>
              <p:cNvGrpSpPr/>
              <p:nvPr>
                <p:custDataLst>
                  <p:tags r:id="rId13"/>
                </p:custDataLst>
              </p:nvPr>
            </p:nvGrpSpPr>
            <p:grpSpPr>
              <a:xfrm>
                <a:off x="12365424" y="8565665"/>
                <a:ext cx="1016788" cy="908433"/>
                <a:chOff x="11862791" y="9594072"/>
                <a:chExt cx="1016788" cy="908433"/>
              </a:xfrm>
            </p:grpSpPr>
            <p:sp>
              <p:nvSpPr>
                <p:cNvPr id="42" name="文本框 41"/>
                <p:cNvSpPr txBox="1"/>
                <p:nvPr>
                  <p:custDataLst>
                    <p:tags r:id="rId14"/>
                  </p:custDataLst>
                </p:nvPr>
              </p:nvSpPr>
              <p:spPr>
                <a:xfrm>
                  <a:off x="11862791" y="9917730"/>
                  <a:ext cx="1016788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sz="3200" b="1" smtClean="0">
                      <a:latin typeface="Times New Roman" panose="02020603050405020304" charset="0"/>
                      <a:ea typeface="黑体" panose="02010609060101010101" pitchFamily="49" charset="-122"/>
                      <a:cs typeface="Times New Roman" panose="02020603050405020304" charset="0"/>
                    </a:rPr>
                    <a:t>CH</a:t>
                  </a:r>
                  <a:r>
                    <a:rPr lang="en-US" altLang="zh-CN" sz="3200" b="1" baseline="-25000" smtClean="0">
                      <a:latin typeface="Times New Roman" panose="02020603050405020304" charset="0"/>
                      <a:ea typeface="黑体" panose="02010609060101010101" pitchFamily="49" charset="-122"/>
                      <a:cs typeface="Times New Roman" panose="02020603050405020304" charset="0"/>
                    </a:rPr>
                    <a:t>3</a:t>
                  </a:r>
                  <a:endParaRPr lang="en-US" altLang="zh-CN" sz="3200" b="1" baseline="-25000" smtClean="0">
                    <a:latin typeface="Times New Roman" panose="02020603050405020304" charset="0"/>
                    <a:ea typeface="黑体" panose="02010609060101010101" pitchFamily="49" charset="-122"/>
                    <a:cs typeface="Times New Roman" panose="02020603050405020304" charset="0"/>
                  </a:endParaRPr>
                </a:p>
              </p:txBody>
            </p:sp>
            <p:cxnSp>
              <p:nvCxnSpPr>
                <p:cNvPr id="43" name="直接连接符 42"/>
                <p:cNvCxnSpPr/>
                <p:nvPr>
                  <p:custDataLst>
                    <p:tags r:id="rId15"/>
                  </p:custDataLst>
                </p:nvPr>
              </p:nvCxnSpPr>
              <p:spPr>
                <a:xfrm flipH="1">
                  <a:off x="12120788" y="9594072"/>
                  <a:ext cx="0" cy="43200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</p:cxnSp>
          </p:grpSp>
        </p:grpSp>
        <p:grpSp>
          <p:nvGrpSpPr>
            <p:cNvPr id="50" name="组合 49"/>
            <p:cNvGrpSpPr/>
            <p:nvPr>
              <p:custDataLst>
                <p:tags r:id="rId16"/>
              </p:custDataLst>
            </p:nvPr>
          </p:nvGrpSpPr>
          <p:grpSpPr>
            <a:xfrm>
              <a:off x="8290185" y="4914632"/>
              <a:ext cx="4683887" cy="1495437"/>
              <a:chOff x="9813854" y="8015983"/>
              <a:chExt cx="4683887" cy="1495437"/>
            </a:xfrm>
          </p:grpSpPr>
          <p:grpSp>
            <p:nvGrpSpPr>
              <p:cNvPr id="51" name="组合 50"/>
              <p:cNvGrpSpPr/>
              <p:nvPr>
                <p:custDataLst>
                  <p:tags r:id="rId17"/>
                </p:custDataLst>
              </p:nvPr>
            </p:nvGrpSpPr>
            <p:grpSpPr>
              <a:xfrm>
                <a:off x="9813854" y="8350293"/>
                <a:ext cx="1000972" cy="1161127"/>
                <a:chOff x="3224322" y="8338642"/>
                <a:chExt cx="1303557" cy="1512126"/>
              </a:xfrm>
            </p:grpSpPr>
            <p:sp>
              <p:nvSpPr>
                <p:cNvPr id="58" name="六边形 57"/>
                <p:cNvSpPr/>
                <p:nvPr>
                  <p:custDataLst>
                    <p:tags r:id="rId18"/>
                  </p:custDataLst>
                </p:nvPr>
              </p:nvSpPr>
              <p:spPr>
                <a:xfrm rot="5400000">
                  <a:off x="3120038" y="8442926"/>
                  <a:ext cx="1512126" cy="1303557"/>
                </a:xfrm>
                <a:prstGeom prst="hexagon">
                  <a:avLst/>
                </a:prstGeom>
                <a:noFill/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59" name="直接连接符 58"/>
                <p:cNvCxnSpPr/>
                <p:nvPr>
                  <p:custDataLst>
                    <p:tags r:id="rId19"/>
                  </p:custDataLst>
                </p:nvPr>
              </p:nvCxnSpPr>
              <p:spPr>
                <a:xfrm flipH="1">
                  <a:off x="3336101" y="8514932"/>
                  <a:ext cx="540000" cy="25200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</p:cxnSp>
            <p:cxnSp>
              <p:nvCxnSpPr>
                <p:cNvPr id="60" name="直接连接符 59"/>
                <p:cNvCxnSpPr/>
                <p:nvPr>
                  <p:custDataLst>
                    <p:tags r:id="rId20"/>
                  </p:custDataLst>
                </p:nvPr>
              </p:nvCxnSpPr>
              <p:spPr>
                <a:xfrm>
                  <a:off x="3336101" y="9436060"/>
                  <a:ext cx="540000" cy="25200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</p:cxnSp>
            <p:cxnSp>
              <p:nvCxnSpPr>
                <p:cNvPr id="61" name="直接连接符 60"/>
                <p:cNvCxnSpPr/>
                <p:nvPr>
                  <p:custDataLst>
                    <p:tags r:id="rId21"/>
                  </p:custDataLst>
                </p:nvPr>
              </p:nvCxnSpPr>
              <p:spPr>
                <a:xfrm flipH="1">
                  <a:off x="4397485" y="8784295"/>
                  <a:ext cx="0" cy="64800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</p:cxnSp>
          </p:grpSp>
          <p:grpSp>
            <p:nvGrpSpPr>
              <p:cNvPr id="52" name="组合 51"/>
              <p:cNvGrpSpPr/>
              <p:nvPr>
                <p:custDataLst>
                  <p:tags r:id="rId22"/>
                </p:custDataLst>
              </p:nvPr>
            </p:nvGrpSpPr>
            <p:grpSpPr>
              <a:xfrm>
                <a:off x="10814396" y="8015983"/>
                <a:ext cx="3683345" cy="646331"/>
                <a:chOff x="8860499" y="8359554"/>
                <a:chExt cx="3683345" cy="646331"/>
              </a:xfrm>
            </p:grpSpPr>
            <p:cxnSp>
              <p:nvCxnSpPr>
                <p:cNvPr id="56" name="直接连接符 55"/>
                <p:cNvCxnSpPr/>
                <p:nvPr>
                  <p:custDataLst>
                    <p:tags r:id="rId23"/>
                  </p:custDataLst>
                </p:nvPr>
              </p:nvCxnSpPr>
              <p:spPr>
                <a:xfrm flipH="1">
                  <a:off x="8860499" y="8748014"/>
                  <a:ext cx="414654" cy="193505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</p:cxnSp>
            <p:sp>
              <p:nvSpPr>
                <p:cNvPr id="57" name="文本框 56"/>
                <p:cNvSpPr txBox="1"/>
                <p:nvPr>
                  <p:custDataLst>
                    <p:tags r:id="rId24"/>
                  </p:custDataLst>
                </p:nvPr>
              </p:nvSpPr>
              <p:spPr>
                <a:xfrm>
                  <a:off x="9205739" y="8359554"/>
                  <a:ext cx="3338105" cy="646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sz="3200" b="1" smtClean="0">
                      <a:latin typeface="Times New Roman" panose="02020603050405020304" charset="0"/>
                      <a:ea typeface="黑体" panose="02010609060101010101" pitchFamily="49" charset="-122"/>
                      <a:cs typeface="Times New Roman" panose="02020603050405020304" charset="0"/>
                    </a:rPr>
                    <a:t>CH</a:t>
                  </a:r>
                  <a:r>
                    <a:rPr lang="en-US" altLang="zh-CN" sz="3200" b="1" baseline="-25000" smtClean="0">
                      <a:latin typeface="Times New Roman" panose="02020603050405020304" charset="0"/>
                      <a:ea typeface="黑体" panose="02010609060101010101" pitchFamily="49" charset="-122"/>
                      <a:cs typeface="Times New Roman" panose="02020603050405020304" charset="0"/>
                    </a:rPr>
                    <a:t>2</a:t>
                  </a:r>
                  <a:r>
                    <a:rPr lang="en-US" altLang="zh-CN" sz="3600" b="1" smtClean="0">
                      <a:latin typeface="Times New Roman" panose="02020603050405020304" charset="0"/>
                      <a:ea typeface="黑体" panose="02010609060101010101" pitchFamily="49" charset="-122"/>
                      <a:cs typeface="Times New Roman" panose="02020603050405020304" charset="0"/>
                    </a:rPr>
                    <a:t>—</a:t>
                  </a:r>
                  <a:r>
                    <a:rPr lang="en-US" altLang="zh-CN" sz="3200" b="1" smtClean="0">
                      <a:latin typeface="Times New Roman" panose="02020603050405020304" charset="0"/>
                      <a:ea typeface="黑体" panose="02010609060101010101" pitchFamily="49" charset="-122"/>
                      <a:cs typeface="Times New Roman" panose="02020603050405020304" charset="0"/>
                    </a:rPr>
                    <a:t>CH</a:t>
                  </a:r>
                  <a:r>
                    <a:rPr lang="en-US" altLang="zh-CN" sz="3200" b="1" baseline="-25000" smtClean="0">
                      <a:latin typeface="Times New Roman" panose="02020603050405020304" charset="0"/>
                      <a:ea typeface="黑体" panose="02010609060101010101" pitchFamily="49" charset="-122"/>
                      <a:cs typeface="Times New Roman" panose="02020603050405020304" charset="0"/>
                    </a:rPr>
                    <a:t>2</a:t>
                  </a:r>
                  <a:r>
                    <a:rPr lang="en-US" altLang="zh-CN" sz="3600" b="1" smtClean="0">
                      <a:latin typeface="Times New Roman" panose="02020603050405020304" charset="0"/>
                      <a:ea typeface="黑体" panose="02010609060101010101" pitchFamily="49" charset="-122"/>
                      <a:cs typeface="Times New Roman" panose="02020603050405020304" charset="0"/>
                    </a:rPr>
                    <a:t>—</a:t>
                  </a:r>
                  <a:r>
                    <a:rPr lang="en-US" altLang="zh-CN" sz="3200" b="1" smtClean="0">
                      <a:latin typeface="Times New Roman" panose="02020603050405020304" charset="0"/>
                      <a:ea typeface="黑体" panose="02010609060101010101" pitchFamily="49" charset="-122"/>
                      <a:cs typeface="Times New Roman" panose="02020603050405020304" charset="0"/>
                    </a:rPr>
                    <a:t>CH</a:t>
                  </a:r>
                  <a:r>
                    <a:rPr lang="en-US" altLang="zh-CN" sz="3200" b="1" baseline="-25000" smtClean="0">
                      <a:latin typeface="Times New Roman" panose="02020603050405020304" charset="0"/>
                      <a:ea typeface="黑体" panose="02010609060101010101" pitchFamily="49" charset="-122"/>
                      <a:cs typeface="Times New Roman" panose="02020603050405020304" charset="0"/>
                    </a:rPr>
                    <a:t>3</a:t>
                  </a:r>
                  <a:endParaRPr lang="en-US" altLang="zh-CN" sz="3200" b="1" baseline="-25000" smtClean="0">
                    <a:latin typeface="Times New Roman" panose="02020603050405020304" charset="0"/>
                    <a:ea typeface="黑体" panose="02010609060101010101" pitchFamily="49" charset="-122"/>
                    <a:cs typeface="Times New Roman" panose="02020603050405020304" charset="0"/>
                  </a:endParaRPr>
                </a:p>
              </p:txBody>
            </p:sp>
          </p:grpSp>
        </p:grpSp>
      </p:grpSp>
      <p:grpSp>
        <p:nvGrpSpPr>
          <p:cNvPr id="89" name="组合 88"/>
          <p:cNvGrpSpPr/>
          <p:nvPr>
            <p:custDataLst>
              <p:tags r:id="rId25"/>
            </p:custDataLst>
          </p:nvPr>
        </p:nvGrpSpPr>
        <p:grpSpPr>
          <a:xfrm>
            <a:off x="430514" y="3438098"/>
            <a:ext cx="8258277" cy="3056857"/>
            <a:chOff x="1308371" y="6696334"/>
            <a:chExt cx="8258277" cy="3056857"/>
          </a:xfrm>
        </p:grpSpPr>
        <p:grpSp>
          <p:nvGrpSpPr>
            <p:cNvPr id="66" name="组合 65"/>
            <p:cNvGrpSpPr/>
            <p:nvPr>
              <p:custDataLst>
                <p:tags r:id="rId26"/>
              </p:custDataLst>
            </p:nvPr>
          </p:nvGrpSpPr>
          <p:grpSpPr>
            <a:xfrm>
              <a:off x="1308371" y="6696334"/>
              <a:ext cx="3014229" cy="3056857"/>
              <a:chOff x="-18040" y="8693599"/>
              <a:chExt cx="3014229" cy="3056857"/>
            </a:xfrm>
          </p:grpSpPr>
          <p:grpSp>
            <p:nvGrpSpPr>
              <p:cNvPr id="30" name="组合 29"/>
              <p:cNvGrpSpPr/>
              <p:nvPr>
                <p:custDataLst>
                  <p:tags r:id="rId27"/>
                </p:custDataLst>
              </p:nvPr>
            </p:nvGrpSpPr>
            <p:grpSpPr>
              <a:xfrm>
                <a:off x="-18040" y="9455998"/>
                <a:ext cx="3014229" cy="2294458"/>
                <a:chOff x="2705670" y="4449126"/>
                <a:chExt cx="3014229" cy="2294458"/>
              </a:xfrm>
            </p:grpSpPr>
            <p:grpSp>
              <p:nvGrpSpPr>
                <p:cNvPr id="31" name="组合 30"/>
                <p:cNvGrpSpPr/>
                <p:nvPr>
                  <p:custDataLst>
                    <p:tags r:id="rId28"/>
                  </p:custDataLst>
                </p:nvPr>
              </p:nvGrpSpPr>
              <p:grpSpPr>
                <a:xfrm>
                  <a:off x="3624080" y="5490680"/>
                  <a:ext cx="1080090" cy="1252904"/>
                  <a:chOff x="7094769" y="3892147"/>
                  <a:chExt cx="1080090" cy="1252904"/>
                </a:xfrm>
              </p:grpSpPr>
              <p:sp>
                <p:nvSpPr>
                  <p:cNvPr id="34" name="六边形 33"/>
                  <p:cNvSpPr/>
                  <p:nvPr>
                    <p:custDataLst>
                      <p:tags r:id="rId29"/>
                    </p:custDataLst>
                  </p:nvPr>
                </p:nvSpPr>
                <p:spPr>
                  <a:xfrm rot="5400000">
                    <a:off x="7008362" y="3978554"/>
                    <a:ext cx="1252904" cy="1080090"/>
                  </a:xfrm>
                  <a:prstGeom prst="hexagon">
                    <a:avLst/>
                  </a:prstGeom>
                  <a:noFill/>
                  <a:ln w="2857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5" name="椭圆 34"/>
                  <p:cNvSpPr/>
                  <p:nvPr>
                    <p:custDataLst>
                      <p:tags r:id="rId30"/>
                    </p:custDataLst>
                  </p:nvPr>
                </p:nvSpPr>
                <p:spPr>
                  <a:xfrm>
                    <a:off x="7277754" y="4161539"/>
                    <a:ext cx="714121" cy="714121"/>
                  </a:xfrm>
                  <a:prstGeom prst="ellipse">
                    <a:avLst/>
                  </a:prstGeom>
                  <a:noFill/>
                  <a:ln w="2857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  <p:cxnSp>
              <p:nvCxnSpPr>
                <p:cNvPr id="32" name="直接连接符 31"/>
                <p:cNvCxnSpPr/>
                <p:nvPr>
                  <p:custDataLst>
                    <p:tags r:id="rId31"/>
                  </p:custDataLst>
                </p:nvPr>
              </p:nvCxnSpPr>
              <p:spPr>
                <a:xfrm flipH="1">
                  <a:off x="4164125" y="4986680"/>
                  <a:ext cx="0" cy="50400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3" name="文本框 32"/>
                <p:cNvSpPr txBox="1"/>
                <p:nvPr>
                  <p:custDataLst>
                    <p:tags r:id="rId32"/>
                  </p:custDataLst>
                </p:nvPr>
              </p:nvSpPr>
              <p:spPr>
                <a:xfrm>
                  <a:off x="2705670" y="4449126"/>
                  <a:ext cx="3014229" cy="646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sz="3200" b="1" smtClean="0">
                      <a:latin typeface="Times New Roman" panose="02020603050405020304" charset="0"/>
                      <a:ea typeface="黑体" panose="02010609060101010101" pitchFamily="49" charset="-122"/>
                      <a:cs typeface="Times New Roman" panose="02020603050405020304" charset="0"/>
                    </a:rPr>
                    <a:t>H</a:t>
                  </a:r>
                  <a:r>
                    <a:rPr lang="en-US" altLang="zh-CN" sz="3200" b="1" baseline="-25000" smtClean="0">
                      <a:latin typeface="Times New Roman" panose="02020603050405020304" charset="0"/>
                      <a:ea typeface="黑体" panose="02010609060101010101" pitchFamily="49" charset="-122"/>
                      <a:cs typeface="Times New Roman" panose="02020603050405020304" charset="0"/>
                    </a:rPr>
                    <a:t>3</a:t>
                  </a:r>
                  <a:r>
                    <a:rPr lang="en-US" altLang="zh-CN" sz="3200" b="1" smtClean="0">
                      <a:latin typeface="Times New Roman" panose="02020603050405020304" charset="0"/>
                      <a:ea typeface="黑体" panose="02010609060101010101" pitchFamily="49" charset="-122"/>
                      <a:cs typeface="Times New Roman" panose="02020603050405020304" charset="0"/>
                    </a:rPr>
                    <a:t>C</a:t>
                  </a:r>
                  <a:r>
                    <a:rPr lang="en-US" altLang="zh-CN" sz="3600" b="1" smtClean="0">
                      <a:latin typeface="Times New Roman" panose="02020603050405020304" charset="0"/>
                      <a:ea typeface="黑体" panose="02010609060101010101" pitchFamily="49" charset="-122"/>
                      <a:cs typeface="Times New Roman" panose="02020603050405020304" charset="0"/>
                    </a:rPr>
                    <a:t>—</a:t>
                  </a:r>
                  <a:r>
                    <a:rPr lang="en-US" altLang="zh-CN" sz="3200" b="1" smtClean="0">
                      <a:latin typeface="Times New Roman" panose="02020603050405020304" charset="0"/>
                      <a:ea typeface="黑体" panose="02010609060101010101" pitchFamily="49" charset="-122"/>
                      <a:cs typeface="Times New Roman" panose="02020603050405020304" charset="0"/>
                    </a:rPr>
                    <a:t>C</a:t>
                  </a:r>
                  <a:r>
                    <a:rPr lang="en-US" altLang="zh-CN" sz="3600" b="1" smtClean="0">
                      <a:latin typeface="Times New Roman" panose="02020603050405020304" charset="0"/>
                      <a:ea typeface="黑体" panose="02010609060101010101" pitchFamily="49" charset="-122"/>
                      <a:cs typeface="Times New Roman" panose="02020603050405020304" charset="0"/>
                    </a:rPr>
                    <a:t>—</a:t>
                  </a:r>
                  <a:r>
                    <a:rPr lang="en-US" altLang="zh-CN" sz="3200" b="1" smtClean="0">
                      <a:latin typeface="Times New Roman" panose="02020603050405020304" charset="0"/>
                      <a:ea typeface="黑体" panose="02010609060101010101" pitchFamily="49" charset="-122"/>
                      <a:cs typeface="Times New Roman" panose="02020603050405020304" charset="0"/>
                    </a:rPr>
                    <a:t>CH</a:t>
                  </a:r>
                  <a:r>
                    <a:rPr lang="en-US" altLang="zh-CN" sz="3200" b="1" baseline="-25000" smtClean="0">
                      <a:latin typeface="Times New Roman" panose="02020603050405020304" charset="0"/>
                      <a:ea typeface="黑体" panose="02010609060101010101" pitchFamily="49" charset="-122"/>
                      <a:cs typeface="Times New Roman" panose="02020603050405020304" charset="0"/>
                    </a:rPr>
                    <a:t>3</a:t>
                  </a:r>
                  <a:endParaRPr lang="zh-CN" altLang="en-US" sz="3200" b="1" baseline="-25000">
                    <a:latin typeface="Times New Roman" panose="02020603050405020304" charset="0"/>
                    <a:ea typeface="黑体" panose="02010609060101010101" pitchFamily="49" charset="-122"/>
                    <a:cs typeface="Times New Roman" panose="02020603050405020304" charset="0"/>
                  </a:endParaRPr>
                </a:p>
              </p:txBody>
            </p:sp>
          </p:grpSp>
          <p:grpSp>
            <p:nvGrpSpPr>
              <p:cNvPr id="65" name="组合 64"/>
              <p:cNvGrpSpPr/>
              <p:nvPr>
                <p:custDataLst>
                  <p:tags r:id="rId33"/>
                </p:custDataLst>
              </p:nvPr>
            </p:nvGrpSpPr>
            <p:grpSpPr>
              <a:xfrm>
                <a:off x="1139315" y="8693599"/>
                <a:ext cx="1016788" cy="904730"/>
                <a:chOff x="1489075" y="8242233"/>
                <a:chExt cx="1016788" cy="904730"/>
              </a:xfrm>
            </p:grpSpPr>
            <p:sp>
              <p:nvSpPr>
                <p:cNvPr id="63" name="文本框 62"/>
                <p:cNvSpPr txBox="1"/>
                <p:nvPr>
                  <p:custDataLst>
                    <p:tags r:id="rId34"/>
                  </p:custDataLst>
                </p:nvPr>
              </p:nvSpPr>
              <p:spPr>
                <a:xfrm>
                  <a:off x="1489075" y="8242233"/>
                  <a:ext cx="1016788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sz="3200" b="1" smtClean="0">
                      <a:latin typeface="Times New Roman" panose="02020603050405020304" charset="0"/>
                      <a:ea typeface="黑体" panose="02010609060101010101" pitchFamily="49" charset="-122"/>
                      <a:cs typeface="Times New Roman" panose="02020603050405020304" charset="0"/>
                    </a:rPr>
                    <a:t>CH</a:t>
                  </a:r>
                  <a:r>
                    <a:rPr lang="en-US" altLang="zh-CN" sz="3200" b="1" baseline="-25000" smtClean="0">
                      <a:latin typeface="Times New Roman" panose="02020603050405020304" charset="0"/>
                      <a:ea typeface="黑体" panose="02010609060101010101" pitchFamily="49" charset="-122"/>
                      <a:cs typeface="Times New Roman" panose="02020603050405020304" charset="0"/>
                    </a:rPr>
                    <a:t>3</a:t>
                  </a:r>
                  <a:endParaRPr lang="en-US" altLang="zh-CN" sz="3200" b="1" baseline="-25000" smtClean="0">
                    <a:latin typeface="Times New Roman" panose="02020603050405020304" charset="0"/>
                    <a:ea typeface="黑体" panose="02010609060101010101" pitchFamily="49" charset="-122"/>
                    <a:cs typeface="Times New Roman" panose="02020603050405020304" charset="0"/>
                  </a:endParaRPr>
                </a:p>
              </p:txBody>
            </p:sp>
            <p:cxnSp>
              <p:nvCxnSpPr>
                <p:cNvPr id="64" name="直接连接符 63"/>
                <p:cNvCxnSpPr/>
                <p:nvPr>
                  <p:custDataLst>
                    <p:tags r:id="rId35"/>
                  </p:custDataLst>
                </p:nvPr>
              </p:nvCxnSpPr>
              <p:spPr>
                <a:xfrm flipH="1">
                  <a:off x="1747072" y="8714963"/>
                  <a:ext cx="0" cy="43200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</p:cxnSp>
          </p:grpSp>
        </p:grpSp>
        <p:grpSp>
          <p:nvGrpSpPr>
            <p:cNvPr id="68" name="组合 67"/>
            <p:cNvGrpSpPr/>
            <p:nvPr>
              <p:custDataLst>
                <p:tags r:id="rId36"/>
              </p:custDataLst>
            </p:nvPr>
          </p:nvGrpSpPr>
          <p:grpSpPr>
            <a:xfrm>
              <a:off x="5825321" y="6696334"/>
              <a:ext cx="3741327" cy="3056857"/>
              <a:chOff x="-18040" y="8693599"/>
              <a:chExt cx="3741327" cy="3056857"/>
            </a:xfrm>
          </p:grpSpPr>
          <p:grpSp>
            <p:nvGrpSpPr>
              <p:cNvPr id="69" name="组合 68"/>
              <p:cNvGrpSpPr/>
              <p:nvPr>
                <p:custDataLst>
                  <p:tags r:id="rId37"/>
                </p:custDataLst>
              </p:nvPr>
            </p:nvGrpSpPr>
            <p:grpSpPr>
              <a:xfrm>
                <a:off x="-18040" y="9455998"/>
                <a:ext cx="3741327" cy="2294458"/>
                <a:chOff x="2705670" y="4449126"/>
                <a:chExt cx="3741327" cy="2294458"/>
              </a:xfrm>
            </p:grpSpPr>
            <p:grpSp>
              <p:nvGrpSpPr>
                <p:cNvPr id="73" name="组合 72"/>
                <p:cNvGrpSpPr/>
                <p:nvPr>
                  <p:custDataLst>
                    <p:tags r:id="rId38"/>
                  </p:custDataLst>
                </p:nvPr>
              </p:nvGrpSpPr>
              <p:grpSpPr>
                <a:xfrm>
                  <a:off x="3624080" y="5490680"/>
                  <a:ext cx="1080090" cy="1252904"/>
                  <a:chOff x="7094769" y="3892147"/>
                  <a:chExt cx="1080090" cy="1252904"/>
                </a:xfrm>
              </p:grpSpPr>
              <p:sp>
                <p:nvSpPr>
                  <p:cNvPr id="76" name="六边形 75"/>
                  <p:cNvSpPr/>
                  <p:nvPr>
                    <p:custDataLst>
                      <p:tags r:id="rId39"/>
                    </p:custDataLst>
                  </p:nvPr>
                </p:nvSpPr>
                <p:spPr>
                  <a:xfrm rot="5400000">
                    <a:off x="7008362" y="3978554"/>
                    <a:ext cx="1252904" cy="1080090"/>
                  </a:xfrm>
                  <a:prstGeom prst="hexagon">
                    <a:avLst/>
                  </a:prstGeom>
                  <a:noFill/>
                  <a:ln w="2857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77" name="椭圆 76"/>
                  <p:cNvSpPr/>
                  <p:nvPr>
                    <p:custDataLst>
                      <p:tags r:id="rId40"/>
                    </p:custDataLst>
                  </p:nvPr>
                </p:nvSpPr>
                <p:spPr>
                  <a:xfrm>
                    <a:off x="7277754" y="4161539"/>
                    <a:ext cx="714121" cy="714121"/>
                  </a:xfrm>
                  <a:prstGeom prst="ellipse">
                    <a:avLst/>
                  </a:prstGeom>
                  <a:noFill/>
                  <a:ln w="2857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  <p:cxnSp>
              <p:nvCxnSpPr>
                <p:cNvPr id="74" name="直接连接符 73"/>
                <p:cNvCxnSpPr/>
                <p:nvPr>
                  <p:custDataLst>
                    <p:tags r:id="rId41"/>
                  </p:custDataLst>
                </p:nvPr>
              </p:nvCxnSpPr>
              <p:spPr>
                <a:xfrm flipH="1">
                  <a:off x="4164125" y="4986680"/>
                  <a:ext cx="0" cy="50400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75" name="文本框 74"/>
                <p:cNvSpPr txBox="1"/>
                <p:nvPr>
                  <p:custDataLst>
                    <p:tags r:id="rId42"/>
                  </p:custDataLst>
                </p:nvPr>
              </p:nvSpPr>
              <p:spPr>
                <a:xfrm>
                  <a:off x="2705670" y="4449126"/>
                  <a:ext cx="3741327" cy="646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sz="3200" b="1" smtClean="0">
                      <a:latin typeface="Times New Roman" panose="02020603050405020304" charset="0"/>
                      <a:ea typeface="黑体" panose="02010609060101010101" pitchFamily="49" charset="-122"/>
                      <a:cs typeface="Times New Roman" panose="02020603050405020304" charset="0"/>
                    </a:rPr>
                    <a:t>H</a:t>
                  </a:r>
                  <a:r>
                    <a:rPr lang="en-US" altLang="zh-CN" sz="3200" b="1" baseline="-25000" smtClean="0">
                      <a:latin typeface="Times New Roman" panose="02020603050405020304" charset="0"/>
                      <a:ea typeface="黑体" panose="02010609060101010101" pitchFamily="49" charset="-122"/>
                      <a:cs typeface="Times New Roman" panose="02020603050405020304" charset="0"/>
                    </a:rPr>
                    <a:t>3</a:t>
                  </a:r>
                  <a:r>
                    <a:rPr lang="en-US" altLang="zh-CN" sz="3200" b="1" smtClean="0">
                      <a:latin typeface="Times New Roman" panose="02020603050405020304" charset="0"/>
                      <a:ea typeface="黑体" panose="02010609060101010101" pitchFamily="49" charset="-122"/>
                      <a:cs typeface="Times New Roman" panose="02020603050405020304" charset="0"/>
                    </a:rPr>
                    <a:t>C</a:t>
                  </a:r>
                  <a:r>
                    <a:rPr lang="en-US" altLang="zh-CN" sz="3600" b="1" smtClean="0">
                      <a:latin typeface="Times New Roman" panose="02020603050405020304" charset="0"/>
                      <a:ea typeface="黑体" panose="02010609060101010101" pitchFamily="49" charset="-122"/>
                      <a:cs typeface="Times New Roman" panose="02020603050405020304" charset="0"/>
                    </a:rPr>
                    <a:t>—</a:t>
                  </a:r>
                  <a:r>
                    <a:rPr lang="en-US" altLang="zh-CN" sz="3200" b="1" smtClean="0">
                      <a:latin typeface="Times New Roman" panose="02020603050405020304" charset="0"/>
                      <a:ea typeface="黑体" panose="02010609060101010101" pitchFamily="49" charset="-122"/>
                      <a:cs typeface="Times New Roman" panose="02020603050405020304" charset="0"/>
                    </a:rPr>
                    <a:t>C</a:t>
                  </a:r>
                  <a:r>
                    <a:rPr lang="en-US" altLang="zh-CN" sz="3600" b="1" smtClean="0">
                      <a:latin typeface="Times New Roman" panose="02020603050405020304" charset="0"/>
                      <a:ea typeface="黑体" panose="02010609060101010101" pitchFamily="49" charset="-122"/>
                      <a:cs typeface="Times New Roman" panose="02020603050405020304" charset="0"/>
                    </a:rPr>
                    <a:t>—</a:t>
                  </a:r>
                  <a:r>
                    <a:rPr lang="en-US" altLang="zh-CN" sz="3200" b="1" smtClean="0">
                      <a:latin typeface="Times New Roman" panose="02020603050405020304" charset="0"/>
                      <a:ea typeface="黑体" panose="02010609060101010101" pitchFamily="49" charset="-122"/>
                      <a:cs typeface="Times New Roman" panose="02020603050405020304" charset="0"/>
                    </a:rPr>
                    <a:t>CH</a:t>
                  </a:r>
                  <a:r>
                    <a:rPr lang="en-US" altLang="zh-CN" sz="3200" b="1" baseline="-25000" smtClean="0">
                      <a:latin typeface="Times New Roman" panose="02020603050405020304" charset="0"/>
                      <a:ea typeface="黑体" panose="02010609060101010101" pitchFamily="49" charset="-122"/>
                      <a:cs typeface="Times New Roman" panose="02020603050405020304" charset="0"/>
                    </a:rPr>
                    <a:t>2</a:t>
                  </a:r>
                  <a:r>
                    <a:rPr lang="en-US" altLang="zh-CN" sz="3200" b="1" smtClean="0">
                      <a:latin typeface="Times New Roman" panose="02020603050405020304" charset="0"/>
                      <a:ea typeface="黑体" panose="02010609060101010101" pitchFamily="49" charset="-122"/>
                      <a:cs typeface="Times New Roman" panose="02020603050405020304" charset="0"/>
                    </a:rPr>
                    <a:t>CH</a:t>
                  </a:r>
                  <a:r>
                    <a:rPr lang="en-US" altLang="zh-CN" sz="3200" b="1" baseline="-25000" smtClean="0">
                      <a:latin typeface="Times New Roman" panose="02020603050405020304" charset="0"/>
                      <a:ea typeface="黑体" panose="02010609060101010101" pitchFamily="49" charset="-122"/>
                      <a:cs typeface="Times New Roman" panose="02020603050405020304" charset="0"/>
                    </a:rPr>
                    <a:t>3</a:t>
                  </a:r>
                  <a:endParaRPr lang="zh-CN" altLang="en-US" sz="3200" b="1" baseline="-25000">
                    <a:latin typeface="Times New Roman" panose="02020603050405020304" charset="0"/>
                    <a:ea typeface="黑体" panose="02010609060101010101" pitchFamily="49" charset="-122"/>
                    <a:cs typeface="Times New Roman" panose="02020603050405020304" charset="0"/>
                  </a:endParaRPr>
                </a:p>
              </p:txBody>
            </p:sp>
          </p:grpSp>
          <p:grpSp>
            <p:nvGrpSpPr>
              <p:cNvPr id="70" name="组合 69"/>
              <p:cNvGrpSpPr/>
              <p:nvPr>
                <p:custDataLst>
                  <p:tags r:id="rId43"/>
                </p:custDataLst>
              </p:nvPr>
            </p:nvGrpSpPr>
            <p:grpSpPr>
              <a:xfrm>
                <a:off x="1139315" y="8693599"/>
                <a:ext cx="1016788" cy="904730"/>
                <a:chOff x="1489075" y="8242233"/>
                <a:chExt cx="1016788" cy="904730"/>
              </a:xfrm>
            </p:grpSpPr>
            <p:sp>
              <p:nvSpPr>
                <p:cNvPr id="71" name="文本框 70"/>
                <p:cNvSpPr txBox="1"/>
                <p:nvPr>
                  <p:custDataLst>
                    <p:tags r:id="rId44"/>
                  </p:custDataLst>
                </p:nvPr>
              </p:nvSpPr>
              <p:spPr>
                <a:xfrm>
                  <a:off x="1489075" y="8242233"/>
                  <a:ext cx="1016788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sz="3200" b="1" smtClean="0">
                      <a:latin typeface="Times New Roman" panose="02020603050405020304" charset="0"/>
                      <a:ea typeface="黑体" panose="02010609060101010101" pitchFamily="49" charset="-122"/>
                      <a:cs typeface="Times New Roman" panose="02020603050405020304" charset="0"/>
                    </a:rPr>
                    <a:t>CH</a:t>
                  </a:r>
                  <a:r>
                    <a:rPr lang="en-US" altLang="zh-CN" sz="3200" b="1" baseline="-25000" smtClean="0">
                      <a:latin typeface="Times New Roman" panose="02020603050405020304" charset="0"/>
                      <a:ea typeface="黑体" panose="02010609060101010101" pitchFamily="49" charset="-122"/>
                      <a:cs typeface="Times New Roman" panose="02020603050405020304" charset="0"/>
                    </a:rPr>
                    <a:t>3</a:t>
                  </a:r>
                  <a:endParaRPr lang="en-US" altLang="zh-CN" sz="3200" b="1" baseline="-25000" smtClean="0">
                    <a:latin typeface="Times New Roman" panose="02020603050405020304" charset="0"/>
                    <a:ea typeface="黑体" panose="02010609060101010101" pitchFamily="49" charset="-122"/>
                    <a:cs typeface="Times New Roman" panose="02020603050405020304" charset="0"/>
                  </a:endParaRPr>
                </a:p>
              </p:txBody>
            </p:sp>
            <p:cxnSp>
              <p:nvCxnSpPr>
                <p:cNvPr id="72" name="直接连接符 71"/>
                <p:cNvCxnSpPr/>
                <p:nvPr>
                  <p:custDataLst>
                    <p:tags r:id="rId45"/>
                  </p:custDataLst>
                </p:nvPr>
              </p:nvCxnSpPr>
              <p:spPr>
                <a:xfrm flipH="1">
                  <a:off x="1747072" y="8714963"/>
                  <a:ext cx="0" cy="43200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</p:cxnSp>
          </p:grpSp>
        </p:grpSp>
      </p:grpSp>
      <p:grpSp>
        <p:nvGrpSpPr>
          <p:cNvPr id="2" name="组合 1"/>
          <p:cNvGrpSpPr/>
          <p:nvPr>
            <p:custDataLst>
              <p:tags r:id="rId46"/>
            </p:custDataLst>
          </p:nvPr>
        </p:nvGrpSpPr>
        <p:grpSpPr>
          <a:xfrm>
            <a:off x="0" y="0"/>
            <a:ext cx="3098800" cy="1107440"/>
            <a:chOff x="46" y="105"/>
            <a:chExt cx="4880" cy="1744"/>
          </a:xfrm>
        </p:grpSpPr>
        <p:sp>
          <p:nvSpPr>
            <p:cNvPr id="6" name="文本框 5"/>
            <p:cNvSpPr txBox="1"/>
            <p:nvPr>
              <p:custDataLst>
                <p:tags r:id="rId47"/>
              </p:custDataLst>
            </p:nvPr>
          </p:nvSpPr>
          <p:spPr>
            <a:xfrm>
              <a:off x="2000" y="359"/>
              <a:ext cx="2927" cy="919"/>
            </a:xfrm>
            <a:prstGeom prst="rect">
              <a:avLst/>
            </a:prstGeom>
            <a:noFill/>
            <a:ln w="25400">
              <a:solidFill>
                <a:srgbClr val="00B0F0"/>
              </a:solidFill>
            </a:ln>
          </p:spPr>
          <p:txBody>
            <a:bodyPr wrap="square">
              <a:spAutoFit/>
            </a:bodyPr>
            <a:lstStyle/>
            <a:p>
              <a:pPr marL="0" indent="0" algn="l"/>
              <a:r>
                <a:rPr lang="zh-CN" altLang="en-US" sz="3200" b="1">
                  <a:solidFill>
                    <a:srgbClr val="00B0F0"/>
                  </a:solidFill>
                  <a:latin typeface="宋体" panose="02010600030101010101" pitchFamily="2" charset="-122"/>
                  <a:cs typeface="宋体" panose="02010600030101010101" pitchFamily="2" charset="-122"/>
                </a:rPr>
                <a:t>课堂检测</a:t>
              </a:r>
              <a:endParaRPr lang="zh-CN" altLang="en-US" sz="3200" b="1">
                <a:solidFill>
                  <a:srgbClr val="00B0F0"/>
                </a:solidFill>
                <a:latin typeface="宋体" panose="02010600030101010101" pitchFamily="2" charset="-122"/>
                <a:cs typeface="宋体" panose="02010600030101010101" pitchFamily="2" charset="-122"/>
              </a:endParaRPr>
            </a:p>
          </p:txBody>
        </p:sp>
        <p:pic>
          <p:nvPicPr>
            <p:cNvPr id="8" name="图片 7" descr="e72671a11b7780f753b6e22e3d8d1ca8"/>
            <p:cNvPicPr>
              <a:picLocks noChangeAspect="1"/>
            </p:cNvPicPr>
            <p:nvPr>
              <p:custDataLst>
                <p:tags r:id="rId49"/>
              </p:custDataLst>
            </p:nvPr>
          </p:nvPicPr>
          <p:blipFill>
            <a:blip r:embed="rId48"/>
            <a:stretch>
              <a:fillRect/>
            </a:stretch>
          </p:blipFill>
          <p:spPr>
            <a:xfrm>
              <a:off x="46" y="105"/>
              <a:ext cx="1744" cy="1744"/>
            </a:xfrm>
            <a:prstGeom prst="rect">
              <a:avLst/>
            </a:prstGeom>
          </p:spPr>
        </p:pic>
      </p:grpSp>
      <p:sp>
        <p:nvSpPr>
          <p:cNvPr id="10" name="文本框 9"/>
          <p:cNvSpPr txBox="1"/>
          <p:nvPr>
            <p:custDataLst>
              <p:tags r:id="rId50"/>
            </p:custDataLst>
          </p:nvPr>
        </p:nvSpPr>
        <p:spPr>
          <a:xfrm>
            <a:off x="0" y="895985"/>
            <a:ext cx="8190230" cy="737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800" b="1" smtClean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下列哪种苯的同系物能使酸性高锰酸钾溶液褪色？</a:t>
            </a:r>
            <a:endParaRPr lang="zh-CN" altLang="en-US" sz="2800" b="1" smtClean="0"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11" name="文本框 10"/>
          <p:cNvSpPr txBox="1"/>
          <p:nvPr>
            <p:custDataLst>
              <p:tags r:id="rId51"/>
            </p:custDataLst>
          </p:nvPr>
        </p:nvSpPr>
        <p:spPr>
          <a:xfrm>
            <a:off x="3552825" y="2900680"/>
            <a:ext cx="539750" cy="7067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4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rPr>
              <a:t>√</a:t>
            </a:r>
            <a:endParaRPr lang="zh-CN" altLang="en-US" sz="40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Arial" panose="020b0604020202020204" pitchFamily="34" charset="0"/>
            </a:endParaRPr>
          </a:p>
        </p:txBody>
      </p:sp>
      <p:sp>
        <p:nvSpPr>
          <p:cNvPr id="12" name="文本框 11"/>
          <p:cNvSpPr txBox="1"/>
          <p:nvPr>
            <p:custDataLst>
              <p:tags r:id="rId52"/>
            </p:custDataLst>
          </p:nvPr>
        </p:nvSpPr>
        <p:spPr>
          <a:xfrm>
            <a:off x="7650480" y="2553335"/>
            <a:ext cx="539750" cy="7067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4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rPr>
              <a:t>√</a:t>
            </a:r>
            <a:endParaRPr lang="zh-CN" altLang="en-US" sz="40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>
            <p:custDataLst>
              <p:tags r:id="rId53"/>
            </p:custDataLst>
          </p:nvPr>
        </p:nvSpPr>
        <p:spPr>
          <a:xfrm>
            <a:off x="2905125" y="5511165"/>
            <a:ext cx="569595" cy="7067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4000" b="1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×</a:t>
            </a:r>
            <a:endParaRPr lang="zh-CN" altLang="en-US" sz="4000" b="1">
              <a:solidFill>
                <a:srgbClr val="FF0000"/>
              </a:solidFill>
              <a:latin typeface="Arial" panose="020b0604020202020204" pitchFamily="34" charset="0"/>
              <a:ea typeface="微软雅黑" panose="020b0503020204020204" charset="-122"/>
              <a:cs typeface="Arial" panose="020b0604020202020204" pitchFamily="34" charset="0"/>
            </a:endParaRPr>
          </a:p>
        </p:txBody>
      </p:sp>
      <p:sp>
        <p:nvSpPr>
          <p:cNvPr id="14" name="文本框 13"/>
          <p:cNvSpPr txBox="1"/>
          <p:nvPr>
            <p:custDataLst>
              <p:tags r:id="rId54"/>
            </p:custDataLst>
          </p:nvPr>
        </p:nvSpPr>
        <p:spPr>
          <a:xfrm>
            <a:off x="7650480" y="5518785"/>
            <a:ext cx="569595" cy="7067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4000" b="1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×</a:t>
            </a:r>
            <a:endParaRPr lang="zh-CN" altLang="en-US" sz="4000" b="1">
              <a:solidFill>
                <a:srgbClr val="FF0000"/>
              </a:solidFill>
              <a:latin typeface="Arial" panose="020b0604020202020204" pitchFamily="34" charset="0"/>
              <a:ea typeface="微软雅黑" panose="020b0503020204020204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>
            <p:custDataLst>
              <p:tags r:id="rId3"/>
            </p:custDataLst>
          </p:nvPr>
        </p:nvSpPr>
        <p:spPr>
          <a:xfrm>
            <a:off x="1367790" y="196850"/>
            <a:ext cx="654367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indent="0" algn="l"/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二、苯的同系物</a:t>
            </a:r>
            <a:endParaRPr lang="zh-CN" altLang="en-US" sz="3200" b="1">
              <a:solidFill>
                <a:srgbClr val="000000"/>
              </a:solidFill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grpSp>
        <p:nvGrpSpPr>
          <p:cNvPr id="7" name="组合 6"/>
          <p:cNvGrpSpPr/>
          <p:nvPr>
            <p:custDataLst>
              <p:tags r:id="rId4"/>
            </p:custDataLst>
          </p:nvPr>
        </p:nvGrpSpPr>
        <p:grpSpPr>
          <a:xfrm>
            <a:off x="38100" y="1019175"/>
            <a:ext cx="2574290" cy="741680"/>
            <a:chOff x="33" y="1605"/>
            <a:chExt cx="4054" cy="1168"/>
          </a:xfrm>
        </p:grpSpPr>
        <p:sp>
          <p:nvSpPr>
            <p:cNvPr id="5" name="文本框 4"/>
            <p:cNvSpPr txBox="1"/>
            <p:nvPr>
              <p:custDataLst>
                <p:tags r:id="rId5"/>
              </p:custDataLst>
            </p:nvPr>
          </p:nvSpPr>
          <p:spPr>
            <a:xfrm>
              <a:off x="1227" y="1730"/>
              <a:ext cx="2860" cy="9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3200" b="1" kern="100">
                  <a:solidFill>
                    <a:srgbClr val="00B050"/>
                  </a:solidFill>
                  <a:latin typeface="Times New Roman" panose="02020603050405020304" charset="0"/>
                  <a:ea typeface="宋体" panose="02010600030101010101" pitchFamily="2" charset="-122"/>
                  <a:cs typeface="Times New Roman" panose="02020603050405020304" charset="0"/>
                  <a:sym typeface="+mn-ea"/>
                </a:rPr>
                <a:t>取代反应</a:t>
              </a:r>
              <a:endParaRPr lang="zh-CN" altLang="en-US" sz="3200" b="1" kern="100">
                <a:solidFill>
                  <a:srgbClr val="00B05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endParaRPr>
            </a:p>
          </p:txBody>
        </p:sp>
        <p:pic>
          <p:nvPicPr>
            <p:cNvPr id="3" name="图片 2" descr="b72a99b353b88c16c6ff63a0cb067b7a"/>
            <p:cNvPicPr>
              <a:picLocks noChangeAspect="1"/>
            </p:cNvPicPr>
            <p:nvPr>
              <p:custDataLst>
                <p:tags r:id="rId7"/>
              </p:custDataLst>
            </p:nvPr>
          </p:nvPicPr>
          <p:blipFill>
            <a:blip r:embed="rId6"/>
            <a:srcRect l="18320" t="1951" r="67650" b="84324"/>
            <a:stretch>
              <a:fillRect/>
            </a:stretch>
          </p:blipFill>
          <p:spPr>
            <a:xfrm>
              <a:off x="33" y="1605"/>
              <a:ext cx="1194" cy="1168"/>
            </a:xfrm>
            <a:prstGeom prst="rect">
              <a:avLst/>
            </a:prstGeom>
          </p:spPr>
        </p:pic>
      </p:grpSp>
      <p:sp>
        <p:nvSpPr>
          <p:cNvPr id="29699" name="Text Box 3"/>
          <p:cNvSpPr txBox="1"/>
          <p:nvPr>
            <p:custDataLst>
              <p:tags r:id="rId8"/>
            </p:custDataLst>
          </p:nvPr>
        </p:nvSpPr>
        <p:spPr>
          <a:xfrm>
            <a:off x="395288" y="1700213"/>
            <a:ext cx="360045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charset="0"/>
                <a:ea typeface="宋体" panose="02010600030101010101" pitchFamily="2" charset="-122"/>
              </a:rPr>
              <a:t>⑴</a:t>
            </a:r>
            <a:r>
              <a:rPr lang="zh-CN" altLang="en-US" sz="2800" b="1">
                <a:latin typeface="Times New Roman" panose="02020603050405020304" charset="0"/>
                <a:ea typeface="宋体" panose="02010600030101010101" pitchFamily="2" charset="-122"/>
              </a:rPr>
              <a:t>卤代反应</a:t>
            </a:r>
            <a:endParaRPr lang="zh-CN" altLang="en-US" sz="28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29700" name="Text Box 4"/>
          <p:cNvSpPr txBox="1"/>
          <p:nvPr>
            <p:custDataLst>
              <p:tags r:id="rId9"/>
            </p:custDataLst>
          </p:nvPr>
        </p:nvSpPr>
        <p:spPr>
          <a:xfrm>
            <a:off x="212090" y="3113405"/>
            <a:ext cx="2574925" cy="1814830"/>
          </a:xfrm>
          <a:prstGeom prst="rect">
            <a:avLst/>
          </a:prstGeom>
          <a:noFill/>
          <a:ln w="25400"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rPr>
              <a:t>甲基使苯环的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邻对位活化</a:t>
            </a:r>
            <a:r>
              <a:rPr lang="zh-CN" altLang="en-US" sz="2800" b="1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rPr>
              <a:t>，产物以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邻对位一取代</a:t>
            </a:r>
            <a:r>
              <a:rPr lang="zh-CN" altLang="en-US" sz="2800" b="1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rPr>
              <a:t>为主</a:t>
            </a:r>
            <a:endParaRPr lang="zh-CN" altLang="en-US" sz="2800" b="1">
              <a:solidFill>
                <a:schemeClr val="tx1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29721" name="Rectangle 25"/>
          <p:cNvSpPr/>
          <p:nvPr>
            <p:custDataLst>
              <p:tags r:id="rId10"/>
            </p:custDataLst>
          </p:nvPr>
        </p:nvSpPr>
        <p:spPr>
          <a:xfrm>
            <a:off x="796290" y="2222342"/>
            <a:ext cx="8208963" cy="52197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苯环和侧链都能发生取代反应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,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但条件不同。</a:t>
            </a:r>
            <a:endParaRPr lang="zh-CN" altLang="en-US" sz="28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57" name="Text Box 3"/>
          <p:cNvSpPr txBox="1"/>
          <p:nvPr>
            <p:custDataLst>
              <p:tags r:id="rId11"/>
            </p:custDataLst>
          </p:nvPr>
        </p:nvSpPr>
        <p:spPr>
          <a:xfrm>
            <a:off x="2973388" y="1681798"/>
            <a:ext cx="360045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latin typeface="Times New Roman" panose="02020603050405020304" charset="0"/>
                <a:ea typeface="宋体" panose="02010600030101010101" pitchFamily="2" charset="-122"/>
              </a:rPr>
              <a:t>以甲苯为例</a:t>
            </a:r>
            <a:endParaRPr lang="zh-CN" altLang="en-US" sz="28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grpSp>
        <p:nvGrpSpPr>
          <p:cNvPr id="27" name="组合 26"/>
          <p:cNvGrpSpPr/>
          <p:nvPr>
            <p:custDataLst>
              <p:tags r:id="rId12"/>
            </p:custDataLst>
          </p:nvPr>
        </p:nvGrpSpPr>
        <p:grpSpPr>
          <a:xfrm>
            <a:off x="3216275" y="2744470"/>
            <a:ext cx="6355080" cy="1219200"/>
            <a:chOff x="963" y="2491"/>
            <a:chExt cx="10008" cy="1920"/>
          </a:xfrm>
        </p:grpSpPr>
        <p:pic>
          <p:nvPicPr>
            <p:cNvPr id="6" name="图片 5" descr="图片1"/>
            <p:cNvPicPr>
              <a:picLocks noChangeAspect="1"/>
            </p:cNvPicPr>
            <p:nvPr>
              <p:custDataLst>
                <p:tags r:id="rId14"/>
              </p:custDataLst>
            </p:nvPr>
          </p:nvPicPr>
          <p:blipFill>
            <a:blip r:embed="rId13"/>
            <a:srcRect r="83823"/>
            <a:stretch>
              <a:fillRect/>
            </a:stretch>
          </p:blipFill>
          <p:spPr>
            <a:xfrm>
              <a:off x="963" y="2491"/>
              <a:ext cx="1497" cy="1921"/>
            </a:xfrm>
            <a:prstGeom prst="rect">
              <a:avLst/>
            </a:prstGeom>
          </p:spPr>
        </p:pic>
        <p:pic>
          <p:nvPicPr>
            <p:cNvPr id="8" name="图片 7" descr="图片1"/>
            <p:cNvPicPr>
              <a:picLocks noChangeAspect="1"/>
            </p:cNvPicPr>
            <p:nvPr>
              <p:custDataLst>
                <p:tags r:id="rId15"/>
              </p:custDataLst>
            </p:nvPr>
          </p:nvPicPr>
          <p:blipFill>
            <a:blip r:embed="rId13"/>
            <a:srcRect l="51869" r="25513"/>
            <a:stretch>
              <a:fillRect/>
            </a:stretch>
          </p:blipFill>
          <p:spPr>
            <a:xfrm>
              <a:off x="6260" y="2491"/>
              <a:ext cx="2093" cy="1921"/>
            </a:xfrm>
            <a:prstGeom prst="rect">
              <a:avLst/>
            </a:prstGeom>
          </p:spPr>
        </p:pic>
        <p:sp>
          <p:nvSpPr>
            <p:cNvPr id="9" name="文本框 8"/>
            <p:cNvSpPr txBox="1"/>
            <p:nvPr>
              <p:custDataLst>
                <p:tags r:id="rId16"/>
              </p:custDataLst>
            </p:nvPr>
          </p:nvSpPr>
          <p:spPr>
            <a:xfrm>
              <a:off x="2339" y="3120"/>
              <a:ext cx="2178" cy="11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000" b="1">
                  <a:latin typeface="Times New Roman" panose="02020603050405020304" charset="0"/>
                  <a:cs typeface="Times New Roman" panose="02020603050405020304" charset="0"/>
                </a:rPr>
                <a:t>+ </a:t>
              </a:r>
              <a:r>
                <a:rPr lang="en-US" altLang="zh-CN" sz="3600" b="1">
                  <a:latin typeface="Times New Roman" panose="02020603050405020304" charset="0"/>
                  <a:cs typeface="Times New Roman" panose="02020603050405020304" charset="0"/>
                </a:rPr>
                <a:t>Cl</a:t>
              </a:r>
              <a:r>
                <a:rPr lang="en-US" altLang="zh-CN" sz="3600" b="1" baseline="-25000">
                  <a:latin typeface="Times New Roman" panose="02020603050405020304" charset="0"/>
                  <a:cs typeface="Times New Roman" panose="02020603050405020304" charset="0"/>
                </a:rPr>
                <a:t>2</a:t>
              </a:r>
              <a:endParaRPr lang="en-US" altLang="zh-CN" sz="3600" b="1" baseline="-25000">
                <a:latin typeface="Times New Roman" panose="02020603050405020304" charset="0"/>
                <a:cs typeface="Times New Roman" panose="02020603050405020304" charset="0"/>
              </a:endParaRPr>
            </a:p>
          </p:txBody>
        </p:sp>
        <p:cxnSp>
          <p:nvCxnSpPr>
            <p:cNvPr id="10" name="直接箭头连接符 9"/>
            <p:cNvCxnSpPr>
              <a:stCxn id="9" idx="3"/>
            </p:cNvCxnSpPr>
            <p:nvPr>
              <p:custDataLst>
                <p:tags r:id="rId17"/>
              </p:custDataLst>
            </p:nvPr>
          </p:nvCxnSpPr>
          <p:spPr>
            <a:xfrm flipV="1">
              <a:off x="4517" y="3660"/>
              <a:ext cx="1787" cy="17"/>
            </a:xfrm>
            <a:prstGeom prst="straightConnector1">
              <a:avLst/>
            </a:prstGeom>
            <a:ln w="254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文本框 20"/>
            <p:cNvSpPr txBox="1"/>
            <p:nvPr>
              <p:custDataLst>
                <p:tags r:id="rId18"/>
              </p:custDataLst>
            </p:nvPr>
          </p:nvSpPr>
          <p:spPr>
            <a:xfrm>
              <a:off x="4617" y="3016"/>
              <a:ext cx="2627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>
                  <a:latin typeface="Times New Roman" panose="02020603050405020304" charset="0"/>
                  <a:cs typeface="Times New Roman" panose="02020603050405020304" charset="0"/>
                </a:rPr>
                <a:t>FeCl</a:t>
              </a:r>
              <a:r>
                <a:rPr lang="en-US" altLang="zh-CN" sz="2400" b="1" baseline="-25000">
                  <a:latin typeface="Times New Roman" panose="02020603050405020304" charset="0"/>
                  <a:cs typeface="Times New Roman" panose="02020603050405020304" charset="0"/>
                </a:rPr>
                <a:t>3</a:t>
              </a:r>
              <a:endParaRPr lang="en-US" altLang="zh-CN" sz="2400" b="1" baseline="-25000">
                <a:latin typeface="Times New Roman" panose="02020603050405020304" charset="0"/>
                <a:cs typeface="Times New Roman" panose="02020603050405020304" charset="0"/>
              </a:endParaRPr>
            </a:p>
          </p:txBody>
        </p:sp>
        <p:sp>
          <p:nvSpPr>
            <p:cNvPr id="24" name="文本框 23"/>
            <p:cNvSpPr txBox="1"/>
            <p:nvPr>
              <p:custDataLst>
                <p:tags r:id="rId19"/>
              </p:custDataLst>
            </p:nvPr>
          </p:nvSpPr>
          <p:spPr>
            <a:xfrm>
              <a:off x="8353" y="3016"/>
              <a:ext cx="2618" cy="11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000" b="1">
                  <a:latin typeface="Times New Roman" panose="02020603050405020304" charset="0"/>
                  <a:ea typeface="宋体-简" panose="02010800040101010101" charset="-122"/>
                  <a:cs typeface="Times New Roman" panose="02020603050405020304" charset="0"/>
                </a:rPr>
                <a:t>+</a:t>
              </a:r>
              <a:r>
                <a:rPr lang="en-US" altLang="zh-CN" sz="3600" b="1">
                  <a:latin typeface="Times New Roman" panose="02020603050405020304" charset="0"/>
                  <a:ea typeface="宋体-简" panose="02010800040101010101" charset="-122"/>
                  <a:cs typeface="Times New Roman" panose="02020603050405020304" charset="0"/>
                </a:rPr>
                <a:t> HCl</a:t>
              </a:r>
              <a:endParaRPr lang="en-US" altLang="zh-CN" sz="3600" b="1" baseline="-25000">
                <a:latin typeface="Times New Roman" panose="02020603050405020304" charset="0"/>
                <a:ea typeface="宋体-简" panose="02010800040101010101" charset="-122"/>
                <a:cs typeface="Times New Roman" panose="02020603050405020304" charset="0"/>
              </a:endParaRPr>
            </a:p>
          </p:txBody>
        </p:sp>
      </p:grpSp>
      <p:sp>
        <p:nvSpPr>
          <p:cNvPr id="18" name="左大括号 17"/>
          <p:cNvSpPr/>
          <p:nvPr>
            <p:custDataLst>
              <p:tags r:id="rId20"/>
            </p:custDataLst>
          </p:nvPr>
        </p:nvSpPr>
        <p:spPr>
          <a:xfrm>
            <a:off x="2947670" y="3181350"/>
            <a:ext cx="269240" cy="1828800"/>
          </a:xfrm>
          <a:prstGeom prst="leftBrace">
            <a:avLst>
              <a:gd name="adj1" fmla="val 8333"/>
              <a:gd name="adj2" fmla="val 45486"/>
            </a:avLst>
          </a:prstGeom>
          <a:ln w="254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9" name="组合 38"/>
          <p:cNvGrpSpPr/>
          <p:nvPr>
            <p:custDataLst>
              <p:tags r:id="rId21"/>
            </p:custDataLst>
          </p:nvPr>
        </p:nvGrpSpPr>
        <p:grpSpPr>
          <a:xfrm>
            <a:off x="3052445" y="5170805"/>
            <a:ext cx="6355080" cy="1562100"/>
            <a:chOff x="8055" y="2573"/>
            <a:chExt cx="10008" cy="2460"/>
          </a:xfrm>
        </p:grpSpPr>
        <p:pic>
          <p:nvPicPr>
            <p:cNvPr id="31" name="图片 30" descr="图片1"/>
            <p:cNvPicPr>
              <a:picLocks noChangeAspect="1"/>
            </p:cNvPicPr>
            <p:nvPr>
              <p:custDataLst>
                <p:tags r:id="rId22"/>
              </p:custDataLst>
            </p:nvPr>
          </p:nvPicPr>
          <p:blipFill>
            <a:blip r:embed="rId13"/>
            <a:srcRect r="83823"/>
            <a:stretch>
              <a:fillRect/>
            </a:stretch>
          </p:blipFill>
          <p:spPr>
            <a:xfrm>
              <a:off x="8055" y="2843"/>
              <a:ext cx="1497" cy="1921"/>
            </a:xfrm>
            <a:prstGeom prst="rect">
              <a:avLst/>
            </a:prstGeom>
          </p:spPr>
        </p:pic>
        <p:sp>
          <p:nvSpPr>
            <p:cNvPr id="33" name="文本框 32"/>
            <p:cNvSpPr txBox="1"/>
            <p:nvPr>
              <p:custDataLst>
                <p:tags r:id="rId23"/>
              </p:custDataLst>
            </p:nvPr>
          </p:nvSpPr>
          <p:spPr>
            <a:xfrm>
              <a:off x="9431" y="3472"/>
              <a:ext cx="2510" cy="11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000" b="1">
                  <a:latin typeface="Times New Roman" panose="02020603050405020304" charset="0"/>
                  <a:cs typeface="Times New Roman" panose="02020603050405020304" charset="0"/>
                </a:rPr>
                <a:t>+ 3</a:t>
              </a:r>
              <a:r>
                <a:rPr lang="en-US" altLang="zh-CN" sz="3600" b="1">
                  <a:latin typeface="Times New Roman" panose="02020603050405020304" charset="0"/>
                  <a:cs typeface="Times New Roman" panose="02020603050405020304" charset="0"/>
                </a:rPr>
                <a:t>Cl</a:t>
              </a:r>
              <a:r>
                <a:rPr lang="en-US" altLang="zh-CN" sz="3600" b="1" baseline="-25000">
                  <a:latin typeface="Times New Roman" panose="02020603050405020304" charset="0"/>
                  <a:cs typeface="Times New Roman" panose="02020603050405020304" charset="0"/>
                </a:rPr>
                <a:t>2</a:t>
              </a:r>
              <a:endParaRPr lang="en-US" altLang="zh-CN" sz="3600" b="1" baseline="-25000">
                <a:latin typeface="Times New Roman" panose="02020603050405020304" charset="0"/>
                <a:cs typeface="Times New Roman" panose="02020603050405020304" charset="0"/>
              </a:endParaRPr>
            </a:p>
          </p:txBody>
        </p:sp>
        <p:cxnSp>
          <p:nvCxnSpPr>
            <p:cNvPr id="34" name="直接箭头连接符 33"/>
            <p:cNvCxnSpPr/>
            <p:nvPr>
              <p:custDataLst>
                <p:tags r:id="rId24"/>
              </p:custDataLst>
            </p:nvPr>
          </p:nvCxnSpPr>
          <p:spPr>
            <a:xfrm flipV="1">
              <a:off x="11831" y="4020"/>
              <a:ext cx="1787" cy="17"/>
            </a:xfrm>
            <a:prstGeom prst="straightConnector1">
              <a:avLst/>
            </a:prstGeom>
            <a:ln w="254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文本框 34"/>
            <p:cNvSpPr txBox="1"/>
            <p:nvPr>
              <p:custDataLst>
                <p:tags r:id="rId25"/>
              </p:custDataLst>
            </p:nvPr>
          </p:nvSpPr>
          <p:spPr>
            <a:xfrm>
              <a:off x="12083" y="3076"/>
              <a:ext cx="1283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>
                  <a:latin typeface="Times New Roman" panose="02020603050405020304" charset="0"/>
                  <a:cs typeface="Times New Roman" panose="02020603050405020304" charset="0"/>
                </a:rPr>
                <a:t>光照</a:t>
              </a:r>
              <a:endParaRPr lang="zh-CN" altLang="en-US" sz="2400" b="1">
                <a:latin typeface="Times New Roman" panose="02020603050405020304" charset="0"/>
                <a:cs typeface="Times New Roman" panose="02020603050405020304" charset="0"/>
              </a:endParaRPr>
            </a:p>
          </p:txBody>
        </p:sp>
        <p:sp>
          <p:nvSpPr>
            <p:cNvPr id="36" name="文本框 35"/>
            <p:cNvSpPr txBox="1"/>
            <p:nvPr>
              <p:custDataLst>
                <p:tags r:id="rId26"/>
              </p:custDataLst>
            </p:nvPr>
          </p:nvSpPr>
          <p:spPr>
            <a:xfrm>
              <a:off x="15445" y="3368"/>
              <a:ext cx="2618" cy="11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000" b="1">
                  <a:latin typeface="Times New Roman" panose="02020603050405020304" charset="0"/>
                  <a:ea typeface="宋体-简" panose="02010800040101010101" charset="-122"/>
                  <a:cs typeface="Times New Roman" panose="02020603050405020304" charset="0"/>
                </a:rPr>
                <a:t>+</a:t>
              </a:r>
              <a:r>
                <a:rPr lang="en-US" altLang="zh-CN" sz="3600" b="1">
                  <a:latin typeface="Times New Roman" panose="02020603050405020304" charset="0"/>
                  <a:ea typeface="宋体-简" panose="02010800040101010101" charset="-122"/>
                  <a:cs typeface="Times New Roman" panose="02020603050405020304" charset="0"/>
                </a:rPr>
                <a:t> 3HCl</a:t>
              </a:r>
              <a:endParaRPr lang="en-US" altLang="zh-CN" sz="3600" b="1" baseline="-25000">
                <a:latin typeface="Times New Roman" panose="02020603050405020304" charset="0"/>
                <a:ea typeface="宋体-简" panose="02010800040101010101" charset="-122"/>
                <a:cs typeface="Times New Roman" panose="02020603050405020304" charset="0"/>
              </a:endParaRPr>
            </a:p>
          </p:txBody>
        </p:sp>
        <p:pic>
          <p:nvPicPr>
            <p:cNvPr id="38" name="图片 37" descr="图片3"/>
            <p:cNvPicPr>
              <a:picLocks noChangeAspect="1"/>
            </p:cNvPicPr>
            <p:nvPr>
              <p:custDataLst>
                <p:tags r:id="rId28"/>
              </p:custDataLst>
            </p:nvPr>
          </p:nvPicPr>
          <p:blipFill>
            <a:blip r:embed="rId27"/>
            <a:srcRect l="50941" t="801" r="31446" b="-801"/>
            <a:stretch>
              <a:fillRect/>
            </a:stretch>
          </p:blipFill>
          <p:spPr>
            <a:xfrm>
              <a:off x="13562" y="2573"/>
              <a:ext cx="2116" cy="2461"/>
            </a:xfrm>
            <a:prstGeom prst="rect">
              <a:avLst/>
            </a:prstGeom>
          </p:spPr>
        </p:pic>
      </p:grpSp>
      <p:sp>
        <p:nvSpPr>
          <p:cNvPr id="2" name="Text Box 4"/>
          <p:cNvSpPr txBox="1"/>
          <p:nvPr>
            <p:custDataLst>
              <p:tags r:id="rId29"/>
            </p:custDataLst>
          </p:nvPr>
        </p:nvSpPr>
        <p:spPr>
          <a:xfrm>
            <a:off x="9407525" y="5552440"/>
            <a:ext cx="1654810" cy="953135"/>
          </a:xfrm>
          <a:prstGeom prst="rect">
            <a:avLst/>
          </a:prstGeom>
          <a:noFill/>
          <a:ln w="25400" cmpd="sng">
            <a:solidFill>
              <a:srgbClr val="00B0F0"/>
            </a:solidFill>
            <a:prstDash val="dashDot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rPr>
              <a:t>烷基氢被取代</a:t>
            </a:r>
            <a:endParaRPr lang="zh-CN" altLang="en-US" sz="2800" b="1">
              <a:solidFill>
                <a:schemeClr val="tx1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19" name="Text Box 4"/>
          <p:cNvSpPr txBox="1"/>
          <p:nvPr>
            <p:custDataLst>
              <p:tags r:id="rId30"/>
            </p:custDataLst>
          </p:nvPr>
        </p:nvSpPr>
        <p:spPr>
          <a:xfrm>
            <a:off x="9407525" y="3497580"/>
            <a:ext cx="1654810" cy="953135"/>
          </a:xfrm>
          <a:prstGeom prst="rect">
            <a:avLst/>
          </a:prstGeom>
          <a:noFill/>
          <a:ln w="25400" cmpd="sng">
            <a:solidFill>
              <a:srgbClr val="00B0F0"/>
            </a:solidFill>
            <a:prstDash val="dashDot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rPr>
              <a:t>苯环上的氢被取代</a:t>
            </a:r>
            <a:endParaRPr lang="zh-CN" altLang="en-US" sz="2800" b="1">
              <a:solidFill>
                <a:schemeClr val="tx1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grpSp>
        <p:nvGrpSpPr>
          <p:cNvPr id="22" name="组合 21"/>
          <p:cNvGrpSpPr/>
          <p:nvPr>
            <p:custDataLst>
              <p:tags r:id="rId31"/>
            </p:custDataLst>
          </p:nvPr>
        </p:nvGrpSpPr>
        <p:grpSpPr>
          <a:xfrm>
            <a:off x="3200400" y="3950970"/>
            <a:ext cx="6355080" cy="1365250"/>
            <a:chOff x="5040" y="6222"/>
            <a:chExt cx="10008" cy="2150"/>
          </a:xfrm>
        </p:grpSpPr>
        <p:grpSp>
          <p:nvGrpSpPr>
            <p:cNvPr id="11" name="组合 10"/>
            <p:cNvGrpSpPr/>
            <p:nvPr>
              <p:custDataLst>
                <p:tags r:id="rId32"/>
              </p:custDataLst>
            </p:nvPr>
          </p:nvGrpSpPr>
          <p:grpSpPr>
            <a:xfrm>
              <a:off x="5040" y="6222"/>
              <a:ext cx="10008" cy="1921"/>
              <a:chOff x="963" y="2491"/>
              <a:chExt cx="10008" cy="1921"/>
            </a:xfrm>
          </p:grpSpPr>
          <p:pic>
            <p:nvPicPr>
              <p:cNvPr id="12" name="图片 11" descr="图片1"/>
              <p:cNvPicPr>
                <a:picLocks noChangeAspect="1"/>
              </p:cNvPicPr>
              <p:nvPr>
                <p:custDataLst>
                  <p:tags r:id="rId33"/>
                </p:custDataLst>
              </p:nvPr>
            </p:nvPicPr>
            <p:blipFill>
              <a:blip r:embed="rId13"/>
              <a:srcRect r="83823"/>
              <a:stretch>
                <a:fillRect/>
              </a:stretch>
            </p:blipFill>
            <p:spPr>
              <a:xfrm>
                <a:off x="963" y="2491"/>
                <a:ext cx="1497" cy="1921"/>
              </a:xfrm>
              <a:prstGeom prst="rect">
                <a:avLst/>
              </a:prstGeom>
            </p:spPr>
          </p:pic>
          <p:sp>
            <p:nvSpPr>
              <p:cNvPr id="14" name="文本框 13"/>
              <p:cNvSpPr txBox="1"/>
              <p:nvPr>
                <p:custDataLst>
                  <p:tags r:id="rId34"/>
                </p:custDataLst>
              </p:nvPr>
            </p:nvSpPr>
            <p:spPr>
              <a:xfrm>
                <a:off x="2339" y="3120"/>
                <a:ext cx="2178" cy="111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4000" b="1">
                    <a:latin typeface="Times New Roman" panose="02020603050405020304" charset="0"/>
                    <a:cs typeface="Times New Roman" panose="02020603050405020304" charset="0"/>
                  </a:rPr>
                  <a:t>+ </a:t>
                </a:r>
                <a:r>
                  <a:rPr lang="en-US" altLang="zh-CN" sz="3600" b="1">
                    <a:latin typeface="Times New Roman" panose="02020603050405020304" charset="0"/>
                    <a:cs typeface="Times New Roman" panose="02020603050405020304" charset="0"/>
                  </a:rPr>
                  <a:t>Cl</a:t>
                </a:r>
                <a:r>
                  <a:rPr lang="en-US" altLang="zh-CN" sz="3600" b="1" baseline="-25000">
                    <a:latin typeface="Times New Roman" panose="02020603050405020304" charset="0"/>
                    <a:cs typeface="Times New Roman" panose="02020603050405020304" charset="0"/>
                  </a:rPr>
                  <a:t>2</a:t>
                </a:r>
                <a:endParaRPr lang="en-US" altLang="zh-CN" sz="3600" b="1" baseline="-25000">
                  <a:latin typeface="Times New Roman" panose="02020603050405020304" charset="0"/>
                  <a:cs typeface="Times New Roman" panose="02020603050405020304" charset="0"/>
                </a:endParaRPr>
              </a:p>
            </p:txBody>
          </p:sp>
          <p:cxnSp>
            <p:nvCxnSpPr>
              <p:cNvPr id="15" name="直接箭头连接符 14"/>
              <p:cNvCxnSpPr>
                <a:stCxn id="14" idx="3"/>
              </p:cNvCxnSpPr>
              <p:nvPr>
                <p:custDataLst>
                  <p:tags r:id="rId35"/>
                </p:custDataLst>
              </p:nvPr>
            </p:nvCxnSpPr>
            <p:spPr>
              <a:xfrm flipV="1">
                <a:off x="4517" y="3660"/>
                <a:ext cx="1787" cy="17"/>
              </a:xfrm>
              <a:prstGeom prst="straightConnector1">
                <a:avLst/>
              </a:prstGeom>
              <a:ln w="25400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6" name="文本框 15"/>
              <p:cNvSpPr txBox="1"/>
              <p:nvPr>
                <p:custDataLst>
                  <p:tags r:id="rId36"/>
                </p:custDataLst>
              </p:nvPr>
            </p:nvSpPr>
            <p:spPr>
              <a:xfrm>
                <a:off x="4617" y="3016"/>
                <a:ext cx="2627" cy="7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b="1">
                    <a:latin typeface="Times New Roman" panose="02020603050405020304" charset="0"/>
                    <a:cs typeface="Times New Roman" panose="02020603050405020304" charset="0"/>
                  </a:rPr>
                  <a:t>FeCl</a:t>
                </a:r>
                <a:r>
                  <a:rPr lang="en-US" altLang="zh-CN" sz="2400" b="1" baseline="-25000">
                    <a:latin typeface="Times New Roman" panose="02020603050405020304" charset="0"/>
                    <a:cs typeface="Times New Roman" panose="02020603050405020304" charset="0"/>
                  </a:rPr>
                  <a:t>3</a:t>
                </a:r>
                <a:endParaRPr lang="en-US" altLang="zh-CN" sz="2400" b="1" baseline="-25000">
                  <a:latin typeface="Times New Roman" panose="02020603050405020304" charset="0"/>
                  <a:cs typeface="Times New Roman" panose="02020603050405020304" charset="0"/>
                </a:endParaRPr>
              </a:p>
            </p:txBody>
          </p:sp>
          <p:sp>
            <p:nvSpPr>
              <p:cNvPr id="17" name="文本框 16"/>
              <p:cNvSpPr txBox="1"/>
              <p:nvPr>
                <p:custDataLst>
                  <p:tags r:id="rId37"/>
                </p:custDataLst>
              </p:nvPr>
            </p:nvSpPr>
            <p:spPr>
              <a:xfrm>
                <a:off x="8353" y="3016"/>
                <a:ext cx="2618" cy="111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4000" b="1">
                    <a:latin typeface="Times New Roman" panose="02020603050405020304" charset="0"/>
                    <a:ea typeface="宋体-简" panose="02010800040101010101" charset="-122"/>
                    <a:cs typeface="Times New Roman" panose="02020603050405020304" charset="0"/>
                  </a:rPr>
                  <a:t>+</a:t>
                </a:r>
                <a:r>
                  <a:rPr lang="en-US" altLang="zh-CN" sz="3600" b="1">
                    <a:latin typeface="Times New Roman" panose="02020603050405020304" charset="0"/>
                    <a:ea typeface="宋体-简" panose="02010800040101010101" charset="-122"/>
                    <a:cs typeface="Times New Roman" panose="02020603050405020304" charset="0"/>
                  </a:rPr>
                  <a:t> HCl</a:t>
                </a:r>
                <a:endParaRPr lang="en-US" altLang="zh-CN" sz="3600" b="1" baseline="-25000">
                  <a:latin typeface="Times New Roman" panose="02020603050405020304" charset="0"/>
                  <a:ea typeface="宋体-简" panose="02010800040101010101" charset="-122"/>
                  <a:cs typeface="Times New Roman" panose="02020603050405020304" charset="0"/>
                </a:endParaRPr>
              </a:p>
            </p:txBody>
          </p:sp>
        </p:grpSp>
        <p:pic>
          <p:nvPicPr>
            <p:cNvPr id="20" name="图片 19" descr="图片1"/>
            <p:cNvPicPr>
              <a:picLocks noChangeAspect="1"/>
            </p:cNvPicPr>
            <p:nvPr>
              <p:custDataLst>
                <p:tags r:id="rId39"/>
              </p:custDataLst>
            </p:nvPr>
          </p:nvPicPr>
          <p:blipFill>
            <a:blip r:embed="rId38"/>
            <a:srcRect l="51818" r="27215"/>
            <a:stretch>
              <a:fillRect/>
            </a:stretch>
          </p:blipFill>
          <p:spPr>
            <a:xfrm>
              <a:off x="10623" y="6222"/>
              <a:ext cx="1574" cy="2150"/>
            </a:xfrm>
            <a:prstGeom prst="rect">
              <a:avLst/>
            </a:prstGeom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97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/>
      <p:bldP spid="29700" grpId="0"/>
      <p:bldP spid="29721" grpId="0"/>
      <p:bldP spid="57" grpId="0"/>
      <p:bldP spid="18" grpId="0"/>
      <p:bldP spid="2" grpId="0"/>
      <p:bldP spid="1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>
            <p:custDataLst>
              <p:tags r:id="rId3"/>
            </p:custDataLst>
          </p:nvPr>
        </p:nvSpPr>
        <p:spPr>
          <a:xfrm>
            <a:off x="1367790" y="196850"/>
            <a:ext cx="654367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indent="0" algn="l"/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二、苯的同系物</a:t>
            </a:r>
            <a:endParaRPr lang="zh-CN" altLang="en-US" sz="3200" b="1">
              <a:solidFill>
                <a:srgbClr val="000000"/>
              </a:solidFill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grpSp>
        <p:nvGrpSpPr>
          <p:cNvPr id="7" name="组合 6"/>
          <p:cNvGrpSpPr/>
          <p:nvPr>
            <p:custDataLst>
              <p:tags r:id="rId4"/>
            </p:custDataLst>
          </p:nvPr>
        </p:nvGrpSpPr>
        <p:grpSpPr>
          <a:xfrm>
            <a:off x="38100" y="1019175"/>
            <a:ext cx="2574290" cy="741680"/>
            <a:chOff x="33" y="1605"/>
            <a:chExt cx="4054" cy="1168"/>
          </a:xfrm>
        </p:grpSpPr>
        <p:sp>
          <p:nvSpPr>
            <p:cNvPr id="5" name="文本框 4"/>
            <p:cNvSpPr txBox="1"/>
            <p:nvPr>
              <p:custDataLst>
                <p:tags r:id="rId5"/>
              </p:custDataLst>
            </p:nvPr>
          </p:nvSpPr>
          <p:spPr>
            <a:xfrm>
              <a:off x="1227" y="1730"/>
              <a:ext cx="2860" cy="9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3200" b="1" kern="100">
                  <a:solidFill>
                    <a:srgbClr val="00B050"/>
                  </a:solidFill>
                  <a:latin typeface="Times New Roman" panose="02020603050405020304" charset="0"/>
                  <a:ea typeface="宋体" panose="02010600030101010101" pitchFamily="2" charset="-122"/>
                  <a:cs typeface="Times New Roman" panose="02020603050405020304" charset="0"/>
                  <a:sym typeface="+mn-ea"/>
                </a:rPr>
                <a:t>取代反应</a:t>
              </a:r>
              <a:endParaRPr lang="zh-CN" altLang="en-US" sz="3200" b="1" kern="100">
                <a:solidFill>
                  <a:srgbClr val="00B05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endParaRPr>
            </a:p>
          </p:txBody>
        </p:sp>
        <p:pic>
          <p:nvPicPr>
            <p:cNvPr id="3" name="图片 2" descr="b72a99b353b88c16c6ff63a0cb067b7a"/>
            <p:cNvPicPr>
              <a:picLocks noChangeAspect="1"/>
            </p:cNvPicPr>
            <p:nvPr>
              <p:custDataLst>
                <p:tags r:id="rId7"/>
              </p:custDataLst>
            </p:nvPr>
          </p:nvPicPr>
          <p:blipFill>
            <a:blip r:embed="rId6"/>
            <a:srcRect l="18320" t="1951" r="67650" b="84324"/>
            <a:stretch>
              <a:fillRect/>
            </a:stretch>
          </p:blipFill>
          <p:spPr>
            <a:xfrm>
              <a:off x="33" y="1605"/>
              <a:ext cx="1194" cy="1168"/>
            </a:xfrm>
            <a:prstGeom prst="rect">
              <a:avLst/>
            </a:prstGeom>
          </p:spPr>
        </p:pic>
      </p:grpSp>
      <p:sp>
        <p:nvSpPr>
          <p:cNvPr id="29699" name="Text Box 3"/>
          <p:cNvSpPr txBox="1"/>
          <p:nvPr>
            <p:custDataLst>
              <p:tags r:id="rId8"/>
            </p:custDataLst>
          </p:nvPr>
        </p:nvSpPr>
        <p:spPr>
          <a:xfrm>
            <a:off x="395288" y="1700213"/>
            <a:ext cx="360045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latin typeface="Times New Roman" panose="02020603050405020304" charset="0"/>
                <a:ea typeface="宋体" panose="02010600030101010101" pitchFamily="2" charset="-122"/>
              </a:rPr>
              <a:t>（</a:t>
            </a:r>
            <a:r>
              <a:rPr lang="en-US" altLang="zh-CN" sz="2800" b="1"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zh-CN" altLang="en-US" sz="2800" b="1">
                <a:latin typeface="Times New Roman" panose="02020603050405020304" charset="0"/>
                <a:ea typeface="宋体" panose="02010600030101010101" pitchFamily="2" charset="-122"/>
              </a:rPr>
              <a:t>）</a:t>
            </a:r>
            <a:r>
              <a:rPr lang="zh-CN" altLang="en-US" sz="28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硝化</a:t>
            </a:r>
            <a:r>
              <a:rPr lang="zh-CN" altLang="en-US" sz="2800" b="1">
                <a:latin typeface="Times New Roman" panose="02020603050405020304" charset="0"/>
                <a:ea typeface="宋体" panose="02010600030101010101" pitchFamily="2" charset="-122"/>
              </a:rPr>
              <a:t>反应</a:t>
            </a:r>
            <a:endParaRPr lang="zh-CN" altLang="en-US" sz="28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57" name="Text Box 3"/>
          <p:cNvSpPr txBox="1"/>
          <p:nvPr>
            <p:custDataLst>
              <p:tags r:id="rId9"/>
            </p:custDataLst>
          </p:nvPr>
        </p:nvSpPr>
        <p:spPr>
          <a:xfrm>
            <a:off x="2973388" y="1681798"/>
            <a:ext cx="360045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latin typeface="Times New Roman" panose="02020603050405020304" charset="0"/>
                <a:ea typeface="宋体" panose="02010600030101010101" pitchFamily="2" charset="-122"/>
              </a:rPr>
              <a:t>以甲苯为例</a:t>
            </a:r>
            <a:endParaRPr lang="zh-CN" altLang="en-US" sz="28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35" name="文本框 34"/>
          <p:cNvSpPr txBox="1"/>
          <p:nvPr>
            <p:custDataLst>
              <p:tags r:id="rId10"/>
            </p:custDataLst>
          </p:nvPr>
        </p:nvSpPr>
        <p:spPr>
          <a:xfrm>
            <a:off x="5017571" y="5669110"/>
            <a:ext cx="44827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rgbClr val="7030A0"/>
              </a:buClr>
            </a:pPr>
            <a:r>
              <a:rPr lang="en-US" altLang="zh-CN" sz="2800" b="1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2,4,6-</a:t>
            </a:r>
            <a:r>
              <a:rPr lang="zh-CN" altLang="en-US" sz="280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三硝基甲苯（</a:t>
            </a:r>
            <a:r>
              <a:rPr lang="en-US" altLang="zh-CN" sz="2800" b="1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TNT</a:t>
            </a:r>
            <a:r>
              <a:rPr lang="zh-CN" altLang="en-US" sz="280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）</a:t>
            </a:r>
            <a:endParaRPr lang="zh-CN" altLang="en-US" sz="2800">
              <a:latin typeface="Times New Roman" panose="02020603050405020304" charset="0"/>
              <a:ea typeface="黑体" panose="02010609060101010101" pitchFamily="49" charset="-122"/>
              <a:cs typeface="Times New Roman" panose="02020603050405020304" charset="0"/>
            </a:endParaRPr>
          </a:p>
        </p:txBody>
      </p:sp>
      <p:sp>
        <p:nvSpPr>
          <p:cNvPr id="10" name="文本框 9"/>
          <p:cNvSpPr txBox="1"/>
          <p:nvPr>
            <p:custDataLst>
              <p:tags r:id="rId11"/>
            </p:custDataLst>
          </p:nvPr>
        </p:nvSpPr>
        <p:spPr>
          <a:xfrm>
            <a:off x="5017770" y="780415"/>
            <a:ext cx="7369810" cy="18637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buClr>
                <a:srgbClr val="7030A0"/>
              </a:buClr>
            </a:pPr>
            <a:r>
              <a:rPr lang="zh-CN" altLang="en-US" sz="2400" b="1" smtClean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甲苯与浓硝酸和浓硫酸的混合物在加热条件下可以发生取代反应，生成</a:t>
            </a:r>
            <a:r>
              <a:rPr lang="zh-CN" altLang="en-US" sz="24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一硝基取代物</a:t>
            </a:r>
            <a:r>
              <a:rPr lang="zh-CN" altLang="en-US" sz="2400" b="1" smtClean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、</a:t>
            </a: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二硝基取代物</a:t>
            </a:r>
            <a:r>
              <a:rPr lang="zh-CN" altLang="en-US" sz="2400" b="1" smtClean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和</a:t>
            </a: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三硝基取代物</a:t>
            </a:r>
            <a:r>
              <a:rPr lang="zh-CN" altLang="en-US" sz="2400" b="1" smtClean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，硝基取代的位置均以</a:t>
            </a: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甲基的邻、对位为主</a:t>
            </a:r>
            <a:r>
              <a:rPr lang="zh-CN" altLang="en-US" sz="2400" b="1" smtClean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。其中生成三硝基取代物的化学方程式如下：</a:t>
            </a:r>
            <a:endParaRPr lang="zh-CN" altLang="en-US" sz="2400" b="1"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30724" name="Text Box 4"/>
          <p:cNvSpPr txBox="1"/>
          <p:nvPr>
            <p:custDataLst>
              <p:tags r:id="rId12"/>
            </p:custDataLst>
          </p:nvPr>
        </p:nvSpPr>
        <p:spPr>
          <a:xfrm>
            <a:off x="395288" y="5235893"/>
            <a:ext cx="3887787" cy="953135"/>
          </a:xfrm>
          <a:prstGeom prst="rect">
            <a:avLst/>
          </a:prstGeom>
          <a:noFill/>
          <a:ln w="28575" cap="flat" cmpd="sng">
            <a:solidFill>
              <a:srgbClr val="00B0F0"/>
            </a:solidFill>
            <a:prstDash val="dashDot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—CH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3</a:t>
            </a:r>
            <a:r>
              <a:rPr lang="zh-CN" altLang="en-US" sz="2800" b="1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对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苯环</a:t>
            </a:r>
            <a:r>
              <a:rPr lang="zh-CN" altLang="en-US" sz="2800" b="1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的影响使取代反应更易进行</a:t>
            </a:r>
            <a:endParaRPr lang="zh-CN" altLang="en-US" sz="2800" b="1">
              <a:solidFill>
                <a:schemeClr val="tx1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30734" name="Rectangle 14"/>
          <p:cNvSpPr/>
          <p:nvPr>
            <p:custDataLst>
              <p:tags r:id="rId13"/>
            </p:custDataLst>
          </p:nvPr>
        </p:nvSpPr>
        <p:spPr>
          <a:xfrm>
            <a:off x="9662795" y="4700270"/>
            <a:ext cx="2424430" cy="1938020"/>
          </a:xfrm>
          <a:prstGeom prst="rect">
            <a:avLst/>
          </a:prstGeom>
          <a:solidFill>
            <a:schemeClr val="bg1"/>
          </a:solidFill>
          <a:ln w="25400" cmpd="sng">
            <a:solidFill>
              <a:srgbClr val="00B0F0"/>
            </a:solidFill>
            <a:prstDash val="dashDot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淡黄色针状晶体，不溶于水。烈性炸药，应用于国防、采矿、筑路、水利建设等</a:t>
            </a:r>
            <a:endParaRPr lang="zh-CN" altLang="en-US" sz="2400" b="1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9" name="组合 8"/>
          <p:cNvGrpSpPr/>
          <p:nvPr>
            <p:custDataLst>
              <p:tags r:id="rId14"/>
            </p:custDataLst>
          </p:nvPr>
        </p:nvGrpSpPr>
        <p:grpSpPr>
          <a:xfrm>
            <a:off x="760095" y="2327910"/>
            <a:ext cx="10182860" cy="3326130"/>
            <a:chOff x="1197" y="3666"/>
            <a:chExt cx="16036" cy="5238"/>
          </a:xfrm>
        </p:grpSpPr>
        <p:grpSp>
          <p:nvGrpSpPr>
            <p:cNvPr id="34" name="组合 33"/>
            <p:cNvGrpSpPr/>
            <p:nvPr>
              <p:custDataLst>
                <p:tags r:id="rId15"/>
              </p:custDataLst>
            </p:nvPr>
          </p:nvGrpSpPr>
          <p:grpSpPr>
            <a:xfrm>
              <a:off x="1197" y="3666"/>
              <a:ext cx="16036" cy="5238"/>
              <a:chOff x="2399978" y="5165929"/>
              <a:chExt cx="10183131" cy="3326218"/>
            </a:xfrm>
          </p:grpSpPr>
          <p:sp>
            <p:nvSpPr>
              <p:cNvPr id="12" name="文本框 11"/>
              <p:cNvSpPr txBox="1"/>
              <p:nvPr>
                <p:custDataLst>
                  <p:tags r:id="rId16"/>
                </p:custDataLst>
              </p:nvPr>
            </p:nvSpPr>
            <p:spPr>
              <a:xfrm>
                <a:off x="3445384" y="6421888"/>
                <a:ext cx="276423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3200" b="1" smtClean="0">
                    <a:latin typeface="Times New Roman" panose="02020603050405020304" charset="0"/>
                    <a:ea typeface="黑体" panose="02010609060101010101" pitchFamily="49" charset="-122"/>
                    <a:cs typeface="Times New Roman" panose="02020603050405020304" charset="0"/>
                  </a:rPr>
                  <a:t>＋</a:t>
                </a:r>
                <a:r>
                  <a:rPr lang="en-US" altLang="zh-CN" sz="3200" b="1" smtClean="0">
                    <a:latin typeface="Times New Roman" panose="02020603050405020304" charset="0"/>
                    <a:ea typeface="黑体" panose="02010609060101010101" pitchFamily="49" charset="-122"/>
                    <a:cs typeface="Times New Roman" panose="02020603050405020304" charset="0"/>
                  </a:rPr>
                  <a:t>3HO</a:t>
                </a:r>
                <a:r>
                  <a:rPr lang="en-US" altLang="zh-CN" sz="3600" b="1" smtClean="0">
                    <a:latin typeface="Times New Roman" panose="02020603050405020304" charset="0"/>
                    <a:ea typeface="黑体" panose="02010609060101010101" pitchFamily="49" charset="-122"/>
                    <a:cs typeface="Times New Roman" panose="02020603050405020304" charset="0"/>
                  </a:rPr>
                  <a:t>—</a:t>
                </a:r>
                <a:r>
                  <a:rPr lang="en-US" altLang="zh-CN" sz="3200" b="1" smtClean="0">
                    <a:latin typeface="Times New Roman" panose="02020603050405020304" charset="0"/>
                    <a:ea typeface="黑体" panose="02010609060101010101" pitchFamily="49" charset="-122"/>
                    <a:cs typeface="Times New Roman" panose="02020603050405020304" charset="0"/>
                  </a:rPr>
                  <a:t>NO</a:t>
                </a:r>
                <a:r>
                  <a:rPr lang="en-US" altLang="zh-CN" sz="3200" b="1" baseline="-25000" smtClean="0">
                    <a:latin typeface="Times New Roman" panose="02020603050405020304" charset="0"/>
                    <a:ea typeface="黑体" panose="02010609060101010101" pitchFamily="49" charset="-122"/>
                    <a:cs typeface="Times New Roman" panose="02020603050405020304" charset="0"/>
                  </a:rPr>
                  <a:t>2</a:t>
                </a:r>
                <a:endParaRPr lang="zh-CN" altLang="en-US" sz="3200" b="1" baseline="-25000">
                  <a:latin typeface="Times New Roman" panose="02020603050405020304" charset="0"/>
                  <a:ea typeface="黑体" panose="02010609060101010101" pitchFamily="49" charset="-122"/>
                  <a:cs typeface="Times New Roman" panose="02020603050405020304" charset="0"/>
                </a:endParaRPr>
              </a:p>
            </p:txBody>
          </p:sp>
          <p:grpSp>
            <p:nvGrpSpPr>
              <p:cNvPr id="13" name="组合 12"/>
              <p:cNvGrpSpPr/>
              <p:nvPr>
                <p:custDataLst>
                  <p:tags r:id="rId17"/>
                </p:custDataLst>
              </p:nvPr>
            </p:nvGrpSpPr>
            <p:grpSpPr>
              <a:xfrm>
                <a:off x="2399978" y="5165929"/>
                <a:ext cx="1290429" cy="2227440"/>
                <a:chOff x="3315328" y="6035690"/>
                <a:chExt cx="1290429" cy="2227440"/>
              </a:xfrm>
            </p:grpSpPr>
            <p:sp>
              <p:nvSpPr>
                <p:cNvPr id="27" name="六边形 26"/>
                <p:cNvSpPr/>
                <p:nvPr>
                  <p:custDataLst>
                    <p:tags r:id="rId18"/>
                  </p:custDataLst>
                </p:nvPr>
              </p:nvSpPr>
              <p:spPr>
                <a:xfrm rot="5400000">
                  <a:off x="3228921" y="7096633"/>
                  <a:ext cx="1252904" cy="1080090"/>
                </a:xfrm>
                <a:prstGeom prst="hexagon">
                  <a:avLst/>
                </a:prstGeom>
                <a:ln w="28575">
                  <a:solidFill>
                    <a:schemeClr val="tx1"/>
                  </a:solidFill>
                  <a:tailEnd type="stealth" w="lg" len="lg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FF0000"/>
                    </a:solidFill>
                  </a:endParaRPr>
                </a:p>
              </p:txBody>
            </p:sp>
            <p:sp>
              <p:nvSpPr>
                <p:cNvPr id="28" name="椭圆 27"/>
                <p:cNvSpPr/>
                <p:nvPr>
                  <p:custDataLst>
                    <p:tags r:id="rId19"/>
                  </p:custDataLst>
                </p:nvPr>
              </p:nvSpPr>
              <p:spPr>
                <a:xfrm>
                  <a:off x="3498313" y="7279618"/>
                  <a:ext cx="714121" cy="714121"/>
                </a:xfrm>
                <a:prstGeom prst="ellipse">
                  <a:avLst/>
                </a:prstGeom>
                <a:ln w="28575">
                  <a:solidFill>
                    <a:schemeClr val="tx1"/>
                  </a:solidFill>
                  <a:tailEnd type="stealth" w="lg" len="lg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FF0000"/>
                    </a:solidFill>
                  </a:endParaRPr>
                </a:p>
              </p:txBody>
            </p:sp>
            <p:cxnSp>
              <p:nvCxnSpPr>
                <p:cNvPr id="29" name="直接连接符 28"/>
                <p:cNvCxnSpPr/>
                <p:nvPr>
                  <p:custDataLst>
                    <p:tags r:id="rId20"/>
                  </p:custDataLst>
                </p:nvPr>
              </p:nvCxnSpPr>
              <p:spPr>
                <a:xfrm flipH="1">
                  <a:off x="3855373" y="6506226"/>
                  <a:ext cx="0" cy="50400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  <a:tailEnd type="none" w="lg" len="lg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0" name="文本框 29"/>
                <p:cNvSpPr txBox="1"/>
                <p:nvPr>
                  <p:custDataLst>
                    <p:tags r:id="rId21"/>
                  </p:custDataLst>
                </p:nvPr>
              </p:nvSpPr>
              <p:spPr>
                <a:xfrm>
                  <a:off x="3595178" y="6035690"/>
                  <a:ext cx="1010579" cy="584775"/>
                </a:xfrm>
                <a:prstGeom prst="rect">
                  <a:avLst/>
                </a:prstGeom>
                <a:ln w="28575">
                  <a:noFill/>
                  <a:tailEnd type="stealth" w="lg" len="lg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wrap="square" rtlCol="0">
                  <a:spAutoFit/>
                </a:bodyPr>
                <a:lstStyle/>
                <a:p>
                  <a:r>
                    <a:rPr lang="en-US" altLang="zh-CN" sz="3200" b="1" smtClean="0">
                      <a:latin typeface="Times New Roman" panose="02020603050405020304" charset="0"/>
                      <a:ea typeface="黑体" panose="02010609060101010101" pitchFamily="49" charset="-122"/>
                      <a:cs typeface="Times New Roman" panose="02020603050405020304" charset="0"/>
                    </a:rPr>
                    <a:t>CH</a:t>
                  </a:r>
                  <a:r>
                    <a:rPr lang="en-US" altLang="zh-CN" sz="3200" b="1" baseline="-25000" smtClean="0">
                      <a:latin typeface="Times New Roman" panose="02020603050405020304" charset="0"/>
                      <a:ea typeface="黑体" panose="02010609060101010101" pitchFamily="49" charset="-122"/>
                      <a:cs typeface="Times New Roman" panose="02020603050405020304" charset="0"/>
                    </a:rPr>
                    <a:t>3</a:t>
                  </a:r>
                  <a:endParaRPr lang="zh-CN" altLang="en-US" sz="3200" b="1" baseline="-25000">
                    <a:latin typeface="Times New Roman" panose="02020603050405020304" charset="0"/>
                    <a:ea typeface="黑体" panose="02010609060101010101" pitchFamily="49" charset="-122"/>
                    <a:cs typeface="Times New Roman" panose="02020603050405020304" charset="0"/>
                  </a:endParaRPr>
                </a:p>
              </p:txBody>
            </p:sp>
          </p:grpSp>
          <p:grpSp>
            <p:nvGrpSpPr>
              <p:cNvPr id="14" name="组合 13"/>
              <p:cNvGrpSpPr/>
              <p:nvPr>
                <p:custDataLst>
                  <p:tags r:id="rId22"/>
                </p:custDataLst>
              </p:nvPr>
            </p:nvGrpSpPr>
            <p:grpSpPr>
              <a:xfrm>
                <a:off x="6003577" y="6256632"/>
                <a:ext cx="1321705" cy="954107"/>
                <a:chOff x="7546836" y="3572083"/>
                <a:chExt cx="1321705" cy="954107"/>
              </a:xfrm>
            </p:grpSpPr>
            <p:sp>
              <p:nvSpPr>
                <p:cNvPr id="25" name="文本框 24"/>
                <p:cNvSpPr txBox="1"/>
                <p:nvPr>
                  <p:custDataLst>
                    <p:tags r:id="rId23"/>
                  </p:custDataLst>
                </p:nvPr>
              </p:nvSpPr>
              <p:spPr>
                <a:xfrm>
                  <a:off x="7546836" y="3572083"/>
                  <a:ext cx="1319810" cy="95410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zh-CN"/>
                  </a:defPPr>
                  <a:lvl1pPr>
                    <a:defRPr sz="3600">
                      <a:latin typeface="Times New Roman" panose="02020603050405020304" charset="0"/>
                      <a:ea typeface="黑体" panose="02010609060101010101" pitchFamily="49" charset="-122"/>
                      <a:cs typeface="Times New Roman" panose="02020603050405020304" charset="0"/>
                    </a:defRPr>
                  </a:lvl1pPr>
                </a:lstStyle>
                <a:p>
                  <a:pPr algn="ctr"/>
                  <a:r>
                    <a:rPr lang="zh-CN" altLang="en-US" sz="2800" smtClean="0">
                      <a:solidFill>
                        <a:srgbClr val="FF0000"/>
                      </a:solidFill>
                    </a:rPr>
                    <a:t>浓硫酸</a:t>
                  </a:r>
                  <a:endParaRPr lang="en-US" altLang="zh-CN" sz="2800" smtClean="0">
                    <a:solidFill>
                      <a:srgbClr val="FF0000"/>
                    </a:solidFill>
                  </a:endParaRPr>
                </a:p>
                <a:p>
                  <a:pPr algn="ctr"/>
                  <a:r>
                    <a:rPr lang="zh-CN" altLang="en-US" sz="2800">
                      <a:solidFill>
                        <a:srgbClr val="FF0000"/>
                      </a:solidFill>
                    </a:rPr>
                    <a:t>△</a:t>
                  </a:r>
                  <a:endParaRPr lang="zh-CN" altLang="en-US" sz="2800">
                    <a:solidFill>
                      <a:srgbClr val="FF0000"/>
                    </a:solidFill>
                  </a:endParaRPr>
                </a:p>
              </p:txBody>
            </p:sp>
            <p:cxnSp>
              <p:nvCxnSpPr>
                <p:cNvPr id="26" name="直接箭头连接符 25"/>
                <p:cNvCxnSpPr/>
                <p:nvPr>
                  <p:custDataLst>
                    <p:tags r:id="rId24"/>
                  </p:custDataLst>
                </p:nvPr>
              </p:nvCxnSpPr>
              <p:spPr>
                <a:xfrm flipV="1">
                  <a:off x="7644541" y="4100197"/>
                  <a:ext cx="1224000" cy="0"/>
                </a:xfrm>
                <a:prstGeom prst="straightConnector1">
                  <a:avLst/>
                </a:prstGeom>
                <a:ln w="28575">
                  <a:solidFill>
                    <a:schemeClr val="tx1"/>
                  </a:solidFill>
                  <a:tailEnd type="stealth" w="lg" len="lg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6" name="文本框 15"/>
              <p:cNvSpPr txBox="1"/>
              <p:nvPr>
                <p:custDataLst>
                  <p:tags r:id="rId25"/>
                </p:custDataLst>
              </p:nvPr>
            </p:nvSpPr>
            <p:spPr>
              <a:xfrm>
                <a:off x="10851978" y="6452666"/>
                <a:ext cx="173113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3200" b="1" smtClean="0">
                    <a:latin typeface="Times New Roman" panose="02020603050405020304" charset="0"/>
                    <a:ea typeface="黑体" panose="02010609060101010101" pitchFamily="49" charset="-122"/>
                    <a:cs typeface="Times New Roman" panose="02020603050405020304" charset="0"/>
                  </a:rPr>
                  <a:t>＋</a:t>
                </a:r>
                <a:r>
                  <a:rPr lang="en-US" altLang="zh-CN" sz="3200" b="1" smtClean="0">
                    <a:latin typeface="Times New Roman" panose="02020603050405020304" charset="0"/>
                    <a:ea typeface="黑体" panose="02010609060101010101" pitchFamily="49" charset="-122"/>
                    <a:cs typeface="Times New Roman" panose="02020603050405020304" charset="0"/>
                  </a:rPr>
                  <a:t>3H</a:t>
                </a:r>
                <a:r>
                  <a:rPr lang="en-US" altLang="zh-CN" sz="3200" b="1" baseline="-25000" smtClean="0">
                    <a:latin typeface="Times New Roman" panose="02020603050405020304" charset="0"/>
                    <a:ea typeface="黑体" panose="02010609060101010101" pitchFamily="49" charset="-122"/>
                    <a:cs typeface="Times New Roman" panose="02020603050405020304" charset="0"/>
                  </a:rPr>
                  <a:t>2</a:t>
                </a:r>
                <a:r>
                  <a:rPr lang="en-US" altLang="zh-CN" sz="3200" b="1" smtClean="0">
                    <a:latin typeface="Times New Roman" panose="02020603050405020304" charset="0"/>
                    <a:ea typeface="黑体" panose="02010609060101010101" pitchFamily="49" charset="-122"/>
                    <a:cs typeface="Times New Roman" panose="02020603050405020304" charset="0"/>
                  </a:rPr>
                  <a:t>O</a:t>
                </a:r>
                <a:endParaRPr lang="zh-CN" altLang="en-US" sz="3200" b="1" baseline="-25000">
                  <a:latin typeface="Times New Roman" panose="02020603050405020304" charset="0"/>
                  <a:ea typeface="黑体" panose="02010609060101010101" pitchFamily="49" charset="-122"/>
                  <a:cs typeface="Times New Roman" panose="02020603050405020304" charset="0"/>
                </a:endParaRPr>
              </a:p>
            </p:txBody>
          </p:sp>
          <p:grpSp>
            <p:nvGrpSpPr>
              <p:cNvPr id="2" name="组合 1"/>
              <p:cNvGrpSpPr/>
              <p:nvPr>
                <p:custDataLst>
                  <p:tags r:id="rId26"/>
                </p:custDataLst>
              </p:nvPr>
            </p:nvGrpSpPr>
            <p:grpSpPr>
              <a:xfrm>
                <a:off x="8021248" y="5319030"/>
                <a:ext cx="3422115" cy="3173117"/>
                <a:chOff x="8165260" y="5319030"/>
                <a:chExt cx="3422115" cy="3173117"/>
              </a:xfrm>
            </p:grpSpPr>
            <p:grpSp>
              <p:nvGrpSpPr>
                <p:cNvPr id="17" name="组合 16"/>
                <p:cNvGrpSpPr/>
                <p:nvPr>
                  <p:custDataLst>
                    <p:tags r:id="rId27"/>
                  </p:custDataLst>
                </p:nvPr>
              </p:nvGrpSpPr>
              <p:grpSpPr>
                <a:xfrm>
                  <a:off x="8741835" y="5319030"/>
                  <a:ext cx="1290429" cy="2227440"/>
                  <a:chOff x="5944970" y="3443096"/>
                  <a:chExt cx="1290429" cy="2227440"/>
                </a:xfrm>
              </p:grpSpPr>
              <p:grpSp>
                <p:nvGrpSpPr>
                  <p:cNvPr id="19" name="组合 18"/>
                  <p:cNvGrpSpPr/>
                  <p:nvPr>
                    <p:custDataLst>
                      <p:tags r:id="rId28"/>
                    </p:custDataLst>
                  </p:nvPr>
                </p:nvGrpSpPr>
                <p:grpSpPr>
                  <a:xfrm>
                    <a:off x="5944970" y="4417632"/>
                    <a:ext cx="1080090" cy="1252904"/>
                    <a:chOff x="5944970" y="4417632"/>
                    <a:chExt cx="1080090" cy="1252904"/>
                  </a:xfrm>
                </p:grpSpPr>
                <p:sp>
                  <p:nvSpPr>
                    <p:cNvPr id="23" name="六边形 22"/>
                    <p:cNvSpPr/>
                    <p:nvPr>
                      <p:custDataLst>
                        <p:tags r:id="rId29"/>
                      </p:custDataLst>
                    </p:nvPr>
                  </p:nvSpPr>
                  <p:spPr>
                    <a:xfrm rot="5400000">
                      <a:off x="5858563" y="4504039"/>
                      <a:ext cx="1252904" cy="1080090"/>
                    </a:xfrm>
                    <a:prstGeom prst="hexagon">
                      <a:avLst/>
                    </a:prstGeom>
                    <a:ln w="28575">
                      <a:solidFill>
                        <a:schemeClr val="tx1"/>
                      </a:solidFill>
                      <a:tailEnd type="stealth" w="lg" len="lg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>
                        <a:solidFill>
                          <a:srgbClr val="FF0000"/>
                        </a:solidFill>
                      </a:endParaRPr>
                    </a:p>
                  </p:txBody>
                </p:sp>
                <p:sp>
                  <p:nvSpPr>
                    <p:cNvPr id="24" name="椭圆 23"/>
                    <p:cNvSpPr/>
                    <p:nvPr>
                      <p:custDataLst>
                        <p:tags r:id="rId30"/>
                      </p:custDataLst>
                    </p:nvPr>
                  </p:nvSpPr>
                  <p:spPr>
                    <a:xfrm>
                      <a:off x="6127955" y="4687024"/>
                      <a:ext cx="714121" cy="714121"/>
                    </a:xfrm>
                    <a:prstGeom prst="ellipse">
                      <a:avLst/>
                    </a:prstGeom>
                    <a:ln w="28575">
                      <a:solidFill>
                        <a:schemeClr val="tx1"/>
                      </a:solidFill>
                      <a:tailEnd type="stealth" w="lg" len="lg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>
                        <a:solidFill>
                          <a:srgbClr val="FF0000"/>
                        </a:solidFill>
                      </a:endParaRPr>
                    </a:p>
                  </p:txBody>
                </p:sp>
              </p:grpSp>
              <p:grpSp>
                <p:nvGrpSpPr>
                  <p:cNvPr id="20" name="组合 19"/>
                  <p:cNvGrpSpPr/>
                  <p:nvPr>
                    <p:custDataLst>
                      <p:tags r:id="rId31"/>
                    </p:custDataLst>
                  </p:nvPr>
                </p:nvGrpSpPr>
                <p:grpSpPr>
                  <a:xfrm>
                    <a:off x="6224820" y="3443096"/>
                    <a:ext cx="1010579" cy="974536"/>
                    <a:chOff x="6224820" y="3443096"/>
                    <a:chExt cx="1010579" cy="974536"/>
                  </a:xfrm>
                </p:grpSpPr>
                <p:cxnSp>
                  <p:nvCxnSpPr>
                    <p:cNvPr id="21" name="直接连接符 20"/>
                    <p:cNvCxnSpPr/>
                    <p:nvPr>
                      <p:custDataLst>
                        <p:tags r:id="rId32"/>
                      </p:custDataLst>
                    </p:nvPr>
                  </p:nvCxnSpPr>
                  <p:spPr>
                    <a:xfrm flipH="1">
                      <a:off x="6485015" y="3913632"/>
                      <a:ext cx="0" cy="504000"/>
                    </a:xfrm>
                    <a:prstGeom prst="line">
                      <a:avLst/>
                    </a:prstGeom>
                    <a:ln w="28575">
                      <a:solidFill>
                        <a:schemeClr val="tx1"/>
                      </a:solidFill>
                      <a:tailEnd type="none" w="lg" len="lg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sp>
                  <p:nvSpPr>
                    <p:cNvPr id="22" name="文本框 21"/>
                    <p:cNvSpPr txBox="1"/>
                    <p:nvPr>
                      <p:custDataLst>
                        <p:tags r:id="rId33"/>
                      </p:custDataLst>
                    </p:nvPr>
                  </p:nvSpPr>
                  <p:spPr>
                    <a:xfrm>
                      <a:off x="6224820" y="3443096"/>
                      <a:ext cx="1010579" cy="584775"/>
                    </a:xfrm>
                    <a:prstGeom prst="rect">
                      <a:avLst/>
                    </a:prstGeom>
                    <a:ln w="28575">
                      <a:noFill/>
                      <a:tailEnd type="stealth" w="lg" len="lg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n-US" altLang="zh-CN" sz="3200" b="1" smtClean="0">
                          <a:latin typeface="Times New Roman" panose="02020603050405020304" charset="0"/>
                          <a:ea typeface="黑体" panose="02010609060101010101" pitchFamily="49" charset="-122"/>
                          <a:cs typeface="Times New Roman" panose="02020603050405020304" charset="0"/>
                        </a:rPr>
                        <a:t>CH</a:t>
                      </a:r>
                      <a:r>
                        <a:rPr lang="en-US" altLang="zh-CN" sz="3200" b="1" baseline="-25000" smtClean="0">
                          <a:latin typeface="Times New Roman" panose="02020603050405020304" charset="0"/>
                          <a:ea typeface="黑体" panose="02010609060101010101" pitchFamily="49" charset="-122"/>
                          <a:cs typeface="Times New Roman" panose="02020603050405020304" charset="0"/>
                        </a:rPr>
                        <a:t>3</a:t>
                      </a:r>
                      <a:endParaRPr lang="zh-CN" altLang="en-US" sz="3200" b="1" baseline="-25000">
                        <a:latin typeface="Times New Roman" panose="02020603050405020304" charset="0"/>
                        <a:ea typeface="黑体" panose="02010609060101010101" pitchFamily="49" charset="-122"/>
                        <a:cs typeface="Times New Roman" panose="02020603050405020304" charset="0"/>
                      </a:endParaRPr>
                    </a:p>
                  </p:txBody>
                </p:sp>
              </p:grpSp>
            </p:grpSp>
            <p:sp>
              <p:nvSpPr>
                <p:cNvPr id="18" name="文本框 17"/>
                <p:cNvSpPr txBox="1"/>
                <p:nvPr>
                  <p:custDataLst>
                    <p:tags r:id="rId34"/>
                  </p:custDataLst>
                </p:nvPr>
              </p:nvSpPr>
              <p:spPr>
                <a:xfrm>
                  <a:off x="10162244" y="5874155"/>
                  <a:ext cx="1425131" cy="583565"/>
                </a:xfrm>
                <a:prstGeom prst="rect">
                  <a:avLst/>
                </a:prstGeom>
                <a:ln w="28575">
                  <a:noFill/>
                  <a:tailEnd type="stealth" w="lg" len="lg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wrap="square" rtlCol="0">
                  <a:spAutoFit/>
                </a:bodyPr>
                <a:lstStyle/>
                <a:p>
                  <a:r>
                    <a:rPr lang="en-US" altLang="zh-CN" sz="3200" b="1" smtClean="0">
                      <a:solidFill>
                        <a:srgbClr val="FF0000"/>
                      </a:solidFill>
                      <a:latin typeface="Times New Roman" panose="02020603050405020304" charset="0"/>
                      <a:ea typeface="黑体" panose="02010609060101010101" pitchFamily="49" charset="-122"/>
                      <a:cs typeface="Times New Roman" panose="02020603050405020304" charset="0"/>
                    </a:rPr>
                    <a:t>NO</a:t>
                  </a:r>
                  <a:r>
                    <a:rPr lang="en-US" altLang="zh-CN" sz="3200" b="1" baseline="-25000" smtClean="0">
                      <a:solidFill>
                        <a:srgbClr val="FF0000"/>
                      </a:solidFill>
                      <a:latin typeface="Times New Roman" panose="02020603050405020304" charset="0"/>
                      <a:ea typeface="黑体" panose="02010609060101010101" pitchFamily="49" charset="-122"/>
                      <a:cs typeface="Times New Roman" panose="02020603050405020304" charset="0"/>
                    </a:rPr>
                    <a:t>2</a:t>
                  </a:r>
                  <a:endParaRPr lang="zh-CN" altLang="en-US" sz="3200" b="1" baseline="-25000">
                    <a:solidFill>
                      <a:srgbClr val="FF0000"/>
                    </a:solidFill>
                    <a:latin typeface="Times New Roman" panose="02020603050405020304" charset="0"/>
                    <a:ea typeface="黑体" panose="02010609060101010101" pitchFamily="49" charset="-122"/>
                    <a:cs typeface="Times New Roman" panose="02020603050405020304" charset="0"/>
                  </a:endParaRPr>
                </a:p>
              </p:txBody>
            </p:sp>
            <p:cxnSp>
              <p:nvCxnSpPr>
                <p:cNvPr id="31" name="直接连接符 30"/>
                <p:cNvCxnSpPr/>
                <p:nvPr>
                  <p:custDataLst>
                    <p:tags r:id="rId35"/>
                  </p:custDataLst>
                </p:nvPr>
              </p:nvCxnSpPr>
              <p:spPr>
                <a:xfrm flipH="1">
                  <a:off x="9281879" y="7512658"/>
                  <a:ext cx="0" cy="504000"/>
                </a:xfrm>
                <a:prstGeom prst="line">
                  <a:avLst/>
                </a:prstGeom>
                <a:ln w="28575">
                  <a:solidFill>
                    <a:srgbClr val="FF0000"/>
                  </a:solidFill>
                  <a:tailEnd type="none" w="lg" len="lg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2" name="文本框 31"/>
                <p:cNvSpPr txBox="1"/>
                <p:nvPr>
                  <p:custDataLst>
                    <p:tags r:id="rId36"/>
                  </p:custDataLst>
                </p:nvPr>
              </p:nvSpPr>
              <p:spPr>
                <a:xfrm>
                  <a:off x="9021684" y="7907372"/>
                  <a:ext cx="1010579" cy="584775"/>
                </a:xfrm>
                <a:prstGeom prst="rect">
                  <a:avLst/>
                </a:prstGeom>
                <a:ln w="28575">
                  <a:noFill/>
                  <a:tailEnd type="stealth" w="lg" len="lg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wrap="square" rtlCol="0">
                  <a:spAutoFit/>
                </a:bodyPr>
                <a:lstStyle/>
                <a:p>
                  <a:r>
                    <a:rPr lang="en-US" altLang="zh-CN" sz="3200" b="1" smtClean="0">
                      <a:solidFill>
                        <a:srgbClr val="FF0000"/>
                      </a:solidFill>
                      <a:latin typeface="Times New Roman" panose="02020603050405020304" charset="0"/>
                      <a:ea typeface="黑体" panose="02010609060101010101" pitchFamily="49" charset="-122"/>
                      <a:cs typeface="Times New Roman" panose="02020603050405020304" charset="0"/>
                    </a:rPr>
                    <a:t>NO</a:t>
                  </a:r>
                  <a:r>
                    <a:rPr lang="en-US" altLang="zh-CN" sz="3200" b="1" baseline="-25000" smtClean="0">
                      <a:solidFill>
                        <a:srgbClr val="FF0000"/>
                      </a:solidFill>
                      <a:latin typeface="Times New Roman" panose="02020603050405020304" charset="0"/>
                      <a:ea typeface="黑体" panose="02010609060101010101" pitchFamily="49" charset="-122"/>
                      <a:cs typeface="Times New Roman" panose="02020603050405020304" charset="0"/>
                    </a:rPr>
                    <a:t>2</a:t>
                  </a:r>
                  <a:endParaRPr lang="zh-CN" altLang="en-US" sz="3200" b="1" baseline="-25000">
                    <a:solidFill>
                      <a:srgbClr val="FF0000"/>
                    </a:solidFill>
                    <a:latin typeface="Times New Roman" panose="02020603050405020304" charset="0"/>
                    <a:ea typeface="黑体" panose="02010609060101010101" pitchFamily="49" charset="-122"/>
                    <a:cs typeface="Times New Roman" panose="02020603050405020304" charset="0"/>
                  </a:endParaRPr>
                </a:p>
              </p:txBody>
            </p:sp>
            <p:sp>
              <p:nvSpPr>
                <p:cNvPr id="33" name="文本框 32"/>
                <p:cNvSpPr txBox="1"/>
                <p:nvPr>
                  <p:custDataLst>
                    <p:tags r:id="rId37"/>
                  </p:custDataLst>
                </p:nvPr>
              </p:nvSpPr>
              <p:spPr>
                <a:xfrm>
                  <a:off x="8165260" y="5782715"/>
                  <a:ext cx="1425131" cy="583565"/>
                </a:xfrm>
                <a:prstGeom prst="rect">
                  <a:avLst/>
                </a:prstGeom>
                <a:ln w="28575">
                  <a:noFill/>
                  <a:tailEnd type="stealth" w="lg" len="lg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wrap="square" rtlCol="0">
                  <a:spAutoFit/>
                </a:bodyPr>
                <a:lstStyle/>
                <a:p>
                  <a:r>
                    <a:rPr lang="en-US" altLang="zh-CN" sz="3200" b="1" smtClean="0">
                      <a:solidFill>
                        <a:srgbClr val="FF0000"/>
                      </a:solidFill>
                      <a:latin typeface="Times New Roman" panose="02020603050405020304" charset="0"/>
                      <a:ea typeface="黑体" panose="02010609060101010101" pitchFamily="49" charset="-122"/>
                      <a:cs typeface="Times New Roman" panose="02020603050405020304" charset="0"/>
                    </a:rPr>
                    <a:t>NO</a:t>
                  </a:r>
                  <a:r>
                    <a:rPr lang="en-US" altLang="zh-CN" sz="3200" b="1" baseline="-25000" smtClean="0">
                      <a:solidFill>
                        <a:srgbClr val="FF0000"/>
                      </a:solidFill>
                      <a:latin typeface="Times New Roman" panose="02020603050405020304" charset="0"/>
                      <a:ea typeface="黑体" panose="02010609060101010101" pitchFamily="49" charset="-122"/>
                      <a:cs typeface="Times New Roman" panose="02020603050405020304" charset="0"/>
                    </a:rPr>
                    <a:t>2</a:t>
                  </a:r>
                  <a:endParaRPr lang="zh-CN" altLang="en-US" sz="3200" b="1" baseline="-25000">
                    <a:solidFill>
                      <a:srgbClr val="FF0000"/>
                    </a:solidFill>
                    <a:latin typeface="Times New Roman" panose="02020603050405020304" charset="0"/>
                    <a:ea typeface="黑体" panose="02010609060101010101" pitchFamily="49" charset="-122"/>
                    <a:cs typeface="Times New Roman" panose="02020603050405020304" charset="0"/>
                  </a:endParaRPr>
                </a:p>
              </p:txBody>
            </p:sp>
          </p:grpSp>
        </p:grpSp>
        <p:cxnSp>
          <p:nvCxnSpPr>
            <p:cNvPr id="6" name="直接连接符 5"/>
            <p:cNvCxnSpPr/>
            <p:nvPr>
              <p:custDataLst>
                <p:tags r:id="rId38"/>
              </p:custDataLst>
            </p:nvPr>
          </p:nvCxnSpPr>
          <p:spPr>
            <a:xfrm>
              <a:off x="10339" y="5367"/>
              <a:ext cx="618" cy="499"/>
            </a:xfrm>
            <a:prstGeom prst="line">
              <a:avLst/>
            </a:prstGeom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/>
            <p:cNvCxnSpPr/>
            <p:nvPr>
              <p:custDataLst>
                <p:tags r:id="rId39"/>
              </p:custDataLst>
            </p:nvPr>
          </p:nvCxnSpPr>
          <p:spPr>
            <a:xfrm flipV="1">
              <a:off x="12658" y="5330"/>
              <a:ext cx="719" cy="506"/>
            </a:xfrm>
            <a:prstGeom prst="line">
              <a:avLst/>
            </a:prstGeom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30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/>
      <p:bldP spid="57" grpId="0"/>
      <p:bldP spid="30724" grpId="0"/>
      <p:bldP spid="30734" grpId="0"/>
      <p:bldP spid="10" grpId="0"/>
      <p:bldP spid="3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>
            <p:custDataLst>
              <p:tags r:id="rId3"/>
            </p:custDataLst>
          </p:nvPr>
        </p:nvSpPr>
        <p:spPr>
          <a:xfrm>
            <a:off x="1367790" y="196850"/>
            <a:ext cx="654367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indent="0" algn="l"/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二、苯的同系物</a:t>
            </a:r>
            <a:endParaRPr lang="zh-CN" altLang="en-US" sz="3200" b="1">
              <a:solidFill>
                <a:srgbClr val="000000"/>
              </a:solidFill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grpSp>
        <p:nvGrpSpPr>
          <p:cNvPr id="7" name="组合 6"/>
          <p:cNvGrpSpPr/>
          <p:nvPr>
            <p:custDataLst>
              <p:tags r:id="rId4"/>
            </p:custDataLst>
          </p:nvPr>
        </p:nvGrpSpPr>
        <p:grpSpPr>
          <a:xfrm>
            <a:off x="67945" y="1019175"/>
            <a:ext cx="2574290" cy="741680"/>
            <a:chOff x="33" y="1605"/>
            <a:chExt cx="4054" cy="1168"/>
          </a:xfrm>
        </p:grpSpPr>
        <p:sp>
          <p:nvSpPr>
            <p:cNvPr id="5" name="文本框 4"/>
            <p:cNvSpPr txBox="1"/>
            <p:nvPr>
              <p:custDataLst>
                <p:tags r:id="rId5"/>
              </p:custDataLst>
            </p:nvPr>
          </p:nvSpPr>
          <p:spPr>
            <a:xfrm>
              <a:off x="1227" y="1730"/>
              <a:ext cx="2860" cy="9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3200" b="1" kern="100">
                  <a:solidFill>
                    <a:srgbClr val="00B050"/>
                  </a:solidFill>
                  <a:latin typeface="Times New Roman" panose="02020603050405020304" charset="0"/>
                  <a:ea typeface="宋体" panose="02010600030101010101" pitchFamily="2" charset="-122"/>
                  <a:cs typeface="Times New Roman" panose="02020603050405020304" charset="0"/>
                  <a:sym typeface="+mn-ea"/>
                </a:rPr>
                <a:t>加成反应</a:t>
              </a:r>
              <a:endParaRPr lang="zh-CN" altLang="en-US" sz="3200" b="1" kern="100">
                <a:solidFill>
                  <a:srgbClr val="00B05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endParaRPr>
            </a:p>
          </p:txBody>
        </p:sp>
        <p:pic>
          <p:nvPicPr>
            <p:cNvPr id="3" name="图片 2" descr="b72a99b353b88c16c6ff63a0cb067b7a"/>
            <p:cNvPicPr>
              <a:picLocks noChangeAspect="1"/>
            </p:cNvPicPr>
            <p:nvPr>
              <p:custDataLst>
                <p:tags r:id="rId7"/>
              </p:custDataLst>
            </p:nvPr>
          </p:nvPicPr>
          <p:blipFill>
            <a:blip r:embed="rId6"/>
            <a:srcRect l="18320" t="1951" r="67650" b="84324"/>
            <a:stretch>
              <a:fillRect/>
            </a:stretch>
          </p:blipFill>
          <p:spPr>
            <a:xfrm>
              <a:off x="33" y="1605"/>
              <a:ext cx="1194" cy="1168"/>
            </a:xfrm>
            <a:prstGeom prst="rect">
              <a:avLst/>
            </a:prstGeom>
          </p:spPr>
        </p:pic>
      </p:grpSp>
      <p:sp>
        <p:nvSpPr>
          <p:cNvPr id="10" name="文本框 9"/>
          <p:cNvSpPr txBox="1"/>
          <p:nvPr>
            <p:custDataLst>
              <p:tags r:id="rId8"/>
            </p:custDataLst>
          </p:nvPr>
        </p:nvSpPr>
        <p:spPr>
          <a:xfrm>
            <a:off x="-635" y="1868170"/>
            <a:ext cx="12192635" cy="737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Clr>
                <a:srgbClr val="7030A0"/>
              </a:buClr>
            </a:pPr>
            <a:r>
              <a:rPr lang="zh-CN" altLang="en-US" sz="2800" b="1" smtClean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在</a:t>
            </a:r>
            <a:r>
              <a:rPr lang="en-US" altLang="zh-CN" sz="2800" b="1" smtClean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Pt</a:t>
            </a:r>
            <a:r>
              <a:rPr lang="zh-CN" altLang="en-US" sz="2800" b="1" smtClean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作催化剂</a:t>
            </a:r>
            <a:r>
              <a:rPr lang="zh-CN" altLang="en-US" sz="2800" b="1" smtClean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和</a:t>
            </a:r>
            <a:r>
              <a:rPr lang="zh-CN" altLang="en-US" sz="2800" b="1" smtClean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加热</a:t>
            </a:r>
            <a:r>
              <a:rPr lang="zh-CN" altLang="en-US" sz="2800" b="1" smtClean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的条件下，甲苯与氢气能发生类似苯与氢气的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加成</a:t>
            </a:r>
            <a:r>
              <a:rPr lang="zh-CN" altLang="en-US" sz="2800" b="1" smtClean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反应：</a:t>
            </a:r>
            <a:endParaRPr lang="zh-CN" altLang="en-US" sz="2800" b="1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grpSp>
        <p:nvGrpSpPr>
          <p:cNvPr id="30" name="组合 29"/>
          <p:cNvGrpSpPr/>
          <p:nvPr>
            <p:custDataLst>
              <p:tags r:id="rId9"/>
            </p:custDataLst>
          </p:nvPr>
        </p:nvGrpSpPr>
        <p:grpSpPr>
          <a:xfrm>
            <a:off x="1911350" y="3055620"/>
            <a:ext cx="6884670" cy="1286510"/>
            <a:chOff x="1967942" y="4824307"/>
            <a:chExt cx="6884576" cy="1286578"/>
          </a:xfrm>
        </p:grpSpPr>
        <p:grpSp>
          <p:nvGrpSpPr>
            <p:cNvPr id="17" name="组合 16"/>
            <p:cNvGrpSpPr/>
            <p:nvPr>
              <p:custDataLst>
                <p:tags r:id="rId10"/>
              </p:custDataLst>
            </p:nvPr>
          </p:nvGrpSpPr>
          <p:grpSpPr>
            <a:xfrm>
              <a:off x="1967942" y="4824307"/>
              <a:ext cx="2348198" cy="1286577"/>
              <a:chOff x="4056116" y="8749512"/>
              <a:chExt cx="2348198" cy="1286577"/>
            </a:xfrm>
          </p:grpSpPr>
          <p:grpSp>
            <p:nvGrpSpPr>
              <p:cNvPr id="15" name="组合 14"/>
              <p:cNvGrpSpPr/>
              <p:nvPr>
                <p:custDataLst>
                  <p:tags r:id="rId11"/>
                </p:custDataLst>
              </p:nvPr>
            </p:nvGrpSpPr>
            <p:grpSpPr>
              <a:xfrm>
                <a:off x="4056116" y="8874962"/>
                <a:ext cx="1000972" cy="1161127"/>
                <a:chOff x="4056116" y="8874962"/>
                <a:chExt cx="1000972" cy="1161127"/>
              </a:xfrm>
            </p:grpSpPr>
            <p:sp>
              <p:nvSpPr>
                <p:cNvPr id="11" name="六边形 10"/>
                <p:cNvSpPr/>
                <p:nvPr>
                  <p:custDataLst>
                    <p:tags r:id="rId12"/>
                  </p:custDataLst>
                </p:nvPr>
              </p:nvSpPr>
              <p:spPr>
                <a:xfrm rot="5400000">
                  <a:off x="3976038" y="8955040"/>
                  <a:ext cx="1161127" cy="1000972"/>
                </a:xfrm>
                <a:prstGeom prst="hexagon">
                  <a:avLst/>
                </a:prstGeom>
                <a:noFill/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latin typeface="Times New Roman" panose="02020603050405020304" charset="0"/>
                    <a:ea typeface="宋体" panose="02010600030101010101" pitchFamily="2" charset="-122"/>
                    <a:cs typeface="Times New Roman" panose="02020603050405020304" charset="0"/>
                  </a:endParaRPr>
                </a:p>
              </p:txBody>
            </p:sp>
            <p:cxnSp>
              <p:nvCxnSpPr>
                <p:cNvPr id="12" name="直接连接符 11"/>
                <p:cNvCxnSpPr/>
                <p:nvPr>
                  <p:custDataLst>
                    <p:tags r:id="rId13"/>
                  </p:custDataLst>
                </p:nvPr>
              </p:nvCxnSpPr>
              <p:spPr>
                <a:xfrm flipH="1">
                  <a:off x="4141948" y="9010332"/>
                  <a:ext cx="414654" cy="193505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</p:cxnSp>
            <p:cxnSp>
              <p:nvCxnSpPr>
                <p:cNvPr id="13" name="直接连接符 12"/>
                <p:cNvCxnSpPr/>
                <p:nvPr>
                  <p:custDataLst>
                    <p:tags r:id="rId14"/>
                  </p:custDataLst>
                </p:nvPr>
              </p:nvCxnSpPr>
              <p:spPr>
                <a:xfrm>
                  <a:off x="4141948" y="9696863"/>
                  <a:ext cx="414654" cy="193505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</p:cxnSp>
            <p:cxnSp>
              <p:nvCxnSpPr>
                <p:cNvPr id="14" name="直接连接符 13"/>
                <p:cNvCxnSpPr/>
                <p:nvPr>
                  <p:custDataLst>
                    <p:tags r:id="rId15"/>
                  </p:custDataLst>
                </p:nvPr>
              </p:nvCxnSpPr>
              <p:spPr>
                <a:xfrm flipH="1">
                  <a:off x="4936178" y="9217170"/>
                  <a:ext cx="0" cy="497584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</p:cxnSp>
          </p:grpSp>
          <p:sp>
            <p:nvSpPr>
              <p:cNvPr id="16" name="文本框 15"/>
              <p:cNvSpPr txBox="1"/>
              <p:nvPr>
                <p:custDataLst>
                  <p:tags r:id="rId16"/>
                </p:custDataLst>
              </p:nvPr>
            </p:nvSpPr>
            <p:spPr>
              <a:xfrm>
                <a:off x="4956960" y="8749512"/>
                <a:ext cx="1447354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3600" b="1" smtClean="0">
                    <a:latin typeface="Times New Roman" panose="02020603050405020304" charset="0"/>
                    <a:ea typeface="宋体" panose="02010600030101010101" pitchFamily="2" charset="-122"/>
                    <a:cs typeface="Times New Roman" panose="02020603050405020304" charset="0"/>
                  </a:rPr>
                  <a:t>—</a:t>
                </a:r>
                <a:r>
                  <a:rPr lang="en-US" altLang="zh-CN" sz="3200" b="1" smtClean="0">
                    <a:latin typeface="Times New Roman" panose="02020603050405020304" charset="0"/>
                    <a:ea typeface="宋体" panose="02010600030101010101" pitchFamily="2" charset="-122"/>
                    <a:cs typeface="Times New Roman" panose="02020603050405020304" charset="0"/>
                  </a:rPr>
                  <a:t>CH</a:t>
                </a:r>
                <a:r>
                  <a:rPr lang="en-US" altLang="zh-CN" sz="3200" b="1" baseline="-25000" smtClean="0">
                    <a:latin typeface="Times New Roman" panose="02020603050405020304" charset="0"/>
                    <a:ea typeface="宋体" panose="02010600030101010101" pitchFamily="2" charset="-122"/>
                    <a:cs typeface="Times New Roman" panose="02020603050405020304" charset="0"/>
                  </a:rPr>
                  <a:t>3</a:t>
                </a:r>
                <a:endParaRPr lang="zh-CN" altLang="en-US" sz="3200" b="1" baseline="-25000">
                  <a:latin typeface="Times New Roman" panose="02020603050405020304" charset="0"/>
                  <a:ea typeface="宋体" panose="02010600030101010101" pitchFamily="2" charset="-122"/>
                  <a:cs typeface="Times New Roman" panose="02020603050405020304" charset="0"/>
                </a:endParaRPr>
              </a:p>
            </p:txBody>
          </p:sp>
        </p:grpSp>
        <p:sp>
          <p:nvSpPr>
            <p:cNvPr id="18" name="文本框 17"/>
            <p:cNvSpPr txBox="1"/>
            <p:nvPr>
              <p:custDataLst>
                <p:tags r:id="rId17"/>
              </p:custDataLst>
            </p:nvPr>
          </p:nvSpPr>
          <p:spPr>
            <a:xfrm>
              <a:off x="4044867" y="5348819"/>
              <a:ext cx="129439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smtClean="0">
                  <a:latin typeface="Times New Roman" panose="02020603050405020304" charset="0"/>
                  <a:ea typeface="宋体" panose="02010600030101010101" pitchFamily="2" charset="-122"/>
                  <a:cs typeface="Times New Roman" panose="02020603050405020304" charset="0"/>
                </a:rPr>
                <a:t>＋</a:t>
              </a:r>
              <a:r>
                <a:rPr lang="en-US" altLang="zh-CN" sz="3200" b="1" smtClean="0">
                  <a:latin typeface="Times New Roman" panose="02020603050405020304" charset="0"/>
                  <a:ea typeface="宋体" panose="02010600030101010101" pitchFamily="2" charset="-122"/>
                  <a:cs typeface="Times New Roman" panose="02020603050405020304" charset="0"/>
                </a:rPr>
                <a:t>3H</a:t>
              </a:r>
              <a:r>
                <a:rPr lang="en-US" altLang="zh-CN" sz="3200" b="1" baseline="-25000" smtClean="0">
                  <a:latin typeface="Times New Roman" panose="02020603050405020304" charset="0"/>
                  <a:ea typeface="宋体" panose="02010600030101010101" pitchFamily="2" charset="-122"/>
                  <a:cs typeface="Times New Roman" panose="02020603050405020304" charset="0"/>
                </a:rPr>
                <a:t>2</a:t>
              </a:r>
              <a:endParaRPr lang="zh-CN" altLang="en-US" sz="3200" b="1" baseline="-250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endParaRPr>
            </a:p>
          </p:txBody>
        </p:sp>
        <p:grpSp>
          <p:nvGrpSpPr>
            <p:cNvPr id="22" name="组合 21"/>
            <p:cNvGrpSpPr/>
            <p:nvPr>
              <p:custDataLst>
                <p:tags r:id="rId18"/>
              </p:custDataLst>
            </p:nvPr>
          </p:nvGrpSpPr>
          <p:grpSpPr>
            <a:xfrm>
              <a:off x="5425190" y="5156778"/>
              <a:ext cx="864000" cy="954107"/>
              <a:chOff x="5172732" y="8001230"/>
              <a:chExt cx="864000" cy="954107"/>
            </a:xfrm>
          </p:grpSpPr>
          <p:sp>
            <p:nvSpPr>
              <p:cNvPr id="19" name="文本框 18"/>
              <p:cNvSpPr txBox="1"/>
              <p:nvPr>
                <p:custDataLst>
                  <p:tags r:id="rId19"/>
                </p:custDataLst>
              </p:nvPr>
            </p:nvSpPr>
            <p:spPr>
              <a:xfrm>
                <a:off x="5312551" y="8001230"/>
                <a:ext cx="584363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defRPr sz="3600">
                    <a:latin typeface="Times New Roman" panose="02020603050405020304" charset="0"/>
                    <a:ea typeface="黑体" panose="02010609060101010101" pitchFamily="49" charset="-122"/>
                    <a:cs typeface="Times New Roman" panose="02020603050405020304" charset="0"/>
                  </a:defRPr>
                </a:lvl1pPr>
              </a:lstStyle>
              <a:p>
                <a:r>
                  <a:rPr lang="en-US" altLang="zh-CN" sz="2800" b="1" smtClean="0">
                    <a:solidFill>
                      <a:srgbClr val="FF0000"/>
                    </a:solidFill>
                    <a:ea typeface="宋体" panose="02010600030101010101" pitchFamily="2" charset="-122"/>
                  </a:rPr>
                  <a:t>Pt</a:t>
                </a:r>
                <a:endParaRPr lang="en-US" altLang="zh-CN" sz="2800" b="1" smtClean="0">
                  <a:solidFill>
                    <a:srgbClr val="FF0000"/>
                  </a:solidFill>
                  <a:ea typeface="宋体" panose="02010600030101010101" pitchFamily="2" charset="-122"/>
                </a:endParaRPr>
              </a:p>
              <a:p>
                <a:r>
                  <a:rPr lang="zh-CN" altLang="en-US" sz="2800" b="1">
                    <a:solidFill>
                      <a:srgbClr val="FF0000"/>
                    </a:solidFill>
                    <a:ea typeface="宋体" panose="02010600030101010101" pitchFamily="2" charset="-122"/>
                  </a:rPr>
                  <a:t>△</a:t>
                </a:r>
                <a:endParaRPr lang="zh-CN" altLang="en-US" sz="2800" b="1">
                  <a:solidFill>
                    <a:srgbClr val="FF0000"/>
                  </a:solidFill>
                  <a:ea typeface="宋体" panose="02010600030101010101" pitchFamily="2" charset="-122"/>
                </a:endParaRPr>
              </a:p>
            </p:txBody>
          </p:sp>
          <p:cxnSp>
            <p:nvCxnSpPr>
              <p:cNvPr id="20" name="直接箭头连接符 19"/>
              <p:cNvCxnSpPr/>
              <p:nvPr>
                <p:custDataLst>
                  <p:tags r:id="rId20"/>
                </p:custDataLst>
              </p:nvPr>
            </p:nvCxnSpPr>
            <p:spPr>
              <a:xfrm flipV="1">
                <a:off x="5172732" y="8485659"/>
                <a:ext cx="864000" cy="0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tailEnd type="stealth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组合 22"/>
            <p:cNvGrpSpPr/>
            <p:nvPr>
              <p:custDataLst>
                <p:tags r:id="rId21"/>
              </p:custDataLst>
            </p:nvPr>
          </p:nvGrpSpPr>
          <p:grpSpPr>
            <a:xfrm>
              <a:off x="6504320" y="4824307"/>
              <a:ext cx="2348198" cy="1286577"/>
              <a:chOff x="4056116" y="8749512"/>
              <a:chExt cx="2348198" cy="1286577"/>
            </a:xfrm>
          </p:grpSpPr>
          <p:sp>
            <p:nvSpPr>
              <p:cNvPr id="26" name="六边形 25"/>
              <p:cNvSpPr/>
              <p:nvPr>
                <p:custDataLst>
                  <p:tags r:id="rId22"/>
                </p:custDataLst>
              </p:nvPr>
            </p:nvSpPr>
            <p:spPr>
              <a:xfrm rot="5400000">
                <a:off x="3976038" y="8955040"/>
                <a:ext cx="1161127" cy="1000972"/>
              </a:xfrm>
              <a:prstGeom prst="hexagon">
                <a:avLst/>
              </a:prstGeom>
              <a:no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Times New Roman" panose="02020603050405020304" charset="0"/>
                  <a:ea typeface="宋体" panose="02010600030101010101" pitchFamily="2" charset="-122"/>
                  <a:cs typeface="Times New Roman" panose="02020603050405020304" charset="0"/>
                </a:endParaRPr>
              </a:p>
            </p:txBody>
          </p:sp>
          <p:sp>
            <p:nvSpPr>
              <p:cNvPr id="25" name="文本框 24"/>
              <p:cNvSpPr txBox="1"/>
              <p:nvPr>
                <p:custDataLst>
                  <p:tags r:id="rId23"/>
                </p:custDataLst>
              </p:nvPr>
            </p:nvSpPr>
            <p:spPr>
              <a:xfrm>
                <a:off x="4956960" y="8749512"/>
                <a:ext cx="1447354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3600" b="1" smtClean="0">
                    <a:latin typeface="Times New Roman" panose="02020603050405020304" charset="0"/>
                    <a:ea typeface="宋体" panose="02010600030101010101" pitchFamily="2" charset="-122"/>
                    <a:cs typeface="Times New Roman" panose="02020603050405020304" charset="0"/>
                  </a:rPr>
                  <a:t>—</a:t>
                </a:r>
                <a:r>
                  <a:rPr lang="en-US" altLang="zh-CN" sz="3200" b="1" smtClean="0">
                    <a:latin typeface="Times New Roman" panose="02020603050405020304" charset="0"/>
                    <a:ea typeface="宋体" panose="02010600030101010101" pitchFamily="2" charset="-122"/>
                    <a:cs typeface="Times New Roman" panose="02020603050405020304" charset="0"/>
                  </a:rPr>
                  <a:t>CH</a:t>
                </a:r>
                <a:r>
                  <a:rPr lang="en-US" altLang="zh-CN" sz="3200" b="1" baseline="-25000" smtClean="0">
                    <a:latin typeface="Times New Roman" panose="02020603050405020304" charset="0"/>
                    <a:ea typeface="宋体" panose="02010600030101010101" pitchFamily="2" charset="-122"/>
                    <a:cs typeface="Times New Roman" panose="02020603050405020304" charset="0"/>
                  </a:rPr>
                  <a:t>3</a:t>
                </a:r>
                <a:endParaRPr lang="zh-CN" altLang="en-US" sz="3200" b="1" baseline="-25000">
                  <a:latin typeface="Times New Roman" panose="02020603050405020304" charset="0"/>
                  <a:ea typeface="宋体" panose="02010600030101010101" pitchFamily="2" charset="-122"/>
                  <a:cs typeface="Times New Roman" panose="02020603050405020304" charset="0"/>
                </a:endParaRPr>
              </a:p>
            </p:txBody>
          </p:sp>
        </p:grp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>
            <p:custDataLst>
              <p:tags r:id="rId3"/>
            </p:custDataLst>
          </p:nvPr>
        </p:nvSpPr>
        <p:spPr>
          <a:xfrm>
            <a:off x="1367790" y="59690"/>
            <a:ext cx="654367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indent="0" algn="l"/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二、苯的同系物</a:t>
            </a:r>
            <a:endParaRPr lang="zh-CN" altLang="en-US" sz="3200" b="1">
              <a:solidFill>
                <a:srgbClr val="000000"/>
              </a:solidFill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graphicFrame>
        <p:nvGraphicFramePr>
          <p:cNvPr id="16" name="表格 15"/>
          <p:cNvGraphicFramePr>
            <a:graphicFrameLocks noGrp="1"/>
          </p:cNvGraphicFramePr>
          <p:nvPr>
            <p:custDataLst>
              <p:tags r:id="rId4"/>
            </p:custDataLst>
          </p:nvPr>
        </p:nvGraphicFramePr>
        <p:xfrm>
          <a:off x="31160" y="13880"/>
          <a:ext cx="12189415" cy="6461761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080090"/>
                <a:gridCol w="2768600"/>
                <a:gridCol w="3922395"/>
                <a:gridCol w="4418330"/>
              </a:tblGrid>
              <a:tr h="594360">
                <a:tc gridSpan="2">
                  <a:txBody>
                    <a:bodyPr vert="horz" wrap="square"/>
                    <a:lstStyle/>
                    <a:p>
                      <a:pPr algn="ctr">
                        <a:lnSpc>
                          <a:spcPct val="130000"/>
                        </a:lnSpc>
                      </a:pPr>
                      <a:endParaRPr lang="zh-CN" altLang="en-US" sz="2800" b="0">
                        <a:latin typeface="Times New Roman" panose="02020603050405020304" charset="0"/>
                        <a:ea typeface="黑体" panose="02010609060101010101" pitchFamily="49" charset="-122"/>
                        <a:cs typeface="Times New Roman" panose="02020603050405020304" charset="0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 vert="horz" wrap="square"/>
                    <a:lstStyle/>
                    <a:p/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30000"/>
                        </a:lnSpc>
                      </a:pPr>
                      <a:r>
                        <a:rPr lang="zh-CN" altLang="en-US" sz="2800" b="0" smtClean="0">
                          <a:latin typeface="Times New Roman" panose="02020603050405020304" charset="0"/>
                          <a:ea typeface="黑体" panose="02010609060101010101" pitchFamily="49" charset="-122"/>
                          <a:cs typeface="Times New Roman" panose="02020603050405020304" charset="0"/>
                        </a:rPr>
                        <a:t>苯</a:t>
                      </a:r>
                      <a:endParaRPr lang="zh-CN" altLang="en-US" sz="2800" b="0" smtClean="0">
                        <a:latin typeface="Times New Roman" panose="02020603050405020304" charset="0"/>
                        <a:ea typeface="黑体" panose="02010609060101010101" pitchFamily="49" charset="-122"/>
                        <a:cs typeface="Times New Roman" panose="02020603050405020304" charset="0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30000"/>
                        </a:lnSpc>
                      </a:pPr>
                      <a:r>
                        <a:rPr lang="zh-CN" altLang="en-US" sz="2800" b="0" smtClean="0">
                          <a:latin typeface="Times New Roman" panose="02020603050405020304" charset="0"/>
                          <a:ea typeface="黑体" panose="02010609060101010101" pitchFamily="49" charset="-122"/>
                          <a:cs typeface="Times New Roman" panose="02020603050405020304" charset="0"/>
                        </a:rPr>
                        <a:t>甲苯</a:t>
                      </a:r>
                      <a:endParaRPr lang="zh-CN" altLang="en-US" sz="2800" b="0" smtClean="0">
                        <a:latin typeface="Times New Roman" panose="02020603050405020304" charset="0"/>
                        <a:ea typeface="黑体" panose="02010609060101010101" pitchFamily="49" charset="-122"/>
                        <a:cs typeface="Times New Roman" panose="02020603050405020304" charset="0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4400">
                <a:tc gridSpan="2">
                  <a:txBody>
                    <a:bodyPr vert="horz" wrap="square"/>
                    <a:lstStyle/>
                    <a:p>
                      <a:pPr algn="ctr">
                        <a:lnSpc>
                          <a:spcPct val="130000"/>
                        </a:lnSpc>
                      </a:pPr>
                      <a:r>
                        <a:rPr lang="zh-CN" altLang="en-US" sz="2800" b="0" smtClean="0">
                          <a:latin typeface="Times New Roman" panose="02020603050405020304" charset="0"/>
                          <a:ea typeface="黑体" panose="02010609060101010101" pitchFamily="49" charset="-122"/>
                          <a:cs typeface="Times New Roman" panose="02020603050405020304" charset="0"/>
                        </a:rPr>
                        <a:t>分子式</a:t>
                      </a:r>
                      <a:endParaRPr lang="zh-CN" altLang="en-US" sz="2800" b="0" smtClean="0">
                        <a:latin typeface="Times New Roman" panose="02020603050405020304" charset="0"/>
                        <a:ea typeface="黑体" panose="02010609060101010101" pitchFamily="49" charset="-122"/>
                        <a:cs typeface="Times New Roman" panose="02020603050405020304" charset="0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 vert="horz" wrap="square"/>
                    <a:lstStyle/>
                    <a:p/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30000"/>
                        </a:lnSpc>
                      </a:pPr>
                      <a:endParaRPr lang="en-US" altLang="zh-CN" sz="2800" b="1" baseline="-25000" smtClean="0">
                        <a:latin typeface="Times New Roman" panose="02020603050405020304" charset="0"/>
                        <a:ea typeface="黑体" panose="02010609060101010101" pitchFamily="49" charset="-122"/>
                        <a:cs typeface="Times New Roman" panose="02020603050405020304" charset="0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30000"/>
                        </a:lnSpc>
                      </a:pPr>
                      <a:endParaRPr lang="en-US" altLang="zh-CN" sz="2800" b="1" baseline="-25000" smtClean="0">
                        <a:latin typeface="Times New Roman" panose="02020603050405020304" charset="0"/>
                        <a:ea typeface="黑体" panose="02010609060101010101" pitchFamily="49" charset="-122"/>
                        <a:cs typeface="Times New Roman" panose="02020603050405020304" charset="0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4400">
                <a:tc gridSpan="2">
                  <a:txBody>
                    <a:bodyPr vert="horz" wrap="square"/>
                    <a:lstStyle/>
                    <a:p>
                      <a:pPr algn="ctr">
                        <a:lnSpc>
                          <a:spcPct val="130000"/>
                        </a:lnSpc>
                      </a:pPr>
                      <a:r>
                        <a:rPr lang="zh-CN" altLang="en-US" sz="2800" b="0" smtClean="0">
                          <a:latin typeface="Times New Roman" panose="02020603050405020304" charset="0"/>
                          <a:ea typeface="黑体" panose="02010609060101010101" pitchFamily="49" charset="-122"/>
                          <a:cs typeface="Times New Roman" panose="02020603050405020304" charset="0"/>
                        </a:rPr>
                        <a:t>结构简式</a:t>
                      </a:r>
                      <a:endParaRPr lang="zh-CN" altLang="en-US" sz="2800" b="0" smtClean="0">
                        <a:latin typeface="Times New Roman" panose="02020603050405020304" charset="0"/>
                        <a:ea typeface="黑体" panose="02010609060101010101" pitchFamily="49" charset="-122"/>
                        <a:cs typeface="Times New Roman" panose="02020603050405020304" charset="0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 vert="horz" wrap="square"/>
                    <a:lstStyle/>
                    <a:p/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30000"/>
                        </a:lnSpc>
                      </a:pPr>
                      <a:endParaRPr lang="zh-CN" altLang="en-US" sz="2800" b="0">
                        <a:latin typeface="Times New Roman" panose="02020603050405020304" charset="0"/>
                        <a:ea typeface="黑体" panose="02010609060101010101" pitchFamily="49" charset="-122"/>
                        <a:cs typeface="Times New Roman" panose="02020603050405020304" charset="0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30000"/>
                        </a:lnSpc>
                      </a:pPr>
                      <a:endParaRPr lang="zh-CN" altLang="en-US" sz="2800"/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4400">
                <a:tc gridSpan="2">
                  <a:txBody>
                    <a:bodyPr vert="horz" wrap="square"/>
                    <a:lstStyle/>
                    <a:p>
                      <a:pPr algn="ctr">
                        <a:lnSpc>
                          <a:spcPct val="130000"/>
                        </a:lnSpc>
                      </a:pPr>
                      <a:r>
                        <a:rPr lang="zh-CN" altLang="en-US" sz="2800" b="0" smtClean="0">
                          <a:latin typeface="Times New Roman" panose="02020603050405020304" charset="0"/>
                          <a:ea typeface="黑体" panose="02010609060101010101" pitchFamily="49" charset="-122"/>
                          <a:cs typeface="Times New Roman" panose="02020603050405020304" charset="0"/>
                        </a:rPr>
                        <a:t>结构相同点</a:t>
                      </a:r>
                      <a:endParaRPr lang="zh-CN" altLang="en-US" sz="2800" b="0" smtClean="0">
                        <a:latin typeface="Times New Roman" panose="02020603050405020304" charset="0"/>
                        <a:ea typeface="黑体" panose="02010609060101010101" pitchFamily="49" charset="-122"/>
                        <a:cs typeface="Times New Roman" panose="02020603050405020304" charset="0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 vert="horz" wrap="square"/>
                    <a:lstStyle/>
                    <a:p/>
                  </a:txBody>
                  <a:tcPr/>
                </a:tc>
                <a:tc gridSpan="2">
                  <a:txBody>
                    <a:bodyPr vert="horz" wrap="square"/>
                    <a:lstStyle/>
                    <a:p>
                      <a:pPr algn="ctr">
                        <a:lnSpc>
                          <a:spcPct val="130000"/>
                        </a:lnSpc>
                      </a:pPr>
                      <a:endParaRPr lang="zh-CN" altLang="en-US" sz="2800" b="0" smtClean="0">
                        <a:latin typeface="Times New Roman" panose="02020603050405020304" charset="0"/>
                        <a:ea typeface="黑体" panose="02010609060101010101" pitchFamily="49" charset="-122"/>
                        <a:cs typeface="Times New Roman" panose="02020603050405020304" charset="0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 vert="horz" wrap="square"/>
                    <a:lstStyle/>
                    <a:p/>
                  </a:txBody>
                  <a:tcPr/>
                </a:tc>
              </a:tr>
              <a:tr h="644400">
                <a:tc gridSpan="2">
                  <a:txBody>
                    <a:bodyPr vert="horz" wrap="square"/>
                    <a:lstStyle/>
                    <a:p>
                      <a:pPr algn="ctr">
                        <a:lnSpc>
                          <a:spcPct val="130000"/>
                        </a:lnSpc>
                      </a:pPr>
                      <a:r>
                        <a:rPr lang="zh-CN" altLang="en-US" sz="2800" b="0" smtClean="0">
                          <a:latin typeface="Times New Roman" panose="02020603050405020304" charset="0"/>
                          <a:ea typeface="黑体" panose="02010609060101010101" pitchFamily="49" charset="-122"/>
                          <a:cs typeface="Times New Roman" panose="02020603050405020304" charset="0"/>
                        </a:rPr>
                        <a:t>结构不同点</a:t>
                      </a:r>
                      <a:endParaRPr lang="zh-CN" altLang="en-US" sz="2800" b="0" smtClean="0">
                        <a:latin typeface="Times New Roman" panose="02020603050405020304" charset="0"/>
                        <a:ea typeface="黑体" panose="02010609060101010101" pitchFamily="49" charset="-122"/>
                        <a:cs typeface="Times New Roman" panose="02020603050405020304" charset="0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 vert="horz" wrap="square"/>
                    <a:lstStyle/>
                    <a:p/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30000"/>
                        </a:lnSpc>
                      </a:pPr>
                      <a:endParaRPr lang="zh-CN" altLang="en-US" sz="2800" b="0" smtClean="0">
                        <a:latin typeface="Times New Roman" panose="02020603050405020304" charset="0"/>
                        <a:ea typeface="黑体" panose="02010609060101010101" pitchFamily="49" charset="-122"/>
                        <a:cs typeface="Times New Roman" panose="02020603050405020304" charset="0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30000"/>
                        </a:lnSpc>
                      </a:pPr>
                      <a:endParaRPr lang="zh-CN" altLang="en-US" sz="2800" b="0" smtClean="0">
                        <a:latin typeface="Times New Roman" panose="02020603050405020304" charset="0"/>
                        <a:ea typeface="黑体" panose="02010609060101010101" pitchFamily="49" charset="-122"/>
                        <a:cs typeface="Times New Roman" panose="02020603050405020304" charset="0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4400">
                <a:tc gridSpan="2">
                  <a:txBody>
                    <a:bodyPr vert="horz" wrap="square"/>
                    <a:lstStyle/>
                    <a:p>
                      <a:pPr algn="ctr">
                        <a:lnSpc>
                          <a:spcPct val="130000"/>
                        </a:lnSpc>
                      </a:pPr>
                      <a:r>
                        <a:rPr lang="zh-CN" altLang="en-US" sz="2800" b="0" smtClean="0">
                          <a:latin typeface="Times New Roman" panose="02020603050405020304" charset="0"/>
                          <a:ea typeface="黑体" panose="02010609060101010101" pitchFamily="49" charset="-122"/>
                          <a:cs typeface="Times New Roman" panose="02020603050405020304" charset="0"/>
                        </a:rPr>
                        <a:t>分子间的关系</a:t>
                      </a:r>
                      <a:endParaRPr lang="zh-CN" altLang="en-US" sz="2800" b="0" smtClean="0">
                        <a:latin typeface="Times New Roman" panose="02020603050405020304" charset="0"/>
                        <a:ea typeface="黑体" panose="02010609060101010101" pitchFamily="49" charset="-122"/>
                        <a:cs typeface="Times New Roman" panose="02020603050405020304" charset="0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 vert="horz" wrap="square"/>
                    <a:lstStyle/>
                    <a:p/>
                  </a:txBody>
                  <a:tcPr/>
                </a:tc>
                <a:tc gridSpan="2">
                  <a:txBody>
                    <a:bodyPr vert="horz" wrap="square"/>
                    <a:lstStyle/>
                    <a:p>
                      <a:pPr algn="ctr">
                        <a:lnSpc>
                          <a:spcPct val="130000"/>
                        </a:lnSpc>
                      </a:pPr>
                      <a:endParaRPr lang="zh-CN" altLang="en-US" sz="2800" b="0" smtClean="0">
                        <a:latin typeface="Times New Roman" panose="02020603050405020304" charset="0"/>
                        <a:ea typeface="黑体" panose="02010609060101010101" pitchFamily="49" charset="-122"/>
                        <a:cs typeface="Times New Roman" panose="02020603050405020304" charset="0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 vert="horz" wrap="square"/>
                    <a:lstStyle/>
                    <a:p/>
                  </a:txBody>
                  <a:tcPr/>
                </a:tc>
              </a:tr>
              <a:tr h="644400">
                <a:tc gridSpan="2">
                  <a:txBody>
                    <a:bodyPr vert="horz" wrap="square"/>
                    <a:lstStyle/>
                    <a:p>
                      <a:pPr algn="ctr">
                        <a:lnSpc>
                          <a:spcPct val="130000"/>
                        </a:lnSpc>
                      </a:pPr>
                      <a:r>
                        <a:rPr lang="zh-CN" altLang="en-US" sz="2800" b="0" smtClean="0">
                          <a:latin typeface="Times New Roman" panose="02020603050405020304" charset="0"/>
                          <a:ea typeface="黑体" panose="02010609060101010101" pitchFamily="49" charset="-122"/>
                          <a:cs typeface="Times New Roman" panose="02020603050405020304" charset="0"/>
                        </a:rPr>
                        <a:t>物理性质相似点</a:t>
                      </a:r>
                      <a:endParaRPr lang="zh-CN" altLang="en-US" sz="2800" b="0" smtClean="0">
                        <a:latin typeface="Times New Roman" panose="02020603050405020304" charset="0"/>
                        <a:ea typeface="黑体" panose="02010609060101010101" pitchFamily="49" charset="-122"/>
                        <a:cs typeface="Times New Roman" panose="02020603050405020304" charset="0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 vert="horz" wrap="square"/>
                    <a:lstStyle/>
                    <a:p/>
                  </a:txBody>
                  <a:tcPr/>
                </a:tc>
                <a:tc gridSpan="2">
                  <a:txBody>
                    <a:bodyPr vert="horz" wrap="square"/>
                    <a:lstStyle/>
                    <a:p>
                      <a:pPr algn="ctr">
                        <a:lnSpc>
                          <a:spcPct val="130000"/>
                        </a:lnSpc>
                      </a:pPr>
                      <a:endParaRPr lang="zh-CN" altLang="en-US" sz="2800" b="0" smtClean="0">
                        <a:latin typeface="Times New Roman" panose="02020603050405020304" charset="0"/>
                        <a:ea typeface="黑体" panose="02010609060101010101" pitchFamily="49" charset="-122"/>
                        <a:cs typeface="Times New Roman" panose="02020603050405020304" charset="0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 vert="horz" wrap="square"/>
                    <a:lstStyle/>
                    <a:p/>
                  </a:txBody>
                  <a:tcPr/>
                </a:tc>
              </a:tr>
              <a:tr h="644400">
                <a:tc rowSpan="3"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altLang="en-US" sz="2800" b="0" smtClean="0">
                          <a:latin typeface="Times New Roman" panose="02020603050405020304" charset="0"/>
                          <a:ea typeface="黑体" panose="02010609060101010101" pitchFamily="49" charset="-122"/>
                          <a:cs typeface="Times New Roman" panose="02020603050405020304" charset="0"/>
                        </a:rPr>
                        <a:t>化学性质</a:t>
                      </a:r>
                      <a:endParaRPr lang="zh-CN" altLang="en-US" sz="2800" b="0" smtClean="0">
                        <a:latin typeface="Times New Roman" panose="02020603050405020304" charset="0"/>
                        <a:ea typeface="黑体" panose="02010609060101010101" pitchFamily="49" charset="-122"/>
                        <a:cs typeface="Times New Roman" panose="02020603050405020304" charset="0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30000"/>
                        </a:lnSpc>
                      </a:pPr>
                      <a:r>
                        <a:rPr lang="zh-CN" altLang="en-US" sz="2800" b="0" smtClean="0">
                          <a:latin typeface="Times New Roman" panose="02020603050405020304" charset="0"/>
                          <a:ea typeface="黑体" panose="02010609060101010101" pitchFamily="49" charset="-122"/>
                          <a:cs typeface="Times New Roman" panose="02020603050405020304" charset="0"/>
                        </a:rPr>
                        <a:t>溴（</a:t>
                      </a:r>
                      <a:r>
                        <a:rPr lang="en-US" altLang="zh-CN" sz="2800" b="1" smtClean="0">
                          <a:latin typeface="Times New Roman" panose="02020603050405020304" charset="0"/>
                          <a:ea typeface="黑体" panose="02010609060101010101" pitchFamily="49" charset="-122"/>
                          <a:cs typeface="Times New Roman" panose="02020603050405020304" charset="0"/>
                        </a:rPr>
                        <a:t>CCl</a:t>
                      </a:r>
                      <a:r>
                        <a:rPr lang="en-US" altLang="zh-CN" sz="2800" b="1" baseline="-25000" smtClean="0">
                          <a:latin typeface="Times New Roman" panose="02020603050405020304" charset="0"/>
                          <a:ea typeface="黑体" panose="02010609060101010101" pitchFamily="49" charset="-122"/>
                          <a:cs typeface="Times New Roman" panose="02020603050405020304" charset="0"/>
                        </a:rPr>
                        <a:t>4</a:t>
                      </a:r>
                      <a:r>
                        <a:rPr lang="zh-CN" altLang="en-US" sz="2800" b="0" smtClean="0">
                          <a:latin typeface="Times New Roman" panose="02020603050405020304" charset="0"/>
                          <a:ea typeface="黑体" panose="02010609060101010101" pitchFamily="49" charset="-122"/>
                          <a:cs typeface="Times New Roman" panose="02020603050405020304" charset="0"/>
                        </a:rPr>
                        <a:t>）</a:t>
                      </a:r>
                      <a:endParaRPr lang="zh-CN" altLang="en-US" sz="2800" b="0" smtClean="0">
                        <a:latin typeface="Times New Roman" panose="02020603050405020304" charset="0"/>
                        <a:ea typeface="黑体" panose="02010609060101010101" pitchFamily="49" charset="-122"/>
                        <a:cs typeface="Times New Roman" panose="02020603050405020304" charset="0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30000"/>
                        </a:lnSpc>
                      </a:pPr>
                      <a:endParaRPr lang="zh-CN" altLang="en-US" sz="2800" b="0" smtClean="0">
                        <a:solidFill>
                          <a:schemeClr val="tx1"/>
                        </a:solidFill>
                        <a:latin typeface="Times New Roman" panose="02020603050405020304" charset="0"/>
                        <a:ea typeface="黑体" panose="02010609060101010101" pitchFamily="49" charset="-122"/>
                        <a:cs typeface="Times New Roman" panose="02020603050405020304" charset="0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2438400" rtl="0" eaLnBrk="1" fontAlgn="auto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zh-CN" altLang="en-US" sz="2800" b="0" smtClean="0">
                        <a:latin typeface="Times New Roman" panose="02020603050405020304" charset="0"/>
                        <a:ea typeface="黑体" panose="02010609060101010101" pitchFamily="49" charset="-122"/>
                        <a:cs typeface="Times New Roman" panose="02020603050405020304" charset="0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4400"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30000"/>
                        </a:lnSpc>
                      </a:pPr>
                      <a:r>
                        <a:rPr lang="zh-CN" altLang="en-US" sz="2800" b="0" smtClean="0">
                          <a:latin typeface="Times New Roman" panose="02020603050405020304" charset="0"/>
                          <a:ea typeface="黑体" panose="02010609060101010101" pitchFamily="49" charset="-122"/>
                          <a:cs typeface="Times New Roman" panose="02020603050405020304" charset="0"/>
                        </a:rPr>
                        <a:t>溴水</a:t>
                      </a:r>
                      <a:endParaRPr lang="zh-CN" altLang="en-US" sz="2800" b="0" smtClean="0">
                        <a:latin typeface="Times New Roman" panose="02020603050405020304" charset="0"/>
                        <a:ea typeface="黑体" panose="02010609060101010101" pitchFamily="49" charset="-122"/>
                        <a:cs typeface="Times New Roman" panose="02020603050405020304" charset="0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30000"/>
                        </a:lnSpc>
                      </a:pPr>
                      <a:endParaRPr lang="zh-CN" altLang="en-US" sz="2800" b="0" smtClean="0">
                        <a:latin typeface="Times New Roman" panose="02020603050405020304" charset="0"/>
                        <a:ea typeface="黑体" panose="02010609060101010101" pitchFamily="49" charset="-122"/>
                        <a:cs typeface="Times New Roman" panose="02020603050405020304" charset="0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2438400" rtl="0" eaLnBrk="1" fontAlgn="auto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zh-CN" altLang="en-US" sz="2800" b="0" smtClean="0">
                        <a:latin typeface="Times New Roman" panose="02020603050405020304" charset="0"/>
                        <a:ea typeface="黑体" panose="02010609060101010101" pitchFamily="49" charset="-122"/>
                        <a:cs typeface="Times New Roman" panose="02020603050405020304" charset="0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4400"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30000"/>
                        </a:lnSpc>
                      </a:pPr>
                      <a:r>
                        <a:rPr lang="en-US" altLang="zh-CN" sz="2800" b="1" smtClean="0">
                          <a:latin typeface="Times New Roman" panose="02020603050405020304" charset="0"/>
                          <a:ea typeface="黑体" panose="02010609060101010101" pitchFamily="49" charset="-122"/>
                          <a:cs typeface="Times New Roman" panose="02020603050405020304" charset="0"/>
                        </a:rPr>
                        <a:t>KMnO</a:t>
                      </a:r>
                      <a:r>
                        <a:rPr lang="en-US" altLang="zh-CN" sz="2800" b="1" baseline="-25000" smtClean="0">
                          <a:latin typeface="Times New Roman" panose="02020603050405020304" charset="0"/>
                          <a:ea typeface="黑体" panose="02010609060101010101" pitchFamily="49" charset="-122"/>
                          <a:cs typeface="Times New Roman" panose="02020603050405020304" charset="0"/>
                        </a:rPr>
                        <a:t>4</a:t>
                      </a:r>
                      <a:r>
                        <a:rPr lang="zh-CN" altLang="en-US" sz="2800" b="1" smtClean="0">
                          <a:latin typeface="Times New Roman" panose="02020603050405020304" charset="0"/>
                          <a:ea typeface="黑体" panose="02010609060101010101" pitchFamily="49" charset="-122"/>
                          <a:cs typeface="Times New Roman" panose="02020603050405020304" charset="0"/>
                        </a:rPr>
                        <a:t>（</a:t>
                      </a:r>
                      <a:r>
                        <a:rPr lang="en-US" altLang="zh-CN" sz="2800" b="1" smtClean="0">
                          <a:latin typeface="Times New Roman" panose="02020603050405020304" charset="0"/>
                          <a:ea typeface="黑体" panose="02010609060101010101" pitchFamily="49" charset="-122"/>
                          <a:cs typeface="Times New Roman" panose="02020603050405020304" charset="0"/>
                        </a:rPr>
                        <a:t>H</a:t>
                      </a:r>
                      <a:r>
                        <a:rPr lang="en-US" altLang="zh-CN" sz="2800" b="1" baseline="30000" smtClean="0">
                          <a:latin typeface="Times New Roman" panose="02020603050405020304" charset="0"/>
                          <a:ea typeface="黑体" panose="02010609060101010101" pitchFamily="49" charset="-122"/>
                          <a:cs typeface="Times New Roman" panose="02020603050405020304" charset="0"/>
                        </a:rPr>
                        <a:t>+</a:t>
                      </a:r>
                      <a:r>
                        <a:rPr lang="zh-CN" altLang="en-US" sz="2800" b="1" smtClean="0">
                          <a:latin typeface="Times New Roman" panose="02020603050405020304" charset="0"/>
                          <a:ea typeface="黑体" panose="02010609060101010101" pitchFamily="49" charset="-122"/>
                          <a:cs typeface="Times New Roman" panose="02020603050405020304" charset="0"/>
                        </a:rPr>
                        <a:t>）</a:t>
                      </a:r>
                      <a:endParaRPr lang="zh-CN" altLang="en-US" sz="2800" b="1" smtClean="0">
                        <a:latin typeface="Times New Roman" panose="02020603050405020304" charset="0"/>
                        <a:ea typeface="黑体" panose="02010609060101010101" pitchFamily="49" charset="-122"/>
                        <a:cs typeface="Times New Roman" panose="02020603050405020304" charset="0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30000"/>
                        </a:lnSpc>
                      </a:pPr>
                      <a:endParaRPr lang="zh-CN" altLang="en-US" sz="2800" b="1" smtClean="0">
                        <a:solidFill>
                          <a:srgbClr val="FF0000"/>
                        </a:solidFill>
                        <a:latin typeface="Times New Roman" panose="02020603050405020304" charset="0"/>
                        <a:ea typeface="黑体" panose="02010609060101010101" pitchFamily="49" charset="-122"/>
                        <a:cs typeface="Times New Roman" panose="02020603050405020304" charset="0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30000"/>
                        </a:lnSpc>
                      </a:pPr>
                      <a:endParaRPr lang="zh-CN" altLang="en-US" sz="2800" b="1" smtClean="0">
                        <a:solidFill>
                          <a:srgbClr val="FF0000"/>
                        </a:solidFill>
                        <a:latin typeface="Times New Roman" panose="02020603050405020304" charset="0"/>
                        <a:ea typeface="黑体" panose="02010609060101010101" pitchFamily="49" charset="-122"/>
                        <a:cs typeface="Times New Roman" panose="02020603050405020304" charset="0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pSp>
        <p:nvGrpSpPr>
          <p:cNvPr id="18" name="组合 17"/>
          <p:cNvGrpSpPr/>
          <p:nvPr>
            <p:custDataLst>
              <p:tags r:id="rId5"/>
            </p:custDataLst>
          </p:nvPr>
        </p:nvGrpSpPr>
        <p:grpSpPr>
          <a:xfrm>
            <a:off x="5598795" y="1344930"/>
            <a:ext cx="607695" cy="617855"/>
            <a:chOff x="1904076" y="8345175"/>
            <a:chExt cx="1000972" cy="1161127"/>
          </a:xfrm>
        </p:grpSpPr>
        <p:sp>
          <p:nvSpPr>
            <p:cNvPr id="19" name="六边形 18"/>
            <p:cNvSpPr/>
            <p:nvPr>
              <p:custDataLst>
                <p:tags r:id="rId6"/>
              </p:custDataLst>
            </p:nvPr>
          </p:nvSpPr>
          <p:spPr>
            <a:xfrm rot="5400000">
              <a:off x="1823998" y="8425253"/>
              <a:ext cx="1161127" cy="1000972"/>
            </a:xfrm>
            <a:prstGeom prst="hexagon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/>
            </a:p>
          </p:txBody>
        </p:sp>
        <p:cxnSp>
          <p:nvCxnSpPr>
            <p:cNvPr id="20" name="直接连接符 19"/>
            <p:cNvCxnSpPr/>
            <p:nvPr>
              <p:custDataLst>
                <p:tags r:id="rId7"/>
              </p:custDataLst>
            </p:nvPr>
          </p:nvCxnSpPr>
          <p:spPr>
            <a:xfrm flipH="1">
              <a:off x="2387023" y="9182315"/>
              <a:ext cx="414654" cy="193505"/>
            </a:xfrm>
            <a:prstGeom prst="line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1" name="直接连接符 20"/>
            <p:cNvCxnSpPr/>
            <p:nvPr>
              <p:custDataLst>
                <p:tags r:id="rId8"/>
              </p:custDataLst>
            </p:nvPr>
          </p:nvCxnSpPr>
          <p:spPr>
            <a:xfrm>
              <a:off x="2387023" y="8483442"/>
              <a:ext cx="414654" cy="193505"/>
            </a:xfrm>
            <a:prstGeom prst="line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2" name="直接连接符 21"/>
            <p:cNvCxnSpPr/>
            <p:nvPr>
              <p:custDataLst>
                <p:tags r:id="rId9"/>
              </p:custDataLst>
            </p:nvPr>
          </p:nvCxnSpPr>
          <p:spPr>
            <a:xfrm flipH="1">
              <a:off x="2020342" y="8676947"/>
              <a:ext cx="0" cy="497584"/>
            </a:xfrm>
            <a:prstGeom prst="line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23" name="组合 22"/>
          <p:cNvGrpSpPr/>
          <p:nvPr>
            <p:custDataLst>
              <p:tags r:id="rId10"/>
            </p:custDataLst>
          </p:nvPr>
        </p:nvGrpSpPr>
        <p:grpSpPr>
          <a:xfrm>
            <a:off x="9752965" y="1158875"/>
            <a:ext cx="1634490" cy="803910"/>
            <a:chOff x="3276652" y="9174984"/>
            <a:chExt cx="2062053" cy="995025"/>
          </a:xfrm>
        </p:grpSpPr>
        <p:grpSp>
          <p:nvGrpSpPr>
            <p:cNvPr id="24" name="组合 23"/>
            <p:cNvGrpSpPr/>
            <p:nvPr>
              <p:custDataLst>
                <p:tags r:id="rId11"/>
              </p:custDataLst>
            </p:nvPr>
          </p:nvGrpSpPr>
          <p:grpSpPr>
            <a:xfrm>
              <a:off x="3276652" y="9379351"/>
              <a:ext cx="711839" cy="790657"/>
              <a:chOff x="1904627" y="8345663"/>
              <a:chExt cx="1000858" cy="1111678"/>
            </a:xfrm>
          </p:grpSpPr>
          <p:sp>
            <p:nvSpPr>
              <p:cNvPr id="26" name="六边形 25"/>
              <p:cNvSpPr/>
              <p:nvPr>
                <p:custDataLst>
                  <p:tags r:id="rId12"/>
                </p:custDataLst>
              </p:nvPr>
            </p:nvSpPr>
            <p:spPr>
              <a:xfrm rot="5400000">
                <a:off x="1849217" y="8401073"/>
                <a:ext cx="1111678" cy="1000858"/>
              </a:xfrm>
              <a:prstGeom prst="hexagon">
                <a:avLst/>
              </a:prstGeom>
              <a:no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/>
              </a:p>
            </p:txBody>
          </p:sp>
          <p:cxnSp>
            <p:nvCxnSpPr>
              <p:cNvPr id="27" name="直接连接符 26"/>
              <p:cNvCxnSpPr/>
              <p:nvPr>
                <p:custDataLst>
                  <p:tags r:id="rId13"/>
                </p:custDataLst>
              </p:nvPr>
            </p:nvCxnSpPr>
            <p:spPr>
              <a:xfrm flipH="1">
                <a:off x="2387023" y="9182315"/>
                <a:ext cx="414654" cy="193505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28" name="直接连接符 27"/>
              <p:cNvCxnSpPr/>
              <p:nvPr>
                <p:custDataLst>
                  <p:tags r:id="rId14"/>
                </p:custDataLst>
              </p:nvPr>
            </p:nvCxnSpPr>
            <p:spPr>
              <a:xfrm>
                <a:off x="2387023" y="8483442"/>
                <a:ext cx="414654" cy="193505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29" name="直接连接符 28"/>
              <p:cNvCxnSpPr/>
              <p:nvPr>
                <p:custDataLst>
                  <p:tags r:id="rId15"/>
                </p:custDataLst>
              </p:nvPr>
            </p:nvCxnSpPr>
            <p:spPr>
              <a:xfrm flipH="1">
                <a:off x="2020342" y="8676947"/>
                <a:ext cx="0" cy="49758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sp>
          <p:nvSpPr>
            <p:cNvPr id="25" name="矩形 24"/>
            <p:cNvSpPr/>
            <p:nvPr>
              <p:custDataLst>
                <p:tags r:id="rId16"/>
              </p:custDataLst>
            </p:nvPr>
          </p:nvSpPr>
          <p:spPr>
            <a:xfrm>
              <a:off x="3871074" y="9174984"/>
              <a:ext cx="1467631" cy="6460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800" b="1" smtClean="0">
                  <a:latin typeface="Times New Roman" panose="02020603050405020304" charset="0"/>
                  <a:ea typeface="黑体" panose="02010609060101010101" pitchFamily="49" charset="-122"/>
                  <a:cs typeface="Times New Roman" panose="02020603050405020304" charset="0"/>
                </a:rPr>
                <a:t>—</a:t>
              </a:r>
              <a:r>
                <a:rPr lang="en-US" altLang="zh-CN" sz="2400" b="1" smtClean="0">
                  <a:latin typeface="Times New Roman" panose="02020603050405020304" charset="0"/>
                  <a:ea typeface="黑体" panose="02010609060101010101" pitchFamily="49" charset="-122"/>
                  <a:cs typeface="Times New Roman" panose="02020603050405020304" charset="0"/>
                </a:rPr>
                <a:t>CH</a:t>
              </a:r>
              <a:r>
                <a:rPr lang="en-US" altLang="zh-CN" sz="2400" b="1" baseline="-25000" smtClean="0">
                  <a:latin typeface="Times New Roman" panose="02020603050405020304" charset="0"/>
                  <a:ea typeface="黑体" panose="02010609060101010101" pitchFamily="49" charset="-122"/>
                  <a:cs typeface="Times New Roman" panose="02020603050405020304" charset="0"/>
                </a:rPr>
                <a:t>3</a:t>
              </a:r>
              <a:endParaRPr lang="zh-CN" altLang="en-US" sz="2400" b="1" baseline="-2500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endParaRPr>
            </a:p>
          </p:txBody>
        </p:sp>
      </p:grpSp>
      <p:sp>
        <p:nvSpPr>
          <p:cNvPr id="3" name="文本框 2"/>
          <p:cNvSpPr txBox="1"/>
          <p:nvPr>
            <p:custDataLst>
              <p:tags r:id="rId17"/>
            </p:custDataLst>
          </p:nvPr>
        </p:nvSpPr>
        <p:spPr>
          <a:xfrm>
            <a:off x="5429250" y="586740"/>
            <a:ext cx="947420" cy="7372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2800" b="1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  <a:sym typeface="+mn-ea"/>
              </a:rPr>
              <a:t>C</a:t>
            </a:r>
            <a:r>
              <a:rPr lang="en-US" altLang="zh-CN" sz="2800" b="1" baseline="-2500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  <a:sym typeface="+mn-ea"/>
              </a:rPr>
              <a:t>6</a:t>
            </a:r>
            <a:r>
              <a:rPr lang="en-US" altLang="zh-CN" sz="2800" b="1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  <a:sym typeface="+mn-ea"/>
              </a:rPr>
              <a:t>H</a:t>
            </a:r>
            <a:r>
              <a:rPr lang="en-US" altLang="zh-CN" sz="2800" b="1" baseline="-2500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  <a:sym typeface="+mn-ea"/>
              </a:rPr>
              <a:t>6</a:t>
            </a:r>
            <a:endParaRPr lang="en-US" altLang="zh-CN" sz="2800" b="1" baseline="-25000" smtClean="0">
              <a:latin typeface="Times New Roman" panose="02020603050405020304" charset="0"/>
              <a:ea typeface="黑体" panose="02010609060101010101" pitchFamily="49" charset="-122"/>
              <a:cs typeface="Times New Roman" panose="02020603050405020304" charset="0"/>
            </a:endParaRPr>
          </a:p>
        </p:txBody>
      </p:sp>
      <p:sp>
        <p:nvSpPr>
          <p:cNvPr id="5" name="文本框 4"/>
          <p:cNvSpPr txBox="1"/>
          <p:nvPr>
            <p:custDataLst>
              <p:tags r:id="rId18"/>
            </p:custDataLst>
          </p:nvPr>
        </p:nvSpPr>
        <p:spPr>
          <a:xfrm>
            <a:off x="9667875" y="454660"/>
            <a:ext cx="947420" cy="7372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2800" b="1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  <a:sym typeface="+mn-ea"/>
              </a:rPr>
              <a:t>C</a:t>
            </a:r>
            <a:r>
              <a:rPr lang="en-US" altLang="zh-CN" sz="2800" b="1" baseline="-2500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  <a:sym typeface="+mn-ea"/>
              </a:rPr>
              <a:t>7</a:t>
            </a:r>
            <a:r>
              <a:rPr lang="en-US" altLang="zh-CN" sz="2800" b="1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  <a:sym typeface="+mn-ea"/>
              </a:rPr>
              <a:t>H</a:t>
            </a:r>
            <a:r>
              <a:rPr lang="en-US" altLang="zh-CN" sz="2800" b="1" baseline="-2500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  <a:sym typeface="+mn-ea"/>
              </a:rPr>
              <a:t>8</a:t>
            </a:r>
            <a:endParaRPr lang="en-US" altLang="zh-CN" sz="2800" b="1" baseline="-25000" smtClean="0">
              <a:latin typeface="Times New Roman" panose="02020603050405020304" charset="0"/>
              <a:ea typeface="黑体" panose="02010609060101010101" pitchFamily="49" charset="-122"/>
              <a:cs typeface="Times New Roman" panose="02020603050405020304" charset="0"/>
            </a:endParaRPr>
          </a:p>
        </p:txBody>
      </p:sp>
      <p:sp>
        <p:nvSpPr>
          <p:cNvPr id="6" name="文本框 5"/>
          <p:cNvSpPr txBox="1"/>
          <p:nvPr>
            <p:custDataLst>
              <p:tags r:id="rId19"/>
            </p:custDataLst>
          </p:nvPr>
        </p:nvSpPr>
        <p:spPr>
          <a:xfrm>
            <a:off x="6861175" y="1842770"/>
            <a:ext cx="1960880" cy="7372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80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  <a:sym typeface="+mn-ea"/>
              </a:rPr>
              <a:t>都含有苯环</a:t>
            </a:r>
            <a:endParaRPr lang="zh-CN" altLang="en-US" sz="2800" b="0" smtClean="0">
              <a:latin typeface="Times New Roman" panose="02020603050405020304" charset="0"/>
              <a:ea typeface="黑体" panose="02010609060101010101" pitchFamily="49" charset="-122"/>
              <a:cs typeface="Times New Roman" panose="02020603050405020304" charset="0"/>
            </a:endParaRPr>
          </a:p>
        </p:txBody>
      </p:sp>
      <p:sp>
        <p:nvSpPr>
          <p:cNvPr id="7" name="文本框 6"/>
          <p:cNvSpPr txBox="1"/>
          <p:nvPr>
            <p:custDataLst>
              <p:tags r:id="rId20"/>
            </p:custDataLst>
          </p:nvPr>
        </p:nvSpPr>
        <p:spPr>
          <a:xfrm>
            <a:off x="4389120" y="2459990"/>
            <a:ext cx="3027680" cy="7372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80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  <a:sym typeface="+mn-ea"/>
              </a:rPr>
              <a:t>苯环上没有取代基</a:t>
            </a:r>
            <a:endParaRPr lang="zh-CN" altLang="en-US" sz="2800" b="0" smtClean="0">
              <a:latin typeface="Times New Roman" panose="02020603050405020304" charset="0"/>
              <a:ea typeface="黑体" panose="02010609060101010101" pitchFamily="49" charset="-122"/>
              <a:cs typeface="Times New Roman" panose="02020603050405020304" charset="0"/>
            </a:endParaRPr>
          </a:p>
        </p:txBody>
      </p:sp>
      <p:sp>
        <p:nvSpPr>
          <p:cNvPr id="8" name="文本框 7"/>
          <p:cNvSpPr txBox="1"/>
          <p:nvPr>
            <p:custDataLst>
              <p:tags r:id="rId21"/>
            </p:custDataLst>
          </p:nvPr>
        </p:nvSpPr>
        <p:spPr>
          <a:xfrm>
            <a:off x="7980045" y="2459990"/>
            <a:ext cx="3676650" cy="7372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80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  <a:sym typeface="+mn-ea"/>
              </a:rPr>
              <a:t>苯环上有</a:t>
            </a:r>
            <a:r>
              <a:rPr lang="en-US" altLang="zh-CN" sz="2800" b="1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  <a:sym typeface="+mn-ea"/>
              </a:rPr>
              <a:t>—CH</a:t>
            </a:r>
            <a:r>
              <a:rPr lang="en-US" altLang="zh-CN" sz="2800" b="1" baseline="-2500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  <a:sym typeface="+mn-ea"/>
              </a:rPr>
              <a:t>3</a:t>
            </a:r>
            <a:r>
              <a:rPr lang="zh-CN" altLang="en-US" sz="280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  <a:sym typeface="+mn-ea"/>
              </a:rPr>
              <a:t>取代基</a:t>
            </a:r>
            <a:endParaRPr lang="zh-CN" altLang="en-US" sz="2800" b="0" smtClean="0">
              <a:latin typeface="Times New Roman" panose="02020603050405020304" charset="0"/>
              <a:ea typeface="黑体" panose="02010609060101010101" pitchFamily="49" charset="-122"/>
              <a:cs typeface="Times New Roman" panose="02020603050405020304" charset="0"/>
            </a:endParaRPr>
          </a:p>
        </p:txBody>
      </p:sp>
      <p:sp>
        <p:nvSpPr>
          <p:cNvPr id="12" name="文本框 11"/>
          <p:cNvSpPr txBox="1"/>
          <p:nvPr>
            <p:custDataLst>
              <p:tags r:id="rId22"/>
            </p:custDataLst>
          </p:nvPr>
        </p:nvSpPr>
        <p:spPr>
          <a:xfrm>
            <a:off x="4389120" y="3197225"/>
            <a:ext cx="7410450" cy="7372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80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  <a:sym typeface="+mn-ea"/>
              </a:rPr>
              <a:t>结构相似，分子组成相差</a:t>
            </a:r>
            <a:r>
              <a:rPr lang="en-US" altLang="zh-CN" sz="2800" b="1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  <a:sym typeface="+mn-ea"/>
              </a:rPr>
              <a:t>1</a:t>
            </a:r>
            <a:r>
              <a:rPr lang="zh-CN" altLang="en-US" sz="280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  <a:sym typeface="+mn-ea"/>
              </a:rPr>
              <a:t>个</a:t>
            </a:r>
            <a:r>
              <a:rPr lang="en-US" altLang="zh-CN" sz="2800" b="1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  <a:sym typeface="+mn-ea"/>
              </a:rPr>
              <a:t>CH</a:t>
            </a:r>
            <a:r>
              <a:rPr lang="en-US" altLang="zh-CN" sz="2800" b="1" baseline="-2500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  <a:sym typeface="+mn-ea"/>
              </a:rPr>
              <a:t>2</a:t>
            </a:r>
            <a:r>
              <a:rPr lang="zh-CN" altLang="en-US" sz="280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  <a:sym typeface="+mn-ea"/>
              </a:rPr>
              <a:t>，互为同系物</a:t>
            </a:r>
            <a:endParaRPr lang="zh-CN" altLang="en-US" sz="2800" b="0" smtClean="0">
              <a:latin typeface="Times New Roman" panose="02020603050405020304" charset="0"/>
              <a:ea typeface="黑体" panose="02010609060101010101" pitchFamily="49" charset="-122"/>
              <a:cs typeface="Times New Roman" panose="02020603050405020304" charset="0"/>
            </a:endParaRPr>
          </a:p>
        </p:txBody>
      </p:sp>
      <p:sp>
        <p:nvSpPr>
          <p:cNvPr id="13" name="文本框 12"/>
          <p:cNvSpPr txBox="1"/>
          <p:nvPr>
            <p:custDataLst>
              <p:tags r:id="rId23"/>
            </p:custDataLst>
          </p:nvPr>
        </p:nvSpPr>
        <p:spPr>
          <a:xfrm>
            <a:off x="5012690" y="3814445"/>
            <a:ext cx="4805680" cy="7372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80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  <a:sym typeface="+mn-ea"/>
              </a:rPr>
              <a:t>无色液体，比水轻，不溶于水</a:t>
            </a:r>
            <a:endParaRPr lang="zh-CN" altLang="en-US" sz="2800" b="0" smtClean="0">
              <a:latin typeface="Times New Roman" panose="02020603050405020304" charset="0"/>
              <a:ea typeface="黑体" panose="02010609060101010101" pitchFamily="49" charset="-122"/>
              <a:cs typeface="Times New Roman" panose="02020603050405020304" charset="0"/>
            </a:endParaRPr>
          </a:p>
        </p:txBody>
      </p:sp>
      <p:sp>
        <p:nvSpPr>
          <p:cNvPr id="14" name="文本框 13"/>
          <p:cNvSpPr txBox="1"/>
          <p:nvPr>
            <p:custDataLst>
              <p:tags r:id="rId24"/>
            </p:custDataLst>
          </p:nvPr>
        </p:nvSpPr>
        <p:spPr>
          <a:xfrm>
            <a:off x="4033520" y="4465955"/>
            <a:ext cx="3383280" cy="7372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80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  <a:sym typeface="+mn-ea"/>
              </a:rPr>
              <a:t>不反应（三者互溶）</a:t>
            </a:r>
            <a:endParaRPr lang="zh-CN" altLang="en-US" sz="2800" b="0" smtClean="0">
              <a:solidFill>
                <a:schemeClr val="tx1"/>
              </a:solidFill>
              <a:latin typeface="Times New Roman" panose="02020603050405020304" charset="0"/>
              <a:ea typeface="黑体" panose="02010609060101010101" pitchFamily="49" charset="-122"/>
              <a:cs typeface="Times New Roman" panose="02020603050405020304" charset="0"/>
            </a:endParaRPr>
          </a:p>
        </p:txBody>
      </p:sp>
      <p:sp>
        <p:nvSpPr>
          <p:cNvPr id="15" name="文本框 14"/>
          <p:cNvSpPr txBox="1"/>
          <p:nvPr>
            <p:custDataLst>
              <p:tags r:id="rId25"/>
            </p:custDataLst>
          </p:nvPr>
        </p:nvSpPr>
        <p:spPr>
          <a:xfrm>
            <a:off x="8004175" y="4465955"/>
            <a:ext cx="3383280" cy="7372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2438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280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  <a:sym typeface="+mn-ea"/>
              </a:rPr>
              <a:t>不反应（三者互溶）</a:t>
            </a:r>
            <a:endParaRPr lang="zh-CN" altLang="en-US" sz="2800" b="0" smtClean="0">
              <a:latin typeface="Times New Roman" panose="02020603050405020304" charset="0"/>
              <a:ea typeface="黑体" panose="02010609060101010101" pitchFamily="49" charset="-122"/>
              <a:cs typeface="Times New Roman" panose="02020603050405020304" charset="0"/>
            </a:endParaRPr>
          </a:p>
        </p:txBody>
      </p:sp>
      <p:sp>
        <p:nvSpPr>
          <p:cNvPr id="17" name="文本框 16"/>
          <p:cNvSpPr txBox="1"/>
          <p:nvPr>
            <p:custDataLst>
              <p:tags r:id="rId26"/>
            </p:custDataLst>
          </p:nvPr>
        </p:nvSpPr>
        <p:spPr>
          <a:xfrm>
            <a:off x="4389120" y="5083175"/>
            <a:ext cx="2672080" cy="7372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80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  <a:sym typeface="+mn-ea"/>
              </a:rPr>
              <a:t>不反应（萃取）</a:t>
            </a:r>
            <a:endParaRPr lang="zh-CN" altLang="en-US" sz="2800" b="0" smtClean="0">
              <a:latin typeface="Times New Roman" panose="02020603050405020304" charset="0"/>
              <a:ea typeface="黑体" panose="02010609060101010101" pitchFamily="49" charset="-122"/>
              <a:cs typeface="Times New Roman" panose="02020603050405020304" charset="0"/>
            </a:endParaRPr>
          </a:p>
        </p:txBody>
      </p:sp>
      <p:sp>
        <p:nvSpPr>
          <p:cNvPr id="30" name="文本框 29"/>
          <p:cNvSpPr txBox="1"/>
          <p:nvPr>
            <p:custDataLst>
              <p:tags r:id="rId27"/>
            </p:custDataLst>
          </p:nvPr>
        </p:nvSpPr>
        <p:spPr>
          <a:xfrm>
            <a:off x="8482330" y="5083175"/>
            <a:ext cx="2672080" cy="7372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2438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280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  <a:sym typeface="+mn-ea"/>
              </a:rPr>
              <a:t>不反应（萃取）</a:t>
            </a:r>
            <a:endParaRPr lang="zh-CN" altLang="en-US" sz="2800" b="0" smtClean="0">
              <a:latin typeface="Times New Roman" panose="02020603050405020304" charset="0"/>
              <a:ea typeface="黑体" panose="02010609060101010101" pitchFamily="49" charset="-122"/>
              <a:cs typeface="Times New Roman" panose="02020603050405020304" charset="0"/>
            </a:endParaRPr>
          </a:p>
        </p:txBody>
      </p:sp>
      <p:sp>
        <p:nvSpPr>
          <p:cNvPr id="31" name="文本框 30"/>
          <p:cNvSpPr txBox="1"/>
          <p:nvPr>
            <p:custDataLst>
              <p:tags r:id="rId28"/>
            </p:custDataLst>
          </p:nvPr>
        </p:nvSpPr>
        <p:spPr>
          <a:xfrm>
            <a:off x="5276850" y="5820410"/>
            <a:ext cx="1251585" cy="7372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800" b="1" smtClean="0">
                <a:solidFill>
                  <a:srgbClr val="FF0000"/>
                </a:solidFill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  <a:sym typeface="+mn-ea"/>
              </a:rPr>
              <a:t>不反应</a:t>
            </a:r>
            <a:endParaRPr lang="zh-CN" altLang="en-US" sz="2800" b="1" smtClean="0">
              <a:solidFill>
                <a:srgbClr val="FF0000"/>
              </a:solidFill>
              <a:latin typeface="Times New Roman" panose="02020603050405020304" charset="0"/>
              <a:ea typeface="黑体" panose="02010609060101010101" pitchFamily="49" charset="-122"/>
              <a:cs typeface="Times New Roman" panose="02020603050405020304" charset="0"/>
            </a:endParaRPr>
          </a:p>
        </p:txBody>
      </p:sp>
      <p:sp>
        <p:nvSpPr>
          <p:cNvPr id="32" name="文本框 31"/>
          <p:cNvSpPr txBox="1"/>
          <p:nvPr>
            <p:custDataLst>
              <p:tags r:id="rId29"/>
            </p:custDataLst>
          </p:nvPr>
        </p:nvSpPr>
        <p:spPr>
          <a:xfrm>
            <a:off x="8179435" y="5820410"/>
            <a:ext cx="3032760" cy="650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b="1" smtClean="0">
                <a:solidFill>
                  <a:srgbClr val="FF0000"/>
                </a:solidFill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  <a:sym typeface="+mn-ea"/>
              </a:rPr>
              <a:t>被氧化，溶液褪色</a:t>
            </a:r>
            <a:endParaRPr lang="zh-CN" altLang="en-US" sz="2800" b="1" smtClean="0">
              <a:solidFill>
                <a:srgbClr val="FF0000"/>
              </a:solidFill>
              <a:latin typeface="Times New Roman" panose="02020603050405020304" charset="0"/>
              <a:ea typeface="黑体" panose="02010609060101010101" pitchFamily="49" charset="-122"/>
              <a:cs typeface="Times New Roman" panose="0202060305040502030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  <p:bldP spid="12" grpId="0"/>
      <p:bldP spid="13" grpId="0"/>
      <p:bldP spid="14" grpId="0"/>
      <p:bldP spid="15" grpId="0"/>
      <p:bldP spid="17" grpId="0"/>
      <p:bldP spid="30" grpId="0"/>
      <p:bldP spid="31" grpId="0"/>
      <p:bldP spid="3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>
            <p:custDataLst>
              <p:tags r:id="rId3"/>
            </p:custDataLst>
          </p:nvPr>
        </p:nvSpPr>
        <p:spPr>
          <a:xfrm>
            <a:off x="1367799" y="145336"/>
            <a:ext cx="4464372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rgbClr val="7030A0"/>
              </a:buClr>
            </a:pPr>
            <a:r>
              <a:rPr lang="zh-CN" altLang="en-US" sz="320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稠环芳香烃</a:t>
            </a:r>
            <a:r>
              <a:rPr lang="en-US" altLang="zh-CN" sz="320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——</a:t>
            </a:r>
            <a:r>
              <a:rPr lang="zh-CN" altLang="en-US" sz="320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萘、蒽</a:t>
            </a:r>
            <a:endParaRPr lang="zh-CN" altLang="en-US" sz="3200">
              <a:latin typeface="Times New Roman" panose="02020603050405020304" charset="0"/>
              <a:ea typeface="黑体" panose="02010609060101010101" pitchFamily="49" charset="-122"/>
              <a:cs typeface="Times New Roman" panose="02020603050405020304" charset="0"/>
            </a:endParaRPr>
          </a:p>
        </p:txBody>
      </p:sp>
      <p:sp>
        <p:nvSpPr>
          <p:cNvPr id="8" name="文本框 7"/>
          <p:cNvSpPr txBox="1"/>
          <p:nvPr>
            <p:custDataLst>
              <p:tags r:id="rId4"/>
            </p:custDataLst>
          </p:nvPr>
        </p:nvSpPr>
        <p:spPr>
          <a:xfrm>
            <a:off x="70125" y="963020"/>
            <a:ext cx="11565286" cy="737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Clr>
                <a:srgbClr val="7030A0"/>
              </a:buClr>
            </a:pPr>
            <a:r>
              <a:rPr lang="zh-CN" altLang="en-US" sz="280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稠环芳香烃：由</a:t>
            </a:r>
            <a:r>
              <a:rPr lang="zh-CN" altLang="en-US" sz="2800" smtClean="0">
                <a:solidFill>
                  <a:srgbClr val="FF0000"/>
                </a:solidFill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两个或两个以上的苯环共用相邻的两个碳原子</a:t>
            </a:r>
            <a:r>
              <a:rPr lang="zh-CN" altLang="en-US" sz="280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的芳香烃。</a:t>
            </a:r>
            <a:endParaRPr lang="zh-CN" altLang="en-US" sz="2800">
              <a:latin typeface="Times New Roman" panose="02020603050405020304" charset="0"/>
              <a:ea typeface="黑体" panose="02010609060101010101" pitchFamily="49" charset="-122"/>
              <a:cs typeface="Times New Roman" panose="02020603050405020304" charset="0"/>
            </a:endParaRPr>
          </a:p>
        </p:txBody>
      </p:sp>
      <p:sp>
        <p:nvSpPr>
          <p:cNvPr id="9" name="文本框 8"/>
          <p:cNvSpPr txBox="1"/>
          <p:nvPr>
            <p:custDataLst>
              <p:tags r:id="rId5"/>
            </p:custDataLst>
          </p:nvPr>
        </p:nvSpPr>
        <p:spPr>
          <a:xfrm>
            <a:off x="429895" y="1903730"/>
            <a:ext cx="93789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457200" indent="-457200">
              <a:buClr>
                <a:srgbClr val="7030A0"/>
              </a:buClr>
              <a:buFont typeface="Arial" panose="020b0604020202020204" pitchFamily="34" charset="0"/>
              <a:buChar char="•"/>
              <a:defRPr sz="3200">
                <a:solidFill>
                  <a:srgbClr val="7030A0"/>
                </a:solidFill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defRPr>
            </a:lvl1pPr>
          </a:lstStyle>
          <a:p>
            <a:pPr marL="0" indent="0">
              <a:buNone/>
            </a:pPr>
            <a:r>
              <a:rPr lang="zh-CN" altLang="en-US" sz="3600"/>
              <a:t>萘</a:t>
            </a:r>
            <a:endParaRPr lang="zh-CN" altLang="en-US" sz="3600"/>
          </a:p>
        </p:txBody>
      </p:sp>
      <p:sp>
        <p:nvSpPr>
          <p:cNvPr id="10" name="文本框 9"/>
          <p:cNvSpPr txBox="1"/>
          <p:nvPr>
            <p:custDataLst>
              <p:tags r:id="rId6"/>
            </p:custDataLst>
          </p:nvPr>
        </p:nvSpPr>
        <p:spPr>
          <a:xfrm>
            <a:off x="1591211" y="1767819"/>
            <a:ext cx="7732943" cy="33229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Clr>
                <a:srgbClr val="7030A0"/>
              </a:buClr>
            </a:pPr>
            <a:r>
              <a:rPr lang="zh-CN" altLang="en-US" sz="2800" smtClean="0">
                <a:solidFill>
                  <a:srgbClr val="FF0000"/>
                </a:solidFill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分子式</a:t>
            </a:r>
            <a:r>
              <a:rPr lang="zh-CN" altLang="en-US" sz="280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：</a:t>
            </a:r>
            <a:r>
              <a:rPr lang="en-US" altLang="zh-CN" sz="2800" b="1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C</a:t>
            </a:r>
            <a:r>
              <a:rPr lang="en-US" altLang="zh-CN" sz="2800" b="1" baseline="-2500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10</a:t>
            </a:r>
            <a:r>
              <a:rPr lang="en-US" altLang="zh-CN" sz="2800" b="1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H</a:t>
            </a:r>
            <a:r>
              <a:rPr lang="en-US" altLang="zh-CN" sz="2800" b="1" baseline="-2500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8</a:t>
            </a:r>
            <a:endParaRPr lang="en-US" altLang="zh-CN" sz="2800" b="1" baseline="-25000" smtClean="0">
              <a:latin typeface="Times New Roman" panose="02020603050405020304" charset="0"/>
              <a:ea typeface="黑体" panose="02010609060101010101" pitchFamily="49" charset="-122"/>
              <a:cs typeface="Times New Roman" panose="02020603050405020304" charset="0"/>
            </a:endParaRPr>
          </a:p>
          <a:p>
            <a:pPr>
              <a:lnSpc>
                <a:spcPct val="150000"/>
              </a:lnSpc>
              <a:buClr>
                <a:srgbClr val="7030A0"/>
              </a:buClr>
            </a:pPr>
            <a:r>
              <a:rPr lang="zh-CN" altLang="en-US" sz="2800" smtClean="0">
                <a:solidFill>
                  <a:srgbClr val="FF0000"/>
                </a:solidFill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物理性质</a:t>
            </a:r>
            <a:r>
              <a:rPr lang="zh-CN" altLang="en-US" sz="280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：无色、片状、晶体、特殊气味、熔点</a:t>
            </a:r>
            <a:r>
              <a:rPr lang="en-US" altLang="zh-CN" sz="2800" b="1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80</a:t>
            </a:r>
            <a:r>
              <a:rPr lang="zh-CN" altLang="en-US" sz="2800" b="1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℃</a:t>
            </a:r>
            <a:r>
              <a:rPr lang="zh-CN" altLang="en-US" sz="280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、易升华、不溶于水</a:t>
            </a:r>
            <a:endParaRPr lang="en-US" altLang="zh-CN" sz="2800" smtClean="0">
              <a:latin typeface="Times New Roman" panose="02020603050405020304" charset="0"/>
              <a:ea typeface="黑体" panose="02010609060101010101" pitchFamily="49" charset="-122"/>
              <a:cs typeface="Times New Roman" panose="02020603050405020304" charset="0"/>
            </a:endParaRPr>
          </a:p>
          <a:p>
            <a:pPr>
              <a:lnSpc>
                <a:spcPct val="150000"/>
              </a:lnSpc>
              <a:buClr>
                <a:srgbClr val="7030A0"/>
              </a:buClr>
            </a:pPr>
            <a:r>
              <a:rPr lang="zh-CN" altLang="en-US" sz="2800" smtClean="0">
                <a:solidFill>
                  <a:srgbClr val="FF0000"/>
                </a:solidFill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用途</a:t>
            </a:r>
            <a:r>
              <a:rPr lang="zh-CN" altLang="en-US" sz="280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：曾用于杀菌、防蛀、驱虫。现在是重要的化工原料，用于</a:t>
            </a:r>
            <a:r>
              <a:rPr lang="zh-CN" altLang="en-US" sz="2800" smtClean="0">
                <a:solidFill>
                  <a:srgbClr val="FF0000"/>
                </a:solidFill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生产增塑剂</a:t>
            </a:r>
            <a:r>
              <a:rPr lang="zh-CN" altLang="en-US" sz="280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，</a:t>
            </a:r>
            <a:r>
              <a:rPr lang="zh-CN" altLang="en-US" sz="2800" smtClean="0">
                <a:solidFill>
                  <a:srgbClr val="FF0000"/>
                </a:solidFill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农药</a:t>
            </a:r>
            <a:r>
              <a:rPr lang="zh-CN" altLang="en-US" sz="280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，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染料</a:t>
            </a:r>
            <a:r>
              <a:rPr lang="zh-CN" altLang="en-US" sz="280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等。</a:t>
            </a:r>
            <a:endParaRPr lang="zh-CN" altLang="en-US" sz="2800">
              <a:latin typeface="Times New Roman" panose="02020603050405020304" charset="0"/>
              <a:ea typeface="黑体" panose="02010609060101010101" pitchFamily="49" charset="-122"/>
              <a:cs typeface="Times New Roman" panose="02020603050405020304" charset="0"/>
            </a:endParaRPr>
          </a:p>
        </p:txBody>
      </p:sp>
      <p:grpSp>
        <p:nvGrpSpPr>
          <p:cNvPr id="6" name="组合 5"/>
          <p:cNvGrpSpPr/>
          <p:nvPr>
            <p:custDataLst>
              <p:tags r:id="rId7"/>
            </p:custDataLst>
          </p:nvPr>
        </p:nvGrpSpPr>
        <p:grpSpPr>
          <a:xfrm>
            <a:off x="9430896" y="3103536"/>
            <a:ext cx="1999937" cy="1683098"/>
            <a:chOff x="11629690" y="4697674"/>
            <a:chExt cx="1999937" cy="1683098"/>
          </a:xfrm>
        </p:grpSpPr>
        <p:grpSp>
          <p:nvGrpSpPr>
            <p:cNvPr id="11" name="组合 10"/>
            <p:cNvGrpSpPr/>
            <p:nvPr>
              <p:custDataLst>
                <p:tags r:id="rId8"/>
              </p:custDataLst>
            </p:nvPr>
          </p:nvGrpSpPr>
          <p:grpSpPr>
            <a:xfrm>
              <a:off x="11629690" y="4697674"/>
              <a:ext cx="1999937" cy="1161127"/>
              <a:chOff x="2735677" y="8874962"/>
              <a:chExt cx="1999937" cy="1161127"/>
            </a:xfrm>
          </p:grpSpPr>
          <p:grpSp>
            <p:nvGrpSpPr>
              <p:cNvPr id="12" name="组合 11"/>
              <p:cNvGrpSpPr/>
              <p:nvPr>
                <p:custDataLst>
                  <p:tags r:id="rId9"/>
                </p:custDataLst>
              </p:nvPr>
            </p:nvGrpSpPr>
            <p:grpSpPr>
              <a:xfrm>
                <a:off x="2735677" y="8874962"/>
                <a:ext cx="1000972" cy="1161127"/>
                <a:chOff x="4556601" y="5938132"/>
                <a:chExt cx="1000972" cy="1161127"/>
              </a:xfrm>
            </p:grpSpPr>
            <p:sp>
              <p:nvSpPr>
                <p:cNvPr id="13" name="六边形 12"/>
                <p:cNvSpPr/>
                <p:nvPr>
                  <p:custDataLst>
                    <p:tags r:id="rId10"/>
                  </p:custDataLst>
                </p:nvPr>
              </p:nvSpPr>
              <p:spPr>
                <a:xfrm rot="5400000">
                  <a:off x="4476523" y="6018210"/>
                  <a:ext cx="1161127" cy="1000972"/>
                </a:xfrm>
                <a:prstGeom prst="hexagon">
                  <a:avLst/>
                </a:prstGeom>
                <a:noFill/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800"/>
                </a:p>
              </p:txBody>
            </p:sp>
            <p:cxnSp>
              <p:nvCxnSpPr>
                <p:cNvPr id="14" name="直接连接符 13"/>
                <p:cNvCxnSpPr/>
                <p:nvPr>
                  <p:custDataLst>
                    <p:tags r:id="rId11"/>
                  </p:custDataLst>
                </p:nvPr>
              </p:nvCxnSpPr>
              <p:spPr>
                <a:xfrm flipH="1">
                  <a:off x="5039548" y="6775272"/>
                  <a:ext cx="414654" cy="193505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</p:cxnSp>
            <p:cxnSp>
              <p:nvCxnSpPr>
                <p:cNvPr id="15" name="直接连接符 14"/>
                <p:cNvCxnSpPr/>
                <p:nvPr>
                  <p:custDataLst>
                    <p:tags r:id="rId12"/>
                  </p:custDataLst>
                </p:nvPr>
              </p:nvCxnSpPr>
              <p:spPr>
                <a:xfrm>
                  <a:off x="5039548" y="6076399"/>
                  <a:ext cx="414654" cy="193505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</p:cxnSp>
            <p:cxnSp>
              <p:nvCxnSpPr>
                <p:cNvPr id="18" name="直接连接符 17"/>
                <p:cNvCxnSpPr/>
                <p:nvPr>
                  <p:custDataLst>
                    <p:tags r:id="rId13"/>
                  </p:custDataLst>
                </p:nvPr>
              </p:nvCxnSpPr>
              <p:spPr>
                <a:xfrm flipH="1">
                  <a:off x="4672867" y="6269904"/>
                  <a:ext cx="0" cy="497584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</p:cxnSp>
          </p:grpSp>
          <p:grpSp>
            <p:nvGrpSpPr>
              <p:cNvPr id="19" name="组合 18"/>
              <p:cNvGrpSpPr/>
              <p:nvPr>
                <p:custDataLst>
                  <p:tags r:id="rId14"/>
                </p:custDataLst>
              </p:nvPr>
            </p:nvGrpSpPr>
            <p:grpSpPr>
              <a:xfrm>
                <a:off x="3734642" y="8874962"/>
                <a:ext cx="1000972" cy="1161127"/>
                <a:chOff x="4556601" y="5938132"/>
                <a:chExt cx="1000972" cy="1161127"/>
              </a:xfrm>
            </p:grpSpPr>
            <p:sp>
              <p:nvSpPr>
                <p:cNvPr id="20" name="六边形 19"/>
                <p:cNvSpPr/>
                <p:nvPr>
                  <p:custDataLst>
                    <p:tags r:id="rId15"/>
                  </p:custDataLst>
                </p:nvPr>
              </p:nvSpPr>
              <p:spPr>
                <a:xfrm rot="5400000">
                  <a:off x="4476523" y="6018210"/>
                  <a:ext cx="1161127" cy="1000972"/>
                </a:xfrm>
                <a:prstGeom prst="hexagon">
                  <a:avLst/>
                </a:prstGeom>
                <a:noFill/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800"/>
                </a:p>
              </p:txBody>
            </p:sp>
            <p:cxnSp>
              <p:nvCxnSpPr>
                <p:cNvPr id="21" name="直接连接符 20"/>
                <p:cNvCxnSpPr/>
                <p:nvPr>
                  <p:custDataLst>
                    <p:tags r:id="rId16"/>
                  </p:custDataLst>
                </p:nvPr>
              </p:nvCxnSpPr>
              <p:spPr>
                <a:xfrm flipH="1">
                  <a:off x="5039548" y="6775272"/>
                  <a:ext cx="414654" cy="193505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</p:cxnSp>
            <p:cxnSp>
              <p:nvCxnSpPr>
                <p:cNvPr id="22" name="直接连接符 21"/>
                <p:cNvCxnSpPr/>
                <p:nvPr>
                  <p:custDataLst>
                    <p:tags r:id="rId17"/>
                  </p:custDataLst>
                </p:nvPr>
              </p:nvCxnSpPr>
              <p:spPr>
                <a:xfrm>
                  <a:off x="5039548" y="6076399"/>
                  <a:ext cx="414654" cy="193505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</p:cxnSp>
          </p:grpSp>
        </p:grpSp>
        <p:sp>
          <p:nvSpPr>
            <p:cNvPr id="23" name="文本框 22"/>
            <p:cNvSpPr txBox="1"/>
            <p:nvPr>
              <p:custDataLst>
                <p:tags r:id="rId18"/>
              </p:custDataLst>
            </p:nvPr>
          </p:nvSpPr>
          <p:spPr>
            <a:xfrm>
              <a:off x="12293599" y="5858802"/>
              <a:ext cx="672119" cy="5219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457200" indent="-457200">
                <a:buClr>
                  <a:srgbClr val="7030A0"/>
                </a:buClr>
                <a:buFont typeface="Arial" panose="020b0604020202020204" pitchFamily="34" charset="0"/>
                <a:buChar char="•"/>
                <a:defRPr sz="3200">
                  <a:solidFill>
                    <a:srgbClr val="7030A0"/>
                  </a:solidFill>
                  <a:latin typeface="Times New Roman" panose="02020603050405020304" charset="0"/>
                  <a:ea typeface="黑体" panose="02010609060101010101" pitchFamily="49" charset="-122"/>
                  <a:cs typeface="Times New Roman" panose="02020603050405020304" charset="0"/>
                </a:defRPr>
              </a:lvl1pPr>
            </a:lstStyle>
            <a:p>
              <a:pPr marL="0" indent="0">
                <a:buNone/>
              </a:pPr>
              <a:r>
                <a:rPr lang="zh-CN" altLang="en-US" sz="2800">
                  <a:solidFill>
                    <a:srgbClr val="FF0000"/>
                  </a:solidFill>
                </a:rPr>
                <a:t>萘</a:t>
              </a:r>
              <a:endParaRPr lang="zh-CN" altLang="en-US" sz="2800">
                <a:solidFill>
                  <a:srgbClr val="FF0000"/>
                </a:solidFill>
              </a:endParaRPr>
            </a:p>
          </p:txBody>
        </p:sp>
      </p:grpSp>
    </p:spTree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>
            <p:custDataLst>
              <p:tags r:id="rId3"/>
            </p:custDataLst>
          </p:nvPr>
        </p:nvSpPr>
        <p:spPr>
          <a:xfrm>
            <a:off x="1367799" y="145336"/>
            <a:ext cx="4464372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rgbClr val="7030A0"/>
              </a:buClr>
            </a:pPr>
            <a:r>
              <a:rPr lang="zh-CN" altLang="en-US" sz="320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稠环芳香烃</a:t>
            </a:r>
            <a:r>
              <a:rPr lang="en-US" altLang="zh-CN" sz="320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——</a:t>
            </a:r>
            <a:r>
              <a:rPr lang="zh-CN" altLang="en-US" sz="320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萘、蒽</a:t>
            </a:r>
            <a:endParaRPr lang="zh-CN" altLang="en-US" sz="3200">
              <a:latin typeface="Times New Roman" panose="02020603050405020304" charset="0"/>
              <a:ea typeface="黑体" panose="02010609060101010101" pitchFamily="49" charset="-122"/>
              <a:cs typeface="Times New Roman" panose="02020603050405020304" charset="0"/>
            </a:endParaRPr>
          </a:p>
        </p:txBody>
      </p:sp>
      <p:sp>
        <p:nvSpPr>
          <p:cNvPr id="8" name="文本框 7"/>
          <p:cNvSpPr txBox="1"/>
          <p:nvPr>
            <p:custDataLst>
              <p:tags r:id="rId4"/>
            </p:custDataLst>
          </p:nvPr>
        </p:nvSpPr>
        <p:spPr>
          <a:xfrm>
            <a:off x="70125" y="963020"/>
            <a:ext cx="11565286" cy="737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Clr>
                <a:srgbClr val="7030A0"/>
              </a:buClr>
            </a:pPr>
            <a:r>
              <a:rPr lang="zh-CN" altLang="en-US" sz="280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稠环芳香烃：由</a:t>
            </a:r>
            <a:r>
              <a:rPr lang="zh-CN" altLang="en-US" sz="2800" smtClean="0">
                <a:solidFill>
                  <a:srgbClr val="FF0000"/>
                </a:solidFill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两个或两个以上的苯环共用相邻的两个碳原子</a:t>
            </a:r>
            <a:r>
              <a:rPr lang="zh-CN" altLang="en-US" sz="280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的芳香烃。</a:t>
            </a:r>
            <a:endParaRPr lang="zh-CN" altLang="en-US" sz="2800">
              <a:latin typeface="Times New Roman" panose="02020603050405020304" charset="0"/>
              <a:ea typeface="黑体" panose="02010609060101010101" pitchFamily="49" charset="-122"/>
              <a:cs typeface="Times New Roman" panose="02020603050405020304" charset="0"/>
            </a:endParaRPr>
          </a:p>
        </p:txBody>
      </p:sp>
      <p:sp>
        <p:nvSpPr>
          <p:cNvPr id="24" name="文本框 23"/>
          <p:cNvSpPr txBox="1"/>
          <p:nvPr>
            <p:custDataLst>
              <p:tags r:id="rId5"/>
            </p:custDataLst>
          </p:nvPr>
        </p:nvSpPr>
        <p:spPr>
          <a:xfrm>
            <a:off x="247650" y="2782570"/>
            <a:ext cx="95567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457200" indent="-457200">
              <a:buClr>
                <a:srgbClr val="7030A0"/>
              </a:buClr>
              <a:buFont typeface="Arial" panose="020b0604020202020204" pitchFamily="34" charset="0"/>
              <a:buChar char="•"/>
              <a:defRPr sz="3200">
                <a:solidFill>
                  <a:srgbClr val="7030A0"/>
                </a:solidFill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defRPr>
            </a:lvl1pPr>
          </a:lstStyle>
          <a:p>
            <a:pPr marL="0" indent="0">
              <a:buNone/>
            </a:pPr>
            <a:r>
              <a:rPr lang="zh-CN" altLang="en-US" sz="3600" smtClean="0"/>
              <a:t>蒽</a:t>
            </a:r>
            <a:endParaRPr lang="zh-CN" altLang="en-US" sz="3600" smtClean="0"/>
          </a:p>
        </p:txBody>
      </p:sp>
      <p:sp>
        <p:nvSpPr>
          <p:cNvPr id="25" name="文本框 24"/>
          <p:cNvSpPr txBox="1"/>
          <p:nvPr>
            <p:custDataLst>
              <p:tags r:id="rId6"/>
            </p:custDataLst>
          </p:nvPr>
        </p:nvSpPr>
        <p:spPr>
          <a:xfrm>
            <a:off x="1203325" y="2091055"/>
            <a:ext cx="9366885" cy="2030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Clr>
                <a:srgbClr val="7030A0"/>
              </a:buClr>
            </a:pPr>
            <a:r>
              <a:rPr lang="zh-CN" altLang="en-US" sz="2800" smtClean="0">
                <a:solidFill>
                  <a:srgbClr val="FF0000"/>
                </a:solidFill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分子式</a:t>
            </a:r>
            <a:r>
              <a:rPr lang="zh-CN" altLang="en-US" sz="280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：</a:t>
            </a:r>
            <a:r>
              <a:rPr lang="en-US" altLang="zh-CN" sz="2800" b="1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C</a:t>
            </a:r>
            <a:r>
              <a:rPr lang="en-US" altLang="zh-CN" sz="2800" b="1" baseline="-2500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14</a:t>
            </a:r>
            <a:r>
              <a:rPr lang="en-US" altLang="zh-CN" sz="2800" b="1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H</a:t>
            </a:r>
            <a:r>
              <a:rPr lang="en-US" altLang="zh-CN" sz="2800" b="1" baseline="-2500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10</a:t>
            </a:r>
            <a:endParaRPr lang="en-US" altLang="zh-CN" sz="2800" b="1" baseline="-25000" smtClean="0">
              <a:latin typeface="Times New Roman" panose="02020603050405020304" charset="0"/>
              <a:ea typeface="黑体" panose="02010609060101010101" pitchFamily="49" charset="-122"/>
              <a:cs typeface="Times New Roman" panose="02020603050405020304" charset="0"/>
            </a:endParaRPr>
          </a:p>
          <a:p>
            <a:pPr>
              <a:lnSpc>
                <a:spcPct val="150000"/>
              </a:lnSpc>
              <a:buClr>
                <a:srgbClr val="7030A0"/>
              </a:buClr>
            </a:pPr>
            <a:r>
              <a:rPr lang="zh-CN" altLang="en-US" sz="2800" smtClean="0">
                <a:solidFill>
                  <a:srgbClr val="FF0000"/>
                </a:solidFill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物理性质</a:t>
            </a:r>
            <a:r>
              <a:rPr lang="zh-CN" altLang="en-US" sz="280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：无色晶体，易升华，不溶于水，易溶于苯</a:t>
            </a:r>
            <a:endParaRPr lang="en-US" altLang="zh-CN" sz="2800" smtClean="0">
              <a:latin typeface="Times New Roman" panose="02020603050405020304" charset="0"/>
              <a:ea typeface="黑体" panose="02010609060101010101" pitchFamily="49" charset="-122"/>
              <a:cs typeface="Times New Roman" panose="02020603050405020304" charset="0"/>
            </a:endParaRPr>
          </a:p>
          <a:p>
            <a:pPr>
              <a:lnSpc>
                <a:spcPct val="150000"/>
              </a:lnSpc>
              <a:buClr>
                <a:srgbClr val="7030A0"/>
              </a:buClr>
            </a:pPr>
            <a:r>
              <a:rPr lang="zh-CN" altLang="en-US" sz="2800" smtClean="0">
                <a:solidFill>
                  <a:srgbClr val="FF0000"/>
                </a:solidFill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用途</a:t>
            </a:r>
            <a:r>
              <a:rPr lang="zh-CN" altLang="en-US" sz="280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：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合成染料</a:t>
            </a:r>
            <a:r>
              <a:rPr lang="zh-CN" altLang="en-US" sz="2800" smtClean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的重要原料。</a:t>
            </a:r>
            <a:endParaRPr lang="zh-CN" altLang="en-US" sz="2800">
              <a:latin typeface="Times New Roman" panose="02020603050405020304" charset="0"/>
              <a:ea typeface="黑体" panose="02010609060101010101" pitchFamily="49" charset="-122"/>
              <a:cs typeface="Times New Roman" panose="02020603050405020304" charset="0"/>
            </a:endParaRPr>
          </a:p>
        </p:txBody>
      </p:sp>
      <p:sp>
        <p:nvSpPr>
          <p:cNvPr id="36" name="文本框 35"/>
          <p:cNvSpPr txBox="1"/>
          <p:nvPr>
            <p:custDataLst>
              <p:tags r:id="rId7"/>
            </p:custDataLst>
          </p:nvPr>
        </p:nvSpPr>
        <p:spPr>
          <a:xfrm>
            <a:off x="10430128" y="5229247"/>
            <a:ext cx="672119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457200" indent="-457200">
              <a:buClr>
                <a:srgbClr val="7030A0"/>
              </a:buClr>
              <a:buFont typeface="Arial" panose="020b0604020202020204" pitchFamily="34" charset="0"/>
              <a:buChar char="•"/>
              <a:defRPr sz="3200">
                <a:solidFill>
                  <a:srgbClr val="7030A0"/>
                </a:solidFill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defRPr>
            </a:lvl1pPr>
          </a:lstStyle>
          <a:p>
            <a:pPr marL="0" indent="0">
              <a:buNone/>
            </a:pPr>
            <a:r>
              <a:rPr lang="zh-CN" altLang="en-US" sz="2800">
                <a:solidFill>
                  <a:srgbClr val="FF0000"/>
                </a:solidFill>
              </a:rPr>
              <a:t>蒽</a:t>
            </a:r>
            <a:endParaRPr lang="zh-CN" altLang="en-US" sz="2800">
              <a:solidFill>
                <a:srgbClr val="FF0000"/>
              </a:solidFill>
            </a:endParaRPr>
          </a:p>
        </p:txBody>
      </p:sp>
      <p:grpSp>
        <p:nvGrpSpPr>
          <p:cNvPr id="16" name="组合 15"/>
          <p:cNvGrpSpPr/>
          <p:nvPr>
            <p:custDataLst>
              <p:tags r:id="rId8"/>
            </p:custDataLst>
          </p:nvPr>
        </p:nvGrpSpPr>
        <p:grpSpPr>
          <a:xfrm>
            <a:off x="7181664" y="4450511"/>
            <a:ext cx="3000909" cy="1161127"/>
            <a:chOff x="12684154" y="7826073"/>
            <a:chExt cx="3000909" cy="1161127"/>
          </a:xfrm>
        </p:grpSpPr>
        <p:grpSp>
          <p:nvGrpSpPr>
            <p:cNvPr id="27" name="组合 26"/>
            <p:cNvGrpSpPr/>
            <p:nvPr>
              <p:custDataLst>
                <p:tags r:id="rId9"/>
              </p:custDataLst>
            </p:nvPr>
          </p:nvGrpSpPr>
          <p:grpSpPr>
            <a:xfrm>
              <a:off x="12684154" y="7826073"/>
              <a:ext cx="1000972" cy="1161127"/>
              <a:chOff x="4556601" y="5938132"/>
              <a:chExt cx="1000972" cy="1161127"/>
            </a:xfrm>
          </p:grpSpPr>
          <p:sp>
            <p:nvSpPr>
              <p:cNvPr id="32" name="六边形 31"/>
              <p:cNvSpPr/>
              <p:nvPr>
                <p:custDataLst>
                  <p:tags r:id="rId10"/>
                </p:custDataLst>
              </p:nvPr>
            </p:nvSpPr>
            <p:spPr>
              <a:xfrm rot="5400000">
                <a:off x="4476523" y="6018210"/>
                <a:ext cx="1161127" cy="1000972"/>
              </a:xfrm>
              <a:prstGeom prst="hexagon">
                <a:avLst/>
              </a:prstGeom>
              <a:no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/>
              </a:p>
            </p:txBody>
          </p:sp>
          <p:cxnSp>
            <p:nvCxnSpPr>
              <p:cNvPr id="33" name="直接连接符 32"/>
              <p:cNvCxnSpPr/>
              <p:nvPr>
                <p:custDataLst>
                  <p:tags r:id="rId11"/>
                </p:custDataLst>
              </p:nvPr>
            </p:nvCxnSpPr>
            <p:spPr>
              <a:xfrm flipH="1">
                <a:off x="5039548" y="6775272"/>
                <a:ext cx="414654" cy="193505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34" name="直接连接符 33"/>
              <p:cNvCxnSpPr/>
              <p:nvPr>
                <p:custDataLst>
                  <p:tags r:id="rId12"/>
                </p:custDataLst>
              </p:nvPr>
            </p:nvCxnSpPr>
            <p:spPr>
              <a:xfrm>
                <a:off x="5039548" y="6076399"/>
                <a:ext cx="414654" cy="193505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35" name="直接连接符 34"/>
              <p:cNvCxnSpPr/>
              <p:nvPr>
                <p:custDataLst>
                  <p:tags r:id="rId13"/>
                </p:custDataLst>
              </p:nvPr>
            </p:nvCxnSpPr>
            <p:spPr>
              <a:xfrm flipH="1">
                <a:off x="4672867" y="6269904"/>
                <a:ext cx="0" cy="49758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grpSp>
          <p:nvGrpSpPr>
            <p:cNvPr id="28" name="组合 27"/>
            <p:cNvGrpSpPr/>
            <p:nvPr>
              <p:custDataLst>
                <p:tags r:id="rId14"/>
              </p:custDataLst>
            </p:nvPr>
          </p:nvGrpSpPr>
          <p:grpSpPr>
            <a:xfrm>
              <a:off x="13683118" y="7826073"/>
              <a:ext cx="1000972" cy="1161127"/>
              <a:chOff x="4556601" y="5938132"/>
              <a:chExt cx="1000972" cy="1161127"/>
            </a:xfrm>
          </p:grpSpPr>
          <p:sp>
            <p:nvSpPr>
              <p:cNvPr id="29" name="六边形 28"/>
              <p:cNvSpPr/>
              <p:nvPr>
                <p:custDataLst>
                  <p:tags r:id="rId15"/>
                </p:custDataLst>
              </p:nvPr>
            </p:nvSpPr>
            <p:spPr>
              <a:xfrm rot="5400000">
                <a:off x="4476523" y="6018210"/>
                <a:ext cx="1161127" cy="1000972"/>
              </a:xfrm>
              <a:prstGeom prst="hexagon">
                <a:avLst/>
              </a:prstGeom>
              <a:no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/>
              </a:p>
            </p:txBody>
          </p:sp>
          <p:cxnSp>
            <p:nvCxnSpPr>
              <p:cNvPr id="30" name="直接连接符 29"/>
              <p:cNvCxnSpPr/>
              <p:nvPr>
                <p:custDataLst>
                  <p:tags r:id="rId16"/>
                </p:custDataLst>
              </p:nvPr>
            </p:nvCxnSpPr>
            <p:spPr>
              <a:xfrm flipH="1">
                <a:off x="5039548" y="6775272"/>
                <a:ext cx="414654" cy="193505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31" name="直接连接符 30"/>
              <p:cNvCxnSpPr/>
              <p:nvPr>
                <p:custDataLst>
                  <p:tags r:id="rId17"/>
                </p:custDataLst>
              </p:nvPr>
            </p:nvCxnSpPr>
            <p:spPr>
              <a:xfrm>
                <a:off x="5039548" y="6076399"/>
                <a:ext cx="414654" cy="193505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grpSp>
          <p:nvGrpSpPr>
            <p:cNvPr id="37" name="组合 36"/>
            <p:cNvGrpSpPr/>
            <p:nvPr>
              <p:custDataLst>
                <p:tags r:id="rId18"/>
              </p:custDataLst>
            </p:nvPr>
          </p:nvGrpSpPr>
          <p:grpSpPr>
            <a:xfrm>
              <a:off x="14684091" y="7826073"/>
              <a:ext cx="1000972" cy="1161127"/>
              <a:chOff x="4556601" y="5938132"/>
              <a:chExt cx="1000972" cy="1161127"/>
            </a:xfrm>
          </p:grpSpPr>
          <p:sp>
            <p:nvSpPr>
              <p:cNvPr id="38" name="六边形 37"/>
              <p:cNvSpPr/>
              <p:nvPr>
                <p:custDataLst>
                  <p:tags r:id="rId19"/>
                </p:custDataLst>
              </p:nvPr>
            </p:nvSpPr>
            <p:spPr>
              <a:xfrm rot="5400000">
                <a:off x="4476523" y="6018210"/>
                <a:ext cx="1161127" cy="1000972"/>
              </a:xfrm>
              <a:prstGeom prst="hexagon">
                <a:avLst/>
              </a:prstGeom>
              <a:no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/>
              </a:p>
            </p:txBody>
          </p:sp>
          <p:cxnSp>
            <p:nvCxnSpPr>
              <p:cNvPr id="39" name="直接连接符 38"/>
              <p:cNvCxnSpPr/>
              <p:nvPr>
                <p:custDataLst>
                  <p:tags r:id="rId20"/>
                </p:custDataLst>
              </p:nvPr>
            </p:nvCxnSpPr>
            <p:spPr>
              <a:xfrm flipH="1">
                <a:off x="5039548" y="6775272"/>
                <a:ext cx="414654" cy="193505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40" name="直接连接符 39"/>
              <p:cNvCxnSpPr/>
              <p:nvPr>
                <p:custDataLst>
                  <p:tags r:id="rId21"/>
                </p:custDataLst>
              </p:nvPr>
            </p:nvCxnSpPr>
            <p:spPr>
              <a:xfrm>
                <a:off x="5039548" y="6076399"/>
                <a:ext cx="414654" cy="193505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</p:grpSp>
    </p:spTree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rotWithShape="1">
          <a:blip r:embed="rId6"/>
          <a:stretch>
            <a:fillRect/>
          </a:stretch>
        </a:blipFill>
        <a:effectLst/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" name="矩形 1"/>
          <p:cNvSpPr/>
          <p:nvPr>
            <p:custDataLst>
              <p:tags r:id="rId3"/>
            </p:custDataLst>
          </p:nvPr>
        </p:nvSpPr>
        <p:spPr>
          <a:xfrm>
            <a:off x="6530975" y="5060950"/>
            <a:ext cx="2648585" cy="110680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New picture"/>
          <p:cNvPicPr/>
          <p:nvPr>
            <p:custDataLst>
              <p:tags r:id="rId5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12674600" y="11252200"/>
            <a:ext cx="342900" cy="254000"/>
          </a:xfrm>
          <a:prstGeom prst="cube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UNIQUEID" val="1012"/>
</p:tagLst>
</file>

<file path=ppt/tags/tag2.xml><?xml version="1.0" encoding="utf-8"?>
<p:tagLst xmlns:p="http://schemas.openxmlformats.org/presentationml/2006/main">
  <p:tag name="AS_UNIQUEID" val="1013"/>
</p:tagLst>
</file>

<file path=ppt/tags/tag3.xml><?xml version="1.0" encoding="utf-8"?>
<p:tagLst xmlns:p="http://schemas.openxmlformats.org/presentationml/2006/main">
  <p:tag name="AS_UNIQUEID" val="1014"/>
</p:tagLst>
</file>

<file path=ppt/tags/tag4.xml><?xml version="1.0" encoding="utf-8"?>
<p:tagLst xmlns:p="http://schemas.openxmlformats.org/presentationml/2006/main">
  <p:tag name="AS_UNIQUEID" val="1015"/>
</p:tagLst>
</file>

<file path=ppt/tags/tag5.xml><?xml version="1.0" encoding="utf-8"?>
<p:tagLst xmlns:p="http://schemas.openxmlformats.org/presentationml/2006/main">
  <p:tag name="AS_UNIQUEID" val="1016"/>
</p:tagLst>
</file>

<file path=ppt/tags/tag6.xml><?xml version="1.0" encoding="utf-8"?>
<p:tagLst xmlns:p="http://schemas.openxmlformats.org/presentationml/2006/main">
  <p:tag name="AS_UNIQUEID" val="1017"/>
</p:tagLst>
</file>

<file path=ppt/tags/tag7.xml><?xml version="1.0" encoding="utf-8"?>
<p:tagLst xmlns:p="http://schemas.openxmlformats.org/presentationml/2006/main">
  <p:tag name="AS_UNIQUEID" val="1018"/>
</p:tagLst>
</file>

<file path=ppt/tags/tag8.xml><?xml version="1.0" encoding="utf-8"?>
<p:tagLst xmlns:p="http://schemas.openxmlformats.org/presentationml/2006/main">
  <p:tag name="AS_UNIQUEID" val="1019"/>
</p:tagLst>
</file>

<file path=ppt/tags/tag9.xml><?xml version="1.0" encoding="utf-8"?>
<p:tagLst xmlns:p="http://schemas.openxmlformats.org/presentationml/2006/main">
  <p:tag name="AS_UNIQUEID" val="1020"/>
</p:tagLst>
</file>

<file path=ppt/tags/tag10.xml><?xml version="1.0" encoding="utf-8"?>
<p:tagLst xmlns:p="http://schemas.openxmlformats.org/presentationml/2006/main">
  <p:tag name="AS_UNIQUEID" val="1021"/>
</p:tagLst>
</file>

<file path=ppt/tags/tag11.xml><?xml version="1.0" encoding="utf-8"?>
<p:tagLst xmlns:p="http://schemas.openxmlformats.org/presentationml/2006/main">
  <p:tag name="AS_UNIQUEID" val="1022"/>
</p:tagLst>
</file>

<file path=ppt/tags/tag12.xml><?xml version="1.0" encoding="utf-8"?>
<p:tagLst xmlns:p="http://schemas.openxmlformats.org/presentationml/2006/main">
  <p:tag name="AS_UNIQUEID" val="1023"/>
</p:tagLst>
</file>

<file path=ppt/tags/tag13.xml><?xml version="1.0" encoding="utf-8"?>
<p:tagLst xmlns:p="http://schemas.openxmlformats.org/presentationml/2006/main">
  <p:tag name="AS_UNIQUEID" val="1024"/>
</p:tagLst>
</file>

<file path=ppt/tags/tag14.xml><?xml version="1.0" encoding="utf-8"?>
<p:tagLst xmlns:p="http://schemas.openxmlformats.org/presentationml/2006/main">
  <p:tag name="AS_UNIQUEID" val="1025"/>
</p:tagLst>
</file>

<file path=ppt/tags/tag15.xml><?xml version="1.0" encoding="utf-8"?>
<p:tagLst xmlns:p="http://schemas.openxmlformats.org/presentationml/2006/main">
  <p:tag name="AS_UNIQUEID" val="1026"/>
</p:tagLst>
</file>

<file path=ppt/tags/tag16.xml><?xml version="1.0" encoding="utf-8"?>
<p:tagLst xmlns:p="http://schemas.openxmlformats.org/presentationml/2006/main">
  <p:tag name="AS_UNIQUEID" val="1027"/>
</p:tagLst>
</file>

<file path=ppt/tags/tag17.xml><?xml version="1.0" encoding="utf-8"?>
<p:tagLst xmlns:p="http://schemas.openxmlformats.org/presentationml/2006/main">
  <p:tag name="AS_UNIQUEID" val="1028"/>
</p:tagLst>
</file>

<file path=ppt/tags/tag18.xml><?xml version="1.0" encoding="utf-8"?>
<p:tagLst xmlns:p="http://schemas.openxmlformats.org/presentationml/2006/main">
  <p:tag name="AS_UNIQUEID" val="1029"/>
</p:tagLst>
</file>

<file path=ppt/tags/tag19.xml><?xml version="1.0" encoding="utf-8"?>
<p:tagLst xmlns:p="http://schemas.openxmlformats.org/presentationml/2006/main">
  <p:tag name="AS_UNIQUEID" val="1030"/>
</p:tagLst>
</file>

<file path=ppt/tags/tag20.xml><?xml version="1.0" encoding="utf-8"?>
<p:tagLst xmlns:p="http://schemas.openxmlformats.org/presentationml/2006/main">
  <p:tag name="AS_UNIQUEID" val="1031"/>
</p:tagLst>
</file>

<file path=ppt/tags/tag21.xml><?xml version="1.0" encoding="utf-8"?>
<p:tagLst xmlns:p="http://schemas.openxmlformats.org/presentationml/2006/main">
  <p:tag name="AS_UNIQUEID" val="1032"/>
</p:tagLst>
</file>

<file path=ppt/tags/tag22.xml><?xml version="1.0" encoding="utf-8"?>
<p:tagLst xmlns:p="http://schemas.openxmlformats.org/presentationml/2006/main">
  <p:tag name="AS_UNIQUEID" val="1033"/>
</p:tagLst>
</file>

<file path=ppt/tags/tag23.xml><?xml version="1.0" encoding="utf-8"?>
<p:tagLst xmlns:p="http://schemas.openxmlformats.org/presentationml/2006/main">
  <p:tag name="AS_UNIQUEID" val="1034"/>
</p:tagLst>
</file>

<file path=ppt/tags/tag24.xml><?xml version="1.0" encoding="utf-8"?>
<p:tagLst xmlns:p="http://schemas.openxmlformats.org/presentationml/2006/main">
  <p:tag name="AS_UNIQUEID" val="1035"/>
</p:tagLst>
</file>

<file path=ppt/tags/tag25.xml><?xml version="1.0" encoding="utf-8"?>
<p:tagLst xmlns:p="http://schemas.openxmlformats.org/presentationml/2006/main">
  <p:tag name="AS_UNIQUEID" val="1036"/>
</p:tagLst>
</file>

<file path=ppt/tags/tag26.xml><?xml version="1.0" encoding="utf-8"?>
<p:tagLst xmlns:p="http://schemas.openxmlformats.org/presentationml/2006/main">
  <p:tag name="AS_UNIQUEID" val="1037"/>
</p:tagLst>
</file>

<file path=ppt/tags/tag27.xml><?xml version="1.0" encoding="utf-8"?>
<p:tagLst xmlns:p="http://schemas.openxmlformats.org/presentationml/2006/main">
  <p:tag name="AS_UNIQUEID" val="1038"/>
</p:tagLst>
</file>

<file path=ppt/tags/tag28.xml><?xml version="1.0" encoding="utf-8"?>
<p:tagLst xmlns:p="http://schemas.openxmlformats.org/presentationml/2006/main">
  <p:tag name="AS_UNIQUEID" val="1039"/>
</p:tagLst>
</file>

<file path=ppt/tags/tag29.xml><?xml version="1.0" encoding="utf-8"?>
<p:tagLst xmlns:p="http://schemas.openxmlformats.org/presentationml/2006/main">
  <p:tag name="AS_UNIQUEID" val="1040"/>
</p:tagLst>
</file>

<file path=ppt/tags/tag30.xml><?xml version="1.0" encoding="utf-8"?>
<p:tagLst xmlns:p="http://schemas.openxmlformats.org/presentationml/2006/main">
  <p:tag name="AS_UNIQUEID" val="1041"/>
</p:tagLst>
</file>

<file path=ppt/tags/tag31.xml><?xml version="1.0" encoding="utf-8"?>
<p:tagLst xmlns:p="http://schemas.openxmlformats.org/presentationml/2006/main">
  <p:tag name="AS_UNIQUEID" val="1042"/>
</p:tagLst>
</file>

<file path=ppt/tags/tag32.xml><?xml version="1.0" encoding="utf-8"?>
<p:tagLst xmlns:p="http://schemas.openxmlformats.org/presentationml/2006/main">
  <p:tag name="AS_UNIQUEID" val="1043"/>
</p:tagLst>
</file>

<file path=ppt/tags/tag33.xml><?xml version="1.0" encoding="utf-8"?>
<p:tagLst xmlns:p="http://schemas.openxmlformats.org/presentationml/2006/main">
  <p:tag name="AS_UNIQUEID" val="1044"/>
</p:tagLst>
</file>

<file path=ppt/tags/tag34.xml><?xml version="1.0" encoding="utf-8"?>
<p:tagLst xmlns:p="http://schemas.openxmlformats.org/presentationml/2006/main">
  <p:tag name="AS_UNIQUEID" val="1045"/>
</p:tagLst>
</file>

<file path=ppt/tags/tag35.xml><?xml version="1.0" encoding="utf-8"?>
<p:tagLst xmlns:p="http://schemas.openxmlformats.org/presentationml/2006/main">
  <p:tag name="AS_UNIQUEID" val="1046"/>
</p:tagLst>
</file>

<file path=ppt/tags/tag36.xml><?xml version="1.0" encoding="utf-8"?>
<p:tagLst xmlns:p="http://schemas.openxmlformats.org/presentationml/2006/main">
  <p:tag name="AS_UNIQUEID" val="1047"/>
</p:tagLst>
</file>

<file path=ppt/tags/tag37.xml><?xml version="1.0" encoding="utf-8"?>
<p:tagLst xmlns:p="http://schemas.openxmlformats.org/presentationml/2006/main">
  <p:tag name="AS_UNIQUEID" val="1048"/>
</p:tagLst>
</file>

<file path=ppt/tags/tag38.xml><?xml version="1.0" encoding="utf-8"?>
<p:tagLst xmlns:p="http://schemas.openxmlformats.org/presentationml/2006/main">
  <p:tag name="AS_UNIQUEID" val="1049"/>
</p:tagLst>
</file>

<file path=ppt/tags/tag39.xml><?xml version="1.0" encoding="utf-8"?>
<p:tagLst xmlns:p="http://schemas.openxmlformats.org/presentationml/2006/main">
  <p:tag name="AS_UNIQUEID" val="1050"/>
</p:tagLst>
</file>

<file path=ppt/tags/tag40.xml><?xml version="1.0" encoding="utf-8"?>
<p:tagLst xmlns:p="http://schemas.openxmlformats.org/presentationml/2006/main">
  <p:tag name="AS_UNIQUEID" val="1051"/>
</p:tagLst>
</file>

<file path=ppt/tags/tag41.xml><?xml version="1.0" encoding="utf-8"?>
<p:tagLst xmlns:p="http://schemas.openxmlformats.org/presentationml/2006/main">
  <p:tag name="AS_UNIQUEID" val="1052"/>
</p:tagLst>
</file>

<file path=ppt/tags/tag42.xml><?xml version="1.0" encoding="utf-8"?>
<p:tagLst xmlns:p="http://schemas.openxmlformats.org/presentationml/2006/main">
  <p:tag name="AS_UNIQUEID" val="1053"/>
</p:tagLst>
</file>

<file path=ppt/tags/tag43.xml><?xml version="1.0" encoding="utf-8"?>
<p:tagLst xmlns:p="http://schemas.openxmlformats.org/presentationml/2006/main">
  <p:tag name="AS_UNIQUEID" val="1054"/>
</p:tagLst>
</file>

<file path=ppt/tags/tag44.xml><?xml version="1.0" encoding="utf-8"?>
<p:tagLst xmlns:p="http://schemas.openxmlformats.org/presentationml/2006/main">
  <p:tag name="AS_UNIQUEID" val="1055"/>
</p:tagLst>
</file>

<file path=ppt/tags/tag45.xml><?xml version="1.0" encoding="utf-8"?>
<p:tagLst xmlns:p="http://schemas.openxmlformats.org/presentationml/2006/main">
  <p:tag name="AS_UNIQUEID" val="1056"/>
</p:tagLst>
</file>

<file path=ppt/tags/tag46.xml><?xml version="1.0" encoding="utf-8"?>
<p:tagLst xmlns:p="http://schemas.openxmlformats.org/presentationml/2006/main">
  <p:tag name="AS_UNIQUEID" val="1057"/>
</p:tagLst>
</file>

<file path=ppt/tags/tag47.xml><?xml version="1.0" encoding="utf-8"?>
<p:tagLst xmlns:p="http://schemas.openxmlformats.org/presentationml/2006/main">
  <p:tag name="AS_UNIQUEID" val="1058"/>
</p:tagLst>
</file>

<file path=ppt/tags/tag48.xml><?xml version="1.0" encoding="utf-8"?>
<p:tagLst xmlns:p="http://schemas.openxmlformats.org/presentationml/2006/main">
  <p:tag name="AS_UNIQUEID" val="1059"/>
</p:tagLst>
</file>

<file path=ppt/tags/tag49.xml><?xml version="1.0" encoding="utf-8"?>
<p:tagLst xmlns:p="http://schemas.openxmlformats.org/presentationml/2006/main">
  <p:tag name="AS_UNIQUEID" val="1060"/>
</p:tagLst>
</file>

<file path=ppt/tags/tag50.xml><?xml version="1.0" encoding="utf-8"?>
<p:tagLst xmlns:p="http://schemas.openxmlformats.org/presentationml/2006/main">
  <p:tag name="AS_UNIQUEID" val="1061"/>
</p:tagLst>
</file>

<file path=ppt/tags/tag51.xml><?xml version="1.0" encoding="utf-8"?>
<p:tagLst xmlns:p="http://schemas.openxmlformats.org/presentationml/2006/main">
  <p:tag name="AS_UNIQUEID" val="1062"/>
</p:tagLst>
</file>

<file path=ppt/tags/tag52.xml><?xml version="1.0" encoding="utf-8"?>
<p:tagLst xmlns:p="http://schemas.openxmlformats.org/presentationml/2006/main">
  <p:tag name="AS_UNIQUEID" val="1063"/>
</p:tagLst>
</file>

<file path=ppt/tags/tag53.xml><?xml version="1.0" encoding="utf-8"?>
<p:tagLst xmlns:p="http://schemas.openxmlformats.org/presentationml/2006/main">
  <p:tag name="AS_UNIQUEID" val="1064"/>
</p:tagLst>
</file>

<file path=ppt/tags/tag54.xml><?xml version="1.0" encoding="utf-8"?>
<p:tagLst xmlns:p="http://schemas.openxmlformats.org/presentationml/2006/main">
  <p:tag name="AS_UNIQUEID" val="1065"/>
</p:tagLst>
</file>

<file path=ppt/tags/tag55.xml><?xml version="1.0" encoding="utf-8"?>
<p:tagLst xmlns:p="http://schemas.openxmlformats.org/presentationml/2006/main">
  <p:tag name="AS_UNIQUEID" val="1066"/>
</p:tagLst>
</file>

<file path=ppt/tags/tag56.xml><?xml version="1.0" encoding="utf-8"?>
<p:tagLst xmlns:p="http://schemas.openxmlformats.org/presentationml/2006/main">
  <p:tag name="AS_UNIQUEID" val="1067"/>
</p:tagLst>
</file>

<file path=ppt/tags/tag57.xml><?xml version="1.0" encoding="utf-8"?>
<p:tagLst xmlns:p="http://schemas.openxmlformats.org/presentationml/2006/main">
  <p:tag name="AS_UNIQUEID" val="1068"/>
</p:tagLst>
</file>

<file path=ppt/tags/tag58.xml><?xml version="1.0" encoding="utf-8"?>
<p:tagLst xmlns:p="http://schemas.openxmlformats.org/presentationml/2006/main">
  <p:tag name="AS_UNIQUEID" val="1069"/>
</p:tagLst>
</file>

<file path=ppt/tags/tag59.xml><?xml version="1.0" encoding="utf-8"?>
<p:tagLst xmlns:p="http://schemas.openxmlformats.org/presentationml/2006/main">
  <p:tag name="AS_UNIQUEID" val="1070"/>
</p:tagLst>
</file>

<file path=ppt/tags/tag60.xml><?xml version="1.0" encoding="utf-8"?>
<p:tagLst xmlns:p="http://schemas.openxmlformats.org/presentationml/2006/main">
  <p:tag name="AS_UNIQUEID" val="1071"/>
</p:tagLst>
</file>

<file path=ppt/tags/tag61.xml><?xml version="1.0" encoding="utf-8"?>
<p:tagLst xmlns:p="http://schemas.openxmlformats.org/presentationml/2006/main">
  <p:tag name="AS_UNIQUEID" val="1072"/>
</p:tagLst>
</file>

<file path=ppt/tags/tag62.xml><?xml version="1.0" encoding="utf-8"?>
<p:tagLst xmlns:p="http://schemas.openxmlformats.org/presentationml/2006/main">
  <p:tag name="AS_UNIQUEID" val="1073"/>
</p:tagLst>
</file>

<file path=ppt/tags/tag63.xml><?xml version="1.0" encoding="utf-8"?>
<p:tagLst xmlns:p="http://schemas.openxmlformats.org/presentationml/2006/main">
  <p:tag name="AS_UNIQUEID" val="1074"/>
</p:tagLst>
</file>

<file path=ppt/tags/tag64.xml><?xml version="1.0" encoding="utf-8"?>
<p:tagLst xmlns:p="http://schemas.openxmlformats.org/presentationml/2006/main">
  <p:tag name="AS_UNIQUEID" val="1075"/>
</p:tagLst>
</file>

<file path=ppt/tags/tag65.xml><?xml version="1.0" encoding="utf-8"?>
<p:tagLst xmlns:p="http://schemas.openxmlformats.org/presentationml/2006/main">
  <p:tag name="AS_UNIQUEID" val="1076"/>
</p:tagLst>
</file>

<file path=ppt/tags/tag66.xml><?xml version="1.0" encoding="utf-8"?>
<p:tagLst xmlns:p="http://schemas.openxmlformats.org/presentationml/2006/main">
  <p:tag name="AS_UNIQUEID" val="1077"/>
</p:tagLst>
</file>

<file path=ppt/tags/tag67.xml><?xml version="1.0" encoding="utf-8"?>
<p:tagLst xmlns:p="http://schemas.openxmlformats.org/presentationml/2006/main">
  <p:tag name="AS_UNIQUEID" val="1078"/>
</p:tagLst>
</file>

<file path=ppt/tags/tag68.xml><?xml version="1.0" encoding="utf-8"?>
<p:tagLst xmlns:p="http://schemas.openxmlformats.org/presentationml/2006/main">
  <p:tag name="AS_UNIQUEID" val="1079"/>
</p:tagLst>
</file>

<file path=ppt/tags/tag69.xml><?xml version="1.0" encoding="utf-8"?>
<p:tagLst xmlns:p="http://schemas.openxmlformats.org/presentationml/2006/main">
  <p:tag name="AS_UNIQUEID" val="1080"/>
</p:tagLst>
</file>

<file path=ppt/tags/tag70.xml><?xml version="1.0" encoding="utf-8"?>
<p:tagLst xmlns:p="http://schemas.openxmlformats.org/presentationml/2006/main">
  <p:tag name="AS_UNIQUEID" val="1081"/>
</p:tagLst>
</file>

<file path=ppt/tags/tag71.xml><?xml version="1.0" encoding="utf-8"?>
<p:tagLst xmlns:p="http://schemas.openxmlformats.org/presentationml/2006/main">
  <p:tag name="AS_UNIQUEID" val="1082"/>
</p:tagLst>
</file>

<file path=ppt/tags/tag72.xml><?xml version="1.0" encoding="utf-8"?>
<p:tagLst xmlns:p="http://schemas.openxmlformats.org/presentationml/2006/main">
  <p:tag name="AS_UNIQUEID" val="1083"/>
</p:tagLst>
</file>

<file path=ppt/tags/tag73.xml><?xml version="1.0" encoding="utf-8"?>
<p:tagLst xmlns:p="http://schemas.openxmlformats.org/presentationml/2006/main">
  <p:tag name="AS_UNIQUEID" val="1084"/>
</p:tagLst>
</file>

<file path=ppt/tags/tag74.xml><?xml version="1.0" encoding="utf-8"?>
<p:tagLst xmlns:p="http://schemas.openxmlformats.org/presentationml/2006/main">
  <p:tag name="AS_UNIQUEID" val="1085"/>
</p:tagLst>
</file>

<file path=ppt/tags/tag75.xml><?xml version="1.0" encoding="utf-8"?>
<p:tagLst xmlns:p="http://schemas.openxmlformats.org/presentationml/2006/main">
  <p:tag name="AS_UNIQUEID" val="1086"/>
</p:tagLst>
</file>

<file path=ppt/tags/tag76.xml><?xml version="1.0" encoding="utf-8"?>
<p:tagLst xmlns:p="http://schemas.openxmlformats.org/presentationml/2006/main">
  <p:tag name="AS_UNIQUEID" val="1087"/>
</p:tagLst>
</file>

<file path=ppt/tags/tag77.xml><?xml version="1.0" encoding="utf-8"?>
<p:tagLst xmlns:p="http://schemas.openxmlformats.org/presentationml/2006/main">
  <p:tag name="AS_UNIQUEID" val="1088"/>
</p:tagLst>
</file>

<file path=ppt/tags/tag78.xml><?xml version="1.0" encoding="utf-8"?>
<p:tagLst xmlns:p="http://schemas.openxmlformats.org/presentationml/2006/main">
  <p:tag name="AS_UNIQUEID" val="1089"/>
</p:tagLst>
</file>

<file path=ppt/tags/tag79.xml><?xml version="1.0" encoding="utf-8"?>
<p:tagLst xmlns:p="http://schemas.openxmlformats.org/presentationml/2006/main">
  <p:tag name="AS_UNIQUEID" val="1090"/>
</p:tagLst>
</file>

<file path=ppt/tags/tag80.xml><?xml version="1.0" encoding="utf-8"?>
<p:tagLst xmlns:p="http://schemas.openxmlformats.org/presentationml/2006/main">
  <p:tag name="AS_UNIQUEID" val="1091"/>
</p:tagLst>
</file>

<file path=ppt/tags/tag81.xml><?xml version="1.0" encoding="utf-8"?>
<p:tagLst xmlns:p="http://schemas.openxmlformats.org/presentationml/2006/main">
  <p:tag name="AS_UNIQUEID" val="1092"/>
</p:tagLst>
</file>

<file path=ppt/tags/tag82.xml><?xml version="1.0" encoding="utf-8"?>
<p:tagLst xmlns:p="http://schemas.openxmlformats.org/presentationml/2006/main">
  <p:tag name="AS_UNIQUEID" val="1093"/>
</p:tagLst>
</file>

<file path=ppt/tags/tag83.xml><?xml version="1.0" encoding="utf-8"?>
<p:tagLst xmlns:p="http://schemas.openxmlformats.org/presentationml/2006/main">
  <p:tag name="AS_UNIQUEID" val="1094"/>
</p:tagLst>
</file>

<file path=ppt/tags/tag84.xml><?xml version="1.0" encoding="utf-8"?>
<p:tagLst xmlns:p="http://schemas.openxmlformats.org/presentationml/2006/main">
  <p:tag name="AS_UNIQUEID" val="1095"/>
</p:tagLst>
</file>

<file path=ppt/tags/tag85.xml><?xml version="1.0" encoding="utf-8"?>
<p:tagLst xmlns:p="http://schemas.openxmlformats.org/presentationml/2006/main">
  <p:tag name="AS_UNIQUEID" val="1096"/>
</p:tagLst>
</file>

<file path=ppt/tags/tag86.xml><?xml version="1.0" encoding="utf-8"?>
<p:tagLst xmlns:p="http://schemas.openxmlformats.org/presentationml/2006/main">
  <p:tag name="AS_UNIQUEID" val="1097"/>
</p:tagLst>
</file>

<file path=ppt/tags/tag87.xml><?xml version="1.0" encoding="utf-8"?>
<p:tagLst xmlns:p="http://schemas.openxmlformats.org/presentationml/2006/main">
  <p:tag name="AS_UNIQUEID" val="1098"/>
</p:tagLst>
</file>

<file path=ppt/tags/tag88.xml><?xml version="1.0" encoding="utf-8"?>
<p:tagLst xmlns:p="http://schemas.openxmlformats.org/presentationml/2006/main">
  <p:tag name="AS_UNIQUEID" val="1099"/>
</p:tagLst>
</file>

<file path=ppt/tags/tag89.xml><?xml version="1.0" encoding="utf-8"?>
<p:tagLst xmlns:p="http://schemas.openxmlformats.org/presentationml/2006/main">
  <p:tag name="AS_UNIQUEID" val="1100"/>
</p:tagLst>
</file>

<file path=ppt/tags/tag90.xml><?xml version="1.0" encoding="utf-8"?>
<p:tagLst xmlns:p="http://schemas.openxmlformats.org/presentationml/2006/main">
  <p:tag name="AS_UNIQUEID" val="1101"/>
</p:tagLst>
</file>

<file path=ppt/tags/tag91.xml><?xml version="1.0" encoding="utf-8"?>
<p:tagLst xmlns:p="http://schemas.openxmlformats.org/presentationml/2006/main">
  <p:tag name="AS_UNIQUEID" val="1102"/>
</p:tagLst>
</file>

<file path=ppt/tags/tag92.xml><?xml version="1.0" encoding="utf-8"?>
<p:tagLst xmlns:p="http://schemas.openxmlformats.org/presentationml/2006/main">
  <p:tag name="AS_UNIQUEID" val="1103"/>
</p:tagLst>
</file>

<file path=ppt/tags/tag93.xml><?xml version="1.0" encoding="utf-8"?>
<p:tagLst xmlns:p="http://schemas.openxmlformats.org/presentationml/2006/main">
  <p:tag name="AS_UNIQUEID" val="907"/>
</p:tagLst>
</file>

<file path=ppt/tags/tag94.xml><?xml version="1.0" encoding="utf-8"?>
<p:tagLst xmlns:p="http://schemas.openxmlformats.org/presentationml/2006/main">
  <p:tag name="AS_UNIQUEID" val="1104"/>
</p:tagLst>
</file>

<file path=ppt/tags/tag95.xml><?xml version="1.0" encoding="utf-8"?>
<p:tagLst xmlns:p="http://schemas.openxmlformats.org/presentationml/2006/main">
  <p:tag name="AS_UNIQUEID" val="1105"/>
</p:tagLst>
</file>

<file path=ppt/tags/tag96.xml><?xml version="1.0" encoding="utf-8"?>
<p:tagLst xmlns:p="http://schemas.openxmlformats.org/presentationml/2006/main">
  <p:tag name="AS_UNIQUEID" val="1106"/>
</p:tagLst>
</file>

<file path=ppt/tags/tag97.xml><?xml version="1.0" encoding="utf-8"?>
<p:tagLst xmlns:p="http://schemas.openxmlformats.org/presentationml/2006/main">
  <p:tag name="AS_UNIQUEID" val="1107"/>
</p:tagLst>
</file>

<file path=ppt/tags/tag98.xml><?xml version="1.0" encoding="utf-8"?>
<p:tagLst xmlns:p="http://schemas.openxmlformats.org/presentationml/2006/main">
  <p:tag name="AS_UNIQUEID" val="1108"/>
</p:tagLst>
</file>

<file path=ppt/tags/tag99.xml><?xml version="1.0" encoding="utf-8"?>
<p:tagLst xmlns:p="http://schemas.openxmlformats.org/presentationml/2006/main">
  <p:tag name="AS_UNIQUEID" val="1109"/>
</p:tagLst>
</file>

<file path=ppt/tags/tag100.xml><?xml version="1.0" encoding="utf-8"?>
<p:tagLst xmlns:p="http://schemas.openxmlformats.org/presentationml/2006/main">
  <p:tag name="AS_UNIQUEID" val="1110"/>
</p:tagLst>
</file>

<file path=ppt/tags/tag101.xml><?xml version="1.0" encoding="utf-8"?>
<p:tagLst xmlns:p="http://schemas.openxmlformats.org/presentationml/2006/main">
  <p:tag name="AS_UNIQUEID" val="1111"/>
</p:tagLst>
</file>

<file path=ppt/tags/tag102.xml><?xml version="1.0" encoding="utf-8"?>
<p:tagLst xmlns:p="http://schemas.openxmlformats.org/presentationml/2006/main">
  <p:tag name="AS_UNIQUEID" val="1112"/>
</p:tagLst>
</file>

<file path=ppt/tags/tag103.xml><?xml version="1.0" encoding="utf-8"?>
<p:tagLst xmlns:p="http://schemas.openxmlformats.org/presentationml/2006/main">
  <p:tag name="AS_UNIQUEID" val="966"/>
</p:tagLst>
</file>

<file path=ppt/tags/tag104.xml><?xml version="1.0" encoding="utf-8"?>
<p:tagLst xmlns:p="http://schemas.openxmlformats.org/presentationml/2006/main">
  <p:tag name="AS_UNIQUEID" val="967"/>
  <p:tag name="KSO_WM_UNIT_TABLE_BEAUTIFY" val="smartTable{16201bf1-eb07-41c2-b6c5-cf681bbfe02f}"/>
</p:tagLst>
</file>

<file path=ppt/tags/tag105.xml><?xml version="1.0" encoding="utf-8"?>
<p:tagLst xmlns:p="http://schemas.openxmlformats.org/presentationml/2006/main">
  <p:tag name="AS_UNIQUEID" val="968"/>
</p:tagLst>
</file>

<file path=ppt/tags/tag106.xml><?xml version="1.0" encoding="utf-8"?>
<p:tagLst xmlns:p="http://schemas.openxmlformats.org/presentationml/2006/main">
  <p:tag name="AS_UNIQUEID" val="969"/>
</p:tagLst>
</file>

<file path=ppt/tags/tag107.xml><?xml version="1.0" encoding="utf-8"?>
<p:tagLst xmlns:p="http://schemas.openxmlformats.org/presentationml/2006/main">
  <p:tag name="AS_UNIQUEID" val="970"/>
</p:tagLst>
</file>

<file path=ppt/tags/tag108.xml><?xml version="1.0" encoding="utf-8"?>
<p:tagLst xmlns:p="http://schemas.openxmlformats.org/presentationml/2006/main">
  <p:tag name="AS_UNIQUEID" val="971"/>
</p:tagLst>
</file>

<file path=ppt/tags/tag109.xml><?xml version="1.0" encoding="utf-8"?>
<p:tagLst xmlns:p="http://schemas.openxmlformats.org/presentationml/2006/main">
  <p:tag name="AS_UNIQUEID" val="972"/>
</p:tagLst>
</file>

<file path=ppt/tags/tag110.xml><?xml version="1.0" encoding="utf-8"?>
<p:tagLst xmlns:p="http://schemas.openxmlformats.org/presentationml/2006/main">
  <p:tag name="AS_UNIQUEID" val="973"/>
</p:tagLst>
</file>

<file path=ppt/tags/tag111.xml><?xml version="1.0" encoding="utf-8"?>
<p:tagLst xmlns:p="http://schemas.openxmlformats.org/presentationml/2006/main">
  <p:tag name="AS_UNIQUEID" val="974"/>
</p:tagLst>
</file>

<file path=ppt/tags/tag112.xml><?xml version="1.0" encoding="utf-8"?>
<p:tagLst xmlns:p="http://schemas.openxmlformats.org/presentationml/2006/main">
  <p:tag name="AS_UNIQUEID" val="975"/>
</p:tagLst>
</file>

<file path=ppt/tags/tag113.xml><?xml version="1.0" encoding="utf-8"?>
<p:tagLst xmlns:p="http://schemas.openxmlformats.org/presentationml/2006/main">
  <p:tag name="AS_UNIQUEID" val="976"/>
</p:tagLst>
</file>

<file path=ppt/tags/tag114.xml><?xml version="1.0" encoding="utf-8"?>
<p:tagLst xmlns:p="http://schemas.openxmlformats.org/presentationml/2006/main">
  <p:tag name="AS_UNIQUEID" val="977"/>
</p:tagLst>
</file>

<file path=ppt/tags/tag115.xml><?xml version="1.0" encoding="utf-8"?>
<p:tagLst xmlns:p="http://schemas.openxmlformats.org/presentationml/2006/main">
  <p:tag name="AS_UNIQUEID" val="978"/>
</p:tagLst>
</file>

<file path=ppt/tags/tag116.xml><?xml version="1.0" encoding="utf-8"?>
<p:tagLst xmlns:p="http://schemas.openxmlformats.org/presentationml/2006/main">
  <p:tag name="AS_UNIQUEID" val="979"/>
</p:tagLst>
</file>

<file path=ppt/tags/tag117.xml><?xml version="1.0" encoding="utf-8"?>
<p:tagLst xmlns:p="http://schemas.openxmlformats.org/presentationml/2006/main">
  <p:tag name="AS_UNIQUEID" val="980"/>
</p:tagLst>
</file>

<file path=ppt/tags/tag118.xml><?xml version="1.0" encoding="utf-8"?>
<p:tagLst xmlns:p="http://schemas.openxmlformats.org/presentationml/2006/main">
  <p:tag name="AS_UNIQUEID" val="981"/>
</p:tagLst>
</file>

<file path=ppt/tags/tag119.xml><?xml version="1.0" encoding="utf-8"?>
<p:tagLst xmlns:p="http://schemas.openxmlformats.org/presentationml/2006/main">
  <p:tag name="AS_UNIQUEID" val="982"/>
</p:tagLst>
</file>

<file path=ppt/tags/tag120.xml><?xml version="1.0" encoding="utf-8"?>
<p:tagLst xmlns:p="http://schemas.openxmlformats.org/presentationml/2006/main">
  <p:tag name="AS_UNIQUEID" val="983"/>
</p:tagLst>
</file>

<file path=ppt/tags/tag121.xml><?xml version="1.0" encoding="utf-8"?>
<p:tagLst xmlns:p="http://schemas.openxmlformats.org/presentationml/2006/main">
  <p:tag name="AS_UNIQUEID" val="984"/>
</p:tagLst>
</file>

<file path=ppt/tags/tag122.xml><?xml version="1.0" encoding="utf-8"?>
<p:tagLst xmlns:p="http://schemas.openxmlformats.org/presentationml/2006/main">
  <p:tag name="AS_UNIQUEID" val="985"/>
</p:tagLst>
</file>

<file path=ppt/tags/tag123.xml><?xml version="1.0" encoding="utf-8"?>
<p:tagLst xmlns:p="http://schemas.openxmlformats.org/presentationml/2006/main">
  <p:tag name="AS_UNIQUEID" val="986"/>
</p:tagLst>
</file>

<file path=ppt/tags/tag124.xml><?xml version="1.0" encoding="utf-8"?>
<p:tagLst xmlns:p="http://schemas.openxmlformats.org/presentationml/2006/main">
  <p:tag name="AS_UNIQUEID" val="987"/>
</p:tagLst>
</file>

<file path=ppt/tags/tag125.xml><?xml version="1.0" encoding="utf-8"?>
<p:tagLst xmlns:p="http://schemas.openxmlformats.org/presentationml/2006/main">
  <p:tag name="AS_UNIQUEID" val="988"/>
</p:tagLst>
</file>

<file path=ppt/tags/tag126.xml><?xml version="1.0" encoding="utf-8"?>
<p:tagLst xmlns:p="http://schemas.openxmlformats.org/presentationml/2006/main">
  <p:tag name="AS_UNIQUEID" val="989"/>
</p:tagLst>
</file>

<file path=ppt/tags/tag127.xml><?xml version="1.0" encoding="utf-8"?>
<p:tagLst xmlns:p="http://schemas.openxmlformats.org/presentationml/2006/main">
  <p:tag name="AS_UNIQUEID" val="990"/>
</p:tagLst>
</file>

<file path=ppt/tags/tag128.xml><?xml version="1.0" encoding="utf-8"?>
<p:tagLst xmlns:p="http://schemas.openxmlformats.org/presentationml/2006/main">
  <p:tag name="AS_UNIQUEID" val="991"/>
</p:tagLst>
</file>

<file path=ppt/tags/tag129.xml><?xml version="1.0" encoding="utf-8"?>
<p:tagLst xmlns:p="http://schemas.openxmlformats.org/presentationml/2006/main">
  <p:tag name="AS_UNIQUEID" val="992"/>
</p:tagLst>
</file>

<file path=ppt/tags/tag130.xml><?xml version="1.0" encoding="utf-8"?>
<p:tagLst xmlns:p="http://schemas.openxmlformats.org/presentationml/2006/main">
  <p:tag name="AS_UNIQUEID" val="993"/>
</p:tagLst>
</file>

<file path=ppt/tags/tag131.xml><?xml version="1.0" encoding="utf-8"?>
<p:tagLst xmlns:p="http://schemas.openxmlformats.org/presentationml/2006/main">
  <p:tag name="AS_UNIQUEID" val="994"/>
</p:tagLst>
</file>

<file path=ppt/tags/tag132.xml><?xml version="1.0" encoding="utf-8"?>
<p:tagLst xmlns:p="http://schemas.openxmlformats.org/presentationml/2006/main">
  <p:tag name="AS_UNIQUEID" val="995"/>
</p:tagLst>
</file>

<file path=ppt/tags/tag133.xml><?xml version="1.0" encoding="utf-8"?>
<p:tagLst xmlns:p="http://schemas.openxmlformats.org/presentationml/2006/main">
  <p:tag name="AS_UNIQUEID" val="996"/>
</p:tagLst>
</file>

<file path=ppt/tags/tag134.xml><?xml version="1.0" encoding="utf-8"?>
<p:tagLst xmlns:p="http://schemas.openxmlformats.org/presentationml/2006/main">
  <p:tag name="AS_UNIQUEID" val="997"/>
</p:tagLst>
</file>

<file path=ppt/tags/tag135.xml><?xml version="1.0" encoding="utf-8"?>
<p:tagLst xmlns:p="http://schemas.openxmlformats.org/presentationml/2006/main">
  <p:tag name="AS_UNIQUEID" val="998"/>
</p:tagLst>
</file>

<file path=ppt/tags/tag136.xml><?xml version="1.0" encoding="utf-8"?>
<p:tagLst xmlns:p="http://schemas.openxmlformats.org/presentationml/2006/main">
  <p:tag name="AS_UNIQUEID" val="999"/>
</p:tagLst>
</file>

<file path=ppt/tags/tag137.xml><?xml version="1.0" encoding="utf-8"?>
<p:tagLst xmlns:p="http://schemas.openxmlformats.org/presentationml/2006/main">
  <p:tag name="AS_UNIQUEID" val="1000"/>
</p:tagLst>
</file>

<file path=ppt/tags/tag138.xml><?xml version="1.0" encoding="utf-8"?>
<p:tagLst xmlns:p="http://schemas.openxmlformats.org/presentationml/2006/main">
  <p:tag name="AS_UNIQUEID" val="1001"/>
</p:tagLst>
</file>

<file path=ppt/tags/tag139.xml><?xml version="1.0" encoding="utf-8"?>
<p:tagLst xmlns:p="http://schemas.openxmlformats.org/presentationml/2006/main">
  <p:tag name="AS_UNIQUEID" val="1002"/>
</p:tagLst>
</file>

<file path=ppt/tags/tag140.xml><?xml version="1.0" encoding="utf-8"?>
<p:tagLst xmlns:p="http://schemas.openxmlformats.org/presentationml/2006/main">
  <p:tag name="AS_UNIQUEID" val="1003"/>
</p:tagLst>
</file>

<file path=ppt/tags/tag141.xml><?xml version="1.0" encoding="utf-8"?>
<p:tagLst xmlns:p="http://schemas.openxmlformats.org/presentationml/2006/main">
  <p:tag name="AS_UNIQUEID" val="1004"/>
</p:tagLst>
</file>

<file path=ppt/tags/tag142.xml><?xml version="1.0" encoding="utf-8"?>
<p:tagLst xmlns:p="http://schemas.openxmlformats.org/presentationml/2006/main">
  <p:tag name="AS_UNIQUEID" val="1005"/>
</p:tagLst>
</file>

<file path=ppt/tags/tag143.xml><?xml version="1.0" encoding="utf-8"?>
<p:tagLst xmlns:p="http://schemas.openxmlformats.org/presentationml/2006/main">
  <p:tag name="AS_UNIQUEID" val="1006"/>
</p:tagLst>
</file>

<file path=ppt/tags/tag144.xml><?xml version="1.0" encoding="utf-8"?>
<p:tagLst xmlns:p="http://schemas.openxmlformats.org/presentationml/2006/main">
  <p:tag name="AS_UNIQUEID" val="1007"/>
</p:tagLst>
</file>

<file path=ppt/tags/tag145.xml><?xml version="1.0" encoding="utf-8"?>
<p:tagLst xmlns:p="http://schemas.openxmlformats.org/presentationml/2006/main">
  <p:tag name="AS_UNIQUEID" val="1008"/>
</p:tagLst>
</file>

<file path=ppt/tags/tag146.xml><?xml version="1.0" encoding="utf-8"?>
<p:tagLst xmlns:p="http://schemas.openxmlformats.org/presentationml/2006/main">
  <p:tag name="AS_UNIQUEID" val="1009"/>
</p:tagLst>
</file>

<file path=ppt/tags/tag147.xml><?xml version="1.0" encoding="utf-8"?>
<p:tagLst xmlns:p="http://schemas.openxmlformats.org/presentationml/2006/main">
  <p:tag name="AS_UNIQUEID" val="1010"/>
</p:tagLst>
</file>

<file path=ppt/tags/tag148.xml><?xml version="1.0" encoding="utf-8"?>
<p:tagLst xmlns:p="http://schemas.openxmlformats.org/presentationml/2006/main">
  <p:tag name="AS_UNIQUEID" val="1011"/>
</p:tagLst>
</file>

<file path=ppt/tags/tag149.xml><?xml version="1.0" encoding="utf-8"?>
<p:tagLst xmlns:p="http://schemas.openxmlformats.org/presentationml/2006/main">
  <p:tag name="AS_UNIQUEID" val="1113"/>
</p:tagLst>
</file>

<file path=ppt/tags/tag150.xml><?xml version="1.0" encoding="utf-8"?>
<p:tagLst xmlns:p="http://schemas.openxmlformats.org/presentationml/2006/main">
  <p:tag name="AS_UNIQUEID" val="1114"/>
</p:tagLst>
</file>

<file path=ppt/tags/tag151.xml><?xml version="1.0" encoding="utf-8"?>
<p:tagLst xmlns:p="http://schemas.openxmlformats.org/presentationml/2006/main">
  <p:tag name="AS_UNIQUEID" val="1115"/>
</p:tagLst>
</file>

<file path=ppt/tags/tag152.xml><?xml version="1.0" encoding="utf-8"?>
<p:tagLst xmlns:p="http://schemas.openxmlformats.org/presentationml/2006/main">
  <p:tag name="AS_UNIQUEID" val="1116"/>
</p:tagLst>
</file>

<file path=ppt/tags/tag153.xml><?xml version="1.0" encoding="utf-8"?>
<p:tagLst xmlns:p="http://schemas.openxmlformats.org/presentationml/2006/main">
  <p:tag name="AS_UNIQUEID" val="1117"/>
</p:tagLst>
</file>

<file path=ppt/tags/tag154.xml><?xml version="1.0" encoding="utf-8"?>
<p:tagLst xmlns:p="http://schemas.openxmlformats.org/presentationml/2006/main">
  <p:tag name="AS_UNIQUEID" val="1118"/>
</p:tagLst>
</file>

<file path=ppt/tags/tag155.xml><?xml version="1.0" encoding="utf-8"?>
<p:tagLst xmlns:p="http://schemas.openxmlformats.org/presentationml/2006/main">
  <p:tag name="AS_UNIQUEID" val="1119"/>
</p:tagLst>
</file>

<file path=ppt/tags/tag156.xml><?xml version="1.0" encoding="utf-8"?>
<p:tagLst xmlns:p="http://schemas.openxmlformats.org/presentationml/2006/main">
  <p:tag name="AS_UNIQUEID" val="239"/>
  <p:tag name="KSO_WM_UNIT_TABLE_BEAUTIFY" val="smartTable{0d18adf1-ac7a-4795-b5b9-adb9c3ddd8ba}"/>
</p:tagLst>
</file>

<file path=ppt/tags/tag157.xml><?xml version="1.0" encoding="utf-8"?>
<p:tagLst xmlns:p="http://schemas.openxmlformats.org/presentationml/2006/main">
  <p:tag name="AS_UNIQUEID" val="240"/>
</p:tagLst>
</file>

<file path=ppt/tags/tag158.xml><?xml version="1.0" encoding="utf-8"?>
<p:tagLst xmlns:p="http://schemas.openxmlformats.org/presentationml/2006/main">
  <p:tag name="AS_UNIQUEID" val="241"/>
</p:tagLst>
</file>

<file path=ppt/tags/tag159.xml><?xml version="1.0" encoding="utf-8"?>
<p:tagLst xmlns:p="http://schemas.openxmlformats.org/presentationml/2006/main">
  <p:tag name="AS_UNIQUEID" val="1120"/>
</p:tagLst>
</file>

<file path=ppt/tags/tag160.xml><?xml version="1.0" encoding="utf-8"?>
<p:tagLst xmlns:p="http://schemas.openxmlformats.org/presentationml/2006/main">
  <p:tag name="AS_UNIQUEID" val="1121"/>
</p:tagLst>
</file>

<file path=ppt/tags/tag161.xml><?xml version="1.0" encoding="utf-8"?>
<p:tagLst xmlns:p="http://schemas.openxmlformats.org/presentationml/2006/main">
  <p:tag name="AS_UNIQUEID" val="1122"/>
</p:tagLst>
</file>

<file path=ppt/tags/tag162.xml><?xml version="1.0" encoding="utf-8"?>
<p:tagLst xmlns:p="http://schemas.openxmlformats.org/presentationml/2006/main">
  <p:tag name="AS_UNIQUEID" val="1123"/>
</p:tagLst>
</file>

<file path=ppt/tags/tag163.xml><?xml version="1.0" encoding="utf-8"?>
<p:tagLst xmlns:p="http://schemas.openxmlformats.org/presentationml/2006/main">
  <p:tag name="AS_UNIQUEID" val="1124"/>
</p:tagLst>
</file>

<file path=ppt/tags/tag164.xml><?xml version="1.0" encoding="utf-8"?>
<p:tagLst xmlns:p="http://schemas.openxmlformats.org/presentationml/2006/main">
  <p:tag name="AS_UNIQUEID" val="1125"/>
</p:tagLst>
</file>

<file path=ppt/tags/tag165.xml><?xml version="1.0" encoding="utf-8"?>
<p:tagLst xmlns:p="http://schemas.openxmlformats.org/presentationml/2006/main">
  <p:tag name="AS_UNIQUEID" val="239"/>
  <p:tag name="KSO_WM_UNIT_TABLE_BEAUTIFY" val="smartTable{0d18adf1-ac7a-4795-b5b9-adb9c3ddd8ba}"/>
</p:tagLst>
</file>

<file path=ppt/tags/tag166.xml><?xml version="1.0" encoding="utf-8"?>
<p:tagLst xmlns:p="http://schemas.openxmlformats.org/presentationml/2006/main">
  <p:tag name="AS_UNIQUEID" val="242"/>
</p:tagLst>
</file>

<file path=ppt/tags/tag167.xml><?xml version="1.0" encoding="utf-8"?>
<p:tagLst xmlns:p="http://schemas.openxmlformats.org/presentationml/2006/main">
  <p:tag name="AS_UNIQUEID" val="1126"/>
</p:tagLst>
</file>

<file path=ppt/tags/tag168.xml><?xml version="1.0" encoding="utf-8"?>
<p:tagLst xmlns:p="http://schemas.openxmlformats.org/presentationml/2006/main">
  <p:tag name="AS_UNIQUEID" val="1127"/>
</p:tagLst>
</file>

<file path=ppt/tags/tag169.xml><?xml version="1.0" encoding="utf-8"?>
<p:tagLst xmlns:p="http://schemas.openxmlformats.org/presentationml/2006/main">
  <p:tag name="AS_UNIQUEID" val="240"/>
</p:tagLst>
</file>

<file path=ppt/tags/tag170.xml><?xml version="1.0" encoding="utf-8"?>
<p:tagLst xmlns:p="http://schemas.openxmlformats.org/presentationml/2006/main">
  <p:tag name="AS_UNIQUEID" val="1128"/>
</p:tagLst>
</file>

<file path=ppt/tags/tag171.xml><?xml version="1.0" encoding="utf-8"?>
<p:tagLst xmlns:p="http://schemas.openxmlformats.org/presentationml/2006/main">
  <p:tag name="AS_UNIQUEID" val="1129"/>
</p:tagLst>
</file>

<file path=ppt/tags/tag172.xml><?xml version="1.0" encoding="utf-8"?>
<p:tagLst xmlns:p="http://schemas.openxmlformats.org/presentationml/2006/main">
  <p:tag name="AS_UNIQUEID" val="1130"/>
</p:tagLst>
</file>

<file path=ppt/tags/tag173.xml><?xml version="1.0" encoding="utf-8"?>
<p:tagLst xmlns:p="http://schemas.openxmlformats.org/presentationml/2006/main">
  <p:tag name="AS_UNIQUEID" val="1131"/>
</p:tagLst>
</file>

<file path=ppt/tags/tag174.xml><?xml version="1.0" encoding="utf-8"?>
<p:tagLst xmlns:p="http://schemas.openxmlformats.org/presentationml/2006/main">
  <p:tag name="AS_UNIQUEID" val="1132"/>
</p:tagLst>
</file>

<file path=ppt/tags/tag175.xml><?xml version="1.0" encoding="utf-8"?>
<p:tagLst xmlns:p="http://schemas.openxmlformats.org/presentationml/2006/main">
  <p:tag name="AS_UNIQUEID" val="1133"/>
</p:tagLst>
</file>

<file path=ppt/tags/tag176.xml><?xml version="1.0" encoding="utf-8"?>
<p:tagLst xmlns:p="http://schemas.openxmlformats.org/presentationml/2006/main">
  <p:tag name="AS_UNIQUEID" val="1134"/>
</p:tagLst>
</file>

<file path=ppt/tags/tag177.xml><?xml version="1.0" encoding="utf-8"?>
<p:tagLst xmlns:p="http://schemas.openxmlformats.org/presentationml/2006/main">
  <p:tag name="AS_UNIQUEID" val="1135"/>
</p:tagLst>
</file>

<file path=ppt/tags/tag178.xml><?xml version="1.0" encoding="utf-8"?>
<p:tagLst xmlns:p="http://schemas.openxmlformats.org/presentationml/2006/main">
  <p:tag name="AS_UNIQUEID" val="1136"/>
</p:tagLst>
</file>

<file path=ppt/tags/tag179.xml><?xml version="1.0" encoding="utf-8"?>
<p:tagLst xmlns:p="http://schemas.openxmlformats.org/presentationml/2006/main">
  <p:tag name="AS_UNIQUEID" val="1137"/>
</p:tagLst>
</file>

<file path=ppt/tags/tag180.xml><?xml version="1.0" encoding="utf-8"?>
<p:tagLst xmlns:p="http://schemas.openxmlformats.org/presentationml/2006/main">
  <p:tag name="AS_UNIQUEID" val="1138"/>
</p:tagLst>
</file>

<file path=ppt/tags/tag181.xml><?xml version="1.0" encoding="utf-8"?>
<p:tagLst xmlns:p="http://schemas.openxmlformats.org/presentationml/2006/main">
  <p:tag name="AS_UNIQUEID" val="1139"/>
</p:tagLst>
</file>

<file path=ppt/tags/tag182.xml><?xml version="1.0" encoding="utf-8"?>
<p:tagLst xmlns:p="http://schemas.openxmlformats.org/presentationml/2006/main">
  <p:tag name="AS_UNIQUEID" val="1140"/>
</p:tagLst>
</file>

<file path=ppt/tags/tag183.xml><?xml version="1.0" encoding="utf-8"?>
<p:tagLst xmlns:p="http://schemas.openxmlformats.org/presentationml/2006/main">
  <p:tag name="AS_UNIQUEID" val="1141"/>
</p:tagLst>
</file>

<file path=ppt/tags/tag184.xml><?xml version="1.0" encoding="utf-8"?>
<p:tagLst xmlns:p="http://schemas.openxmlformats.org/presentationml/2006/main">
  <p:tag name="AS_UNIQUEID" val="1142"/>
</p:tagLst>
</file>

<file path=ppt/tags/tag185.xml><?xml version="1.0" encoding="utf-8"?>
<p:tagLst xmlns:p="http://schemas.openxmlformats.org/presentationml/2006/main">
  <p:tag name="AS_UNIQUEID" val="1143"/>
</p:tagLst>
</file>

<file path=ppt/tags/tag186.xml><?xml version="1.0" encoding="utf-8"?>
<p:tagLst xmlns:p="http://schemas.openxmlformats.org/presentationml/2006/main">
  <p:tag name="AS_UNIQUEID" val="1144"/>
</p:tagLst>
</file>

<file path=ppt/tags/tag187.xml><?xml version="1.0" encoding="utf-8"?>
<p:tagLst xmlns:p="http://schemas.openxmlformats.org/presentationml/2006/main">
  <p:tag name="AS_UNIQUEID" val="1145"/>
</p:tagLst>
</file>

<file path=ppt/tags/tag188.xml><?xml version="1.0" encoding="utf-8"?>
<p:tagLst xmlns:p="http://schemas.openxmlformats.org/presentationml/2006/main">
  <p:tag name="AS_UNIQUEID" val="1146"/>
</p:tagLst>
</file>

<file path=ppt/tags/tag189.xml><?xml version="1.0" encoding="utf-8"?>
<p:tagLst xmlns:p="http://schemas.openxmlformats.org/presentationml/2006/main">
  <p:tag name="AS_UNIQUEID" val="1147"/>
</p:tagLst>
</file>

<file path=ppt/tags/tag190.xml><?xml version="1.0" encoding="utf-8"?>
<p:tagLst xmlns:p="http://schemas.openxmlformats.org/presentationml/2006/main">
  <p:tag name="AS_UNIQUEID" val="1148"/>
</p:tagLst>
</file>

<file path=ppt/tags/tag191.xml><?xml version="1.0" encoding="utf-8"?>
<p:tagLst xmlns:p="http://schemas.openxmlformats.org/presentationml/2006/main">
  <p:tag name="AS_UNIQUEID" val="1149"/>
</p:tagLst>
</file>

<file path=ppt/tags/tag192.xml><?xml version="1.0" encoding="utf-8"?>
<p:tagLst xmlns:p="http://schemas.openxmlformats.org/presentationml/2006/main">
  <p:tag name="AS_UNIQUEID" val="1150"/>
</p:tagLst>
</file>

<file path=ppt/tags/tag193.xml><?xml version="1.0" encoding="utf-8"?>
<p:tagLst xmlns:p="http://schemas.openxmlformats.org/presentationml/2006/main">
  <p:tag name="AS_UNIQUEID" val="1151"/>
</p:tagLst>
</file>

<file path=ppt/tags/tag194.xml><?xml version="1.0" encoding="utf-8"?>
<p:tagLst xmlns:p="http://schemas.openxmlformats.org/presentationml/2006/main">
  <p:tag name="AS_UNIQUEID" val="1152"/>
</p:tagLst>
</file>

<file path=ppt/tags/tag195.xml><?xml version="1.0" encoding="utf-8"?>
<p:tagLst xmlns:p="http://schemas.openxmlformats.org/presentationml/2006/main">
  <p:tag name="AS_UNIQUEID" val="1153"/>
</p:tagLst>
</file>

<file path=ppt/tags/tag196.xml><?xml version="1.0" encoding="utf-8"?>
<p:tagLst xmlns:p="http://schemas.openxmlformats.org/presentationml/2006/main">
  <p:tag name="AS_UNIQUEID" val="1154"/>
</p:tagLst>
</file>

<file path=ppt/tags/tag197.xml><?xml version="1.0" encoding="utf-8"?>
<p:tagLst xmlns:p="http://schemas.openxmlformats.org/presentationml/2006/main">
  <p:tag name="AS_UNIQUEID" val="1155"/>
</p:tagLst>
</file>

<file path=ppt/tags/tag198.xml><?xml version="1.0" encoding="utf-8"?>
<p:tagLst xmlns:p="http://schemas.openxmlformats.org/presentationml/2006/main">
  <p:tag name="AS_UNIQUEID" val="1156"/>
</p:tagLst>
</file>

<file path=ppt/tags/tag199.xml><?xml version="1.0" encoding="utf-8"?>
<p:tagLst xmlns:p="http://schemas.openxmlformats.org/presentationml/2006/main">
  <p:tag name="AS_UNIQUEID" val="1157"/>
</p:tagLst>
</file>

<file path=ppt/tags/tag200.xml><?xml version="1.0" encoding="utf-8"?>
<p:tagLst xmlns:p="http://schemas.openxmlformats.org/presentationml/2006/main">
  <p:tag name="AS_UNIQUEID" val="1158"/>
</p:tagLst>
</file>

<file path=ppt/tags/tag201.xml><?xml version="1.0" encoding="utf-8"?>
<p:tagLst xmlns:p="http://schemas.openxmlformats.org/presentationml/2006/main">
  <p:tag name="AS_UNIQUEID" val="1159"/>
</p:tagLst>
</file>

<file path=ppt/tags/tag202.xml><?xml version="1.0" encoding="utf-8"?>
<p:tagLst xmlns:p="http://schemas.openxmlformats.org/presentationml/2006/main">
  <p:tag name="AS_UNIQUEID" val="1160"/>
</p:tagLst>
</file>

<file path=ppt/tags/tag203.xml><?xml version="1.0" encoding="utf-8"?>
<p:tagLst xmlns:p="http://schemas.openxmlformats.org/presentationml/2006/main">
  <p:tag name="AS_UNIQUEID" val="1161"/>
</p:tagLst>
</file>

<file path=ppt/tags/tag204.xml><?xml version="1.0" encoding="utf-8"?>
<p:tagLst xmlns:p="http://schemas.openxmlformats.org/presentationml/2006/main">
  <p:tag name="AS_UNIQUEID" val="1162"/>
</p:tagLst>
</file>

<file path=ppt/tags/tag205.xml><?xml version="1.0" encoding="utf-8"?>
<p:tagLst xmlns:p="http://schemas.openxmlformats.org/presentationml/2006/main">
  <p:tag name="AS_UNIQUEID" val="1163"/>
</p:tagLst>
</file>

<file path=ppt/tags/tag206.xml><?xml version="1.0" encoding="utf-8"?>
<p:tagLst xmlns:p="http://schemas.openxmlformats.org/presentationml/2006/main">
  <p:tag name="AS_UNIQUEID" val="1164"/>
</p:tagLst>
</file>

<file path=ppt/tags/tag207.xml><?xml version="1.0" encoding="utf-8"?>
<p:tagLst xmlns:p="http://schemas.openxmlformats.org/presentationml/2006/main">
  <p:tag name="AS_UNIQUEID" val="1165"/>
</p:tagLst>
</file>

<file path=ppt/tags/tag208.xml><?xml version="1.0" encoding="utf-8"?>
<p:tagLst xmlns:p="http://schemas.openxmlformats.org/presentationml/2006/main">
  <p:tag name="AS_UNIQUEID" val="1166"/>
</p:tagLst>
</file>

<file path=ppt/tags/tag209.xml><?xml version="1.0" encoding="utf-8"?>
<p:tagLst xmlns:p="http://schemas.openxmlformats.org/presentationml/2006/main">
  <p:tag name="AS_UNIQUEID" val="26"/>
</p:tagLst>
</file>

<file path=ppt/tags/tag210.xml><?xml version="1.0" encoding="utf-8"?>
<p:tagLst xmlns:p="http://schemas.openxmlformats.org/presentationml/2006/main">
  <p:tag name="AS_UNIQUEID" val="28"/>
</p:tagLst>
</file>

<file path=ppt/tags/tag211.xml><?xml version="1.0" encoding="utf-8"?>
<p:tagLst xmlns:p="http://schemas.openxmlformats.org/presentationml/2006/main">
  <p:tag name="AS_UNIQUEID" val="29"/>
</p:tagLst>
</file>

<file path=ppt/tags/tag212.xml><?xml version="1.0" encoding="utf-8"?>
<p:tagLst xmlns:p="http://schemas.openxmlformats.org/presentationml/2006/main">
  <p:tag name="AS_UNIQUEID" val="30"/>
</p:tagLst>
</file>

<file path=ppt/tags/tag213.xml><?xml version="1.0" encoding="utf-8"?>
<p:tagLst xmlns:p="http://schemas.openxmlformats.org/presentationml/2006/main">
  <p:tag name="AS_UNIQUEID" val="31"/>
</p:tagLst>
</file>

<file path=ppt/tags/tag214.xml><?xml version="1.0" encoding="utf-8"?>
<p:tagLst xmlns:p="http://schemas.openxmlformats.org/presentationml/2006/main">
  <p:tag name="AS_UNIQUEID" val="32"/>
</p:tagLst>
</file>

<file path=ppt/tags/tag215.xml><?xml version="1.0" encoding="utf-8"?>
<p:tagLst xmlns:p="http://schemas.openxmlformats.org/presentationml/2006/main">
  <p:tag name="AS_UNIQUEID" val="33"/>
</p:tagLst>
</file>

<file path=ppt/tags/tag216.xml><?xml version="1.0" encoding="utf-8"?>
<p:tagLst xmlns:p="http://schemas.openxmlformats.org/presentationml/2006/main">
  <p:tag name="AS_UNIQUEID" val="34"/>
</p:tagLst>
</file>

<file path=ppt/tags/tag217.xml><?xml version="1.0" encoding="utf-8"?>
<p:tagLst xmlns:p="http://schemas.openxmlformats.org/presentationml/2006/main">
  <p:tag name="AS_UNIQUEID" val="35"/>
</p:tagLst>
</file>

<file path=ppt/tags/tag218.xml><?xml version="1.0" encoding="utf-8"?>
<p:tagLst xmlns:p="http://schemas.openxmlformats.org/presentationml/2006/main">
  <p:tag name="AS_UNIQUEID" val="36"/>
</p:tagLst>
</file>

<file path=ppt/tags/tag219.xml><?xml version="1.0" encoding="utf-8"?>
<p:tagLst xmlns:p="http://schemas.openxmlformats.org/presentationml/2006/main">
  <p:tag name="AS_UNIQUEID" val="37"/>
</p:tagLst>
</file>

<file path=ppt/tags/tag220.xml><?xml version="1.0" encoding="utf-8"?>
<p:tagLst xmlns:p="http://schemas.openxmlformats.org/presentationml/2006/main">
  <p:tag name="AS_UNIQUEID" val="38"/>
</p:tagLst>
</file>

<file path=ppt/tags/tag221.xml><?xml version="1.0" encoding="utf-8"?>
<p:tagLst xmlns:p="http://schemas.openxmlformats.org/presentationml/2006/main">
  <p:tag name="AS_UNIQUEID" val="39"/>
</p:tagLst>
</file>

<file path=ppt/tags/tag222.xml><?xml version="1.0" encoding="utf-8"?>
<p:tagLst xmlns:p="http://schemas.openxmlformats.org/presentationml/2006/main">
  <p:tag name="AS_UNIQUEID" val="40"/>
</p:tagLst>
</file>

<file path=ppt/tags/tag223.xml><?xml version="1.0" encoding="utf-8"?>
<p:tagLst xmlns:p="http://schemas.openxmlformats.org/presentationml/2006/main">
  <p:tag name="AS_UNIQUEID" val="41"/>
</p:tagLst>
</file>

<file path=ppt/tags/tag224.xml><?xml version="1.0" encoding="utf-8"?>
<p:tagLst xmlns:p="http://schemas.openxmlformats.org/presentationml/2006/main">
  <p:tag name="AS_UNIQUEID" val="42"/>
</p:tagLst>
</file>

<file path=ppt/tags/tag225.xml><?xml version="1.0" encoding="utf-8"?>
<p:tagLst xmlns:p="http://schemas.openxmlformats.org/presentationml/2006/main">
  <p:tag name="AS_UNIQUEID" val="43"/>
</p:tagLst>
</file>

<file path=ppt/tags/tag226.xml><?xml version="1.0" encoding="utf-8"?>
<p:tagLst xmlns:p="http://schemas.openxmlformats.org/presentationml/2006/main">
  <p:tag name="AS_UNIQUEID" val="44"/>
</p:tagLst>
</file>

<file path=ppt/tags/tag227.xml><?xml version="1.0" encoding="utf-8"?>
<p:tagLst xmlns:p="http://schemas.openxmlformats.org/presentationml/2006/main">
  <p:tag name="AS_UNIQUEID" val="45"/>
</p:tagLst>
</file>

<file path=ppt/tags/tag228.xml><?xml version="1.0" encoding="utf-8"?>
<p:tagLst xmlns:p="http://schemas.openxmlformats.org/presentationml/2006/main">
  <p:tag name="AS_UNIQUEID" val="46"/>
</p:tagLst>
</file>

<file path=ppt/tags/tag229.xml><?xml version="1.0" encoding="utf-8"?>
<p:tagLst xmlns:p="http://schemas.openxmlformats.org/presentationml/2006/main">
  <p:tag name="AS_UNIQUEID" val="47"/>
</p:tagLst>
</file>

<file path=ppt/tags/tag230.xml><?xml version="1.0" encoding="utf-8"?>
<p:tagLst xmlns:p="http://schemas.openxmlformats.org/presentationml/2006/main">
  <p:tag name="AS_UNIQUEID" val="48"/>
</p:tagLst>
</file>

<file path=ppt/tags/tag231.xml><?xml version="1.0" encoding="utf-8"?>
<p:tagLst xmlns:p="http://schemas.openxmlformats.org/presentationml/2006/main">
  <p:tag name="AS_UNIQUEID" val="49"/>
</p:tagLst>
</file>

<file path=ppt/tags/tag232.xml><?xml version="1.0" encoding="utf-8"?>
<p:tagLst xmlns:p="http://schemas.openxmlformats.org/presentationml/2006/main">
  <p:tag name="AS_UNIQUEID" val="51"/>
</p:tagLst>
</file>

<file path=ppt/tags/tag233.xml><?xml version="1.0" encoding="utf-8"?>
<p:tagLst xmlns:p="http://schemas.openxmlformats.org/presentationml/2006/main">
  <p:tag name="AS_UNIQUEID" val="52"/>
</p:tagLst>
</file>

<file path=ppt/tags/tag234.xml><?xml version="1.0" encoding="utf-8"?>
<p:tagLst xmlns:p="http://schemas.openxmlformats.org/presentationml/2006/main">
  <p:tag name="AS_UNIQUEID" val="53"/>
</p:tagLst>
</file>

<file path=ppt/tags/tag235.xml><?xml version="1.0" encoding="utf-8"?>
<p:tagLst xmlns:p="http://schemas.openxmlformats.org/presentationml/2006/main">
  <p:tag name="AS_UNIQUEID" val="54"/>
</p:tagLst>
</file>

<file path=ppt/tags/tag236.xml><?xml version="1.0" encoding="utf-8"?>
<p:tagLst xmlns:p="http://schemas.openxmlformats.org/presentationml/2006/main">
  <p:tag name="AS_UNIQUEID" val="55"/>
</p:tagLst>
</file>

<file path=ppt/tags/tag237.xml><?xml version="1.0" encoding="utf-8"?>
<p:tagLst xmlns:p="http://schemas.openxmlformats.org/presentationml/2006/main">
  <p:tag name="AS_UNIQUEID" val="56"/>
</p:tagLst>
</file>

<file path=ppt/tags/tag238.xml><?xml version="1.0" encoding="utf-8"?>
<p:tagLst xmlns:p="http://schemas.openxmlformats.org/presentationml/2006/main">
  <p:tag name="AS_UNIQUEID" val="57"/>
</p:tagLst>
</file>

<file path=ppt/tags/tag239.xml><?xml version="1.0" encoding="utf-8"?>
<p:tagLst xmlns:p="http://schemas.openxmlformats.org/presentationml/2006/main">
  <p:tag name="AS_UNIQUEID" val="58"/>
</p:tagLst>
</file>

<file path=ppt/tags/tag240.xml><?xml version="1.0" encoding="utf-8"?>
<p:tagLst xmlns:p="http://schemas.openxmlformats.org/presentationml/2006/main">
  <p:tag name="AS_UNIQUEID" val="59"/>
</p:tagLst>
</file>

<file path=ppt/tags/tag241.xml><?xml version="1.0" encoding="utf-8"?>
<p:tagLst xmlns:p="http://schemas.openxmlformats.org/presentationml/2006/main">
  <p:tag name="AS_UNIQUEID" val="60"/>
</p:tagLst>
</file>

<file path=ppt/tags/tag242.xml><?xml version="1.0" encoding="utf-8"?>
<p:tagLst xmlns:p="http://schemas.openxmlformats.org/presentationml/2006/main">
  <p:tag name="AS_UNIQUEID" val="61"/>
</p:tagLst>
</file>

<file path=ppt/tags/tag243.xml><?xml version="1.0" encoding="utf-8"?>
<p:tagLst xmlns:p="http://schemas.openxmlformats.org/presentationml/2006/main">
  <p:tag name="AS_UNIQUEID" val="62"/>
</p:tagLst>
</file>

<file path=ppt/tags/tag244.xml><?xml version="1.0" encoding="utf-8"?>
<p:tagLst xmlns:p="http://schemas.openxmlformats.org/presentationml/2006/main">
  <p:tag name="AS_UNIQUEID" val="63"/>
</p:tagLst>
</file>

<file path=ppt/tags/tag245.xml><?xml version="1.0" encoding="utf-8"?>
<p:tagLst xmlns:p="http://schemas.openxmlformats.org/presentationml/2006/main">
  <p:tag name="AS_UNIQUEID" val="64"/>
</p:tagLst>
</file>

<file path=ppt/tags/tag246.xml><?xml version="1.0" encoding="utf-8"?>
<p:tagLst xmlns:p="http://schemas.openxmlformats.org/presentationml/2006/main">
  <p:tag name="AS_UNIQUEID" val="65"/>
</p:tagLst>
</file>

<file path=ppt/tags/tag247.xml><?xml version="1.0" encoding="utf-8"?>
<p:tagLst xmlns:p="http://schemas.openxmlformats.org/presentationml/2006/main">
  <p:tag name="AS_UNIQUEID" val="66"/>
</p:tagLst>
</file>

<file path=ppt/tags/tag248.xml><?xml version="1.0" encoding="utf-8"?>
<p:tagLst xmlns:p="http://schemas.openxmlformats.org/presentationml/2006/main">
  <p:tag name="AS_UNIQUEID" val="67"/>
</p:tagLst>
</file>

<file path=ppt/tags/tag249.xml><?xml version="1.0" encoding="utf-8"?>
<p:tagLst xmlns:p="http://schemas.openxmlformats.org/presentationml/2006/main">
  <p:tag name="AS_UNIQUEID" val="68"/>
</p:tagLst>
</file>

<file path=ppt/tags/tag250.xml><?xml version="1.0" encoding="utf-8"?>
<p:tagLst xmlns:p="http://schemas.openxmlformats.org/presentationml/2006/main">
  <p:tag name="AS_UNIQUEID" val="69"/>
</p:tagLst>
</file>

<file path=ppt/tags/tag251.xml><?xml version="1.0" encoding="utf-8"?>
<p:tagLst xmlns:p="http://schemas.openxmlformats.org/presentationml/2006/main">
  <p:tag name="AS_UNIQUEID" val="70"/>
</p:tagLst>
</file>

<file path=ppt/tags/tag252.xml><?xml version="1.0" encoding="utf-8"?>
<p:tagLst xmlns:p="http://schemas.openxmlformats.org/presentationml/2006/main">
  <p:tag name="AS_UNIQUEID" val="1167"/>
</p:tagLst>
</file>

<file path=ppt/tags/tag253.xml><?xml version="1.0" encoding="utf-8"?>
<p:tagLst xmlns:p="http://schemas.openxmlformats.org/presentationml/2006/main">
  <p:tag name="AS_UNIQUEID" val="1168"/>
</p:tagLst>
</file>

<file path=ppt/tags/tag254.xml><?xml version="1.0" encoding="utf-8"?>
<p:tagLst xmlns:p="http://schemas.openxmlformats.org/presentationml/2006/main">
  <p:tag name="AS_UNIQUEID" val="1169"/>
</p:tagLst>
</file>

<file path=ppt/tags/tag255.xml><?xml version="1.0" encoding="utf-8"?>
<p:tagLst xmlns:p="http://schemas.openxmlformats.org/presentationml/2006/main">
  <p:tag name="AS_UNIQUEID" val="76"/>
</p:tagLst>
</file>

<file path=ppt/tags/tag256.xml><?xml version="1.0" encoding="utf-8"?>
<p:tagLst xmlns:p="http://schemas.openxmlformats.org/presentationml/2006/main">
  <p:tag name="AS_UNIQUEID" val="1170"/>
</p:tagLst>
</file>

<file path=ppt/tags/tag257.xml><?xml version="1.0" encoding="utf-8"?>
<p:tagLst xmlns:p="http://schemas.openxmlformats.org/presentationml/2006/main">
  <p:tag name="AS_UNIQUEID" val="1171"/>
</p:tagLst>
</file>

<file path=ppt/tags/tag258.xml><?xml version="1.0" encoding="utf-8"?>
<p:tagLst xmlns:p="http://schemas.openxmlformats.org/presentationml/2006/main">
  <p:tag name="AS_UNIQUEID" val="1172"/>
</p:tagLst>
</file>

<file path=ppt/tags/tag259.xml><?xml version="1.0" encoding="utf-8"?>
<p:tagLst xmlns:p="http://schemas.openxmlformats.org/presentationml/2006/main">
  <p:tag name="AS_UNIQUEID" val="1173"/>
</p:tagLst>
</file>

<file path=ppt/tags/tag260.xml><?xml version="1.0" encoding="utf-8"?>
<p:tagLst xmlns:p="http://schemas.openxmlformats.org/presentationml/2006/main">
  <p:tag name="AS_UNIQUEID" val="1174"/>
</p:tagLst>
</file>

<file path=ppt/tags/tag261.xml><?xml version="1.0" encoding="utf-8"?>
<p:tagLst xmlns:p="http://schemas.openxmlformats.org/presentationml/2006/main">
  <p:tag name="AS_UNIQUEID" val="1175"/>
</p:tagLst>
</file>

<file path=ppt/tags/tag262.xml><?xml version="1.0" encoding="utf-8"?>
<p:tagLst xmlns:p="http://schemas.openxmlformats.org/presentationml/2006/main">
  <p:tag name="AS_UNIQUEID" val="1176"/>
</p:tagLst>
</file>

<file path=ppt/tags/tag263.xml><?xml version="1.0" encoding="utf-8"?>
<p:tagLst xmlns:p="http://schemas.openxmlformats.org/presentationml/2006/main">
  <p:tag name="AS_UNIQUEID" val="1177"/>
</p:tagLst>
</file>

<file path=ppt/tags/tag264.xml><?xml version="1.0" encoding="utf-8"?>
<p:tagLst xmlns:p="http://schemas.openxmlformats.org/presentationml/2006/main">
  <p:tag name="AS_UNIQUEID" val="1178"/>
</p:tagLst>
</file>

<file path=ppt/tags/tag265.xml><?xml version="1.0" encoding="utf-8"?>
<p:tagLst xmlns:p="http://schemas.openxmlformats.org/presentationml/2006/main">
  <p:tag name="AS_UNIQUEID" val="1179"/>
</p:tagLst>
</file>

<file path=ppt/tags/tag266.xml><?xml version="1.0" encoding="utf-8"?>
<p:tagLst xmlns:p="http://schemas.openxmlformats.org/presentationml/2006/main">
  <p:tag name="AS_UNIQUEID" val="1180"/>
</p:tagLst>
</file>

<file path=ppt/tags/tag267.xml><?xml version="1.0" encoding="utf-8"?>
<p:tagLst xmlns:p="http://schemas.openxmlformats.org/presentationml/2006/main">
  <p:tag name="AS_UNIQUEID" val="1181"/>
</p:tagLst>
</file>

<file path=ppt/tags/tag268.xml><?xml version="1.0" encoding="utf-8"?>
<p:tagLst xmlns:p="http://schemas.openxmlformats.org/presentationml/2006/main">
  <p:tag name="AS_UNIQUEID" val="1182"/>
</p:tagLst>
</file>

<file path=ppt/tags/tag269.xml><?xml version="1.0" encoding="utf-8"?>
<p:tagLst xmlns:p="http://schemas.openxmlformats.org/presentationml/2006/main">
  <p:tag name="AS_UNIQUEID" val="1183"/>
</p:tagLst>
</file>

<file path=ppt/tags/tag270.xml><?xml version="1.0" encoding="utf-8"?>
<p:tagLst xmlns:p="http://schemas.openxmlformats.org/presentationml/2006/main">
  <p:tag name="AS_UNIQUEID" val="1184"/>
</p:tagLst>
</file>

<file path=ppt/tags/tag271.xml><?xml version="1.0" encoding="utf-8"?>
<p:tagLst xmlns:p="http://schemas.openxmlformats.org/presentationml/2006/main">
  <p:tag name="AS_UNIQUEID" val="1185"/>
</p:tagLst>
</file>

<file path=ppt/tags/tag272.xml><?xml version="1.0" encoding="utf-8"?>
<p:tagLst xmlns:p="http://schemas.openxmlformats.org/presentationml/2006/main">
  <p:tag name="AS_UNIQUEID" val="1186"/>
</p:tagLst>
</file>

<file path=ppt/tags/tag273.xml><?xml version="1.0" encoding="utf-8"?>
<p:tagLst xmlns:p="http://schemas.openxmlformats.org/presentationml/2006/main">
  <p:tag name="AS_UNIQUEID" val="1187"/>
</p:tagLst>
</file>

<file path=ppt/tags/tag274.xml><?xml version="1.0" encoding="utf-8"?>
<p:tagLst xmlns:p="http://schemas.openxmlformats.org/presentationml/2006/main">
  <p:tag name="AS_UNIQUEID" val="1188"/>
</p:tagLst>
</file>

<file path=ppt/tags/tag275.xml><?xml version="1.0" encoding="utf-8"?>
<p:tagLst xmlns:p="http://schemas.openxmlformats.org/presentationml/2006/main">
  <p:tag name="AS_UNIQUEID" val="1189"/>
</p:tagLst>
</file>

<file path=ppt/tags/tag276.xml><?xml version="1.0" encoding="utf-8"?>
<p:tagLst xmlns:p="http://schemas.openxmlformats.org/presentationml/2006/main">
  <p:tag name="AS_UNIQUEID" val="1190"/>
</p:tagLst>
</file>

<file path=ppt/tags/tag277.xml><?xml version="1.0" encoding="utf-8"?>
<p:tagLst xmlns:p="http://schemas.openxmlformats.org/presentationml/2006/main">
  <p:tag name="AS_UNIQUEID" val="1191"/>
</p:tagLst>
</file>

<file path=ppt/tags/tag278.xml><?xml version="1.0" encoding="utf-8"?>
<p:tagLst xmlns:p="http://schemas.openxmlformats.org/presentationml/2006/main">
  <p:tag name="AS_UNIQUEID" val="1192"/>
</p:tagLst>
</file>

<file path=ppt/tags/tag279.xml><?xml version="1.0" encoding="utf-8"?>
<p:tagLst xmlns:p="http://schemas.openxmlformats.org/presentationml/2006/main">
  <p:tag name="AS_UNIQUEID" val="1193"/>
</p:tagLst>
</file>

<file path=ppt/tags/tag280.xml><?xml version="1.0" encoding="utf-8"?>
<p:tagLst xmlns:p="http://schemas.openxmlformats.org/presentationml/2006/main">
  <p:tag name="AS_UNIQUEID" val="1194"/>
</p:tagLst>
</file>

<file path=ppt/tags/tag281.xml><?xml version="1.0" encoding="utf-8"?>
<p:tagLst xmlns:p="http://schemas.openxmlformats.org/presentationml/2006/main">
  <p:tag name="AS_UNIQUEID" val="1195"/>
</p:tagLst>
</file>

<file path=ppt/tags/tag282.xml><?xml version="1.0" encoding="utf-8"?>
<p:tagLst xmlns:p="http://schemas.openxmlformats.org/presentationml/2006/main">
  <p:tag name="AS_UNIQUEID" val="1196"/>
</p:tagLst>
</file>

<file path=ppt/tags/tag283.xml><?xml version="1.0" encoding="utf-8"?>
<p:tagLst xmlns:p="http://schemas.openxmlformats.org/presentationml/2006/main">
  <p:tag name="AS_UNIQUEID" val="1197"/>
</p:tagLst>
</file>

<file path=ppt/tags/tag284.xml><?xml version="1.0" encoding="utf-8"?>
<p:tagLst xmlns:p="http://schemas.openxmlformats.org/presentationml/2006/main">
  <p:tag name="AS_UNIQUEID" val="1198"/>
</p:tagLst>
</file>

<file path=ppt/tags/tag285.xml><?xml version="1.0" encoding="utf-8"?>
<p:tagLst xmlns:p="http://schemas.openxmlformats.org/presentationml/2006/main">
  <p:tag name="AS_UNIQUEID" val="1199"/>
</p:tagLst>
</file>

<file path=ppt/tags/tag286.xml><?xml version="1.0" encoding="utf-8"?>
<p:tagLst xmlns:p="http://schemas.openxmlformats.org/presentationml/2006/main">
  <p:tag name="AS_UNIQUEID" val="1200"/>
</p:tagLst>
</file>

<file path=ppt/tags/tag287.xml><?xml version="1.0" encoding="utf-8"?>
<p:tagLst xmlns:p="http://schemas.openxmlformats.org/presentationml/2006/main">
  <p:tag name="AS_UNIQUEID" val="1201"/>
</p:tagLst>
</file>

<file path=ppt/tags/tag288.xml><?xml version="1.0" encoding="utf-8"?>
<p:tagLst xmlns:p="http://schemas.openxmlformats.org/presentationml/2006/main">
  <p:tag name="AS_UNIQUEID" val="1202"/>
</p:tagLst>
</file>

<file path=ppt/tags/tag289.xml><?xml version="1.0" encoding="utf-8"?>
<p:tagLst xmlns:p="http://schemas.openxmlformats.org/presentationml/2006/main">
  <p:tag name="AS_UNIQUEID" val="1203"/>
</p:tagLst>
</file>

<file path=ppt/tags/tag290.xml><?xml version="1.0" encoding="utf-8"?>
<p:tagLst xmlns:p="http://schemas.openxmlformats.org/presentationml/2006/main">
  <p:tag name="AS_UNIQUEID" val="1204"/>
</p:tagLst>
</file>

<file path=ppt/tags/tag291.xml><?xml version="1.0" encoding="utf-8"?>
<p:tagLst xmlns:p="http://schemas.openxmlformats.org/presentationml/2006/main">
  <p:tag name="AS_UNIQUEID" val="1205"/>
</p:tagLst>
</file>

<file path=ppt/tags/tag292.xml><?xml version="1.0" encoding="utf-8"?>
<p:tagLst xmlns:p="http://schemas.openxmlformats.org/presentationml/2006/main">
  <p:tag name="AS_UNIQUEID" val="1206"/>
</p:tagLst>
</file>

<file path=ppt/tags/tag293.xml><?xml version="1.0" encoding="utf-8"?>
<p:tagLst xmlns:p="http://schemas.openxmlformats.org/presentationml/2006/main">
  <p:tag name="AS_UNIQUEID" val="1207"/>
</p:tagLst>
</file>

<file path=ppt/tags/tag294.xml><?xml version="1.0" encoding="utf-8"?>
<p:tagLst xmlns:p="http://schemas.openxmlformats.org/presentationml/2006/main">
  <p:tag name="AS_UNIQUEID" val="1208"/>
</p:tagLst>
</file>

<file path=ppt/tags/tag295.xml><?xml version="1.0" encoding="utf-8"?>
<p:tagLst xmlns:p="http://schemas.openxmlformats.org/presentationml/2006/main">
  <p:tag name="AS_UNIQUEID" val="1209"/>
</p:tagLst>
</file>

<file path=ppt/tags/tag296.xml><?xml version="1.0" encoding="utf-8"?>
<p:tagLst xmlns:p="http://schemas.openxmlformats.org/presentationml/2006/main">
  <p:tag name="AS_UNIQUEID" val="1210"/>
</p:tagLst>
</file>

<file path=ppt/tags/tag297.xml><?xml version="1.0" encoding="utf-8"?>
<p:tagLst xmlns:p="http://schemas.openxmlformats.org/presentationml/2006/main">
  <p:tag name="AS_UNIQUEID" val="1211"/>
</p:tagLst>
</file>

<file path=ppt/tags/tag298.xml><?xml version="1.0" encoding="utf-8"?>
<p:tagLst xmlns:p="http://schemas.openxmlformats.org/presentationml/2006/main">
  <p:tag name="AS_UNIQUEID" val="1212"/>
</p:tagLst>
</file>

<file path=ppt/tags/tag299.xml><?xml version="1.0" encoding="utf-8"?>
<p:tagLst xmlns:p="http://schemas.openxmlformats.org/presentationml/2006/main">
  <p:tag name="AS_UNIQUEID" val="1213"/>
</p:tagLst>
</file>

<file path=ppt/tags/tag300.xml><?xml version="1.0" encoding="utf-8"?>
<p:tagLst xmlns:p="http://schemas.openxmlformats.org/presentationml/2006/main">
  <p:tag name="AS_UNIQUEID" val="1214"/>
</p:tagLst>
</file>

<file path=ppt/tags/tag301.xml><?xml version="1.0" encoding="utf-8"?>
<p:tagLst xmlns:p="http://schemas.openxmlformats.org/presentationml/2006/main">
  <p:tag name="AS_UNIQUEID" val="462"/>
</p:tagLst>
</file>

<file path=ppt/tags/tag302.xml><?xml version="1.0" encoding="utf-8"?>
<p:tagLst xmlns:p="http://schemas.openxmlformats.org/presentationml/2006/main">
  <p:tag name="AS_UNIQUEID" val="438"/>
</p:tagLst>
</file>

<file path=ppt/tags/tag303.xml><?xml version="1.0" encoding="utf-8"?>
<p:tagLst xmlns:p="http://schemas.openxmlformats.org/presentationml/2006/main">
  <p:tag name="AS_UNIQUEID" val="1215"/>
</p:tagLst>
</file>

<file path=ppt/tags/tag304.xml><?xml version="1.0" encoding="utf-8"?>
<p:tagLst xmlns:p="http://schemas.openxmlformats.org/presentationml/2006/main">
  <p:tag name="AS_UNIQUEID" val="1216"/>
</p:tagLst>
</file>

<file path=ppt/tags/tag305.xml><?xml version="1.0" encoding="utf-8"?>
<p:tagLst xmlns:p="http://schemas.openxmlformats.org/presentationml/2006/main">
  <p:tag name="AS_UNIQUEID" val="1217"/>
</p:tagLst>
</file>

<file path=ppt/tags/tag306.xml><?xml version="1.0" encoding="utf-8"?>
<p:tagLst xmlns:p="http://schemas.openxmlformats.org/presentationml/2006/main">
  <p:tag name="AS_UNIQUEID" val="439"/>
</p:tagLst>
</file>

<file path=ppt/tags/tag307.xml><?xml version="1.0" encoding="utf-8"?>
<p:tagLst xmlns:p="http://schemas.openxmlformats.org/presentationml/2006/main">
  <p:tag name="AS_UNIQUEID" val="440"/>
</p:tagLst>
</file>

<file path=ppt/tags/tag308.xml><?xml version="1.0" encoding="utf-8"?>
<p:tagLst xmlns:p="http://schemas.openxmlformats.org/presentationml/2006/main">
  <p:tag name="AS_UNIQUEID" val="441"/>
</p:tagLst>
</file>

<file path=ppt/tags/tag309.xml><?xml version="1.0" encoding="utf-8"?>
<p:tagLst xmlns:p="http://schemas.openxmlformats.org/presentationml/2006/main">
  <p:tag name="AS_UNIQUEID" val="442"/>
</p:tagLst>
</file>

<file path=ppt/tags/tag310.xml><?xml version="1.0" encoding="utf-8"?>
<p:tagLst xmlns:p="http://schemas.openxmlformats.org/presentationml/2006/main">
  <p:tag name="AS_UNIQUEID" val="443"/>
</p:tagLst>
</file>

<file path=ppt/tags/tag311.xml><?xml version="1.0" encoding="utf-8"?>
<p:tagLst xmlns:p="http://schemas.openxmlformats.org/presentationml/2006/main">
  <p:tag name="AS_UNIQUEID" val="444"/>
</p:tagLst>
</file>

<file path=ppt/tags/tag312.xml><?xml version="1.0" encoding="utf-8"?>
<p:tagLst xmlns:p="http://schemas.openxmlformats.org/presentationml/2006/main">
  <p:tag name="AS_UNIQUEID" val="445"/>
</p:tagLst>
</file>

<file path=ppt/tags/tag313.xml><?xml version="1.0" encoding="utf-8"?>
<p:tagLst xmlns:p="http://schemas.openxmlformats.org/presentationml/2006/main">
  <p:tag name="AS_UNIQUEID" val="446"/>
</p:tagLst>
</file>

<file path=ppt/tags/tag314.xml><?xml version="1.0" encoding="utf-8"?>
<p:tagLst xmlns:p="http://schemas.openxmlformats.org/presentationml/2006/main">
  <p:tag name="AS_UNIQUEID" val="447"/>
</p:tagLst>
</file>

<file path=ppt/tags/tag315.xml><?xml version="1.0" encoding="utf-8"?>
<p:tagLst xmlns:p="http://schemas.openxmlformats.org/presentationml/2006/main">
  <p:tag name="AS_UNIQUEID" val="448"/>
</p:tagLst>
</file>

<file path=ppt/tags/tag316.xml><?xml version="1.0" encoding="utf-8"?>
<p:tagLst xmlns:p="http://schemas.openxmlformats.org/presentationml/2006/main">
  <p:tag name="AS_UNIQUEID" val="449"/>
</p:tagLst>
</file>

<file path=ppt/tags/tag317.xml><?xml version="1.0" encoding="utf-8"?>
<p:tagLst xmlns:p="http://schemas.openxmlformats.org/presentationml/2006/main">
  <p:tag name="AS_UNIQUEID" val="450"/>
</p:tagLst>
</file>

<file path=ppt/tags/tag318.xml><?xml version="1.0" encoding="utf-8"?>
<p:tagLst xmlns:p="http://schemas.openxmlformats.org/presentationml/2006/main">
  <p:tag name="AS_UNIQUEID" val="451"/>
</p:tagLst>
</file>

<file path=ppt/tags/tag319.xml><?xml version="1.0" encoding="utf-8"?>
<p:tagLst xmlns:p="http://schemas.openxmlformats.org/presentationml/2006/main">
  <p:tag name="AS_UNIQUEID" val="452"/>
</p:tagLst>
</file>

<file path=ppt/tags/tag320.xml><?xml version="1.0" encoding="utf-8"?>
<p:tagLst xmlns:p="http://schemas.openxmlformats.org/presentationml/2006/main">
  <p:tag name="AS_UNIQUEID" val="453"/>
</p:tagLst>
</file>

<file path=ppt/tags/tag321.xml><?xml version="1.0" encoding="utf-8"?>
<p:tagLst xmlns:p="http://schemas.openxmlformats.org/presentationml/2006/main">
  <p:tag name="AS_UNIQUEID" val="454"/>
</p:tagLst>
</file>

<file path=ppt/tags/tag322.xml><?xml version="1.0" encoding="utf-8"?>
<p:tagLst xmlns:p="http://schemas.openxmlformats.org/presentationml/2006/main">
  <p:tag name="AS_UNIQUEID" val="455"/>
</p:tagLst>
</file>

<file path=ppt/tags/tag323.xml><?xml version="1.0" encoding="utf-8"?>
<p:tagLst xmlns:p="http://schemas.openxmlformats.org/presentationml/2006/main">
  <p:tag name="AS_UNIQUEID" val="456"/>
</p:tagLst>
</file>

<file path=ppt/tags/tag324.xml><?xml version="1.0" encoding="utf-8"?>
<p:tagLst xmlns:p="http://schemas.openxmlformats.org/presentationml/2006/main">
  <p:tag name="AS_UNIQUEID" val="457"/>
</p:tagLst>
</file>

<file path=ppt/tags/tag325.xml><?xml version="1.0" encoding="utf-8"?>
<p:tagLst xmlns:p="http://schemas.openxmlformats.org/presentationml/2006/main">
  <p:tag name="AS_UNIQUEID" val="458"/>
</p:tagLst>
</file>

<file path=ppt/tags/tag326.xml><?xml version="1.0" encoding="utf-8"?>
<p:tagLst xmlns:p="http://schemas.openxmlformats.org/presentationml/2006/main">
  <p:tag name="AS_UNIQUEID" val="459"/>
</p:tagLst>
</file>

<file path=ppt/tags/tag327.xml><?xml version="1.0" encoding="utf-8"?>
<p:tagLst xmlns:p="http://schemas.openxmlformats.org/presentationml/2006/main">
  <p:tag name="AS_UNIQUEID" val="460"/>
</p:tagLst>
</file>

<file path=ppt/tags/tag328.xml><?xml version="1.0" encoding="utf-8"?>
<p:tagLst xmlns:p="http://schemas.openxmlformats.org/presentationml/2006/main">
  <p:tag name="AS_UNIQUEID" val="461"/>
</p:tagLst>
</file>

<file path=ppt/tags/tag329.xml><?xml version="1.0" encoding="utf-8"?>
<p:tagLst xmlns:p="http://schemas.openxmlformats.org/presentationml/2006/main">
  <p:tag name="AS_UNIQUEID" val="1218"/>
</p:tagLst>
</file>

<file path=ppt/tags/tag330.xml><?xml version="1.0" encoding="utf-8"?>
<p:tagLst xmlns:p="http://schemas.openxmlformats.org/presentationml/2006/main">
  <p:tag name="AS_UNIQUEID" val="1219"/>
</p:tagLst>
</file>

<file path=ppt/tags/tag331.xml><?xml version="1.0" encoding="utf-8"?>
<p:tagLst xmlns:p="http://schemas.openxmlformats.org/presentationml/2006/main">
  <p:tag name="AS_UNIQUEID" val="1220"/>
</p:tagLst>
</file>

<file path=ppt/tags/tag332.xml><?xml version="1.0" encoding="utf-8"?>
<p:tagLst xmlns:p="http://schemas.openxmlformats.org/presentationml/2006/main">
  <p:tag name="AS_UNIQUEID" val="1221"/>
</p:tagLst>
</file>

<file path=ppt/tags/tag333.xml><?xml version="1.0" encoding="utf-8"?>
<p:tagLst xmlns:p="http://schemas.openxmlformats.org/presentationml/2006/main">
  <p:tag name="AS_UNIQUEID" val="1222"/>
</p:tagLst>
</file>

<file path=ppt/tags/tag334.xml><?xml version="1.0" encoding="utf-8"?>
<p:tagLst xmlns:p="http://schemas.openxmlformats.org/presentationml/2006/main">
  <p:tag name="AS_UNIQUEID" val="1223"/>
</p:tagLst>
</file>

<file path=ppt/tags/tag335.xml><?xml version="1.0" encoding="utf-8"?>
<p:tagLst xmlns:p="http://schemas.openxmlformats.org/presentationml/2006/main">
  <p:tag name="AS_UNIQUEID" val="1224"/>
</p:tagLst>
</file>

<file path=ppt/tags/tag336.xml><?xml version="1.0" encoding="utf-8"?>
<p:tagLst xmlns:p="http://schemas.openxmlformats.org/presentationml/2006/main">
  <p:tag name="AS_UNIQUEID" val="479"/>
</p:tagLst>
</file>

<file path=ppt/tags/tag337.xml><?xml version="1.0" encoding="utf-8"?>
<p:tagLst xmlns:p="http://schemas.openxmlformats.org/presentationml/2006/main">
  <p:tag name="AS_UNIQUEID" val="482"/>
</p:tagLst>
</file>

<file path=ppt/tags/tag338.xml><?xml version="1.0" encoding="utf-8"?>
<p:tagLst xmlns:p="http://schemas.openxmlformats.org/presentationml/2006/main">
  <p:tag name="AS_UNIQUEID" val="483"/>
</p:tagLst>
</file>

<file path=ppt/tags/tag339.xml><?xml version="1.0" encoding="utf-8"?>
<p:tagLst xmlns:p="http://schemas.openxmlformats.org/presentationml/2006/main">
  <p:tag name="AS_UNIQUEID" val="484"/>
</p:tagLst>
</file>

<file path=ppt/tags/tag340.xml><?xml version="1.0" encoding="utf-8"?>
<p:tagLst xmlns:p="http://schemas.openxmlformats.org/presentationml/2006/main">
  <p:tag name="AS_UNIQUEID" val="485"/>
</p:tagLst>
</file>

<file path=ppt/tags/tag341.xml><?xml version="1.0" encoding="utf-8"?>
<p:tagLst xmlns:p="http://schemas.openxmlformats.org/presentationml/2006/main">
  <p:tag name="AS_UNIQUEID" val="486"/>
</p:tagLst>
</file>

<file path=ppt/tags/tag342.xml><?xml version="1.0" encoding="utf-8"?>
<p:tagLst xmlns:p="http://schemas.openxmlformats.org/presentationml/2006/main">
  <p:tag name="AS_UNIQUEID" val="487"/>
</p:tagLst>
</file>

<file path=ppt/tags/tag343.xml><?xml version="1.0" encoding="utf-8"?>
<p:tagLst xmlns:p="http://schemas.openxmlformats.org/presentationml/2006/main">
  <p:tag name="AS_UNIQUEID" val="488"/>
</p:tagLst>
</file>

<file path=ppt/tags/tag344.xml><?xml version="1.0" encoding="utf-8"?>
<p:tagLst xmlns:p="http://schemas.openxmlformats.org/presentationml/2006/main">
  <p:tag name="AS_UNIQUEID" val="489"/>
</p:tagLst>
</file>

<file path=ppt/tags/tag345.xml><?xml version="1.0" encoding="utf-8"?>
<p:tagLst xmlns:p="http://schemas.openxmlformats.org/presentationml/2006/main">
  <p:tag name="AS_UNIQUEID" val="490"/>
</p:tagLst>
</file>

<file path=ppt/tags/tag346.xml><?xml version="1.0" encoding="utf-8"?>
<p:tagLst xmlns:p="http://schemas.openxmlformats.org/presentationml/2006/main">
  <p:tag name="AS_UNIQUEID" val="491"/>
</p:tagLst>
</file>

<file path=ppt/tags/tag347.xml><?xml version="1.0" encoding="utf-8"?>
<p:tagLst xmlns:p="http://schemas.openxmlformats.org/presentationml/2006/main">
  <p:tag name="AS_UNIQUEID" val="492"/>
</p:tagLst>
</file>

<file path=ppt/tags/tag348.xml><?xml version="1.0" encoding="utf-8"?>
<p:tagLst xmlns:p="http://schemas.openxmlformats.org/presentationml/2006/main">
  <p:tag name="AS_UNIQUEID" val="493"/>
</p:tagLst>
</file>

<file path=ppt/tags/tag349.xml><?xml version="1.0" encoding="utf-8"?>
<p:tagLst xmlns:p="http://schemas.openxmlformats.org/presentationml/2006/main">
  <p:tag name="AS_UNIQUEID" val="494"/>
</p:tagLst>
</file>

<file path=ppt/tags/tag350.xml><?xml version="1.0" encoding="utf-8"?>
<p:tagLst xmlns:p="http://schemas.openxmlformats.org/presentationml/2006/main">
  <p:tag name="AS_UNIQUEID" val="495"/>
</p:tagLst>
</file>

<file path=ppt/tags/tag351.xml><?xml version="1.0" encoding="utf-8"?>
<p:tagLst xmlns:p="http://schemas.openxmlformats.org/presentationml/2006/main">
  <p:tag name="AS_UNIQUEID" val="496"/>
</p:tagLst>
</file>

<file path=ppt/tags/tag352.xml><?xml version="1.0" encoding="utf-8"?>
<p:tagLst xmlns:p="http://schemas.openxmlformats.org/presentationml/2006/main">
  <p:tag name="AS_UNIQUEID" val="1225"/>
</p:tagLst>
</file>

<file path=ppt/tags/tag353.xml><?xml version="1.0" encoding="utf-8"?>
<p:tagLst xmlns:p="http://schemas.openxmlformats.org/presentationml/2006/main">
  <p:tag name="AS_UNIQUEID" val="1226"/>
</p:tagLst>
</file>

<file path=ppt/tags/tag354.xml><?xml version="1.0" encoding="utf-8"?>
<p:tagLst xmlns:p="http://schemas.openxmlformats.org/presentationml/2006/main">
  <p:tag name="AS_UNIQUEID" val="509"/>
  <p:tag name="KSO_WM_UNIT_TABLE_BEAUTIFY" val="smartTable{e1675032-7d8b-467d-afa4-771142bca344}"/>
</p:tagLst>
</file>

<file path=ppt/tags/tag355.xml><?xml version="1.0" encoding="utf-8"?>
<p:tagLst xmlns:p="http://schemas.openxmlformats.org/presentationml/2006/main">
  <p:tag name="AS_UNIQUEID" val="510"/>
</p:tagLst>
</file>

<file path=ppt/tags/tag356.xml><?xml version="1.0" encoding="utf-8"?>
<p:tagLst xmlns:p="http://schemas.openxmlformats.org/presentationml/2006/main">
  <p:tag name="AS_UNIQUEID" val="511"/>
</p:tagLst>
</file>

<file path=ppt/tags/tag357.xml><?xml version="1.0" encoding="utf-8"?>
<p:tagLst xmlns:p="http://schemas.openxmlformats.org/presentationml/2006/main">
  <p:tag name="AS_UNIQUEID" val="512"/>
</p:tagLst>
</file>

<file path=ppt/tags/tag358.xml><?xml version="1.0" encoding="utf-8"?>
<p:tagLst xmlns:p="http://schemas.openxmlformats.org/presentationml/2006/main">
  <p:tag name="AS_UNIQUEID" val="513"/>
</p:tagLst>
</file>

<file path=ppt/tags/tag359.xml><?xml version="1.0" encoding="utf-8"?>
<p:tagLst xmlns:p="http://schemas.openxmlformats.org/presentationml/2006/main">
  <p:tag name="AS_UNIQUEID" val="514"/>
</p:tagLst>
</file>

<file path=ppt/tags/tag360.xml><?xml version="1.0" encoding="utf-8"?>
<p:tagLst xmlns:p="http://schemas.openxmlformats.org/presentationml/2006/main">
  <p:tag name="AS_UNIQUEID" val="515"/>
</p:tagLst>
</file>

<file path=ppt/tags/tag361.xml><?xml version="1.0" encoding="utf-8"?>
<p:tagLst xmlns:p="http://schemas.openxmlformats.org/presentationml/2006/main">
  <p:tag name="AS_UNIQUEID" val="516"/>
</p:tagLst>
</file>

<file path=ppt/tags/tag362.xml><?xml version="1.0" encoding="utf-8"?>
<p:tagLst xmlns:p="http://schemas.openxmlformats.org/presentationml/2006/main">
  <p:tag name="AS_UNIQUEID" val="517"/>
</p:tagLst>
</file>

<file path=ppt/tags/tag363.xml><?xml version="1.0" encoding="utf-8"?>
<p:tagLst xmlns:p="http://schemas.openxmlformats.org/presentationml/2006/main">
  <p:tag name="AS_UNIQUEID" val="518"/>
</p:tagLst>
</file>

<file path=ppt/tags/tag364.xml><?xml version="1.0" encoding="utf-8"?>
<p:tagLst xmlns:p="http://schemas.openxmlformats.org/presentationml/2006/main">
  <p:tag name="AS_UNIQUEID" val="519"/>
</p:tagLst>
</file>

<file path=ppt/tags/tag365.xml><?xml version="1.0" encoding="utf-8"?>
<p:tagLst xmlns:p="http://schemas.openxmlformats.org/presentationml/2006/main">
  <p:tag name="AS_UNIQUEID" val="520"/>
</p:tagLst>
</file>

<file path=ppt/tags/tag366.xml><?xml version="1.0" encoding="utf-8"?>
<p:tagLst xmlns:p="http://schemas.openxmlformats.org/presentationml/2006/main">
  <p:tag name="AS_UNIQUEID" val="521"/>
</p:tagLst>
</file>

<file path=ppt/tags/tag367.xml><?xml version="1.0" encoding="utf-8"?>
<p:tagLst xmlns:p="http://schemas.openxmlformats.org/presentationml/2006/main">
  <p:tag name="AS_UNIQUEID" val="1227"/>
</p:tagLst>
</file>

<file path=ppt/tags/tag368.xml><?xml version="1.0" encoding="utf-8"?>
<p:tagLst xmlns:p="http://schemas.openxmlformats.org/presentationml/2006/main">
  <p:tag name="AS_UNIQUEID" val="1228"/>
</p:tagLst>
</file>

<file path=ppt/tags/tag369.xml><?xml version="1.0" encoding="utf-8"?>
<p:tagLst xmlns:p="http://schemas.openxmlformats.org/presentationml/2006/main">
  <p:tag name="AS_UNIQUEID" val="1229"/>
</p:tagLst>
</file>

<file path=ppt/tags/tag370.xml><?xml version="1.0" encoding="utf-8"?>
<p:tagLst xmlns:p="http://schemas.openxmlformats.org/presentationml/2006/main">
  <p:tag name="AS_UNIQUEID" val="1230"/>
</p:tagLst>
</file>

<file path=ppt/tags/tag371.xml><?xml version="1.0" encoding="utf-8"?>
<p:tagLst xmlns:p="http://schemas.openxmlformats.org/presentationml/2006/main">
  <p:tag name="AS_UNIQUEID" val="1231"/>
</p:tagLst>
</file>

<file path=ppt/tags/tag372.xml><?xml version="1.0" encoding="utf-8"?>
<p:tagLst xmlns:p="http://schemas.openxmlformats.org/presentationml/2006/main">
  <p:tag name="AS_UNIQUEID" val="1232"/>
</p:tagLst>
</file>

<file path=ppt/tags/tag373.xml><?xml version="1.0" encoding="utf-8"?>
<p:tagLst xmlns:p="http://schemas.openxmlformats.org/presentationml/2006/main">
  <p:tag name="AS_UNIQUEID" val="1233"/>
</p:tagLst>
</file>

<file path=ppt/tags/tag374.xml><?xml version="1.0" encoding="utf-8"?>
<p:tagLst xmlns:p="http://schemas.openxmlformats.org/presentationml/2006/main">
  <p:tag name="AS_UNIQUEID" val="1234"/>
</p:tagLst>
</file>

<file path=ppt/tags/tag375.xml><?xml version="1.0" encoding="utf-8"?>
<p:tagLst xmlns:p="http://schemas.openxmlformats.org/presentationml/2006/main">
  <p:tag name="AS_UNIQUEID" val="1235"/>
</p:tagLst>
</file>

<file path=ppt/tags/tag376.xml><?xml version="1.0" encoding="utf-8"?>
<p:tagLst xmlns:p="http://schemas.openxmlformats.org/presentationml/2006/main">
  <p:tag name="AS_UNIQUEID" val="1236"/>
</p:tagLst>
</file>

<file path=ppt/tags/tag377.xml><?xml version="1.0" encoding="utf-8"?>
<p:tagLst xmlns:p="http://schemas.openxmlformats.org/presentationml/2006/main">
  <p:tag name="AS_UNIQUEID" val="1237"/>
</p:tagLst>
</file>

<file path=ppt/tags/tag378.xml><?xml version="1.0" encoding="utf-8"?>
<p:tagLst xmlns:p="http://schemas.openxmlformats.org/presentationml/2006/main">
  <p:tag name="AS_UNIQUEID" val="1238"/>
</p:tagLst>
</file>

<file path=ppt/tags/tag379.xml><?xml version="1.0" encoding="utf-8"?>
<p:tagLst xmlns:p="http://schemas.openxmlformats.org/presentationml/2006/main">
  <p:tag name="AS_UNIQUEID" val="1239"/>
</p:tagLst>
</file>

<file path=ppt/tags/tag380.xml><?xml version="1.0" encoding="utf-8"?>
<p:tagLst xmlns:p="http://schemas.openxmlformats.org/presentationml/2006/main">
  <p:tag name="AS_UNIQUEID" val="1240"/>
</p:tagLst>
</file>

<file path=ppt/tags/tag381.xml><?xml version="1.0" encoding="utf-8"?>
<p:tagLst xmlns:p="http://schemas.openxmlformats.org/presentationml/2006/main">
  <p:tag name="AS_UNIQUEID" val="633"/>
</p:tagLst>
</file>

<file path=ppt/tags/tag382.xml><?xml version="1.0" encoding="utf-8"?>
<p:tagLst xmlns:p="http://schemas.openxmlformats.org/presentationml/2006/main">
  <p:tag name="AS_UNIQUEID" val="634"/>
</p:tagLst>
</file>

<file path=ppt/tags/tag383.xml><?xml version="1.0" encoding="utf-8"?>
<p:tagLst xmlns:p="http://schemas.openxmlformats.org/presentationml/2006/main">
  <p:tag name="AS_UNIQUEID" val="635"/>
</p:tagLst>
</file>

<file path=ppt/tags/tag384.xml><?xml version="1.0" encoding="utf-8"?>
<p:tagLst xmlns:p="http://schemas.openxmlformats.org/presentationml/2006/main">
  <p:tag name="AS_UNIQUEID" val="636"/>
</p:tagLst>
</file>

<file path=ppt/tags/tag385.xml><?xml version="1.0" encoding="utf-8"?>
<p:tagLst xmlns:p="http://schemas.openxmlformats.org/presentationml/2006/main">
  <p:tag name="AS_UNIQUEID" val="637"/>
</p:tagLst>
</file>

<file path=ppt/tags/tag386.xml><?xml version="1.0" encoding="utf-8"?>
<p:tagLst xmlns:p="http://schemas.openxmlformats.org/presentationml/2006/main">
  <p:tag name="AS_UNIQUEID" val="638"/>
</p:tagLst>
</file>

<file path=ppt/tags/tag387.xml><?xml version="1.0" encoding="utf-8"?>
<p:tagLst xmlns:p="http://schemas.openxmlformats.org/presentationml/2006/main">
  <p:tag name="AS_UNIQUEID" val="639"/>
</p:tagLst>
</file>

<file path=ppt/tags/tag388.xml><?xml version="1.0" encoding="utf-8"?>
<p:tagLst xmlns:p="http://schemas.openxmlformats.org/presentationml/2006/main">
  <p:tag name="AS_UNIQUEID" val="640"/>
</p:tagLst>
</file>

<file path=ppt/tags/tag389.xml><?xml version="1.0" encoding="utf-8"?>
<p:tagLst xmlns:p="http://schemas.openxmlformats.org/presentationml/2006/main">
  <p:tag name="AS_UNIQUEID" val="641"/>
</p:tagLst>
</file>

<file path=ppt/tags/tag390.xml><?xml version="1.0" encoding="utf-8"?>
<p:tagLst xmlns:p="http://schemas.openxmlformats.org/presentationml/2006/main">
  <p:tag name="AS_UNIQUEID" val="642"/>
</p:tagLst>
</file>

<file path=ppt/tags/tag391.xml><?xml version="1.0" encoding="utf-8"?>
<p:tagLst xmlns:p="http://schemas.openxmlformats.org/presentationml/2006/main">
  <p:tag name="AS_UNIQUEID" val="643"/>
</p:tagLst>
</file>

<file path=ppt/tags/tag392.xml><?xml version="1.0" encoding="utf-8"?>
<p:tagLst xmlns:p="http://schemas.openxmlformats.org/presentationml/2006/main">
  <p:tag name="AS_UNIQUEID" val="644"/>
</p:tagLst>
</file>

<file path=ppt/tags/tag393.xml><?xml version="1.0" encoding="utf-8"?>
<p:tagLst xmlns:p="http://schemas.openxmlformats.org/presentationml/2006/main">
  <p:tag name="AS_UNIQUEID" val="645"/>
</p:tagLst>
</file>

<file path=ppt/tags/tag394.xml><?xml version="1.0" encoding="utf-8"?>
<p:tagLst xmlns:p="http://schemas.openxmlformats.org/presentationml/2006/main">
  <p:tag name="AS_UNIQUEID" val="646"/>
</p:tagLst>
</file>

<file path=ppt/tags/tag395.xml><?xml version="1.0" encoding="utf-8"?>
<p:tagLst xmlns:p="http://schemas.openxmlformats.org/presentationml/2006/main">
  <p:tag name="AS_UNIQUEID" val="647"/>
</p:tagLst>
</file>

<file path=ppt/tags/tag396.xml><?xml version="1.0" encoding="utf-8"?>
<p:tagLst xmlns:p="http://schemas.openxmlformats.org/presentationml/2006/main">
  <p:tag name="AS_UNIQUEID" val="648"/>
</p:tagLst>
</file>

<file path=ppt/tags/tag397.xml><?xml version="1.0" encoding="utf-8"?>
<p:tagLst xmlns:p="http://schemas.openxmlformats.org/presentationml/2006/main">
  <p:tag name="AS_UNIQUEID" val="1241"/>
</p:tagLst>
</file>

<file path=ppt/tags/tag398.xml><?xml version="1.0" encoding="utf-8"?>
<p:tagLst xmlns:p="http://schemas.openxmlformats.org/presentationml/2006/main">
  <p:tag name="AS_UNIQUEID" val="633"/>
</p:tagLst>
</file>

<file path=ppt/tags/tag399.xml><?xml version="1.0" encoding="utf-8"?>
<p:tagLst xmlns:p="http://schemas.openxmlformats.org/presentationml/2006/main">
  <p:tag name="AS_UNIQUEID" val="634"/>
</p:tagLst>
</file>

<file path=ppt/tags/tag400.xml><?xml version="1.0" encoding="utf-8"?>
<p:tagLst xmlns:p="http://schemas.openxmlformats.org/presentationml/2006/main">
  <p:tag name="AS_UNIQUEID" val="649"/>
</p:tagLst>
</file>

<file path=ppt/tags/tag401.xml><?xml version="1.0" encoding="utf-8"?>
<p:tagLst xmlns:p="http://schemas.openxmlformats.org/presentationml/2006/main">
  <p:tag name="AS_UNIQUEID" val="650"/>
</p:tagLst>
</file>

<file path=ppt/tags/tag402.xml><?xml version="1.0" encoding="utf-8"?>
<p:tagLst xmlns:p="http://schemas.openxmlformats.org/presentationml/2006/main">
  <p:tag name="AS_UNIQUEID" val="651"/>
</p:tagLst>
</file>

<file path=ppt/tags/tag403.xml><?xml version="1.0" encoding="utf-8"?>
<p:tagLst xmlns:p="http://schemas.openxmlformats.org/presentationml/2006/main">
  <p:tag name="AS_UNIQUEID" val="652"/>
</p:tagLst>
</file>

<file path=ppt/tags/tag404.xml><?xml version="1.0" encoding="utf-8"?>
<p:tagLst xmlns:p="http://schemas.openxmlformats.org/presentationml/2006/main">
  <p:tag name="AS_UNIQUEID" val="653"/>
</p:tagLst>
</file>

<file path=ppt/tags/tag405.xml><?xml version="1.0" encoding="utf-8"?>
<p:tagLst xmlns:p="http://schemas.openxmlformats.org/presentationml/2006/main">
  <p:tag name="AS_UNIQUEID" val="654"/>
</p:tagLst>
</file>

<file path=ppt/tags/tag406.xml><?xml version="1.0" encoding="utf-8"?>
<p:tagLst xmlns:p="http://schemas.openxmlformats.org/presentationml/2006/main">
  <p:tag name="AS_UNIQUEID" val="655"/>
</p:tagLst>
</file>

<file path=ppt/tags/tag407.xml><?xml version="1.0" encoding="utf-8"?>
<p:tagLst xmlns:p="http://schemas.openxmlformats.org/presentationml/2006/main">
  <p:tag name="AS_UNIQUEID" val="656"/>
</p:tagLst>
</file>

<file path=ppt/tags/tag408.xml><?xml version="1.0" encoding="utf-8"?>
<p:tagLst xmlns:p="http://schemas.openxmlformats.org/presentationml/2006/main">
  <p:tag name="AS_UNIQUEID" val="657"/>
</p:tagLst>
</file>

<file path=ppt/tags/tag409.xml><?xml version="1.0" encoding="utf-8"?>
<p:tagLst xmlns:p="http://schemas.openxmlformats.org/presentationml/2006/main">
  <p:tag name="AS_UNIQUEID" val="658"/>
</p:tagLst>
</file>

<file path=ppt/tags/tag410.xml><?xml version="1.0" encoding="utf-8"?>
<p:tagLst xmlns:p="http://schemas.openxmlformats.org/presentationml/2006/main">
  <p:tag name="AS_UNIQUEID" val="659"/>
</p:tagLst>
</file>

<file path=ppt/tags/tag411.xml><?xml version="1.0" encoding="utf-8"?>
<p:tagLst xmlns:p="http://schemas.openxmlformats.org/presentationml/2006/main">
  <p:tag name="AS_UNIQUEID" val="660"/>
</p:tagLst>
</file>

<file path=ppt/tags/tag412.xml><?xml version="1.0" encoding="utf-8"?>
<p:tagLst xmlns:p="http://schemas.openxmlformats.org/presentationml/2006/main">
  <p:tag name="AS_UNIQUEID" val="661"/>
</p:tagLst>
</file>

<file path=ppt/tags/tag413.xml><?xml version="1.0" encoding="utf-8"?>
<p:tagLst xmlns:p="http://schemas.openxmlformats.org/presentationml/2006/main">
  <p:tag name="AS_UNIQUEID" val="662"/>
</p:tagLst>
</file>

<file path=ppt/tags/tag414.xml><?xml version="1.0" encoding="utf-8"?>
<p:tagLst xmlns:p="http://schemas.openxmlformats.org/presentationml/2006/main">
  <p:tag name="AS_UNIQUEID" val="663"/>
</p:tagLst>
</file>

<file path=ppt/tags/tag415.xml><?xml version="1.0" encoding="utf-8"?>
<p:tagLst xmlns:p="http://schemas.openxmlformats.org/presentationml/2006/main">
  <p:tag name="AS_UNIQUEID" val="664"/>
</p:tagLst>
</file>

<file path=ppt/tags/tag416.xml><?xml version="1.0" encoding="utf-8"?>
<p:tagLst xmlns:p="http://schemas.openxmlformats.org/presentationml/2006/main">
  <p:tag name="AS_UNIQUEID" val="665"/>
</p:tagLst>
</file>

<file path=ppt/tags/tag417.xml><?xml version="1.0" encoding="utf-8"?>
<p:tagLst xmlns:p="http://schemas.openxmlformats.org/presentationml/2006/main">
  <p:tag name="AS_UNIQUEID" val="1242"/>
</p:tagLst>
</file>

<file path=ppt/tags/tag418.xml><?xml version="1.0" encoding="utf-8"?>
<p:tagLst xmlns:p="http://schemas.openxmlformats.org/presentationml/2006/main">
  <p:tag name="AS_UNIQUEID" val="1243"/>
</p:tagLst>
</file>

<file path=ppt/tags/tag419.xml><?xml version="1.0" encoding="utf-8"?>
<p:tagLst xmlns:p="http://schemas.openxmlformats.org/presentationml/2006/main">
  <p:tag name="AS_UNIQUEID" val="1244"/>
</p:tagLst>
</file>

<file path=ppt/tags/tag420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151</Paragraphs>
  <Slides>15</Slides>
  <Notes>0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baseType="lpstr" size="25">
      <vt:lpstr>Arial</vt:lpstr>
      <vt:lpstr>Calibri Light</vt:lpstr>
      <vt:lpstr>Calibri</vt:lpstr>
      <vt:lpstr>Times New Roman</vt:lpstr>
      <vt:lpstr>宋体</vt:lpstr>
      <vt:lpstr>宋体-简</vt:lpstr>
      <vt:lpstr>Gill Sans MT</vt:lpstr>
      <vt:lpstr>黑体</vt:lpstr>
      <vt:lpstr>微软雅黑</vt:lpstr>
      <vt:lpstr>Office 主题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2022-03-20T16:55:42.556</cp:lastPrinted>
  <dcterms:created xsi:type="dcterms:W3CDTF">2022-03-20T16:55:42Z</dcterms:created>
  <dcterms:modified xsi:type="dcterms:W3CDTF">2022-03-20T08:55:42Z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