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18"/>
  </p:notesMasterIdLst>
  <p:handoutMasterIdLst>
    <p:handoutMasterId r:id="rId23"/>
  </p:handoutMasterIdLst>
  <p:sldIdLst>
    <p:sldId id="347" r:id="rId6"/>
    <p:sldId id="353" r:id="rId7"/>
    <p:sldId id="354" r:id="rId8"/>
    <p:sldId id="356" r:id="rId9"/>
    <p:sldId id="358" r:id="rId10"/>
    <p:sldId id="362" r:id="rId11"/>
    <p:sldId id="348" r:id="rId12"/>
    <p:sldId id="350" r:id="rId13"/>
    <p:sldId id="361" r:id="rId14"/>
    <p:sldId id="339" r:id="rId15"/>
    <p:sldId id="352" r:id="rId16"/>
    <p:sldId id="345" r:id="rId17"/>
    <p:sldId id="355" r:id="rId19"/>
    <p:sldId id="363" r:id="rId20"/>
    <p:sldId id="366" r:id="rId21"/>
    <p:sldId id="337" r:id="rId22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003300"/>
    <a:srgbClr val="F3FAFF"/>
    <a:srgbClr val="FF3300"/>
    <a:srgbClr val="000066"/>
    <a:srgbClr val="000000"/>
    <a:srgbClr val="CC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2" autoAdjust="0"/>
    <p:restoredTop sz="94646" autoAdjust="0"/>
  </p:normalViewPr>
  <p:slideViewPr>
    <p:cSldViewPr>
      <p:cViewPr>
        <p:scale>
          <a:sx n="66" d="100"/>
          <a:sy n="66" d="100"/>
        </p:scale>
        <p:origin x="-918" y="-126"/>
      </p:cViewPr>
      <p:guideLst>
        <p:guide orient="horz" pos="2112"/>
        <p:guide pos="27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8" d="100"/>
          <a:sy n="38" d="100"/>
        </p:scale>
        <p:origin x="-15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95E2C01D-BE59-4B07-98F1-226B0C1478D9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46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6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146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kumimoji="1" sz="1200" b="0">
                <a:latin typeface="Times New Roman" panose="02020603050405020304" pitchFamily="18" charset="0"/>
              </a:defRPr>
            </a:lvl1pPr>
          </a:lstStyle>
          <a:p>
            <a:fld id="{9B3169C4-FD2F-402F-97CC-CEC273AF9E03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6B30F42-42F9-45B8-9DD7-F3A7A21B1AB2}" type="slidenum">
              <a:rPr lang="en-US" altLang="zh-CN"/>
            </a:fld>
            <a:endParaRPr lang="en-US" altLang="zh-CN"/>
          </a:p>
        </p:txBody>
      </p:sp>
      <p:sp>
        <p:nvSpPr>
          <p:cNvPr id="150530" name="Rectangle 2"/>
          <p:cNvSpPr>
            <a:spLocks noRot="1" noChangeArrowheads="1" noTextEdit="1"/>
          </p:cNvSpPr>
          <p:nvPr>
            <p:ph type="sldImg"/>
          </p:nvPr>
        </p:nvSpPr>
        <p:spPr/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 altLang="zh-CN"/>
              <a:t>www.1230.org </a:t>
            </a:r>
            <a:r>
              <a:rPr lang="zh-CN" altLang="en-US"/>
              <a:t>初中数学资源网 收集整理</a:t>
            </a:r>
            <a:endParaRPr lang="zh-CN" altLang="en-US"/>
          </a:p>
          <a:p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5" name="Rectangle 9"/>
          <p:cNvSpPr>
            <a:spLocks noChangeArrowheads="1"/>
          </p:cNvSpPr>
          <p:nvPr userDrawn="1"/>
        </p:nvSpPr>
        <p:spPr bwMode="hidden">
          <a:xfrm>
            <a:off x="-31750" y="0"/>
            <a:ext cx="74613" cy="689292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50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7772400" cy="6572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 noProof="0" smtClean="0"/>
              <a:t>单击此处编辑母版标题样式</a:t>
            </a:r>
            <a:endParaRPr lang="en-US" noProof="0" smtClean="0"/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pPr lvl="0"/>
            <a:r>
              <a:rPr lang="en-US" noProof="0" smtClean="0"/>
              <a:t>单击此处编辑母版副标题样式</a:t>
            </a:r>
            <a:endParaRPr lang="en-US" noProof="0" smtClean="0"/>
          </a:p>
        </p:txBody>
      </p:sp>
      <p:sp>
        <p:nvSpPr>
          <p:cNvPr id="39952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12620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9953" name="Rectangle 17"/>
          <p:cNvSpPr>
            <a:spLocks noGrp="1" noChangeArrowheads="1"/>
          </p:cNvSpPr>
          <p:nvPr>
            <p:ph type="ftr" sz="quarter" idx="3"/>
          </p:nvPr>
        </p:nvSpPr>
        <p:spPr>
          <a:xfrm>
            <a:off x="3700463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9954" name="Rectangle 1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1294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D20BD14-EB6B-4AAE-902A-EE3675F89538}" type="slidenum">
              <a:rPr lang="en-US"/>
            </a:fld>
            <a:endParaRPr lang="en-US"/>
          </a:p>
        </p:txBody>
      </p:sp>
      <p:grpSp>
        <p:nvGrpSpPr>
          <p:cNvPr id="39955" name="Group 19"/>
          <p:cNvGrpSpPr/>
          <p:nvPr userDrawn="1"/>
        </p:nvGrpSpPr>
        <p:grpSpPr bwMode="auto">
          <a:xfrm>
            <a:off x="0" y="776288"/>
            <a:ext cx="9169400" cy="138112"/>
            <a:chOff x="0" y="4032"/>
            <a:chExt cx="5776" cy="87"/>
          </a:xfrm>
        </p:grpSpPr>
        <p:sp>
          <p:nvSpPr>
            <p:cNvPr id="39956" name="Freeform 20"/>
            <p:cNvSpPr/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957" name="Freeform 21"/>
            <p:cNvSpPr/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9958" name="Freeform 22"/>
            <p:cNvSpPr/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39959" name="Freeform 23"/>
          <p:cNvSpPr/>
          <p:nvPr userDrawn="1"/>
        </p:nvSpPr>
        <p:spPr bwMode="auto">
          <a:xfrm>
            <a:off x="7318375" y="419100"/>
            <a:ext cx="852488" cy="190500"/>
          </a:xfrm>
          <a:custGeom>
            <a:avLst/>
            <a:gdLst>
              <a:gd name="T0" fmla="*/ 23 w 537"/>
              <a:gd name="T1" fmla="*/ 6 h 120"/>
              <a:gd name="T2" fmla="*/ 188 w 537"/>
              <a:gd name="T3" fmla="*/ 3 h 120"/>
              <a:gd name="T4" fmla="*/ 323 w 537"/>
              <a:gd name="T5" fmla="*/ 27 h 120"/>
              <a:gd name="T6" fmla="*/ 464 w 537"/>
              <a:gd name="T7" fmla="*/ 69 h 120"/>
              <a:gd name="T8" fmla="*/ 521 w 537"/>
              <a:gd name="T9" fmla="*/ 90 h 120"/>
              <a:gd name="T10" fmla="*/ 533 w 537"/>
              <a:gd name="T11" fmla="*/ 105 h 120"/>
              <a:gd name="T12" fmla="*/ 497 w 537"/>
              <a:gd name="T13" fmla="*/ 120 h 120"/>
              <a:gd name="T14" fmla="*/ 452 w 537"/>
              <a:gd name="T15" fmla="*/ 108 h 120"/>
              <a:gd name="T16" fmla="*/ 350 w 537"/>
              <a:gd name="T17" fmla="*/ 72 h 120"/>
              <a:gd name="T18" fmla="*/ 158 w 537"/>
              <a:gd name="T19" fmla="*/ 39 h 120"/>
              <a:gd name="T20" fmla="*/ 50 w 537"/>
              <a:gd name="T21" fmla="*/ 39 h 120"/>
              <a:gd name="T22" fmla="*/ 23 w 537"/>
              <a:gd name="T23" fmla="*/ 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50000">
                <a:schemeClr val="accent2"/>
              </a:gs>
              <a:gs pos="100000">
                <a:srgbClr val="D4D5E4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0" name="Freeform 24"/>
          <p:cNvSpPr/>
          <p:nvPr userDrawn="1"/>
        </p:nvSpPr>
        <p:spPr bwMode="auto">
          <a:xfrm>
            <a:off x="8370888" y="533400"/>
            <a:ext cx="638175" cy="182563"/>
          </a:xfrm>
          <a:custGeom>
            <a:avLst/>
            <a:gdLst>
              <a:gd name="T0" fmla="*/ 402 w 402"/>
              <a:gd name="T1" fmla="*/ 0 h 115"/>
              <a:gd name="T2" fmla="*/ 384 w 402"/>
              <a:gd name="T3" fmla="*/ 12 h 115"/>
              <a:gd name="T4" fmla="*/ 276 w 402"/>
              <a:gd name="T5" fmla="*/ 51 h 115"/>
              <a:gd name="T6" fmla="*/ 165 w 402"/>
              <a:gd name="T7" fmla="*/ 66 h 115"/>
              <a:gd name="T8" fmla="*/ 51 w 402"/>
              <a:gd name="T9" fmla="*/ 57 h 115"/>
              <a:gd name="T10" fmla="*/ 15 w 402"/>
              <a:gd name="T11" fmla="*/ 54 h 115"/>
              <a:gd name="T12" fmla="*/ 3 w 402"/>
              <a:gd name="T13" fmla="*/ 69 h 115"/>
              <a:gd name="T14" fmla="*/ 9 w 402"/>
              <a:gd name="T15" fmla="*/ 93 h 115"/>
              <a:gd name="T16" fmla="*/ 54 w 402"/>
              <a:gd name="T17" fmla="*/ 102 h 115"/>
              <a:gd name="T18" fmla="*/ 198 w 402"/>
              <a:gd name="T19" fmla="*/ 111 h 115"/>
              <a:gd name="T20" fmla="*/ 336 w 402"/>
              <a:gd name="T21" fmla="*/ 75 h 115"/>
              <a:gd name="T22" fmla="*/ 375 w 402"/>
              <a:gd name="T23" fmla="*/ 54 h 115"/>
              <a:gd name="T24" fmla="*/ 402 w 402"/>
              <a:gd name="T2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1" name="Freeform 25"/>
          <p:cNvSpPr/>
          <p:nvPr userDrawn="1"/>
        </p:nvSpPr>
        <p:spPr bwMode="auto">
          <a:xfrm>
            <a:off x="127000" y="304800"/>
            <a:ext cx="406400" cy="401638"/>
          </a:xfrm>
          <a:custGeom>
            <a:avLst/>
            <a:gdLst>
              <a:gd name="T0" fmla="*/ 8 w 256"/>
              <a:gd name="T1" fmla="*/ 190 h 253"/>
              <a:gd name="T2" fmla="*/ 71 w 256"/>
              <a:gd name="T3" fmla="*/ 115 h 253"/>
              <a:gd name="T4" fmla="*/ 203 w 256"/>
              <a:gd name="T5" fmla="*/ 16 h 253"/>
              <a:gd name="T6" fmla="*/ 251 w 256"/>
              <a:gd name="T7" fmla="*/ 19 h 253"/>
              <a:gd name="T8" fmla="*/ 236 w 256"/>
              <a:gd name="T9" fmla="*/ 46 h 253"/>
              <a:gd name="T10" fmla="*/ 176 w 256"/>
              <a:gd name="T11" fmla="*/ 82 h 253"/>
              <a:gd name="T12" fmla="*/ 92 w 256"/>
              <a:gd name="T13" fmla="*/ 154 h 253"/>
              <a:gd name="T14" fmla="*/ 23 w 256"/>
              <a:gd name="T15" fmla="*/ 247 h 253"/>
              <a:gd name="T16" fmla="*/ 8 w 256"/>
              <a:gd name="T17" fmla="*/ 19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2" name="Freeform 26"/>
          <p:cNvSpPr/>
          <p:nvPr userDrawn="1"/>
        </p:nvSpPr>
        <p:spPr bwMode="auto">
          <a:xfrm>
            <a:off x="603250" y="450850"/>
            <a:ext cx="252413" cy="114300"/>
          </a:xfrm>
          <a:custGeom>
            <a:avLst/>
            <a:gdLst>
              <a:gd name="T0" fmla="*/ 99 w 159"/>
              <a:gd name="T1" fmla="*/ 0 h 72"/>
              <a:gd name="T2" fmla="*/ 15 w 159"/>
              <a:gd name="T3" fmla="*/ 36 h 72"/>
              <a:gd name="T4" fmla="*/ 6 w 159"/>
              <a:gd name="T5" fmla="*/ 60 h 72"/>
              <a:gd name="T6" fmla="*/ 36 w 159"/>
              <a:gd name="T7" fmla="*/ 69 h 72"/>
              <a:gd name="T8" fmla="*/ 87 w 159"/>
              <a:gd name="T9" fmla="*/ 42 h 72"/>
              <a:gd name="T10" fmla="*/ 159 w 159"/>
              <a:gd name="T11" fmla="*/ 0 h 72"/>
              <a:gd name="T12" fmla="*/ 99 w 159"/>
              <a:gd name="T13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3" name="Freeform 27"/>
          <p:cNvSpPr/>
          <p:nvPr userDrawn="1"/>
        </p:nvSpPr>
        <p:spPr bwMode="auto">
          <a:xfrm>
            <a:off x="457200" y="228600"/>
            <a:ext cx="722313" cy="342900"/>
          </a:xfrm>
          <a:custGeom>
            <a:avLst/>
            <a:gdLst>
              <a:gd name="T0" fmla="*/ 395 w 455"/>
              <a:gd name="T1" fmla="*/ 0 h 216"/>
              <a:gd name="T2" fmla="*/ 338 w 455"/>
              <a:gd name="T3" fmla="*/ 48 h 216"/>
              <a:gd name="T4" fmla="*/ 242 w 455"/>
              <a:gd name="T5" fmla="*/ 102 h 216"/>
              <a:gd name="T6" fmla="*/ 104 w 455"/>
              <a:gd name="T7" fmla="*/ 147 h 216"/>
              <a:gd name="T8" fmla="*/ 35 w 455"/>
              <a:gd name="T9" fmla="*/ 168 h 216"/>
              <a:gd name="T10" fmla="*/ 8 w 455"/>
              <a:gd name="T11" fmla="*/ 192 h 216"/>
              <a:gd name="T12" fmla="*/ 8 w 455"/>
              <a:gd name="T13" fmla="*/ 213 h 216"/>
              <a:gd name="T14" fmla="*/ 59 w 455"/>
              <a:gd name="T15" fmla="*/ 213 h 216"/>
              <a:gd name="T16" fmla="*/ 86 w 455"/>
              <a:gd name="T17" fmla="*/ 192 h 216"/>
              <a:gd name="T18" fmla="*/ 173 w 455"/>
              <a:gd name="T19" fmla="*/ 159 h 216"/>
              <a:gd name="T20" fmla="*/ 299 w 455"/>
              <a:gd name="T21" fmla="*/ 126 h 216"/>
              <a:gd name="T22" fmla="*/ 392 w 455"/>
              <a:gd name="T23" fmla="*/ 72 h 216"/>
              <a:gd name="T24" fmla="*/ 455 w 455"/>
              <a:gd name="T25" fmla="*/ 0 h 216"/>
              <a:gd name="T26" fmla="*/ 395 w 455"/>
              <a:gd name="T2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4" name="Freeform 28"/>
          <p:cNvSpPr/>
          <p:nvPr userDrawn="1"/>
        </p:nvSpPr>
        <p:spPr bwMode="auto">
          <a:xfrm>
            <a:off x="1998663" y="20638"/>
            <a:ext cx="657225" cy="171450"/>
          </a:xfrm>
          <a:custGeom>
            <a:avLst/>
            <a:gdLst>
              <a:gd name="T0" fmla="*/ 0 w 414"/>
              <a:gd name="T1" fmla="*/ 11 h 108"/>
              <a:gd name="T2" fmla="*/ 24 w 414"/>
              <a:gd name="T3" fmla="*/ 11 h 108"/>
              <a:gd name="T4" fmla="*/ 156 w 414"/>
              <a:gd name="T5" fmla="*/ 2 h 108"/>
              <a:gd name="T6" fmla="*/ 288 w 414"/>
              <a:gd name="T7" fmla="*/ 23 h 108"/>
              <a:gd name="T8" fmla="*/ 384 w 414"/>
              <a:gd name="T9" fmla="*/ 53 h 108"/>
              <a:gd name="T10" fmla="*/ 411 w 414"/>
              <a:gd name="T11" fmla="*/ 74 h 108"/>
              <a:gd name="T12" fmla="*/ 405 w 414"/>
              <a:gd name="T13" fmla="*/ 104 h 108"/>
              <a:gd name="T14" fmla="*/ 363 w 414"/>
              <a:gd name="T15" fmla="*/ 101 h 108"/>
              <a:gd name="T16" fmla="*/ 294 w 414"/>
              <a:gd name="T17" fmla="*/ 77 h 108"/>
              <a:gd name="T18" fmla="*/ 174 w 414"/>
              <a:gd name="T19" fmla="*/ 50 h 108"/>
              <a:gd name="T20" fmla="*/ 72 w 414"/>
              <a:gd name="T21" fmla="*/ 62 h 108"/>
              <a:gd name="T22" fmla="*/ 36 w 414"/>
              <a:gd name="T23" fmla="*/ 59 h 108"/>
              <a:gd name="T24" fmla="*/ 0 w 414"/>
              <a:gd name="T25" fmla="*/ 1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5" name="Freeform 29"/>
          <p:cNvSpPr/>
          <p:nvPr userDrawn="1"/>
        </p:nvSpPr>
        <p:spPr bwMode="auto">
          <a:xfrm>
            <a:off x="2782888" y="177800"/>
            <a:ext cx="825500" cy="357188"/>
          </a:xfrm>
          <a:custGeom>
            <a:avLst/>
            <a:gdLst>
              <a:gd name="T0" fmla="*/ 42 w 520"/>
              <a:gd name="T1" fmla="*/ 0 h 225"/>
              <a:gd name="T2" fmla="*/ 12 w 520"/>
              <a:gd name="T3" fmla="*/ 24 h 225"/>
              <a:gd name="T4" fmla="*/ 114 w 520"/>
              <a:gd name="T5" fmla="*/ 54 h 225"/>
              <a:gd name="T6" fmla="*/ 240 w 520"/>
              <a:gd name="T7" fmla="*/ 117 h 225"/>
              <a:gd name="T8" fmla="*/ 333 w 520"/>
              <a:gd name="T9" fmla="*/ 153 h 225"/>
              <a:gd name="T10" fmla="*/ 438 w 520"/>
              <a:gd name="T11" fmla="*/ 219 h 225"/>
              <a:gd name="T12" fmla="*/ 426 w 520"/>
              <a:gd name="T13" fmla="*/ 192 h 225"/>
              <a:gd name="T14" fmla="*/ 441 w 520"/>
              <a:gd name="T15" fmla="*/ 180 h 225"/>
              <a:gd name="T16" fmla="*/ 519 w 520"/>
              <a:gd name="T17" fmla="*/ 216 h 225"/>
              <a:gd name="T18" fmla="*/ 450 w 520"/>
              <a:gd name="T19" fmla="*/ 162 h 225"/>
              <a:gd name="T20" fmla="*/ 381 w 520"/>
              <a:gd name="T21" fmla="*/ 135 h 225"/>
              <a:gd name="T22" fmla="*/ 285 w 520"/>
              <a:gd name="T23" fmla="*/ 84 h 225"/>
              <a:gd name="T24" fmla="*/ 186 w 520"/>
              <a:gd name="T25" fmla="*/ 18 h 225"/>
              <a:gd name="T26" fmla="*/ 123 w 520"/>
              <a:gd name="T27" fmla="*/ 0 h 225"/>
              <a:gd name="T28" fmla="*/ 42 w 520"/>
              <a:gd name="T29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6" name="Freeform 30"/>
          <p:cNvSpPr/>
          <p:nvPr userDrawn="1"/>
        </p:nvSpPr>
        <p:spPr bwMode="auto">
          <a:xfrm>
            <a:off x="3581400" y="169863"/>
            <a:ext cx="628650" cy="360362"/>
          </a:xfrm>
          <a:custGeom>
            <a:avLst/>
            <a:gdLst>
              <a:gd name="T0" fmla="*/ 2 w 396"/>
              <a:gd name="T1" fmla="*/ 9 h 227"/>
              <a:gd name="T2" fmla="*/ 53 w 396"/>
              <a:gd name="T3" fmla="*/ 66 h 227"/>
              <a:gd name="T4" fmla="*/ 176 w 396"/>
              <a:gd name="T5" fmla="*/ 132 h 227"/>
              <a:gd name="T6" fmla="*/ 293 w 396"/>
              <a:gd name="T7" fmla="*/ 189 h 227"/>
              <a:gd name="T8" fmla="*/ 341 w 396"/>
              <a:gd name="T9" fmla="*/ 222 h 227"/>
              <a:gd name="T10" fmla="*/ 377 w 396"/>
              <a:gd name="T11" fmla="*/ 219 h 227"/>
              <a:gd name="T12" fmla="*/ 377 w 396"/>
              <a:gd name="T13" fmla="*/ 180 h 227"/>
              <a:gd name="T14" fmla="*/ 260 w 396"/>
              <a:gd name="T15" fmla="*/ 126 h 227"/>
              <a:gd name="T16" fmla="*/ 113 w 396"/>
              <a:gd name="T17" fmla="*/ 51 h 227"/>
              <a:gd name="T18" fmla="*/ 41 w 396"/>
              <a:gd name="T19" fmla="*/ 9 h 227"/>
              <a:gd name="T20" fmla="*/ 2 w 396"/>
              <a:gd name="T21" fmla="*/ 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" h="227">
                <a:moveTo>
                  <a:pt x="2" y="9"/>
                </a:moveTo>
                <a:cubicBezTo>
                  <a:pt x="4" y="18"/>
                  <a:pt x="24" y="45"/>
                  <a:pt x="53" y="66"/>
                </a:cubicBezTo>
                <a:cubicBezTo>
                  <a:pt x="82" y="87"/>
                  <a:pt x="136" y="111"/>
                  <a:pt x="176" y="132"/>
                </a:cubicBezTo>
                <a:cubicBezTo>
                  <a:pt x="216" y="153"/>
                  <a:pt x="266" y="174"/>
                  <a:pt x="293" y="189"/>
                </a:cubicBezTo>
                <a:cubicBezTo>
                  <a:pt x="320" y="204"/>
                  <a:pt x="327" y="217"/>
                  <a:pt x="341" y="222"/>
                </a:cubicBezTo>
                <a:cubicBezTo>
                  <a:pt x="355" y="227"/>
                  <a:pt x="371" y="226"/>
                  <a:pt x="377" y="219"/>
                </a:cubicBezTo>
                <a:cubicBezTo>
                  <a:pt x="383" y="212"/>
                  <a:pt x="396" y="195"/>
                  <a:pt x="377" y="180"/>
                </a:cubicBezTo>
                <a:cubicBezTo>
                  <a:pt x="358" y="165"/>
                  <a:pt x="304" y="147"/>
                  <a:pt x="260" y="126"/>
                </a:cubicBezTo>
                <a:cubicBezTo>
                  <a:pt x="216" y="105"/>
                  <a:pt x="149" y="70"/>
                  <a:pt x="113" y="51"/>
                </a:cubicBezTo>
                <a:cubicBezTo>
                  <a:pt x="77" y="32"/>
                  <a:pt x="60" y="17"/>
                  <a:pt x="41" y="9"/>
                </a:cubicBezTo>
                <a:cubicBezTo>
                  <a:pt x="22" y="1"/>
                  <a:pt x="0" y="0"/>
                  <a:pt x="2" y="9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7" name="Freeform 31"/>
          <p:cNvSpPr/>
          <p:nvPr userDrawn="1"/>
        </p:nvSpPr>
        <p:spPr bwMode="auto">
          <a:xfrm>
            <a:off x="4313238" y="546100"/>
            <a:ext cx="657225" cy="158750"/>
          </a:xfrm>
          <a:custGeom>
            <a:avLst/>
            <a:gdLst>
              <a:gd name="T0" fmla="*/ 69 w 414"/>
              <a:gd name="T1" fmla="*/ 60 h 100"/>
              <a:gd name="T2" fmla="*/ 12 w 414"/>
              <a:gd name="T3" fmla="*/ 42 h 100"/>
              <a:gd name="T4" fmla="*/ 3 w 414"/>
              <a:gd name="T5" fmla="*/ 15 h 100"/>
              <a:gd name="T6" fmla="*/ 30 w 414"/>
              <a:gd name="T7" fmla="*/ 0 h 100"/>
              <a:gd name="T8" fmla="*/ 117 w 414"/>
              <a:gd name="T9" fmla="*/ 18 h 100"/>
              <a:gd name="T10" fmla="*/ 243 w 414"/>
              <a:gd name="T11" fmla="*/ 48 h 100"/>
              <a:gd name="T12" fmla="*/ 387 w 414"/>
              <a:gd name="T13" fmla="*/ 48 h 100"/>
              <a:gd name="T14" fmla="*/ 408 w 414"/>
              <a:gd name="T15" fmla="*/ 54 h 100"/>
              <a:gd name="T16" fmla="*/ 381 w 414"/>
              <a:gd name="T17" fmla="*/ 87 h 100"/>
              <a:gd name="T18" fmla="*/ 318 w 414"/>
              <a:gd name="T19" fmla="*/ 99 h 100"/>
              <a:gd name="T20" fmla="*/ 195 w 414"/>
              <a:gd name="T21" fmla="*/ 93 h 100"/>
              <a:gd name="T22" fmla="*/ 69 w 414"/>
              <a:gd name="T23" fmla="*/ 6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8" name="Freeform 32"/>
          <p:cNvSpPr/>
          <p:nvPr userDrawn="1"/>
        </p:nvSpPr>
        <p:spPr bwMode="auto">
          <a:xfrm>
            <a:off x="5176838" y="533400"/>
            <a:ext cx="238125" cy="114300"/>
          </a:xfrm>
          <a:custGeom>
            <a:avLst/>
            <a:gdLst>
              <a:gd name="T0" fmla="*/ 3 w 150"/>
              <a:gd name="T1" fmla="*/ 67 h 72"/>
              <a:gd name="T2" fmla="*/ 84 w 150"/>
              <a:gd name="T3" fmla="*/ 19 h 72"/>
              <a:gd name="T4" fmla="*/ 123 w 150"/>
              <a:gd name="T5" fmla="*/ 1 h 72"/>
              <a:gd name="T6" fmla="*/ 150 w 150"/>
              <a:gd name="T7" fmla="*/ 22 h 72"/>
              <a:gd name="T8" fmla="*/ 123 w 150"/>
              <a:gd name="T9" fmla="*/ 55 h 72"/>
              <a:gd name="T10" fmla="*/ 90 w 150"/>
              <a:gd name="T11" fmla="*/ 70 h 72"/>
              <a:gd name="T12" fmla="*/ 0 w 150"/>
              <a:gd name="T13" fmla="*/ 6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69" name="Freeform 33"/>
          <p:cNvSpPr/>
          <p:nvPr userDrawn="1"/>
        </p:nvSpPr>
        <p:spPr bwMode="auto">
          <a:xfrm>
            <a:off x="5638800" y="381000"/>
            <a:ext cx="234950" cy="144463"/>
          </a:xfrm>
          <a:custGeom>
            <a:avLst/>
            <a:gdLst>
              <a:gd name="T0" fmla="*/ 1 w 148"/>
              <a:gd name="T1" fmla="*/ 69 h 91"/>
              <a:gd name="T2" fmla="*/ 25 w 148"/>
              <a:gd name="T3" fmla="*/ 51 h 91"/>
              <a:gd name="T4" fmla="*/ 100 w 148"/>
              <a:gd name="T5" fmla="*/ 9 h 91"/>
              <a:gd name="T6" fmla="*/ 133 w 148"/>
              <a:gd name="T7" fmla="*/ 3 h 91"/>
              <a:gd name="T8" fmla="*/ 136 w 148"/>
              <a:gd name="T9" fmla="*/ 27 h 91"/>
              <a:gd name="T10" fmla="*/ 61 w 148"/>
              <a:gd name="T11" fmla="*/ 75 h 91"/>
              <a:gd name="T12" fmla="*/ 19 w 148"/>
              <a:gd name="T13" fmla="*/ 90 h 91"/>
              <a:gd name="T14" fmla="*/ 1 w 148"/>
              <a:gd name="T15" fmla="*/ 6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70" name="Freeform 34"/>
          <p:cNvSpPr/>
          <p:nvPr userDrawn="1"/>
        </p:nvSpPr>
        <p:spPr bwMode="auto">
          <a:xfrm>
            <a:off x="5995988" y="169863"/>
            <a:ext cx="1489075" cy="250825"/>
          </a:xfrm>
          <a:custGeom>
            <a:avLst/>
            <a:gdLst>
              <a:gd name="T0" fmla="*/ 172 w 938"/>
              <a:gd name="T1" fmla="*/ 86 h 158"/>
              <a:gd name="T2" fmla="*/ 61 w 938"/>
              <a:gd name="T3" fmla="*/ 137 h 158"/>
              <a:gd name="T4" fmla="*/ 16 w 938"/>
              <a:gd name="T5" fmla="*/ 155 h 158"/>
              <a:gd name="T6" fmla="*/ 7 w 938"/>
              <a:gd name="T7" fmla="*/ 122 h 158"/>
              <a:gd name="T8" fmla="*/ 58 w 938"/>
              <a:gd name="T9" fmla="*/ 80 h 158"/>
              <a:gd name="T10" fmla="*/ 172 w 938"/>
              <a:gd name="T11" fmla="*/ 38 h 158"/>
              <a:gd name="T12" fmla="*/ 304 w 938"/>
              <a:gd name="T13" fmla="*/ 11 h 158"/>
              <a:gd name="T14" fmla="*/ 463 w 938"/>
              <a:gd name="T15" fmla="*/ 2 h 158"/>
              <a:gd name="T16" fmla="*/ 631 w 938"/>
              <a:gd name="T17" fmla="*/ 23 h 158"/>
              <a:gd name="T18" fmla="*/ 796 w 938"/>
              <a:gd name="T19" fmla="*/ 53 h 158"/>
              <a:gd name="T20" fmla="*/ 841 w 938"/>
              <a:gd name="T21" fmla="*/ 47 h 158"/>
              <a:gd name="T22" fmla="*/ 907 w 938"/>
              <a:gd name="T23" fmla="*/ 71 h 158"/>
              <a:gd name="T24" fmla="*/ 919 w 938"/>
              <a:gd name="T25" fmla="*/ 101 h 158"/>
              <a:gd name="T26" fmla="*/ 793 w 938"/>
              <a:gd name="T27" fmla="*/ 98 h 158"/>
              <a:gd name="T28" fmla="*/ 634 w 938"/>
              <a:gd name="T29" fmla="*/ 62 h 158"/>
              <a:gd name="T30" fmla="*/ 439 w 938"/>
              <a:gd name="T31" fmla="*/ 38 h 158"/>
              <a:gd name="T32" fmla="*/ 238 w 938"/>
              <a:gd name="T33" fmla="*/ 59 h 158"/>
              <a:gd name="T34" fmla="*/ 172 w 938"/>
              <a:gd name="T35" fmla="*/ 8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71" name="Freeform 35"/>
          <p:cNvSpPr/>
          <p:nvPr userDrawn="1"/>
        </p:nvSpPr>
        <p:spPr bwMode="auto">
          <a:xfrm>
            <a:off x="1236663" y="17463"/>
            <a:ext cx="590550" cy="155575"/>
          </a:xfrm>
          <a:custGeom>
            <a:avLst/>
            <a:gdLst>
              <a:gd name="T0" fmla="*/ 18 w 372"/>
              <a:gd name="T1" fmla="*/ 47 h 98"/>
              <a:gd name="T2" fmla="*/ 141 w 372"/>
              <a:gd name="T3" fmla="*/ 17 h 98"/>
              <a:gd name="T4" fmla="*/ 246 w 372"/>
              <a:gd name="T5" fmla="*/ 2 h 98"/>
              <a:gd name="T6" fmla="*/ 351 w 372"/>
              <a:gd name="T7" fmla="*/ 5 h 98"/>
              <a:gd name="T8" fmla="*/ 372 w 372"/>
              <a:gd name="T9" fmla="*/ 23 h 98"/>
              <a:gd name="T10" fmla="*/ 354 w 372"/>
              <a:gd name="T11" fmla="*/ 44 h 98"/>
              <a:gd name="T12" fmla="*/ 264 w 372"/>
              <a:gd name="T13" fmla="*/ 50 h 98"/>
              <a:gd name="T14" fmla="*/ 168 w 372"/>
              <a:gd name="T15" fmla="*/ 53 h 98"/>
              <a:gd name="T16" fmla="*/ 72 w 372"/>
              <a:gd name="T17" fmla="*/ 77 h 98"/>
              <a:gd name="T18" fmla="*/ 15 w 372"/>
              <a:gd name="T19" fmla="*/ 95 h 98"/>
              <a:gd name="T20" fmla="*/ 0 w 372"/>
              <a:gd name="T21" fmla="*/ 5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72" name="Freeform 36"/>
          <p:cNvSpPr/>
          <p:nvPr userDrawn="1"/>
        </p:nvSpPr>
        <p:spPr bwMode="auto">
          <a:xfrm>
            <a:off x="5286375" y="76200"/>
            <a:ext cx="504825" cy="250825"/>
          </a:xfrm>
          <a:custGeom>
            <a:avLst/>
            <a:gdLst>
              <a:gd name="T0" fmla="*/ 0 w 318"/>
              <a:gd name="T1" fmla="*/ 158 h 158"/>
              <a:gd name="T2" fmla="*/ 12 w 318"/>
              <a:gd name="T3" fmla="*/ 137 h 158"/>
              <a:gd name="T4" fmla="*/ 162 w 318"/>
              <a:gd name="T5" fmla="*/ 71 h 158"/>
              <a:gd name="T6" fmla="*/ 249 w 318"/>
              <a:gd name="T7" fmla="*/ 20 h 158"/>
              <a:gd name="T8" fmla="*/ 285 w 318"/>
              <a:gd name="T9" fmla="*/ 2 h 158"/>
              <a:gd name="T10" fmla="*/ 309 w 318"/>
              <a:gd name="T11" fmla="*/ 11 h 158"/>
              <a:gd name="T12" fmla="*/ 303 w 318"/>
              <a:gd name="T13" fmla="*/ 47 h 158"/>
              <a:gd name="T14" fmla="*/ 219 w 318"/>
              <a:gd name="T15" fmla="*/ 89 h 158"/>
              <a:gd name="T16" fmla="*/ 108 w 318"/>
              <a:gd name="T17" fmla="*/ 140 h 158"/>
              <a:gd name="T18" fmla="*/ 57 w 318"/>
              <a:gd name="T19" fmla="*/ 152 h 158"/>
              <a:gd name="T20" fmla="*/ 0 w 318"/>
              <a:gd name="T21" fmla="*/ 158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accent2"/>
              </a:gs>
              <a:gs pos="100000">
                <a:schemeClr val="bg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86712-A365-4886-9A72-F7111043A982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BD6D2-BD1B-4FA0-908D-B2C5AE2340CF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F24F2B-A14C-43BB-9BE8-C43A6A153D6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E7582-3B60-4B0B-9542-C751B2744E2C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B098C-BEC0-4693-BC54-2D479D1AC2F2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F3A706-3745-4F35-9E08-8C09933BE80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85DAC6-0429-46ED-8A7F-A13B5BE7CC9F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10C82-41BD-4413-827F-CBB8B73BCD58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94454-C8DC-401E-B557-2A82FDF290C6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105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105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0BF22-1FAB-4875-9812-97834E9FF274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338" name="Group 2"/>
          <p:cNvGrpSpPr/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42339" name="Group 3"/>
            <p:cNvGrpSpPr/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142340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42341" name="Group 5"/>
              <p:cNvGrpSpPr/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142342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3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4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5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6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7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8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49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0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1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2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3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4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5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6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7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8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59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0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1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2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3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4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5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6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7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8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69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0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1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2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3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4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5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6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7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8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79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0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1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2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3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4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5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6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7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8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89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90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91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2392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142393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42394" name="Group 58"/>
            <p:cNvGrpSpPr/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142395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2396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2397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2398" name="Arc 62"/>
              <p:cNvSpPr/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42399" name="Group 63"/>
            <p:cNvGrpSpPr/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142400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2401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2402" name="Arc 66"/>
              <p:cNvSpPr/>
              <p:nvPr/>
            </p:nvSpPr>
            <p:spPr bwMode="ltGray">
              <a:xfrm rot="5400000">
                <a:off x="5097" y="3346"/>
                <a:ext cx="156" cy="157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2403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990600" y="17526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42404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309938"/>
            <a:ext cx="64008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142405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42406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42407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DCCAC17-EA43-47A2-8D2B-8C4679A51BF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9498C-2AE9-42A0-A4EA-FF867912C37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1602F-6D60-4B5C-B17A-358D4F4186B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00600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4F8244-2D3E-400C-9606-152AAF4E25D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189C0-B94A-46E2-A44A-87254714C62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E714D-BEC1-4D56-9D90-D4A7FC95F90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9CDDC-F049-480A-B1F6-E9AE10BE6F1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C722D-D96C-4647-943A-0FD6699B09A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5EFAB4-39A2-41AE-A635-780A473A7F5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1826E-B0E3-4D98-88B9-097515BAE92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10350" y="304800"/>
            <a:ext cx="2000250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304800"/>
            <a:ext cx="5848350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947AF-E8CC-4EF3-8BE2-287B92F246A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650" name="Group 2"/>
          <p:cNvGrpSpPr/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55651" name="Group 3"/>
            <p:cNvGrpSpPr/>
            <p:nvPr userDrawn="1"/>
          </p:nvGrpSpPr>
          <p:grpSpPr bwMode="auto">
            <a:xfrm>
              <a:off x="0" y="0"/>
              <a:ext cx="5568" cy="4320"/>
              <a:chOff x="0" y="0"/>
              <a:chExt cx="5568" cy="4320"/>
            </a:xfrm>
          </p:grpSpPr>
          <p:grpSp>
            <p:nvGrpSpPr>
              <p:cNvPr id="155652" name="Group 4"/>
              <p:cNvGrpSpPr/>
              <p:nvPr userDrawn="1"/>
            </p:nvGrpSpPr>
            <p:grpSpPr bwMode="auto">
              <a:xfrm>
                <a:off x="0" y="0"/>
                <a:ext cx="3216" cy="3072"/>
                <a:chOff x="0" y="0"/>
                <a:chExt cx="2928" cy="2784"/>
              </a:xfrm>
            </p:grpSpPr>
            <p:sp>
              <p:nvSpPr>
                <p:cNvPr id="155653" name="Oval 5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54" name="Oval 6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55" name="Oval 7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56" name="Oval 8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57" name="Oval 9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55658" name="Group 10"/>
              <p:cNvGrpSpPr/>
              <p:nvPr userDrawn="1"/>
            </p:nvGrpSpPr>
            <p:grpSpPr bwMode="auto">
              <a:xfrm>
                <a:off x="2016" y="2016"/>
                <a:ext cx="2448" cy="2304"/>
                <a:chOff x="0" y="0"/>
                <a:chExt cx="2928" cy="2784"/>
              </a:xfrm>
            </p:grpSpPr>
            <p:sp>
              <p:nvSpPr>
                <p:cNvPr id="155659" name="Oval 11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0" name="Oval 12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1" name="Oval 13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2" name="Oval 14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3" name="Oval 15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55664" name="Group 16"/>
              <p:cNvGrpSpPr/>
              <p:nvPr userDrawn="1"/>
            </p:nvGrpSpPr>
            <p:grpSpPr bwMode="auto">
              <a:xfrm>
                <a:off x="2832" y="96"/>
                <a:ext cx="2736" cy="2592"/>
                <a:chOff x="0" y="0"/>
                <a:chExt cx="2928" cy="2784"/>
              </a:xfrm>
            </p:grpSpPr>
            <p:sp>
              <p:nvSpPr>
                <p:cNvPr id="155665" name="Oval 17"/>
                <p:cNvSpPr>
                  <a:spLocks noChangeArrowheads="1"/>
                </p:cNvSpPr>
                <p:nvPr userDrawn="1"/>
              </p:nvSpPr>
              <p:spPr bwMode="auto">
                <a:xfrm>
                  <a:off x="0" y="0"/>
                  <a:ext cx="2928" cy="278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6" name="Oval 18"/>
                <p:cNvSpPr>
                  <a:spLocks noChangeArrowheads="1"/>
                </p:cNvSpPr>
                <p:nvPr userDrawn="1"/>
              </p:nvSpPr>
              <p:spPr bwMode="auto">
                <a:xfrm>
                  <a:off x="240" y="240"/>
                  <a:ext cx="2448" cy="230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7" name="Oval 19"/>
                <p:cNvSpPr>
                  <a:spLocks noChangeArrowheads="1"/>
                </p:cNvSpPr>
                <p:nvPr userDrawn="1"/>
              </p:nvSpPr>
              <p:spPr bwMode="auto">
                <a:xfrm>
                  <a:off x="480" y="480"/>
                  <a:ext cx="1968" cy="182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8" name="Oval 20"/>
                <p:cNvSpPr>
                  <a:spLocks noChangeArrowheads="1"/>
                </p:cNvSpPr>
                <p:nvPr userDrawn="1"/>
              </p:nvSpPr>
              <p:spPr bwMode="auto">
                <a:xfrm>
                  <a:off x="720" y="720"/>
                  <a:ext cx="1488" cy="1344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55669" name="Oval 21"/>
                <p:cNvSpPr>
                  <a:spLocks noChangeArrowheads="1"/>
                </p:cNvSpPr>
                <p:nvPr userDrawn="1"/>
              </p:nvSpPr>
              <p:spPr bwMode="auto">
                <a:xfrm>
                  <a:off x="912" y="912"/>
                  <a:ext cx="1104" cy="960"/>
                </a:xfrm>
                <a:prstGeom prst="ellipse">
                  <a:avLst/>
                </a:prstGeom>
                <a:noFill/>
                <a:ln w="9525">
                  <a:solidFill>
                    <a:schemeClr val="accent1"/>
                  </a:solidFill>
                  <a:prstDash val="sysDot"/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55670" name="Line 22"/>
            <p:cNvSpPr>
              <a:spLocks noChangeShapeType="1"/>
            </p:cNvSpPr>
            <p:nvPr userDrawn="1"/>
          </p:nvSpPr>
          <p:spPr bwMode="auto">
            <a:xfrm flipH="1">
              <a:off x="0" y="1536"/>
              <a:ext cx="1584" cy="2160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5671" name="Line 23"/>
            <p:cNvSpPr>
              <a:spLocks noChangeShapeType="1"/>
            </p:cNvSpPr>
            <p:nvPr userDrawn="1"/>
          </p:nvSpPr>
          <p:spPr bwMode="auto">
            <a:xfrm>
              <a:off x="4176" y="1392"/>
              <a:ext cx="1584" cy="1728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prstDash val="dash"/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5672" name="Line 24"/>
            <p:cNvSpPr>
              <a:spLocks noChangeShapeType="1"/>
            </p:cNvSpPr>
            <p:nvPr userDrawn="1"/>
          </p:nvSpPr>
          <p:spPr bwMode="auto">
            <a:xfrm flipV="1">
              <a:off x="3216" y="0"/>
              <a:ext cx="240" cy="3120"/>
            </a:xfrm>
            <a:prstGeom prst="line">
              <a:avLst/>
            </a:prstGeom>
            <a:noFill/>
            <a:ln w="9525">
              <a:solidFill>
                <a:schemeClr val="accent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55673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55674" name="Rectangle 2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155675" name="Rectangle 2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 b="0"/>
            </a:lvl1pPr>
          </a:lstStyle>
          <a:p>
            <a:endParaRPr lang="en-US" altLang="zh-CN"/>
          </a:p>
        </p:txBody>
      </p:sp>
      <p:sp>
        <p:nvSpPr>
          <p:cNvPr id="155676" name="Rectangle 2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0"/>
            </a:lvl1pPr>
          </a:lstStyle>
          <a:p>
            <a:endParaRPr lang="en-US" altLang="zh-CN"/>
          </a:p>
        </p:txBody>
      </p:sp>
      <p:sp>
        <p:nvSpPr>
          <p:cNvPr id="155677" name="Rectangle 2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b="0"/>
            </a:lvl1pPr>
          </a:lstStyle>
          <a:p>
            <a:fld id="{0669199B-7555-4F3B-85E3-DEA7CFF472F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7F6CB-601C-48D9-94C3-71A777595D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46214-EB8C-4016-B580-0AA108DCBB4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888D9-5E78-4901-907D-06BE6F403C5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EE30B-C3D0-49ED-9425-0FF6B6CB9A1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03A82-F641-45BE-9941-7537CED9F21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843875-369F-4531-B09E-2DBCCFEE6E0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1DC5-C22D-4718-93D0-09AF4C29189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715C20-EABF-4C81-AFC4-18859FD4AC8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BB469-2D41-4662-A1EA-1DA88E128A7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62311-64CD-4B01-BC3C-A5BC17D37D0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ChangeArrowheads="1"/>
          </p:cNvSpPr>
          <p:nvPr userDrawn="1"/>
        </p:nvSpPr>
        <p:spPr bwMode="hidden">
          <a:xfrm>
            <a:off x="-31750" y="0"/>
            <a:ext cx="74613" cy="6892925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7772400" cy="657225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 noProof="0" smtClean="0"/>
              <a:t>单击此处编辑母版标题样式</a:t>
            </a:r>
            <a:endParaRPr lang="en-US" noProof="0" smtClean="0"/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pPr lvl="0"/>
            <a:r>
              <a:rPr lang="en-US" noProof="0" smtClean="0"/>
              <a:t>单击此处编辑母版副标题样式</a:t>
            </a:r>
            <a:endParaRPr lang="en-US" noProof="0" smtClean="0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12620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700463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72039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129463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D48D2D7-E6FC-48EB-B2B1-5DDD1ABBBCC8}" type="slidenum">
              <a:rPr lang="en-US"/>
            </a:fld>
            <a:endParaRPr lang="en-US"/>
          </a:p>
        </p:txBody>
      </p:sp>
      <p:grpSp>
        <p:nvGrpSpPr>
          <p:cNvPr id="172040" name="Group 8"/>
          <p:cNvGrpSpPr/>
          <p:nvPr userDrawn="1"/>
        </p:nvGrpSpPr>
        <p:grpSpPr bwMode="auto">
          <a:xfrm>
            <a:off x="0" y="776288"/>
            <a:ext cx="9169400" cy="138112"/>
            <a:chOff x="0" y="4032"/>
            <a:chExt cx="5776" cy="87"/>
          </a:xfrm>
        </p:grpSpPr>
        <p:sp>
          <p:nvSpPr>
            <p:cNvPr id="172041" name="Freeform 9"/>
            <p:cNvSpPr/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2042" name="Freeform 10"/>
            <p:cNvSpPr/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2043" name="Freeform 11"/>
            <p:cNvSpPr/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2044" name="Freeform 12"/>
          <p:cNvSpPr/>
          <p:nvPr userDrawn="1"/>
        </p:nvSpPr>
        <p:spPr bwMode="auto">
          <a:xfrm>
            <a:off x="7318375" y="419100"/>
            <a:ext cx="852488" cy="190500"/>
          </a:xfrm>
          <a:custGeom>
            <a:avLst/>
            <a:gdLst>
              <a:gd name="T0" fmla="*/ 23 w 537"/>
              <a:gd name="T1" fmla="*/ 6 h 120"/>
              <a:gd name="T2" fmla="*/ 188 w 537"/>
              <a:gd name="T3" fmla="*/ 3 h 120"/>
              <a:gd name="T4" fmla="*/ 323 w 537"/>
              <a:gd name="T5" fmla="*/ 27 h 120"/>
              <a:gd name="T6" fmla="*/ 464 w 537"/>
              <a:gd name="T7" fmla="*/ 69 h 120"/>
              <a:gd name="T8" fmla="*/ 521 w 537"/>
              <a:gd name="T9" fmla="*/ 90 h 120"/>
              <a:gd name="T10" fmla="*/ 533 w 537"/>
              <a:gd name="T11" fmla="*/ 105 h 120"/>
              <a:gd name="T12" fmla="*/ 497 w 537"/>
              <a:gd name="T13" fmla="*/ 120 h 120"/>
              <a:gd name="T14" fmla="*/ 452 w 537"/>
              <a:gd name="T15" fmla="*/ 108 h 120"/>
              <a:gd name="T16" fmla="*/ 350 w 537"/>
              <a:gd name="T17" fmla="*/ 72 h 120"/>
              <a:gd name="T18" fmla="*/ 158 w 537"/>
              <a:gd name="T19" fmla="*/ 39 h 120"/>
              <a:gd name="T20" fmla="*/ 50 w 537"/>
              <a:gd name="T21" fmla="*/ 39 h 120"/>
              <a:gd name="T22" fmla="*/ 23 w 537"/>
              <a:gd name="T23" fmla="*/ 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50000">
                <a:schemeClr val="accent2"/>
              </a:gs>
              <a:gs pos="100000">
                <a:srgbClr val="D4D5E4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45" name="Freeform 13"/>
          <p:cNvSpPr/>
          <p:nvPr userDrawn="1"/>
        </p:nvSpPr>
        <p:spPr bwMode="auto">
          <a:xfrm>
            <a:off x="8370888" y="533400"/>
            <a:ext cx="638175" cy="182563"/>
          </a:xfrm>
          <a:custGeom>
            <a:avLst/>
            <a:gdLst>
              <a:gd name="T0" fmla="*/ 402 w 402"/>
              <a:gd name="T1" fmla="*/ 0 h 115"/>
              <a:gd name="T2" fmla="*/ 384 w 402"/>
              <a:gd name="T3" fmla="*/ 12 h 115"/>
              <a:gd name="T4" fmla="*/ 276 w 402"/>
              <a:gd name="T5" fmla="*/ 51 h 115"/>
              <a:gd name="T6" fmla="*/ 165 w 402"/>
              <a:gd name="T7" fmla="*/ 66 h 115"/>
              <a:gd name="T8" fmla="*/ 51 w 402"/>
              <a:gd name="T9" fmla="*/ 57 h 115"/>
              <a:gd name="T10" fmla="*/ 15 w 402"/>
              <a:gd name="T11" fmla="*/ 54 h 115"/>
              <a:gd name="T12" fmla="*/ 3 w 402"/>
              <a:gd name="T13" fmla="*/ 69 h 115"/>
              <a:gd name="T14" fmla="*/ 9 w 402"/>
              <a:gd name="T15" fmla="*/ 93 h 115"/>
              <a:gd name="T16" fmla="*/ 54 w 402"/>
              <a:gd name="T17" fmla="*/ 102 h 115"/>
              <a:gd name="T18" fmla="*/ 198 w 402"/>
              <a:gd name="T19" fmla="*/ 111 h 115"/>
              <a:gd name="T20" fmla="*/ 336 w 402"/>
              <a:gd name="T21" fmla="*/ 75 h 115"/>
              <a:gd name="T22" fmla="*/ 375 w 402"/>
              <a:gd name="T23" fmla="*/ 54 h 115"/>
              <a:gd name="T24" fmla="*/ 402 w 402"/>
              <a:gd name="T2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46" name="Freeform 14"/>
          <p:cNvSpPr/>
          <p:nvPr userDrawn="1"/>
        </p:nvSpPr>
        <p:spPr bwMode="auto">
          <a:xfrm>
            <a:off x="127000" y="304800"/>
            <a:ext cx="406400" cy="401638"/>
          </a:xfrm>
          <a:custGeom>
            <a:avLst/>
            <a:gdLst>
              <a:gd name="T0" fmla="*/ 8 w 256"/>
              <a:gd name="T1" fmla="*/ 190 h 253"/>
              <a:gd name="T2" fmla="*/ 71 w 256"/>
              <a:gd name="T3" fmla="*/ 115 h 253"/>
              <a:gd name="T4" fmla="*/ 203 w 256"/>
              <a:gd name="T5" fmla="*/ 16 h 253"/>
              <a:gd name="T6" fmla="*/ 251 w 256"/>
              <a:gd name="T7" fmla="*/ 19 h 253"/>
              <a:gd name="T8" fmla="*/ 236 w 256"/>
              <a:gd name="T9" fmla="*/ 46 h 253"/>
              <a:gd name="T10" fmla="*/ 176 w 256"/>
              <a:gd name="T11" fmla="*/ 82 h 253"/>
              <a:gd name="T12" fmla="*/ 92 w 256"/>
              <a:gd name="T13" fmla="*/ 154 h 253"/>
              <a:gd name="T14" fmla="*/ 23 w 256"/>
              <a:gd name="T15" fmla="*/ 247 h 253"/>
              <a:gd name="T16" fmla="*/ 8 w 256"/>
              <a:gd name="T17" fmla="*/ 19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47" name="Freeform 15"/>
          <p:cNvSpPr/>
          <p:nvPr userDrawn="1"/>
        </p:nvSpPr>
        <p:spPr bwMode="auto">
          <a:xfrm>
            <a:off x="603250" y="450850"/>
            <a:ext cx="252413" cy="114300"/>
          </a:xfrm>
          <a:custGeom>
            <a:avLst/>
            <a:gdLst>
              <a:gd name="T0" fmla="*/ 99 w 159"/>
              <a:gd name="T1" fmla="*/ 0 h 72"/>
              <a:gd name="T2" fmla="*/ 15 w 159"/>
              <a:gd name="T3" fmla="*/ 36 h 72"/>
              <a:gd name="T4" fmla="*/ 6 w 159"/>
              <a:gd name="T5" fmla="*/ 60 h 72"/>
              <a:gd name="T6" fmla="*/ 36 w 159"/>
              <a:gd name="T7" fmla="*/ 69 h 72"/>
              <a:gd name="T8" fmla="*/ 87 w 159"/>
              <a:gd name="T9" fmla="*/ 42 h 72"/>
              <a:gd name="T10" fmla="*/ 159 w 159"/>
              <a:gd name="T11" fmla="*/ 0 h 72"/>
              <a:gd name="T12" fmla="*/ 99 w 159"/>
              <a:gd name="T13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48" name="Freeform 16"/>
          <p:cNvSpPr/>
          <p:nvPr userDrawn="1"/>
        </p:nvSpPr>
        <p:spPr bwMode="auto">
          <a:xfrm>
            <a:off x="457200" y="228600"/>
            <a:ext cx="722313" cy="342900"/>
          </a:xfrm>
          <a:custGeom>
            <a:avLst/>
            <a:gdLst>
              <a:gd name="T0" fmla="*/ 395 w 455"/>
              <a:gd name="T1" fmla="*/ 0 h 216"/>
              <a:gd name="T2" fmla="*/ 338 w 455"/>
              <a:gd name="T3" fmla="*/ 48 h 216"/>
              <a:gd name="T4" fmla="*/ 242 w 455"/>
              <a:gd name="T5" fmla="*/ 102 h 216"/>
              <a:gd name="T6" fmla="*/ 104 w 455"/>
              <a:gd name="T7" fmla="*/ 147 h 216"/>
              <a:gd name="T8" fmla="*/ 35 w 455"/>
              <a:gd name="T9" fmla="*/ 168 h 216"/>
              <a:gd name="T10" fmla="*/ 8 w 455"/>
              <a:gd name="T11" fmla="*/ 192 h 216"/>
              <a:gd name="T12" fmla="*/ 8 w 455"/>
              <a:gd name="T13" fmla="*/ 213 h 216"/>
              <a:gd name="T14" fmla="*/ 59 w 455"/>
              <a:gd name="T15" fmla="*/ 213 h 216"/>
              <a:gd name="T16" fmla="*/ 86 w 455"/>
              <a:gd name="T17" fmla="*/ 192 h 216"/>
              <a:gd name="T18" fmla="*/ 173 w 455"/>
              <a:gd name="T19" fmla="*/ 159 h 216"/>
              <a:gd name="T20" fmla="*/ 299 w 455"/>
              <a:gd name="T21" fmla="*/ 126 h 216"/>
              <a:gd name="T22" fmla="*/ 392 w 455"/>
              <a:gd name="T23" fmla="*/ 72 h 216"/>
              <a:gd name="T24" fmla="*/ 455 w 455"/>
              <a:gd name="T25" fmla="*/ 0 h 216"/>
              <a:gd name="T26" fmla="*/ 395 w 455"/>
              <a:gd name="T2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49" name="Freeform 17"/>
          <p:cNvSpPr/>
          <p:nvPr userDrawn="1"/>
        </p:nvSpPr>
        <p:spPr bwMode="auto">
          <a:xfrm>
            <a:off x="1998663" y="20638"/>
            <a:ext cx="657225" cy="171450"/>
          </a:xfrm>
          <a:custGeom>
            <a:avLst/>
            <a:gdLst>
              <a:gd name="T0" fmla="*/ 0 w 414"/>
              <a:gd name="T1" fmla="*/ 11 h 108"/>
              <a:gd name="T2" fmla="*/ 24 w 414"/>
              <a:gd name="T3" fmla="*/ 11 h 108"/>
              <a:gd name="T4" fmla="*/ 156 w 414"/>
              <a:gd name="T5" fmla="*/ 2 h 108"/>
              <a:gd name="T6" fmla="*/ 288 w 414"/>
              <a:gd name="T7" fmla="*/ 23 h 108"/>
              <a:gd name="T8" fmla="*/ 384 w 414"/>
              <a:gd name="T9" fmla="*/ 53 h 108"/>
              <a:gd name="T10" fmla="*/ 411 w 414"/>
              <a:gd name="T11" fmla="*/ 74 h 108"/>
              <a:gd name="T12" fmla="*/ 405 w 414"/>
              <a:gd name="T13" fmla="*/ 104 h 108"/>
              <a:gd name="T14" fmla="*/ 363 w 414"/>
              <a:gd name="T15" fmla="*/ 101 h 108"/>
              <a:gd name="T16" fmla="*/ 294 w 414"/>
              <a:gd name="T17" fmla="*/ 77 h 108"/>
              <a:gd name="T18" fmla="*/ 174 w 414"/>
              <a:gd name="T19" fmla="*/ 50 h 108"/>
              <a:gd name="T20" fmla="*/ 72 w 414"/>
              <a:gd name="T21" fmla="*/ 62 h 108"/>
              <a:gd name="T22" fmla="*/ 36 w 414"/>
              <a:gd name="T23" fmla="*/ 59 h 108"/>
              <a:gd name="T24" fmla="*/ 0 w 414"/>
              <a:gd name="T25" fmla="*/ 1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0" name="Freeform 18"/>
          <p:cNvSpPr/>
          <p:nvPr userDrawn="1"/>
        </p:nvSpPr>
        <p:spPr bwMode="auto">
          <a:xfrm>
            <a:off x="2782888" y="177800"/>
            <a:ext cx="825500" cy="357188"/>
          </a:xfrm>
          <a:custGeom>
            <a:avLst/>
            <a:gdLst>
              <a:gd name="T0" fmla="*/ 42 w 520"/>
              <a:gd name="T1" fmla="*/ 0 h 225"/>
              <a:gd name="T2" fmla="*/ 12 w 520"/>
              <a:gd name="T3" fmla="*/ 24 h 225"/>
              <a:gd name="T4" fmla="*/ 114 w 520"/>
              <a:gd name="T5" fmla="*/ 54 h 225"/>
              <a:gd name="T6" fmla="*/ 240 w 520"/>
              <a:gd name="T7" fmla="*/ 117 h 225"/>
              <a:gd name="T8" fmla="*/ 333 w 520"/>
              <a:gd name="T9" fmla="*/ 153 h 225"/>
              <a:gd name="T10" fmla="*/ 438 w 520"/>
              <a:gd name="T11" fmla="*/ 219 h 225"/>
              <a:gd name="T12" fmla="*/ 426 w 520"/>
              <a:gd name="T13" fmla="*/ 192 h 225"/>
              <a:gd name="T14" fmla="*/ 441 w 520"/>
              <a:gd name="T15" fmla="*/ 180 h 225"/>
              <a:gd name="T16" fmla="*/ 519 w 520"/>
              <a:gd name="T17" fmla="*/ 216 h 225"/>
              <a:gd name="T18" fmla="*/ 450 w 520"/>
              <a:gd name="T19" fmla="*/ 162 h 225"/>
              <a:gd name="T20" fmla="*/ 381 w 520"/>
              <a:gd name="T21" fmla="*/ 135 h 225"/>
              <a:gd name="T22" fmla="*/ 285 w 520"/>
              <a:gd name="T23" fmla="*/ 84 h 225"/>
              <a:gd name="T24" fmla="*/ 186 w 520"/>
              <a:gd name="T25" fmla="*/ 18 h 225"/>
              <a:gd name="T26" fmla="*/ 123 w 520"/>
              <a:gd name="T27" fmla="*/ 0 h 225"/>
              <a:gd name="T28" fmla="*/ 42 w 520"/>
              <a:gd name="T29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1" name="Freeform 19"/>
          <p:cNvSpPr/>
          <p:nvPr userDrawn="1"/>
        </p:nvSpPr>
        <p:spPr bwMode="auto">
          <a:xfrm>
            <a:off x="3581400" y="169863"/>
            <a:ext cx="628650" cy="360362"/>
          </a:xfrm>
          <a:custGeom>
            <a:avLst/>
            <a:gdLst>
              <a:gd name="T0" fmla="*/ 2 w 396"/>
              <a:gd name="T1" fmla="*/ 9 h 227"/>
              <a:gd name="T2" fmla="*/ 53 w 396"/>
              <a:gd name="T3" fmla="*/ 66 h 227"/>
              <a:gd name="T4" fmla="*/ 176 w 396"/>
              <a:gd name="T5" fmla="*/ 132 h 227"/>
              <a:gd name="T6" fmla="*/ 293 w 396"/>
              <a:gd name="T7" fmla="*/ 189 h 227"/>
              <a:gd name="T8" fmla="*/ 341 w 396"/>
              <a:gd name="T9" fmla="*/ 222 h 227"/>
              <a:gd name="T10" fmla="*/ 377 w 396"/>
              <a:gd name="T11" fmla="*/ 219 h 227"/>
              <a:gd name="T12" fmla="*/ 377 w 396"/>
              <a:gd name="T13" fmla="*/ 180 h 227"/>
              <a:gd name="T14" fmla="*/ 260 w 396"/>
              <a:gd name="T15" fmla="*/ 126 h 227"/>
              <a:gd name="T16" fmla="*/ 113 w 396"/>
              <a:gd name="T17" fmla="*/ 51 h 227"/>
              <a:gd name="T18" fmla="*/ 41 w 396"/>
              <a:gd name="T19" fmla="*/ 9 h 227"/>
              <a:gd name="T20" fmla="*/ 2 w 396"/>
              <a:gd name="T21" fmla="*/ 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" h="227">
                <a:moveTo>
                  <a:pt x="2" y="9"/>
                </a:moveTo>
                <a:cubicBezTo>
                  <a:pt x="4" y="18"/>
                  <a:pt x="24" y="45"/>
                  <a:pt x="53" y="66"/>
                </a:cubicBezTo>
                <a:cubicBezTo>
                  <a:pt x="82" y="87"/>
                  <a:pt x="136" y="111"/>
                  <a:pt x="176" y="132"/>
                </a:cubicBezTo>
                <a:cubicBezTo>
                  <a:pt x="216" y="153"/>
                  <a:pt x="266" y="174"/>
                  <a:pt x="293" y="189"/>
                </a:cubicBezTo>
                <a:cubicBezTo>
                  <a:pt x="320" y="204"/>
                  <a:pt x="327" y="217"/>
                  <a:pt x="341" y="222"/>
                </a:cubicBezTo>
                <a:cubicBezTo>
                  <a:pt x="355" y="227"/>
                  <a:pt x="371" y="226"/>
                  <a:pt x="377" y="219"/>
                </a:cubicBezTo>
                <a:cubicBezTo>
                  <a:pt x="383" y="212"/>
                  <a:pt x="396" y="195"/>
                  <a:pt x="377" y="180"/>
                </a:cubicBezTo>
                <a:cubicBezTo>
                  <a:pt x="358" y="165"/>
                  <a:pt x="304" y="147"/>
                  <a:pt x="260" y="126"/>
                </a:cubicBezTo>
                <a:cubicBezTo>
                  <a:pt x="216" y="105"/>
                  <a:pt x="149" y="70"/>
                  <a:pt x="113" y="51"/>
                </a:cubicBezTo>
                <a:cubicBezTo>
                  <a:pt x="77" y="32"/>
                  <a:pt x="60" y="17"/>
                  <a:pt x="41" y="9"/>
                </a:cubicBezTo>
                <a:cubicBezTo>
                  <a:pt x="22" y="1"/>
                  <a:pt x="0" y="0"/>
                  <a:pt x="2" y="9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2" name="Freeform 20"/>
          <p:cNvSpPr/>
          <p:nvPr userDrawn="1"/>
        </p:nvSpPr>
        <p:spPr bwMode="auto">
          <a:xfrm>
            <a:off x="4313238" y="546100"/>
            <a:ext cx="657225" cy="158750"/>
          </a:xfrm>
          <a:custGeom>
            <a:avLst/>
            <a:gdLst>
              <a:gd name="T0" fmla="*/ 69 w 414"/>
              <a:gd name="T1" fmla="*/ 60 h 100"/>
              <a:gd name="T2" fmla="*/ 12 w 414"/>
              <a:gd name="T3" fmla="*/ 42 h 100"/>
              <a:gd name="T4" fmla="*/ 3 w 414"/>
              <a:gd name="T5" fmla="*/ 15 h 100"/>
              <a:gd name="T6" fmla="*/ 30 w 414"/>
              <a:gd name="T7" fmla="*/ 0 h 100"/>
              <a:gd name="T8" fmla="*/ 117 w 414"/>
              <a:gd name="T9" fmla="*/ 18 h 100"/>
              <a:gd name="T10" fmla="*/ 243 w 414"/>
              <a:gd name="T11" fmla="*/ 48 h 100"/>
              <a:gd name="T12" fmla="*/ 387 w 414"/>
              <a:gd name="T13" fmla="*/ 48 h 100"/>
              <a:gd name="T14" fmla="*/ 408 w 414"/>
              <a:gd name="T15" fmla="*/ 54 h 100"/>
              <a:gd name="T16" fmla="*/ 381 w 414"/>
              <a:gd name="T17" fmla="*/ 87 h 100"/>
              <a:gd name="T18" fmla="*/ 318 w 414"/>
              <a:gd name="T19" fmla="*/ 99 h 100"/>
              <a:gd name="T20" fmla="*/ 195 w 414"/>
              <a:gd name="T21" fmla="*/ 93 h 100"/>
              <a:gd name="T22" fmla="*/ 69 w 414"/>
              <a:gd name="T23" fmla="*/ 6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3" name="Freeform 21"/>
          <p:cNvSpPr/>
          <p:nvPr userDrawn="1"/>
        </p:nvSpPr>
        <p:spPr bwMode="auto">
          <a:xfrm>
            <a:off x="5176838" y="533400"/>
            <a:ext cx="238125" cy="114300"/>
          </a:xfrm>
          <a:custGeom>
            <a:avLst/>
            <a:gdLst>
              <a:gd name="T0" fmla="*/ 3 w 150"/>
              <a:gd name="T1" fmla="*/ 67 h 72"/>
              <a:gd name="T2" fmla="*/ 84 w 150"/>
              <a:gd name="T3" fmla="*/ 19 h 72"/>
              <a:gd name="T4" fmla="*/ 123 w 150"/>
              <a:gd name="T5" fmla="*/ 1 h 72"/>
              <a:gd name="T6" fmla="*/ 150 w 150"/>
              <a:gd name="T7" fmla="*/ 22 h 72"/>
              <a:gd name="T8" fmla="*/ 123 w 150"/>
              <a:gd name="T9" fmla="*/ 55 h 72"/>
              <a:gd name="T10" fmla="*/ 90 w 150"/>
              <a:gd name="T11" fmla="*/ 70 h 72"/>
              <a:gd name="T12" fmla="*/ 0 w 150"/>
              <a:gd name="T13" fmla="*/ 6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4" name="Freeform 22"/>
          <p:cNvSpPr/>
          <p:nvPr userDrawn="1"/>
        </p:nvSpPr>
        <p:spPr bwMode="auto">
          <a:xfrm>
            <a:off x="5638800" y="381000"/>
            <a:ext cx="234950" cy="144463"/>
          </a:xfrm>
          <a:custGeom>
            <a:avLst/>
            <a:gdLst>
              <a:gd name="T0" fmla="*/ 1 w 148"/>
              <a:gd name="T1" fmla="*/ 69 h 91"/>
              <a:gd name="T2" fmla="*/ 25 w 148"/>
              <a:gd name="T3" fmla="*/ 51 h 91"/>
              <a:gd name="T4" fmla="*/ 100 w 148"/>
              <a:gd name="T5" fmla="*/ 9 h 91"/>
              <a:gd name="T6" fmla="*/ 133 w 148"/>
              <a:gd name="T7" fmla="*/ 3 h 91"/>
              <a:gd name="T8" fmla="*/ 136 w 148"/>
              <a:gd name="T9" fmla="*/ 27 h 91"/>
              <a:gd name="T10" fmla="*/ 61 w 148"/>
              <a:gd name="T11" fmla="*/ 75 h 91"/>
              <a:gd name="T12" fmla="*/ 19 w 148"/>
              <a:gd name="T13" fmla="*/ 90 h 91"/>
              <a:gd name="T14" fmla="*/ 1 w 148"/>
              <a:gd name="T15" fmla="*/ 6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5" name="Freeform 23"/>
          <p:cNvSpPr/>
          <p:nvPr userDrawn="1"/>
        </p:nvSpPr>
        <p:spPr bwMode="auto">
          <a:xfrm>
            <a:off x="5995988" y="169863"/>
            <a:ext cx="1489075" cy="250825"/>
          </a:xfrm>
          <a:custGeom>
            <a:avLst/>
            <a:gdLst>
              <a:gd name="T0" fmla="*/ 172 w 938"/>
              <a:gd name="T1" fmla="*/ 86 h 158"/>
              <a:gd name="T2" fmla="*/ 61 w 938"/>
              <a:gd name="T3" fmla="*/ 137 h 158"/>
              <a:gd name="T4" fmla="*/ 16 w 938"/>
              <a:gd name="T5" fmla="*/ 155 h 158"/>
              <a:gd name="T6" fmla="*/ 7 w 938"/>
              <a:gd name="T7" fmla="*/ 122 h 158"/>
              <a:gd name="T8" fmla="*/ 58 w 938"/>
              <a:gd name="T9" fmla="*/ 80 h 158"/>
              <a:gd name="T10" fmla="*/ 172 w 938"/>
              <a:gd name="T11" fmla="*/ 38 h 158"/>
              <a:gd name="T12" fmla="*/ 304 w 938"/>
              <a:gd name="T13" fmla="*/ 11 h 158"/>
              <a:gd name="T14" fmla="*/ 463 w 938"/>
              <a:gd name="T15" fmla="*/ 2 h 158"/>
              <a:gd name="T16" fmla="*/ 631 w 938"/>
              <a:gd name="T17" fmla="*/ 23 h 158"/>
              <a:gd name="T18" fmla="*/ 796 w 938"/>
              <a:gd name="T19" fmla="*/ 53 h 158"/>
              <a:gd name="T20" fmla="*/ 841 w 938"/>
              <a:gd name="T21" fmla="*/ 47 h 158"/>
              <a:gd name="T22" fmla="*/ 907 w 938"/>
              <a:gd name="T23" fmla="*/ 71 h 158"/>
              <a:gd name="T24" fmla="*/ 919 w 938"/>
              <a:gd name="T25" fmla="*/ 101 h 158"/>
              <a:gd name="T26" fmla="*/ 793 w 938"/>
              <a:gd name="T27" fmla="*/ 98 h 158"/>
              <a:gd name="T28" fmla="*/ 634 w 938"/>
              <a:gd name="T29" fmla="*/ 62 h 158"/>
              <a:gd name="T30" fmla="*/ 439 w 938"/>
              <a:gd name="T31" fmla="*/ 38 h 158"/>
              <a:gd name="T32" fmla="*/ 238 w 938"/>
              <a:gd name="T33" fmla="*/ 59 h 158"/>
              <a:gd name="T34" fmla="*/ 172 w 938"/>
              <a:gd name="T35" fmla="*/ 8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6" name="Freeform 24"/>
          <p:cNvSpPr/>
          <p:nvPr userDrawn="1"/>
        </p:nvSpPr>
        <p:spPr bwMode="auto">
          <a:xfrm>
            <a:off x="1236663" y="17463"/>
            <a:ext cx="590550" cy="155575"/>
          </a:xfrm>
          <a:custGeom>
            <a:avLst/>
            <a:gdLst>
              <a:gd name="T0" fmla="*/ 18 w 372"/>
              <a:gd name="T1" fmla="*/ 47 h 98"/>
              <a:gd name="T2" fmla="*/ 141 w 372"/>
              <a:gd name="T3" fmla="*/ 17 h 98"/>
              <a:gd name="T4" fmla="*/ 246 w 372"/>
              <a:gd name="T5" fmla="*/ 2 h 98"/>
              <a:gd name="T6" fmla="*/ 351 w 372"/>
              <a:gd name="T7" fmla="*/ 5 h 98"/>
              <a:gd name="T8" fmla="*/ 372 w 372"/>
              <a:gd name="T9" fmla="*/ 23 h 98"/>
              <a:gd name="T10" fmla="*/ 354 w 372"/>
              <a:gd name="T11" fmla="*/ 44 h 98"/>
              <a:gd name="T12" fmla="*/ 264 w 372"/>
              <a:gd name="T13" fmla="*/ 50 h 98"/>
              <a:gd name="T14" fmla="*/ 168 w 372"/>
              <a:gd name="T15" fmla="*/ 53 h 98"/>
              <a:gd name="T16" fmla="*/ 72 w 372"/>
              <a:gd name="T17" fmla="*/ 77 h 98"/>
              <a:gd name="T18" fmla="*/ 15 w 372"/>
              <a:gd name="T19" fmla="*/ 95 h 98"/>
              <a:gd name="T20" fmla="*/ 0 w 372"/>
              <a:gd name="T21" fmla="*/ 5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2057" name="Freeform 25"/>
          <p:cNvSpPr/>
          <p:nvPr userDrawn="1"/>
        </p:nvSpPr>
        <p:spPr bwMode="auto">
          <a:xfrm>
            <a:off x="5286375" y="76200"/>
            <a:ext cx="504825" cy="250825"/>
          </a:xfrm>
          <a:custGeom>
            <a:avLst/>
            <a:gdLst>
              <a:gd name="T0" fmla="*/ 0 w 318"/>
              <a:gd name="T1" fmla="*/ 158 h 158"/>
              <a:gd name="T2" fmla="*/ 12 w 318"/>
              <a:gd name="T3" fmla="*/ 137 h 158"/>
              <a:gd name="T4" fmla="*/ 162 w 318"/>
              <a:gd name="T5" fmla="*/ 71 h 158"/>
              <a:gd name="T6" fmla="*/ 249 w 318"/>
              <a:gd name="T7" fmla="*/ 20 h 158"/>
              <a:gd name="T8" fmla="*/ 285 w 318"/>
              <a:gd name="T9" fmla="*/ 2 h 158"/>
              <a:gd name="T10" fmla="*/ 309 w 318"/>
              <a:gd name="T11" fmla="*/ 11 h 158"/>
              <a:gd name="T12" fmla="*/ 303 w 318"/>
              <a:gd name="T13" fmla="*/ 47 h 158"/>
              <a:gd name="T14" fmla="*/ 219 w 318"/>
              <a:gd name="T15" fmla="*/ 89 h 158"/>
              <a:gd name="T16" fmla="*/ 108 w 318"/>
              <a:gd name="T17" fmla="*/ 140 h 158"/>
              <a:gd name="T18" fmla="*/ 57 w 318"/>
              <a:gd name="T19" fmla="*/ 152 h 158"/>
              <a:gd name="T20" fmla="*/ 0 w 318"/>
              <a:gd name="T21" fmla="*/ 158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accent2"/>
              </a:gs>
              <a:gs pos="100000">
                <a:schemeClr val="bg2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32F90-8813-46DA-8894-D4EDAA951266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3B6A3-6C4A-452E-827E-E07BC9BC0100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7FA32-B22F-44BA-B390-28A58CBE686B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30D6C-163F-4634-B5CE-71A9943838A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300121-C269-48B4-8AD5-11C7DC96EC15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7F555-D99C-4183-A1CF-1C151A85192E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4E6AF-23F4-45CD-B3AB-C442C7D3C559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3B7D29-4F5C-4BBD-B50E-B760C59EFA21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02EAC2-BE6B-4707-B02A-A29859DA51F1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105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105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F3AF2-B86F-42E1-97B7-95FE0FE3E466}" type="slidenum">
              <a:rPr lang="en-US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990600"/>
            <a:ext cx="9144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单击此处编辑母版文本样式</a:t>
            </a:r>
            <a:endParaRPr lang="en-US" smtClean="0"/>
          </a:p>
          <a:p>
            <a:pPr lvl="0"/>
            <a:r>
              <a:rPr lang="en-US" smtClean="0"/>
              <a:t>第二级</a:t>
            </a:r>
            <a:endParaRPr lang="en-US" smtClean="0"/>
          </a:p>
          <a:p>
            <a:pPr lvl="0"/>
            <a:r>
              <a:rPr lang="en-US" smtClean="0"/>
              <a:t>第三级</a:t>
            </a:r>
            <a:endParaRPr lang="en-US" smtClean="0"/>
          </a:p>
          <a:p>
            <a:pPr lvl="0"/>
            <a:r>
              <a:rPr lang="en-US" smtClean="0"/>
              <a:t>第四级</a:t>
            </a:r>
            <a:endParaRPr lang="en-US" smtClean="0"/>
          </a:p>
          <a:p>
            <a:pPr lvl="0"/>
            <a:r>
              <a:rPr lang="en-US" smtClean="0"/>
              <a:t>第五级</a:t>
            </a:r>
            <a:endParaRPr lang="en-US" smtClean="0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73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3892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57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38927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fld id="{ED4ADF02-FCFC-4864-ACAB-88EDBDE9F415}" type="slidenum">
              <a:rPr lang="en-US"/>
            </a:fld>
            <a:endParaRPr lang="en-US"/>
          </a:p>
        </p:txBody>
      </p:sp>
      <p:sp>
        <p:nvSpPr>
          <p:cNvPr id="38933" name="Freeform 21"/>
          <p:cNvSpPr/>
          <p:nvPr userDrawn="1"/>
        </p:nvSpPr>
        <p:spPr bwMode="auto">
          <a:xfrm rot="308349">
            <a:off x="7072313" y="342900"/>
            <a:ext cx="852487" cy="190500"/>
          </a:xfrm>
          <a:custGeom>
            <a:avLst/>
            <a:gdLst>
              <a:gd name="T0" fmla="*/ 23 w 537"/>
              <a:gd name="T1" fmla="*/ 6 h 120"/>
              <a:gd name="T2" fmla="*/ 188 w 537"/>
              <a:gd name="T3" fmla="*/ 3 h 120"/>
              <a:gd name="T4" fmla="*/ 323 w 537"/>
              <a:gd name="T5" fmla="*/ 27 h 120"/>
              <a:gd name="T6" fmla="*/ 464 w 537"/>
              <a:gd name="T7" fmla="*/ 69 h 120"/>
              <a:gd name="T8" fmla="*/ 521 w 537"/>
              <a:gd name="T9" fmla="*/ 90 h 120"/>
              <a:gd name="T10" fmla="*/ 533 w 537"/>
              <a:gd name="T11" fmla="*/ 105 h 120"/>
              <a:gd name="T12" fmla="*/ 497 w 537"/>
              <a:gd name="T13" fmla="*/ 120 h 120"/>
              <a:gd name="T14" fmla="*/ 452 w 537"/>
              <a:gd name="T15" fmla="*/ 108 h 120"/>
              <a:gd name="T16" fmla="*/ 350 w 537"/>
              <a:gd name="T17" fmla="*/ 72 h 120"/>
              <a:gd name="T18" fmla="*/ 158 w 537"/>
              <a:gd name="T19" fmla="*/ 39 h 120"/>
              <a:gd name="T20" fmla="*/ 50 w 537"/>
              <a:gd name="T21" fmla="*/ 39 h 120"/>
              <a:gd name="T22" fmla="*/ 23 w 537"/>
              <a:gd name="T23" fmla="*/ 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4" name="Freeform 22"/>
          <p:cNvSpPr/>
          <p:nvPr userDrawn="1"/>
        </p:nvSpPr>
        <p:spPr bwMode="auto">
          <a:xfrm>
            <a:off x="8048625" y="503238"/>
            <a:ext cx="638175" cy="182562"/>
          </a:xfrm>
          <a:custGeom>
            <a:avLst/>
            <a:gdLst>
              <a:gd name="T0" fmla="*/ 402 w 402"/>
              <a:gd name="T1" fmla="*/ 0 h 115"/>
              <a:gd name="T2" fmla="*/ 384 w 402"/>
              <a:gd name="T3" fmla="*/ 12 h 115"/>
              <a:gd name="T4" fmla="*/ 276 w 402"/>
              <a:gd name="T5" fmla="*/ 51 h 115"/>
              <a:gd name="T6" fmla="*/ 165 w 402"/>
              <a:gd name="T7" fmla="*/ 66 h 115"/>
              <a:gd name="T8" fmla="*/ 51 w 402"/>
              <a:gd name="T9" fmla="*/ 57 h 115"/>
              <a:gd name="T10" fmla="*/ 15 w 402"/>
              <a:gd name="T11" fmla="*/ 54 h 115"/>
              <a:gd name="T12" fmla="*/ 3 w 402"/>
              <a:gd name="T13" fmla="*/ 69 h 115"/>
              <a:gd name="T14" fmla="*/ 9 w 402"/>
              <a:gd name="T15" fmla="*/ 93 h 115"/>
              <a:gd name="T16" fmla="*/ 54 w 402"/>
              <a:gd name="T17" fmla="*/ 102 h 115"/>
              <a:gd name="T18" fmla="*/ 198 w 402"/>
              <a:gd name="T19" fmla="*/ 111 h 115"/>
              <a:gd name="T20" fmla="*/ 336 w 402"/>
              <a:gd name="T21" fmla="*/ 75 h 115"/>
              <a:gd name="T22" fmla="*/ 375 w 402"/>
              <a:gd name="T23" fmla="*/ 54 h 115"/>
              <a:gd name="T24" fmla="*/ 402 w 402"/>
              <a:gd name="T2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5" name="Freeform 23"/>
          <p:cNvSpPr/>
          <p:nvPr userDrawn="1"/>
        </p:nvSpPr>
        <p:spPr bwMode="auto">
          <a:xfrm>
            <a:off x="8686800" y="55563"/>
            <a:ext cx="406400" cy="401637"/>
          </a:xfrm>
          <a:custGeom>
            <a:avLst/>
            <a:gdLst>
              <a:gd name="T0" fmla="*/ 8 w 256"/>
              <a:gd name="T1" fmla="*/ 190 h 253"/>
              <a:gd name="T2" fmla="*/ 71 w 256"/>
              <a:gd name="T3" fmla="*/ 115 h 253"/>
              <a:gd name="T4" fmla="*/ 203 w 256"/>
              <a:gd name="T5" fmla="*/ 16 h 253"/>
              <a:gd name="T6" fmla="*/ 251 w 256"/>
              <a:gd name="T7" fmla="*/ 19 h 253"/>
              <a:gd name="T8" fmla="*/ 236 w 256"/>
              <a:gd name="T9" fmla="*/ 46 h 253"/>
              <a:gd name="T10" fmla="*/ 176 w 256"/>
              <a:gd name="T11" fmla="*/ 82 h 253"/>
              <a:gd name="T12" fmla="*/ 92 w 256"/>
              <a:gd name="T13" fmla="*/ 154 h 253"/>
              <a:gd name="T14" fmla="*/ 23 w 256"/>
              <a:gd name="T15" fmla="*/ 247 h 253"/>
              <a:gd name="T16" fmla="*/ 8 w 256"/>
              <a:gd name="T17" fmla="*/ 19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6" name="Freeform 24"/>
          <p:cNvSpPr/>
          <p:nvPr userDrawn="1"/>
        </p:nvSpPr>
        <p:spPr bwMode="auto">
          <a:xfrm>
            <a:off x="1195388" y="76200"/>
            <a:ext cx="252412" cy="114300"/>
          </a:xfrm>
          <a:custGeom>
            <a:avLst/>
            <a:gdLst>
              <a:gd name="T0" fmla="*/ 99 w 159"/>
              <a:gd name="T1" fmla="*/ 0 h 72"/>
              <a:gd name="T2" fmla="*/ 15 w 159"/>
              <a:gd name="T3" fmla="*/ 36 h 72"/>
              <a:gd name="T4" fmla="*/ 6 w 159"/>
              <a:gd name="T5" fmla="*/ 60 h 72"/>
              <a:gd name="T6" fmla="*/ 36 w 159"/>
              <a:gd name="T7" fmla="*/ 69 h 72"/>
              <a:gd name="T8" fmla="*/ 87 w 159"/>
              <a:gd name="T9" fmla="*/ 42 h 72"/>
              <a:gd name="T10" fmla="*/ 159 w 159"/>
              <a:gd name="T11" fmla="*/ 0 h 72"/>
              <a:gd name="T12" fmla="*/ 99 w 159"/>
              <a:gd name="T13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7" name="Freeform 25"/>
          <p:cNvSpPr/>
          <p:nvPr userDrawn="1"/>
        </p:nvSpPr>
        <p:spPr bwMode="auto">
          <a:xfrm>
            <a:off x="304800" y="266700"/>
            <a:ext cx="722313" cy="342900"/>
          </a:xfrm>
          <a:custGeom>
            <a:avLst/>
            <a:gdLst>
              <a:gd name="T0" fmla="*/ 395 w 455"/>
              <a:gd name="T1" fmla="*/ 0 h 216"/>
              <a:gd name="T2" fmla="*/ 338 w 455"/>
              <a:gd name="T3" fmla="*/ 48 h 216"/>
              <a:gd name="T4" fmla="*/ 242 w 455"/>
              <a:gd name="T5" fmla="*/ 102 h 216"/>
              <a:gd name="T6" fmla="*/ 104 w 455"/>
              <a:gd name="T7" fmla="*/ 147 h 216"/>
              <a:gd name="T8" fmla="*/ 35 w 455"/>
              <a:gd name="T9" fmla="*/ 168 h 216"/>
              <a:gd name="T10" fmla="*/ 8 w 455"/>
              <a:gd name="T11" fmla="*/ 192 h 216"/>
              <a:gd name="T12" fmla="*/ 8 w 455"/>
              <a:gd name="T13" fmla="*/ 213 h 216"/>
              <a:gd name="T14" fmla="*/ 59 w 455"/>
              <a:gd name="T15" fmla="*/ 213 h 216"/>
              <a:gd name="T16" fmla="*/ 86 w 455"/>
              <a:gd name="T17" fmla="*/ 192 h 216"/>
              <a:gd name="T18" fmla="*/ 173 w 455"/>
              <a:gd name="T19" fmla="*/ 159 h 216"/>
              <a:gd name="T20" fmla="*/ 299 w 455"/>
              <a:gd name="T21" fmla="*/ 126 h 216"/>
              <a:gd name="T22" fmla="*/ 392 w 455"/>
              <a:gd name="T23" fmla="*/ 72 h 216"/>
              <a:gd name="T24" fmla="*/ 455 w 455"/>
              <a:gd name="T25" fmla="*/ 0 h 216"/>
              <a:gd name="T26" fmla="*/ 395 w 455"/>
              <a:gd name="T2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8" name="Freeform 26"/>
          <p:cNvSpPr/>
          <p:nvPr userDrawn="1"/>
        </p:nvSpPr>
        <p:spPr bwMode="auto">
          <a:xfrm>
            <a:off x="1998663" y="20638"/>
            <a:ext cx="657225" cy="171450"/>
          </a:xfrm>
          <a:custGeom>
            <a:avLst/>
            <a:gdLst>
              <a:gd name="T0" fmla="*/ 0 w 414"/>
              <a:gd name="T1" fmla="*/ 11 h 108"/>
              <a:gd name="T2" fmla="*/ 24 w 414"/>
              <a:gd name="T3" fmla="*/ 11 h 108"/>
              <a:gd name="T4" fmla="*/ 156 w 414"/>
              <a:gd name="T5" fmla="*/ 2 h 108"/>
              <a:gd name="T6" fmla="*/ 288 w 414"/>
              <a:gd name="T7" fmla="*/ 23 h 108"/>
              <a:gd name="T8" fmla="*/ 384 w 414"/>
              <a:gd name="T9" fmla="*/ 53 h 108"/>
              <a:gd name="T10" fmla="*/ 411 w 414"/>
              <a:gd name="T11" fmla="*/ 74 h 108"/>
              <a:gd name="T12" fmla="*/ 405 w 414"/>
              <a:gd name="T13" fmla="*/ 104 h 108"/>
              <a:gd name="T14" fmla="*/ 363 w 414"/>
              <a:gd name="T15" fmla="*/ 101 h 108"/>
              <a:gd name="T16" fmla="*/ 294 w 414"/>
              <a:gd name="T17" fmla="*/ 77 h 108"/>
              <a:gd name="T18" fmla="*/ 174 w 414"/>
              <a:gd name="T19" fmla="*/ 50 h 108"/>
              <a:gd name="T20" fmla="*/ 72 w 414"/>
              <a:gd name="T21" fmla="*/ 62 h 108"/>
              <a:gd name="T22" fmla="*/ 36 w 414"/>
              <a:gd name="T23" fmla="*/ 59 h 108"/>
              <a:gd name="T24" fmla="*/ 0 w 414"/>
              <a:gd name="T25" fmla="*/ 1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39" name="Freeform 27"/>
          <p:cNvSpPr/>
          <p:nvPr userDrawn="1"/>
        </p:nvSpPr>
        <p:spPr bwMode="auto">
          <a:xfrm>
            <a:off x="2743200" y="252413"/>
            <a:ext cx="825500" cy="357187"/>
          </a:xfrm>
          <a:custGeom>
            <a:avLst/>
            <a:gdLst>
              <a:gd name="T0" fmla="*/ 42 w 520"/>
              <a:gd name="T1" fmla="*/ 0 h 225"/>
              <a:gd name="T2" fmla="*/ 12 w 520"/>
              <a:gd name="T3" fmla="*/ 24 h 225"/>
              <a:gd name="T4" fmla="*/ 114 w 520"/>
              <a:gd name="T5" fmla="*/ 54 h 225"/>
              <a:gd name="T6" fmla="*/ 240 w 520"/>
              <a:gd name="T7" fmla="*/ 117 h 225"/>
              <a:gd name="T8" fmla="*/ 333 w 520"/>
              <a:gd name="T9" fmla="*/ 153 h 225"/>
              <a:gd name="T10" fmla="*/ 438 w 520"/>
              <a:gd name="T11" fmla="*/ 219 h 225"/>
              <a:gd name="T12" fmla="*/ 426 w 520"/>
              <a:gd name="T13" fmla="*/ 192 h 225"/>
              <a:gd name="T14" fmla="*/ 441 w 520"/>
              <a:gd name="T15" fmla="*/ 180 h 225"/>
              <a:gd name="T16" fmla="*/ 519 w 520"/>
              <a:gd name="T17" fmla="*/ 216 h 225"/>
              <a:gd name="T18" fmla="*/ 450 w 520"/>
              <a:gd name="T19" fmla="*/ 162 h 225"/>
              <a:gd name="T20" fmla="*/ 381 w 520"/>
              <a:gd name="T21" fmla="*/ 135 h 225"/>
              <a:gd name="T22" fmla="*/ 285 w 520"/>
              <a:gd name="T23" fmla="*/ 84 h 225"/>
              <a:gd name="T24" fmla="*/ 186 w 520"/>
              <a:gd name="T25" fmla="*/ 18 h 225"/>
              <a:gd name="T26" fmla="*/ 123 w 520"/>
              <a:gd name="T27" fmla="*/ 0 h 225"/>
              <a:gd name="T28" fmla="*/ 42 w 520"/>
              <a:gd name="T29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0" name="Freeform 28"/>
          <p:cNvSpPr/>
          <p:nvPr userDrawn="1"/>
        </p:nvSpPr>
        <p:spPr bwMode="auto">
          <a:xfrm>
            <a:off x="3657600" y="381000"/>
            <a:ext cx="657225" cy="158750"/>
          </a:xfrm>
          <a:custGeom>
            <a:avLst/>
            <a:gdLst>
              <a:gd name="T0" fmla="*/ 69 w 414"/>
              <a:gd name="T1" fmla="*/ 60 h 100"/>
              <a:gd name="T2" fmla="*/ 12 w 414"/>
              <a:gd name="T3" fmla="*/ 42 h 100"/>
              <a:gd name="T4" fmla="*/ 3 w 414"/>
              <a:gd name="T5" fmla="*/ 15 h 100"/>
              <a:gd name="T6" fmla="*/ 30 w 414"/>
              <a:gd name="T7" fmla="*/ 0 h 100"/>
              <a:gd name="T8" fmla="*/ 117 w 414"/>
              <a:gd name="T9" fmla="*/ 18 h 100"/>
              <a:gd name="T10" fmla="*/ 243 w 414"/>
              <a:gd name="T11" fmla="*/ 48 h 100"/>
              <a:gd name="T12" fmla="*/ 387 w 414"/>
              <a:gd name="T13" fmla="*/ 48 h 100"/>
              <a:gd name="T14" fmla="*/ 408 w 414"/>
              <a:gd name="T15" fmla="*/ 54 h 100"/>
              <a:gd name="T16" fmla="*/ 381 w 414"/>
              <a:gd name="T17" fmla="*/ 87 h 100"/>
              <a:gd name="T18" fmla="*/ 318 w 414"/>
              <a:gd name="T19" fmla="*/ 99 h 100"/>
              <a:gd name="T20" fmla="*/ 195 w 414"/>
              <a:gd name="T21" fmla="*/ 93 h 100"/>
              <a:gd name="T22" fmla="*/ 69 w 414"/>
              <a:gd name="T23" fmla="*/ 6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1" name="Freeform 29"/>
          <p:cNvSpPr/>
          <p:nvPr userDrawn="1"/>
        </p:nvSpPr>
        <p:spPr bwMode="auto">
          <a:xfrm>
            <a:off x="4572000" y="304800"/>
            <a:ext cx="238125" cy="114300"/>
          </a:xfrm>
          <a:custGeom>
            <a:avLst/>
            <a:gdLst>
              <a:gd name="T0" fmla="*/ 3 w 150"/>
              <a:gd name="T1" fmla="*/ 67 h 72"/>
              <a:gd name="T2" fmla="*/ 84 w 150"/>
              <a:gd name="T3" fmla="*/ 19 h 72"/>
              <a:gd name="T4" fmla="*/ 123 w 150"/>
              <a:gd name="T5" fmla="*/ 1 h 72"/>
              <a:gd name="T6" fmla="*/ 150 w 150"/>
              <a:gd name="T7" fmla="*/ 22 h 72"/>
              <a:gd name="T8" fmla="*/ 123 w 150"/>
              <a:gd name="T9" fmla="*/ 55 h 72"/>
              <a:gd name="T10" fmla="*/ 90 w 150"/>
              <a:gd name="T11" fmla="*/ 70 h 72"/>
              <a:gd name="T12" fmla="*/ 0 w 150"/>
              <a:gd name="T13" fmla="*/ 6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2" name="Freeform 30"/>
          <p:cNvSpPr/>
          <p:nvPr userDrawn="1"/>
        </p:nvSpPr>
        <p:spPr bwMode="auto">
          <a:xfrm>
            <a:off x="5319713" y="457200"/>
            <a:ext cx="234950" cy="144463"/>
          </a:xfrm>
          <a:custGeom>
            <a:avLst/>
            <a:gdLst>
              <a:gd name="T0" fmla="*/ 1 w 148"/>
              <a:gd name="T1" fmla="*/ 69 h 91"/>
              <a:gd name="T2" fmla="*/ 25 w 148"/>
              <a:gd name="T3" fmla="*/ 51 h 91"/>
              <a:gd name="T4" fmla="*/ 100 w 148"/>
              <a:gd name="T5" fmla="*/ 9 h 91"/>
              <a:gd name="T6" fmla="*/ 133 w 148"/>
              <a:gd name="T7" fmla="*/ 3 h 91"/>
              <a:gd name="T8" fmla="*/ 136 w 148"/>
              <a:gd name="T9" fmla="*/ 27 h 91"/>
              <a:gd name="T10" fmla="*/ 61 w 148"/>
              <a:gd name="T11" fmla="*/ 75 h 91"/>
              <a:gd name="T12" fmla="*/ 19 w 148"/>
              <a:gd name="T13" fmla="*/ 90 h 91"/>
              <a:gd name="T14" fmla="*/ 1 w 148"/>
              <a:gd name="T15" fmla="*/ 6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3" name="Freeform 31"/>
          <p:cNvSpPr/>
          <p:nvPr userDrawn="1"/>
        </p:nvSpPr>
        <p:spPr bwMode="auto">
          <a:xfrm>
            <a:off x="5676900" y="152400"/>
            <a:ext cx="1489075" cy="250825"/>
          </a:xfrm>
          <a:custGeom>
            <a:avLst/>
            <a:gdLst>
              <a:gd name="T0" fmla="*/ 172 w 938"/>
              <a:gd name="T1" fmla="*/ 86 h 158"/>
              <a:gd name="T2" fmla="*/ 61 w 938"/>
              <a:gd name="T3" fmla="*/ 137 h 158"/>
              <a:gd name="T4" fmla="*/ 16 w 938"/>
              <a:gd name="T5" fmla="*/ 155 h 158"/>
              <a:gd name="T6" fmla="*/ 7 w 938"/>
              <a:gd name="T7" fmla="*/ 122 h 158"/>
              <a:gd name="T8" fmla="*/ 58 w 938"/>
              <a:gd name="T9" fmla="*/ 80 h 158"/>
              <a:gd name="T10" fmla="*/ 172 w 938"/>
              <a:gd name="T11" fmla="*/ 38 h 158"/>
              <a:gd name="T12" fmla="*/ 304 w 938"/>
              <a:gd name="T13" fmla="*/ 11 h 158"/>
              <a:gd name="T14" fmla="*/ 463 w 938"/>
              <a:gd name="T15" fmla="*/ 2 h 158"/>
              <a:gd name="T16" fmla="*/ 631 w 938"/>
              <a:gd name="T17" fmla="*/ 23 h 158"/>
              <a:gd name="T18" fmla="*/ 796 w 938"/>
              <a:gd name="T19" fmla="*/ 53 h 158"/>
              <a:gd name="T20" fmla="*/ 841 w 938"/>
              <a:gd name="T21" fmla="*/ 47 h 158"/>
              <a:gd name="T22" fmla="*/ 907 w 938"/>
              <a:gd name="T23" fmla="*/ 71 h 158"/>
              <a:gd name="T24" fmla="*/ 919 w 938"/>
              <a:gd name="T25" fmla="*/ 101 h 158"/>
              <a:gd name="T26" fmla="*/ 793 w 938"/>
              <a:gd name="T27" fmla="*/ 98 h 158"/>
              <a:gd name="T28" fmla="*/ 634 w 938"/>
              <a:gd name="T29" fmla="*/ 62 h 158"/>
              <a:gd name="T30" fmla="*/ 439 w 938"/>
              <a:gd name="T31" fmla="*/ 38 h 158"/>
              <a:gd name="T32" fmla="*/ 238 w 938"/>
              <a:gd name="T33" fmla="*/ 59 h 158"/>
              <a:gd name="T34" fmla="*/ 172 w 938"/>
              <a:gd name="T35" fmla="*/ 8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4" name="Freeform 32"/>
          <p:cNvSpPr/>
          <p:nvPr userDrawn="1"/>
        </p:nvSpPr>
        <p:spPr bwMode="auto">
          <a:xfrm>
            <a:off x="1465263" y="17463"/>
            <a:ext cx="590550" cy="155575"/>
          </a:xfrm>
          <a:custGeom>
            <a:avLst/>
            <a:gdLst>
              <a:gd name="T0" fmla="*/ 18 w 372"/>
              <a:gd name="T1" fmla="*/ 47 h 98"/>
              <a:gd name="T2" fmla="*/ 141 w 372"/>
              <a:gd name="T3" fmla="*/ 17 h 98"/>
              <a:gd name="T4" fmla="*/ 246 w 372"/>
              <a:gd name="T5" fmla="*/ 2 h 98"/>
              <a:gd name="T6" fmla="*/ 351 w 372"/>
              <a:gd name="T7" fmla="*/ 5 h 98"/>
              <a:gd name="T8" fmla="*/ 372 w 372"/>
              <a:gd name="T9" fmla="*/ 23 h 98"/>
              <a:gd name="T10" fmla="*/ 354 w 372"/>
              <a:gd name="T11" fmla="*/ 44 h 98"/>
              <a:gd name="T12" fmla="*/ 264 w 372"/>
              <a:gd name="T13" fmla="*/ 50 h 98"/>
              <a:gd name="T14" fmla="*/ 168 w 372"/>
              <a:gd name="T15" fmla="*/ 53 h 98"/>
              <a:gd name="T16" fmla="*/ 72 w 372"/>
              <a:gd name="T17" fmla="*/ 77 h 98"/>
              <a:gd name="T18" fmla="*/ 15 w 372"/>
              <a:gd name="T19" fmla="*/ 95 h 98"/>
              <a:gd name="T20" fmla="*/ 0 w 372"/>
              <a:gd name="T21" fmla="*/ 5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5" name="Freeform 33"/>
          <p:cNvSpPr/>
          <p:nvPr userDrawn="1"/>
        </p:nvSpPr>
        <p:spPr bwMode="auto">
          <a:xfrm>
            <a:off x="4905375" y="0"/>
            <a:ext cx="504825" cy="250825"/>
          </a:xfrm>
          <a:custGeom>
            <a:avLst/>
            <a:gdLst>
              <a:gd name="T0" fmla="*/ 0 w 318"/>
              <a:gd name="T1" fmla="*/ 158 h 158"/>
              <a:gd name="T2" fmla="*/ 12 w 318"/>
              <a:gd name="T3" fmla="*/ 137 h 158"/>
              <a:gd name="T4" fmla="*/ 162 w 318"/>
              <a:gd name="T5" fmla="*/ 71 h 158"/>
              <a:gd name="T6" fmla="*/ 249 w 318"/>
              <a:gd name="T7" fmla="*/ 20 h 158"/>
              <a:gd name="T8" fmla="*/ 285 w 318"/>
              <a:gd name="T9" fmla="*/ 2 h 158"/>
              <a:gd name="T10" fmla="*/ 309 w 318"/>
              <a:gd name="T11" fmla="*/ 11 h 158"/>
              <a:gd name="T12" fmla="*/ 303 w 318"/>
              <a:gd name="T13" fmla="*/ 47 h 158"/>
              <a:gd name="T14" fmla="*/ 219 w 318"/>
              <a:gd name="T15" fmla="*/ 89 h 158"/>
              <a:gd name="T16" fmla="*/ 108 w 318"/>
              <a:gd name="T17" fmla="*/ 140 h 158"/>
              <a:gd name="T18" fmla="*/ 57 w 318"/>
              <a:gd name="T19" fmla="*/ 152 h 158"/>
              <a:gd name="T20" fmla="*/ 0 w 318"/>
              <a:gd name="T21" fmla="*/ 158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8947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smtClean="0"/>
              <a:t>单击此处编辑母版标题样式</a:t>
            </a:r>
            <a:endParaRPr lang="en-US" smtClean="0"/>
          </a:p>
        </p:txBody>
      </p:sp>
      <p:grpSp>
        <p:nvGrpSpPr>
          <p:cNvPr id="38948" name="Group 36"/>
          <p:cNvGrpSpPr/>
          <p:nvPr userDrawn="1"/>
        </p:nvGrpSpPr>
        <p:grpSpPr bwMode="auto">
          <a:xfrm>
            <a:off x="0" y="685800"/>
            <a:ext cx="9169400" cy="138113"/>
            <a:chOff x="0" y="4032"/>
            <a:chExt cx="5776" cy="87"/>
          </a:xfrm>
        </p:grpSpPr>
        <p:sp>
          <p:nvSpPr>
            <p:cNvPr id="38949" name="Freeform 37"/>
            <p:cNvSpPr/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50" name="Freeform 38"/>
            <p:cNvSpPr/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51" name="Freeform 39"/>
            <p:cNvSpPr/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黑体" panose="02010609060101010101" pitchFamily="49" charset="-122"/>
        </a:defRPr>
      </a:lvl9pPr>
    </p:titleStyle>
    <p:bodyStyle>
      <a:lvl1pPr marL="342900" indent="-342900" algn="l" rtl="0" fontAlgn="base">
        <a:spcBef>
          <a:spcPct val="0"/>
        </a:spcBef>
        <a:spcAft>
          <a:spcPct val="15000"/>
        </a:spcAft>
        <a:buClr>
          <a:schemeClr val="accent2"/>
        </a:buClr>
        <a:buSzPct val="85000"/>
        <a:buFont typeface="Wingdings" panose="05000000000000000000" pitchFamily="2" charset="2"/>
        <a:defRPr sz="2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314" name="Group 2"/>
          <p:cNvGrpSpPr/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41315" name="Group 3"/>
            <p:cNvGrpSpPr/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141316" name="Group 4"/>
              <p:cNvGrpSpPr/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141317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18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19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0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1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2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7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2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2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7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3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141339" name="Group 27"/>
              <p:cNvGrpSpPr/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14134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4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5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4136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41369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1370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1371" name="Group 59"/>
            <p:cNvGrpSpPr/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141372" name="Line 60"/>
              <p:cNvSpPr>
                <a:spLocks noChangeShapeType="1"/>
              </p:cNvSpPr>
              <p:nvPr/>
            </p:nvSpPr>
            <p:spPr bwMode="ltGray">
              <a:xfrm flipH="1">
                <a:off x="96" y="1037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1373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1374" name="Arc 62"/>
              <p:cNvSpPr/>
              <p:nvPr/>
            </p:nvSpPr>
            <p:spPr bwMode="ltGray">
              <a:xfrm flipH="1">
                <a:off x="217" y="916"/>
                <a:ext cx="239" cy="239"/>
              </a:xfrm>
              <a:custGeom>
                <a:avLst/>
                <a:gdLst>
                  <a:gd name="G0" fmla="+- 21595 0 0"/>
                  <a:gd name="G1" fmla="+- 21600 0 0"/>
                  <a:gd name="G2" fmla="+- 21600 0 0"/>
                  <a:gd name="T0" fmla="*/ 21114 w 43195"/>
                  <a:gd name="T1" fmla="*/ 5 h 43200"/>
                  <a:gd name="T2" fmla="*/ 0 w 43195"/>
                  <a:gd name="T3" fmla="*/ 22056 h 43200"/>
                  <a:gd name="T4" fmla="*/ 21595 w 43195"/>
                  <a:gd name="T5" fmla="*/ 21600 h 43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1375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048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41376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9050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41377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41378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41379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 b="0">
                <a:latin typeface="+mn-lt"/>
              </a:defRPr>
            </a:lvl1pPr>
          </a:lstStyle>
          <a:p>
            <a:fld id="{EE76908C-D561-47D0-B997-69710BEA8F73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anose="05000000000000000000" pitchFamily="2" charset="2"/>
        <a:buBlip>
          <a:blip r:embed="rId12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anose="05000000000000000000" pitchFamily="2" charset="2"/>
        <a:buChar char="w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626" name="Group 2"/>
          <p:cNvGrpSpPr/>
          <p:nvPr/>
        </p:nvGrpSpPr>
        <p:grpSpPr bwMode="auto">
          <a:xfrm>
            <a:off x="0" y="0"/>
            <a:ext cx="8839200" cy="6858000"/>
            <a:chOff x="0" y="0"/>
            <a:chExt cx="5568" cy="4320"/>
          </a:xfrm>
        </p:grpSpPr>
        <p:grpSp>
          <p:nvGrpSpPr>
            <p:cNvPr id="154627" name="Group 3"/>
            <p:cNvGrpSpPr/>
            <p:nvPr userDrawn="1"/>
          </p:nvGrpSpPr>
          <p:grpSpPr bwMode="auto">
            <a:xfrm>
              <a:off x="0" y="0"/>
              <a:ext cx="3216" cy="3072"/>
              <a:chOff x="0" y="0"/>
              <a:chExt cx="2928" cy="2784"/>
            </a:xfrm>
          </p:grpSpPr>
          <p:sp>
            <p:nvSpPr>
              <p:cNvPr id="154628" name="Oval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29" name="Oval 5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0" name="Oval 6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1" name="Oval 7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2" name="Oval 8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54633" name="Group 9"/>
            <p:cNvGrpSpPr/>
            <p:nvPr userDrawn="1"/>
          </p:nvGrpSpPr>
          <p:grpSpPr bwMode="auto">
            <a:xfrm>
              <a:off x="2016" y="2016"/>
              <a:ext cx="2448" cy="2304"/>
              <a:chOff x="0" y="0"/>
              <a:chExt cx="2928" cy="2784"/>
            </a:xfrm>
          </p:grpSpPr>
          <p:sp>
            <p:nvSpPr>
              <p:cNvPr id="154634" name="Oval 10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5" name="Oval 11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6" name="Oval 12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7" name="Oval 13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38" name="Oval 14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54639" name="Group 15"/>
            <p:cNvGrpSpPr/>
            <p:nvPr userDrawn="1"/>
          </p:nvGrpSpPr>
          <p:grpSpPr bwMode="auto">
            <a:xfrm>
              <a:off x="2832" y="96"/>
              <a:ext cx="2736" cy="2592"/>
              <a:chOff x="0" y="0"/>
              <a:chExt cx="2928" cy="2784"/>
            </a:xfrm>
          </p:grpSpPr>
          <p:sp>
            <p:nvSpPr>
              <p:cNvPr id="154640" name="Oval 16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2928" cy="278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41" name="Oval 17"/>
              <p:cNvSpPr>
                <a:spLocks noChangeArrowheads="1"/>
              </p:cNvSpPr>
              <p:nvPr userDrawn="1"/>
            </p:nvSpPr>
            <p:spPr bwMode="auto">
              <a:xfrm>
                <a:off x="240" y="240"/>
                <a:ext cx="2448" cy="230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42" name="Oval 18"/>
              <p:cNvSpPr>
                <a:spLocks noChangeArrowheads="1"/>
              </p:cNvSpPr>
              <p:nvPr userDrawn="1"/>
            </p:nvSpPr>
            <p:spPr bwMode="auto">
              <a:xfrm>
                <a:off x="480" y="480"/>
                <a:ext cx="1968" cy="182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43" name="Oval 19"/>
              <p:cNvSpPr>
                <a:spLocks noChangeArrowheads="1"/>
              </p:cNvSpPr>
              <p:nvPr userDrawn="1"/>
            </p:nvSpPr>
            <p:spPr bwMode="auto">
              <a:xfrm>
                <a:off x="720" y="720"/>
                <a:ext cx="1488" cy="1344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54644" name="Oval 20"/>
              <p:cNvSpPr>
                <a:spLocks noChangeArrowheads="1"/>
              </p:cNvSpPr>
              <p:nvPr userDrawn="1"/>
            </p:nvSpPr>
            <p:spPr bwMode="auto">
              <a:xfrm>
                <a:off x="912" y="912"/>
                <a:ext cx="1104" cy="960"/>
              </a:xfrm>
              <a:prstGeom prst="ellipse">
                <a:avLst/>
              </a:prstGeom>
              <a:noFill/>
              <a:ln w="9525">
                <a:solidFill>
                  <a:schemeClr val="accent1"/>
                </a:solidFill>
                <a:prstDash val="sysDot"/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4645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5464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54647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54648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54649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C021FF64-C795-44F2-B0A0-A811114CFA5E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11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110000"/>
        <a:buChar char="•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11000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990600"/>
            <a:ext cx="9144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单击此处编辑母版文本样式</a:t>
            </a:r>
            <a:endParaRPr lang="en-US" smtClean="0"/>
          </a:p>
          <a:p>
            <a:pPr lvl="0"/>
            <a:r>
              <a:rPr lang="en-US" smtClean="0"/>
              <a:t>第二级</a:t>
            </a:r>
            <a:endParaRPr lang="en-US" smtClean="0"/>
          </a:p>
          <a:p>
            <a:pPr lvl="0"/>
            <a:r>
              <a:rPr lang="en-US" smtClean="0"/>
              <a:t>第三级</a:t>
            </a:r>
            <a:endParaRPr lang="en-US" smtClean="0"/>
          </a:p>
          <a:p>
            <a:pPr lvl="0"/>
            <a:r>
              <a:rPr lang="en-US" smtClean="0"/>
              <a:t>第四级</a:t>
            </a:r>
            <a:endParaRPr lang="en-US" smtClean="0"/>
          </a:p>
          <a:p>
            <a:pPr lvl="0"/>
            <a:r>
              <a:rPr lang="en-US" smtClean="0"/>
              <a:t>第五级</a:t>
            </a:r>
            <a:endParaRPr lang="en-US" smtClean="0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73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7101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57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71013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 b="0">
                <a:solidFill>
                  <a:schemeClr val="bg2"/>
                </a:solidFill>
              </a:defRPr>
            </a:lvl1pPr>
          </a:lstStyle>
          <a:p>
            <a:fld id="{F4E24AD7-8E6B-4B3C-96F7-C17ED560388A}" type="slidenum">
              <a:rPr lang="en-US"/>
            </a:fld>
            <a:endParaRPr lang="en-US"/>
          </a:p>
        </p:txBody>
      </p:sp>
      <p:sp>
        <p:nvSpPr>
          <p:cNvPr id="171014" name="Freeform 6"/>
          <p:cNvSpPr/>
          <p:nvPr userDrawn="1"/>
        </p:nvSpPr>
        <p:spPr bwMode="auto">
          <a:xfrm rot="308349">
            <a:off x="7072313" y="342900"/>
            <a:ext cx="852487" cy="190500"/>
          </a:xfrm>
          <a:custGeom>
            <a:avLst/>
            <a:gdLst>
              <a:gd name="T0" fmla="*/ 23 w 537"/>
              <a:gd name="T1" fmla="*/ 6 h 120"/>
              <a:gd name="T2" fmla="*/ 188 w 537"/>
              <a:gd name="T3" fmla="*/ 3 h 120"/>
              <a:gd name="T4" fmla="*/ 323 w 537"/>
              <a:gd name="T5" fmla="*/ 27 h 120"/>
              <a:gd name="T6" fmla="*/ 464 w 537"/>
              <a:gd name="T7" fmla="*/ 69 h 120"/>
              <a:gd name="T8" fmla="*/ 521 w 537"/>
              <a:gd name="T9" fmla="*/ 90 h 120"/>
              <a:gd name="T10" fmla="*/ 533 w 537"/>
              <a:gd name="T11" fmla="*/ 105 h 120"/>
              <a:gd name="T12" fmla="*/ 497 w 537"/>
              <a:gd name="T13" fmla="*/ 120 h 120"/>
              <a:gd name="T14" fmla="*/ 452 w 537"/>
              <a:gd name="T15" fmla="*/ 108 h 120"/>
              <a:gd name="T16" fmla="*/ 350 w 537"/>
              <a:gd name="T17" fmla="*/ 72 h 120"/>
              <a:gd name="T18" fmla="*/ 158 w 537"/>
              <a:gd name="T19" fmla="*/ 39 h 120"/>
              <a:gd name="T20" fmla="*/ 50 w 537"/>
              <a:gd name="T21" fmla="*/ 39 h 120"/>
              <a:gd name="T22" fmla="*/ 23 w 537"/>
              <a:gd name="T23" fmla="*/ 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15" name="Freeform 7"/>
          <p:cNvSpPr/>
          <p:nvPr userDrawn="1"/>
        </p:nvSpPr>
        <p:spPr bwMode="auto">
          <a:xfrm>
            <a:off x="8048625" y="503238"/>
            <a:ext cx="638175" cy="182562"/>
          </a:xfrm>
          <a:custGeom>
            <a:avLst/>
            <a:gdLst>
              <a:gd name="T0" fmla="*/ 402 w 402"/>
              <a:gd name="T1" fmla="*/ 0 h 115"/>
              <a:gd name="T2" fmla="*/ 384 w 402"/>
              <a:gd name="T3" fmla="*/ 12 h 115"/>
              <a:gd name="T4" fmla="*/ 276 w 402"/>
              <a:gd name="T5" fmla="*/ 51 h 115"/>
              <a:gd name="T6" fmla="*/ 165 w 402"/>
              <a:gd name="T7" fmla="*/ 66 h 115"/>
              <a:gd name="T8" fmla="*/ 51 w 402"/>
              <a:gd name="T9" fmla="*/ 57 h 115"/>
              <a:gd name="T10" fmla="*/ 15 w 402"/>
              <a:gd name="T11" fmla="*/ 54 h 115"/>
              <a:gd name="T12" fmla="*/ 3 w 402"/>
              <a:gd name="T13" fmla="*/ 69 h 115"/>
              <a:gd name="T14" fmla="*/ 9 w 402"/>
              <a:gd name="T15" fmla="*/ 93 h 115"/>
              <a:gd name="T16" fmla="*/ 54 w 402"/>
              <a:gd name="T17" fmla="*/ 102 h 115"/>
              <a:gd name="T18" fmla="*/ 198 w 402"/>
              <a:gd name="T19" fmla="*/ 111 h 115"/>
              <a:gd name="T20" fmla="*/ 336 w 402"/>
              <a:gd name="T21" fmla="*/ 75 h 115"/>
              <a:gd name="T22" fmla="*/ 375 w 402"/>
              <a:gd name="T23" fmla="*/ 54 h 115"/>
              <a:gd name="T24" fmla="*/ 402 w 402"/>
              <a:gd name="T2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16" name="Freeform 8"/>
          <p:cNvSpPr/>
          <p:nvPr userDrawn="1"/>
        </p:nvSpPr>
        <p:spPr bwMode="auto">
          <a:xfrm>
            <a:off x="8686800" y="55563"/>
            <a:ext cx="406400" cy="401637"/>
          </a:xfrm>
          <a:custGeom>
            <a:avLst/>
            <a:gdLst>
              <a:gd name="T0" fmla="*/ 8 w 256"/>
              <a:gd name="T1" fmla="*/ 190 h 253"/>
              <a:gd name="T2" fmla="*/ 71 w 256"/>
              <a:gd name="T3" fmla="*/ 115 h 253"/>
              <a:gd name="T4" fmla="*/ 203 w 256"/>
              <a:gd name="T5" fmla="*/ 16 h 253"/>
              <a:gd name="T6" fmla="*/ 251 w 256"/>
              <a:gd name="T7" fmla="*/ 19 h 253"/>
              <a:gd name="T8" fmla="*/ 236 w 256"/>
              <a:gd name="T9" fmla="*/ 46 h 253"/>
              <a:gd name="T10" fmla="*/ 176 w 256"/>
              <a:gd name="T11" fmla="*/ 82 h 253"/>
              <a:gd name="T12" fmla="*/ 92 w 256"/>
              <a:gd name="T13" fmla="*/ 154 h 253"/>
              <a:gd name="T14" fmla="*/ 23 w 256"/>
              <a:gd name="T15" fmla="*/ 247 h 253"/>
              <a:gd name="T16" fmla="*/ 8 w 256"/>
              <a:gd name="T17" fmla="*/ 190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17" name="Freeform 9"/>
          <p:cNvSpPr/>
          <p:nvPr userDrawn="1"/>
        </p:nvSpPr>
        <p:spPr bwMode="auto">
          <a:xfrm>
            <a:off x="1195388" y="76200"/>
            <a:ext cx="252412" cy="114300"/>
          </a:xfrm>
          <a:custGeom>
            <a:avLst/>
            <a:gdLst>
              <a:gd name="T0" fmla="*/ 99 w 159"/>
              <a:gd name="T1" fmla="*/ 0 h 72"/>
              <a:gd name="T2" fmla="*/ 15 w 159"/>
              <a:gd name="T3" fmla="*/ 36 h 72"/>
              <a:gd name="T4" fmla="*/ 6 w 159"/>
              <a:gd name="T5" fmla="*/ 60 h 72"/>
              <a:gd name="T6" fmla="*/ 36 w 159"/>
              <a:gd name="T7" fmla="*/ 69 h 72"/>
              <a:gd name="T8" fmla="*/ 87 w 159"/>
              <a:gd name="T9" fmla="*/ 42 h 72"/>
              <a:gd name="T10" fmla="*/ 159 w 159"/>
              <a:gd name="T11" fmla="*/ 0 h 72"/>
              <a:gd name="T12" fmla="*/ 99 w 159"/>
              <a:gd name="T13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18" name="Freeform 10"/>
          <p:cNvSpPr/>
          <p:nvPr userDrawn="1"/>
        </p:nvSpPr>
        <p:spPr bwMode="auto">
          <a:xfrm>
            <a:off x="304800" y="266700"/>
            <a:ext cx="722313" cy="342900"/>
          </a:xfrm>
          <a:custGeom>
            <a:avLst/>
            <a:gdLst>
              <a:gd name="T0" fmla="*/ 395 w 455"/>
              <a:gd name="T1" fmla="*/ 0 h 216"/>
              <a:gd name="T2" fmla="*/ 338 w 455"/>
              <a:gd name="T3" fmla="*/ 48 h 216"/>
              <a:gd name="T4" fmla="*/ 242 w 455"/>
              <a:gd name="T5" fmla="*/ 102 h 216"/>
              <a:gd name="T6" fmla="*/ 104 w 455"/>
              <a:gd name="T7" fmla="*/ 147 h 216"/>
              <a:gd name="T8" fmla="*/ 35 w 455"/>
              <a:gd name="T9" fmla="*/ 168 h 216"/>
              <a:gd name="T10" fmla="*/ 8 w 455"/>
              <a:gd name="T11" fmla="*/ 192 h 216"/>
              <a:gd name="T12" fmla="*/ 8 w 455"/>
              <a:gd name="T13" fmla="*/ 213 h 216"/>
              <a:gd name="T14" fmla="*/ 59 w 455"/>
              <a:gd name="T15" fmla="*/ 213 h 216"/>
              <a:gd name="T16" fmla="*/ 86 w 455"/>
              <a:gd name="T17" fmla="*/ 192 h 216"/>
              <a:gd name="T18" fmla="*/ 173 w 455"/>
              <a:gd name="T19" fmla="*/ 159 h 216"/>
              <a:gd name="T20" fmla="*/ 299 w 455"/>
              <a:gd name="T21" fmla="*/ 126 h 216"/>
              <a:gd name="T22" fmla="*/ 392 w 455"/>
              <a:gd name="T23" fmla="*/ 72 h 216"/>
              <a:gd name="T24" fmla="*/ 455 w 455"/>
              <a:gd name="T25" fmla="*/ 0 h 216"/>
              <a:gd name="T26" fmla="*/ 395 w 455"/>
              <a:gd name="T2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19" name="Freeform 11"/>
          <p:cNvSpPr/>
          <p:nvPr userDrawn="1"/>
        </p:nvSpPr>
        <p:spPr bwMode="auto">
          <a:xfrm>
            <a:off x="1998663" y="20638"/>
            <a:ext cx="657225" cy="171450"/>
          </a:xfrm>
          <a:custGeom>
            <a:avLst/>
            <a:gdLst>
              <a:gd name="T0" fmla="*/ 0 w 414"/>
              <a:gd name="T1" fmla="*/ 11 h 108"/>
              <a:gd name="T2" fmla="*/ 24 w 414"/>
              <a:gd name="T3" fmla="*/ 11 h 108"/>
              <a:gd name="T4" fmla="*/ 156 w 414"/>
              <a:gd name="T5" fmla="*/ 2 h 108"/>
              <a:gd name="T6" fmla="*/ 288 w 414"/>
              <a:gd name="T7" fmla="*/ 23 h 108"/>
              <a:gd name="T8" fmla="*/ 384 w 414"/>
              <a:gd name="T9" fmla="*/ 53 h 108"/>
              <a:gd name="T10" fmla="*/ 411 w 414"/>
              <a:gd name="T11" fmla="*/ 74 h 108"/>
              <a:gd name="T12" fmla="*/ 405 w 414"/>
              <a:gd name="T13" fmla="*/ 104 h 108"/>
              <a:gd name="T14" fmla="*/ 363 w 414"/>
              <a:gd name="T15" fmla="*/ 101 h 108"/>
              <a:gd name="T16" fmla="*/ 294 w 414"/>
              <a:gd name="T17" fmla="*/ 77 h 108"/>
              <a:gd name="T18" fmla="*/ 174 w 414"/>
              <a:gd name="T19" fmla="*/ 50 h 108"/>
              <a:gd name="T20" fmla="*/ 72 w 414"/>
              <a:gd name="T21" fmla="*/ 62 h 108"/>
              <a:gd name="T22" fmla="*/ 36 w 414"/>
              <a:gd name="T23" fmla="*/ 59 h 108"/>
              <a:gd name="T24" fmla="*/ 0 w 414"/>
              <a:gd name="T25" fmla="*/ 1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0" name="Freeform 12"/>
          <p:cNvSpPr/>
          <p:nvPr userDrawn="1"/>
        </p:nvSpPr>
        <p:spPr bwMode="auto">
          <a:xfrm>
            <a:off x="2743200" y="252413"/>
            <a:ext cx="825500" cy="357187"/>
          </a:xfrm>
          <a:custGeom>
            <a:avLst/>
            <a:gdLst>
              <a:gd name="T0" fmla="*/ 42 w 520"/>
              <a:gd name="T1" fmla="*/ 0 h 225"/>
              <a:gd name="T2" fmla="*/ 12 w 520"/>
              <a:gd name="T3" fmla="*/ 24 h 225"/>
              <a:gd name="T4" fmla="*/ 114 w 520"/>
              <a:gd name="T5" fmla="*/ 54 h 225"/>
              <a:gd name="T6" fmla="*/ 240 w 520"/>
              <a:gd name="T7" fmla="*/ 117 h 225"/>
              <a:gd name="T8" fmla="*/ 333 w 520"/>
              <a:gd name="T9" fmla="*/ 153 h 225"/>
              <a:gd name="T10" fmla="*/ 438 w 520"/>
              <a:gd name="T11" fmla="*/ 219 h 225"/>
              <a:gd name="T12" fmla="*/ 426 w 520"/>
              <a:gd name="T13" fmla="*/ 192 h 225"/>
              <a:gd name="T14" fmla="*/ 441 w 520"/>
              <a:gd name="T15" fmla="*/ 180 h 225"/>
              <a:gd name="T16" fmla="*/ 519 w 520"/>
              <a:gd name="T17" fmla="*/ 216 h 225"/>
              <a:gd name="T18" fmla="*/ 450 w 520"/>
              <a:gd name="T19" fmla="*/ 162 h 225"/>
              <a:gd name="T20" fmla="*/ 381 w 520"/>
              <a:gd name="T21" fmla="*/ 135 h 225"/>
              <a:gd name="T22" fmla="*/ 285 w 520"/>
              <a:gd name="T23" fmla="*/ 84 h 225"/>
              <a:gd name="T24" fmla="*/ 186 w 520"/>
              <a:gd name="T25" fmla="*/ 18 h 225"/>
              <a:gd name="T26" fmla="*/ 123 w 520"/>
              <a:gd name="T27" fmla="*/ 0 h 225"/>
              <a:gd name="T28" fmla="*/ 42 w 520"/>
              <a:gd name="T29" fmla="*/ 0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1" name="Freeform 13"/>
          <p:cNvSpPr/>
          <p:nvPr userDrawn="1"/>
        </p:nvSpPr>
        <p:spPr bwMode="auto">
          <a:xfrm>
            <a:off x="3657600" y="381000"/>
            <a:ext cx="657225" cy="158750"/>
          </a:xfrm>
          <a:custGeom>
            <a:avLst/>
            <a:gdLst>
              <a:gd name="T0" fmla="*/ 69 w 414"/>
              <a:gd name="T1" fmla="*/ 60 h 100"/>
              <a:gd name="T2" fmla="*/ 12 w 414"/>
              <a:gd name="T3" fmla="*/ 42 h 100"/>
              <a:gd name="T4" fmla="*/ 3 w 414"/>
              <a:gd name="T5" fmla="*/ 15 h 100"/>
              <a:gd name="T6" fmla="*/ 30 w 414"/>
              <a:gd name="T7" fmla="*/ 0 h 100"/>
              <a:gd name="T8" fmla="*/ 117 w 414"/>
              <a:gd name="T9" fmla="*/ 18 h 100"/>
              <a:gd name="T10" fmla="*/ 243 w 414"/>
              <a:gd name="T11" fmla="*/ 48 h 100"/>
              <a:gd name="T12" fmla="*/ 387 w 414"/>
              <a:gd name="T13" fmla="*/ 48 h 100"/>
              <a:gd name="T14" fmla="*/ 408 w 414"/>
              <a:gd name="T15" fmla="*/ 54 h 100"/>
              <a:gd name="T16" fmla="*/ 381 w 414"/>
              <a:gd name="T17" fmla="*/ 87 h 100"/>
              <a:gd name="T18" fmla="*/ 318 w 414"/>
              <a:gd name="T19" fmla="*/ 99 h 100"/>
              <a:gd name="T20" fmla="*/ 195 w 414"/>
              <a:gd name="T21" fmla="*/ 93 h 100"/>
              <a:gd name="T22" fmla="*/ 69 w 414"/>
              <a:gd name="T23" fmla="*/ 6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2" name="Freeform 14"/>
          <p:cNvSpPr/>
          <p:nvPr userDrawn="1"/>
        </p:nvSpPr>
        <p:spPr bwMode="auto">
          <a:xfrm>
            <a:off x="4572000" y="304800"/>
            <a:ext cx="238125" cy="114300"/>
          </a:xfrm>
          <a:custGeom>
            <a:avLst/>
            <a:gdLst>
              <a:gd name="T0" fmla="*/ 3 w 150"/>
              <a:gd name="T1" fmla="*/ 67 h 72"/>
              <a:gd name="T2" fmla="*/ 84 w 150"/>
              <a:gd name="T3" fmla="*/ 19 h 72"/>
              <a:gd name="T4" fmla="*/ 123 w 150"/>
              <a:gd name="T5" fmla="*/ 1 h 72"/>
              <a:gd name="T6" fmla="*/ 150 w 150"/>
              <a:gd name="T7" fmla="*/ 22 h 72"/>
              <a:gd name="T8" fmla="*/ 123 w 150"/>
              <a:gd name="T9" fmla="*/ 55 h 72"/>
              <a:gd name="T10" fmla="*/ 90 w 150"/>
              <a:gd name="T11" fmla="*/ 70 h 72"/>
              <a:gd name="T12" fmla="*/ 0 w 150"/>
              <a:gd name="T13" fmla="*/ 67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3" name="Freeform 15"/>
          <p:cNvSpPr/>
          <p:nvPr userDrawn="1"/>
        </p:nvSpPr>
        <p:spPr bwMode="auto">
          <a:xfrm>
            <a:off x="5319713" y="457200"/>
            <a:ext cx="234950" cy="144463"/>
          </a:xfrm>
          <a:custGeom>
            <a:avLst/>
            <a:gdLst>
              <a:gd name="T0" fmla="*/ 1 w 148"/>
              <a:gd name="T1" fmla="*/ 69 h 91"/>
              <a:gd name="T2" fmla="*/ 25 w 148"/>
              <a:gd name="T3" fmla="*/ 51 h 91"/>
              <a:gd name="T4" fmla="*/ 100 w 148"/>
              <a:gd name="T5" fmla="*/ 9 h 91"/>
              <a:gd name="T6" fmla="*/ 133 w 148"/>
              <a:gd name="T7" fmla="*/ 3 h 91"/>
              <a:gd name="T8" fmla="*/ 136 w 148"/>
              <a:gd name="T9" fmla="*/ 27 h 91"/>
              <a:gd name="T10" fmla="*/ 61 w 148"/>
              <a:gd name="T11" fmla="*/ 75 h 91"/>
              <a:gd name="T12" fmla="*/ 19 w 148"/>
              <a:gd name="T13" fmla="*/ 90 h 91"/>
              <a:gd name="T14" fmla="*/ 1 w 148"/>
              <a:gd name="T15" fmla="*/ 6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4" name="Freeform 16"/>
          <p:cNvSpPr/>
          <p:nvPr userDrawn="1"/>
        </p:nvSpPr>
        <p:spPr bwMode="auto">
          <a:xfrm>
            <a:off x="5676900" y="152400"/>
            <a:ext cx="1489075" cy="250825"/>
          </a:xfrm>
          <a:custGeom>
            <a:avLst/>
            <a:gdLst>
              <a:gd name="T0" fmla="*/ 172 w 938"/>
              <a:gd name="T1" fmla="*/ 86 h 158"/>
              <a:gd name="T2" fmla="*/ 61 w 938"/>
              <a:gd name="T3" fmla="*/ 137 h 158"/>
              <a:gd name="T4" fmla="*/ 16 w 938"/>
              <a:gd name="T5" fmla="*/ 155 h 158"/>
              <a:gd name="T6" fmla="*/ 7 w 938"/>
              <a:gd name="T7" fmla="*/ 122 h 158"/>
              <a:gd name="T8" fmla="*/ 58 w 938"/>
              <a:gd name="T9" fmla="*/ 80 h 158"/>
              <a:gd name="T10" fmla="*/ 172 w 938"/>
              <a:gd name="T11" fmla="*/ 38 h 158"/>
              <a:gd name="T12" fmla="*/ 304 w 938"/>
              <a:gd name="T13" fmla="*/ 11 h 158"/>
              <a:gd name="T14" fmla="*/ 463 w 938"/>
              <a:gd name="T15" fmla="*/ 2 h 158"/>
              <a:gd name="T16" fmla="*/ 631 w 938"/>
              <a:gd name="T17" fmla="*/ 23 h 158"/>
              <a:gd name="T18" fmla="*/ 796 w 938"/>
              <a:gd name="T19" fmla="*/ 53 h 158"/>
              <a:gd name="T20" fmla="*/ 841 w 938"/>
              <a:gd name="T21" fmla="*/ 47 h 158"/>
              <a:gd name="T22" fmla="*/ 907 w 938"/>
              <a:gd name="T23" fmla="*/ 71 h 158"/>
              <a:gd name="T24" fmla="*/ 919 w 938"/>
              <a:gd name="T25" fmla="*/ 101 h 158"/>
              <a:gd name="T26" fmla="*/ 793 w 938"/>
              <a:gd name="T27" fmla="*/ 98 h 158"/>
              <a:gd name="T28" fmla="*/ 634 w 938"/>
              <a:gd name="T29" fmla="*/ 62 h 158"/>
              <a:gd name="T30" fmla="*/ 439 w 938"/>
              <a:gd name="T31" fmla="*/ 38 h 158"/>
              <a:gd name="T32" fmla="*/ 238 w 938"/>
              <a:gd name="T33" fmla="*/ 59 h 158"/>
              <a:gd name="T34" fmla="*/ 172 w 938"/>
              <a:gd name="T35" fmla="*/ 86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5" name="Freeform 17"/>
          <p:cNvSpPr/>
          <p:nvPr userDrawn="1"/>
        </p:nvSpPr>
        <p:spPr bwMode="auto">
          <a:xfrm>
            <a:off x="1465263" y="17463"/>
            <a:ext cx="590550" cy="155575"/>
          </a:xfrm>
          <a:custGeom>
            <a:avLst/>
            <a:gdLst>
              <a:gd name="T0" fmla="*/ 18 w 372"/>
              <a:gd name="T1" fmla="*/ 47 h 98"/>
              <a:gd name="T2" fmla="*/ 141 w 372"/>
              <a:gd name="T3" fmla="*/ 17 h 98"/>
              <a:gd name="T4" fmla="*/ 246 w 372"/>
              <a:gd name="T5" fmla="*/ 2 h 98"/>
              <a:gd name="T6" fmla="*/ 351 w 372"/>
              <a:gd name="T7" fmla="*/ 5 h 98"/>
              <a:gd name="T8" fmla="*/ 372 w 372"/>
              <a:gd name="T9" fmla="*/ 23 h 98"/>
              <a:gd name="T10" fmla="*/ 354 w 372"/>
              <a:gd name="T11" fmla="*/ 44 h 98"/>
              <a:gd name="T12" fmla="*/ 264 w 372"/>
              <a:gd name="T13" fmla="*/ 50 h 98"/>
              <a:gd name="T14" fmla="*/ 168 w 372"/>
              <a:gd name="T15" fmla="*/ 53 h 98"/>
              <a:gd name="T16" fmla="*/ 72 w 372"/>
              <a:gd name="T17" fmla="*/ 77 h 98"/>
              <a:gd name="T18" fmla="*/ 15 w 372"/>
              <a:gd name="T19" fmla="*/ 95 h 98"/>
              <a:gd name="T20" fmla="*/ 0 w 372"/>
              <a:gd name="T21" fmla="*/ 5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6" name="Freeform 18"/>
          <p:cNvSpPr/>
          <p:nvPr userDrawn="1"/>
        </p:nvSpPr>
        <p:spPr bwMode="auto">
          <a:xfrm>
            <a:off x="4905375" y="0"/>
            <a:ext cx="504825" cy="250825"/>
          </a:xfrm>
          <a:custGeom>
            <a:avLst/>
            <a:gdLst>
              <a:gd name="T0" fmla="*/ 0 w 318"/>
              <a:gd name="T1" fmla="*/ 158 h 158"/>
              <a:gd name="T2" fmla="*/ 12 w 318"/>
              <a:gd name="T3" fmla="*/ 137 h 158"/>
              <a:gd name="T4" fmla="*/ 162 w 318"/>
              <a:gd name="T5" fmla="*/ 71 h 158"/>
              <a:gd name="T6" fmla="*/ 249 w 318"/>
              <a:gd name="T7" fmla="*/ 20 h 158"/>
              <a:gd name="T8" fmla="*/ 285 w 318"/>
              <a:gd name="T9" fmla="*/ 2 h 158"/>
              <a:gd name="T10" fmla="*/ 309 w 318"/>
              <a:gd name="T11" fmla="*/ 11 h 158"/>
              <a:gd name="T12" fmla="*/ 303 w 318"/>
              <a:gd name="T13" fmla="*/ 47 h 158"/>
              <a:gd name="T14" fmla="*/ 219 w 318"/>
              <a:gd name="T15" fmla="*/ 89 h 158"/>
              <a:gd name="T16" fmla="*/ 108 w 318"/>
              <a:gd name="T17" fmla="*/ 140 h 158"/>
              <a:gd name="T18" fmla="*/ 57 w 318"/>
              <a:gd name="T19" fmla="*/ 152 h 158"/>
              <a:gd name="T20" fmla="*/ 0 w 318"/>
              <a:gd name="T21" fmla="*/ 158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36699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1027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smtClean="0"/>
              <a:t>单击此处编辑母版标题样式</a:t>
            </a:r>
            <a:endParaRPr lang="en-US" smtClean="0"/>
          </a:p>
        </p:txBody>
      </p:sp>
      <p:grpSp>
        <p:nvGrpSpPr>
          <p:cNvPr id="171028" name="Group 20"/>
          <p:cNvGrpSpPr/>
          <p:nvPr userDrawn="1"/>
        </p:nvGrpSpPr>
        <p:grpSpPr bwMode="auto">
          <a:xfrm>
            <a:off x="0" y="685800"/>
            <a:ext cx="9169400" cy="138113"/>
            <a:chOff x="0" y="4032"/>
            <a:chExt cx="5776" cy="87"/>
          </a:xfrm>
        </p:grpSpPr>
        <p:sp>
          <p:nvSpPr>
            <p:cNvPr id="171029" name="Freeform 21"/>
            <p:cNvSpPr/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>
                <a:gd name="T0" fmla="*/ 165 w 1735"/>
                <a:gd name="T1" fmla="*/ 6 h 72"/>
                <a:gd name="T2" fmla="*/ 450 w 1735"/>
                <a:gd name="T3" fmla="*/ 3 h 72"/>
                <a:gd name="T4" fmla="*/ 714 w 1735"/>
                <a:gd name="T5" fmla="*/ 12 h 72"/>
                <a:gd name="T6" fmla="*/ 957 w 1735"/>
                <a:gd name="T7" fmla="*/ 24 h 72"/>
                <a:gd name="T8" fmla="*/ 1173 w 1735"/>
                <a:gd name="T9" fmla="*/ 24 h 72"/>
                <a:gd name="T10" fmla="*/ 1473 w 1735"/>
                <a:gd name="T11" fmla="*/ 15 h 72"/>
                <a:gd name="T12" fmla="*/ 1617 w 1735"/>
                <a:gd name="T13" fmla="*/ 0 h 72"/>
                <a:gd name="T14" fmla="*/ 1719 w 1735"/>
                <a:gd name="T15" fmla="*/ 15 h 72"/>
                <a:gd name="T16" fmla="*/ 1716 w 1735"/>
                <a:gd name="T17" fmla="*/ 66 h 72"/>
                <a:gd name="T18" fmla="*/ 1632 w 1735"/>
                <a:gd name="T19" fmla="*/ 51 h 72"/>
                <a:gd name="T20" fmla="*/ 1407 w 1735"/>
                <a:gd name="T21" fmla="*/ 51 h 72"/>
                <a:gd name="T22" fmla="*/ 1191 w 1735"/>
                <a:gd name="T23" fmla="*/ 48 h 72"/>
                <a:gd name="T24" fmla="*/ 870 w 1735"/>
                <a:gd name="T25" fmla="*/ 60 h 72"/>
                <a:gd name="T26" fmla="*/ 492 w 1735"/>
                <a:gd name="T27" fmla="*/ 48 h 72"/>
                <a:gd name="T28" fmla="*/ 291 w 1735"/>
                <a:gd name="T29" fmla="*/ 27 h 72"/>
                <a:gd name="T30" fmla="*/ 21 w 1735"/>
                <a:gd name="T31" fmla="*/ 36 h 72"/>
                <a:gd name="T32" fmla="*/ 165 w 1735"/>
                <a:gd name="T33" fmla="*/ 6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1030" name="Freeform 22"/>
            <p:cNvSpPr/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>
                <a:gd name="T0" fmla="*/ 2641 w 2655"/>
                <a:gd name="T1" fmla="*/ 6 h 60"/>
                <a:gd name="T2" fmla="*/ 2620 w 2655"/>
                <a:gd name="T3" fmla="*/ 30 h 60"/>
                <a:gd name="T4" fmla="*/ 2368 w 2655"/>
                <a:gd name="T5" fmla="*/ 45 h 60"/>
                <a:gd name="T6" fmla="*/ 2023 w 2655"/>
                <a:gd name="T7" fmla="*/ 60 h 60"/>
                <a:gd name="T8" fmla="*/ 1786 w 2655"/>
                <a:gd name="T9" fmla="*/ 48 h 60"/>
                <a:gd name="T10" fmla="*/ 1525 w 2655"/>
                <a:gd name="T11" fmla="*/ 36 h 60"/>
                <a:gd name="T12" fmla="*/ 1195 w 2655"/>
                <a:gd name="T13" fmla="*/ 45 h 60"/>
                <a:gd name="T14" fmla="*/ 817 w 2655"/>
                <a:gd name="T15" fmla="*/ 39 h 60"/>
                <a:gd name="T16" fmla="*/ 499 w 2655"/>
                <a:gd name="T17" fmla="*/ 27 h 60"/>
                <a:gd name="T18" fmla="*/ 136 w 2655"/>
                <a:gd name="T19" fmla="*/ 39 h 60"/>
                <a:gd name="T20" fmla="*/ 10 w 2655"/>
                <a:gd name="T21" fmla="*/ 33 h 60"/>
                <a:gd name="T22" fmla="*/ 76 w 2655"/>
                <a:gd name="T23" fmla="*/ 24 h 60"/>
                <a:gd name="T24" fmla="*/ 310 w 2655"/>
                <a:gd name="T25" fmla="*/ 18 h 60"/>
                <a:gd name="T26" fmla="*/ 544 w 2655"/>
                <a:gd name="T27" fmla="*/ 0 h 60"/>
                <a:gd name="T28" fmla="*/ 853 w 2655"/>
                <a:gd name="T29" fmla="*/ 21 h 60"/>
                <a:gd name="T30" fmla="*/ 1114 w 2655"/>
                <a:gd name="T31" fmla="*/ 21 h 60"/>
                <a:gd name="T32" fmla="*/ 1399 w 2655"/>
                <a:gd name="T33" fmla="*/ 3 h 60"/>
                <a:gd name="T34" fmla="*/ 1588 w 2655"/>
                <a:gd name="T35" fmla="*/ 9 h 60"/>
                <a:gd name="T36" fmla="*/ 1807 w 2655"/>
                <a:gd name="T37" fmla="*/ 21 h 60"/>
                <a:gd name="T38" fmla="*/ 2035 w 2655"/>
                <a:gd name="T39" fmla="*/ 12 h 60"/>
                <a:gd name="T40" fmla="*/ 2290 w 2655"/>
                <a:gd name="T41" fmla="*/ 18 h 60"/>
                <a:gd name="T42" fmla="*/ 2596 w 2655"/>
                <a:gd name="T43" fmla="*/ 3 h 60"/>
                <a:gd name="T44" fmla="*/ 2641 w 2655"/>
                <a:gd name="T4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1031" name="Freeform 23"/>
            <p:cNvSpPr/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>
                <a:gd name="T0" fmla="*/ 1893 w 2041"/>
                <a:gd name="T1" fmla="*/ 39 h 62"/>
                <a:gd name="T2" fmla="*/ 1578 w 2041"/>
                <a:gd name="T3" fmla="*/ 45 h 62"/>
                <a:gd name="T4" fmla="*/ 1011 w 2041"/>
                <a:gd name="T5" fmla="*/ 60 h 62"/>
                <a:gd name="T6" fmla="*/ 438 w 2041"/>
                <a:gd name="T7" fmla="*/ 57 h 62"/>
                <a:gd name="T8" fmla="*/ 0 w 2041"/>
                <a:gd name="T9" fmla="*/ 36 h 62"/>
                <a:gd name="T10" fmla="*/ 0 w 2041"/>
                <a:gd name="T11" fmla="*/ 3 h 62"/>
                <a:gd name="T12" fmla="*/ 210 w 2041"/>
                <a:gd name="T13" fmla="*/ 18 h 62"/>
                <a:gd name="T14" fmla="*/ 474 w 2041"/>
                <a:gd name="T15" fmla="*/ 21 h 62"/>
                <a:gd name="T16" fmla="*/ 678 w 2041"/>
                <a:gd name="T17" fmla="*/ 9 h 62"/>
                <a:gd name="T18" fmla="*/ 897 w 2041"/>
                <a:gd name="T19" fmla="*/ 9 h 62"/>
                <a:gd name="T20" fmla="*/ 1167 w 2041"/>
                <a:gd name="T21" fmla="*/ 30 h 62"/>
                <a:gd name="T22" fmla="*/ 1500 w 2041"/>
                <a:gd name="T23" fmla="*/ 24 h 62"/>
                <a:gd name="T24" fmla="*/ 1758 w 2041"/>
                <a:gd name="T25" fmla="*/ 3 h 62"/>
                <a:gd name="T26" fmla="*/ 1938 w 2041"/>
                <a:gd name="T27" fmla="*/ 18 h 62"/>
                <a:gd name="T28" fmla="*/ 2034 w 2041"/>
                <a:gd name="T29" fmla="*/ 33 h 62"/>
                <a:gd name="T30" fmla="*/ 1893 w 2041"/>
                <a:gd name="T31" fmla="*/ 3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黑体" panose="02010609060101010101" pitchFamily="49" charset="-122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0"/>
        </a:spcBef>
        <a:spcAft>
          <a:spcPct val="15000"/>
        </a:spcAft>
        <a:buClr>
          <a:schemeClr val="accent2"/>
        </a:buClr>
        <a:buSzPct val="85000"/>
        <a:buFont typeface="Wingdings" panose="05000000000000000000" pitchFamily="2" charset="2"/>
        <a:defRPr sz="2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8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11.wmf"/><Relationship Id="rId1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6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ChangeArrowheads="1"/>
          </p:cNvSpPr>
          <p:nvPr/>
        </p:nvSpPr>
        <p:spPr bwMode="auto">
          <a:xfrm>
            <a:off x="-107950" y="620713"/>
            <a:ext cx="91440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>
              <a:spcBef>
                <a:spcPct val="20000"/>
              </a:spcBef>
            </a:pPr>
            <a:endParaRPr kumimoji="1" lang="zh-CN" altLang="zh-CN" sz="480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56677" name="WordArt 5"/>
          <p:cNvSpPr>
            <a:spLocks noChangeArrowheads="1" noChangeShapeType="1" noTextEdit="1"/>
          </p:cNvSpPr>
          <p:nvPr/>
        </p:nvSpPr>
        <p:spPr bwMode="auto">
          <a:xfrm>
            <a:off x="1042988" y="2133600"/>
            <a:ext cx="7272337" cy="1455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康海报体W12(P)"/>
              </a:rPr>
              <a:t>5.6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康海报体W12(P)"/>
              </a:rPr>
              <a:t>平行线的判定（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康海报体W12(P)"/>
              </a:rPr>
              <a:t>2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华康海报体W12(P)"/>
              </a:rPr>
              <a:t>）</a:t>
            </a:r>
            <a:endParaRPr lang="zh-CN" altLang="en-US" sz="3600" kern="1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华康海报体W12(P)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182563" y="677863"/>
            <a:ext cx="6765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、直线的位置关系哪有几种？</a:t>
            </a:r>
            <a:endParaRPr kumimoji="1"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0" y="3321050"/>
            <a:ext cx="7759700" cy="169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</a:pP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）∵∠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3=∠5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∴AB∥CD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kumimoji="1"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（内错角相等，两条直线平行）</a:t>
            </a:r>
            <a:endParaRPr kumimoji="1" lang="zh-CN" altLang="en-US" sz="28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085" name="Rectangle 5"/>
          <p:cNvSpPr>
            <a:spLocks noChangeArrowheads="1"/>
          </p:cNvSpPr>
          <p:nvPr/>
        </p:nvSpPr>
        <p:spPr bwMode="auto">
          <a:xfrm>
            <a:off x="0" y="1700213"/>
            <a:ext cx="7632700" cy="156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5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）∵∠１＝ ∠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∴AB</a:t>
            </a:r>
            <a:r>
              <a:rPr lang="en-US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15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（同位角相等，两直线平行）</a:t>
            </a:r>
            <a:endParaRPr lang="zh-CN" altLang="en-US" sz="28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086" name="Rectangle 6"/>
          <p:cNvSpPr>
            <a:spLocks noChangeArrowheads="1"/>
          </p:cNvSpPr>
          <p:nvPr/>
        </p:nvSpPr>
        <p:spPr bwMode="auto">
          <a:xfrm>
            <a:off x="0" y="4905375"/>
            <a:ext cx="8277225" cy="169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25000"/>
              </a:lnSpc>
            </a:pP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）∵∠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5+∠2=180°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∴AB∥CD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kumimoji="1"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（内旁内角互补</a:t>
            </a:r>
            <a:r>
              <a:rPr kumimoji="1" lang="en-US" altLang="zh-CN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kumimoji="1"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两条直线平行）</a:t>
            </a:r>
            <a:endParaRPr kumimoji="1" lang="zh-CN" altLang="en-US" sz="28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088" name="Text Box 8"/>
          <p:cNvSpPr txBox="1">
            <a:spLocks noChangeArrowheads="1"/>
          </p:cNvSpPr>
          <p:nvPr/>
        </p:nvSpPr>
        <p:spPr bwMode="auto">
          <a:xfrm>
            <a:off x="182563" y="1181100"/>
            <a:ext cx="66246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、平行线的判定方法</a:t>
            </a:r>
            <a:r>
              <a:rPr lang="zh-CN" altLang="en-US" sz="18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180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0" y="0"/>
            <a:ext cx="41036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0">
                <a:solidFill>
                  <a:srgbClr val="CC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一、复习与回顾</a:t>
            </a:r>
            <a:endParaRPr kumimoji="1" lang="zh-CN" altLang="en-US" sz="3200" b="0">
              <a:solidFill>
                <a:srgbClr val="CC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174090" name="Group 10"/>
          <p:cNvGrpSpPr/>
          <p:nvPr/>
        </p:nvGrpSpPr>
        <p:grpSpPr bwMode="auto">
          <a:xfrm>
            <a:off x="5724525" y="908050"/>
            <a:ext cx="2825750" cy="2808288"/>
            <a:chOff x="3623" y="346"/>
            <a:chExt cx="1780" cy="1769"/>
          </a:xfrm>
        </p:grpSpPr>
        <p:sp>
          <p:nvSpPr>
            <p:cNvPr id="174091" name="Line 11"/>
            <p:cNvSpPr>
              <a:spLocks noChangeShapeType="1"/>
            </p:cNvSpPr>
            <p:nvPr/>
          </p:nvSpPr>
          <p:spPr bwMode="auto">
            <a:xfrm>
              <a:off x="3787" y="890"/>
              <a:ext cx="1542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092" name="Line 12"/>
            <p:cNvSpPr>
              <a:spLocks noChangeShapeType="1"/>
            </p:cNvSpPr>
            <p:nvPr/>
          </p:nvSpPr>
          <p:spPr bwMode="auto">
            <a:xfrm>
              <a:off x="3787" y="1480"/>
              <a:ext cx="1542" cy="0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093" name="Line 13"/>
            <p:cNvSpPr>
              <a:spLocks noChangeShapeType="1"/>
            </p:cNvSpPr>
            <p:nvPr/>
          </p:nvSpPr>
          <p:spPr bwMode="auto">
            <a:xfrm>
              <a:off x="4059" y="572"/>
              <a:ext cx="998" cy="1361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094" name="Rectangle 14"/>
            <p:cNvSpPr>
              <a:spLocks noChangeArrowheads="1"/>
            </p:cNvSpPr>
            <p:nvPr/>
          </p:nvSpPr>
          <p:spPr bwMode="auto">
            <a:xfrm>
              <a:off x="3969" y="64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1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095" name="Rectangle 15"/>
            <p:cNvSpPr>
              <a:spLocks noChangeArrowheads="1"/>
            </p:cNvSpPr>
            <p:nvPr/>
          </p:nvSpPr>
          <p:spPr bwMode="auto">
            <a:xfrm>
              <a:off x="4105" y="86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2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096" name="Rectangle 16"/>
            <p:cNvSpPr>
              <a:spLocks noChangeArrowheads="1"/>
            </p:cNvSpPr>
            <p:nvPr/>
          </p:nvSpPr>
          <p:spPr bwMode="auto">
            <a:xfrm>
              <a:off x="4381" y="82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3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097" name="Rectangle 17"/>
            <p:cNvSpPr>
              <a:spLocks noChangeArrowheads="1"/>
            </p:cNvSpPr>
            <p:nvPr/>
          </p:nvSpPr>
          <p:spPr bwMode="auto">
            <a:xfrm>
              <a:off x="4241" y="61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4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098" name="Rectangle 18"/>
            <p:cNvSpPr>
              <a:spLocks noChangeArrowheads="1"/>
            </p:cNvSpPr>
            <p:nvPr/>
          </p:nvSpPr>
          <p:spPr bwMode="auto">
            <a:xfrm>
              <a:off x="4436" y="125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5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099" name="Rectangle 19"/>
            <p:cNvSpPr>
              <a:spLocks noChangeArrowheads="1"/>
            </p:cNvSpPr>
            <p:nvPr/>
          </p:nvSpPr>
          <p:spPr bwMode="auto">
            <a:xfrm>
              <a:off x="4572" y="147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6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0" name="Rectangle 20"/>
            <p:cNvSpPr>
              <a:spLocks noChangeArrowheads="1"/>
            </p:cNvSpPr>
            <p:nvPr/>
          </p:nvSpPr>
          <p:spPr bwMode="auto">
            <a:xfrm>
              <a:off x="4848" y="1437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7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1" name="Rectangle 21"/>
            <p:cNvSpPr>
              <a:spLocks noChangeArrowheads="1"/>
            </p:cNvSpPr>
            <p:nvPr/>
          </p:nvSpPr>
          <p:spPr bwMode="auto">
            <a:xfrm>
              <a:off x="4694" y="122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8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2" name="Rectangle 22"/>
            <p:cNvSpPr>
              <a:spLocks noChangeArrowheads="1"/>
            </p:cNvSpPr>
            <p:nvPr/>
          </p:nvSpPr>
          <p:spPr bwMode="auto">
            <a:xfrm>
              <a:off x="3623" y="663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A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3" name="Rectangle 23"/>
            <p:cNvSpPr>
              <a:spLocks noChangeArrowheads="1"/>
            </p:cNvSpPr>
            <p:nvPr/>
          </p:nvSpPr>
          <p:spPr bwMode="auto">
            <a:xfrm>
              <a:off x="3696" y="143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C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4" name="Rectangle 24"/>
            <p:cNvSpPr>
              <a:spLocks noChangeArrowheads="1"/>
            </p:cNvSpPr>
            <p:nvPr/>
          </p:nvSpPr>
          <p:spPr bwMode="auto">
            <a:xfrm>
              <a:off x="5148" y="143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D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5" name="Rectangle 25"/>
            <p:cNvSpPr>
              <a:spLocks noChangeArrowheads="1"/>
            </p:cNvSpPr>
            <p:nvPr/>
          </p:nvSpPr>
          <p:spPr bwMode="auto">
            <a:xfrm>
              <a:off x="5148" y="647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B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6" name="Rectangle 26"/>
            <p:cNvSpPr>
              <a:spLocks noChangeArrowheads="1"/>
            </p:cNvSpPr>
            <p:nvPr/>
          </p:nvSpPr>
          <p:spPr bwMode="auto">
            <a:xfrm>
              <a:off x="4830" y="1827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F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  <p:sp>
          <p:nvSpPr>
            <p:cNvPr id="174107" name="Rectangle 27"/>
            <p:cNvSpPr>
              <a:spLocks noChangeArrowheads="1"/>
            </p:cNvSpPr>
            <p:nvPr/>
          </p:nvSpPr>
          <p:spPr bwMode="auto">
            <a:xfrm>
              <a:off x="4014" y="346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solidFill>
                    <a:srgbClr val="FF3300"/>
                  </a:solidFill>
                </a:rPr>
                <a:t>E</a:t>
              </a:r>
              <a:endParaRPr kumimoji="1" lang="en-US" altLang="zh-CN">
                <a:solidFill>
                  <a:srgbClr val="FF33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/>
      <p:bldP spid="174085" grpId="0"/>
      <p:bldP spid="1740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3313112" cy="256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51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713" y="3068638"/>
            <a:ext cx="2808287" cy="187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5108" name="Rectangle 4"/>
          <p:cNvSpPr>
            <a:spLocks noChangeArrowheads="1"/>
          </p:cNvSpPr>
          <p:nvPr/>
        </p:nvSpPr>
        <p:spPr bwMode="auto">
          <a:xfrm>
            <a:off x="-36513" y="555625"/>
            <a:ext cx="8904288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）∵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b⊥a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c⊥a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kumimoji="1"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∴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b∥c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在同一平面内，</a:t>
            </a:r>
            <a:endParaRPr kumimoji="1"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</a:pPr>
            <a:r>
              <a:rPr kumimoji="1"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垂直于同一条直线的两直线平行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5109" name="Text Box 5"/>
          <p:cNvSpPr txBox="1">
            <a:spLocks noChangeArrowheads="1"/>
          </p:cNvSpPr>
          <p:nvPr/>
        </p:nvSpPr>
        <p:spPr bwMode="auto">
          <a:xfrm>
            <a:off x="-36513" y="3141663"/>
            <a:ext cx="7993063" cy="180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）∵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AB∥EF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CD∥EF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∴AB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kumimoji="1"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平行于同一条直线的两直线平行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5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75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8" grpId="0"/>
      <p:bldP spid="1751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6" name="Picture 1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076700"/>
            <a:ext cx="2376488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5346" name="Rectangle 2"/>
          <p:cNvSpPr>
            <a:spLocks noChangeArrowheads="1"/>
          </p:cNvSpPr>
          <p:nvPr/>
        </p:nvSpPr>
        <p:spPr bwMode="auto">
          <a:xfrm>
            <a:off x="47625" y="765175"/>
            <a:ext cx="9348788" cy="244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133350" eaLnBrk="1" hangingPunct="1">
              <a:lnSpc>
                <a:spcPct val="110000"/>
              </a:lnSpc>
              <a:tabLst>
                <a:tab pos="2371725" algn="l"/>
              </a:tabLst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、如下图，下列条件中能判定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AB//CE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的是（        ）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.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indent="133350" eaLnBrk="1" hangingPunct="1">
              <a:lnSpc>
                <a:spcPct val="110000"/>
              </a:lnSpc>
              <a:tabLst>
                <a:tab pos="2371725" algn="l"/>
              </a:tabLst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  A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ACE          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indent="133350" eaLnBrk="1" hangingPunct="1">
              <a:lnSpc>
                <a:spcPct val="110000"/>
              </a:lnSpc>
              <a:tabLst>
                <a:tab pos="2371725" algn="l"/>
              </a:tabLst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  B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ECD	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indent="133350" eaLnBrk="1" hangingPunct="1">
              <a:lnSpc>
                <a:spcPct val="110000"/>
              </a:lnSpc>
              <a:tabLst>
                <a:tab pos="2371725" algn="l"/>
              </a:tabLst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  C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ACB        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indent="133350" eaLnBrk="1" hangingPunct="1">
              <a:lnSpc>
                <a:spcPct val="110000"/>
              </a:lnSpc>
              <a:tabLst>
                <a:tab pos="2371725" algn="l"/>
              </a:tabLst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  D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ACE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53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412875"/>
            <a:ext cx="2592387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1042988" y="3359150"/>
            <a:ext cx="973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kumimoji="1" lang="zh-CN" altLang="en-US" sz="1000" b="0">
                <a:latin typeface="Times New Roman" panose="02020603050405020304" pitchFamily="18" charset="0"/>
              </a:rPr>
              <a:t>　</a:t>
            </a:r>
            <a:r>
              <a:rPr kumimoji="1" lang="zh-CN" altLang="en-US" b="0">
                <a:latin typeface="Times New Roman" panose="02020603050405020304" pitchFamily="18" charset="0"/>
              </a:rPr>
              <a:t>　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85351" name="Rectangle 7"/>
          <p:cNvSpPr>
            <a:spLocks noChangeArrowheads="1"/>
          </p:cNvSpPr>
          <p:nvPr/>
        </p:nvSpPr>
        <p:spPr bwMode="auto">
          <a:xfrm>
            <a:off x="611188" y="3897313"/>
            <a:ext cx="2159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85352" name="Rectangle 8"/>
          <p:cNvSpPr>
            <a:spLocks noChangeArrowheads="1"/>
          </p:cNvSpPr>
          <p:nvPr/>
        </p:nvSpPr>
        <p:spPr bwMode="auto">
          <a:xfrm>
            <a:off x="539750" y="4616450"/>
            <a:ext cx="2159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85353" name="Rectangle 9"/>
          <p:cNvSpPr>
            <a:spLocks noChangeArrowheads="1"/>
          </p:cNvSpPr>
          <p:nvPr/>
        </p:nvSpPr>
        <p:spPr bwMode="auto">
          <a:xfrm>
            <a:off x="2085975" y="5016500"/>
            <a:ext cx="2159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85354" name="Rectangle 10"/>
          <p:cNvSpPr>
            <a:spLocks noChangeArrowheads="1"/>
          </p:cNvSpPr>
          <p:nvPr/>
        </p:nvSpPr>
        <p:spPr bwMode="auto">
          <a:xfrm>
            <a:off x="539750" y="5443538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r>
              <a:rPr kumimoji="1" lang="zh-CN" altLang="en-US" sz="1000" b="0">
                <a:latin typeface="Times New Roman" panose="02020603050405020304" pitchFamily="18" charset="0"/>
              </a:rPr>
              <a:t>　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179388" y="3429000"/>
            <a:ext cx="8459787" cy="303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、如下图，直线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和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被 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所截，</a:t>
            </a:r>
            <a:endParaRPr lang="zh-CN" altLang="en-US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      下面说法正确的是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(         ) 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．因为∠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和∠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互补，所以直线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∥l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aseline="-250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．当∠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2=∠3 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时，则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∥ 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aseline="-250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．如果∠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，则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∥ 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aseline="-250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．如果∠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，则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∥ l</a:t>
            </a:r>
            <a:r>
              <a:rPr lang="en-US" altLang="zh-CN" sz="2800" baseline="-250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85357" name="Text Box 13"/>
          <p:cNvSpPr txBox="1">
            <a:spLocks noChangeArrowheads="1"/>
          </p:cNvSpPr>
          <p:nvPr/>
        </p:nvSpPr>
        <p:spPr bwMode="auto">
          <a:xfrm>
            <a:off x="107950" y="0"/>
            <a:ext cx="2884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课堂练习</a:t>
            </a:r>
            <a:endParaRPr lang="zh-CN" altLang="en-US" sz="36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5358" name="Text Box 14"/>
          <p:cNvSpPr txBox="1">
            <a:spLocks noChangeArrowheads="1"/>
          </p:cNvSpPr>
          <p:nvPr/>
        </p:nvSpPr>
        <p:spPr bwMode="auto">
          <a:xfrm>
            <a:off x="7504113" y="692150"/>
            <a:ext cx="13890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5359" name="Text Box 15"/>
          <p:cNvSpPr txBox="1">
            <a:spLocks noChangeArrowheads="1"/>
          </p:cNvSpPr>
          <p:nvPr/>
        </p:nvSpPr>
        <p:spPr bwMode="auto">
          <a:xfrm>
            <a:off x="3975100" y="3940175"/>
            <a:ext cx="13890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8" grpId="0"/>
      <p:bldP spid="1853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692150"/>
            <a:ext cx="2486025" cy="260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7395" name="Rectangle 3"/>
          <p:cNvSpPr>
            <a:spLocks noChangeArrowheads="1"/>
          </p:cNvSpPr>
          <p:nvPr/>
        </p:nvSpPr>
        <p:spPr bwMode="auto">
          <a:xfrm>
            <a:off x="323850" y="374650"/>
            <a:ext cx="85693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、如下图，要得到 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DE//BC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 则要条件（       ）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.</a:t>
            </a:r>
            <a:r>
              <a:rPr kumimoji="1" lang="en-US" altLang="zh-CN" sz="2800" b="0">
                <a:latin typeface="Times New Roman" panose="02020603050405020304" pitchFamily="18" charset="0"/>
              </a:rPr>
              <a:t> </a:t>
            </a:r>
            <a:endParaRPr kumimoji="1" lang="en-US" altLang="zh-CN" sz="2800" b="0">
              <a:latin typeface="Times New Roman" panose="02020603050405020304" pitchFamily="18" charset="0"/>
            </a:endParaRPr>
          </a:p>
          <a:p>
            <a:endParaRPr kumimoji="1" lang="en-US" altLang="zh-CN" sz="2800" b="0">
              <a:latin typeface="Times New Roman" panose="02020603050405020304" pitchFamily="18" charset="0"/>
            </a:endParaRPr>
          </a:p>
        </p:txBody>
      </p:sp>
      <p:sp>
        <p:nvSpPr>
          <p:cNvPr id="187396" name="Rectangle 4"/>
          <p:cNvSpPr>
            <a:spLocks noChangeArrowheads="1"/>
          </p:cNvSpPr>
          <p:nvPr/>
        </p:nvSpPr>
        <p:spPr bwMode="auto">
          <a:xfrm>
            <a:off x="2051050" y="1590675"/>
            <a:ext cx="3111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zh-CN" altLang="en-US" sz="1000" b="0">
                <a:latin typeface="Times New Roman" panose="02020603050405020304" pitchFamily="18" charset="0"/>
              </a:rPr>
              <a:t>　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87397" name="Rectangle 5"/>
          <p:cNvSpPr>
            <a:spLocks noChangeArrowheads="1"/>
          </p:cNvSpPr>
          <p:nvPr/>
        </p:nvSpPr>
        <p:spPr bwMode="auto">
          <a:xfrm>
            <a:off x="827088" y="836613"/>
            <a:ext cx="4248150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5000"/>
              </a:lnSpc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A.   CD⊥AB,  GF⊥AB 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B.   ∠4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＋∠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5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180°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C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D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87398" name="Group 6"/>
          <p:cNvGrpSpPr/>
          <p:nvPr/>
        </p:nvGrpSpPr>
        <p:grpSpPr bwMode="auto">
          <a:xfrm>
            <a:off x="323850" y="3500438"/>
            <a:ext cx="8856663" cy="2378075"/>
            <a:chOff x="68" y="73"/>
            <a:chExt cx="5579" cy="1498"/>
          </a:xfrm>
        </p:grpSpPr>
        <p:sp>
          <p:nvSpPr>
            <p:cNvPr id="187399" name="Rectangle 7"/>
            <p:cNvSpPr>
              <a:spLocks noChangeArrowheads="1"/>
            </p:cNvSpPr>
            <p:nvPr/>
          </p:nvSpPr>
          <p:spPr bwMode="auto">
            <a:xfrm>
              <a:off x="68" y="73"/>
              <a:ext cx="5579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>
                <a:lnSpc>
                  <a:spcPct val="115000"/>
                </a:lnSpc>
              </a:pPr>
              <a:r>
                <a:rPr kumimoji="1"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kumimoji="1" lang="zh-CN" altLang="en-US" sz="2800">
                  <a:solidFill>
                    <a:srgbClr val="05050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、如图</a:t>
              </a:r>
              <a:r>
                <a:rPr kumimoji="1"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kumimoji="1" lang="zh-CN" altLang="en-US" sz="2800">
                  <a:solidFill>
                    <a:srgbClr val="05050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下列判定不正确的是</a:t>
              </a:r>
              <a:r>
                <a:rPr kumimoji="1"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       ).</a:t>
              </a:r>
              <a:endPara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7400" name="Rectangle 8"/>
            <p:cNvSpPr>
              <a:spLocks noChangeArrowheads="1"/>
            </p:cNvSpPr>
            <p:nvPr/>
          </p:nvSpPr>
          <p:spPr bwMode="auto">
            <a:xfrm>
              <a:off x="166" y="391"/>
              <a:ext cx="3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A.  ∵∠1=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∠2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,          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∴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 AE//BC</a:t>
              </a:r>
              <a:endParaRPr lang="en-US" sz="2800">
                <a:solidFill>
                  <a:srgbClr val="05050B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87401" name="Group 9"/>
            <p:cNvGrpSpPr/>
            <p:nvPr/>
          </p:nvGrpSpPr>
          <p:grpSpPr bwMode="auto">
            <a:xfrm>
              <a:off x="3532" y="74"/>
              <a:ext cx="2115" cy="1497"/>
              <a:chOff x="3509" y="483"/>
              <a:chExt cx="2115" cy="1497"/>
            </a:xfrm>
          </p:grpSpPr>
          <p:grpSp>
            <p:nvGrpSpPr>
              <p:cNvPr id="187402" name="Group 10"/>
              <p:cNvGrpSpPr/>
              <p:nvPr/>
            </p:nvGrpSpPr>
            <p:grpSpPr bwMode="auto">
              <a:xfrm>
                <a:off x="3697" y="709"/>
                <a:ext cx="1814" cy="998"/>
                <a:chOff x="4059" y="2750"/>
                <a:chExt cx="1452" cy="680"/>
              </a:xfrm>
            </p:grpSpPr>
            <p:sp>
              <p:nvSpPr>
                <p:cNvPr id="187403" name="Line 11"/>
                <p:cNvSpPr>
                  <a:spLocks noChangeShapeType="1"/>
                </p:cNvSpPr>
                <p:nvPr/>
              </p:nvSpPr>
              <p:spPr bwMode="auto">
                <a:xfrm>
                  <a:off x="4059" y="3430"/>
                  <a:ext cx="1452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7404" name="Line 12"/>
                <p:cNvSpPr>
                  <a:spLocks noChangeShapeType="1"/>
                </p:cNvSpPr>
                <p:nvPr/>
              </p:nvSpPr>
              <p:spPr bwMode="auto">
                <a:xfrm>
                  <a:off x="4240" y="2758"/>
                  <a:ext cx="772" cy="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7405" name="Line 13"/>
                <p:cNvSpPr>
                  <a:spLocks noChangeShapeType="1"/>
                </p:cNvSpPr>
                <p:nvPr/>
              </p:nvSpPr>
              <p:spPr bwMode="auto">
                <a:xfrm>
                  <a:off x="4241" y="2750"/>
                  <a:ext cx="1270" cy="68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7406" name="Line 14"/>
                <p:cNvSpPr>
                  <a:spLocks noChangeShapeType="1"/>
                </p:cNvSpPr>
                <p:nvPr/>
              </p:nvSpPr>
              <p:spPr bwMode="auto">
                <a:xfrm>
                  <a:off x="5012" y="2750"/>
                  <a:ext cx="499" cy="68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7407" name="Line 15"/>
                <p:cNvSpPr>
                  <a:spLocks noChangeShapeType="1"/>
                </p:cNvSpPr>
                <p:nvPr/>
              </p:nvSpPr>
              <p:spPr bwMode="auto">
                <a:xfrm>
                  <a:off x="4241" y="2750"/>
                  <a:ext cx="499" cy="68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87408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4059" y="2750"/>
                  <a:ext cx="182" cy="680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87409" name="Rectangle 17"/>
              <p:cNvSpPr>
                <a:spLocks noChangeArrowheads="1"/>
              </p:cNvSpPr>
              <p:nvPr/>
            </p:nvSpPr>
            <p:spPr bwMode="auto">
              <a:xfrm>
                <a:off x="4150" y="665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0" name="Rectangle 18"/>
              <p:cNvSpPr>
                <a:spLocks noChangeArrowheads="1"/>
              </p:cNvSpPr>
              <p:nvPr/>
            </p:nvSpPr>
            <p:spPr bwMode="auto">
              <a:xfrm>
                <a:off x="5094" y="1480"/>
                <a:ext cx="2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altLang="zh-CN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1" name="Rectangle 19"/>
              <p:cNvSpPr>
                <a:spLocks noChangeArrowheads="1"/>
              </p:cNvSpPr>
              <p:nvPr/>
            </p:nvSpPr>
            <p:spPr bwMode="auto">
              <a:xfrm>
                <a:off x="4018" y="801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1</a:t>
                </a:r>
                <a:endParaRPr lang="en-US" altLang="zh-CN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2" name="Rectangle 20"/>
              <p:cNvSpPr>
                <a:spLocks noChangeArrowheads="1"/>
              </p:cNvSpPr>
              <p:nvPr/>
            </p:nvSpPr>
            <p:spPr bwMode="auto">
              <a:xfrm>
                <a:off x="5148" y="1299"/>
                <a:ext cx="2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altLang="zh-CN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2</a:t>
                </a:r>
                <a:endParaRPr lang="en-US" altLang="zh-CN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3" name="Rectangle 21"/>
              <p:cNvSpPr>
                <a:spLocks noChangeArrowheads="1"/>
              </p:cNvSpPr>
              <p:nvPr/>
            </p:nvSpPr>
            <p:spPr bwMode="auto">
              <a:xfrm>
                <a:off x="4278" y="1472"/>
                <a:ext cx="2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lang="en-US" altLang="zh-CN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5</a:t>
                </a:r>
                <a:endParaRPr lang="en-US" altLang="zh-CN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4" name="Rectangle 22"/>
              <p:cNvSpPr>
                <a:spLocks noChangeArrowheads="1"/>
              </p:cNvSpPr>
              <p:nvPr/>
            </p:nvSpPr>
            <p:spPr bwMode="auto">
              <a:xfrm>
                <a:off x="3646" y="529"/>
                <a:ext cx="27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A</a:t>
                </a:r>
                <a:endPara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5" name="Rectangle 23"/>
              <p:cNvSpPr>
                <a:spLocks noChangeArrowheads="1"/>
              </p:cNvSpPr>
              <p:nvPr/>
            </p:nvSpPr>
            <p:spPr bwMode="auto">
              <a:xfrm>
                <a:off x="4870" y="483"/>
                <a:ext cx="26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B</a:t>
                </a:r>
                <a:endPara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6" name="Rectangle 24"/>
              <p:cNvSpPr>
                <a:spLocks noChangeArrowheads="1"/>
              </p:cNvSpPr>
              <p:nvPr/>
            </p:nvSpPr>
            <p:spPr bwMode="auto">
              <a:xfrm>
                <a:off x="5346" y="1653"/>
                <a:ext cx="27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C</a:t>
                </a:r>
                <a:endPara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7" name="Rectangle 25"/>
              <p:cNvSpPr>
                <a:spLocks noChangeArrowheads="1"/>
              </p:cNvSpPr>
              <p:nvPr/>
            </p:nvSpPr>
            <p:spPr bwMode="auto">
              <a:xfrm>
                <a:off x="3509" y="1637"/>
                <a:ext cx="27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D</a:t>
                </a:r>
                <a:endPara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7418" name="Rectangle 26"/>
              <p:cNvSpPr>
                <a:spLocks noChangeArrowheads="1"/>
              </p:cNvSpPr>
              <p:nvPr/>
            </p:nvSpPr>
            <p:spPr bwMode="auto">
              <a:xfrm>
                <a:off x="4429" y="1653"/>
                <a:ext cx="26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solidFill>
                      <a:srgbClr val="05050B"/>
                    </a:solidFill>
                    <a:latin typeface="Times New Roman" panose="02020603050405020304" pitchFamily="18" charset="0"/>
                  </a:rPr>
                  <a:t>E</a:t>
                </a:r>
                <a:endPara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87419" name="Rectangle 27"/>
            <p:cNvSpPr>
              <a:spLocks noChangeArrowheads="1"/>
            </p:cNvSpPr>
            <p:nvPr/>
          </p:nvSpPr>
          <p:spPr bwMode="auto">
            <a:xfrm>
              <a:off x="166" y="664"/>
              <a:ext cx="3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B.  ∵∠3=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∠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4,          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∴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 AB//CD</a:t>
              </a:r>
              <a:endParaRPr lang="en-US" sz="2800">
                <a:solidFill>
                  <a:srgbClr val="05050B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7420" name="Rectangle 28"/>
            <p:cNvSpPr>
              <a:spLocks noChangeArrowheads="1"/>
            </p:cNvSpPr>
            <p:nvPr/>
          </p:nvSpPr>
          <p:spPr bwMode="auto">
            <a:xfrm>
              <a:off x="166" y="901"/>
              <a:ext cx="35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C.  ∵∠1=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∠2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,          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∴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 AB//EC</a:t>
              </a:r>
              <a:endParaRPr lang="en-US" sz="2800">
                <a:solidFill>
                  <a:srgbClr val="05050B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7421" name="Rectangle 29"/>
            <p:cNvSpPr>
              <a:spLocks noChangeArrowheads="1"/>
            </p:cNvSpPr>
            <p:nvPr/>
          </p:nvSpPr>
          <p:spPr bwMode="auto">
            <a:xfrm>
              <a:off x="182" y="1174"/>
              <a:ext cx="367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D.  ∵∠5=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∠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BCD,   </a:t>
              </a:r>
              <a:r>
                <a:rPr lang="en-US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∴</a:t>
              </a:r>
              <a:r>
                <a:rPr lang="en-US" altLang="zh-CN" sz="2800">
                  <a:solidFill>
                    <a:srgbClr val="05050B"/>
                  </a:solidFill>
                  <a:latin typeface="Times New Roman" panose="02020603050405020304" pitchFamily="18" charset="0"/>
                </a:rPr>
                <a:t> AE//BC</a:t>
              </a:r>
              <a:endPara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87422" name="Rectangle 30"/>
          <p:cNvSpPr>
            <a:spLocks noChangeArrowheads="1"/>
          </p:cNvSpPr>
          <p:nvPr/>
        </p:nvSpPr>
        <p:spPr bwMode="auto">
          <a:xfrm>
            <a:off x="7019925" y="260350"/>
            <a:ext cx="1368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7423" name="Rectangle 31"/>
          <p:cNvSpPr>
            <a:spLocks noChangeArrowheads="1"/>
          </p:cNvSpPr>
          <p:nvPr/>
        </p:nvSpPr>
        <p:spPr bwMode="auto">
          <a:xfrm>
            <a:off x="5221288" y="3508375"/>
            <a:ext cx="863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22" grpId="0"/>
      <p:bldP spid="1874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8" name="Rectangle 6"/>
          <p:cNvSpPr>
            <a:spLocks noChangeArrowheads="1"/>
          </p:cNvSpPr>
          <p:nvPr/>
        </p:nvSpPr>
        <p:spPr bwMode="auto">
          <a:xfrm>
            <a:off x="1042988" y="188913"/>
            <a:ext cx="973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kumimoji="1" lang="zh-CN" altLang="en-US" sz="1000" b="0">
                <a:latin typeface="Times New Roman" panose="02020603050405020304" pitchFamily="18" charset="0"/>
              </a:rPr>
              <a:t>　</a:t>
            </a:r>
            <a:r>
              <a:rPr kumimoji="1" lang="zh-CN" altLang="en-US" b="0">
                <a:latin typeface="Times New Roman" panose="02020603050405020304" pitchFamily="18" charset="0"/>
              </a:rPr>
              <a:t>　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92519" name="Rectangle 7"/>
          <p:cNvSpPr>
            <a:spLocks noChangeArrowheads="1"/>
          </p:cNvSpPr>
          <p:nvPr/>
        </p:nvSpPr>
        <p:spPr bwMode="auto">
          <a:xfrm>
            <a:off x="611188" y="727075"/>
            <a:ext cx="2159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92520" name="Rectangle 8"/>
          <p:cNvSpPr>
            <a:spLocks noChangeArrowheads="1"/>
          </p:cNvSpPr>
          <p:nvPr/>
        </p:nvSpPr>
        <p:spPr bwMode="auto">
          <a:xfrm>
            <a:off x="539750" y="1446213"/>
            <a:ext cx="2159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92521" name="Rectangle 9"/>
          <p:cNvSpPr>
            <a:spLocks noChangeArrowheads="1"/>
          </p:cNvSpPr>
          <p:nvPr/>
        </p:nvSpPr>
        <p:spPr bwMode="auto">
          <a:xfrm>
            <a:off x="2085975" y="1846263"/>
            <a:ext cx="2159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92522" name="Rectangle 10"/>
          <p:cNvSpPr>
            <a:spLocks noChangeArrowheads="1"/>
          </p:cNvSpPr>
          <p:nvPr/>
        </p:nvSpPr>
        <p:spPr bwMode="auto">
          <a:xfrm>
            <a:off x="539750" y="2273300"/>
            <a:ext cx="311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</a:t>
            </a:r>
            <a:endParaRPr kumimoji="1" lang="en-US" altLang="zh-CN" sz="1100" b="0">
              <a:latin typeface="Times New Roman" panose="02020603050405020304" pitchFamily="18" charset="0"/>
            </a:endParaRPr>
          </a:p>
          <a:p>
            <a:r>
              <a:rPr kumimoji="1" lang="zh-CN" altLang="en-US" sz="1000" b="0">
                <a:latin typeface="Times New Roman" panose="02020603050405020304" pitchFamily="18" charset="0"/>
              </a:rPr>
              <a:t>　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92523" name="Rectangle 11"/>
          <p:cNvSpPr>
            <a:spLocks noChangeArrowheads="1"/>
          </p:cNvSpPr>
          <p:nvPr/>
        </p:nvSpPr>
        <p:spPr bwMode="auto">
          <a:xfrm>
            <a:off x="179388" y="404813"/>
            <a:ext cx="83962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5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、根据下图及已知条件，指出判断错误的是（    ）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. 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2524" name="Picture 1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138" y="3429000"/>
            <a:ext cx="6191250" cy="262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2525" name="Rectangle 13"/>
          <p:cNvSpPr>
            <a:spLocks noChangeArrowheads="1"/>
          </p:cNvSpPr>
          <p:nvPr/>
        </p:nvSpPr>
        <p:spPr bwMode="auto">
          <a:xfrm>
            <a:off x="34925" y="898525"/>
            <a:ext cx="8281988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30000"/>
              </a:lnSpc>
            </a:pPr>
            <a:r>
              <a:rPr kumimoji="1" lang="zh-CN" altLang="en-US" sz="1000" b="0">
                <a:latin typeface="Times New Roman" panose="02020603050405020304" pitchFamily="18" charset="0"/>
              </a:rPr>
              <a:t>　　               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．由∠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，得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AB//CD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　　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．由∠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＋∠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＋∠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，得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AE//CH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　　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C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．由∠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5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6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 ∠ 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，得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AB//CD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　　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D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．由∠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SAB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＝∠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SCD</a:t>
            </a:r>
            <a:r>
              <a:rPr kumimoji="1"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，得</a:t>
            </a:r>
            <a:r>
              <a:rPr kumimoji="1"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AB//CD</a:t>
            </a:r>
            <a:endParaRPr kumimoji="1"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2526" name="Rectangle 14"/>
          <p:cNvSpPr>
            <a:spLocks noChangeArrowheads="1"/>
          </p:cNvSpPr>
          <p:nvPr/>
        </p:nvSpPr>
        <p:spPr bwMode="auto">
          <a:xfrm>
            <a:off x="7524750" y="333375"/>
            <a:ext cx="13684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Text Box 2"/>
          <p:cNvSpPr txBox="1">
            <a:spLocks noChangeArrowheads="1"/>
          </p:cNvSpPr>
          <p:nvPr/>
        </p:nvSpPr>
        <p:spPr bwMode="auto">
          <a:xfrm>
            <a:off x="323850" y="2708275"/>
            <a:ext cx="6300788" cy="351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144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3716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8288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2860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0" lang="en-US" altLang="zh-CN" sz="2800" dirty="0">
                <a:solidFill>
                  <a:srgbClr val="05050B"/>
                </a:solidFill>
              </a:rPr>
              <a:t>7</a:t>
            </a:r>
            <a:r>
              <a:rPr kumimoji="0" lang="zh-CN" altLang="en-US" sz="2800" dirty="0">
                <a:solidFill>
                  <a:srgbClr val="05050B"/>
                </a:solidFill>
              </a:rPr>
              <a:t>、 如图</a:t>
            </a:r>
            <a:r>
              <a:rPr kumimoji="0" lang="en-US" altLang="zh-CN" sz="2800" dirty="0">
                <a:solidFill>
                  <a:srgbClr val="05050B"/>
                </a:solidFill>
              </a:rPr>
              <a:t>, ∠1=∠2=</a:t>
            </a:r>
            <a:r>
              <a:rPr kumimoji="0" lang="en-US" sz="2800" dirty="0">
                <a:solidFill>
                  <a:srgbClr val="05050B"/>
                </a:solidFill>
              </a:rPr>
              <a:t>∠</a:t>
            </a:r>
            <a:r>
              <a:rPr kumimoji="0" lang="en-US" altLang="zh-CN" sz="2800" dirty="0">
                <a:solidFill>
                  <a:srgbClr val="05050B"/>
                </a:solidFill>
              </a:rPr>
              <a:t>3, </a:t>
            </a:r>
            <a:r>
              <a:rPr kumimoji="0" lang="zh-CN" altLang="en-US" sz="2800" dirty="0">
                <a:solidFill>
                  <a:srgbClr val="05050B"/>
                </a:solidFill>
              </a:rPr>
              <a:t>根据题意填空</a:t>
            </a:r>
            <a:r>
              <a:rPr kumimoji="0" lang="en-US" altLang="zh-CN" sz="2800" dirty="0">
                <a:solidFill>
                  <a:srgbClr val="05050B"/>
                </a:solidFill>
              </a:rPr>
              <a:t>:</a:t>
            </a:r>
            <a:endParaRPr kumimoji="0" lang="en-US" altLang="zh-CN" sz="2800" dirty="0">
              <a:solidFill>
                <a:srgbClr val="05050B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0" lang="en-US" altLang="zh-CN" sz="2800" dirty="0">
                <a:solidFill>
                  <a:srgbClr val="05050B"/>
                </a:solidFill>
              </a:rPr>
              <a:t>(1)∵∠1=</a:t>
            </a:r>
            <a:r>
              <a:rPr kumimoji="0" lang="en-US" sz="2800" dirty="0">
                <a:solidFill>
                  <a:srgbClr val="05050B"/>
                </a:solidFill>
              </a:rPr>
              <a:t>∠2</a:t>
            </a:r>
            <a:r>
              <a:rPr kumimoji="0" lang="en-US" altLang="zh-CN" sz="2800" dirty="0">
                <a:solidFill>
                  <a:srgbClr val="05050B"/>
                </a:solidFill>
              </a:rPr>
              <a:t> (            )</a:t>
            </a:r>
            <a:endParaRPr kumimoji="0" lang="en-US" altLang="zh-CN" sz="2800" dirty="0">
              <a:solidFill>
                <a:srgbClr val="05050B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0" lang="en-US" altLang="zh-CN" sz="2800" dirty="0">
                <a:solidFill>
                  <a:srgbClr val="05050B"/>
                </a:solidFill>
              </a:rPr>
              <a:t>     ∴ </a:t>
            </a:r>
            <a:r>
              <a:rPr kumimoji="0" lang="en-US" altLang="zh-CN" sz="2800" u="sng" dirty="0">
                <a:solidFill>
                  <a:srgbClr val="05050B"/>
                </a:solidFill>
              </a:rPr>
              <a:t>        </a:t>
            </a:r>
            <a:r>
              <a:rPr kumimoji="0" lang="en-US" altLang="zh-CN" sz="2800" dirty="0">
                <a:solidFill>
                  <a:srgbClr val="05050B"/>
                </a:solidFill>
              </a:rPr>
              <a:t>// </a:t>
            </a:r>
            <a:r>
              <a:rPr kumimoji="0" lang="en-US" altLang="zh-CN" sz="2800" u="sng" dirty="0">
                <a:solidFill>
                  <a:srgbClr val="05050B"/>
                </a:solidFill>
              </a:rPr>
              <a:t>       </a:t>
            </a:r>
            <a:r>
              <a:rPr kumimoji="0" lang="en-US" altLang="zh-CN" sz="2800" dirty="0">
                <a:solidFill>
                  <a:srgbClr val="05050B"/>
                </a:solidFill>
              </a:rPr>
              <a:t> (                     )</a:t>
            </a:r>
            <a:endParaRPr kumimoji="0" lang="en-US" altLang="zh-CN" sz="2800" dirty="0">
              <a:solidFill>
                <a:srgbClr val="05050B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0" lang="en-US" altLang="zh-CN" sz="2800" dirty="0">
                <a:solidFill>
                  <a:srgbClr val="05050B"/>
                </a:solidFill>
              </a:rPr>
              <a:t>(2) ∵∠2=</a:t>
            </a:r>
            <a:r>
              <a:rPr kumimoji="0" lang="en-US" sz="2800" dirty="0">
                <a:solidFill>
                  <a:srgbClr val="05050B"/>
                </a:solidFill>
              </a:rPr>
              <a:t>∠</a:t>
            </a:r>
            <a:r>
              <a:rPr kumimoji="0" lang="en-US" altLang="zh-CN" sz="2800" dirty="0">
                <a:solidFill>
                  <a:srgbClr val="05050B"/>
                </a:solidFill>
              </a:rPr>
              <a:t>3(            )</a:t>
            </a:r>
            <a:endParaRPr kumimoji="0" lang="en-US" altLang="zh-CN" sz="2800" dirty="0">
              <a:solidFill>
                <a:srgbClr val="05050B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0" lang="en-US" altLang="zh-CN" sz="2800" dirty="0">
                <a:solidFill>
                  <a:srgbClr val="05050B"/>
                </a:solidFill>
              </a:rPr>
              <a:t>     ∴ </a:t>
            </a:r>
            <a:r>
              <a:rPr kumimoji="0" lang="en-US" altLang="zh-CN" sz="2800" u="sng" dirty="0">
                <a:solidFill>
                  <a:srgbClr val="05050B"/>
                </a:solidFill>
              </a:rPr>
              <a:t>        </a:t>
            </a:r>
            <a:r>
              <a:rPr kumimoji="0" lang="en-US" altLang="zh-CN" sz="2800" dirty="0">
                <a:solidFill>
                  <a:srgbClr val="05050B"/>
                </a:solidFill>
              </a:rPr>
              <a:t>// </a:t>
            </a:r>
            <a:r>
              <a:rPr kumimoji="0" lang="en-US" altLang="zh-CN" sz="2800" u="sng" dirty="0">
                <a:solidFill>
                  <a:srgbClr val="05050B"/>
                </a:solidFill>
              </a:rPr>
              <a:t>       </a:t>
            </a:r>
            <a:r>
              <a:rPr kumimoji="0" lang="en-US" altLang="zh-CN" sz="2800" dirty="0">
                <a:solidFill>
                  <a:srgbClr val="05050B"/>
                </a:solidFill>
              </a:rPr>
              <a:t> (                    )                                   </a:t>
            </a:r>
            <a:endParaRPr kumimoji="0" lang="en-US" altLang="zh-CN" sz="2800" dirty="0">
              <a:solidFill>
                <a:srgbClr val="05050B"/>
              </a:solidFill>
            </a:endParaRPr>
          </a:p>
        </p:txBody>
      </p:sp>
      <p:sp>
        <p:nvSpPr>
          <p:cNvPr id="165891" name="Text Box 3"/>
          <p:cNvSpPr txBox="1">
            <a:spLocks noChangeArrowheads="1"/>
          </p:cNvSpPr>
          <p:nvPr/>
        </p:nvSpPr>
        <p:spPr bwMode="auto">
          <a:xfrm>
            <a:off x="287338" y="765175"/>
            <a:ext cx="8893175" cy="1863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6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、如图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直线 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b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被直线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l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所截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若∠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1=75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0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 </a:t>
            </a:r>
            <a:r>
              <a:rPr 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∠2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=75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0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 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平行吗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?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根据什么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05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(2)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若∠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1=75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0 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 </a:t>
            </a:r>
            <a:r>
              <a:rPr 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4=105</a:t>
            </a:r>
            <a:r>
              <a:rPr lang="en-US" altLang="zh-CN" sz="2800" baseline="30000">
                <a:solidFill>
                  <a:srgbClr val="05050B"/>
                </a:solidFill>
                <a:latin typeface="Times New Roman" panose="02020603050405020304" pitchFamily="18" charset="0"/>
              </a:rPr>
              <a:t>0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i="1">
                <a:solidFill>
                  <a:srgbClr val="05050B"/>
                </a:solidFill>
                <a:latin typeface="Times New Roman" panose="02020603050405020304" pitchFamily="18" charset="0"/>
              </a:rPr>
              <a:t>b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平行吗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?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根据什么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65921" name="Group 33"/>
          <p:cNvGrpSpPr/>
          <p:nvPr/>
        </p:nvGrpSpPr>
        <p:grpSpPr bwMode="auto">
          <a:xfrm>
            <a:off x="5580063" y="3068638"/>
            <a:ext cx="3240087" cy="2392362"/>
            <a:chOff x="3515" y="1933"/>
            <a:chExt cx="2041" cy="1507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 flipH="1">
              <a:off x="3651" y="2160"/>
              <a:ext cx="635" cy="998"/>
            </a:xfrm>
            <a:prstGeom prst="line">
              <a:avLst/>
            </a:prstGeom>
            <a:noFill/>
            <a:ln w="57150">
              <a:solidFill>
                <a:srgbClr val="05050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3651" y="3158"/>
              <a:ext cx="1225" cy="0"/>
            </a:xfrm>
            <a:prstGeom prst="line">
              <a:avLst/>
            </a:prstGeom>
            <a:noFill/>
            <a:ln w="57150">
              <a:solidFill>
                <a:srgbClr val="05050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908" name="Line 20"/>
            <p:cNvSpPr>
              <a:spLocks noChangeShapeType="1"/>
            </p:cNvSpPr>
            <p:nvPr/>
          </p:nvSpPr>
          <p:spPr bwMode="auto">
            <a:xfrm>
              <a:off x="4014" y="2568"/>
              <a:ext cx="1225" cy="0"/>
            </a:xfrm>
            <a:prstGeom prst="line">
              <a:avLst/>
            </a:prstGeom>
            <a:noFill/>
            <a:ln w="57150">
              <a:solidFill>
                <a:srgbClr val="05050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909" name="Line 21"/>
            <p:cNvSpPr>
              <a:spLocks noChangeShapeType="1"/>
            </p:cNvSpPr>
            <p:nvPr/>
          </p:nvSpPr>
          <p:spPr bwMode="auto">
            <a:xfrm flipH="1">
              <a:off x="4876" y="2568"/>
              <a:ext cx="363" cy="590"/>
            </a:xfrm>
            <a:prstGeom prst="line">
              <a:avLst/>
            </a:prstGeom>
            <a:noFill/>
            <a:ln w="57150">
              <a:solidFill>
                <a:srgbClr val="05050B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5910" name="Text Box 22"/>
            <p:cNvSpPr txBox="1">
              <a:spLocks noChangeArrowheads="1"/>
            </p:cNvSpPr>
            <p:nvPr/>
          </p:nvSpPr>
          <p:spPr bwMode="auto">
            <a:xfrm>
              <a:off x="5148" y="2296"/>
              <a:ext cx="4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5911" name="Text Box 23"/>
            <p:cNvSpPr txBox="1">
              <a:spLocks noChangeArrowheads="1"/>
            </p:cNvSpPr>
            <p:nvPr/>
          </p:nvSpPr>
          <p:spPr bwMode="auto">
            <a:xfrm>
              <a:off x="4740" y="3113"/>
              <a:ext cx="3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5912" name="Text Box 24"/>
            <p:cNvSpPr txBox="1">
              <a:spLocks noChangeArrowheads="1"/>
            </p:cNvSpPr>
            <p:nvPr/>
          </p:nvSpPr>
          <p:spPr bwMode="auto">
            <a:xfrm>
              <a:off x="3515" y="3113"/>
              <a:ext cx="4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5913" name="Text Box 25"/>
            <p:cNvSpPr txBox="1">
              <a:spLocks noChangeArrowheads="1"/>
            </p:cNvSpPr>
            <p:nvPr/>
          </p:nvSpPr>
          <p:spPr bwMode="auto">
            <a:xfrm>
              <a:off x="3763" y="2342"/>
              <a:ext cx="4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5914" name="Text Box 26"/>
            <p:cNvSpPr txBox="1">
              <a:spLocks noChangeArrowheads="1"/>
            </p:cNvSpPr>
            <p:nvPr/>
          </p:nvSpPr>
          <p:spPr bwMode="auto">
            <a:xfrm>
              <a:off x="4241" y="1933"/>
              <a:ext cx="27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5915" name="Arc 27"/>
            <p:cNvSpPr/>
            <p:nvPr/>
          </p:nvSpPr>
          <p:spPr bwMode="auto">
            <a:xfrm>
              <a:off x="3696" y="3067"/>
              <a:ext cx="91" cy="9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5916" name="Arc 28"/>
            <p:cNvSpPr/>
            <p:nvPr/>
          </p:nvSpPr>
          <p:spPr bwMode="auto">
            <a:xfrm>
              <a:off x="4105" y="2478"/>
              <a:ext cx="91" cy="9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5917" name="Arc 29"/>
            <p:cNvSpPr/>
            <p:nvPr/>
          </p:nvSpPr>
          <p:spPr bwMode="auto">
            <a:xfrm flipH="1" flipV="1">
              <a:off x="5103" y="2568"/>
              <a:ext cx="90" cy="9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5918" name="Text Box 30"/>
            <p:cNvSpPr txBox="1">
              <a:spLocks noChangeArrowheads="1"/>
            </p:cNvSpPr>
            <p:nvPr/>
          </p:nvSpPr>
          <p:spPr bwMode="auto">
            <a:xfrm>
              <a:off x="4945" y="2537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3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65919" name="Text Box 31"/>
            <p:cNvSpPr txBox="1">
              <a:spLocks noChangeArrowheads="1"/>
            </p:cNvSpPr>
            <p:nvPr/>
          </p:nvSpPr>
          <p:spPr bwMode="auto">
            <a:xfrm>
              <a:off x="4150" y="2296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2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sp>
          <p:nvSpPr>
            <p:cNvPr id="165920" name="Text Box 32"/>
            <p:cNvSpPr txBox="1">
              <a:spLocks noChangeArrowheads="1"/>
            </p:cNvSpPr>
            <p:nvPr/>
          </p:nvSpPr>
          <p:spPr bwMode="auto">
            <a:xfrm>
              <a:off x="3742" y="2886"/>
              <a:ext cx="36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latin typeface="Times New Roman" panose="02020603050405020304" pitchFamily="18" charset="0"/>
                </a:rPr>
                <a:t>1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5924" name="Group 36"/>
          <p:cNvGrpSpPr/>
          <p:nvPr/>
        </p:nvGrpSpPr>
        <p:grpSpPr bwMode="auto">
          <a:xfrm>
            <a:off x="5508625" y="188913"/>
            <a:ext cx="2578100" cy="1223962"/>
            <a:chOff x="3470" y="119"/>
            <a:chExt cx="1624" cy="771"/>
          </a:xfrm>
        </p:grpSpPr>
        <p:grpSp>
          <p:nvGrpSpPr>
            <p:cNvPr id="165892" name="Group 4"/>
            <p:cNvGrpSpPr/>
            <p:nvPr/>
          </p:nvGrpSpPr>
          <p:grpSpPr bwMode="auto">
            <a:xfrm>
              <a:off x="3470" y="119"/>
              <a:ext cx="1624" cy="771"/>
              <a:chOff x="3651" y="210"/>
              <a:chExt cx="1624" cy="771"/>
            </a:xfrm>
          </p:grpSpPr>
          <p:sp>
            <p:nvSpPr>
              <p:cNvPr id="165893" name="Line 5"/>
              <p:cNvSpPr>
                <a:spLocks noChangeShapeType="1"/>
              </p:cNvSpPr>
              <p:nvPr/>
            </p:nvSpPr>
            <p:spPr bwMode="auto">
              <a:xfrm>
                <a:off x="3651" y="663"/>
                <a:ext cx="1452" cy="0"/>
              </a:xfrm>
              <a:prstGeom prst="line">
                <a:avLst/>
              </a:prstGeom>
              <a:noFill/>
              <a:ln w="38100">
                <a:solidFill>
                  <a:srgbClr val="05050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894" name="Line 6"/>
              <p:cNvSpPr>
                <a:spLocks noChangeShapeType="1"/>
              </p:cNvSpPr>
              <p:nvPr/>
            </p:nvSpPr>
            <p:spPr bwMode="auto">
              <a:xfrm flipH="1">
                <a:off x="4014" y="346"/>
                <a:ext cx="227" cy="635"/>
              </a:xfrm>
              <a:prstGeom prst="line">
                <a:avLst/>
              </a:prstGeom>
              <a:noFill/>
              <a:ln w="38100">
                <a:solidFill>
                  <a:srgbClr val="05050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895" name="Line 7"/>
              <p:cNvSpPr>
                <a:spLocks noChangeShapeType="1"/>
              </p:cNvSpPr>
              <p:nvPr/>
            </p:nvSpPr>
            <p:spPr bwMode="auto">
              <a:xfrm flipH="1">
                <a:off x="4604" y="346"/>
                <a:ext cx="181" cy="635"/>
              </a:xfrm>
              <a:prstGeom prst="line">
                <a:avLst/>
              </a:prstGeom>
              <a:noFill/>
              <a:ln w="38100">
                <a:solidFill>
                  <a:srgbClr val="05050B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aphicFrame>
            <p:nvGraphicFramePr>
              <p:cNvPr id="165896" name="Object 8"/>
              <p:cNvGraphicFramePr>
                <a:graphicFrameLocks noChangeAspect="1"/>
              </p:cNvGraphicFramePr>
              <p:nvPr/>
            </p:nvGraphicFramePr>
            <p:xfrm>
              <a:off x="4221" y="210"/>
              <a:ext cx="247" cy="27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5931" name="Equation" r:id="rId1" imgW="127000" imgH="139700" progId="Equation.DSMT4">
                      <p:embed/>
                    </p:oleObj>
                  </mc:Choice>
                  <mc:Fallback>
                    <p:oleObj name="Equation" r:id="rId1" imgW="127000" imgH="139700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221" y="210"/>
                            <a:ext cx="247" cy="27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65897" name="Object 9"/>
              <p:cNvGraphicFramePr>
                <a:graphicFrameLocks noChangeAspect="1"/>
              </p:cNvGraphicFramePr>
              <p:nvPr/>
            </p:nvGraphicFramePr>
            <p:xfrm>
              <a:off x="4785" y="210"/>
              <a:ext cx="214" cy="30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5932" name="Equation" r:id="rId3" imgW="127000" imgH="177165" progId="Equation.DSMT4">
                      <p:embed/>
                    </p:oleObj>
                  </mc:Choice>
                  <mc:Fallback>
                    <p:oleObj name="Equation" r:id="rId3" imgW="127000" imgH="177165" progId="Equation.DSMT4">
                      <p:embed/>
                      <p:pic>
                        <p:nvPicPr>
                          <p:cNvPr id="0" name="Object 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785" y="210"/>
                            <a:ext cx="214" cy="30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65898" name="Object 10"/>
              <p:cNvGraphicFramePr>
                <a:graphicFrameLocks noChangeAspect="1"/>
              </p:cNvGraphicFramePr>
              <p:nvPr/>
            </p:nvGraphicFramePr>
            <p:xfrm>
              <a:off x="5103" y="527"/>
              <a:ext cx="172" cy="3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5933" name="Equation" r:id="rId5" imgW="88900" imgH="177165" progId="Equation.DSMT4">
                      <p:embed/>
                    </p:oleObj>
                  </mc:Choice>
                  <mc:Fallback>
                    <p:oleObj name="Equation" r:id="rId5" imgW="88900" imgH="177165" progId="Equation.DSMT4">
                      <p:embed/>
                      <p:pic>
                        <p:nvPicPr>
                          <p:cNvPr id="0" name="Object 1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103" y="527"/>
                            <a:ext cx="172" cy="34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65899" name="Arc 11"/>
              <p:cNvSpPr/>
              <p:nvPr/>
            </p:nvSpPr>
            <p:spPr bwMode="auto">
              <a:xfrm>
                <a:off x="4150" y="572"/>
                <a:ext cx="91" cy="9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660033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1" hangingPunct="1"/>
                <a:endParaRPr lang="zh-CN" altLang="zh-CN" sz="1800" b="0">
                  <a:solidFill>
                    <a:schemeClr val="accent2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5900" name="Arc 12"/>
              <p:cNvSpPr/>
              <p:nvPr/>
            </p:nvSpPr>
            <p:spPr bwMode="auto">
              <a:xfrm flipH="1" flipV="1">
                <a:off x="4604" y="663"/>
                <a:ext cx="45" cy="91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660033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65901" name="Arc 13"/>
              <p:cNvSpPr/>
              <p:nvPr/>
            </p:nvSpPr>
            <p:spPr bwMode="auto">
              <a:xfrm flipV="1">
                <a:off x="4105" y="619"/>
                <a:ext cx="128" cy="13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0273"/>
                  <a:gd name="T1" fmla="*/ 0 h 21600"/>
                  <a:gd name="T2" fmla="*/ 20273 w 20273"/>
                  <a:gd name="T3" fmla="*/ 14146 h 21600"/>
                  <a:gd name="T4" fmla="*/ 0 w 20273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0273" h="21600" fill="none" extrusionOk="0">
                    <a:moveTo>
                      <a:pt x="-1" y="0"/>
                    </a:moveTo>
                    <a:cubicBezTo>
                      <a:pt x="9054" y="0"/>
                      <a:pt x="17148" y="5647"/>
                      <a:pt x="20273" y="14145"/>
                    </a:cubicBezTo>
                  </a:path>
                  <a:path w="20273" h="21600" stroke="0" extrusionOk="0">
                    <a:moveTo>
                      <a:pt x="-1" y="0"/>
                    </a:moveTo>
                    <a:cubicBezTo>
                      <a:pt x="9054" y="0"/>
                      <a:pt x="17148" y="5647"/>
                      <a:pt x="20273" y="14145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660033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65902" name="Text Box 14"/>
              <p:cNvSpPr txBox="1">
                <a:spLocks noChangeArrowheads="1"/>
              </p:cNvSpPr>
              <p:nvPr/>
            </p:nvSpPr>
            <p:spPr bwMode="auto">
              <a:xfrm>
                <a:off x="4151" y="663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lang="en-US" altLang="zh-CN">
                    <a:latin typeface="Times New Roman" panose="02020603050405020304" pitchFamily="18" charset="0"/>
                  </a:rPr>
                  <a:t>3</a:t>
                </a:r>
                <a:endParaRPr lang="en-US" altLang="zh-CN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5903" name="Text Box 15"/>
              <p:cNvSpPr txBox="1">
                <a:spLocks noChangeArrowheads="1"/>
              </p:cNvSpPr>
              <p:nvPr/>
            </p:nvSpPr>
            <p:spPr bwMode="auto">
              <a:xfrm>
                <a:off x="4150" y="391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lang="en-US" altLang="zh-CN">
                    <a:latin typeface="Times New Roman" panose="02020603050405020304" pitchFamily="18" charset="0"/>
                  </a:rPr>
                  <a:t>1</a:t>
                </a:r>
                <a:endParaRPr lang="en-US" altLang="zh-CN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5904" name="Text Box 16"/>
              <p:cNvSpPr txBox="1">
                <a:spLocks noChangeArrowheads="1"/>
              </p:cNvSpPr>
              <p:nvPr/>
            </p:nvSpPr>
            <p:spPr bwMode="auto">
              <a:xfrm>
                <a:off x="4422" y="647"/>
                <a:ext cx="2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50000"/>
                  </a:spcBef>
                </a:pPr>
                <a:r>
                  <a:rPr lang="en-US" altLang="zh-CN">
                    <a:latin typeface="Times New Roman" panose="02020603050405020304" pitchFamily="18" charset="0"/>
                  </a:rPr>
                  <a:t>2</a:t>
                </a:r>
                <a:endParaRPr lang="en-US" altLang="zh-CN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65922" name="Rectangle 34"/>
            <p:cNvSpPr>
              <a:spLocks noChangeArrowheads="1"/>
            </p:cNvSpPr>
            <p:nvPr/>
          </p:nvSpPr>
          <p:spPr bwMode="auto">
            <a:xfrm>
              <a:off x="4517" y="58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65923" name="Arc 35"/>
          <p:cNvSpPr/>
          <p:nvPr/>
        </p:nvSpPr>
        <p:spPr bwMode="auto">
          <a:xfrm rot="4261775">
            <a:off x="7023100" y="723901"/>
            <a:ext cx="395287" cy="379412"/>
          </a:xfrm>
          <a:custGeom>
            <a:avLst/>
            <a:gdLst>
              <a:gd name="G0" fmla="+- 0 0 0"/>
              <a:gd name="G1" fmla="+- 16486 0 0"/>
              <a:gd name="G2" fmla="+- 21600 0 0"/>
              <a:gd name="T0" fmla="*/ 13955 w 21600"/>
              <a:gd name="T1" fmla="*/ 0 h 18923"/>
              <a:gd name="T2" fmla="*/ 21462 w 21600"/>
              <a:gd name="T3" fmla="*/ 18923 h 18923"/>
              <a:gd name="T4" fmla="*/ 0 w 21600"/>
              <a:gd name="T5" fmla="*/ 16486 h 189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18923" fill="none" extrusionOk="0">
                <a:moveTo>
                  <a:pt x="13955" y="-1"/>
                </a:moveTo>
                <a:cubicBezTo>
                  <a:pt x="18803" y="4103"/>
                  <a:pt x="21600" y="10133"/>
                  <a:pt x="21600" y="16486"/>
                </a:cubicBezTo>
                <a:cubicBezTo>
                  <a:pt x="21600" y="17300"/>
                  <a:pt x="21553" y="18113"/>
                  <a:pt x="21462" y="18923"/>
                </a:cubicBezTo>
              </a:path>
              <a:path w="21600" h="18923" stroke="0" extrusionOk="0">
                <a:moveTo>
                  <a:pt x="13955" y="-1"/>
                </a:moveTo>
                <a:cubicBezTo>
                  <a:pt x="18803" y="4103"/>
                  <a:pt x="21600" y="10133"/>
                  <a:pt x="21600" y="16486"/>
                </a:cubicBezTo>
                <a:cubicBezTo>
                  <a:pt x="21600" y="17300"/>
                  <a:pt x="21553" y="18113"/>
                  <a:pt x="21462" y="18923"/>
                </a:cubicBezTo>
                <a:lnTo>
                  <a:pt x="0" y="16486"/>
                </a:lnTo>
                <a:close/>
              </a:path>
            </a:pathLst>
          </a:custGeom>
          <a:noFill/>
          <a:ln w="9525">
            <a:solidFill>
              <a:srgbClr val="00006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1331913" y="4144963"/>
            <a:ext cx="1812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AD   BC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2720975" y="3500438"/>
            <a:ext cx="1152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5927" name="Rectangle 39"/>
          <p:cNvSpPr>
            <a:spLocks noChangeArrowheads="1"/>
          </p:cNvSpPr>
          <p:nvPr/>
        </p:nvSpPr>
        <p:spPr bwMode="auto">
          <a:xfrm>
            <a:off x="3203575" y="4119563"/>
            <a:ext cx="18859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同位角相等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5928" name="Rectangle 40"/>
          <p:cNvSpPr>
            <a:spLocks noChangeArrowheads="1"/>
          </p:cNvSpPr>
          <p:nvPr/>
        </p:nvSpPr>
        <p:spPr bwMode="auto">
          <a:xfrm>
            <a:off x="1319213" y="5589588"/>
            <a:ext cx="1812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BE   CD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5929" name="Rectangle 41"/>
          <p:cNvSpPr>
            <a:spLocks noChangeArrowheads="1"/>
          </p:cNvSpPr>
          <p:nvPr/>
        </p:nvSpPr>
        <p:spPr bwMode="auto">
          <a:xfrm>
            <a:off x="2708275" y="4937125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5930" name="Rectangle 42"/>
          <p:cNvSpPr>
            <a:spLocks noChangeArrowheads="1"/>
          </p:cNvSpPr>
          <p:nvPr/>
        </p:nvSpPr>
        <p:spPr bwMode="auto">
          <a:xfrm>
            <a:off x="3190875" y="5630863"/>
            <a:ext cx="18859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内错角相等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5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5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5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5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25" grpId="0"/>
      <p:bldP spid="165927" grpId="0"/>
      <p:bldP spid="165928" grpId="0"/>
      <p:bldP spid="1659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Text Box 2"/>
          <p:cNvSpPr txBox="1">
            <a:spLocks noChangeArrowheads="1"/>
          </p:cNvSpPr>
          <p:nvPr/>
        </p:nvSpPr>
        <p:spPr bwMode="auto">
          <a:xfrm>
            <a:off x="431800" y="2747963"/>
            <a:ext cx="6300788" cy="3725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144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3716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8288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2860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(1)∵∠1=</a:t>
            </a:r>
            <a:r>
              <a:rPr kumimoji="0" lang="en-US" sz="2800">
                <a:solidFill>
                  <a:srgbClr val="05050B"/>
                </a:solidFill>
              </a:rPr>
              <a:t>∠2</a:t>
            </a:r>
            <a:r>
              <a:rPr kumimoji="0" lang="en-US" altLang="zh-CN" sz="2800">
                <a:solidFill>
                  <a:srgbClr val="05050B"/>
                </a:solidFill>
              </a:rPr>
              <a:t>  (            )</a:t>
            </a:r>
            <a:endParaRPr kumimoji="0" lang="en-US" altLang="zh-CN" sz="2800">
              <a:solidFill>
                <a:srgbClr val="05050B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     ∴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 </a:t>
            </a:r>
            <a:r>
              <a:rPr kumimoji="0" lang="en-US" altLang="zh-CN" sz="2800">
                <a:solidFill>
                  <a:srgbClr val="05050B"/>
                </a:solidFill>
              </a:rPr>
              <a:t>//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</a:t>
            </a:r>
            <a:r>
              <a:rPr kumimoji="0" lang="en-US" altLang="zh-CN" sz="2800">
                <a:solidFill>
                  <a:srgbClr val="05050B"/>
                </a:solidFill>
              </a:rPr>
              <a:t> (                       ).</a:t>
            </a:r>
            <a:endParaRPr kumimoji="0" lang="en-US" altLang="zh-CN" sz="2800">
              <a:solidFill>
                <a:srgbClr val="05050B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(2) ∵∠4=</a:t>
            </a:r>
            <a:r>
              <a:rPr kumimoji="0" lang="en-US" sz="2800">
                <a:solidFill>
                  <a:srgbClr val="05050B"/>
                </a:solidFill>
              </a:rPr>
              <a:t>∠</a:t>
            </a:r>
            <a:r>
              <a:rPr kumimoji="0" lang="en-US" altLang="zh-CN" sz="2800">
                <a:solidFill>
                  <a:srgbClr val="05050B"/>
                </a:solidFill>
              </a:rPr>
              <a:t>5  (            )</a:t>
            </a:r>
            <a:endParaRPr kumimoji="0" lang="en-US" altLang="zh-CN" sz="2800">
              <a:solidFill>
                <a:srgbClr val="05050B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     ∴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 </a:t>
            </a:r>
            <a:r>
              <a:rPr kumimoji="0" lang="en-US" altLang="zh-CN" sz="2800">
                <a:solidFill>
                  <a:srgbClr val="05050B"/>
                </a:solidFill>
              </a:rPr>
              <a:t>//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</a:t>
            </a:r>
            <a:r>
              <a:rPr kumimoji="0" lang="en-US" altLang="zh-CN" sz="2800">
                <a:solidFill>
                  <a:srgbClr val="05050B"/>
                </a:solidFill>
              </a:rPr>
              <a:t> (                       ) . </a:t>
            </a:r>
            <a:endParaRPr kumimoji="0" lang="en-US" altLang="zh-CN" sz="2800">
              <a:solidFill>
                <a:srgbClr val="05050B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(3) ∵∠1+</a:t>
            </a:r>
            <a:r>
              <a:rPr kumimoji="0" lang="en-US" sz="2800">
                <a:solidFill>
                  <a:srgbClr val="05050B"/>
                </a:solidFill>
              </a:rPr>
              <a:t>∠</a:t>
            </a:r>
            <a:r>
              <a:rPr kumimoji="0" lang="en-US" altLang="zh-CN" sz="2800">
                <a:solidFill>
                  <a:srgbClr val="05050B"/>
                </a:solidFill>
              </a:rPr>
              <a:t>3=180</a:t>
            </a:r>
            <a:r>
              <a:rPr kumimoji="0" lang="en-US" altLang="zh-CN" sz="2800" baseline="30000">
                <a:solidFill>
                  <a:srgbClr val="05050B"/>
                </a:solidFill>
              </a:rPr>
              <a:t>0 </a:t>
            </a:r>
            <a:r>
              <a:rPr kumimoji="0" lang="en-US" altLang="zh-CN" sz="2800">
                <a:solidFill>
                  <a:srgbClr val="05050B"/>
                </a:solidFill>
              </a:rPr>
              <a:t>(            )</a:t>
            </a:r>
            <a:endParaRPr kumimoji="0" lang="en-US" altLang="zh-CN" sz="2800">
              <a:solidFill>
                <a:srgbClr val="05050B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     ∴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 </a:t>
            </a:r>
            <a:r>
              <a:rPr kumimoji="0" lang="en-US" altLang="zh-CN" sz="2800">
                <a:solidFill>
                  <a:srgbClr val="05050B"/>
                </a:solidFill>
              </a:rPr>
              <a:t>// </a:t>
            </a:r>
            <a:r>
              <a:rPr kumimoji="0" lang="en-US" altLang="zh-CN" sz="2800" u="sng">
                <a:solidFill>
                  <a:srgbClr val="05050B"/>
                </a:solidFill>
              </a:rPr>
              <a:t>       </a:t>
            </a:r>
            <a:r>
              <a:rPr kumimoji="0" lang="en-US" altLang="zh-CN" sz="2800">
                <a:solidFill>
                  <a:srgbClr val="05050B"/>
                </a:solidFill>
              </a:rPr>
              <a:t> (                        )  .                                 </a:t>
            </a:r>
            <a:endParaRPr kumimoji="0" lang="en-US" altLang="zh-CN" sz="2800">
              <a:solidFill>
                <a:srgbClr val="05050B"/>
              </a:solidFill>
            </a:endParaRPr>
          </a:p>
        </p:txBody>
      </p:sp>
      <p:sp>
        <p:nvSpPr>
          <p:cNvPr id="167939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6697662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144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3716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8288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286000" indent="-4572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50000"/>
              </a:spcBef>
            </a:pPr>
            <a:r>
              <a:rPr kumimoji="0" lang="en-US" altLang="zh-CN" sz="2800">
                <a:solidFill>
                  <a:srgbClr val="05050B"/>
                </a:solidFill>
              </a:rPr>
              <a:t>8</a:t>
            </a:r>
            <a:r>
              <a:rPr kumimoji="0" lang="zh-CN" altLang="en-US" sz="2800">
                <a:solidFill>
                  <a:srgbClr val="05050B"/>
                </a:solidFill>
              </a:rPr>
              <a:t>、如图</a:t>
            </a:r>
            <a:r>
              <a:rPr kumimoji="0" lang="en-US" altLang="zh-CN" sz="2800">
                <a:solidFill>
                  <a:srgbClr val="05050B"/>
                </a:solidFill>
              </a:rPr>
              <a:t>, </a:t>
            </a:r>
            <a:r>
              <a:rPr kumimoji="0" lang="zh-CN" altLang="en-US" sz="2800">
                <a:solidFill>
                  <a:srgbClr val="05050B"/>
                </a:solidFill>
              </a:rPr>
              <a:t>直线</a:t>
            </a:r>
            <a:r>
              <a:rPr kumimoji="0" lang="en-US" altLang="zh-CN" sz="2800" i="1">
                <a:solidFill>
                  <a:srgbClr val="05050B"/>
                </a:solidFill>
              </a:rPr>
              <a:t>a</a:t>
            </a:r>
            <a:r>
              <a:rPr kumimoji="0" lang="zh-CN" altLang="en-US" sz="2800">
                <a:solidFill>
                  <a:srgbClr val="05050B"/>
                </a:solidFill>
              </a:rPr>
              <a:t>、</a:t>
            </a:r>
            <a:r>
              <a:rPr kumimoji="0" lang="en-US" altLang="zh-CN" sz="2800" i="1">
                <a:solidFill>
                  <a:srgbClr val="05050B"/>
                </a:solidFill>
              </a:rPr>
              <a:t>b</a:t>
            </a:r>
            <a:r>
              <a:rPr kumimoji="0" lang="zh-CN" altLang="en-US" sz="2800">
                <a:solidFill>
                  <a:srgbClr val="05050B"/>
                </a:solidFill>
              </a:rPr>
              <a:t>被直线</a:t>
            </a:r>
            <a:r>
              <a:rPr kumimoji="0" lang="en-US" altLang="zh-CN" sz="2800" i="1">
                <a:solidFill>
                  <a:srgbClr val="05050B"/>
                </a:solidFill>
              </a:rPr>
              <a:t>l</a:t>
            </a:r>
            <a:r>
              <a:rPr kumimoji="0" lang="zh-CN" altLang="en-US" sz="2800">
                <a:solidFill>
                  <a:srgbClr val="05050B"/>
                </a:solidFill>
              </a:rPr>
              <a:t>所截</a:t>
            </a:r>
            <a:r>
              <a:rPr kumimoji="0" lang="en-US" altLang="zh-CN" sz="2800">
                <a:solidFill>
                  <a:srgbClr val="05050B"/>
                </a:solidFill>
              </a:rPr>
              <a:t>, ∠1=62</a:t>
            </a:r>
            <a:r>
              <a:rPr kumimoji="0" lang="en-US" altLang="zh-CN" sz="2800" baseline="30000">
                <a:solidFill>
                  <a:srgbClr val="05050B"/>
                </a:solidFill>
              </a:rPr>
              <a:t>0 </a:t>
            </a:r>
            <a:r>
              <a:rPr kumimoji="0" lang="en-US" altLang="zh-CN" sz="2800">
                <a:solidFill>
                  <a:srgbClr val="05050B"/>
                </a:solidFill>
              </a:rPr>
              <a:t>,</a:t>
            </a:r>
            <a:r>
              <a:rPr kumimoji="0" lang="en-US" altLang="zh-CN" sz="2800" baseline="30000">
                <a:solidFill>
                  <a:srgbClr val="05050B"/>
                </a:solidFill>
              </a:rPr>
              <a:t>   </a:t>
            </a:r>
            <a:r>
              <a:rPr kumimoji="0" lang="en-US" altLang="zh-CN" sz="2800">
                <a:solidFill>
                  <a:srgbClr val="05050B"/>
                </a:solidFill>
              </a:rPr>
              <a:t> </a:t>
            </a:r>
            <a:r>
              <a:rPr kumimoji="0" lang="en-US" sz="2800">
                <a:solidFill>
                  <a:srgbClr val="05050B"/>
                </a:solidFill>
              </a:rPr>
              <a:t>∠2</a:t>
            </a:r>
            <a:r>
              <a:rPr kumimoji="0" lang="en-US" altLang="zh-CN" sz="2800">
                <a:solidFill>
                  <a:srgbClr val="05050B"/>
                </a:solidFill>
              </a:rPr>
              <a:t>=118</a:t>
            </a:r>
            <a:r>
              <a:rPr kumimoji="0" lang="en-US" altLang="zh-CN" sz="2800" baseline="30000">
                <a:solidFill>
                  <a:srgbClr val="05050B"/>
                </a:solidFill>
              </a:rPr>
              <a:t>0 </a:t>
            </a:r>
            <a:r>
              <a:rPr kumimoji="0" lang="en-US" altLang="zh-CN" sz="2800">
                <a:solidFill>
                  <a:srgbClr val="05050B"/>
                </a:solidFill>
              </a:rPr>
              <a:t>,</a:t>
            </a:r>
            <a:r>
              <a:rPr kumimoji="0" lang="zh-CN" altLang="en-US" sz="2800">
                <a:solidFill>
                  <a:srgbClr val="05050B"/>
                </a:solidFill>
              </a:rPr>
              <a:t>则 </a:t>
            </a:r>
            <a:r>
              <a:rPr kumimoji="0" lang="en-US" altLang="zh-CN" sz="2800" i="1">
                <a:solidFill>
                  <a:srgbClr val="05050B"/>
                </a:solidFill>
              </a:rPr>
              <a:t>a</a:t>
            </a:r>
            <a:r>
              <a:rPr kumimoji="0" lang="zh-CN" altLang="en-US" sz="2800">
                <a:solidFill>
                  <a:srgbClr val="05050B"/>
                </a:solidFill>
              </a:rPr>
              <a:t>与</a:t>
            </a:r>
            <a:r>
              <a:rPr kumimoji="0" lang="en-US" altLang="zh-CN" sz="2800" i="1">
                <a:solidFill>
                  <a:srgbClr val="05050B"/>
                </a:solidFill>
              </a:rPr>
              <a:t>b</a:t>
            </a:r>
            <a:r>
              <a:rPr kumimoji="0" lang="zh-CN" altLang="en-US" sz="2800">
                <a:solidFill>
                  <a:srgbClr val="05050B"/>
                </a:solidFill>
              </a:rPr>
              <a:t>平行吗</a:t>
            </a:r>
            <a:r>
              <a:rPr kumimoji="0" lang="en-US" altLang="zh-CN" sz="2800">
                <a:solidFill>
                  <a:srgbClr val="05050B"/>
                </a:solidFill>
              </a:rPr>
              <a:t>? </a:t>
            </a:r>
            <a:r>
              <a:rPr kumimoji="0" lang="zh-CN" altLang="en-US" sz="2800">
                <a:solidFill>
                  <a:srgbClr val="05050B"/>
                </a:solidFill>
              </a:rPr>
              <a:t>请说明理由</a:t>
            </a:r>
            <a:r>
              <a:rPr kumimoji="0" lang="en-US" altLang="zh-CN" sz="2800">
                <a:solidFill>
                  <a:srgbClr val="05050B"/>
                </a:solidFill>
              </a:rPr>
              <a:t>.</a:t>
            </a:r>
            <a:endParaRPr kumimoji="0" lang="en-US" altLang="zh-CN" sz="2800">
              <a:solidFill>
                <a:srgbClr val="05050B"/>
              </a:solidFill>
            </a:endParaRPr>
          </a:p>
        </p:txBody>
      </p:sp>
      <p:grpSp>
        <p:nvGrpSpPr>
          <p:cNvPr id="167940" name="Group 4"/>
          <p:cNvGrpSpPr/>
          <p:nvPr/>
        </p:nvGrpSpPr>
        <p:grpSpPr bwMode="auto">
          <a:xfrm>
            <a:off x="7037388" y="115888"/>
            <a:ext cx="1422400" cy="2665412"/>
            <a:chOff x="4468" y="300"/>
            <a:chExt cx="896" cy="1679"/>
          </a:xfrm>
        </p:grpSpPr>
        <p:sp>
          <p:nvSpPr>
            <p:cNvPr id="167941" name="Line 5"/>
            <p:cNvSpPr>
              <a:spLocks noChangeShapeType="1"/>
            </p:cNvSpPr>
            <p:nvPr/>
          </p:nvSpPr>
          <p:spPr bwMode="auto">
            <a:xfrm>
              <a:off x="4876" y="482"/>
              <a:ext cx="0" cy="1497"/>
            </a:xfrm>
            <a:prstGeom prst="line">
              <a:avLst/>
            </a:prstGeom>
            <a:noFill/>
            <a:ln w="28575">
              <a:solidFill>
                <a:srgbClr val="660033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42" name="Line 6"/>
            <p:cNvSpPr>
              <a:spLocks noChangeShapeType="1"/>
            </p:cNvSpPr>
            <p:nvPr/>
          </p:nvSpPr>
          <p:spPr bwMode="auto">
            <a:xfrm flipH="1">
              <a:off x="4468" y="618"/>
              <a:ext cx="816" cy="544"/>
            </a:xfrm>
            <a:prstGeom prst="line">
              <a:avLst/>
            </a:prstGeom>
            <a:noFill/>
            <a:ln w="28575">
              <a:solidFill>
                <a:srgbClr val="660033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43" name="Line 7"/>
            <p:cNvSpPr>
              <a:spLocks noChangeShapeType="1"/>
            </p:cNvSpPr>
            <p:nvPr/>
          </p:nvSpPr>
          <p:spPr bwMode="auto">
            <a:xfrm flipH="1">
              <a:off x="4513" y="1298"/>
              <a:ext cx="816" cy="544"/>
            </a:xfrm>
            <a:prstGeom prst="line">
              <a:avLst/>
            </a:prstGeom>
            <a:noFill/>
            <a:ln w="28575">
              <a:solidFill>
                <a:srgbClr val="660033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aphicFrame>
          <p:nvGraphicFramePr>
            <p:cNvPr id="167944" name="Object 8"/>
            <p:cNvGraphicFramePr>
              <a:graphicFrameLocks noChangeAspect="1"/>
            </p:cNvGraphicFramePr>
            <p:nvPr/>
          </p:nvGraphicFramePr>
          <p:xfrm>
            <a:off x="5148" y="1026"/>
            <a:ext cx="216" cy="3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983" name="Equation" r:id="rId1" imgW="127000" imgH="177165" progId="Equation.DSMT4">
                    <p:embed/>
                  </p:oleObj>
                </mc:Choice>
                <mc:Fallback>
                  <p:oleObj name="Equation" r:id="rId1" imgW="127000" imgH="177165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48" y="1026"/>
                          <a:ext cx="216" cy="3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7945" name="Object 9"/>
            <p:cNvGraphicFramePr>
              <a:graphicFrameLocks noChangeAspect="1"/>
            </p:cNvGraphicFramePr>
            <p:nvPr/>
          </p:nvGraphicFramePr>
          <p:xfrm>
            <a:off x="5016" y="391"/>
            <a:ext cx="248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984" name="Equation" r:id="rId3" imgW="127000" imgH="139700" progId="Equation.DSMT4">
                    <p:embed/>
                  </p:oleObj>
                </mc:Choice>
                <mc:Fallback>
                  <p:oleObj name="Equation" r:id="rId3" imgW="127000" imgH="139700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16" y="391"/>
                          <a:ext cx="248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7946" name="Object 10"/>
            <p:cNvGraphicFramePr>
              <a:graphicFrameLocks noChangeAspect="1"/>
            </p:cNvGraphicFramePr>
            <p:nvPr/>
          </p:nvGraphicFramePr>
          <p:xfrm>
            <a:off x="4694" y="300"/>
            <a:ext cx="174" cy="3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985" name="Equation" r:id="rId5" imgW="88900" imgH="177165" progId="Equation.DSMT4">
                    <p:embed/>
                  </p:oleObj>
                </mc:Choice>
                <mc:Fallback>
                  <p:oleObj name="Equation" r:id="rId5" imgW="88900" imgH="177165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94" y="300"/>
                          <a:ext cx="174" cy="34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7947" name="Arc 11"/>
            <p:cNvSpPr/>
            <p:nvPr/>
          </p:nvSpPr>
          <p:spPr bwMode="auto">
            <a:xfrm flipH="1" flipV="1">
              <a:off x="4785" y="935"/>
              <a:ext cx="91" cy="9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48" name="Arc 12"/>
            <p:cNvSpPr/>
            <p:nvPr/>
          </p:nvSpPr>
          <p:spPr bwMode="auto">
            <a:xfrm flipV="1">
              <a:off x="4876" y="1525"/>
              <a:ext cx="90" cy="18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381"/>
                <a:gd name="T1" fmla="*/ 0 h 21600"/>
                <a:gd name="T2" fmla="*/ 21381 w 21381"/>
                <a:gd name="T3" fmla="*/ 18529 h 21600"/>
                <a:gd name="T4" fmla="*/ 0 w 2138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81" h="21600" fill="none" extrusionOk="0">
                  <a:moveTo>
                    <a:pt x="-1" y="0"/>
                  </a:moveTo>
                  <a:cubicBezTo>
                    <a:pt x="10743" y="0"/>
                    <a:pt x="19853" y="7895"/>
                    <a:pt x="21380" y="18529"/>
                  </a:cubicBezTo>
                </a:path>
                <a:path w="21381" h="21600" stroke="0" extrusionOk="0">
                  <a:moveTo>
                    <a:pt x="-1" y="0"/>
                  </a:moveTo>
                  <a:cubicBezTo>
                    <a:pt x="10743" y="0"/>
                    <a:pt x="19853" y="7895"/>
                    <a:pt x="21380" y="18529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49" name="Text Box 13"/>
            <p:cNvSpPr txBox="1">
              <a:spLocks noChangeArrowheads="1"/>
            </p:cNvSpPr>
            <p:nvPr/>
          </p:nvSpPr>
          <p:spPr bwMode="auto">
            <a:xfrm>
              <a:off x="4921" y="1525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2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  <p:sp>
          <p:nvSpPr>
            <p:cNvPr id="167950" name="Text Box 14"/>
            <p:cNvSpPr txBox="1">
              <a:spLocks noChangeArrowheads="1"/>
            </p:cNvSpPr>
            <p:nvPr/>
          </p:nvSpPr>
          <p:spPr bwMode="auto">
            <a:xfrm>
              <a:off x="4695" y="981"/>
              <a:ext cx="4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</a:rPr>
                <a:t>1</a:t>
              </a:r>
              <a:endParaRPr lang="en-US" altLang="zh-CN" sz="20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67951" name="Group 15"/>
          <p:cNvGrpSpPr/>
          <p:nvPr/>
        </p:nvGrpSpPr>
        <p:grpSpPr bwMode="auto">
          <a:xfrm>
            <a:off x="6205538" y="2997200"/>
            <a:ext cx="2614612" cy="2819400"/>
            <a:chOff x="3749" y="1979"/>
            <a:chExt cx="1647" cy="1776"/>
          </a:xfrm>
        </p:grpSpPr>
        <p:sp>
          <p:nvSpPr>
            <p:cNvPr id="167952" name="Line 16"/>
            <p:cNvSpPr>
              <a:spLocks noChangeShapeType="1"/>
            </p:cNvSpPr>
            <p:nvPr/>
          </p:nvSpPr>
          <p:spPr bwMode="auto">
            <a:xfrm flipH="1">
              <a:off x="4605" y="2251"/>
              <a:ext cx="679" cy="1224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53" name="Line 17"/>
            <p:cNvSpPr>
              <a:spLocks noChangeShapeType="1"/>
            </p:cNvSpPr>
            <p:nvPr/>
          </p:nvSpPr>
          <p:spPr bwMode="auto">
            <a:xfrm flipV="1">
              <a:off x="4604" y="2267"/>
              <a:ext cx="680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54" name="Line 18"/>
            <p:cNvSpPr>
              <a:spLocks noChangeShapeType="1"/>
            </p:cNvSpPr>
            <p:nvPr/>
          </p:nvSpPr>
          <p:spPr bwMode="auto">
            <a:xfrm flipH="1">
              <a:off x="4220" y="2251"/>
              <a:ext cx="408" cy="589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55" name="Line 19"/>
            <p:cNvSpPr>
              <a:spLocks noChangeShapeType="1"/>
            </p:cNvSpPr>
            <p:nvPr/>
          </p:nvSpPr>
          <p:spPr bwMode="auto">
            <a:xfrm>
              <a:off x="4196" y="2840"/>
              <a:ext cx="771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56" name="Line 20"/>
            <p:cNvSpPr>
              <a:spLocks noChangeShapeType="1"/>
            </p:cNvSpPr>
            <p:nvPr/>
          </p:nvSpPr>
          <p:spPr bwMode="auto">
            <a:xfrm>
              <a:off x="3899" y="3459"/>
              <a:ext cx="726" cy="1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7957" name="Arc 21"/>
            <p:cNvSpPr/>
            <p:nvPr/>
          </p:nvSpPr>
          <p:spPr bwMode="auto">
            <a:xfrm flipH="1" flipV="1">
              <a:off x="5103" y="2251"/>
              <a:ext cx="91" cy="13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4220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58" name="Arc 22"/>
            <p:cNvSpPr/>
            <p:nvPr/>
          </p:nvSpPr>
          <p:spPr bwMode="auto">
            <a:xfrm flipH="1" flipV="1">
              <a:off x="4785" y="2841"/>
              <a:ext cx="91" cy="13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4220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59" name="Arc 23"/>
            <p:cNvSpPr/>
            <p:nvPr/>
          </p:nvSpPr>
          <p:spPr bwMode="auto">
            <a:xfrm>
              <a:off x="4286" y="2705"/>
              <a:ext cx="45" cy="136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4220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60" name="Arc 24"/>
            <p:cNvSpPr/>
            <p:nvPr/>
          </p:nvSpPr>
          <p:spPr bwMode="auto">
            <a:xfrm rot="21057870" flipH="1">
              <a:off x="4830" y="2659"/>
              <a:ext cx="227" cy="137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208 w 21600"/>
                <a:gd name="T1" fmla="*/ 0 h 21599"/>
                <a:gd name="T2" fmla="*/ 21600 w 21600"/>
                <a:gd name="T3" fmla="*/ 21598 h 21599"/>
                <a:gd name="T4" fmla="*/ 0 w 21600"/>
                <a:gd name="T5" fmla="*/ 21599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99" fill="none" extrusionOk="0">
                  <a:moveTo>
                    <a:pt x="207" y="0"/>
                  </a:moveTo>
                  <a:cubicBezTo>
                    <a:pt x="12055" y="114"/>
                    <a:pt x="21599" y="9750"/>
                    <a:pt x="21599" y="21598"/>
                  </a:cubicBezTo>
                </a:path>
                <a:path w="21600" h="21599" stroke="0" extrusionOk="0">
                  <a:moveTo>
                    <a:pt x="207" y="0"/>
                  </a:moveTo>
                  <a:cubicBezTo>
                    <a:pt x="12055" y="114"/>
                    <a:pt x="21599" y="9750"/>
                    <a:pt x="21599" y="21598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38100">
              <a:solidFill>
                <a:srgbClr val="F4220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61" name="Arc 25"/>
            <p:cNvSpPr/>
            <p:nvPr/>
          </p:nvSpPr>
          <p:spPr bwMode="auto">
            <a:xfrm flipH="1">
              <a:off x="4423" y="3340"/>
              <a:ext cx="227" cy="137"/>
            </a:xfrm>
            <a:custGeom>
              <a:avLst/>
              <a:gdLst>
                <a:gd name="G0" fmla="+- 0 0 0"/>
                <a:gd name="G1" fmla="+- 21599 0 0"/>
                <a:gd name="G2" fmla="+- 21600 0 0"/>
                <a:gd name="T0" fmla="*/ 208 w 21600"/>
                <a:gd name="T1" fmla="*/ 0 h 21599"/>
                <a:gd name="T2" fmla="*/ 21600 w 21600"/>
                <a:gd name="T3" fmla="*/ 21599 h 21599"/>
                <a:gd name="T4" fmla="*/ 0 w 21600"/>
                <a:gd name="T5" fmla="*/ 21599 h 2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599" fill="none" extrusionOk="0">
                  <a:moveTo>
                    <a:pt x="207" y="0"/>
                  </a:moveTo>
                  <a:cubicBezTo>
                    <a:pt x="12055" y="114"/>
                    <a:pt x="21600" y="9750"/>
                    <a:pt x="21600" y="21599"/>
                  </a:cubicBezTo>
                </a:path>
                <a:path w="21600" h="21599" stroke="0" extrusionOk="0">
                  <a:moveTo>
                    <a:pt x="207" y="0"/>
                  </a:moveTo>
                  <a:cubicBezTo>
                    <a:pt x="12055" y="114"/>
                    <a:pt x="21600" y="9750"/>
                    <a:pt x="21600" y="21599"/>
                  </a:cubicBezTo>
                  <a:lnTo>
                    <a:pt x="0" y="21599"/>
                  </a:lnTo>
                  <a:close/>
                </a:path>
              </a:pathLst>
            </a:custGeom>
            <a:noFill/>
            <a:ln w="38100">
              <a:solidFill>
                <a:srgbClr val="F4220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7962" name="Text Box 26"/>
            <p:cNvSpPr txBox="1">
              <a:spLocks noChangeArrowheads="1"/>
            </p:cNvSpPr>
            <p:nvPr/>
          </p:nvSpPr>
          <p:spPr bwMode="auto">
            <a:xfrm>
              <a:off x="4967" y="2705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F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3" name="Text Box 27"/>
            <p:cNvSpPr txBox="1">
              <a:spLocks noChangeArrowheads="1"/>
            </p:cNvSpPr>
            <p:nvPr/>
          </p:nvSpPr>
          <p:spPr bwMode="auto">
            <a:xfrm>
              <a:off x="3969" y="2705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4" name="Text Box 28"/>
            <p:cNvSpPr txBox="1">
              <a:spLocks noChangeArrowheads="1"/>
            </p:cNvSpPr>
            <p:nvPr/>
          </p:nvSpPr>
          <p:spPr bwMode="auto">
            <a:xfrm>
              <a:off x="4468" y="1979"/>
              <a:ext cx="2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5" name="Text Box 29"/>
            <p:cNvSpPr txBox="1">
              <a:spLocks noChangeArrowheads="1"/>
            </p:cNvSpPr>
            <p:nvPr/>
          </p:nvSpPr>
          <p:spPr bwMode="auto">
            <a:xfrm>
              <a:off x="5169" y="1979"/>
              <a:ext cx="22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6" name="Text Box 30"/>
            <p:cNvSpPr txBox="1">
              <a:spLocks noChangeArrowheads="1"/>
            </p:cNvSpPr>
            <p:nvPr/>
          </p:nvSpPr>
          <p:spPr bwMode="auto">
            <a:xfrm>
              <a:off x="4497" y="3428"/>
              <a:ext cx="22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7" name="Text Box 31"/>
            <p:cNvSpPr txBox="1">
              <a:spLocks noChangeArrowheads="1"/>
            </p:cNvSpPr>
            <p:nvPr/>
          </p:nvSpPr>
          <p:spPr bwMode="auto">
            <a:xfrm>
              <a:off x="3749" y="3422"/>
              <a:ext cx="27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>
                  <a:solidFill>
                    <a:srgbClr val="000066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800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8" name="Text Box 32"/>
            <p:cNvSpPr txBox="1">
              <a:spLocks noChangeArrowheads="1"/>
            </p:cNvSpPr>
            <p:nvPr/>
          </p:nvSpPr>
          <p:spPr bwMode="auto">
            <a:xfrm>
              <a:off x="4952" y="2219"/>
              <a:ext cx="27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69" name="Text Box 33"/>
            <p:cNvSpPr txBox="1">
              <a:spLocks noChangeArrowheads="1"/>
            </p:cNvSpPr>
            <p:nvPr/>
          </p:nvSpPr>
          <p:spPr bwMode="auto">
            <a:xfrm>
              <a:off x="4739" y="2462"/>
              <a:ext cx="27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2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70" name="Text Box 34"/>
            <p:cNvSpPr txBox="1">
              <a:spLocks noChangeArrowheads="1"/>
            </p:cNvSpPr>
            <p:nvPr/>
          </p:nvSpPr>
          <p:spPr bwMode="auto">
            <a:xfrm>
              <a:off x="4355" y="3158"/>
              <a:ext cx="27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71" name="Text Box 35"/>
            <p:cNvSpPr txBox="1">
              <a:spLocks noChangeArrowheads="1"/>
            </p:cNvSpPr>
            <p:nvPr/>
          </p:nvSpPr>
          <p:spPr bwMode="auto">
            <a:xfrm>
              <a:off x="4603" y="2840"/>
              <a:ext cx="27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5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7972" name="Text Box 36"/>
            <p:cNvSpPr txBox="1">
              <a:spLocks noChangeArrowheads="1"/>
            </p:cNvSpPr>
            <p:nvPr/>
          </p:nvSpPr>
          <p:spPr bwMode="auto">
            <a:xfrm>
              <a:off x="4308" y="2585"/>
              <a:ext cx="27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000066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67973" name="Rectangle 37"/>
          <p:cNvSpPr>
            <a:spLocks noChangeArrowheads="1"/>
          </p:cNvSpPr>
          <p:nvPr/>
        </p:nvSpPr>
        <p:spPr bwMode="auto">
          <a:xfrm>
            <a:off x="107950" y="1484313"/>
            <a:ext cx="6840538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9. 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电子屏幕上显示的数字“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9”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的形状如图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,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</a:rPr>
              <a:t>根据图形填空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</a:rPr>
              <a:t>: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4" name="Rectangle 38"/>
          <p:cNvSpPr>
            <a:spLocks noChangeArrowheads="1"/>
          </p:cNvSpPr>
          <p:nvPr/>
        </p:nvSpPr>
        <p:spPr bwMode="auto">
          <a:xfrm>
            <a:off x="1403350" y="3332163"/>
            <a:ext cx="1812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AB   EF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5" name="Rectangle 39"/>
          <p:cNvSpPr>
            <a:spLocks noChangeArrowheads="1"/>
          </p:cNvSpPr>
          <p:nvPr/>
        </p:nvSpPr>
        <p:spPr bwMode="auto">
          <a:xfrm>
            <a:off x="2851150" y="2730500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6" name="Rectangle 40"/>
          <p:cNvSpPr>
            <a:spLocks noChangeArrowheads="1"/>
          </p:cNvSpPr>
          <p:nvPr/>
        </p:nvSpPr>
        <p:spPr bwMode="auto">
          <a:xfrm>
            <a:off x="3333750" y="3254375"/>
            <a:ext cx="21748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同位角相等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7" name="Rectangle 41"/>
          <p:cNvSpPr>
            <a:spLocks noChangeArrowheads="1"/>
          </p:cNvSpPr>
          <p:nvPr/>
        </p:nvSpPr>
        <p:spPr bwMode="auto">
          <a:xfrm>
            <a:off x="1425575" y="4594225"/>
            <a:ext cx="1812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DE   BC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8" name="Rectangle 42"/>
          <p:cNvSpPr>
            <a:spLocks noChangeArrowheads="1"/>
          </p:cNvSpPr>
          <p:nvPr/>
        </p:nvSpPr>
        <p:spPr bwMode="auto">
          <a:xfrm>
            <a:off x="2995613" y="4005263"/>
            <a:ext cx="11525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79" name="Rectangle 43"/>
          <p:cNvSpPr>
            <a:spLocks noChangeArrowheads="1"/>
          </p:cNvSpPr>
          <p:nvPr/>
        </p:nvSpPr>
        <p:spPr bwMode="auto">
          <a:xfrm>
            <a:off x="3427413" y="4529138"/>
            <a:ext cx="21018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内错角相等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80" name="Rectangle 44"/>
          <p:cNvSpPr>
            <a:spLocks noChangeArrowheads="1"/>
          </p:cNvSpPr>
          <p:nvPr/>
        </p:nvSpPr>
        <p:spPr bwMode="auto">
          <a:xfrm>
            <a:off x="1416050" y="5894388"/>
            <a:ext cx="1812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AB   CD</a:t>
            </a:r>
            <a:endParaRPr lang="en-US" altLang="zh-CN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81" name="Rectangle 45"/>
          <p:cNvSpPr>
            <a:spLocks noChangeArrowheads="1"/>
          </p:cNvSpPr>
          <p:nvPr/>
        </p:nvSpPr>
        <p:spPr bwMode="auto">
          <a:xfrm>
            <a:off x="3706813" y="5280025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82" name="Rectangle 46"/>
          <p:cNvSpPr>
            <a:spLocks noChangeArrowheads="1"/>
          </p:cNvSpPr>
          <p:nvPr/>
        </p:nvSpPr>
        <p:spPr bwMode="auto">
          <a:xfrm>
            <a:off x="3348038" y="5803900"/>
            <a:ext cx="2724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同旁内角互补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r>
              <a:rPr lang="zh-CN" altLang="en-US">
                <a:solidFill>
                  <a:srgbClr val="FF3300"/>
                </a:solidFill>
                <a:latin typeface="Times New Roman" panose="02020603050405020304" pitchFamily="18" charset="0"/>
              </a:rPr>
              <a:t>两直线平行</a:t>
            </a:r>
            <a:endParaRPr lang="zh-CN" altLang="en-US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7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7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7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7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7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7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74" grpId="0"/>
      <p:bldP spid="167976" grpId="0"/>
      <p:bldP spid="167977" grpId="0"/>
      <p:bldP spid="167979" grpId="0"/>
      <p:bldP spid="167980" grpId="0"/>
      <p:bldP spid="1679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ChangeArrowheads="1"/>
          </p:cNvSpPr>
          <p:nvPr/>
        </p:nvSpPr>
        <p:spPr bwMode="auto">
          <a:xfrm>
            <a:off x="1852613" y="2719388"/>
            <a:ext cx="6159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∵</a:t>
            </a:r>
            <a:endParaRPr kumimoji="1" lang="en-US" altLang="zh-CN" b="0">
              <a:latin typeface="Times New Roman" panose="02020603050405020304" pitchFamily="18" charset="0"/>
            </a:endParaRPr>
          </a:p>
        </p:txBody>
      </p:sp>
      <p:sp>
        <p:nvSpPr>
          <p:cNvPr id="190467" name="Rectangle 3"/>
          <p:cNvSpPr>
            <a:spLocks noChangeArrowheads="1"/>
          </p:cNvSpPr>
          <p:nvPr/>
        </p:nvSpPr>
        <p:spPr bwMode="auto">
          <a:xfrm>
            <a:off x="5148263" y="5876925"/>
            <a:ext cx="2755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kumimoji="1" lang="en-US" altLang="zh-CN" sz="1000" b="0">
                <a:latin typeface="Times New Roman" panose="02020603050405020304" pitchFamily="18" charset="0"/>
              </a:rPr>
              <a:t> . </a:t>
            </a:r>
            <a:endParaRPr kumimoji="1" lang="en-US" altLang="zh-CN" sz="1100" b="0"/>
          </a:p>
          <a:p>
            <a:r>
              <a:rPr kumimoji="1" lang="zh-CN" altLang="en-US" sz="1000" b="0">
                <a:latin typeface="Times New Roman" panose="02020603050405020304" pitchFamily="18" charset="0"/>
              </a:rPr>
              <a:t>　　∴</a:t>
            </a:r>
            <a:r>
              <a:rPr kumimoji="1" lang="en-US" altLang="zh-CN" sz="1000" b="0">
                <a:latin typeface="Times New Roman" panose="02020603050405020304" pitchFamily="18" charset="0"/>
              </a:rPr>
              <a:t>______∥_______</a:t>
            </a:r>
            <a:r>
              <a:rPr kumimoji="1" lang="zh-CN" altLang="en-US" sz="1000" b="0">
                <a:latin typeface="Times New Roman" panose="02020603050405020304" pitchFamily="18" charset="0"/>
              </a:rPr>
              <a:t>，（                          ） 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90468" name="Rectangle 4"/>
          <p:cNvSpPr>
            <a:spLocks noChangeArrowheads="1"/>
          </p:cNvSpPr>
          <p:nvPr/>
        </p:nvSpPr>
        <p:spPr bwMode="auto">
          <a:xfrm>
            <a:off x="250825" y="92089"/>
            <a:ext cx="8281615" cy="4573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、完成推理，注明依据</a:t>
            </a:r>
            <a:endParaRPr kumimoji="1" lang="zh-CN" altLang="en-US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∵∠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1=∠2  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（已知） </a:t>
            </a:r>
            <a:endParaRPr kumimoji="1" lang="zh-CN" altLang="en-US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∴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____∥_____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           </a:t>
            </a:r>
            <a:r>
              <a:rPr kumimoji="1" lang="zh-CN" altLang="en-US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kumimoji="1" lang="en-US" altLang="zh-CN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	</a:t>
            </a:r>
            <a:r>
              <a:rPr kumimoji="1" lang="zh-CN" altLang="en-US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endParaRPr kumimoji="1" lang="zh-CN" altLang="en-US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∵∠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1=∠D   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（已知）</a:t>
            </a:r>
            <a:endParaRPr kumimoji="1" lang="zh-CN" altLang="en-US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∴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_____=∠D   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               </a:t>
            </a:r>
            <a:r>
              <a:rPr kumimoji="1" lang="en-US" altLang="zh-CN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		</a:t>
            </a:r>
            <a:r>
              <a:rPr kumimoji="1" lang="zh-CN" altLang="en-US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 </a:t>
            </a:r>
            <a:endParaRPr kumimoji="1" lang="zh-CN" altLang="en-US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∴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_____∥______</a:t>
            </a:r>
            <a:r>
              <a:rPr kumimoji="1" lang="zh-CN" altLang="en-US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           </a:t>
            </a:r>
            <a:r>
              <a:rPr kumimoji="1" lang="en-US" altLang="zh-CN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		</a:t>
            </a:r>
            <a:r>
              <a:rPr kumimoji="1" lang="zh-CN" altLang="en-US" sz="3200" dirty="0" smtClean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kumimoji="1" lang="en-US" altLang="zh-CN" sz="3200" dirty="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kumimoji="1" lang="en-US" altLang="zh-CN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66675" eaLnBrk="1" hangingPunct="1">
              <a:lnSpc>
                <a:spcPct val="130000"/>
              </a:lnSpc>
              <a:tabLst>
                <a:tab pos="2952750" algn="l"/>
              </a:tabLst>
            </a:pPr>
            <a:endParaRPr kumimoji="1" lang="en-US" altLang="zh-CN" sz="3200" dirty="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90469" name="Picture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329113"/>
            <a:ext cx="4392612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7"/>
          <p:cNvSpPr>
            <a:spLocks noChangeArrowheads="1"/>
          </p:cNvSpPr>
          <p:nvPr/>
        </p:nvSpPr>
        <p:spPr bwMode="auto">
          <a:xfrm>
            <a:off x="1619672" y="1481411"/>
            <a:ext cx="1812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AE   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BC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38932" y="2724413"/>
            <a:ext cx="9044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Rectangle 37"/>
          <p:cNvSpPr>
            <a:spLocks noChangeArrowheads="1"/>
          </p:cNvSpPr>
          <p:nvPr/>
        </p:nvSpPr>
        <p:spPr bwMode="auto">
          <a:xfrm>
            <a:off x="1736725" y="3309188"/>
            <a:ext cx="204318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AC     ED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39"/>
          <p:cNvSpPr>
            <a:spLocks noChangeArrowheads="1"/>
          </p:cNvSpPr>
          <p:nvPr/>
        </p:nvSpPr>
        <p:spPr bwMode="auto">
          <a:xfrm>
            <a:off x="4391632" y="3432298"/>
            <a:ext cx="38166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同位角</a:t>
            </a:r>
            <a:r>
              <a:rPr lang="zh-CN" altLang="en-US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相等</a:t>
            </a:r>
            <a:r>
              <a:rPr lang="en-US" altLang="zh-CN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两</a:t>
            </a: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直线平行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Rectangle 42"/>
          <p:cNvSpPr>
            <a:spLocks noChangeArrowheads="1"/>
          </p:cNvSpPr>
          <p:nvPr/>
        </p:nvSpPr>
        <p:spPr bwMode="auto">
          <a:xfrm>
            <a:off x="4133850" y="1389085"/>
            <a:ext cx="36785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内错角</a:t>
            </a:r>
            <a:r>
              <a:rPr lang="zh-CN" altLang="en-US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相等</a:t>
            </a:r>
            <a:r>
              <a:rPr lang="en-US" altLang="zh-CN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 smtClean="0">
                <a:solidFill>
                  <a:srgbClr val="FF3300"/>
                </a:solidFill>
                <a:latin typeface="Times New Roman" panose="02020603050405020304" pitchFamily="18" charset="0"/>
              </a:rPr>
              <a:t>两</a:t>
            </a:r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直线平行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Rectangle 42"/>
          <p:cNvSpPr>
            <a:spLocks noChangeArrowheads="1"/>
          </p:cNvSpPr>
          <p:nvPr/>
        </p:nvSpPr>
        <p:spPr bwMode="auto">
          <a:xfrm>
            <a:off x="4126954" y="2785967"/>
            <a:ext cx="36785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FF3300"/>
                </a:solidFill>
                <a:latin typeface="Times New Roman" panose="02020603050405020304" pitchFamily="18" charset="0"/>
              </a:rPr>
              <a:t>等量代换</a:t>
            </a:r>
            <a:endParaRPr lang="zh-CN" altLang="en-US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ChangeArrowheads="1"/>
          </p:cNvSpPr>
          <p:nvPr/>
        </p:nvSpPr>
        <p:spPr bwMode="auto">
          <a:xfrm>
            <a:off x="107950" y="115888"/>
            <a:ext cx="8856663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已知直线</a:t>
            </a:r>
            <a:r>
              <a:rPr kumimoji="1"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kumimoji="1"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en-US" altLang="zh-CN" sz="2800" baseline="-25000">
                <a:solidFill>
                  <a:srgbClr val="000000"/>
                </a:solidFill>
              </a:rPr>
              <a:t>2 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被</a:t>
            </a:r>
            <a:r>
              <a:rPr kumimoji="1"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所截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∠1=45</a:t>
            </a:r>
            <a:r>
              <a:rPr kumimoji="1"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∠2=135</a:t>
            </a:r>
            <a:r>
              <a:rPr kumimoji="1"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5000"/>
              </a:lnSpc>
            </a:pP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判断</a:t>
            </a:r>
            <a:r>
              <a:rPr kumimoji="1"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en-US" altLang="zh-CN" sz="2800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kumimoji="1" lang="en-US" altLang="zh-CN" sz="28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en-US" altLang="zh-CN" sz="2800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是否平行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zh-CN" altLang="en-US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并说明理由</a:t>
            </a:r>
            <a:r>
              <a:rPr kumimoji="1" lang="en-US" altLang="zh-CN" sz="28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1" lang="en-US" altLang="zh-CN" sz="28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23" name="Rectangle 3"/>
          <p:cNvSpPr>
            <a:spLocks noChangeArrowheads="1"/>
          </p:cNvSpPr>
          <p:nvPr/>
        </p:nvSpPr>
        <p:spPr bwMode="auto">
          <a:xfrm>
            <a:off x="2820988" y="5102225"/>
            <a:ext cx="342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kumimoji="1" lang="en-US" altLang="zh-CN" sz="1000" b="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kumimoji="1" lang="zh-CN" altLang="en-US" sz="1000" b="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 </a:t>
            </a:r>
            <a:endParaRPr kumimoji="1" lang="zh-CN" altLang="en-US" b="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133154" name="Group 34"/>
          <p:cNvGrpSpPr/>
          <p:nvPr/>
        </p:nvGrpSpPr>
        <p:grpSpPr bwMode="auto">
          <a:xfrm>
            <a:off x="5713413" y="477838"/>
            <a:ext cx="3179762" cy="2663825"/>
            <a:chOff x="3334" y="1026"/>
            <a:chExt cx="2003" cy="1678"/>
          </a:xfrm>
        </p:grpSpPr>
        <p:sp>
          <p:nvSpPr>
            <p:cNvPr id="133142" name="Line 22"/>
            <p:cNvSpPr>
              <a:spLocks noChangeShapeType="1"/>
            </p:cNvSpPr>
            <p:nvPr/>
          </p:nvSpPr>
          <p:spPr bwMode="auto">
            <a:xfrm>
              <a:off x="3514" y="1434"/>
              <a:ext cx="1679" cy="408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43" name="Line 23"/>
            <p:cNvSpPr>
              <a:spLocks noChangeShapeType="1"/>
            </p:cNvSpPr>
            <p:nvPr/>
          </p:nvSpPr>
          <p:spPr bwMode="auto">
            <a:xfrm>
              <a:off x="3334" y="1979"/>
              <a:ext cx="1679" cy="408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44" name="Line 24"/>
            <p:cNvSpPr>
              <a:spLocks noChangeShapeType="1"/>
            </p:cNvSpPr>
            <p:nvPr/>
          </p:nvSpPr>
          <p:spPr bwMode="auto">
            <a:xfrm flipV="1">
              <a:off x="3696" y="1352"/>
              <a:ext cx="1497" cy="861"/>
            </a:xfrm>
            <a:prstGeom prst="line">
              <a:avLst/>
            </a:prstGeom>
            <a:noFill/>
            <a:ln w="5715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46" name="Rectangle 26"/>
            <p:cNvSpPr>
              <a:spLocks noChangeArrowheads="1"/>
            </p:cNvSpPr>
            <p:nvPr/>
          </p:nvSpPr>
          <p:spPr bwMode="auto">
            <a:xfrm>
              <a:off x="4913" y="1026"/>
              <a:ext cx="2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l</a:t>
              </a:r>
              <a:r>
                <a:rPr lang="en-US" altLang="zh-CN" sz="3200" baseline="-25000">
                  <a:solidFill>
                    <a:srgbClr val="FF3300"/>
                  </a:solidFill>
                </a:rPr>
                <a:t>3</a:t>
              </a:r>
              <a:endParaRPr lang="en-US" altLang="zh-CN" sz="3200" baseline="-25000">
                <a:solidFill>
                  <a:srgbClr val="FF3300"/>
                </a:solidFill>
              </a:endParaRPr>
            </a:p>
          </p:txBody>
        </p:sp>
        <p:sp>
          <p:nvSpPr>
            <p:cNvPr id="133147" name="Rectangle 27"/>
            <p:cNvSpPr>
              <a:spLocks noChangeArrowheads="1"/>
            </p:cNvSpPr>
            <p:nvPr/>
          </p:nvSpPr>
          <p:spPr bwMode="auto">
            <a:xfrm>
              <a:off x="5057" y="1797"/>
              <a:ext cx="2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l</a:t>
              </a:r>
              <a:r>
                <a:rPr lang="en-US" altLang="zh-CN" sz="3200" baseline="-25000">
                  <a:solidFill>
                    <a:srgbClr val="FF3300"/>
                  </a:solidFill>
                </a:rPr>
                <a:t>1</a:t>
              </a:r>
              <a:endParaRPr lang="en-US" altLang="zh-CN" sz="3200" baseline="-25000">
                <a:solidFill>
                  <a:srgbClr val="FF3300"/>
                </a:solidFill>
              </a:endParaRPr>
            </a:p>
          </p:txBody>
        </p:sp>
        <p:sp>
          <p:nvSpPr>
            <p:cNvPr id="133148" name="Rectangle 28"/>
            <p:cNvSpPr>
              <a:spLocks noChangeArrowheads="1"/>
            </p:cNvSpPr>
            <p:nvPr/>
          </p:nvSpPr>
          <p:spPr bwMode="auto">
            <a:xfrm>
              <a:off x="4876" y="2339"/>
              <a:ext cx="2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i="1">
                  <a:solidFill>
                    <a:srgbClr val="FF3300"/>
                  </a:solidFill>
                  <a:latin typeface="Times New Roman" panose="02020603050405020304" pitchFamily="18" charset="0"/>
                </a:rPr>
                <a:t>l</a:t>
              </a:r>
              <a:r>
                <a:rPr lang="en-US" altLang="zh-CN" sz="3200" baseline="-25000">
                  <a:solidFill>
                    <a:srgbClr val="FF3300"/>
                  </a:solidFill>
                </a:rPr>
                <a:t>2</a:t>
              </a:r>
              <a:endParaRPr lang="en-US" altLang="zh-CN" sz="3200" baseline="-25000">
                <a:solidFill>
                  <a:srgbClr val="FF3300"/>
                </a:solidFill>
              </a:endParaRPr>
            </a:p>
          </p:txBody>
        </p:sp>
        <p:sp>
          <p:nvSpPr>
            <p:cNvPr id="133149" name="Arc 29"/>
            <p:cNvSpPr/>
            <p:nvPr/>
          </p:nvSpPr>
          <p:spPr bwMode="auto">
            <a:xfrm rot="-3992205">
              <a:off x="3755" y="1944"/>
              <a:ext cx="226" cy="299"/>
            </a:xfrm>
            <a:custGeom>
              <a:avLst/>
              <a:gdLst>
                <a:gd name="G0" fmla="+- 0 0 0"/>
                <a:gd name="G1" fmla="+- 20289 0 0"/>
                <a:gd name="G2" fmla="+- 21600 0 0"/>
                <a:gd name="T0" fmla="*/ 7411 w 21509"/>
                <a:gd name="T1" fmla="*/ 0 h 20289"/>
                <a:gd name="T2" fmla="*/ 21509 w 21509"/>
                <a:gd name="T3" fmla="*/ 18311 h 20289"/>
                <a:gd name="T4" fmla="*/ 0 w 21509"/>
                <a:gd name="T5" fmla="*/ 20289 h 20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09" h="20289" fill="none" extrusionOk="0">
                  <a:moveTo>
                    <a:pt x="7410" y="0"/>
                  </a:moveTo>
                  <a:cubicBezTo>
                    <a:pt x="15254" y="2865"/>
                    <a:pt x="20744" y="9995"/>
                    <a:pt x="21509" y="18310"/>
                  </a:cubicBezTo>
                </a:path>
                <a:path w="21509" h="20289" stroke="0" extrusionOk="0">
                  <a:moveTo>
                    <a:pt x="7410" y="0"/>
                  </a:moveTo>
                  <a:cubicBezTo>
                    <a:pt x="15254" y="2865"/>
                    <a:pt x="20744" y="9995"/>
                    <a:pt x="21509" y="18310"/>
                  </a:cubicBezTo>
                  <a:lnTo>
                    <a:pt x="0" y="20289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50" name="Arc 30"/>
            <p:cNvSpPr/>
            <p:nvPr/>
          </p:nvSpPr>
          <p:spPr bwMode="auto">
            <a:xfrm rot="-20929061">
              <a:off x="4626" y="1590"/>
              <a:ext cx="203" cy="279"/>
            </a:xfrm>
            <a:custGeom>
              <a:avLst/>
              <a:gdLst>
                <a:gd name="G0" fmla="+- 0 0 0"/>
                <a:gd name="G1" fmla="+- 18943 0 0"/>
                <a:gd name="G2" fmla="+- 21600 0 0"/>
                <a:gd name="T0" fmla="*/ 10380 w 19344"/>
                <a:gd name="T1" fmla="*/ 0 h 18943"/>
                <a:gd name="T2" fmla="*/ 19344 w 19344"/>
                <a:gd name="T3" fmla="*/ 9332 h 18943"/>
                <a:gd name="T4" fmla="*/ 0 w 19344"/>
                <a:gd name="T5" fmla="*/ 18943 h 18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344" h="18943" fill="none" extrusionOk="0">
                  <a:moveTo>
                    <a:pt x="10379" y="0"/>
                  </a:moveTo>
                  <a:cubicBezTo>
                    <a:pt x="14251" y="2121"/>
                    <a:pt x="17379" y="5378"/>
                    <a:pt x="19343" y="9332"/>
                  </a:cubicBezTo>
                </a:path>
                <a:path w="19344" h="18943" stroke="0" extrusionOk="0">
                  <a:moveTo>
                    <a:pt x="10379" y="0"/>
                  </a:moveTo>
                  <a:cubicBezTo>
                    <a:pt x="14251" y="2121"/>
                    <a:pt x="17379" y="5378"/>
                    <a:pt x="19343" y="9332"/>
                  </a:cubicBezTo>
                  <a:lnTo>
                    <a:pt x="0" y="18943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52" name="Rectangle 32"/>
            <p:cNvSpPr>
              <a:spLocks noChangeArrowheads="1"/>
            </p:cNvSpPr>
            <p:nvPr/>
          </p:nvSpPr>
          <p:spPr bwMode="auto">
            <a:xfrm>
              <a:off x="4785" y="1456"/>
              <a:ext cx="209" cy="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aseline="-25000">
                  <a:solidFill>
                    <a:srgbClr val="FF3300"/>
                  </a:solidFill>
                </a:rPr>
                <a:t>1</a:t>
              </a:r>
              <a:endParaRPr lang="en-US" altLang="zh-CN" sz="3200" baseline="-25000">
                <a:solidFill>
                  <a:srgbClr val="FF3300"/>
                </a:solidFill>
              </a:endParaRPr>
            </a:p>
          </p:txBody>
        </p:sp>
        <p:sp>
          <p:nvSpPr>
            <p:cNvPr id="133153" name="Rectangle 33"/>
            <p:cNvSpPr>
              <a:spLocks noChangeArrowheads="1"/>
            </p:cNvSpPr>
            <p:nvPr/>
          </p:nvSpPr>
          <p:spPr bwMode="auto">
            <a:xfrm>
              <a:off x="3696" y="1719"/>
              <a:ext cx="209" cy="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aseline="-25000">
                  <a:solidFill>
                    <a:srgbClr val="FF3300"/>
                  </a:solidFill>
                </a:rPr>
                <a:t>2</a:t>
              </a:r>
              <a:endParaRPr lang="en-US" altLang="zh-CN" sz="3200" baseline="-25000">
                <a:solidFill>
                  <a:srgbClr val="FF3300"/>
                </a:solidFill>
              </a:endParaRPr>
            </a:p>
          </p:txBody>
        </p:sp>
      </p:grpSp>
      <p:grpSp>
        <p:nvGrpSpPr>
          <p:cNvPr id="133157" name="Group 37"/>
          <p:cNvGrpSpPr/>
          <p:nvPr/>
        </p:nvGrpSpPr>
        <p:grpSpPr bwMode="auto">
          <a:xfrm>
            <a:off x="6919913" y="1892300"/>
            <a:ext cx="444500" cy="457200"/>
            <a:chOff x="4094" y="1554"/>
            <a:chExt cx="280" cy="288"/>
          </a:xfrm>
        </p:grpSpPr>
        <p:sp>
          <p:nvSpPr>
            <p:cNvPr id="133155" name="Arc 35"/>
            <p:cNvSpPr/>
            <p:nvPr/>
          </p:nvSpPr>
          <p:spPr bwMode="auto">
            <a:xfrm>
              <a:off x="4094" y="1616"/>
              <a:ext cx="91" cy="18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073"/>
                <a:gd name="T2" fmla="*/ 2341 w 21600"/>
                <a:gd name="T3" fmla="*/ 43073 h 43073"/>
                <a:gd name="T4" fmla="*/ 0 w 21600"/>
                <a:gd name="T5" fmla="*/ 21600 h 430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073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2623"/>
                    <a:pt x="13299" y="41878"/>
                    <a:pt x="2340" y="43072"/>
                  </a:cubicBezTo>
                </a:path>
                <a:path w="21600" h="43073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2623"/>
                    <a:pt x="13299" y="41878"/>
                    <a:pt x="2340" y="4307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0066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56" name="Rectangle 36"/>
            <p:cNvSpPr>
              <a:spLocks noChangeArrowheads="1"/>
            </p:cNvSpPr>
            <p:nvPr/>
          </p:nvSpPr>
          <p:spPr bwMode="auto">
            <a:xfrm>
              <a:off x="4151" y="15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3300"/>
                  </a:solidFill>
                </a:rPr>
                <a:t>3</a:t>
              </a:r>
              <a:endParaRPr lang="en-US" altLang="zh-CN">
                <a:solidFill>
                  <a:srgbClr val="FF3300"/>
                </a:solidFill>
              </a:endParaRPr>
            </a:p>
          </p:txBody>
        </p:sp>
      </p:grpSp>
      <p:grpSp>
        <p:nvGrpSpPr>
          <p:cNvPr id="133161" name="Group 41"/>
          <p:cNvGrpSpPr/>
          <p:nvPr/>
        </p:nvGrpSpPr>
        <p:grpSpPr bwMode="auto">
          <a:xfrm>
            <a:off x="7080250" y="1363663"/>
            <a:ext cx="576263" cy="457200"/>
            <a:chOff x="4195" y="1221"/>
            <a:chExt cx="363" cy="288"/>
          </a:xfrm>
        </p:grpSpPr>
        <p:sp>
          <p:nvSpPr>
            <p:cNvPr id="133159" name="Arc 39"/>
            <p:cNvSpPr/>
            <p:nvPr/>
          </p:nvSpPr>
          <p:spPr bwMode="auto">
            <a:xfrm rot="13100251">
              <a:off x="4370" y="1269"/>
              <a:ext cx="188" cy="219"/>
            </a:xfrm>
            <a:custGeom>
              <a:avLst/>
              <a:gdLst>
                <a:gd name="G0" fmla="+- 0 0 0"/>
                <a:gd name="G1" fmla="+- 18939 0 0"/>
                <a:gd name="G2" fmla="+- 21600 0 0"/>
                <a:gd name="T0" fmla="*/ 10386 w 21132"/>
                <a:gd name="T1" fmla="*/ 0 h 18939"/>
                <a:gd name="T2" fmla="*/ 21132 w 21132"/>
                <a:gd name="T3" fmla="*/ 14466 h 18939"/>
                <a:gd name="T4" fmla="*/ 0 w 21132"/>
                <a:gd name="T5" fmla="*/ 18939 h 189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32" h="18939" fill="none" extrusionOk="0">
                  <a:moveTo>
                    <a:pt x="10386" y="-1"/>
                  </a:moveTo>
                  <a:cubicBezTo>
                    <a:pt x="15904" y="3026"/>
                    <a:pt x="19828" y="8308"/>
                    <a:pt x="21131" y="14466"/>
                  </a:cubicBezTo>
                </a:path>
                <a:path w="21132" h="18939" stroke="0" extrusionOk="0">
                  <a:moveTo>
                    <a:pt x="10386" y="-1"/>
                  </a:moveTo>
                  <a:cubicBezTo>
                    <a:pt x="15904" y="3026"/>
                    <a:pt x="19828" y="8308"/>
                    <a:pt x="21131" y="14466"/>
                  </a:cubicBezTo>
                  <a:lnTo>
                    <a:pt x="0" y="18939"/>
                  </a:lnTo>
                  <a:close/>
                </a:path>
              </a:pathLst>
            </a:custGeom>
            <a:noFill/>
            <a:ln w="38100">
              <a:solidFill>
                <a:srgbClr val="0066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60" name="Rectangle 40"/>
            <p:cNvSpPr>
              <a:spLocks noChangeArrowheads="1"/>
            </p:cNvSpPr>
            <p:nvPr/>
          </p:nvSpPr>
          <p:spPr bwMode="auto">
            <a:xfrm>
              <a:off x="4195" y="1221"/>
              <a:ext cx="22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FF3300"/>
                  </a:solidFill>
                </a:rPr>
                <a:t>4</a:t>
              </a:r>
              <a:endParaRPr lang="en-US" altLang="zh-CN">
                <a:solidFill>
                  <a:srgbClr val="FF3300"/>
                </a:solidFill>
              </a:endParaRPr>
            </a:p>
          </p:txBody>
        </p:sp>
      </p:grpSp>
      <p:sp>
        <p:nvSpPr>
          <p:cNvPr id="133162" name="Rectangle 42"/>
          <p:cNvSpPr>
            <a:spLocks noChangeArrowheads="1"/>
          </p:cNvSpPr>
          <p:nvPr/>
        </p:nvSpPr>
        <p:spPr bwMode="auto">
          <a:xfrm>
            <a:off x="179388" y="4062413"/>
            <a:ext cx="7273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  ∵∠3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补角定义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3" name="Rectangle 43"/>
          <p:cNvSpPr>
            <a:spLocks noChangeArrowheads="1"/>
          </p:cNvSpPr>
          <p:nvPr/>
        </p:nvSpPr>
        <p:spPr bwMode="auto">
          <a:xfrm>
            <a:off x="1112838" y="4565650"/>
            <a:ext cx="4827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∠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135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45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 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4" name="Rectangle 44"/>
          <p:cNvSpPr>
            <a:spLocks noChangeArrowheads="1"/>
          </p:cNvSpPr>
          <p:nvPr/>
        </p:nvSpPr>
        <p:spPr bwMode="auto">
          <a:xfrm>
            <a:off x="755650" y="5070475"/>
            <a:ext cx="5688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∴∠3=1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80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-135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aseline="300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endParaRPr lang="en-US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5" name="Rectangle 45"/>
          <p:cNvSpPr>
            <a:spLocks noChangeArrowheads="1"/>
          </p:cNvSpPr>
          <p:nvPr/>
        </p:nvSpPr>
        <p:spPr bwMode="auto">
          <a:xfrm>
            <a:off x="814388" y="6005513"/>
            <a:ext cx="7388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AB∥CD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同位角相等，两直线平行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endParaRPr lang="en-US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6" name="Rectangle 46"/>
          <p:cNvSpPr>
            <a:spLocks noChangeArrowheads="1"/>
          </p:cNvSpPr>
          <p:nvPr/>
        </p:nvSpPr>
        <p:spPr bwMode="auto">
          <a:xfrm>
            <a:off x="179388" y="1268413"/>
            <a:ext cx="5400675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方法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1. </a:t>
            </a:r>
            <a:r>
              <a:rPr lang="zh-CN" altLang="en-US" sz="2800">
                <a:solidFill>
                  <a:srgbClr val="0000CC"/>
                </a:solidFill>
                <a:latin typeface="宋体" panose="02010600030101010101" pitchFamily="2" charset="-122"/>
              </a:rPr>
              <a:t>证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∠</a:t>
            </a:r>
            <a:r>
              <a:rPr 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1=∠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3</a:t>
            </a:r>
            <a:endParaRPr lang="en-US" altLang="zh-CN" sz="280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           </a:t>
            </a:r>
            <a:r>
              <a:rPr lang="en-US" altLang="zh-CN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同位角相等两直线平行</a:t>
            </a:r>
            <a:r>
              <a:rPr lang="en-US" altLang="zh-CN" sz="2800">
                <a:solidFill>
                  <a:srgbClr val="0000CC"/>
                </a:solidFill>
                <a:latin typeface="宋体" panose="02010600030101010101" pitchFamily="2" charset="-122"/>
              </a:rPr>
              <a:t>)</a:t>
            </a:r>
            <a:r>
              <a:rPr 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. </a:t>
            </a:r>
            <a:endParaRPr lang="en-US" sz="28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7" name="Rectangle 47"/>
          <p:cNvSpPr>
            <a:spLocks noChangeArrowheads="1"/>
          </p:cNvSpPr>
          <p:nvPr/>
        </p:nvSpPr>
        <p:spPr bwMode="auto">
          <a:xfrm>
            <a:off x="179388" y="2060575"/>
            <a:ext cx="5400675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</a:rPr>
              <a:t>方法</a:t>
            </a: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solidFill>
                  <a:srgbClr val="F4220C"/>
                </a:solidFill>
                <a:latin typeface="宋体" panose="02010600030101010101" pitchFamily="2" charset="-122"/>
              </a:rPr>
              <a:t>证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</a:rPr>
              <a:t>3</a:t>
            </a:r>
            <a:r>
              <a:rPr lang="en-US" sz="2800">
                <a:solidFill>
                  <a:srgbClr val="F4220C"/>
                </a:solidFill>
                <a:latin typeface="Times New Roman" panose="02020603050405020304" pitchFamily="18" charset="0"/>
              </a:rPr>
              <a:t>=∠</a:t>
            </a: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>
              <a:solidFill>
                <a:srgbClr val="F4220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F4220C"/>
                </a:solidFill>
                <a:latin typeface="Times New Roman" panose="02020603050405020304" pitchFamily="18" charset="0"/>
              </a:rPr>
              <a:t>           </a:t>
            </a:r>
            <a:r>
              <a:rPr lang="en-US" altLang="zh-CN" sz="2800">
                <a:solidFill>
                  <a:srgbClr val="F4220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内错角相等两直线平行</a:t>
            </a:r>
            <a:r>
              <a:rPr lang="en-US" altLang="zh-CN" sz="2800">
                <a:solidFill>
                  <a:srgbClr val="F4220C"/>
                </a:solidFill>
                <a:latin typeface="宋体" panose="02010600030101010101" pitchFamily="2" charset="-122"/>
              </a:rPr>
              <a:t>)</a:t>
            </a:r>
            <a:r>
              <a:rPr lang="en-US" sz="2800">
                <a:solidFill>
                  <a:srgbClr val="F4220C"/>
                </a:solidFill>
                <a:latin typeface="Times New Roman" panose="02020603050405020304" pitchFamily="18" charset="0"/>
              </a:rPr>
              <a:t>. </a:t>
            </a:r>
            <a:endParaRPr lang="en-US" sz="2800">
              <a:solidFill>
                <a:srgbClr val="F4220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8" name="Rectangle 48"/>
          <p:cNvSpPr>
            <a:spLocks noChangeArrowheads="1"/>
          </p:cNvSpPr>
          <p:nvPr/>
        </p:nvSpPr>
        <p:spPr bwMode="auto">
          <a:xfrm>
            <a:off x="179388" y="2924175"/>
            <a:ext cx="6408737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方法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solidFill>
                  <a:srgbClr val="0000CC"/>
                </a:solidFill>
                <a:latin typeface="宋体" panose="02010600030101010101" pitchFamily="2" charset="-122"/>
              </a:rPr>
              <a:t>证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2+</a:t>
            </a:r>
            <a:r>
              <a:rPr 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4</a:t>
            </a:r>
            <a:r>
              <a:rPr 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180</a:t>
            </a:r>
            <a:r>
              <a:rPr lang="en-US" altLang="zh-CN" sz="2800" baseline="30000">
                <a:solidFill>
                  <a:srgbClr val="0000CC"/>
                </a:solidFill>
                <a:latin typeface="Times New Roman" panose="02020603050405020304" pitchFamily="18" charset="0"/>
              </a:rPr>
              <a:t>0</a:t>
            </a:r>
            <a:endParaRPr lang="en-US" altLang="zh-CN" sz="2800" baseline="3000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altLang="zh-CN" sz="2800">
                <a:solidFill>
                  <a:srgbClr val="0000CC"/>
                </a:solidFill>
                <a:latin typeface="Times New Roman" panose="02020603050405020304" pitchFamily="18" charset="0"/>
              </a:rPr>
              <a:t>           </a:t>
            </a:r>
            <a:r>
              <a:rPr lang="en-US" altLang="zh-CN" sz="28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同旁内角互补两直线平行</a:t>
            </a:r>
            <a:r>
              <a:rPr lang="en-US" altLang="zh-CN" sz="2800">
                <a:solidFill>
                  <a:srgbClr val="0000CC"/>
                </a:solidFill>
                <a:latin typeface="宋体" panose="02010600030101010101" pitchFamily="2" charset="-122"/>
              </a:rPr>
              <a:t>)</a:t>
            </a:r>
            <a:r>
              <a:rPr lang="en-US" sz="2800">
                <a:solidFill>
                  <a:srgbClr val="0000CC"/>
                </a:solidFill>
                <a:latin typeface="Times New Roman" panose="02020603050405020304" pitchFamily="18" charset="0"/>
              </a:rPr>
              <a:t>. </a:t>
            </a:r>
            <a:endParaRPr lang="en-US" sz="28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9" name="Rectangle 49"/>
          <p:cNvSpPr>
            <a:spLocks noChangeArrowheads="1"/>
          </p:cNvSpPr>
          <p:nvPr/>
        </p:nvSpPr>
        <p:spPr bwMode="auto">
          <a:xfrm>
            <a:off x="5867400" y="3284538"/>
            <a:ext cx="2952750" cy="850900"/>
          </a:xfrm>
          <a:prstGeom prst="rect">
            <a:avLst/>
          </a:prstGeom>
          <a:solidFill>
            <a:schemeClr val="tx2">
              <a:alpha val="12000"/>
            </a:schemeClr>
          </a:solidFill>
          <a:ln w="28575">
            <a:solidFill>
              <a:srgbClr val="660033"/>
            </a:solidFill>
            <a:prstDash val="sysDot"/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说明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本题用方法</a:t>
            </a:r>
            <a:r>
              <a:rPr lang="en-US" altLang="zh-CN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证</a:t>
            </a:r>
            <a:endParaRPr lang="zh-CN" altLang="en-US">
              <a:solidFill>
                <a:srgbClr val="00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zh-CN" altLang="en-US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明比较简便</a:t>
            </a:r>
            <a:r>
              <a:rPr lang="en-US">
                <a:solidFill>
                  <a:srgbClr val="000066"/>
                </a:solidFill>
                <a:latin typeface="Times New Roman" panose="02020603050405020304" pitchFamily="18" charset="0"/>
                <a:ea typeface="楷体_GB2312" pitchFamily="49" charset="-122"/>
              </a:rPr>
              <a:t>. </a:t>
            </a:r>
            <a:endParaRPr lang="en-US">
              <a:solidFill>
                <a:srgbClr val="00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3171" name="Rectangle 51"/>
          <p:cNvSpPr>
            <a:spLocks noChangeArrowheads="1"/>
          </p:cNvSpPr>
          <p:nvPr/>
        </p:nvSpPr>
        <p:spPr bwMode="auto">
          <a:xfrm>
            <a:off x="827088" y="5502275"/>
            <a:ext cx="41767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∠1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 (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等量代换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3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2" grpId="0" autoUpdateAnimBg="0"/>
      <p:bldP spid="133163" grpId="0" autoUpdateAnimBg="0"/>
      <p:bldP spid="133164" grpId="0" autoUpdateAnimBg="0"/>
      <p:bldP spid="133165" grpId="0" autoUpdateAnimBg="0"/>
      <p:bldP spid="133166" grpId="0" autoUpdateAnimBg="0"/>
      <p:bldP spid="133167" grpId="0" autoUpdateAnimBg="0"/>
      <p:bldP spid="133168" grpId="0" autoUpdateAnimBg="0"/>
      <p:bldP spid="133169" grpId="1" animBg="1"/>
      <p:bldP spid="13317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ChangeArrowheads="1"/>
          </p:cNvSpPr>
          <p:nvPr/>
        </p:nvSpPr>
        <p:spPr bwMode="auto">
          <a:xfrm>
            <a:off x="2820988" y="3806825"/>
            <a:ext cx="3429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kumimoji="1" lang="en-US" altLang="zh-CN" sz="1000" b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zh-CN" altLang="en-US" sz="1000" b="0">
                <a:latin typeface="Times New Roman" panose="02020603050405020304" pitchFamily="18" charset="0"/>
                <a:cs typeface="Times New Roman" panose="02020603050405020304" pitchFamily="18" charset="0"/>
              </a:rPr>
              <a:t>　 </a:t>
            </a:r>
            <a:endParaRPr kumimoji="1" lang="zh-CN" altLang="en-US" b="0">
              <a:latin typeface="Times New Roman" panose="02020603050405020304" pitchFamily="18" charset="0"/>
            </a:endParaRPr>
          </a:p>
        </p:txBody>
      </p:sp>
      <p:sp>
        <p:nvSpPr>
          <p:cNvPr id="173084" name="Rectangle 28"/>
          <p:cNvSpPr>
            <a:spLocks noChangeArrowheads="1"/>
          </p:cNvSpPr>
          <p:nvPr/>
        </p:nvSpPr>
        <p:spPr bwMode="auto">
          <a:xfrm>
            <a:off x="107950" y="115888"/>
            <a:ext cx="8964613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57200" indent="-457200">
              <a:lnSpc>
                <a:spcPct val="12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12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、如图所示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根据题中的推理过程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在每一步的后面的括号内填注理由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三点共线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BE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FBD, ∠2</a:t>
            </a:r>
            <a:r>
              <a:rPr 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C, 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lnSpc>
                <a:spcPct val="125000"/>
              </a:lnSpc>
            </a:pP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zh-CN" altLang="en-US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试证明：</a:t>
            </a:r>
            <a:r>
              <a:rPr lang="en-US" altLang="zh-CN" sz="28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FB//AC. </a:t>
            </a:r>
            <a:endParaRPr lang="en-US" altLang="zh-CN" sz="280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085" name="Rectangle 29"/>
          <p:cNvSpPr>
            <a:spLocks noChangeArrowheads="1"/>
          </p:cNvSpPr>
          <p:nvPr/>
        </p:nvSpPr>
        <p:spPr bwMode="auto">
          <a:xfrm>
            <a:off x="107950" y="2565400"/>
            <a:ext cx="8497888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</a:t>
            </a:r>
            <a:r>
              <a:rPr lang="en-US" altLang="zh-CN" sz="32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 BE</a:t>
            </a:r>
            <a:r>
              <a:rPr lang="zh-CN" alt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平分∠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FBD (           )</a:t>
            </a:r>
            <a:endParaRPr lang="en-US" altLang="zh-CN" sz="32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∴∠1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∠2</a:t>
            </a:r>
            <a:r>
              <a:rPr lang="en-US" altLang="zh-CN" sz="3200" baseline="300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                  )</a:t>
            </a:r>
            <a:endParaRPr lang="en-US" altLang="zh-CN" sz="32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∵ ∠2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  (            )</a:t>
            </a:r>
            <a:endParaRPr lang="en-US" altLang="zh-CN" sz="32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 ∠1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200" baseline="300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                   ) </a:t>
            </a:r>
            <a:endParaRPr lang="en-US" sz="32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FB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 (                                      )</a:t>
            </a:r>
            <a:r>
              <a:rPr lang="en-US" sz="320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</a:t>
            </a:r>
            <a:endParaRPr lang="en-US" sz="320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73086" name="Group 30"/>
          <p:cNvGrpSpPr/>
          <p:nvPr/>
        </p:nvGrpSpPr>
        <p:grpSpPr bwMode="auto">
          <a:xfrm>
            <a:off x="6443663" y="1484313"/>
            <a:ext cx="2376487" cy="2103437"/>
            <a:chOff x="4195" y="2513"/>
            <a:chExt cx="1497" cy="1325"/>
          </a:xfrm>
        </p:grpSpPr>
        <p:sp>
          <p:nvSpPr>
            <p:cNvPr id="173087" name="Line 31"/>
            <p:cNvSpPr>
              <a:spLocks noChangeShapeType="1"/>
            </p:cNvSpPr>
            <p:nvPr/>
          </p:nvSpPr>
          <p:spPr bwMode="auto">
            <a:xfrm>
              <a:off x="4377" y="3249"/>
              <a:ext cx="122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88" name="Line 32"/>
            <p:cNvSpPr>
              <a:spLocks noChangeShapeType="1"/>
            </p:cNvSpPr>
            <p:nvPr/>
          </p:nvSpPr>
          <p:spPr bwMode="auto">
            <a:xfrm flipH="1" flipV="1">
              <a:off x="4604" y="2795"/>
              <a:ext cx="317" cy="4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89" name="Line 33"/>
            <p:cNvSpPr>
              <a:spLocks noChangeShapeType="1"/>
            </p:cNvSpPr>
            <p:nvPr/>
          </p:nvSpPr>
          <p:spPr bwMode="auto">
            <a:xfrm flipH="1">
              <a:off x="4604" y="3249"/>
              <a:ext cx="317" cy="3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90" name="Line 34"/>
            <p:cNvSpPr>
              <a:spLocks noChangeShapeType="1"/>
            </p:cNvSpPr>
            <p:nvPr/>
          </p:nvSpPr>
          <p:spPr bwMode="auto">
            <a:xfrm flipH="1" flipV="1">
              <a:off x="5285" y="2795"/>
              <a:ext cx="317" cy="4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91" name="Line 35"/>
            <p:cNvSpPr>
              <a:spLocks noChangeShapeType="1"/>
            </p:cNvSpPr>
            <p:nvPr/>
          </p:nvSpPr>
          <p:spPr bwMode="auto">
            <a:xfrm flipV="1">
              <a:off x="4921" y="2795"/>
              <a:ext cx="363" cy="45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3092" name="Rectangle 36"/>
            <p:cNvSpPr>
              <a:spLocks noChangeArrowheads="1"/>
            </p:cNvSpPr>
            <p:nvPr/>
          </p:nvSpPr>
          <p:spPr bwMode="auto">
            <a:xfrm>
              <a:off x="5148" y="2513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A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3" name="Rectangle 37"/>
            <p:cNvSpPr>
              <a:spLocks noChangeArrowheads="1"/>
            </p:cNvSpPr>
            <p:nvPr/>
          </p:nvSpPr>
          <p:spPr bwMode="auto">
            <a:xfrm>
              <a:off x="4830" y="3203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B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4" name="Rectangle 38"/>
            <p:cNvSpPr>
              <a:spLocks noChangeArrowheads="1"/>
            </p:cNvSpPr>
            <p:nvPr/>
          </p:nvSpPr>
          <p:spPr bwMode="auto">
            <a:xfrm>
              <a:off x="5414" y="3194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C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5" name="Rectangle 39"/>
            <p:cNvSpPr>
              <a:spLocks noChangeArrowheads="1"/>
            </p:cNvSpPr>
            <p:nvPr/>
          </p:nvSpPr>
          <p:spPr bwMode="auto">
            <a:xfrm>
              <a:off x="4558" y="3511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D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6" name="Rectangle 40"/>
            <p:cNvSpPr>
              <a:spLocks noChangeArrowheads="1"/>
            </p:cNvSpPr>
            <p:nvPr/>
          </p:nvSpPr>
          <p:spPr bwMode="auto">
            <a:xfrm>
              <a:off x="4195" y="3194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E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7" name="Rectangle 41"/>
            <p:cNvSpPr>
              <a:spLocks noChangeArrowheads="1"/>
            </p:cNvSpPr>
            <p:nvPr/>
          </p:nvSpPr>
          <p:spPr bwMode="auto">
            <a:xfrm>
              <a:off x="4558" y="2523"/>
              <a:ext cx="25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>
                  <a:solidFill>
                    <a:srgbClr val="090A15"/>
                  </a:solidFill>
                </a:rPr>
                <a:t>F</a:t>
              </a:r>
              <a:endParaRPr lang="en-US" altLang="zh-CN" sz="2800">
                <a:solidFill>
                  <a:srgbClr val="090A15"/>
                </a:solidFill>
              </a:endParaRPr>
            </a:p>
          </p:txBody>
        </p:sp>
        <p:sp>
          <p:nvSpPr>
            <p:cNvPr id="173098" name="Rectangle 42"/>
            <p:cNvSpPr>
              <a:spLocks noChangeArrowheads="1"/>
            </p:cNvSpPr>
            <p:nvPr/>
          </p:nvSpPr>
          <p:spPr bwMode="auto">
            <a:xfrm>
              <a:off x="4653" y="3036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rgbClr val="FF3300"/>
                  </a:solidFill>
                </a:rPr>
                <a:t>1</a:t>
              </a:r>
              <a:endParaRPr lang="en-US" altLang="zh-CN" sz="2000">
                <a:solidFill>
                  <a:srgbClr val="FF3300"/>
                </a:solidFill>
              </a:endParaRPr>
            </a:p>
          </p:txBody>
        </p:sp>
        <p:sp>
          <p:nvSpPr>
            <p:cNvPr id="173099" name="Rectangle 43"/>
            <p:cNvSpPr>
              <a:spLocks noChangeArrowheads="1"/>
            </p:cNvSpPr>
            <p:nvPr/>
          </p:nvSpPr>
          <p:spPr bwMode="auto">
            <a:xfrm>
              <a:off x="4649" y="3201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000">
                  <a:solidFill>
                    <a:srgbClr val="FF3300"/>
                  </a:solidFill>
                </a:rPr>
                <a:t>2</a:t>
              </a:r>
              <a:endParaRPr lang="en-US" altLang="zh-CN" sz="2000">
                <a:solidFill>
                  <a:srgbClr val="FF3300"/>
                </a:solidFill>
              </a:endParaRPr>
            </a:p>
          </p:txBody>
        </p:sp>
      </p:grpSp>
      <p:sp>
        <p:nvSpPr>
          <p:cNvPr id="173100" name="Rectangle 44"/>
          <p:cNvSpPr>
            <a:spLocks noChangeArrowheads="1"/>
          </p:cNvSpPr>
          <p:nvPr/>
        </p:nvSpPr>
        <p:spPr bwMode="auto">
          <a:xfrm>
            <a:off x="4600575" y="2693988"/>
            <a:ext cx="979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101" name="Rectangle 45"/>
          <p:cNvSpPr>
            <a:spLocks noChangeArrowheads="1"/>
          </p:cNvSpPr>
          <p:nvPr/>
        </p:nvSpPr>
        <p:spPr bwMode="auto">
          <a:xfrm>
            <a:off x="3563938" y="3279775"/>
            <a:ext cx="2663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角平分线定义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102" name="Rectangle 46"/>
          <p:cNvSpPr>
            <a:spLocks noChangeArrowheads="1"/>
          </p:cNvSpPr>
          <p:nvPr/>
        </p:nvSpPr>
        <p:spPr bwMode="auto">
          <a:xfrm>
            <a:off x="3635375" y="3840163"/>
            <a:ext cx="1008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103" name="Rectangle 47"/>
          <p:cNvSpPr>
            <a:spLocks noChangeArrowheads="1"/>
          </p:cNvSpPr>
          <p:nvPr/>
        </p:nvSpPr>
        <p:spPr bwMode="auto">
          <a:xfrm>
            <a:off x="3635375" y="4489450"/>
            <a:ext cx="2016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等量代换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3104" name="Rectangle 48"/>
          <p:cNvSpPr>
            <a:spLocks noChangeArrowheads="1"/>
          </p:cNvSpPr>
          <p:nvPr/>
        </p:nvSpPr>
        <p:spPr bwMode="auto">
          <a:xfrm>
            <a:off x="3590925" y="5008563"/>
            <a:ext cx="4076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同位角相等两直线平行</a:t>
            </a:r>
            <a:endParaRPr lang="zh-CN" altLang="en-US" sz="2800">
              <a:solidFill>
                <a:srgbClr val="F4220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7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7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7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7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85" grpId="0"/>
      <p:bldP spid="173100" grpId="0"/>
      <p:bldP spid="173101" grpId="0"/>
      <p:bldP spid="173102" grpId="0"/>
      <p:bldP spid="173103" grpId="0"/>
      <p:bldP spid="1731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23" name="Rectangle 19"/>
          <p:cNvSpPr>
            <a:spLocks noChangeArrowheads="1"/>
          </p:cNvSpPr>
          <p:nvPr/>
        </p:nvSpPr>
        <p:spPr bwMode="auto">
          <a:xfrm>
            <a:off x="107950" y="260350"/>
            <a:ext cx="8964613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13.</a:t>
            </a:r>
            <a:r>
              <a:rPr kumimoji="1" lang="en-US" altLang="zh-CN" sz="32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kumimoji="1" lang="zh-CN" altLang="en-US" sz="32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思考与讨论</a:t>
            </a:r>
            <a:r>
              <a:rPr kumimoji="1" lang="en-US" altLang="zh-CN" sz="3200">
                <a:solidFill>
                  <a:srgbClr val="F4220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kumimoji="1" lang="zh-CN" altLang="en-US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如图所示</a:t>
            </a:r>
            <a:r>
              <a:rPr kumimoji="1" lang="en-US" altLang="zh-CN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kumimoji="1" lang="zh-CN" altLang="en-US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如果要判定</a:t>
            </a:r>
            <a:r>
              <a:rPr kumimoji="1" lang="en-US" altLang="zh-CN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AB∥CD, </a:t>
            </a:r>
            <a:endParaRPr kumimoji="1" lang="en-US" altLang="zh-CN" sz="320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kumimoji="1" lang="en-US" altLang="zh-CN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kumimoji="1" lang="zh-CN" altLang="en-US" sz="3200">
                <a:solidFill>
                  <a:srgbClr val="05050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只需要一个什么条件？</a:t>
            </a:r>
            <a:endParaRPr kumimoji="1" lang="zh-CN" altLang="en-US" sz="3200">
              <a:solidFill>
                <a:srgbClr val="05050B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49524" name="Group 20"/>
          <p:cNvGrpSpPr/>
          <p:nvPr/>
        </p:nvGrpSpPr>
        <p:grpSpPr bwMode="auto">
          <a:xfrm>
            <a:off x="5192713" y="879475"/>
            <a:ext cx="3124200" cy="2262188"/>
            <a:chOff x="3244" y="654"/>
            <a:chExt cx="1968" cy="1425"/>
          </a:xfrm>
        </p:grpSpPr>
        <p:sp>
          <p:nvSpPr>
            <p:cNvPr id="149508" name="AutoShape 4"/>
            <p:cNvSpPr>
              <a:spLocks noChangeArrowheads="1"/>
            </p:cNvSpPr>
            <p:nvPr/>
          </p:nvSpPr>
          <p:spPr bwMode="auto">
            <a:xfrm>
              <a:off x="3432" y="949"/>
              <a:ext cx="1574" cy="848"/>
            </a:xfrm>
            <a:prstGeom prst="parallelogram">
              <a:avLst>
                <a:gd name="adj" fmla="val 46403"/>
              </a:avLst>
            </a:prstGeom>
            <a:solidFill>
              <a:schemeClr val="folHlink">
                <a:alpha val="24001"/>
              </a:schemeClr>
            </a:solidFill>
            <a:ln w="38100">
              <a:solidFill>
                <a:srgbClr val="00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9509" name="Line 5"/>
            <p:cNvSpPr>
              <a:spLocks noChangeShapeType="1"/>
            </p:cNvSpPr>
            <p:nvPr/>
          </p:nvSpPr>
          <p:spPr bwMode="auto">
            <a:xfrm flipH="1">
              <a:off x="3424" y="949"/>
              <a:ext cx="1582" cy="84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9510" name="Line 6"/>
            <p:cNvSpPr>
              <a:spLocks noChangeShapeType="1"/>
            </p:cNvSpPr>
            <p:nvPr/>
          </p:nvSpPr>
          <p:spPr bwMode="auto">
            <a:xfrm flipH="1">
              <a:off x="3440" y="949"/>
              <a:ext cx="649" cy="84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9511" name="Line 7"/>
            <p:cNvSpPr>
              <a:spLocks noChangeShapeType="1"/>
            </p:cNvSpPr>
            <p:nvPr/>
          </p:nvSpPr>
          <p:spPr bwMode="auto">
            <a:xfrm flipH="1">
              <a:off x="4349" y="941"/>
              <a:ext cx="642" cy="8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9512" name="Text Box 8"/>
            <p:cNvSpPr txBox="1">
              <a:spLocks noChangeArrowheads="1"/>
            </p:cNvSpPr>
            <p:nvPr/>
          </p:nvSpPr>
          <p:spPr bwMode="auto">
            <a:xfrm>
              <a:off x="3244" y="1742"/>
              <a:ext cx="36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A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49513" name="Text Box 9"/>
            <p:cNvSpPr txBox="1">
              <a:spLocks noChangeArrowheads="1"/>
            </p:cNvSpPr>
            <p:nvPr/>
          </p:nvSpPr>
          <p:spPr bwMode="auto">
            <a:xfrm>
              <a:off x="4513" y="1741"/>
              <a:ext cx="33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B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49514" name="Text Box 10"/>
            <p:cNvSpPr txBox="1">
              <a:spLocks noChangeArrowheads="1"/>
            </p:cNvSpPr>
            <p:nvPr/>
          </p:nvSpPr>
          <p:spPr bwMode="auto">
            <a:xfrm>
              <a:off x="4921" y="663"/>
              <a:ext cx="29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C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49515" name="Text Box 11"/>
            <p:cNvSpPr txBox="1">
              <a:spLocks noChangeArrowheads="1"/>
            </p:cNvSpPr>
            <p:nvPr/>
          </p:nvSpPr>
          <p:spPr bwMode="auto">
            <a:xfrm>
              <a:off x="3639" y="677"/>
              <a:ext cx="33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D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49516" name="Text Box 12"/>
            <p:cNvSpPr txBox="1">
              <a:spLocks noChangeArrowheads="1"/>
            </p:cNvSpPr>
            <p:nvPr/>
          </p:nvSpPr>
          <p:spPr bwMode="auto">
            <a:xfrm>
              <a:off x="4001" y="654"/>
              <a:ext cx="28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E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149517" name="Text Box 13"/>
            <p:cNvSpPr txBox="1">
              <a:spLocks noChangeArrowheads="1"/>
            </p:cNvSpPr>
            <p:nvPr/>
          </p:nvSpPr>
          <p:spPr bwMode="auto">
            <a:xfrm>
              <a:off x="4195" y="1752"/>
              <a:ext cx="27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800">
                  <a:solidFill>
                    <a:srgbClr val="F4220C"/>
                  </a:solidFill>
                  <a:latin typeface="Tahoma" panose="020B0604030504040204" pitchFamily="34" charset="0"/>
                </a:rPr>
                <a:t>F</a:t>
              </a:r>
              <a:endParaRPr kumimoji="1" lang="en-US" altLang="zh-CN" sz="2800">
                <a:solidFill>
                  <a:srgbClr val="F4220C"/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149525" name="Rectangle 21"/>
          <p:cNvSpPr>
            <a:spLocks noChangeArrowheads="1"/>
          </p:cNvSpPr>
          <p:nvPr/>
        </p:nvSpPr>
        <p:spPr bwMode="auto">
          <a:xfrm>
            <a:off x="539750" y="1412875"/>
            <a:ext cx="4535488" cy="163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800">
                <a:solidFill>
                  <a:srgbClr val="0000CC"/>
                </a:solidFill>
              </a:rPr>
              <a:t>【</a:t>
            </a:r>
            <a:r>
              <a:rPr kumimoji="1" lang="zh-CN" altLang="en-US" sz="2800">
                <a:solidFill>
                  <a:srgbClr val="0000CC"/>
                </a:solidFill>
              </a:rPr>
              <a:t>分析</a:t>
            </a:r>
            <a:r>
              <a:rPr kumimoji="1" lang="en-US" altLang="zh-CN" sz="2800">
                <a:solidFill>
                  <a:srgbClr val="0000CC"/>
                </a:solidFill>
              </a:rPr>
              <a:t>】</a:t>
            </a:r>
            <a:r>
              <a:rPr kumimoji="1" lang="zh-CN" altLang="en-US" sz="2800">
                <a:solidFill>
                  <a:srgbClr val="0000CC"/>
                </a:solidFill>
              </a:rPr>
              <a:t>要判断</a:t>
            </a:r>
            <a:r>
              <a:rPr kumimoji="1" lang="en-US" altLang="zh-CN" sz="2800">
                <a:solidFill>
                  <a:srgbClr val="0000CC"/>
                </a:solidFill>
              </a:rPr>
              <a:t>AB∥CD</a:t>
            </a:r>
            <a:r>
              <a:rPr kumimoji="1" lang="zh-CN" altLang="en-US" sz="2800">
                <a:solidFill>
                  <a:srgbClr val="0000CC"/>
                </a:solidFill>
              </a:rPr>
              <a:t>，应考虑图中截</a:t>
            </a:r>
            <a:r>
              <a:rPr kumimoji="1" lang="en-US" altLang="zh-CN" sz="2800">
                <a:solidFill>
                  <a:srgbClr val="0000CC"/>
                </a:solidFill>
              </a:rPr>
              <a:t>AB</a:t>
            </a:r>
            <a:r>
              <a:rPr kumimoji="1" lang="zh-CN" altLang="en-US" sz="2800">
                <a:solidFill>
                  <a:srgbClr val="0000CC"/>
                </a:solidFill>
              </a:rPr>
              <a:t>和</a:t>
            </a:r>
            <a:r>
              <a:rPr kumimoji="1" lang="en-US" altLang="zh-CN" sz="2800">
                <a:solidFill>
                  <a:srgbClr val="0000CC"/>
                </a:solidFill>
              </a:rPr>
              <a:t>CD</a:t>
            </a:r>
            <a:r>
              <a:rPr kumimoji="1" lang="zh-CN" altLang="en-US" sz="2800">
                <a:solidFill>
                  <a:srgbClr val="0000CC"/>
                </a:solidFill>
              </a:rPr>
              <a:t>的截线分别是哪几条？</a:t>
            </a:r>
            <a:endParaRPr kumimoji="1" lang="zh-CN" altLang="en-US" sz="2800">
              <a:solidFill>
                <a:srgbClr val="0000CC"/>
              </a:solidFill>
            </a:endParaRPr>
          </a:p>
        </p:txBody>
      </p:sp>
      <p:sp>
        <p:nvSpPr>
          <p:cNvPr id="149526" name="Rectangle 22"/>
          <p:cNvSpPr>
            <a:spLocks noChangeArrowheads="1"/>
          </p:cNvSpPr>
          <p:nvPr/>
        </p:nvSpPr>
        <p:spPr bwMode="auto">
          <a:xfrm>
            <a:off x="539750" y="3222625"/>
            <a:ext cx="8640763" cy="150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由于截线共有 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 </a:t>
            </a: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条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endParaRPr kumimoji="1"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分别是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 AD</a:t>
            </a: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CB,</a:t>
            </a:r>
            <a:endParaRPr kumimoji="1"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因此应当分类讨论</a:t>
            </a:r>
            <a:r>
              <a:rPr kumimoji="1"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kumimoji="1"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9527" name="Rectangle 23"/>
          <p:cNvSpPr>
            <a:spLocks noChangeArrowheads="1"/>
          </p:cNvSpPr>
          <p:nvPr/>
        </p:nvSpPr>
        <p:spPr bwMode="auto">
          <a:xfrm>
            <a:off x="539750" y="4848225"/>
            <a:ext cx="5832475" cy="124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5000"/>
              </a:lnSpc>
            </a:pPr>
            <a:r>
              <a:rPr kumimoji="1" lang="zh-CN" altLang="en-US" sz="2800">
                <a:solidFill>
                  <a:srgbClr val="F4220C"/>
                </a:solidFill>
                <a:ea typeface="黑体" panose="02010609060101010101" pitchFamily="49" charset="-122"/>
              </a:rPr>
              <a:t>如</a:t>
            </a:r>
            <a:r>
              <a:rPr kumimoji="1" lang="en-US" altLang="zh-CN" sz="2800">
                <a:solidFill>
                  <a:srgbClr val="F4220C"/>
                </a:solidFill>
                <a:ea typeface="黑体" panose="02010609060101010101" pitchFamily="49" charset="-122"/>
              </a:rPr>
              <a:t>:</a:t>
            </a:r>
            <a:r>
              <a:rPr kumimoji="1" lang="zh-CN" altLang="en-US" sz="2800">
                <a:solidFill>
                  <a:srgbClr val="F4220C"/>
                </a:solidFill>
                <a:ea typeface="黑体" panose="02010609060101010101" pitchFamily="49" charset="-122"/>
              </a:rPr>
              <a:t>直线</a:t>
            </a:r>
            <a:r>
              <a:rPr kumimoji="1" lang="en-US" altLang="zh-CN" sz="2800">
                <a:solidFill>
                  <a:srgbClr val="F4220C"/>
                </a:solidFill>
                <a:ea typeface="黑体" panose="02010609060101010101" pitchFamily="49" charset="-122"/>
              </a:rPr>
              <a:t>AB</a:t>
            </a:r>
            <a:r>
              <a:rPr kumimoji="1" lang="zh-CN" altLang="en-US" sz="2800">
                <a:solidFill>
                  <a:srgbClr val="F4220C"/>
                </a:solidFill>
                <a:ea typeface="黑体" panose="02010609060101010101" pitchFamily="49" charset="-122"/>
              </a:rPr>
              <a:t>和</a:t>
            </a:r>
            <a:r>
              <a:rPr kumimoji="1" lang="en-US" altLang="zh-CN" sz="2800">
                <a:solidFill>
                  <a:srgbClr val="F4220C"/>
                </a:solidFill>
                <a:ea typeface="黑体" panose="02010609060101010101" pitchFamily="49" charset="-122"/>
              </a:rPr>
              <a:t>CD</a:t>
            </a:r>
            <a:r>
              <a:rPr kumimoji="1" lang="zh-CN" altLang="en-US" sz="2800">
                <a:solidFill>
                  <a:srgbClr val="F4220C"/>
                </a:solidFill>
                <a:ea typeface="黑体" panose="02010609060101010101" pitchFamily="49" charset="-122"/>
              </a:rPr>
              <a:t>被直线</a:t>
            </a:r>
            <a:r>
              <a:rPr kumimoji="1" lang="en-US" altLang="zh-CN" sz="2800">
                <a:solidFill>
                  <a:srgbClr val="F4220C"/>
                </a:solidFill>
                <a:ea typeface="黑体" panose="02010609060101010101" pitchFamily="49" charset="-122"/>
              </a:rPr>
              <a:t>AC</a:t>
            </a:r>
            <a:r>
              <a:rPr kumimoji="1" lang="zh-CN" altLang="en-US" sz="2800">
                <a:solidFill>
                  <a:srgbClr val="F4220C"/>
                </a:solidFill>
                <a:ea typeface="黑体" panose="02010609060101010101" pitchFamily="49" charset="-122"/>
              </a:rPr>
              <a:t>所截</a:t>
            </a:r>
            <a:r>
              <a:rPr kumimoji="1" lang="en-US" altLang="zh-CN" sz="2800">
                <a:solidFill>
                  <a:srgbClr val="F4220C"/>
                </a:solidFill>
                <a:ea typeface="黑体" panose="02010609060101010101" pitchFamily="49" charset="-122"/>
              </a:rPr>
              <a:t>,</a:t>
            </a:r>
            <a:endParaRPr lang="en-US" altLang="zh-CN" sz="2800">
              <a:solidFill>
                <a:srgbClr val="000066"/>
              </a:solidFill>
            </a:endParaRPr>
          </a:p>
          <a:p>
            <a:pPr>
              <a:lnSpc>
                <a:spcPct val="135000"/>
              </a:lnSpc>
            </a:pPr>
            <a:r>
              <a:rPr lang="zh-CN" altLang="en-US" sz="2800">
                <a:solidFill>
                  <a:srgbClr val="000000"/>
                </a:solidFill>
              </a:rPr>
              <a:t>则只需证明∠</a:t>
            </a:r>
            <a:r>
              <a:rPr lang="en-US" altLang="zh-CN" sz="2800">
                <a:solidFill>
                  <a:srgbClr val="000000"/>
                </a:solidFill>
              </a:rPr>
              <a:t>ECA</a:t>
            </a:r>
            <a:r>
              <a:rPr lang="en-US" sz="2800">
                <a:solidFill>
                  <a:srgbClr val="000000"/>
                </a:solidFill>
              </a:rPr>
              <a:t>=∠</a:t>
            </a:r>
            <a:r>
              <a:rPr lang="en-US" altLang="zh-CN" sz="2800">
                <a:solidFill>
                  <a:srgbClr val="000000"/>
                </a:solidFill>
              </a:rPr>
              <a:t>FAC</a:t>
            </a:r>
            <a:r>
              <a:rPr lang="zh-CN" altLang="en-US" sz="2800">
                <a:solidFill>
                  <a:srgbClr val="000000"/>
                </a:solidFill>
              </a:rPr>
              <a:t>即可</a:t>
            </a:r>
            <a:r>
              <a:rPr lang="en-US" altLang="zh-CN" sz="2800">
                <a:solidFill>
                  <a:srgbClr val="000000"/>
                </a:solidFill>
              </a:rPr>
              <a:t>.</a:t>
            </a:r>
            <a:endParaRPr lang="en-US" altLang="zh-CN" sz="2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9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9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5" grpId="0"/>
      <p:bldP spid="149526" grpId="0"/>
      <p:bldP spid="14952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>
            <p:ph type="body" idx="1"/>
          </p:nvPr>
        </p:nvSpPr>
        <p:spPr>
          <a:xfrm>
            <a:off x="468313" y="692150"/>
            <a:ext cx="8229600" cy="4530725"/>
          </a:xfrm>
          <a:noFill/>
        </p:spPr>
        <p:txBody>
          <a:bodyPr/>
          <a:lstStyle/>
          <a:p>
            <a:pPr>
              <a:lnSpc>
                <a:spcPct val="125000"/>
              </a:lnSpc>
              <a:buClrTx/>
              <a:buSzTx/>
              <a:buFontTx/>
              <a:buChar char="•"/>
              <a:tabLst>
                <a:tab pos="342900" algn="l"/>
                <a:tab pos="2771775" algn="ctr"/>
              </a:tabLst>
            </a:pP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14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．已知：如图，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在同一直线上，∠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A=∠ACE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B=∠BDF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，且∠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A=∠B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，试说明：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EC∥DF. </a:t>
            </a:r>
            <a:endParaRPr kumimoji="1" lang="en-US" altLang="zh-CN" sz="36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84323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387725"/>
            <a:ext cx="4248150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ext Box 2"/>
          <p:cNvSpPr txBox="1">
            <a:spLocks noChangeArrowheads="1"/>
          </p:cNvSpPr>
          <p:nvPr/>
        </p:nvSpPr>
        <p:spPr bwMode="auto">
          <a:xfrm>
            <a:off x="304800" y="188913"/>
            <a:ext cx="883920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、如图，</a:t>
            </a: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分别平分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</a:t>
            </a: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ABD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和</a:t>
            </a: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BDF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，且</a:t>
            </a:r>
            <a:r>
              <a:rPr kumimoji="1" lang="en-US" altLang="zh-CN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1=2</a:t>
            </a:r>
            <a:r>
              <a:rPr kumimoji="1"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，请找出平行线，并说明理由。</a:t>
            </a:r>
            <a:endParaRPr kumimoji="1" lang="zh-CN" altLang="en-US" sz="32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pic>
        <p:nvPicPr>
          <p:cNvPr id="194563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16113"/>
            <a:ext cx="4537075" cy="410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ext Box 2"/>
          <p:cNvSpPr txBox="1">
            <a:spLocks noChangeArrowheads="1"/>
          </p:cNvSpPr>
          <p:nvPr/>
        </p:nvSpPr>
        <p:spPr bwMode="auto">
          <a:xfrm>
            <a:off x="539750" y="765175"/>
            <a:ext cx="7848600" cy="393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16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、如图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,AB⊥BD,CD⊥MN,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垂足分别是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,∠FDC=∠EBA.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(1)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判断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的位置关系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(2)BE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平行吗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为什么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9865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716338"/>
            <a:ext cx="4033837" cy="28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395288" y="1125538"/>
            <a:ext cx="43211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3200">
              <a:solidFill>
                <a:srgbClr val="000066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3200">
              <a:solidFill>
                <a:srgbClr val="000066"/>
              </a:solidFill>
            </a:endParaRPr>
          </a:p>
        </p:txBody>
      </p:sp>
      <p:sp>
        <p:nvSpPr>
          <p:cNvPr id="130056" name="WordArt 8"/>
          <p:cNvSpPr>
            <a:spLocks noChangeArrowheads="1" noChangeShapeType="1" noTextEdit="1"/>
          </p:cNvSpPr>
          <p:nvPr/>
        </p:nvSpPr>
        <p:spPr bwMode="auto">
          <a:xfrm>
            <a:off x="684213" y="260350"/>
            <a:ext cx="2333625" cy="601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本课小结：</a:t>
            </a:r>
            <a:endParaRPr lang="zh-CN" altLang="en-US" sz="3600" kern="10">
              <a:ln w="9525">
                <a:solidFill>
                  <a:srgbClr val="FF0000"/>
                </a:solidFill>
                <a:round/>
              </a:ln>
              <a:solidFill>
                <a:srgbClr val="800000"/>
              </a:soli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0059" name="Rectangle 11"/>
          <p:cNvSpPr>
            <a:spLocks noChangeArrowheads="1"/>
          </p:cNvSpPr>
          <p:nvPr/>
        </p:nvSpPr>
        <p:spPr bwMode="auto">
          <a:xfrm>
            <a:off x="323850" y="4391025"/>
            <a:ext cx="6335713" cy="163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3. 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平行线判定的书写过程要求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(1)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格式要规范；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主要步骤要有理由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0060" name="Rectangle 12"/>
          <p:cNvSpPr>
            <a:spLocks noChangeArrowheads="1"/>
          </p:cNvSpPr>
          <p:nvPr/>
        </p:nvSpPr>
        <p:spPr bwMode="auto">
          <a:xfrm>
            <a:off x="323850" y="908050"/>
            <a:ext cx="5761038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 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平行线的判定方法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(1)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同位角相等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(2)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内错角相等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(3)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同旁内角互补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0061" name="Rectangle 13"/>
          <p:cNvSpPr>
            <a:spLocks noChangeArrowheads="1"/>
          </p:cNvSpPr>
          <p:nvPr/>
        </p:nvSpPr>
        <p:spPr bwMode="auto">
          <a:xfrm>
            <a:off x="323850" y="3141663"/>
            <a:ext cx="655161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2. </a:t>
            </a:r>
            <a:r>
              <a:rPr lang="zh-CN" altLang="en-US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平行线判定公理的推论</a:t>
            </a:r>
            <a:r>
              <a:rPr lang="en-US" altLang="zh-CN" sz="2800">
                <a:solidFill>
                  <a:srgbClr val="CC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>
              <a:solidFill>
                <a:srgbClr val="CC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垂直于同一条直线的两条直线平行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dstone">
  <a:themeElements>
    <a:clrScheme name="Sandstone 14">
      <a:dk1>
        <a:srgbClr val="003399"/>
      </a:dk1>
      <a:lt1>
        <a:srgbClr val="E9F7FF"/>
      </a:lt1>
      <a:dk2>
        <a:srgbClr val="FF0066"/>
      </a:dk2>
      <a:lt2>
        <a:srgbClr val="CC9900"/>
      </a:lt2>
      <a:accent1>
        <a:srgbClr val="CC6600"/>
      </a:accent1>
      <a:accent2>
        <a:srgbClr val="990000"/>
      </a:accent2>
      <a:accent3>
        <a:srgbClr val="F2FAFF"/>
      </a:accent3>
      <a:accent4>
        <a:srgbClr val="002A82"/>
      </a:accent4>
      <a:accent5>
        <a:srgbClr val="E2B8AA"/>
      </a:accent5>
      <a:accent6>
        <a:srgbClr val="8A0000"/>
      </a:accent6>
      <a:hlink>
        <a:srgbClr val="006200"/>
      </a:hlink>
      <a:folHlink>
        <a:srgbClr val="666633"/>
      </a:folHlink>
    </a:clrScheme>
    <a:fontScheme name="Sandstone">
      <a:majorFont>
        <a:latin typeface="黑体"/>
        <a:ea typeface="黑体"/>
        <a:cs typeface=""/>
      </a:majorFont>
      <a:minorFont>
        <a:latin typeface="华文中宋"/>
        <a:ea typeface="华文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andston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4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5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6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7">
        <a:dk1>
          <a:srgbClr val="003399"/>
        </a:dk1>
        <a:lt1>
          <a:srgbClr val="E9F7FF"/>
        </a:lt1>
        <a:dk2>
          <a:srgbClr val="FF0066"/>
        </a:dk2>
        <a:lt2>
          <a:srgbClr val="006699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8">
        <a:dk1>
          <a:srgbClr val="003399"/>
        </a:dk1>
        <a:lt1>
          <a:srgbClr val="E9F7FF"/>
        </a:lt1>
        <a:dk2>
          <a:srgbClr val="FF0066"/>
        </a:dk2>
        <a:lt2>
          <a:srgbClr val="969696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9">
        <a:dk1>
          <a:srgbClr val="003399"/>
        </a:dk1>
        <a:lt1>
          <a:srgbClr val="E9F7FF"/>
        </a:lt1>
        <a:dk2>
          <a:srgbClr val="FF0066"/>
        </a:dk2>
        <a:lt2>
          <a:srgbClr val="808000"/>
        </a:lt2>
        <a:accent1>
          <a:srgbClr val="C7E3FF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0EFFF"/>
        </a:accent5>
        <a:accent6>
          <a:srgbClr val="BBC6DC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10">
        <a:dk1>
          <a:srgbClr val="003399"/>
        </a:dk1>
        <a:lt1>
          <a:srgbClr val="E9F7FF"/>
        </a:lt1>
        <a:dk2>
          <a:srgbClr val="FF0066"/>
        </a:dk2>
        <a:lt2>
          <a:srgbClr val="663300"/>
        </a:lt2>
        <a:accent1>
          <a:srgbClr val="990000"/>
        </a:accent1>
        <a:accent2>
          <a:srgbClr val="CC33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B92D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11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990000"/>
        </a:accent1>
        <a:accent2>
          <a:srgbClr val="FF66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E75C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12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990000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13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FF9933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FFCAAD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14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CC6600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ueprint">
  <a:themeElements>
    <a:clrScheme name="Blueprint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Blueprint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Blueprin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Radar">
  <a:themeElements>
    <a:clrScheme name="Radar 3">
      <a:dk1>
        <a:srgbClr val="000000"/>
      </a:dk1>
      <a:lt1>
        <a:srgbClr val="EAEAEA"/>
      </a:lt1>
      <a:dk2>
        <a:srgbClr val="000000"/>
      </a:dk2>
      <a:lt2>
        <a:srgbClr val="B2B2B2"/>
      </a:lt2>
      <a:accent1>
        <a:srgbClr val="777777"/>
      </a:accent1>
      <a:accent2>
        <a:srgbClr val="B2B2B2"/>
      </a:accent2>
      <a:accent3>
        <a:srgbClr val="F3F3F3"/>
      </a:accent3>
      <a:accent4>
        <a:srgbClr val="000000"/>
      </a:accent4>
      <a:accent5>
        <a:srgbClr val="BDBDBD"/>
      </a:accent5>
      <a:accent6>
        <a:srgbClr val="A1A1A1"/>
      </a:accent6>
      <a:hlink>
        <a:srgbClr val="808080"/>
      </a:hlink>
      <a:folHlink>
        <a:srgbClr val="5F5F5F"/>
      </a:folHlink>
    </a:clrScheme>
    <a:fontScheme name="Radar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Radar 1">
        <a:dk1>
          <a:srgbClr val="000000"/>
        </a:dk1>
        <a:lt1>
          <a:srgbClr val="EAEAEA"/>
        </a:lt1>
        <a:dk2>
          <a:srgbClr val="000066"/>
        </a:dk2>
        <a:lt2>
          <a:srgbClr val="FFFFFF"/>
        </a:lt2>
        <a:accent1>
          <a:srgbClr val="003399"/>
        </a:accent1>
        <a:accent2>
          <a:srgbClr val="99CCFF"/>
        </a:accent2>
        <a:accent3>
          <a:srgbClr val="AAAAB8"/>
        </a:accent3>
        <a:accent4>
          <a:srgbClr val="C8C8C8"/>
        </a:accent4>
        <a:accent5>
          <a:srgbClr val="AAADCA"/>
        </a:accent5>
        <a:accent6>
          <a:srgbClr val="8AB9E7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ar 2">
        <a:dk1>
          <a:srgbClr val="666699"/>
        </a:dk1>
        <a:lt1>
          <a:srgbClr val="CCCCFF"/>
        </a:lt1>
        <a:dk2>
          <a:srgbClr val="000040"/>
        </a:dk2>
        <a:lt2>
          <a:srgbClr val="A4A4C2"/>
        </a:lt2>
        <a:accent1>
          <a:srgbClr val="003399"/>
        </a:accent1>
        <a:accent2>
          <a:srgbClr val="0099FF"/>
        </a:accent2>
        <a:accent3>
          <a:srgbClr val="E2E2FF"/>
        </a:accent3>
        <a:accent4>
          <a:srgbClr val="565682"/>
        </a:accent4>
        <a:accent5>
          <a:srgbClr val="AAADCA"/>
        </a:accent5>
        <a:accent6>
          <a:srgbClr val="008AE7"/>
        </a:accent6>
        <a:hlink>
          <a:srgbClr val="B68600"/>
        </a:hlink>
        <a:folHlink>
          <a:srgbClr val="8A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ar 3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777777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BDBDBD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ar 4">
        <a:dk1>
          <a:srgbClr val="333333"/>
        </a:dk1>
        <a:lt1>
          <a:srgbClr val="FFFF66"/>
        </a:lt1>
        <a:dk2>
          <a:srgbClr val="000000"/>
        </a:dk2>
        <a:lt2>
          <a:srgbClr val="CC3300"/>
        </a:lt2>
        <a:accent1>
          <a:srgbClr val="5F5F5F"/>
        </a:accent1>
        <a:accent2>
          <a:srgbClr val="3399FF"/>
        </a:accent2>
        <a:accent3>
          <a:srgbClr val="AAAAAA"/>
        </a:accent3>
        <a:accent4>
          <a:srgbClr val="DADA56"/>
        </a:accent4>
        <a:accent5>
          <a:srgbClr val="B6B6B6"/>
        </a:accent5>
        <a:accent6>
          <a:srgbClr val="2D8AE7"/>
        </a:accent6>
        <a:hlink>
          <a:srgbClr val="008000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ar 5">
        <a:dk1>
          <a:srgbClr val="003300"/>
        </a:dk1>
        <a:lt1>
          <a:srgbClr val="FFFFCC"/>
        </a:lt1>
        <a:dk2>
          <a:srgbClr val="006600"/>
        </a:dk2>
        <a:lt2>
          <a:srgbClr val="FFFF00"/>
        </a:lt2>
        <a:accent1>
          <a:srgbClr val="008000"/>
        </a:accent1>
        <a:accent2>
          <a:srgbClr val="3399FF"/>
        </a:accent2>
        <a:accent3>
          <a:srgbClr val="AAB8AA"/>
        </a:accent3>
        <a:accent4>
          <a:srgbClr val="DADAAE"/>
        </a:accent4>
        <a:accent5>
          <a:srgbClr val="AAC0AA"/>
        </a:accent5>
        <a:accent6>
          <a:srgbClr val="2D8AE7"/>
        </a:accent6>
        <a:hlink>
          <a:srgbClr val="6666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Sandstone">
  <a:themeElements>
    <a:clrScheme name="1_Sandstone 14">
      <a:dk1>
        <a:srgbClr val="003399"/>
      </a:dk1>
      <a:lt1>
        <a:srgbClr val="E9F7FF"/>
      </a:lt1>
      <a:dk2>
        <a:srgbClr val="FF0066"/>
      </a:dk2>
      <a:lt2>
        <a:srgbClr val="CC9900"/>
      </a:lt2>
      <a:accent1>
        <a:srgbClr val="CC6600"/>
      </a:accent1>
      <a:accent2>
        <a:srgbClr val="990000"/>
      </a:accent2>
      <a:accent3>
        <a:srgbClr val="F2FAFF"/>
      </a:accent3>
      <a:accent4>
        <a:srgbClr val="002A82"/>
      </a:accent4>
      <a:accent5>
        <a:srgbClr val="E2B8AA"/>
      </a:accent5>
      <a:accent6>
        <a:srgbClr val="8A0000"/>
      </a:accent6>
      <a:hlink>
        <a:srgbClr val="006200"/>
      </a:hlink>
      <a:folHlink>
        <a:srgbClr val="666633"/>
      </a:folHlink>
    </a:clrScheme>
    <a:fontScheme name="1_Sandstone">
      <a:majorFont>
        <a:latin typeface="黑体"/>
        <a:ea typeface="宋体"/>
        <a:cs typeface=""/>
      </a:majorFont>
      <a:minorFont>
        <a:latin typeface="华文中宋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Sandston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4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5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6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7">
        <a:dk1>
          <a:srgbClr val="003399"/>
        </a:dk1>
        <a:lt1>
          <a:srgbClr val="E9F7FF"/>
        </a:lt1>
        <a:dk2>
          <a:srgbClr val="FF0066"/>
        </a:dk2>
        <a:lt2>
          <a:srgbClr val="006699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8">
        <a:dk1>
          <a:srgbClr val="003399"/>
        </a:dk1>
        <a:lt1>
          <a:srgbClr val="E9F7FF"/>
        </a:lt1>
        <a:dk2>
          <a:srgbClr val="FF0066"/>
        </a:dk2>
        <a:lt2>
          <a:srgbClr val="969696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9">
        <a:dk1>
          <a:srgbClr val="003399"/>
        </a:dk1>
        <a:lt1>
          <a:srgbClr val="E9F7FF"/>
        </a:lt1>
        <a:dk2>
          <a:srgbClr val="FF0066"/>
        </a:dk2>
        <a:lt2>
          <a:srgbClr val="808000"/>
        </a:lt2>
        <a:accent1>
          <a:srgbClr val="C7E3FF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0EFFF"/>
        </a:accent5>
        <a:accent6>
          <a:srgbClr val="BBC6DC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10">
        <a:dk1>
          <a:srgbClr val="003399"/>
        </a:dk1>
        <a:lt1>
          <a:srgbClr val="E9F7FF"/>
        </a:lt1>
        <a:dk2>
          <a:srgbClr val="FF0066"/>
        </a:dk2>
        <a:lt2>
          <a:srgbClr val="663300"/>
        </a:lt2>
        <a:accent1>
          <a:srgbClr val="990000"/>
        </a:accent1>
        <a:accent2>
          <a:srgbClr val="CC33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B92D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11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990000"/>
        </a:accent1>
        <a:accent2>
          <a:srgbClr val="FF66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E75C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12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990000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CAAAAA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13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FF9933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FFCAAD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andstone 14">
        <a:dk1>
          <a:srgbClr val="003399"/>
        </a:dk1>
        <a:lt1>
          <a:srgbClr val="E9F7FF"/>
        </a:lt1>
        <a:dk2>
          <a:srgbClr val="FF0066"/>
        </a:dk2>
        <a:lt2>
          <a:srgbClr val="CC9900"/>
        </a:lt2>
        <a:accent1>
          <a:srgbClr val="CC6600"/>
        </a:accent1>
        <a:accent2>
          <a:srgbClr val="990000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8A0000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Designs\Sandstone.pot</Template>
  <TotalTime>0</TotalTime>
  <Words>3164</Words>
  <Application>WPS 演示</Application>
  <PresentationFormat>全屏显示(4:3)</PresentationFormat>
  <Paragraphs>415</Paragraphs>
  <Slides>16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16</vt:i4>
      </vt:variant>
    </vt:vector>
  </HeadingPairs>
  <TitlesOfParts>
    <vt:vector size="41" baseType="lpstr">
      <vt:lpstr>Arial</vt:lpstr>
      <vt:lpstr>宋体</vt:lpstr>
      <vt:lpstr>Wingdings</vt:lpstr>
      <vt:lpstr>黑体</vt:lpstr>
      <vt:lpstr>Tahoma</vt:lpstr>
      <vt:lpstr>Times New Roman</vt:lpstr>
      <vt:lpstr>华文行楷</vt:lpstr>
      <vt:lpstr>华康海报体W12(P)</vt:lpstr>
      <vt:lpstr>Segoe Print</vt:lpstr>
      <vt:lpstr>楷体_GB2312</vt:lpstr>
      <vt:lpstr>新宋体</vt:lpstr>
      <vt:lpstr>Symbol</vt:lpstr>
      <vt:lpstr>微软雅黑</vt:lpstr>
      <vt:lpstr>Arial Unicode MS</vt:lpstr>
      <vt:lpstr>华文中宋</vt:lpstr>
      <vt:lpstr>Sandstone</vt:lpstr>
      <vt:lpstr>Blueprint</vt:lpstr>
      <vt:lpstr>Radar</vt:lpstr>
      <vt:lpstr>1_Sandstone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SZ</Company>
  <LinksUpToDate>false</LinksUpToDate>
  <SharedDoc>false</SharedDoc>
  <HyperlinksChanged>false</HyperlinksChanged>
  <AppVersion>14.0000</AppVersion>
  <Manager>彭万保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彭万保</dc:creator>
  <dc:subject>第2课、 2.探索直线平行的条件(1)</dc:subject>
  <cp:lastModifiedBy>车车～</cp:lastModifiedBy>
  <cp:revision>436</cp:revision>
  <dcterms:created xsi:type="dcterms:W3CDTF">2003-12-02T10:47:00Z</dcterms:created>
  <dcterms:modified xsi:type="dcterms:W3CDTF">2022-06-27T06:33:09Z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