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6"/>
  </p:notesMasterIdLst>
  <p:handoutMasterIdLst>
    <p:handoutMasterId r:id="rId7"/>
  </p:handoutMasterIdLst>
  <p:sldIdLst>
    <p:sldId id="474" r:id="rId2"/>
    <p:sldId id="469" r:id="rId3"/>
    <p:sldId id="482" r:id="rId4"/>
    <p:sldId id="492" r:id="rId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90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9966"/>
    <a:srgbClr val="33CC33"/>
    <a:srgbClr val="009900"/>
    <a:srgbClr val="FF0066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3676" autoAdjust="0"/>
  </p:normalViewPr>
  <p:slideViewPr>
    <p:cSldViewPr>
      <p:cViewPr varScale="1">
        <p:scale>
          <a:sx n="66" d="100"/>
          <a:sy n="66" d="100"/>
        </p:scale>
        <p:origin x="-1494" y="-108"/>
      </p:cViewPr>
      <p:guideLst>
        <p:guide orient="horz" pos="2160"/>
        <p:guide pos="29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="" xmlns:a16="http://schemas.microsoft.com/office/drawing/2014/main" id="{3184203C-D885-46A5-8431-2D504484B07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F7C9FC3C-E747-4F90-BE56-8E04DC49517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7CB0837A-EC74-4DEB-BB0A-3070D32EEB6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3371475B-4CE8-4D59-944D-AA5BEAB4A68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/>
            </a:lvl1pPr>
          </a:lstStyle>
          <a:p>
            <a:fld id="{3C69C7C5-61FF-44B0-8E0C-13A0EF1BD6B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1588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="" xmlns:a16="http://schemas.microsoft.com/office/drawing/2014/main" id="{AC5D2176-27E7-4525-B74B-0579412E20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E621DD9C-CB33-4B51-B4C9-FFF1CA5D93F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="" xmlns:a16="http://schemas.microsoft.com/office/drawing/2014/main" id="{8C931679-75CC-4E55-86BD-115BFA70C5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="" xmlns:a16="http://schemas.microsoft.com/office/drawing/2014/main" id="{67B449E7-287C-4829-92A4-26B1543147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FC8D867-FCB7-4971-97AB-AACE2D9BB7C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EAC918E8-4080-4F39-9779-7FB7A90706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9F6A3E00-9255-4EEA-995F-86A6AC198AC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1656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="" xmlns:a16="http://schemas.microsoft.com/office/drawing/2014/main" id="{FF14D754-CE80-4485-94D8-8347B37E8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="" xmlns:a16="http://schemas.microsoft.com/office/drawing/2014/main" id="{446ACC31-9815-4D59-AFE1-9CF5E4D12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="" xmlns:a16="http://schemas.microsoft.com/office/drawing/2014/main" id="{E44AEE73-E116-4688-BEF2-F2E3DF832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972FF7-7076-4931-BE21-593C3B989EB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99196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="" xmlns:a16="http://schemas.microsoft.com/office/drawing/2014/main" id="{2EBA7A25-B191-4758-913D-DA1DDC2B7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="" xmlns:a16="http://schemas.microsoft.com/office/drawing/2014/main" id="{640CF346-947C-4169-ACDD-C3940B5EC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="" xmlns:a16="http://schemas.microsoft.com/office/drawing/2014/main" id="{7214BC2A-E33A-48F0-B24A-CF1856299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6B781F-279B-4F13-97E3-0F1217F0A58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22664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="" xmlns:a16="http://schemas.microsoft.com/office/drawing/2014/main" id="{F25EDBF1-CAEA-4CC1-9419-7C7995677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="" xmlns:a16="http://schemas.microsoft.com/office/drawing/2014/main" id="{F9BCC7FC-561D-476D-85EF-0EDC38FEC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="" xmlns:a16="http://schemas.microsoft.com/office/drawing/2014/main" id="{62890810-EE68-4CB5-AE42-361430227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BF4F70-399B-48CA-8362-63027A861A4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45180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="" xmlns:a16="http://schemas.microsoft.com/office/drawing/2014/main" id="{0186C85A-9EC2-41B5-B24E-CC344E2C9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="" xmlns:a16="http://schemas.microsoft.com/office/drawing/2014/main" id="{EF423451-0B08-48FF-A72C-FBB28634A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="" xmlns:a16="http://schemas.microsoft.com/office/drawing/2014/main" id="{04B6D37A-681A-42C9-8074-A8C33991E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C6F965-EE76-4E2A-BD28-FF4EE6ACFC5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8897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="" xmlns:a16="http://schemas.microsoft.com/office/drawing/2014/main" id="{4E9B6F80-1CDE-45D9-909A-4EAE55ABE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="" xmlns:a16="http://schemas.microsoft.com/office/drawing/2014/main" id="{7626CF8F-A445-4EDA-AC7A-0F329D951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="" xmlns:a16="http://schemas.microsoft.com/office/drawing/2014/main" id="{D8DFD871-DA62-481A-9B47-EA90587DB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82049E-6EBE-4532-A73A-166C73999A8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44441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="" xmlns:a16="http://schemas.microsoft.com/office/drawing/2014/main" id="{4B1AF9B9-804D-40E5-92B2-D3E15BF46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="" xmlns:a16="http://schemas.microsoft.com/office/drawing/2014/main" id="{D225252C-AFDA-48C1-81B4-DAACE4CA1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="" xmlns:a16="http://schemas.microsoft.com/office/drawing/2014/main" id="{2254894C-6154-4D02-9969-0A1628AD7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ECAB1B-2951-4974-BDB3-8EE338F6F5D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2565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8931AFD8-B8B2-4A8F-A984-40367503A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131DF80D-757E-4DF3-A601-353E40857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BDA5C195-F7FA-4962-A7D5-481F14DB2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53E065-0335-4A1E-BC74-90FF9F19178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63128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="" xmlns:a16="http://schemas.microsoft.com/office/drawing/2014/main" id="{53C0A128-2469-495C-A544-86B5740CF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="" xmlns:a16="http://schemas.microsoft.com/office/drawing/2014/main" id="{22844F3A-437F-4590-9FB9-2E3FDEFE3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="" xmlns:a16="http://schemas.microsoft.com/office/drawing/2014/main" id="{3C87A167-41A3-4626-B174-AA197C101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1F7D2-2FA3-42D4-A965-21154C94764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5677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="" xmlns:a16="http://schemas.microsoft.com/office/drawing/2014/main" id="{EBBAE49E-BA89-4083-A437-B0D991AEC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="" xmlns:a16="http://schemas.microsoft.com/office/drawing/2014/main" id="{FCE2B7E9-77CF-4107-8277-ABDF234B2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="" xmlns:a16="http://schemas.microsoft.com/office/drawing/2014/main" id="{423350AF-77E5-4293-81FC-6CA098EA3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36A96B-6C5F-42AE-98EE-EE276D176EB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47342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="" xmlns:a16="http://schemas.microsoft.com/office/drawing/2014/main" id="{A82E798D-8594-4855-91D9-5679FD5C1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="" xmlns:a16="http://schemas.microsoft.com/office/drawing/2014/main" id="{E21242DD-6BC8-4AED-9FC9-2050D7C70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="" xmlns:a16="http://schemas.microsoft.com/office/drawing/2014/main" id="{1F622EBF-A4D5-4701-951D-857C5A353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7280F8-BE28-41AF-A3D8-A0A893D1B0F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75073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="" xmlns:a16="http://schemas.microsoft.com/office/drawing/2014/main" id="{A70D003A-7875-4695-84DD-CB05B378F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="" xmlns:a16="http://schemas.microsoft.com/office/drawing/2014/main" id="{BC742280-6D6E-4C9A-8102-8F358C90D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="" xmlns:a16="http://schemas.microsoft.com/office/drawing/2014/main" id="{57A18DEE-3B75-49BF-8DD8-0BCF4B5C9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F00754-688D-4B9B-801A-B8E8E5F3EA1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31818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="" xmlns:a16="http://schemas.microsoft.com/office/drawing/2014/main" id="{BEF76346-F942-4B09-A284-16C2AF42E4CF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="" xmlns:a16="http://schemas.microsoft.com/office/drawing/2014/main" id="{ACE59276-FDD9-4707-9802-F40069A0CD8B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="" xmlns:a16="http://schemas.microsoft.com/office/drawing/2014/main" id="{CB4168A8-CA59-442E-BF22-B7611E2CD332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="" xmlns:a16="http://schemas.microsoft.com/office/drawing/2014/main" id="{FC9C50A9-30E5-4338-A675-1B4B14DFB088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="" xmlns:a16="http://schemas.microsoft.com/office/drawing/2014/main" id="{4F7B4B94-4983-4C31-ABB7-9D1BCF12AE24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="" xmlns:a16="http://schemas.microsoft.com/office/drawing/2014/main" id="{92144251-373F-4E86-BFDE-05658C834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="" xmlns:a16="http://schemas.microsoft.com/office/drawing/2014/main" id="{411C2DFC-6731-4260-966E-466EEE59C1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5 Speaking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="" xmlns:a16="http://schemas.microsoft.com/office/drawing/2014/main" id="{5EEE8AEB-F4A0-4E44-AFB7-B492533677B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="" xmlns:a16="http://schemas.microsoft.com/office/drawing/2014/main" id="{8D3E62AA-A082-4673-AAB4-4C796D258DD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="" xmlns:a16="http://schemas.microsoft.com/office/drawing/2014/main" id="{FE8220DD-4060-4369-8BB5-EFE8CF5E6D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="" xmlns:a16="http://schemas.microsoft.com/office/drawing/2014/main" id="{3F81142C-254F-487D-B0DD-C040D81909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="" xmlns:a16="http://schemas.microsoft.com/office/drawing/2014/main" id="{9931D351-6EEB-4285-82F7-6E8B152E2C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DE87B3CF-BE30-4D1D-8AD8-24CB4D97BE5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78" r:id="rId3"/>
    <p:sldLayoutId id="2147483677" r:id="rId4"/>
    <p:sldLayoutId id="2147483676" r:id="rId5"/>
    <p:sldLayoutId id="2147483675" r:id="rId6"/>
    <p:sldLayoutId id="2147483674" r:id="rId7"/>
    <p:sldLayoutId id="2147483673" r:id="rId8"/>
    <p:sldLayoutId id="2147483672" r:id="rId9"/>
    <p:sldLayoutId id="2147483671" r:id="rId10"/>
    <p:sldLayoutId id="21474836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矩形 18437">
            <a:extLst>
              <a:ext uri="{FF2B5EF4-FFF2-40B4-BE49-F238E27FC236}">
                <a16:creationId xmlns="" xmlns:a16="http://schemas.microsoft.com/office/drawing/2014/main" id="{E5B34097-C0B4-46F4-BED6-17F78E601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624013"/>
            <a:ext cx="6916737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1. Have you ever been to the zoo?</a:t>
            </a:r>
          </a:p>
          <a:p>
            <a:pPr>
              <a:lnSpc>
                <a:spcPct val="130000"/>
              </a:lnSpc>
            </a:pP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2. What animals do you like best?</a:t>
            </a:r>
          </a:p>
        </p:txBody>
      </p:sp>
      <p:pic>
        <p:nvPicPr>
          <p:cNvPr id="8194" name="Picture 2" descr="c:\documents and settings\administrator\application data\360se6\User Data\temp\Ub3EW01ealhUQ1JURjxHVxk6NSwIIwgwLTcHNj0sOjpISUZXbltTRVVVWEYfHzgxVkVSHVpZRQ.jpg">
            <a:extLst>
              <a:ext uri="{FF2B5EF4-FFF2-40B4-BE49-F238E27FC236}">
                <a16:creationId xmlns="" xmlns:a16="http://schemas.microsoft.com/office/drawing/2014/main" id="{10ACFD9D-C6A9-4AD9-BE50-A8F2C3E48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788" y="3459163"/>
            <a:ext cx="3003550" cy="300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21">
            <a:extLst>
              <a:ext uri="{FF2B5EF4-FFF2-40B4-BE49-F238E27FC236}">
                <a16:creationId xmlns="" xmlns:a16="http://schemas.microsoft.com/office/drawing/2014/main" id="{B4D797D0-2D0E-4313-8FA3-FFEC04FCFF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908050"/>
            <a:ext cx="7416800" cy="5238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dirty="0">
                <a:solidFill>
                  <a:schemeClr val="tx1"/>
                </a:solidFill>
              </a:rPr>
              <a:t>Read the conversation and answer the question.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  <p:pic>
        <p:nvPicPr>
          <p:cNvPr id="26626" name="Picture 2">
            <a:extLst>
              <a:ext uri="{FF2B5EF4-FFF2-40B4-BE49-F238E27FC236}">
                <a16:creationId xmlns="" xmlns:a16="http://schemas.microsoft.com/office/drawing/2014/main" id="{53AA482C-5B84-46D9-9DEF-8E9CEC562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4"/>
          <a:stretch>
            <a:fillRect/>
          </a:stretch>
        </p:blipFill>
        <p:spPr bwMode="auto">
          <a:xfrm>
            <a:off x="793750" y="1628775"/>
            <a:ext cx="7343775" cy="358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矩形 10">
            <a:extLst>
              <a:ext uri="{FF2B5EF4-FFF2-40B4-BE49-F238E27FC236}">
                <a16:creationId xmlns="" xmlns:a16="http://schemas.microsoft.com/office/drawing/2014/main" id="{86D51991-988F-45EE-A6C7-7C482061B7E3}"/>
              </a:ext>
            </a:extLst>
          </p:cNvPr>
          <p:cNvSpPr/>
          <p:nvPr/>
        </p:nvSpPr>
        <p:spPr>
          <a:xfrm>
            <a:off x="251520" y="5229200"/>
            <a:ext cx="8563498" cy="95410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words do the students use when they are talking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about obligations?</a:t>
            </a:r>
          </a:p>
        </p:txBody>
      </p:sp>
      <p:sp>
        <p:nvSpPr>
          <p:cNvPr id="8" name="矩形 10">
            <a:extLst>
              <a:ext uri="{FF2B5EF4-FFF2-40B4-BE49-F238E27FC236}">
                <a16:creationId xmlns="" xmlns:a16="http://schemas.microsoft.com/office/drawing/2014/main" id="{113EA005-6363-4A24-86D4-2E2E357AE4E8}"/>
              </a:ext>
            </a:extLst>
          </p:cNvPr>
          <p:cNvSpPr/>
          <p:nvPr/>
        </p:nvSpPr>
        <p:spPr>
          <a:xfrm>
            <a:off x="312651" y="6262069"/>
            <a:ext cx="5987540" cy="4072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342900" indent="-342900" fontAlgn="auto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28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Modal verbs like “should” and “must”.</a:t>
            </a:r>
          </a:p>
        </p:txBody>
      </p:sp>
      <p:pic>
        <p:nvPicPr>
          <p:cNvPr id="11" name="talk time pic.wav">
            <a:hlinkClick r:id="" action="ppaction://media"/>
            <a:extLst>
              <a:ext uri="{FF2B5EF4-FFF2-40B4-BE49-F238E27FC236}">
                <a16:creationId xmlns="" xmlns:a16="http://schemas.microsoft.com/office/drawing/2014/main" id="{BA991294-C018-4115-8200-C1AC43C81099}"/>
              </a:ext>
            </a:extLst>
          </p:cNvPr>
          <p:cNvPicPr>
            <a:picLocks noRot="1" noChangeAspect="1" noChangeArrowheads="1"/>
          </p:cNvPicPr>
          <p:nvPr>
            <a:wavAudioFile r:embed="rId1" name="talk time pic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908050"/>
            <a:ext cx="5397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668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8">
            <a:extLst>
              <a:ext uri="{FF2B5EF4-FFF2-40B4-BE49-F238E27FC236}">
                <a16:creationId xmlns="" xmlns:a16="http://schemas.microsoft.com/office/drawing/2014/main" id="{435083DD-DE06-47D4-A502-70B761FCFB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908050"/>
            <a:ext cx="49688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 b="1" noProof="1">
                <a:solidFill>
                  <a:srgbClr val="0000FF"/>
                </a:solidFill>
                <a:latin typeface="Times New Roman" panose="02020603050405020304" pitchFamily="18" charset="0"/>
              </a:rPr>
              <a:t>Talking about obligations</a:t>
            </a:r>
          </a:p>
        </p:txBody>
      </p:sp>
      <p:sp>
        <p:nvSpPr>
          <p:cNvPr id="27650" name="矩形 7172">
            <a:extLst>
              <a:ext uri="{FF2B5EF4-FFF2-40B4-BE49-F238E27FC236}">
                <a16:creationId xmlns="" xmlns:a16="http://schemas.microsoft.com/office/drawing/2014/main" id="{E7FA109E-AD37-47EE-AEC9-53B61D386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900" y="1916113"/>
            <a:ext cx="8604250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10000"/>
              </a:lnSpc>
              <a:spcBef>
                <a:spcPct val="2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should/ ought to</a:t>
            </a:r>
            <a:r>
              <a:rPr lang="zh-CN" altLang="en-US" sz="3200" b="1">
                <a:latin typeface="Times New Roman" panose="02020603050405020304" pitchFamily="18" charset="0"/>
              </a:rPr>
              <a:t>和</a:t>
            </a:r>
            <a:r>
              <a:rPr lang="en-US" altLang="zh-CN" sz="3200" b="1">
                <a:latin typeface="Times New Roman" panose="02020603050405020304" pitchFamily="18" charset="0"/>
              </a:rPr>
              <a:t>must</a:t>
            </a:r>
            <a:r>
              <a:rPr lang="zh-CN" altLang="en-US" sz="3200" b="1">
                <a:latin typeface="Times New Roman" panose="02020603050405020304" pitchFamily="18" charset="0"/>
              </a:rPr>
              <a:t>表达义务或责任。</a:t>
            </a:r>
          </a:p>
          <a:p>
            <a:pPr eaLnBrk="0" hangingPunct="0">
              <a:lnSpc>
                <a:spcPct val="110000"/>
              </a:lnSpc>
              <a:spcBef>
                <a:spcPct val="2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should/ ought to</a:t>
            </a:r>
            <a:r>
              <a:rPr lang="zh-CN" altLang="en-US" sz="3200">
                <a:latin typeface="Times New Roman" panose="02020603050405020304" pitchFamily="18" charset="0"/>
              </a:rPr>
              <a:t>：应该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eaLnBrk="0" hangingPunct="0">
              <a:lnSpc>
                <a:spcPct val="110000"/>
              </a:lnSpc>
              <a:spcBef>
                <a:spcPct val="200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否定式：</a:t>
            </a:r>
            <a:r>
              <a:rPr lang="en-US" altLang="zh-CN" sz="3200">
                <a:latin typeface="Times New Roman" panose="02020603050405020304" pitchFamily="18" charset="0"/>
              </a:rPr>
              <a:t>should not/ ought not to   </a:t>
            </a:r>
            <a:r>
              <a:rPr lang="zh-CN" altLang="en-US" sz="3200">
                <a:latin typeface="Times New Roman" panose="02020603050405020304" pitchFamily="18" charset="0"/>
              </a:rPr>
              <a:t>不应该</a:t>
            </a:r>
          </a:p>
          <a:p>
            <a:pPr eaLnBrk="0" hangingPunct="0">
              <a:lnSpc>
                <a:spcPct val="110000"/>
              </a:lnSpc>
              <a:spcBef>
                <a:spcPct val="2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must</a:t>
            </a:r>
            <a:r>
              <a:rPr lang="zh-CN" altLang="en-US" sz="3200">
                <a:latin typeface="Times New Roman" panose="02020603050405020304" pitchFamily="18" charset="0"/>
              </a:rPr>
              <a:t>：必须</a:t>
            </a:r>
          </a:p>
          <a:p>
            <a:pPr eaLnBrk="0" hangingPunct="0">
              <a:lnSpc>
                <a:spcPct val="110000"/>
              </a:lnSpc>
              <a:spcBef>
                <a:spcPct val="200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否定式：</a:t>
            </a:r>
            <a:r>
              <a:rPr lang="en-US" altLang="zh-CN" sz="3200">
                <a:latin typeface="Times New Roman" panose="02020603050405020304" pitchFamily="18" charset="0"/>
              </a:rPr>
              <a:t>must not</a:t>
            </a:r>
            <a:r>
              <a:rPr lang="zh-CN" altLang="en-US" sz="3200">
                <a:latin typeface="Times New Roman" panose="02020603050405020304" pitchFamily="18" charset="0"/>
              </a:rPr>
              <a:t>：禁止</a:t>
            </a:r>
          </a:p>
          <a:p>
            <a:pPr eaLnBrk="0" hangingPunct="0">
              <a:lnSpc>
                <a:spcPct val="110000"/>
              </a:lnSpc>
              <a:spcBef>
                <a:spcPct val="200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在表示义务或责任时，</a:t>
            </a:r>
            <a:r>
              <a:rPr lang="en-US" altLang="zh-CN" sz="3200">
                <a:latin typeface="Times New Roman" panose="02020603050405020304" pitchFamily="18" charset="0"/>
              </a:rPr>
              <a:t>should</a:t>
            </a:r>
            <a:r>
              <a:rPr lang="zh-CN" altLang="en-US" sz="3200">
                <a:latin typeface="Times New Roman" panose="02020603050405020304" pitchFamily="18" charset="0"/>
              </a:rPr>
              <a:t>比</a:t>
            </a:r>
            <a:r>
              <a:rPr lang="en-US" altLang="zh-CN" sz="3200">
                <a:latin typeface="Times New Roman" panose="02020603050405020304" pitchFamily="18" charset="0"/>
              </a:rPr>
              <a:t>must</a:t>
            </a:r>
            <a:r>
              <a:rPr lang="zh-CN" altLang="en-US" sz="3200">
                <a:latin typeface="Times New Roman" panose="02020603050405020304" pitchFamily="18" charset="0"/>
              </a:rPr>
              <a:t>略轻一些。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2">
            <a:extLst>
              <a:ext uri="{FF2B5EF4-FFF2-40B4-BE49-F238E27FC236}">
                <a16:creationId xmlns="" xmlns:a16="http://schemas.microsoft.com/office/drawing/2014/main" id="{8C69E859-ACD5-4CEC-A90E-D8312CFBBF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63" y="530225"/>
            <a:ext cx="76168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>
                <a:latin typeface="Times New Roman" panose="02020603050405020304" pitchFamily="18" charset="0"/>
              </a:rPr>
              <a:t>A1 Read the conversation below and practise it in pairs. Pay attention to the words in blue.</a:t>
            </a:r>
          </a:p>
        </p:txBody>
      </p:sp>
      <p:pic>
        <p:nvPicPr>
          <p:cNvPr id="29698" name="Picture 16" descr="QQ截图20130826192600">
            <a:extLst>
              <a:ext uri="{FF2B5EF4-FFF2-40B4-BE49-F238E27FC236}">
                <a16:creationId xmlns="" xmlns:a16="http://schemas.microsoft.com/office/drawing/2014/main" id="{32FBF76B-0DAC-4FD0-83E3-30B0E4A0C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692650"/>
            <a:ext cx="3171825" cy="189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矩形 1">
            <a:extLst>
              <a:ext uri="{FF2B5EF4-FFF2-40B4-BE49-F238E27FC236}">
                <a16:creationId xmlns="" xmlns:a16="http://schemas.microsoft.com/office/drawing/2014/main" id="{FF00839F-5183-423A-AE74-25A42FB2B9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484313"/>
            <a:ext cx="8640762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Kevin: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What should we do to</a:t>
            </a:r>
            <a:r>
              <a:rPr lang="en-US" altLang="zh-CN" sz="2800">
                <a:latin typeface="Times New Roman" panose="02020603050405020304" pitchFamily="18" charset="0"/>
              </a:rPr>
              <a:t> protect the fish in the river?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Amy: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We mustn’t</a:t>
            </a:r>
            <a:r>
              <a:rPr lang="en-US" altLang="zh-CN" sz="2800">
                <a:latin typeface="Times New Roman" panose="02020603050405020304" pitchFamily="18" charset="0"/>
              </a:rPr>
              <a:t> throw rubbish into the river. The fish will die if the river is polluted.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Kevin: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What else should we do?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Amy: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We should</a:t>
            </a:r>
            <a:r>
              <a:rPr lang="en-US" altLang="zh-CN" sz="2800">
                <a:latin typeface="Times New Roman" panose="02020603050405020304" pitchFamily="18" charset="0"/>
              </a:rPr>
              <a:t> write to factories and ask them to stop polluting the river.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Kevin: </a:t>
            </a:r>
            <a:r>
              <a:rPr lang="en-US" altLang="zh-CN" sz="2800">
                <a:latin typeface="Times New Roman" panose="02020603050405020304" pitchFamily="18" charset="0"/>
              </a:rPr>
              <a:t>Good idea.</a:t>
            </a:r>
          </a:p>
        </p:txBody>
      </p:sp>
      <p:pic>
        <p:nvPicPr>
          <p:cNvPr id="5" name="talk time conversation.wav">
            <a:hlinkClick r:id="" action="ppaction://media"/>
            <a:extLst>
              <a:ext uri="{FF2B5EF4-FFF2-40B4-BE49-F238E27FC236}">
                <a16:creationId xmlns="" xmlns:a16="http://schemas.microsoft.com/office/drawing/2014/main" id="{4E9685F7-96EF-4DA8-915C-25ADA3B1411B}"/>
              </a:ext>
            </a:extLst>
          </p:cNvPr>
          <p:cNvPicPr>
            <a:picLocks noRot="1" noChangeAspect="1" noChangeArrowheads="1"/>
          </p:cNvPicPr>
          <p:nvPr>
            <a:wavAudioFile r:embed="rId1" name="talk time conversation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908050"/>
            <a:ext cx="5397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9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6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1</TotalTime>
  <Words>187</Words>
  <Application>Microsoft Office PowerPoint</Application>
  <PresentationFormat>全屏显示(4:3)</PresentationFormat>
  <Paragraphs>19</Paragraphs>
  <Slides>4</Slides>
  <Notes>0</Notes>
  <HiddenSlides>0</HiddenSlides>
  <MMClips>2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u7模板</vt:lpstr>
      <vt:lpstr>PowerPoint 演示文稿</vt:lpstr>
      <vt:lpstr>PowerPoint 演示文稿</vt:lpstr>
      <vt:lpstr>PowerPoint 演示文稿</vt:lpstr>
      <vt:lpstr>PowerPoint 演示文稿</vt:lpstr>
    </vt:vector>
  </TitlesOfParts>
  <Manager>英语周报</Manager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</cp:lastModifiedBy>
  <cp:revision>20</cp:revision>
  <dcterms:created xsi:type="dcterms:W3CDTF">2017-01-04T07:10:30Z</dcterms:created>
  <dcterms:modified xsi:type="dcterms:W3CDTF">2020-07-13T07:06:30Z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