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</p:sldMasterIdLst>
  <p:notesMasterIdLst>
    <p:notesMasterId r:id="rId14"/>
  </p:notesMasterIdLst>
  <p:sldIdLst>
    <p:sldId id="256" r:id="rId2"/>
    <p:sldId id="269" r:id="rId3"/>
    <p:sldId id="276" r:id="rId4"/>
    <p:sldId id="277" r:id="rId5"/>
    <p:sldId id="278" r:id="rId6"/>
    <p:sldId id="258" r:id="rId7"/>
    <p:sldId id="274" r:id="rId8"/>
    <p:sldId id="279" r:id="rId9"/>
    <p:sldId id="281" r:id="rId10"/>
    <p:sldId id="272" r:id="rId11"/>
    <p:sldId id="267" r:id="rId12"/>
    <p:sldId id="280" r:id="rId13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CCECFF"/>
    <a:srgbClr val="3333FF"/>
    <a:srgbClr val="CCFFFF"/>
    <a:srgbClr val="009900"/>
    <a:srgbClr val="FF0000"/>
    <a:srgbClr val="00FF99"/>
    <a:srgbClr val="00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2718" autoAdjust="0"/>
  </p:normalViewPr>
  <p:slideViewPr>
    <p:cSldViewPr>
      <p:cViewPr>
        <p:scale>
          <a:sx n="66" d="100"/>
          <a:sy n="66" d="100"/>
        </p:scale>
        <p:origin x="-149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52"/>
    </p:cViewPr>
  </p:sorterViewPr>
  <p:notesViewPr>
    <p:cSldViewPr>
      <p:cViewPr varScale="1">
        <p:scale>
          <a:sx n="28" d="100"/>
          <a:sy n="28" d="100"/>
        </p:scale>
        <p:origin x="-1266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1" sz="1200" b="0"/>
            </a:lvl1pPr>
          </a:lstStyle>
          <a:p>
            <a:endParaRPr lang="en-US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1" sz="1200" b="0"/>
            </a:lvl1pPr>
          </a:lstStyle>
          <a:p>
            <a:endParaRPr lang="en-US" altLang="zh-CN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1" sz="1200" b="0"/>
            </a:lvl1pPr>
          </a:lstStyle>
          <a:p>
            <a:endParaRPr lang="en-US" altLang="zh-CN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1" sz="1200" b="0"/>
            </a:lvl1pPr>
          </a:lstStyle>
          <a:p>
            <a:fld id="{03ACE810-9BEA-457E-8CB6-C67FAC4E478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9859974-E974-4661-80EA-887B9885489E}" type="slidenum">
              <a:rPr lang="en-US" altLang="zh-CN"/>
              <a:pPr/>
              <a:t>1</a:t>
            </a:fld>
            <a:endParaRPr lang="en-US" altLang="zh-CN"/>
          </a:p>
        </p:txBody>
      </p:sp>
      <p:sp>
        <p:nvSpPr>
          <p:cNvPr id="8194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379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EA657685-F8F1-4DF8-AF6D-E1EE6F901BE6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33799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3800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30CAF3-081C-494E-808F-AC52EE50D52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3CCA81-743A-434B-BD5B-BF0B6E0C008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2BB10A-FC1D-4EAE-9390-386CE48D787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86CEA2-BA04-4B82-8F0D-E723C74233D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4580CC-A62F-41A7-BDB1-E415BC3871E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37D580-C59B-4A80-B1DB-FAF7742E5EE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F33DE1-813D-4614-9799-0D67FAF9BEA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9E20F8-7536-4361-B925-9E3CF9E0B7B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E9C04B-4EAA-4F6C-9607-3DEC48992E9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E76BBE-ED4A-42D3-8C34-A275E110385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27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+mj-lt"/>
              </a:defRPr>
            </a:lvl1pPr>
          </a:lstStyle>
          <a:p>
            <a:endParaRPr lang="en-US" altLang="zh-CN"/>
          </a:p>
        </p:txBody>
      </p:sp>
      <p:sp>
        <p:nvSpPr>
          <p:cNvPr id="327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b="0">
                <a:latin typeface="+mj-lt"/>
              </a:defRPr>
            </a:lvl1pPr>
          </a:lstStyle>
          <a:p>
            <a:endParaRPr lang="en-US" altLang="zh-CN"/>
          </a:p>
        </p:txBody>
      </p:sp>
      <p:sp>
        <p:nvSpPr>
          <p:cNvPr id="327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+mj-lt"/>
              </a:defRPr>
            </a:lvl1pPr>
          </a:lstStyle>
          <a:p>
            <a:fld id="{E9A3104F-E570-45D2-996A-CC1225A746CF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32775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776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fontAlgn="base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  <a:ea typeface="+mn-ea"/>
        </a:defRPr>
      </a:lvl2pPr>
      <a:lvl3pPr marL="1022350" indent="-350838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  <a:ea typeface="+mn-ea"/>
        </a:defRPr>
      </a:lvl3pPr>
      <a:lvl4pPr marL="1339850" indent="-31591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  <a:ea typeface="+mn-ea"/>
        </a:defRPr>
      </a:lvl4pPr>
      <a:lvl5pPr marL="16811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&#39135;&#30416;&#28342;&#35299;.swf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&#39135;&#30416;&#28342;&#35299;.swf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1476375" y="1001713"/>
            <a:ext cx="5832475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 </a:t>
            </a:r>
            <a:r>
              <a:rPr lang="en-US" altLang="zh-CN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1     </a:t>
            </a: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溶液的形成</a:t>
            </a:r>
          </a:p>
        </p:txBody>
      </p:sp>
      <p:pic>
        <p:nvPicPr>
          <p:cNvPr id="2054" name="Picture 6" descr="图9-3 溶液具有广泛的用途（图）"/>
          <p:cNvPicPr>
            <a:picLocks noChangeAspect="1" noChangeArrowheads="1"/>
          </p:cNvPicPr>
          <p:nvPr/>
        </p:nvPicPr>
        <p:blipFill>
          <a:blip r:embed="rId3"/>
          <a:srcRect r="76271"/>
          <a:stretch>
            <a:fillRect/>
          </a:stretch>
        </p:blipFill>
        <p:spPr bwMode="auto">
          <a:xfrm>
            <a:off x="971550" y="2420938"/>
            <a:ext cx="2843213" cy="3384550"/>
          </a:xfrm>
          <a:prstGeom prst="rect">
            <a:avLst/>
          </a:prstGeom>
          <a:noFill/>
        </p:spPr>
      </p:pic>
      <p:pic>
        <p:nvPicPr>
          <p:cNvPr id="2055" name="Picture 7" descr="溶液的组成"/>
          <p:cNvPicPr>
            <a:picLocks noChangeAspect="1" noChangeArrowheads="1"/>
          </p:cNvPicPr>
          <p:nvPr/>
        </p:nvPicPr>
        <p:blipFill>
          <a:blip r:embed="rId4"/>
          <a:srcRect l="13567" t="8353" r="14099" b="25969"/>
          <a:stretch>
            <a:fillRect/>
          </a:stretch>
        </p:blipFill>
        <p:spPr bwMode="auto">
          <a:xfrm>
            <a:off x="4716463" y="2420938"/>
            <a:ext cx="3071812" cy="3384550"/>
          </a:xfrm>
          <a:prstGeom prst="rect">
            <a:avLst/>
          </a:prstGeom>
          <a:noFill/>
        </p:spPr>
      </p:pic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6300788" y="6237288"/>
            <a:ext cx="219002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2017</a:t>
            </a:r>
            <a:r>
              <a:rPr lang="zh-CN" altLang="en-US" dirty="0" smtClean="0">
                <a:solidFill>
                  <a:srgbClr val="FF0000"/>
                </a:solidFill>
              </a:rPr>
              <a:t>年</a:t>
            </a:r>
            <a:r>
              <a:rPr lang="en-US" altLang="zh-CN" dirty="0" smtClean="0">
                <a:solidFill>
                  <a:srgbClr val="FF0000"/>
                </a:solidFill>
              </a:rPr>
              <a:t>1</a:t>
            </a:r>
            <a:r>
              <a:rPr lang="zh-CN" altLang="en-US" dirty="0" smtClean="0">
                <a:solidFill>
                  <a:srgbClr val="FF0000"/>
                </a:solidFill>
              </a:rPr>
              <a:t>月</a:t>
            </a:r>
            <a:r>
              <a:rPr lang="en-US" altLang="zh-CN" dirty="0" smtClean="0">
                <a:solidFill>
                  <a:srgbClr val="FF0000"/>
                </a:solidFill>
              </a:rPr>
              <a:t>10</a:t>
            </a:r>
            <a:r>
              <a:rPr lang="zh-CN" altLang="en-US" dirty="0" smtClean="0">
                <a:solidFill>
                  <a:srgbClr val="FF0000"/>
                </a:solidFill>
              </a:rPr>
              <a:t>日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755650" y="765175"/>
            <a:ext cx="5832475" cy="457200"/>
          </a:xfrm>
          <a:prstGeom prst="rect">
            <a:avLst/>
          </a:prstGeom>
          <a:solidFill>
            <a:srgbClr val="0099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bg1"/>
                </a:solidFill>
                <a:latin typeface="Arial" charset="0"/>
              </a:rPr>
              <a:t>提问：什么是溶液？溶液是怎样形成的？</a:t>
            </a:r>
          </a:p>
        </p:txBody>
      </p:sp>
      <p:grpSp>
        <p:nvGrpSpPr>
          <p:cNvPr id="34829" name="Group 13"/>
          <p:cNvGrpSpPr>
            <a:grpSpLocks/>
          </p:cNvGrpSpPr>
          <p:nvPr/>
        </p:nvGrpSpPr>
        <p:grpSpPr bwMode="auto">
          <a:xfrm>
            <a:off x="1403350" y="2941638"/>
            <a:ext cx="6696075" cy="3656012"/>
            <a:chOff x="885" y="1853"/>
            <a:chExt cx="4218" cy="2303"/>
          </a:xfrm>
        </p:grpSpPr>
        <p:pic>
          <p:nvPicPr>
            <p:cNvPr id="34822" name="Picture 6" descr="图9-2 蔗糖溶解（图）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85" y="1853"/>
              <a:ext cx="4218" cy="1940"/>
            </a:xfrm>
            <a:prstGeom prst="rect">
              <a:avLst/>
            </a:prstGeom>
            <a:noFill/>
          </p:spPr>
        </p:pic>
        <p:sp>
          <p:nvSpPr>
            <p:cNvPr id="34823" name="Text Box 7"/>
            <p:cNvSpPr txBox="1">
              <a:spLocks noChangeArrowheads="1"/>
            </p:cNvSpPr>
            <p:nvPr/>
          </p:nvSpPr>
          <p:spPr bwMode="auto">
            <a:xfrm>
              <a:off x="1791" y="3868"/>
              <a:ext cx="276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>
                  <a:latin typeface="Arial" charset="0"/>
                </a:rPr>
                <a:t>       </a:t>
              </a:r>
              <a:r>
                <a:rPr lang="zh-CN" altLang="en-US">
                  <a:latin typeface="Arial" charset="0"/>
                </a:rPr>
                <a:t>图</a:t>
              </a:r>
              <a:r>
                <a:rPr lang="en-US" altLang="zh-CN">
                  <a:latin typeface="Arial" charset="0"/>
                </a:rPr>
                <a:t>9-2  </a:t>
              </a:r>
              <a:r>
                <a:rPr lang="zh-CN" altLang="en-US">
                  <a:latin typeface="Arial" charset="0"/>
                </a:rPr>
                <a:t>蔗糖溶液</a:t>
              </a:r>
            </a:p>
          </p:txBody>
        </p:sp>
      </p:grpSp>
      <p:grpSp>
        <p:nvGrpSpPr>
          <p:cNvPr id="34830" name="Group 14"/>
          <p:cNvGrpSpPr>
            <a:grpSpLocks/>
          </p:cNvGrpSpPr>
          <p:nvPr/>
        </p:nvGrpSpPr>
        <p:grpSpPr bwMode="auto">
          <a:xfrm>
            <a:off x="323850" y="1412875"/>
            <a:ext cx="8299450" cy="1254125"/>
            <a:chOff x="204" y="890"/>
            <a:chExt cx="5228" cy="790"/>
          </a:xfrm>
        </p:grpSpPr>
        <p:sp>
          <p:nvSpPr>
            <p:cNvPr id="34821" name="Text Box 5">
              <a:hlinkClick r:id="rId3" action="ppaction://hlinkfile"/>
            </p:cNvPr>
            <p:cNvSpPr txBox="1">
              <a:spLocks noChangeArrowheads="1"/>
            </p:cNvSpPr>
            <p:nvPr/>
          </p:nvSpPr>
          <p:spPr bwMode="auto">
            <a:xfrm>
              <a:off x="204" y="890"/>
              <a:ext cx="176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>
                  <a:solidFill>
                    <a:srgbClr val="0000FF"/>
                  </a:solidFill>
                  <a:latin typeface="Arial" charset="0"/>
                </a:rPr>
                <a:t>【</a:t>
              </a:r>
              <a:r>
                <a:rPr lang="zh-CN" altLang="en-US">
                  <a:solidFill>
                    <a:srgbClr val="0000FF"/>
                  </a:solidFill>
                  <a:latin typeface="Arial" charset="0"/>
                </a:rPr>
                <a:t>演示实验</a:t>
              </a:r>
              <a:r>
                <a:rPr lang="en-US" altLang="zh-CN">
                  <a:solidFill>
                    <a:srgbClr val="0000FF"/>
                  </a:solidFill>
                  <a:latin typeface="Arial" charset="0"/>
                </a:rPr>
                <a:t>9-1】</a:t>
              </a:r>
            </a:p>
          </p:txBody>
        </p:sp>
        <p:sp>
          <p:nvSpPr>
            <p:cNvPr id="34828" name="Text Box 12"/>
            <p:cNvSpPr txBox="1">
              <a:spLocks noChangeArrowheads="1"/>
            </p:cNvSpPr>
            <p:nvPr/>
          </p:nvSpPr>
          <p:spPr bwMode="auto">
            <a:xfrm>
              <a:off x="612" y="1162"/>
              <a:ext cx="4820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在</a:t>
              </a:r>
              <a:r>
                <a:rPr lang="zh-CN" altLang="en-US">
                  <a:solidFill>
                    <a:srgbClr val="FF0000"/>
                  </a:solidFill>
                </a:rPr>
                <a:t>装有</a:t>
              </a:r>
              <a:r>
                <a:rPr lang="en-US" altLang="zh-CN"/>
                <a:t>20mL</a:t>
              </a:r>
              <a:r>
                <a:rPr lang="zh-CN" altLang="en-US"/>
                <a:t>水的</a:t>
              </a:r>
              <a:r>
                <a:rPr lang="zh-CN" altLang="en-US">
                  <a:solidFill>
                    <a:srgbClr val="FF0000"/>
                  </a:solidFill>
                </a:rPr>
                <a:t>烧杯</a:t>
              </a:r>
              <a:r>
                <a:rPr lang="zh-CN" altLang="en-US"/>
                <a:t>中加入一药匙蔗糖，用</a:t>
              </a:r>
              <a:r>
                <a:rPr lang="zh-CN" altLang="en-US">
                  <a:solidFill>
                    <a:srgbClr val="0000CC"/>
                  </a:solidFill>
                </a:rPr>
                <a:t>玻璃棒不断</a:t>
              </a:r>
            </a:p>
            <a:p>
              <a:r>
                <a:rPr lang="zh-CN" altLang="en-US">
                  <a:solidFill>
                    <a:srgbClr val="0000CC"/>
                  </a:solidFill>
                </a:rPr>
                <a:t>搅拌</a:t>
              </a:r>
              <a:r>
                <a:rPr lang="zh-CN" altLang="en-US"/>
                <a:t>。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4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34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249" name="Group 97"/>
          <p:cNvGrpSpPr>
            <a:grpSpLocks/>
          </p:cNvGrpSpPr>
          <p:nvPr/>
        </p:nvGrpSpPr>
        <p:grpSpPr bwMode="auto">
          <a:xfrm>
            <a:off x="2700338" y="3573463"/>
            <a:ext cx="3529012" cy="2062162"/>
            <a:chOff x="1746" y="2840"/>
            <a:chExt cx="2223" cy="1299"/>
          </a:xfrm>
        </p:grpSpPr>
        <p:pic>
          <p:nvPicPr>
            <p:cNvPr id="49185" name="Picture 33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746" y="2840"/>
              <a:ext cx="2223" cy="1299"/>
            </a:xfrm>
            <a:prstGeom prst="rect">
              <a:avLst/>
            </a:prstGeom>
            <a:noFill/>
          </p:spPr>
        </p:pic>
        <p:sp>
          <p:nvSpPr>
            <p:cNvPr id="49247" name="Line 95"/>
            <p:cNvSpPr>
              <a:spLocks noChangeShapeType="1"/>
            </p:cNvSpPr>
            <p:nvPr/>
          </p:nvSpPr>
          <p:spPr bwMode="auto">
            <a:xfrm>
              <a:off x="1791" y="3249"/>
              <a:ext cx="213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aphicFrame>
        <p:nvGraphicFramePr>
          <p:cNvPr id="49175" name="Group 23"/>
          <p:cNvGraphicFramePr>
            <a:graphicFrameLocks noGrp="1"/>
          </p:cNvGraphicFramePr>
          <p:nvPr/>
        </p:nvGraphicFramePr>
        <p:xfrm>
          <a:off x="755650" y="404813"/>
          <a:ext cx="7632700" cy="1239838"/>
        </p:xfrm>
        <a:graphic>
          <a:graphicData uri="http://schemas.openxmlformats.org/drawingml/2006/table">
            <a:tbl>
              <a:tblPr/>
              <a:tblGrid>
                <a:gridCol w="1457325"/>
                <a:gridCol w="6175375"/>
              </a:tblGrid>
              <a:tr h="620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现象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9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形成什么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9176" name="Text Box 24"/>
          <p:cNvSpPr txBox="1">
            <a:spLocks noChangeArrowheads="1"/>
          </p:cNvSpPr>
          <p:nvPr/>
        </p:nvSpPr>
        <p:spPr bwMode="auto">
          <a:xfrm>
            <a:off x="2413000" y="452438"/>
            <a:ext cx="170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蔗糖溶解了</a:t>
            </a:r>
          </a:p>
        </p:txBody>
      </p:sp>
      <p:sp>
        <p:nvSpPr>
          <p:cNvPr id="49177" name="Text Box 25"/>
          <p:cNvSpPr txBox="1">
            <a:spLocks noChangeArrowheads="1"/>
          </p:cNvSpPr>
          <p:nvPr/>
        </p:nvSpPr>
        <p:spPr bwMode="auto">
          <a:xfrm>
            <a:off x="3995738" y="452438"/>
            <a:ext cx="2317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（蔗糖消失了）</a:t>
            </a:r>
          </a:p>
        </p:txBody>
      </p:sp>
      <p:sp>
        <p:nvSpPr>
          <p:cNvPr id="49178" name="Text Box 26"/>
          <p:cNvSpPr txBox="1">
            <a:spLocks noChangeArrowheads="1"/>
          </p:cNvSpPr>
          <p:nvPr/>
        </p:nvSpPr>
        <p:spPr bwMode="auto">
          <a:xfrm>
            <a:off x="2413000" y="1052513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糖水</a:t>
            </a:r>
          </a:p>
        </p:txBody>
      </p:sp>
      <p:sp>
        <p:nvSpPr>
          <p:cNvPr id="49179" name="Text Box 27"/>
          <p:cNvSpPr txBox="1">
            <a:spLocks noChangeArrowheads="1"/>
          </p:cNvSpPr>
          <p:nvPr/>
        </p:nvSpPr>
        <p:spPr bwMode="auto">
          <a:xfrm>
            <a:off x="539750" y="1865313"/>
            <a:ext cx="6432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1】</a:t>
            </a:r>
            <a:r>
              <a:rPr lang="zh-CN" altLang="en-US"/>
              <a:t>你能从微观角度来解释这一现象吗？</a:t>
            </a:r>
          </a:p>
        </p:txBody>
      </p:sp>
      <p:sp>
        <p:nvSpPr>
          <p:cNvPr id="49180" name="Text Box 28"/>
          <p:cNvSpPr txBox="1">
            <a:spLocks noChangeArrowheads="1"/>
          </p:cNvSpPr>
          <p:nvPr/>
        </p:nvSpPr>
        <p:spPr bwMode="auto">
          <a:xfrm>
            <a:off x="690563" y="2349500"/>
            <a:ext cx="7499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蔗糖分子和水分子不断运动，进入了彼此的分子间隔中</a:t>
            </a:r>
          </a:p>
        </p:txBody>
      </p:sp>
      <p:grpSp>
        <p:nvGrpSpPr>
          <p:cNvPr id="49188" name="Group 36"/>
          <p:cNvGrpSpPr>
            <a:grpSpLocks/>
          </p:cNvGrpSpPr>
          <p:nvPr/>
        </p:nvGrpSpPr>
        <p:grpSpPr bwMode="auto">
          <a:xfrm>
            <a:off x="539750" y="2781300"/>
            <a:ext cx="7956550" cy="822325"/>
            <a:chOff x="385" y="2248"/>
            <a:chExt cx="5012" cy="518"/>
          </a:xfrm>
        </p:grpSpPr>
        <p:sp>
          <p:nvSpPr>
            <p:cNvPr id="49181" name="Text Box 29"/>
            <p:cNvSpPr txBox="1">
              <a:spLocks noChangeArrowheads="1"/>
            </p:cNvSpPr>
            <p:nvPr/>
          </p:nvSpPr>
          <p:spPr bwMode="auto">
            <a:xfrm>
              <a:off x="385" y="2248"/>
              <a:ext cx="5012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【</a:t>
              </a:r>
              <a:r>
                <a:rPr lang="zh-CN" altLang="en-US"/>
                <a:t>思考</a:t>
              </a:r>
              <a:r>
                <a:rPr lang="en-US" altLang="zh-CN"/>
                <a:t>2】</a:t>
              </a:r>
              <a:r>
                <a:rPr lang="zh-CN" altLang="en-US"/>
                <a:t>如果用        表示</a:t>
              </a:r>
              <a:r>
                <a:rPr lang="zh-CN" altLang="en-US">
                  <a:solidFill>
                    <a:srgbClr val="0000FF"/>
                  </a:solidFill>
                </a:rPr>
                <a:t>蔗糖分子</a:t>
              </a:r>
              <a:r>
                <a:rPr lang="zh-CN" altLang="en-US"/>
                <a:t>，用        表示</a:t>
              </a:r>
              <a:r>
                <a:rPr lang="zh-CN" altLang="en-US">
                  <a:solidFill>
                    <a:srgbClr val="FF0000"/>
                  </a:solidFill>
                </a:rPr>
                <a:t>水分子</a:t>
              </a:r>
              <a:r>
                <a:rPr lang="zh-CN" altLang="en-US"/>
                <a:t>，</a:t>
              </a:r>
            </a:p>
            <a:p>
              <a:r>
                <a:rPr lang="zh-CN" altLang="en-US"/>
                <a:t>                  你能画出两种分子共存一体的模拟图形吗？</a:t>
              </a:r>
            </a:p>
          </p:txBody>
        </p:sp>
        <p:sp>
          <p:nvSpPr>
            <p:cNvPr id="49182" name="Oval 30"/>
            <p:cNvSpPr>
              <a:spLocks noChangeArrowheads="1"/>
            </p:cNvSpPr>
            <p:nvPr/>
          </p:nvSpPr>
          <p:spPr bwMode="auto">
            <a:xfrm>
              <a:off x="2019" y="2297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9183" name="Oval 31"/>
            <p:cNvSpPr>
              <a:spLocks noChangeArrowheads="1"/>
            </p:cNvSpPr>
            <p:nvPr/>
          </p:nvSpPr>
          <p:spPr bwMode="auto">
            <a:xfrm>
              <a:off x="3923" y="234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49186" name="Oval 34"/>
          <p:cNvSpPr>
            <a:spLocks noChangeArrowheads="1"/>
          </p:cNvSpPr>
          <p:nvPr/>
        </p:nvSpPr>
        <p:spPr bwMode="auto">
          <a:xfrm>
            <a:off x="3205163" y="530225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187" name="Oval 35"/>
          <p:cNvSpPr>
            <a:spLocks noChangeArrowheads="1"/>
          </p:cNvSpPr>
          <p:nvPr/>
        </p:nvSpPr>
        <p:spPr bwMode="auto">
          <a:xfrm>
            <a:off x="2844800" y="5230813"/>
            <a:ext cx="287338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189" name="Oval 37"/>
          <p:cNvSpPr>
            <a:spLocks noChangeArrowheads="1"/>
          </p:cNvSpPr>
          <p:nvPr/>
        </p:nvSpPr>
        <p:spPr bwMode="auto">
          <a:xfrm>
            <a:off x="3852863" y="530225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190" name="Oval 38"/>
          <p:cNvSpPr>
            <a:spLocks noChangeArrowheads="1"/>
          </p:cNvSpPr>
          <p:nvPr/>
        </p:nvSpPr>
        <p:spPr bwMode="auto">
          <a:xfrm>
            <a:off x="3492500" y="5230813"/>
            <a:ext cx="287338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191" name="Oval 39"/>
          <p:cNvSpPr>
            <a:spLocks noChangeArrowheads="1"/>
          </p:cNvSpPr>
          <p:nvPr/>
        </p:nvSpPr>
        <p:spPr bwMode="auto">
          <a:xfrm>
            <a:off x="4500563" y="530225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192" name="Oval 40"/>
          <p:cNvSpPr>
            <a:spLocks noChangeArrowheads="1"/>
          </p:cNvSpPr>
          <p:nvPr/>
        </p:nvSpPr>
        <p:spPr bwMode="auto">
          <a:xfrm>
            <a:off x="4140200" y="5230813"/>
            <a:ext cx="287338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193" name="Oval 41"/>
          <p:cNvSpPr>
            <a:spLocks noChangeArrowheads="1"/>
          </p:cNvSpPr>
          <p:nvPr/>
        </p:nvSpPr>
        <p:spPr bwMode="auto">
          <a:xfrm>
            <a:off x="5148263" y="530225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194" name="Oval 42"/>
          <p:cNvSpPr>
            <a:spLocks noChangeArrowheads="1"/>
          </p:cNvSpPr>
          <p:nvPr/>
        </p:nvSpPr>
        <p:spPr bwMode="auto">
          <a:xfrm>
            <a:off x="4787900" y="5230813"/>
            <a:ext cx="287338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195" name="Oval 43"/>
          <p:cNvSpPr>
            <a:spLocks noChangeArrowheads="1"/>
          </p:cNvSpPr>
          <p:nvPr/>
        </p:nvSpPr>
        <p:spPr bwMode="auto">
          <a:xfrm>
            <a:off x="5797550" y="530225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196" name="Oval 44"/>
          <p:cNvSpPr>
            <a:spLocks noChangeArrowheads="1"/>
          </p:cNvSpPr>
          <p:nvPr/>
        </p:nvSpPr>
        <p:spPr bwMode="auto">
          <a:xfrm>
            <a:off x="5437188" y="5230813"/>
            <a:ext cx="287337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197" name="Oval 45"/>
          <p:cNvSpPr>
            <a:spLocks noChangeArrowheads="1"/>
          </p:cNvSpPr>
          <p:nvPr/>
        </p:nvSpPr>
        <p:spPr bwMode="auto">
          <a:xfrm>
            <a:off x="2844800" y="4941888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198" name="Oval 46"/>
          <p:cNvSpPr>
            <a:spLocks noChangeArrowheads="1"/>
          </p:cNvSpPr>
          <p:nvPr/>
        </p:nvSpPr>
        <p:spPr bwMode="auto">
          <a:xfrm>
            <a:off x="3133725" y="4943475"/>
            <a:ext cx="287338" cy="287338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199" name="Oval 47"/>
          <p:cNvSpPr>
            <a:spLocks noChangeArrowheads="1"/>
          </p:cNvSpPr>
          <p:nvPr/>
        </p:nvSpPr>
        <p:spPr bwMode="auto">
          <a:xfrm>
            <a:off x="3563938" y="4941888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00" name="Oval 48"/>
          <p:cNvSpPr>
            <a:spLocks noChangeArrowheads="1"/>
          </p:cNvSpPr>
          <p:nvPr/>
        </p:nvSpPr>
        <p:spPr bwMode="auto">
          <a:xfrm>
            <a:off x="3852863" y="4943475"/>
            <a:ext cx="287337" cy="287338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01" name="Oval 49"/>
          <p:cNvSpPr>
            <a:spLocks noChangeArrowheads="1"/>
          </p:cNvSpPr>
          <p:nvPr/>
        </p:nvSpPr>
        <p:spPr bwMode="auto">
          <a:xfrm>
            <a:off x="4211638" y="4941888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02" name="Oval 50"/>
          <p:cNvSpPr>
            <a:spLocks noChangeArrowheads="1"/>
          </p:cNvSpPr>
          <p:nvPr/>
        </p:nvSpPr>
        <p:spPr bwMode="auto">
          <a:xfrm>
            <a:off x="4500563" y="4943475"/>
            <a:ext cx="287337" cy="287338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03" name="Oval 51"/>
          <p:cNvSpPr>
            <a:spLocks noChangeArrowheads="1"/>
          </p:cNvSpPr>
          <p:nvPr/>
        </p:nvSpPr>
        <p:spPr bwMode="auto">
          <a:xfrm>
            <a:off x="4860925" y="4941888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04" name="Oval 52"/>
          <p:cNvSpPr>
            <a:spLocks noChangeArrowheads="1"/>
          </p:cNvSpPr>
          <p:nvPr/>
        </p:nvSpPr>
        <p:spPr bwMode="auto">
          <a:xfrm>
            <a:off x="5149850" y="4943475"/>
            <a:ext cx="287338" cy="287338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05" name="Oval 53"/>
          <p:cNvSpPr>
            <a:spLocks noChangeArrowheads="1"/>
          </p:cNvSpPr>
          <p:nvPr/>
        </p:nvSpPr>
        <p:spPr bwMode="auto">
          <a:xfrm>
            <a:off x="5508625" y="4941888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06" name="Oval 54"/>
          <p:cNvSpPr>
            <a:spLocks noChangeArrowheads="1"/>
          </p:cNvSpPr>
          <p:nvPr/>
        </p:nvSpPr>
        <p:spPr bwMode="auto">
          <a:xfrm>
            <a:off x="5797550" y="4941888"/>
            <a:ext cx="287338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07" name="Oval 55"/>
          <p:cNvSpPr>
            <a:spLocks noChangeArrowheads="1"/>
          </p:cNvSpPr>
          <p:nvPr/>
        </p:nvSpPr>
        <p:spPr bwMode="auto">
          <a:xfrm>
            <a:off x="3205163" y="465455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08" name="Oval 56"/>
          <p:cNvSpPr>
            <a:spLocks noChangeArrowheads="1"/>
          </p:cNvSpPr>
          <p:nvPr/>
        </p:nvSpPr>
        <p:spPr bwMode="auto">
          <a:xfrm>
            <a:off x="2844800" y="4583113"/>
            <a:ext cx="287338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09" name="Oval 57"/>
          <p:cNvSpPr>
            <a:spLocks noChangeArrowheads="1"/>
          </p:cNvSpPr>
          <p:nvPr/>
        </p:nvSpPr>
        <p:spPr bwMode="auto">
          <a:xfrm>
            <a:off x="3852863" y="465455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10" name="Oval 58"/>
          <p:cNvSpPr>
            <a:spLocks noChangeArrowheads="1"/>
          </p:cNvSpPr>
          <p:nvPr/>
        </p:nvSpPr>
        <p:spPr bwMode="auto">
          <a:xfrm>
            <a:off x="3492500" y="4583113"/>
            <a:ext cx="287338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11" name="Oval 59"/>
          <p:cNvSpPr>
            <a:spLocks noChangeArrowheads="1"/>
          </p:cNvSpPr>
          <p:nvPr/>
        </p:nvSpPr>
        <p:spPr bwMode="auto">
          <a:xfrm>
            <a:off x="4500563" y="465455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12" name="Oval 60"/>
          <p:cNvSpPr>
            <a:spLocks noChangeArrowheads="1"/>
          </p:cNvSpPr>
          <p:nvPr/>
        </p:nvSpPr>
        <p:spPr bwMode="auto">
          <a:xfrm>
            <a:off x="4140200" y="4583113"/>
            <a:ext cx="287338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13" name="Oval 61"/>
          <p:cNvSpPr>
            <a:spLocks noChangeArrowheads="1"/>
          </p:cNvSpPr>
          <p:nvPr/>
        </p:nvSpPr>
        <p:spPr bwMode="auto">
          <a:xfrm>
            <a:off x="5148263" y="465455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14" name="Oval 62"/>
          <p:cNvSpPr>
            <a:spLocks noChangeArrowheads="1"/>
          </p:cNvSpPr>
          <p:nvPr/>
        </p:nvSpPr>
        <p:spPr bwMode="auto">
          <a:xfrm>
            <a:off x="4787900" y="4583113"/>
            <a:ext cx="287338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15" name="Oval 63"/>
          <p:cNvSpPr>
            <a:spLocks noChangeArrowheads="1"/>
          </p:cNvSpPr>
          <p:nvPr/>
        </p:nvSpPr>
        <p:spPr bwMode="auto">
          <a:xfrm>
            <a:off x="5797550" y="465455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16" name="Oval 64"/>
          <p:cNvSpPr>
            <a:spLocks noChangeArrowheads="1"/>
          </p:cNvSpPr>
          <p:nvPr/>
        </p:nvSpPr>
        <p:spPr bwMode="auto">
          <a:xfrm>
            <a:off x="5437188" y="4583113"/>
            <a:ext cx="287337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17" name="Oval 65"/>
          <p:cNvSpPr>
            <a:spLocks noChangeArrowheads="1"/>
          </p:cNvSpPr>
          <p:nvPr/>
        </p:nvSpPr>
        <p:spPr bwMode="auto">
          <a:xfrm>
            <a:off x="2844800" y="4294188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18" name="Oval 66"/>
          <p:cNvSpPr>
            <a:spLocks noChangeArrowheads="1"/>
          </p:cNvSpPr>
          <p:nvPr/>
        </p:nvSpPr>
        <p:spPr bwMode="auto">
          <a:xfrm>
            <a:off x="3133725" y="4295775"/>
            <a:ext cx="287338" cy="287338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19" name="Oval 67"/>
          <p:cNvSpPr>
            <a:spLocks noChangeArrowheads="1"/>
          </p:cNvSpPr>
          <p:nvPr/>
        </p:nvSpPr>
        <p:spPr bwMode="auto">
          <a:xfrm>
            <a:off x="3563938" y="4294188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20" name="Oval 68"/>
          <p:cNvSpPr>
            <a:spLocks noChangeArrowheads="1"/>
          </p:cNvSpPr>
          <p:nvPr/>
        </p:nvSpPr>
        <p:spPr bwMode="auto">
          <a:xfrm>
            <a:off x="3852863" y="4295775"/>
            <a:ext cx="287337" cy="287338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21" name="Oval 69"/>
          <p:cNvSpPr>
            <a:spLocks noChangeArrowheads="1"/>
          </p:cNvSpPr>
          <p:nvPr/>
        </p:nvSpPr>
        <p:spPr bwMode="auto">
          <a:xfrm>
            <a:off x="4211638" y="4294188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22" name="Oval 70"/>
          <p:cNvSpPr>
            <a:spLocks noChangeArrowheads="1"/>
          </p:cNvSpPr>
          <p:nvPr/>
        </p:nvSpPr>
        <p:spPr bwMode="auto">
          <a:xfrm>
            <a:off x="4500563" y="4295775"/>
            <a:ext cx="287337" cy="287338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23" name="Oval 71"/>
          <p:cNvSpPr>
            <a:spLocks noChangeArrowheads="1"/>
          </p:cNvSpPr>
          <p:nvPr/>
        </p:nvSpPr>
        <p:spPr bwMode="auto">
          <a:xfrm>
            <a:off x="4860925" y="4294188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24" name="Oval 72"/>
          <p:cNvSpPr>
            <a:spLocks noChangeArrowheads="1"/>
          </p:cNvSpPr>
          <p:nvPr/>
        </p:nvSpPr>
        <p:spPr bwMode="auto">
          <a:xfrm>
            <a:off x="5149850" y="4295775"/>
            <a:ext cx="287338" cy="287338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25" name="Oval 73"/>
          <p:cNvSpPr>
            <a:spLocks noChangeArrowheads="1"/>
          </p:cNvSpPr>
          <p:nvPr/>
        </p:nvSpPr>
        <p:spPr bwMode="auto">
          <a:xfrm>
            <a:off x="5508625" y="4294188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26" name="Oval 74"/>
          <p:cNvSpPr>
            <a:spLocks noChangeArrowheads="1"/>
          </p:cNvSpPr>
          <p:nvPr/>
        </p:nvSpPr>
        <p:spPr bwMode="auto">
          <a:xfrm>
            <a:off x="5797550" y="4294188"/>
            <a:ext cx="287338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50" name="Text Box 98"/>
          <p:cNvSpPr txBox="1">
            <a:spLocks noChangeArrowheads="1"/>
          </p:cNvSpPr>
          <p:nvPr/>
        </p:nvSpPr>
        <p:spPr bwMode="auto">
          <a:xfrm>
            <a:off x="587375" y="5775325"/>
            <a:ext cx="79565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3】</a:t>
            </a:r>
            <a:r>
              <a:rPr lang="zh-CN" altLang="en-US"/>
              <a:t>如果将上述实验中的蔗糖改为食盐，你还能画出</a:t>
            </a:r>
          </a:p>
          <a:p>
            <a:r>
              <a:rPr lang="zh-CN" altLang="en-US"/>
              <a:t>                  食盐水中粒子存在的情况吗？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9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9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49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49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49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49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49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2" dur="2000"/>
                                        <p:tgtEl>
                                          <p:spTgt spid="49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76" grpId="0"/>
      <p:bldP spid="49177" grpId="0"/>
      <p:bldP spid="49178" grpId="0"/>
      <p:bldP spid="49179" grpId="0"/>
      <p:bldP spid="49180" grpId="0"/>
      <p:bldP spid="49186" grpId="0" animBg="1"/>
      <p:bldP spid="49187" grpId="0" animBg="1"/>
      <p:bldP spid="49189" grpId="0" animBg="1"/>
      <p:bldP spid="49190" grpId="0" animBg="1"/>
      <p:bldP spid="49191" grpId="0" animBg="1"/>
      <p:bldP spid="49192" grpId="0" animBg="1"/>
      <p:bldP spid="49193" grpId="0" animBg="1"/>
      <p:bldP spid="49194" grpId="0" animBg="1"/>
      <p:bldP spid="49195" grpId="0" animBg="1"/>
      <p:bldP spid="49196" grpId="0" animBg="1"/>
      <p:bldP spid="49197" grpId="0" animBg="1"/>
      <p:bldP spid="49198" grpId="0" animBg="1"/>
      <p:bldP spid="49199" grpId="0" animBg="1"/>
      <p:bldP spid="49200" grpId="0" animBg="1"/>
      <p:bldP spid="49201" grpId="0" animBg="1"/>
      <p:bldP spid="49202" grpId="0" animBg="1"/>
      <p:bldP spid="49203" grpId="0" animBg="1"/>
      <p:bldP spid="49204" grpId="0" animBg="1"/>
      <p:bldP spid="49205" grpId="0" animBg="1"/>
      <p:bldP spid="49206" grpId="0" animBg="1"/>
      <p:bldP spid="49207" grpId="0" animBg="1"/>
      <p:bldP spid="49208" grpId="0" animBg="1"/>
      <p:bldP spid="49209" grpId="0" animBg="1"/>
      <p:bldP spid="49210" grpId="0" animBg="1"/>
      <p:bldP spid="49211" grpId="0" animBg="1"/>
      <p:bldP spid="49212" grpId="0" animBg="1"/>
      <p:bldP spid="49213" grpId="0" animBg="1"/>
      <p:bldP spid="49214" grpId="0" animBg="1"/>
      <p:bldP spid="49215" grpId="0" animBg="1"/>
      <p:bldP spid="49216" grpId="0" animBg="1"/>
      <p:bldP spid="49217" grpId="0" animBg="1"/>
      <p:bldP spid="49218" grpId="0" animBg="1"/>
      <p:bldP spid="49219" grpId="0" animBg="1"/>
      <p:bldP spid="49220" grpId="0" animBg="1"/>
      <p:bldP spid="49221" grpId="0" animBg="1"/>
      <p:bldP spid="49222" grpId="0" animBg="1"/>
      <p:bldP spid="49223" grpId="0" animBg="1"/>
      <p:bldP spid="49224" grpId="0" animBg="1"/>
      <p:bldP spid="49225" grpId="0" animBg="1"/>
      <p:bldP spid="49226" grpId="0" animBg="1"/>
      <p:bldP spid="4925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192" name="Group 16"/>
          <p:cNvGrpSpPr>
            <a:grpSpLocks/>
          </p:cNvGrpSpPr>
          <p:nvPr/>
        </p:nvGrpSpPr>
        <p:grpSpPr bwMode="auto">
          <a:xfrm>
            <a:off x="2700338" y="2924175"/>
            <a:ext cx="3384550" cy="2062163"/>
            <a:chOff x="1746" y="2840"/>
            <a:chExt cx="2223" cy="1299"/>
          </a:xfrm>
        </p:grpSpPr>
        <p:pic>
          <p:nvPicPr>
            <p:cNvPr id="50193" name="Picture 17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746" y="2840"/>
              <a:ext cx="2223" cy="1299"/>
            </a:xfrm>
            <a:prstGeom prst="rect">
              <a:avLst/>
            </a:prstGeom>
            <a:noFill/>
          </p:spPr>
        </p:pic>
        <p:sp>
          <p:nvSpPr>
            <p:cNvPr id="50194" name="Line 18"/>
            <p:cNvSpPr>
              <a:spLocks noChangeShapeType="1"/>
            </p:cNvSpPr>
            <p:nvPr/>
          </p:nvSpPr>
          <p:spPr bwMode="auto">
            <a:xfrm>
              <a:off x="1791" y="3249"/>
              <a:ext cx="213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0180" name="Text Box 4"/>
          <p:cNvSpPr txBox="1">
            <a:spLocks noChangeArrowheads="1"/>
          </p:cNvSpPr>
          <p:nvPr/>
        </p:nvSpPr>
        <p:spPr bwMode="auto">
          <a:xfrm>
            <a:off x="468313" y="908050"/>
            <a:ext cx="79565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3】</a:t>
            </a:r>
            <a:r>
              <a:rPr lang="zh-CN" altLang="en-US"/>
              <a:t>如果将上述实验中的蔗糖改为食盐，你还能画出</a:t>
            </a:r>
          </a:p>
          <a:p>
            <a:r>
              <a:rPr lang="zh-CN" altLang="en-US"/>
              <a:t>                  食盐水中粒子存在的情况吗？</a:t>
            </a:r>
          </a:p>
        </p:txBody>
      </p:sp>
      <p:sp>
        <p:nvSpPr>
          <p:cNvPr id="50185" name="Text Box 9"/>
          <p:cNvSpPr txBox="1">
            <a:spLocks noChangeArrowheads="1"/>
          </p:cNvSpPr>
          <p:nvPr/>
        </p:nvSpPr>
        <p:spPr bwMode="auto">
          <a:xfrm>
            <a:off x="1835150" y="1797050"/>
            <a:ext cx="4451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氯化钠在水中以什么粒子存在？</a:t>
            </a:r>
          </a:p>
        </p:txBody>
      </p:sp>
      <p:sp>
        <p:nvSpPr>
          <p:cNvPr id="50186" name="Text Box 10"/>
          <p:cNvSpPr txBox="1">
            <a:spLocks noChangeArrowheads="1"/>
          </p:cNvSpPr>
          <p:nvPr/>
        </p:nvSpPr>
        <p:spPr bwMode="auto">
          <a:xfrm>
            <a:off x="6280150" y="1819275"/>
            <a:ext cx="13509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Na</a:t>
            </a:r>
            <a:r>
              <a:rPr lang="en-US" altLang="zh-CN" baseline="30000">
                <a:solidFill>
                  <a:srgbClr val="FF0000"/>
                </a:solidFill>
              </a:rPr>
              <a:t>+</a:t>
            </a:r>
            <a:r>
              <a:rPr lang="zh-CN" altLang="en-US">
                <a:solidFill>
                  <a:srgbClr val="FF0000"/>
                </a:solidFill>
              </a:rPr>
              <a:t>、</a:t>
            </a:r>
            <a:r>
              <a:rPr lang="en-US" altLang="zh-CN">
                <a:solidFill>
                  <a:srgbClr val="FF0000"/>
                </a:solidFill>
              </a:rPr>
              <a:t>Cl</a:t>
            </a:r>
            <a:r>
              <a:rPr lang="en-US" altLang="zh-CN" baseline="30000">
                <a:solidFill>
                  <a:srgbClr val="FF0000"/>
                </a:solidFill>
              </a:rPr>
              <a:t>-</a:t>
            </a:r>
            <a:endParaRPr lang="en-US" altLang="zh-CN">
              <a:solidFill>
                <a:srgbClr val="FF0000"/>
              </a:solidFill>
            </a:endParaRPr>
          </a:p>
        </p:txBody>
      </p:sp>
      <p:grpSp>
        <p:nvGrpSpPr>
          <p:cNvPr id="50238" name="Group 62"/>
          <p:cNvGrpSpPr>
            <a:grpSpLocks/>
          </p:cNvGrpSpPr>
          <p:nvPr/>
        </p:nvGrpSpPr>
        <p:grpSpPr bwMode="auto">
          <a:xfrm>
            <a:off x="539750" y="5589588"/>
            <a:ext cx="7827963" cy="457200"/>
            <a:chOff x="340" y="3521"/>
            <a:chExt cx="4931" cy="288"/>
          </a:xfrm>
        </p:grpSpPr>
        <p:sp>
          <p:nvSpPr>
            <p:cNvPr id="50182" name="Text Box 6"/>
            <p:cNvSpPr txBox="1">
              <a:spLocks noChangeArrowheads="1"/>
            </p:cNvSpPr>
            <p:nvPr/>
          </p:nvSpPr>
          <p:spPr bwMode="auto">
            <a:xfrm>
              <a:off x="340" y="3521"/>
              <a:ext cx="4931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如果用        表示</a:t>
              </a:r>
              <a:r>
                <a:rPr lang="en-US" altLang="zh-CN">
                  <a:solidFill>
                    <a:srgbClr val="0000FF"/>
                  </a:solidFill>
                </a:rPr>
                <a:t>Na</a:t>
              </a:r>
              <a:r>
                <a:rPr lang="en-US" altLang="zh-CN" baseline="30000">
                  <a:solidFill>
                    <a:srgbClr val="0000FF"/>
                  </a:solidFill>
                </a:rPr>
                <a:t>+</a:t>
              </a:r>
              <a:r>
                <a:rPr lang="zh-CN" altLang="en-US"/>
                <a:t>，用        表示</a:t>
              </a:r>
              <a:r>
                <a:rPr lang="en-US" altLang="zh-CN"/>
                <a:t>Cl</a:t>
              </a:r>
              <a:r>
                <a:rPr lang="en-US" altLang="zh-CN" baseline="30000"/>
                <a:t>-</a:t>
              </a:r>
              <a:r>
                <a:rPr lang="zh-CN" altLang="en-US"/>
                <a:t>，用         表示</a:t>
              </a:r>
              <a:r>
                <a:rPr lang="zh-CN" altLang="en-US">
                  <a:solidFill>
                    <a:srgbClr val="FF0000"/>
                  </a:solidFill>
                </a:rPr>
                <a:t>水分子</a:t>
              </a:r>
              <a:endParaRPr lang="zh-CN" altLang="en-US"/>
            </a:p>
          </p:txBody>
        </p:sp>
        <p:sp>
          <p:nvSpPr>
            <p:cNvPr id="50183" name="Oval 7"/>
            <p:cNvSpPr>
              <a:spLocks noChangeArrowheads="1"/>
            </p:cNvSpPr>
            <p:nvPr/>
          </p:nvSpPr>
          <p:spPr bwMode="auto">
            <a:xfrm>
              <a:off x="2562" y="3566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0184" name="Oval 8"/>
            <p:cNvSpPr>
              <a:spLocks noChangeArrowheads="1"/>
            </p:cNvSpPr>
            <p:nvPr/>
          </p:nvSpPr>
          <p:spPr bwMode="auto">
            <a:xfrm>
              <a:off x="3995" y="361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0187" name="Oval 11"/>
            <p:cNvSpPr>
              <a:spLocks noChangeArrowheads="1"/>
            </p:cNvSpPr>
            <p:nvPr/>
          </p:nvSpPr>
          <p:spPr bwMode="auto">
            <a:xfrm>
              <a:off x="1156" y="3612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50188" name="Oval 12"/>
          <p:cNvSpPr>
            <a:spLocks noChangeArrowheads="1"/>
          </p:cNvSpPr>
          <p:nvPr/>
        </p:nvSpPr>
        <p:spPr bwMode="auto">
          <a:xfrm>
            <a:off x="2843213" y="4581525"/>
            <a:ext cx="287337" cy="287338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189" name="Oval 13"/>
          <p:cNvSpPr>
            <a:spLocks noChangeArrowheads="1"/>
          </p:cNvSpPr>
          <p:nvPr/>
        </p:nvSpPr>
        <p:spPr bwMode="auto">
          <a:xfrm>
            <a:off x="3203575" y="465296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190" name="Oval 14"/>
          <p:cNvSpPr>
            <a:spLocks noChangeArrowheads="1"/>
          </p:cNvSpPr>
          <p:nvPr/>
        </p:nvSpPr>
        <p:spPr bwMode="auto">
          <a:xfrm>
            <a:off x="3492500" y="4652963"/>
            <a:ext cx="144463" cy="144462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195" name="Oval 19"/>
          <p:cNvSpPr>
            <a:spLocks noChangeArrowheads="1"/>
          </p:cNvSpPr>
          <p:nvPr/>
        </p:nvSpPr>
        <p:spPr bwMode="auto">
          <a:xfrm>
            <a:off x="3708400" y="465296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196" name="Oval 20"/>
          <p:cNvSpPr>
            <a:spLocks noChangeArrowheads="1"/>
          </p:cNvSpPr>
          <p:nvPr/>
        </p:nvSpPr>
        <p:spPr bwMode="auto">
          <a:xfrm>
            <a:off x="3997325" y="4581525"/>
            <a:ext cx="287338" cy="287338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197" name="Oval 21"/>
          <p:cNvSpPr>
            <a:spLocks noChangeArrowheads="1"/>
          </p:cNvSpPr>
          <p:nvPr/>
        </p:nvSpPr>
        <p:spPr bwMode="auto">
          <a:xfrm>
            <a:off x="4356100" y="465296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198" name="Oval 22"/>
          <p:cNvSpPr>
            <a:spLocks noChangeArrowheads="1"/>
          </p:cNvSpPr>
          <p:nvPr/>
        </p:nvSpPr>
        <p:spPr bwMode="auto">
          <a:xfrm>
            <a:off x="4643438" y="4652963"/>
            <a:ext cx="144462" cy="144462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199" name="Oval 23"/>
          <p:cNvSpPr>
            <a:spLocks noChangeArrowheads="1"/>
          </p:cNvSpPr>
          <p:nvPr/>
        </p:nvSpPr>
        <p:spPr bwMode="auto">
          <a:xfrm>
            <a:off x="4860925" y="465296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00" name="Oval 24"/>
          <p:cNvSpPr>
            <a:spLocks noChangeArrowheads="1"/>
          </p:cNvSpPr>
          <p:nvPr/>
        </p:nvSpPr>
        <p:spPr bwMode="auto">
          <a:xfrm>
            <a:off x="5148263" y="4581525"/>
            <a:ext cx="287337" cy="287338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01" name="Oval 25"/>
          <p:cNvSpPr>
            <a:spLocks noChangeArrowheads="1"/>
          </p:cNvSpPr>
          <p:nvPr/>
        </p:nvSpPr>
        <p:spPr bwMode="auto">
          <a:xfrm>
            <a:off x="5508625" y="465296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02" name="Oval 26"/>
          <p:cNvSpPr>
            <a:spLocks noChangeArrowheads="1"/>
          </p:cNvSpPr>
          <p:nvPr/>
        </p:nvSpPr>
        <p:spPr bwMode="auto">
          <a:xfrm>
            <a:off x="5795963" y="4652963"/>
            <a:ext cx="144462" cy="144462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03" name="Oval 27"/>
          <p:cNvSpPr>
            <a:spLocks noChangeArrowheads="1"/>
          </p:cNvSpPr>
          <p:nvPr/>
        </p:nvSpPr>
        <p:spPr bwMode="auto">
          <a:xfrm>
            <a:off x="2843213" y="42926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04" name="Oval 28"/>
          <p:cNvSpPr>
            <a:spLocks noChangeArrowheads="1"/>
          </p:cNvSpPr>
          <p:nvPr/>
        </p:nvSpPr>
        <p:spPr bwMode="auto">
          <a:xfrm>
            <a:off x="3203575" y="4365625"/>
            <a:ext cx="144463" cy="144463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06" name="Oval 30"/>
          <p:cNvSpPr>
            <a:spLocks noChangeArrowheads="1"/>
          </p:cNvSpPr>
          <p:nvPr/>
        </p:nvSpPr>
        <p:spPr bwMode="auto">
          <a:xfrm>
            <a:off x="3419475" y="42926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07" name="Oval 31"/>
          <p:cNvSpPr>
            <a:spLocks noChangeArrowheads="1"/>
          </p:cNvSpPr>
          <p:nvPr/>
        </p:nvSpPr>
        <p:spPr bwMode="auto">
          <a:xfrm>
            <a:off x="3708400" y="4292600"/>
            <a:ext cx="287338" cy="287338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08" name="Oval 32"/>
          <p:cNvSpPr>
            <a:spLocks noChangeArrowheads="1"/>
          </p:cNvSpPr>
          <p:nvPr/>
        </p:nvSpPr>
        <p:spPr bwMode="auto">
          <a:xfrm>
            <a:off x="4068763" y="42926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09" name="Oval 33"/>
          <p:cNvSpPr>
            <a:spLocks noChangeArrowheads="1"/>
          </p:cNvSpPr>
          <p:nvPr/>
        </p:nvSpPr>
        <p:spPr bwMode="auto">
          <a:xfrm>
            <a:off x="4356100" y="4365625"/>
            <a:ext cx="144463" cy="144463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10" name="Oval 34"/>
          <p:cNvSpPr>
            <a:spLocks noChangeArrowheads="1"/>
          </p:cNvSpPr>
          <p:nvPr/>
        </p:nvSpPr>
        <p:spPr bwMode="auto">
          <a:xfrm>
            <a:off x="4572000" y="42926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11" name="Oval 35"/>
          <p:cNvSpPr>
            <a:spLocks noChangeArrowheads="1"/>
          </p:cNvSpPr>
          <p:nvPr/>
        </p:nvSpPr>
        <p:spPr bwMode="auto">
          <a:xfrm>
            <a:off x="4860925" y="4292600"/>
            <a:ext cx="287338" cy="287338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12" name="Oval 36"/>
          <p:cNvSpPr>
            <a:spLocks noChangeArrowheads="1"/>
          </p:cNvSpPr>
          <p:nvPr/>
        </p:nvSpPr>
        <p:spPr bwMode="auto">
          <a:xfrm>
            <a:off x="5219700" y="42926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13" name="Oval 37"/>
          <p:cNvSpPr>
            <a:spLocks noChangeArrowheads="1"/>
          </p:cNvSpPr>
          <p:nvPr/>
        </p:nvSpPr>
        <p:spPr bwMode="auto">
          <a:xfrm>
            <a:off x="5507038" y="4365625"/>
            <a:ext cx="144462" cy="144463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14" name="Oval 38"/>
          <p:cNvSpPr>
            <a:spLocks noChangeArrowheads="1"/>
          </p:cNvSpPr>
          <p:nvPr/>
        </p:nvSpPr>
        <p:spPr bwMode="auto">
          <a:xfrm>
            <a:off x="5724525" y="42926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15" name="Oval 39"/>
          <p:cNvSpPr>
            <a:spLocks noChangeArrowheads="1"/>
          </p:cNvSpPr>
          <p:nvPr/>
        </p:nvSpPr>
        <p:spPr bwMode="auto">
          <a:xfrm>
            <a:off x="2843213" y="3933825"/>
            <a:ext cx="287337" cy="287338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16" name="Oval 40"/>
          <p:cNvSpPr>
            <a:spLocks noChangeArrowheads="1"/>
          </p:cNvSpPr>
          <p:nvPr/>
        </p:nvSpPr>
        <p:spPr bwMode="auto">
          <a:xfrm>
            <a:off x="3203575" y="400526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17" name="Oval 41"/>
          <p:cNvSpPr>
            <a:spLocks noChangeArrowheads="1"/>
          </p:cNvSpPr>
          <p:nvPr/>
        </p:nvSpPr>
        <p:spPr bwMode="auto">
          <a:xfrm>
            <a:off x="3492500" y="4005263"/>
            <a:ext cx="144463" cy="144462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18" name="Oval 42"/>
          <p:cNvSpPr>
            <a:spLocks noChangeArrowheads="1"/>
          </p:cNvSpPr>
          <p:nvPr/>
        </p:nvSpPr>
        <p:spPr bwMode="auto">
          <a:xfrm>
            <a:off x="3708400" y="400526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19" name="Oval 43"/>
          <p:cNvSpPr>
            <a:spLocks noChangeArrowheads="1"/>
          </p:cNvSpPr>
          <p:nvPr/>
        </p:nvSpPr>
        <p:spPr bwMode="auto">
          <a:xfrm>
            <a:off x="3997325" y="3933825"/>
            <a:ext cx="287338" cy="287338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20" name="Oval 44"/>
          <p:cNvSpPr>
            <a:spLocks noChangeArrowheads="1"/>
          </p:cNvSpPr>
          <p:nvPr/>
        </p:nvSpPr>
        <p:spPr bwMode="auto">
          <a:xfrm>
            <a:off x="4356100" y="400526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21" name="Oval 45"/>
          <p:cNvSpPr>
            <a:spLocks noChangeArrowheads="1"/>
          </p:cNvSpPr>
          <p:nvPr/>
        </p:nvSpPr>
        <p:spPr bwMode="auto">
          <a:xfrm>
            <a:off x="4643438" y="4005263"/>
            <a:ext cx="144462" cy="144462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22" name="Oval 46"/>
          <p:cNvSpPr>
            <a:spLocks noChangeArrowheads="1"/>
          </p:cNvSpPr>
          <p:nvPr/>
        </p:nvSpPr>
        <p:spPr bwMode="auto">
          <a:xfrm>
            <a:off x="4860925" y="400526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23" name="Oval 47"/>
          <p:cNvSpPr>
            <a:spLocks noChangeArrowheads="1"/>
          </p:cNvSpPr>
          <p:nvPr/>
        </p:nvSpPr>
        <p:spPr bwMode="auto">
          <a:xfrm>
            <a:off x="5148263" y="3933825"/>
            <a:ext cx="287337" cy="287338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24" name="Oval 48"/>
          <p:cNvSpPr>
            <a:spLocks noChangeArrowheads="1"/>
          </p:cNvSpPr>
          <p:nvPr/>
        </p:nvSpPr>
        <p:spPr bwMode="auto">
          <a:xfrm>
            <a:off x="5508625" y="400526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25" name="Oval 49"/>
          <p:cNvSpPr>
            <a:spLocks noChangeArrowheads="1"/>
          </p:cNvSpPr>
          <p:nvPr/>
        </p:nvSpPr>
        <p:spPr bwMode="auto">
          <a:xfrm>
            <a:off x="5795963" y="4005263"/>
            <a:ext cx="144462" cy="144462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26" name="Oval 50"/>
          <p:cNvSpPr>
            <a:spLocks noChangeArrowheads="1"/>
          </p:cNvSpPr>
          <p:nvPr/>
        </p:nvSpPr>
        <p:spPr bwMode="auto">
          <a:xfrm>
            <a:off x="2843213" y="36449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27" name="Oval 51"/>
          <p:cNvSpPr>
            <a:spLocks noChangeArrowheads="1"/>
          </p:cNvSpPr>
          <p:nvPr/>
        </p:nvSpPr>
        <p:spPr bwMode="auto">
          <a:xfrm>
            <a:off x="3203575" y="3717925"/>
            <a:ext cx="144463" cy="144463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28" name="Oval 52"/>
          <p:cNvSpPr>
            <a:spLocks noChangeArrowheads="1"/>
          </p:cNvSpPr>
          <p:nvPr/>
        </p:nvSpPr>
        <p:spPr bwMode="auto">
          <a:xfrm>
            <a:off x="3419475" y="36449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29" name="Oval 53"/>
          <p:cNvSpPr>
            <a:spLocks noChangeArrowheads="1"/>
          </p:cNvSpPr>
          <p:nvPr/>
        </p:nvSpPr>
        <p:spPr bwMode="auto">
          <a:xfrm>
            <a:off x="3708400" y="3644900"/>
            <a:ext cx="287338" cy="287338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30" name="Oval 54"/>
          <p:cNvSpPr>
            <a:spLocks noChangeArrowheads="1"/>
          </p:cNvSpPr>
          <p:nvPr/>
        </p:nvSpPr>
        <p:spPr bwMode="auto">
          <a:xfrm>
            <a:off x="4068763" y="36449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31" name="Oval 55"/>
          <p:cNvSpPr>
            <a:spLocks noChangeArrowheads="1"/>
          </p:cNvSpPr>
          <p:nvPr/>
        </p:nvSpPr>
        <p:spPr bwMode="auto">
          <a:xfrm>
            <a:off x="4356100" y="3717925"/>
            <a:ext cx="144463" cy="144463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32" name="Oval 56"/>
          <p:cNvSpPr>
            <a:spLocks noChangeArrowheads="1"/>
          </p:cNvSpPr>
          <p:nvPr/>
        </p:nvSpPr>
        <p:spPr bwMode="auto">
          <a:xfrm>
            <a:off x="4572000" y="36449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33" name="Oval 57"/>
          <p:cNvSpPr>
            <a:spLocks noChangeArrowheads="1"/>
          </p:cNvSpPr>
          <p:nvPr/>
        </p:nvSpPr>
        <p:spPr bwMode="auto">
          <a:xfrm>
            <a:off x="4860925" y="3644900"/>
            <a:ext cx="287338" cy="287338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34" name="Oval 58"/>
          <p:cNvSpPr>
            <a:spLocks noChangeArrowheads="1"/>
          </p:cNvSpPr>
          <p:nvPr/>
        </p:nvSpPr>
        <p:spPr bwMode="auto">
          <a:xfrm>
            <a:off x="5219700" y="36449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35" name="Oval 59"/>
          <p:cNvSpPr>
            <a:spLocks noChangeArrowheads="1"/>
          </p:cNvSpPr>
          <p:nvPr/>
        </p:nvSpPr>
        <p:spPr bwMode="auto">
          <a:xfrm>
            <a:off x="5507038" y="3717925"/>
            <a:ext cx="144462" cy="144463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36" name="Oval 60"/>
          <p:cNvSpPr>
            <a:spLocks noChangeArrowheads="1"/>
          </p:cNvSpPr>
          <p:nvPr/>
        </p:nvSpPr>
        <p:spPr bwMode="auto">
          <a:xfrm>
            <a:off x="5724525" y="36449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0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50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50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5" grpId="0"/>
      <p:bldP spid="50186" grpId="0"/>
      <p:bldP spid="50188" grpId="0" animBg="1"/>
      <p:bldP spid="50189" grpId="0" animBg="1"/>
      <p:bldP spid="50190" grpId="0" animBg="1"/>
      <p:bldP spid="50195" grpId="0" animBg="1"/>
      <p:bldP spid="50196" grpId="0" animBg="1"/>
      <p:bldP spid="50197" grpId="0" animBg="1"/>
      <p:bldP spid="50198" grpId="0" animBg="1"/>
      <p:bldP spid="50199" grpId="0" animBg="1"/>
      <p:bldP spid="50200" grpId="0" animBg="1"/>
      <p:bldP spid="50201" grpId="0" animBg="1"/>
      <p:bldP spid="50202" grpId="0" animBg="1"/>
      <p:bldP spid="50203" grpId="0" animBg="1"/>
      <p:bldP spid="50204" grpId="0" animBg="1"/>
      <p:bldP spid="50206" grpId="0" animBg="1"/>
      <p:bldP spid="50207" grpId="0" animBg="1"/>
      <p:bldP spid="50208" grpId="0" animBg="1"/>
      <p:bldP spid="50209" grpId="0" animBg="1"/>
      <p:bldP spid="50210" grpId="0" animBg="1"/>
      <p:bldP spid="50211" grpId="0" animBg="1"/>
      <p:bldP spid="50212" grpId="0" animBg="1"/>
      <p:bldP spid="50213" grpId="0" animBg="1"/>
      <p:bldP spid="50214" grpId="0" animBg="1"/>
      <p:bldP spid="50215" grpId="0" animBg="1"/>
      <p:bldP spid="50216" grpId="0" animBg="1"/>
      <p:bldP spid="50217" grpId="0" animBg="1"/>
      <p:bldP spid="50218" grpId="0" animBg="1"/>
      <p:bldP spid="50219" grpId="0" animBg="1"/>
      <p:bldP spid="50220" grpId="0" animBg="1"/>
      <p:bldP spid="50221" grpId="0" animBg="1"/>
      <p:bldP spid="50222" grpId="0" animBg="1"/>
      <p:bldP spid="50223" grpId="0" animBg="1"/>
      <p:bldP spid="50224" grpId="0" animBg="1"/>
      <p:bldP spid="50225" grpId="0" animBg="1"/>
      <p:bldP spid="50226" grpId="0" animBg="1"/>
      <p:bldP spid="50227" grpId="0" animBg="1"/>
      <p:bldP spid="50228" grpId="0" animBg="1"/>
      <p:bldP spid="50229" grpId="0" animBg="1"/>
      <p:bldP spid="50230" grpId="0" animBg="1"/>
      <p:bldP spid="50231" grpId="0" animBg="1"/>
      <p:bldP spid="50232" grpId="0" animBg="1"/>
      <p:bldP spid="50233" grpId="0" animBg="1"/>
      <p:bldP spid="50234" grpId="0" animBg="1"/>
      <p:bldP spid="50235" grpId="0" animBg="1"/>
      <p:bldP spid="5023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94" name="Group 94"/>
          <p:cNvGrpSpPr>
            <a:grpSpLocks/>
          </p:cNvGrpSpPr>
          <p:nvPr/>
        </p:nvGrpSpPr>
        <p:grpSpPr bwMode="auto">
          <a:xfrm>
            <a:off x="1403350" y="333375"/>
            <a:ext cx="2808288" cy="1511300"/>
            <a:chOff x="340" y="210"/>
            <a:chExt cx="2223" cy="1299"/>
          </a:xfrm>
        </p:grpSpPr>
        <p:grpSp>
          <p:nvGrpSpPr>
            <p:cNvPr id="51204" name="Group 4"/>
            <p:cNvGrpSpPr>
              <a:grpSpLocks/>
            </p:cNvGrpSpPr>
            <p:nvPr/>
          </p:nvGrpSpPr>
          <p:grpSpPr bwMode="auto">
            <a:xfrm>
              <a:off x="340" y="210"/>
              <a:ext cx="2223" cy="1299"/>
              <a:chOff x="1746" y="2840"/>
              <a:chExt cx="2223" cy="1299"/>
            </a:xfrm>
          </p:grpSpPr>
          <p:pic>
            <p:nvPicPr>
              <p:cNvPr id="51205" name="Picture 5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1746" y="2840"/>
                <a:ext cx="2223" cy="1299"/>
              </a:xfrm>
              <a:prstGeom prst="rect">
                <a:avLst/>
              </a:prstGeom>
              <a:noFill/>
            </p:spPr>
          </p:pic>
          <p:sp>
            <p:nvSpPr>
              <p:cNvPr id="51206" name="Line 6"/>
              <p:cNvSpPr>
                <a:spLocks noChangeShapeType="1"/>
              </p:cNvSpPr>
              <p:nvPr/>
            </p:nvSpPr>
            <p:spPr bwMode="auto">
              <a:xfrm>
                <a:off x="1791" y="3249"/>
                <a:ext cx="213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51207" name="Oval 7"/>
            <p:cNvSpPr>
              <a:spLocks noChangeArrowheads="1"/>
            </p:cNvSpPr>
            <p:nvPr/>
          </p:nvSpPr>
          <p:spPr bwMode="auto">
            <a:xfrm>
              <a:off x="658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08" name="Oval 8"/>
            <p:cNvSpPr>
              <a:spLocks noChangeArrowheads="1"/>
            </p:cNvSpPr>
            <p:nvPr/>
          </p:nvSpPr>
          <p:spPr bwMode="auto">
            <a:xfrm>
              <a:off x="431" y="1254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09" name="Oval 9"/>
            <p:cNvSpPr>
              <a:spLocks noChangeArrowheads="1"/>
            </p:cNvSpPr>
            <p:nvPr/>
          </p:nvSpPr>
          <p:spPr bwMode="auto">
            <a:xfrm>
              <a:off x="1066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10" name="Oval 10"/>
            <p:cNvSpPr>
              <a:spLocks noChangeArrowheads="1"/>
            </p:cNvSpPr>
            <p:nvPr/>
          </p:nvSpPr>
          <p:spPr bwMode="auto">
            <a:xfrm>
              <a:off x="839" y="1254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11" name="Oval 11"/>
            <p:cNvSpPr>
              <a:spLocks noChangeArrowheads="1"/>
            </p:cNvSpPr>
            <p:nvPr/>
          </p:nvSpPr>
          <p:spPr bwMode="auto">
            <a:xfrm>
              <a:off x="1474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12" name="Oval 12"/>
            <p:cNvSpPr>
              <a:spLocks noChangeArrowheads="1"/>
            </p:cNvSpPr>
            <p:nvPr/>
          </p:nvSpPr>
          <p:spPr bwMode="auto">
            <a:xfrm>
              <a:off x="1247" y="1254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13" name="Oval 13"/>
            <p:cNvSpPr>
              <a:spLocks noChangeArrowheads="1"/>
            </p:cNvSpPr>
            <p:nvPr/>
          </p:nvSpPr>
          <p:spPr bwMode="auto">
            <a:xfrm>
              <a:off x="1882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14" name="Oval 14"/>
            <p:cNvSpPr>
              <a:spLocks noChangeArrowheads="1"/>
            </p:cNvSpPr>
            <p:nvPr/>
          </p:nvSpPr>
          <p:spPr bwMode="auto">
            <a:xfrm>
              <a:off x="1655" y="1254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15" name="Oval 15"/>
            <p:cNvSpPr>
              <a:spLocks noChangeArrowheads="1"/>
            </p:cNvSpPr>
            <p:nvPr/>
          </p:nvSpPr>
          <p:spPr bwMode="auto">
            <a:xfrm>
              <a:off x="2291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16" name="Oval 16"/>
            <p:cNvSpPr>
              <a:spLocks noChangeArrowheads="1"/>
            </p:cNvSpPr>
            <p:nvPr/>
          </p:nvSpPr>
          <p:spPr bwMode="auto">
            <a:xfrm>
              <a:off x="2064" y="1254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17" name="Oval 17"/>
            <p:cNvSpPr>
              <a:spLocks noChangeArrowheads="1"/>
            </p:cNvSpPr>
            <p:nvPr/>
          </p:nvSpPr>
          <p:spPr bwMode="auto">
            <a:xfrm>
              <a:off x="431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18" name="Oval 18"/>
            <p:cNvSpPr>
              <a:spLocks noChangeArrowheads="1"/>
            </p:cNvSpPr>
            <p:nvPr/>
          </p:nvSpPr>
          <p:spPr bwMode="auto">
            <a:xfrm>
              <a:off x="613" y="1073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19" name="Oval 19"/>
            <p:cNvSpPr>
              <a:spLocks noChangeArrowheads="1"/>
            </p:cNvSpPr>
            <p:nvPr/>
          </p:nvSpPr>
          <p:spPr bwMode="auto">
            <a:xfrm>
              <a:off x="884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20" name="Oval 20"/>
            <p:cNvSpPr>
              <a:spLocks noChangeArrowheads="1"/>
            </p:cNvSpPr>
            <p:nvPr/>
          </p:nvSpPr>
          <p:spPr bwMode="auto">
            <a:xfrm>
              <a:off x="1066" y="1073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21" name="Oval 21"/>
            <p:cNvSpPr>
              <a:spLocks noChangeArrowheads="1"/>
            </p:cNvSpPr>
            <p:nvPr/>
          </p:nvSpPr>
          <p:spPr bwMode="auto">
            <a:xfrm>
              <a:off x="1292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22" name="Oval 22"/>
            <p:cNvSpPr>
              <a:spLocks noChangeArrowheads="1"/>
            </p:cNvSpPr>
            <p:nvPr/>
          </p:nvSpPr>
          <p:spPr bwMode="auto">
            <a:xfrm>
              <a:off x="1474" y="1073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23" name="Oval 23"/>
            <p:cNvSpPr>
              <a:spLocks noChangeArrowheads="1"/>
            </p:cNvSpPr>
            <p:nvPr/>
          </p:nvSpPr>
          <p:spPr bwMode="auto">
            <a:xfrm>
              <a:off x="1701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24" name="Oval 24"/>
            <p:cNvSpPr>
              <a:spLocks noChangeArrowheads="1"/>
            </p:cNvSpPr>
            <p:nvPr/>
          </p:nvSpPr>
          <p:spPr bwMode="auto">
            <a:xfrm>
              <a:off x="1883" y="1073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25" name="Oval 25"/>
            <p:cNvSpPr>
              <a:spLocks noChangeArrowheads="1"/>
            </p:cNvSpPr>
            <p:nvPr/>
          </p:nvSpPr>
          <p:spPr bwMode="auto">
            <a:xfrm>
              <a:off x="2109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26" name="Oval 26"/>
            <p:cNvSpPr>
              <a:spLocks noChangeArrowheads="1"/>
            </p:cNvSpPr>
            <p:nvPr/>
          </p:nvSpPr>
          <p:spPr bwMode="auto">
            <a:xfrm>
              <a:off x="2291" y="1072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27" name="Oval 27"/>
            <p:cNvSpPr>
              <a:spLocks noChangeArrowheads="1"/>
            </p:cNvSpPr>
            <p:nvPr/>
          </p:nvSpPr>
          <p:spPr bwMode="auto">
            <a:xfrm>
              <a:off x="658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28" name="Oval 28"/>
            <p:cNvSpPr>
              <a:spLocks noChangeArrowheads="1"/>
            </p:cNvSpPr>
            <p:nvPr/>
          </p:nvSpPr>
          <p:spPr bwMode="auto">
            <a:xfrm>
              <a:off x="431" y="846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29" name="Oval 29"/>
            <p:cNvSpPr>
              <a:spLocks noChangeArrowheads="1"/>
            </p:cNvSpPr>
            <p:nvPr/>
          </p:nvSpPr>
          <p:spPr bwMode="auto">
            <a:xfrm>
              <a:off x="1066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30" name="Oval 30"/>
            <p:cNvSpPr>
              <a:spLocks noChangeArrowheads="1"/>
            </p:cNvSpPr>
            <p:nvPr/>
          </p:nvSpPr>
          <p:spPr bwMode="auto">
            <a:xfrm>
              <a:off x="839" y="846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31" name="Oval 31"/>
            <p:cNvSpPr>
              <a:spLocks noChangeArrowheads="1"/>
            </p:cNvSpPr>
            <p:nvPr/>
          </p:nvSpPr>
          <p:spPr bwMode="auto">
            <a:xfrm>
              <a:off x="1474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32" name="Oval 32"/>
            <p:cNvSpPr>
              <a:spLocks noChangeArrowheads="1"/>
            </p:cNvSpPr>
            <p:nvPr/>
          </p:nvSpPr>
          <p:spPr bwMode="auto">
            <a:xfrm>
              <a:off x="1247" y="846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33" name="Oval 33"/>
            <p:cNvSpPr>
              <a:spLocks noChangeArrowheads="1"/>
            </p:cNvSpPr>
            <p:nvPr/>
          </p:nvSpPr>
          <p:spPr bwMode="auto">
            <a:xfrm>
              <a:off x="1882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34" name="Oval 34"/>
            <p:cNvSpPr>
              <a:spLocks noChangeArrowheads="1"/>
            </p:cNvSpPr>
            <p:nvPr/>
          </p:nvSpPr>
          <p:spPr bwMode="auto">
            <a:xfrm>
              <a:off x="1655" y="846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35" name="Oval 35"/>
            <p:cNvSpPr>
              <a:spLocks noChangeArrowheads="1"/>
            </p:cNvSpPr>
            <p:nvPr/>
          </p:nvSpPr>
          <p:spPr bwMode="auto">
            <a:xfrm>
              <a:off x="2291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36" name="Oval 36"/>
            <p:cNvSpPr>
              <a:spLocks noChangeArrowheads="1"/>
            </p:cNvSpPr>
            <p:nvPr/>
          </p:nvSpPr>
          <p:spPr bwMode="auto">
            <a:xfrm>
              <a:off x="2064" y="846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37" name="Oval 37"/>
            <p:cNvSpPr>
              <a:spLocks noChangeArrowheads="1"/>
            </p:cNvSpPr>
            <p:nvPr/>
          </p:nvSpPr>
          <p:spPr bwMode="auto">
            <a:xfrm>
              <a:off x="431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38" name="Oval 38"/>
            <p:cNvSpPr>
              <a:spLocks noChangeArrowheads="1"/>
            </p:cNvSpPr>
            <p:nvPr/>
          </p:nvSpPr>
          <p:spPr bwMode="auto">
            <a:xfrm>
              <a:off x="613" y="665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39" name="Oval 39"/>
            <p:cNvSpPr>
              <a:spLocks noChangeArrowheads="1"/>
            </p:cNvSpPr>
            <p:nvPr/>
          </p:nvSpPr>
          <p:spPr bwMode="auto">
            <a:xfrm>
              <a:off x="884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40" name="Oval 40"/>
            <p:cNvSpPr>
              <a:spLocks noChangeArrowheads="1"/>
            </p:cNvSpPr>
            <p:nvPr/>
          </p:nvSpPr>
          <p:spPr bwMode="auto">
            <a:xfrm>
              <a:off x="1066" y="665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41" name="Oval 41"/>
            <p:cNvSpPr>
              <a:spLocks noChangeArrowheads="1"/>
            </p:cNvSpPr>
            <p:nvPr/>
          </p:nvSpPr>
          <p:spPr bwMode="auto">
            <a:xfrm>
              <a:off x="1292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42" name="Oval 42"/>
            <p:cNvSpPr>
              <a:spLocks noChangeArrowheads="1"/>
            </p:cNvSpPr>
            <p:nvPr/>
          </p:nvSpPr>
          <p:spPr bwMode="auto">
            <a:xfrm>
              <a:off x="1474" y="665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43" name="Oval 43"/>
            <p:cNvSpPr>
              <a:spLocks noChangeArrowheads="1"/>
            </p:cNvSpPr>
            <p:nvPr/>
          </p:nvSpPr>
          <p:spPr bwMode="auto">
            <a:xfrm>
              <a:off x="1701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44" name="Oval 44"/>
            <p:cNvSpPr>
              <a:spLocks noChangeArrowheads="1"/>
            </p:cNvSpPr>
            <p:nvPr/>
          </p:nvSpPr>
          <p:spPr bwMode="auto">
            <a:xfrm>
              <a:off x="1883" y="665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45" name="Oval 45"/>
            <p:cNvSpPr>
              <a:spLocks noChangeArrowheads="1"/>
            </p:cNvSpPr>
            <p:nvPr/>
          </p:nvSpPr>
          <p:spPr bwMode="auto">
            <a:xfrm>
              <a:off x="2109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46" name="Oval 46"/>
            <p:cNvSpPr>
              <a:spLocks noChangeArrowheads="1"/>
            </p:cNvSpPr>
            <p:nvPr/>
          </p:nvSpPr>
          <p:spPr bwMode="auto">
            <a:xfrm>
              <a:off x="2291" y="664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51368" name="Group 168"/>
          <p:cNvGrpSpPr>
            <a:grpSpLocks/>
          </p:cNvGrpSpPr>
          <p:nvPr/>
        </p:nvGrpSpPr>
        <p:grpSpPr bwMode="auto">
          <a:xfrm>
            <a:off x="1258888" y="1916113"/>
            <a:ext cx="2638425" cy="836612"/>
            <a:chOff x="793" y="1207"/>
            <a:chExt cx="1662" cy="527"/>
          </a:xfrm>
        </p:grpSpPr>
        <p:sp>
          <p:nvSpPr>
            <p:cNvPr id="51296" name="Text Box 96"/>
            <p:cNvSpPr txBox="1">
              <a:spLocks noChangeArrowheads="1"/>
            </p:cNvSpPr>
            <p:nvPr/>
          </p:nvSpPr>
          <p:spPr bwMode="auto">
            <a:xfrm>
              <a:off x="793" y="1207"/>
              <a:ext cx="69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糖水：</a:t>
              </a:r>
            </a:p>
          </p:txBody>
        </p:sp>
        <p:sp>
          <p:nvSpPr>
            <p:cNvPr id="51299" name="Oval 99"/>
            <p:cNvSpPr>
              <a:spLocks noChangeArrowheads="1"/>
            </p:cNvSpPr>
            <p:nvPr/>
          </p:nvSpPr>
          <p:spPr bwMode="auto">
            <a:xfrm>
              <a:off x="1388" y="1273"/>
              <a:ext cx="146" cy="139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00" name="Oval 100"/>
            <p:cNvSpPr>
              <a:spLocks noChangeArrowheads="1"/>
            </p:cNvSpPr>
            <p:nvPr/>
          </p:nvSpPr>
          <p:spPr bwMode="auto">
            <a:xfrm>
              <a:off x="1388" y="1516"/>
              <a:ext cx="110" cy="104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01" name="Rectangle 101"/>
            <p:cNvSpPr>
              <a:spLocks noChangeArrowheads="1"/>
            </p:cNvSpPr>
            <p:nvPr/>
          </p:nvSpPr>
          <p:spPr bwMode="auto">
            <a:xfrm>
              <a:off x="1571" y="1207"/>
              <a:ext cx="8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rgbClr val="0000FF"/>
                  </a:solidFill>
                </a:rPr>
                <a:t>蔗糖分子</a:t>
              </a:r>
            </a:p>
          </p:txBody>
        </p:sp>
        <p:sp>
          <p:nvSpPr>
            <p:cNvPr id="51302" name="Rectangle 102"/>
            <p:cNvSpPr>
              <a:spLocks noChangeArrowheads="1"/>
            </p:cNvSpPr>
            <p:nvPr/>
          </p:nvSpPr>
          <p:spPr bwMode="auto">
            <a:xfrm>
              <a:off x="1571" y="1446"/>
              <a:ext cx="69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rgbClr val="FF0000"/>
                  </a:solidFill>
                </a:rPr>
                <a:t>水分子</a:t>
              </a:r>
            </a:p>
          </p:txBody>
        </p:sp>
      </p:grpSp>
      <p:grpSp>
        <p:nvGrpSpPr>
          <p:cNvPr id="51359" name="Group 159"/>
          <p:cNvGrpSpPr>
            <a:grpSpLocks/>
          </p:cNvGrpSpPr>
          <p:nvPr/>
        </p:nvGrpSpPr>
        <p:grpSpPr bwMode="auto">
          <a:xfrm>
            <a:off x="4932363" y="333375"/>
            <a:ext cx="2735262" cy="1511300"/>
            <a:chOff x="3107" y="210"/>
            <a:chExt cx="2132" cy="1299"/>
          </a:xfrm>
        </p:grpSpPr>
        <p:grpSp>
          <p:nvGrpSpPr>
            <p:cNvPr id="51304" name="Group 104"/>
            <p:cNvGrpSpPr>
              <a:grpSpLocks/>
            </p:cNvGrpSpPr>
            <p:nvPr/>
          </p:nvGrpSpPr>
          <p:grpSpPr bwMode="auto">
            <a:xfrm>
              <a:off x="3107" y="210"/>
              <a:ext cx="2132" cy="1299"/>
              <a:chOff x="1746" y="2840"/>
              <a:chExt cx="2223" cy="1299"/>
            </a:xfrm>
          </p:grpSpPr>
          <p:pic>
            <p:nvPicPr>
              <p:cNvPr id="51305" name="Picture 105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1746" y="2840"/>
                <a:ext cx="2223" cy="1299"/>
              </a:xfrm>
              <a:prstGeom prst="rect">
                <a:avLst/>
              </a:prstGeom>
              <a:noFill/>
            </p:spPr>
          </p:pic>
          <p:sp>
            <p:nvSpPr>
              <p:cNvPr id="51306" name="Line 106"/>
              <p:cNvSpPr>
                <a:spLocks noChangeShapeType="1"/>
              </p:cNvSpPr>
              <p:nvPr/>
            </p:nvSpPr>
            <p:spPr bwMode="auto">
              <a:xfrm>
                <a:off x="1791" y="3249"/>
                <a:ext cx="213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51307" name="Oval 107"/>
            <p:cNvSpPr>
              <a:spLocks noChangeArrowheads="1"/>
            </p:cNvSpPr>
            <p:nvPr/>
          </p:nvSpPr>
          <p:spPr bwMode="auto">
            <a:xfrm>
              <a:off x="3197" y="1254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08" name="Oval 108"/>
            <p:cNvSpPr>
              <a:spLocks noChangeArrowheads="1"/>
            </p:cNvSpPr>
            <p:nvPr/>
          </p:nvSpPr>
          <p:spPr bwMode="auto">
            <a:xfrm>
              <a:off x="3424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09" name="Oval 109"/>
            <p:cNvSpPr>
              <a:spLocks noChangeArrowheads="1"/>
            </p:cNvSpPr>
            <p:nvPr/>
          </p:nvSpPr>
          <p:spPr bwMode="auto">
            <a:xfrm>
              <a:off x="3606" y="1299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10" name="Oval 110"/>
            <p:cNvSpPr>
              <a:spLocks noChangeArrowheads="1"/>
            </p:cNvSpPr>
            <p:nvPr/>
          </p:nvSpPr>
          <p:spPr bwMode="auto">
            <a:xfrm>
              <a:off x="3742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11" name="Oval 111"/>
            <p:cNvSpPr>
              <a:spLocks noChangeArrowheads="1"/>
            </p:cNvSpPr>
            <p:nvPr/>
          </p:nvSpPr>
          <p:spPr bwMode="auto">
            <a:xfrm>
              <a:off x="3924" y="1254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12" name="Oval 112"/>
            <p:cNvSpPr>
              <a:spLocks noChangeArrowheads="1"/>
            </p:cNvSpPr>
            <p:nvPr/>
          </p:nvSpPr>
          <p:spPr bwMode="auto">
            <a:xfrm>
              <a:off x="4150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13" name="Oval 113"/>
            <p:cNvSpPr>
              <a:spLocks noChangeArrowheads="1"/>
            </p:cNvSpPr>
            <p:nvPr/>
          </p:nvSpPr>
          <p:spPr bwMode="auto">
            <a:xfrm>
              <a:off x="4331" y="1299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14" name="Oval 114"/>
            <p:cNvSpPr>
              <a:spLocks noChangeArrowheads="1"/>
            </p:cNvSpPr>
            <p:nvPr/>
          </p:nvSpPr>
          <p:spPr bwMode="auto">
            <a:xfrm>
              <a:off x="4468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15" name="Oval 115"/>
            <p:cNvSpPr>
              <a:spLocks noChangeArrowheads="1"/>
            </p:cNvSpPr>
            <p:nvPr/>
          </p:nvSpPr>
          <p:spPr bwMode="auto">
            <a:xfrm>
              <a:off x="4649" y="1254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16" name="Oval 116"/>
            <p:cNvSpPr>
              <a:spLocks noChangeArrowheads="1"/>
            </p:cNvSpPr>
            <p:nvPr/>
          </p:nvSpPr>
          <p:spPr bwMode="auto">
            <a:xfrm>
              <a:off x="4876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17" name="Oval 117"/>
            <p:cNvSpPr>
              <a:spLocks noChangeArrowheads="1"/>
            </p:cNvSpPr>
            <p:nvPr/>
          </p:nvSpPr>
          <p:spPr bwMode="auto">
            <a:xfrm>
              <a:off x="5057" y="1299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18" name="Oval 118"/>
            <p:cNvSpPr>
              <a:spLocks noChangeArrowheads="1"/>
            </p:cNvSpPr>
            <p:nvPr/>
          </p:nvSpPr>
          <p:spPr bwMode="auto">
            <a:xfrm>
              <a:off x="3197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19" name="Oval 119"/>
            <p:cNvSpPr>
              <a:spLocks noChangeArrowheads="1"/>
            </p:cNvSpPr>
            <p:nvPr/>
          </p:nvSpPr>
          <p:spPr bwMode="auto">
            <a:xfrm>
              <a:off x="3424" y="1118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20" name="Oval 120"/>
            <p:cNvSpPr>
              <a:spLocks noChangeArrowheads="1"/>
            </p:cNvSpPr>
            <p:nvPr/>
          </p:nvSpPr>
          <p:spPr bwMode="auto">
            <a:xfrm>
              <a:off x="3560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21" name="Oval 121"/>
            <p:cNvSpPr>
              <a:spLocks noChangeArrowheads="1"/>
            </p:cNvSpPr>
            <p:nvPr/>
          </p:nvSpPr>
          <p:spPr bwMode="auto">
            <a:xfrm>
              <a:off x="3742" y="1072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22" name="Oval 122"/>
            <p:cNvSpPr>
              <a:spLocks noChangeArrowheads="1"/>
            </p:cNvSpPr>
            <p:nvPr/>
          </p:nvSpPr>
          <p:spPr bwMode="auto">
            <a:xfrm>
              <a:off x="3969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23" name="Oval 123"/>
            <p:cNvSpPr>
              <a:spLocks noChangeArrowheads="1"/>
            </p:cNvSpPr>
            <p:nvPr/>
          </p:nvSpPr>
          <p:spPr bwMode="auto">
            <a:xfrm>
              <a:off x="4150" y="1118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24" name="Oval 124"/>
            <p:cNvSpPr>
              <a:spLocks noChangeArrowheads="1"/>
            </p:cNvSpPr>
            <p:nvPr/>
          </p:nvSpPr>
          <p:spPr bwMode="auto">
            <a:xfrm>
              <a:off x="4286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25" name="Oval 125"/>
            <p:cNvSpPr>
              <a:spLocks noChangeArrowheads="1"/>
            </p:cNvSpPr>
            <p:nvPr/>
          </p:nvSpPr>
          <p:spPr bwMode="auto">
            <a:xfrm>
              <a:off x="4468" y="1072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26" name="Oval 126"/>
            <p:cNvSpPr>
              <a:spLocks noChangeArrowheads="1"/>
            </p:cNvSpPr>
            <p:nvPr/>
          </p:nvSpPr>
          <p:spPr bwMode="auto">
            <a:xfrm>
              <a:off x="4694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27" name="Oval 127"/>
            <p:cNvSpPr>
              <a:spLocks noChangeArrowheads="1"/>
            </p:cNvSpPr>
            <p:nvPr/>
          </p:nvSpPr>
          <p:spPr bwMode="auto">
            <a:xfrm>
              <a:off x="4875" y="1118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28" name="Oval 128"/>
            <p:cNvSpPr>
              <a:spLocks noChangeArrowheads="1"/>
            </p:cNvSpPr>
            <p:nvPr/>
          </p:nvSpPr>
          <p:spPr bwMode="auto">
            <a:xfrm>
              <a:off x="5012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29" name="Oval 129"/>
            <p:cNvSpPr>
              <a:spLocks noChangeArrowheads="1"/>
            </p:cNvSpPr>
            <p:nvPr/>
          </p:nvSpPr>
          <p:spPr bwMode="auto">
            <a:xfrm>
              <a:off x="3197" y="846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30" name="Oval 130"/>
            <p:cNvSpPr>
              <a:spLocks noChangeArrowheads="1"/>
            </p:cNvSpPr>
            <p:nvPr/>
          </p:nvSpPr>
          <p:spPr bwMode="auto">
            <a:xfrm>
              <a:off x="3424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31" name="Oval 131"/>
            <p:cNvSpPr>
              <a:spLocks noChangeArrowheads="1"/>
            </p:cNvSpPr>
            <p:nvPr/>
          </p:nvSpPr>
          <p:spPr bwMode="auto">
            <a:xfrm>
              <a:off x="3606" y="891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32" name="Oval 132"/>
            <p:cNvSpPr>
              <a:spLocks noChangeArrowheads="1"/>
            </p:cNvSpPr>
            <p:nvPr/>
          </p:nvSpPr>
          <p:spPr bwMode="auto">
            <a:xfrm>
              <a:off x="3742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33" name="Oval 133"/>
            <p:cNvSpPr>
              <a:spLocks noChangeArrowheads="1"/>
            </p:cNvSpPr>
            <p:nvPr/>
          </p:nvSpPr>
          <p:spPr bwMode="auto">
            <a:xfrm>
              <a:off x="3924" y="846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34" name="Oval 134"/>
            <p:cNvSpPr>
              <a:spLocks noChangeArrowheads="1"/>
            </p:cNvSpPr>
            <p:nvPr/>
          </p:nvSpPr>
          <p:spPr bwMode="auto">
            <a:xfrm>
              <a:off x="4150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35" name="Oval 135"/>
            <p:cNvSpPr>
              <a:spLocks noChangeArrowheads="1"/>
            </p:cNvSpPr>
            <p:nvPr/>
          </p:nvSpPr>
          <p:spPr bwMode="auto">
            <a:xfrm>
              <a:off x="4331" y="891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36" name="Oval 136"/>
            <p:cNvSpPr>
              <a:spLocks noChangeArrowheads="1"/>
            </p:cNvSpPr>
            <p:nvPr/>
          </p:nvSpPr>
          <p:spPr bwMode="auto">
            <a:xfrm>
              <a:off x="4468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37" name="Oval 137"/>
            <p:cNvSpPr>
              <a:spLocks noChangeArrowheads="1"/>
            </p:cNvSpPr>
            <p:nvPr/>
          </p:nvSpPr>
          <p:spPr bwMode="auto">
            <a:xfrm>
              <a:off x="4649" y="846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38" name="Oval 138"/>
            <p:cNvSpPr>
              <a:spLocks noChangeArrowheads="1"/>
            </p:cNvSpPr>
            <p:nvPr/>
          </p:nvSpPr>
          <p:spPr bwMode="auto">
            <a:xfrm>
              <a:off x="4876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39" name="Oval 139"/>
            <p:cNvSpPr>
              <a:spLocks noChangeArrowheads="1"/>
            </p:cNvSpPr>
            <p:nvPr/>
          </p:nvSpPr>
          <p:spPr bwMode="auto">
            <a:xfrm>
              <a:off x="5057" y="891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40" name="Oval 140"/>
            <p:cNvSpPr>
              <a:spLocks noChangeArrowheads="1"/>
            </p:cNvSpPr>
            <p:nvPr/>
          </p:nvSpPr>
          <p:spPr bwMode="auto">
            <a:xfrm>
              <a:off x="3197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41" name="Oval 141"/>
            <p:cNvSpPr>
              <a:spLocks noChangeArrowheads="1"/>
            </p:cNvSpPr>
            <p:nvPr/>
          </p:nvSpPr>
          <p:spPr bwMode="auto">
            <a:xfrm>
              <a:off x="3424" y="710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42" name="Oval 142"/>
            <p:cNvSpPr>
              <a:spLocks noChangeArrowheads="1"/>
            </p:cNvSpPr>
            <p:nvPr/>
          </p:nvSpPr>
          <p:spPr bwMode="auto">
            <a:xfrm>
              <a:off x="3560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43" name="Oval 143"/>
            <p:cNvSpPr>
              <a:spLocks noChangeArrowheads="1"/>
            </p:cNvSpPr>
            <p:nvPr/>
          </p:nvSpPr>
          <p:spPr bwMode="auto">
            <a:xfrm>
              <a:off x="3742" y="664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44" name="Oval 144"/>
            <p:cNvSpPr>
              <a:spLocks noChangeArrowheads="1"/>
            </p:cNvSpPr>
            <p:nvPr/>
          </p:nvSpPr>
          <p:spPr bwMode="auto">
            <a:xfrm>
              <a:off x="3969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45" name="Oval 145"/>
            <p:cNvSpPr>
              <a:spLocks noChangeArrowheads="1"/>
            </p:cNvSpPr>
            <p:nvPr/>
          </p:nvSpPr>
          <p:spPr bwMode="auto">
            <a:xfrm>
              <a:off x="4150" y="710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46" name="Oval 146"/>
            <p:cNvSpPr>
              <a:spLocks noChangeArrowheads="1"/>
            </p:cNvSpPr>
            <p:nvPr/>
          </p:nvSpPr>
          <p:spPr bwMode="auto">
            <a:xfrm>
              <a:off x="4286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47" name="Oval 147"/>
            <p:cNvSpPr>
              <a:spLocks noChangeArrowheads="1"/>
            </p:cNvSpPr>
            <p:nvPr/>
          </p:nvSpPr>
          <p:spPr bwMode="auto">
            <a:xfrm>
              <a:off x="4468" y="664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48" name="Oval 148"/>
            <p:cNvSpPr>
              <a:spLocks noChangeArrowheads="1"/>
            </p:cNvSpPr>
            <p:nvPr/>
          </p:nvSpPr>
          <p:spPr bwMode="auto">
            <a:xfrm>
              <a:off x="4694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49" name="Oval 149"/>
            <p:cNvSpPr>
              <a:spLocks noChangeArrowheads="1"/>
            </p:cNvSpPr>
            <p:nvPr/>
          </p:nvSpPr>
          <p:spPr bwMode="auto">
            <a:xfrm>
              <a:off x="4875" y="710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50" name="Oval 150"/>
            <p:cNvSpPr>
              <a:spLocks noChangeArrowheads="1"/>
            </p:cNvSpPr>
            <p:nvPr/>
          </p:nvSpPr>
          <p:spPr bwMode="auto">
            <a:xfrm>
              <a:off x="5012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51369" name="Group 169"/>
          <p:cNvGrpSpPr>
            <a:grpSpLocks/>
          </p:cNvGrpSpPr>
          <p:nvPr/>
        </p:nvGrpSpPr>
        <p:grpSpPr bwMode="auto">
          <a:xfrm>
            <a:off x="4859338" y="1844675"/>
            <a:ext cx="2736850" cy="1042988"/>
            <a:chOff x="3061" y="1162"/>
            <a:chExt cx="1724" cy="657"/>
          </a:xfrm>
        </p:grpSpPr>
        <p:sp>
          <p:nvSpPr>
            <p:cNvPr id="51351" name="Text Box 151"/>
            <p:cNvSpPr txBox="1">
              <a:spLocks noChangeArrowheads="1"/>
            </p:cNvSpPr>
            <p:nvPr/>
          </p:nvSpPr>
          <p:spPr bwMode="auto">
            <a:xfrm>
              <a:off x="3061" y="1162"/>
              <a:ext cx="8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食盐水：</a:t>
              </a:r>
            </a:p>
          </p:txBody>
        </p:sp>
        <p:sp>
          <p:nvSpPr>
            <p:cNvPr id="51352" name="Oval 152"/>
            <p:cNvSpPr>
              <a:spLocks noChangeArrowheads="1"/>
            </p:cNvSpPr>
            <p:nvPr/>
          </p:nvSpPr>
          <p:spPr bwMode="auto">
            <a:xfrm>
              <a:off x="3868" y="1431"/>
              <a:ext cx="146" cy="139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53" name="Oval 153"/>
            <p:cNvSpPr>
              <a:spLocks noChangeArrowheads="1"/>
            </p:cNvSpPr>
            <p:nvPr/>
          </p:nvSpPr>
          <p:spPr bwMode="auto">
            <a:xfrm>
              <a:off x="3896" y="1298"/>
              <a:ext cx="73" cy="69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54" name="Oval 154"/>
            <p:cNvSpPr>
              <a:spLocks noChangeArrowheads="1"/>
            </p:cNvSpPr>
            <p:nvPr/>
          </p:nvSpPr>
          <p:spPr bwMode="auto">
            <a:xfrm>
              <a:off x="3878" y="1648"/>
              <a:ext cx="110" cy="104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55" name="Text Box 155"/>
            <p:cNvSpPr txBox="1">
              <a:spLocks noChangeArrowheads="1"/>
            </p:cNvSpPr>
            <p:nvPr/>
          </p:nvSpPr>
          <p:spPr bwMode="auto">
            <a:xfrm>
              <a:off x="4120" y="1162"/>
              <a:ext cx="42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Na</a:t>
              </a:r>
              <a:r>
                <a:rPr lang="en-US" altLang="zh-CN" baseline="30000"/>
                <a:t>+</a:t>
              </a:r>
              <a:endParaRPr lang="en-US" altLang="zh-CN"/>
            </a:p>
          </p:txBody>
        </p:sp>
        <p:sp>
          <p:nvSpPr>
            <p:cNvPr id="51356" name="Text Box 156"/>
            <p:cNvSpPr txBox="1">
              <a:spLocks noChangeArrowheads="1"/>
            </p:cNvSpPr>
            <p:nvPr/>
          </p:nvSpPr>
          <p:spPr bwMode="auto">
            <a:xfrm>
              <a:off x="4117" y="1344"/>
              <a:ext cx="351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Cl</a:t>
              </a:r>
              <a:r>
                <a:rPr lang="en-US" altLang="zh-CN" baseline="30000"/>
                <a:t>-</a:t>
              </a:r>
              <a:endParaRPr lang="en-US" altLang="zh-CN"/>
            </a:p>
          </p:txBody>
        </p:sp>
        <p:sp>
          <p:nvSpPr>
            <p:cNvPr id="51357" name="Rectangle 157"/>
            <p:cNvSpPr>
              <a:spLocks noChangeArrowheads="1"/>
            </p:cNvSpPr>
            <p:nvPr/>
          </p:nvSpPr>
          <p:spPr bwMode="auto">
            <a:xfrm>
              <a:off x="4093" y="1531"/>
              <a:ext cx="69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rgbClr val="FF0000"/>
                  </a:solidFill>
                </a:rPr>
                <a:t>水分子</a:t>
              </a:r>
            </a:p>
          </p:txBody>
        </p:sp>
      </p:grpSp>
      <p:sp>
        <p:nvSpPr>
          <p:cNvPr id="51360" name="Text Box 160"/>
          <p:cNvSpPr txBox="1">
            <a:spLocks noChangeArrowheads="1"/>
          </p:cNvSpPr>
          <p:nvPr/>
        </p:nvSpPr>
        <p:spPr bwMode="auto">
          <a:xfrm>
            <a:off x="179388" y="2492375"/>
            <a:ext cx="8496300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latin typeface="Arial" charset="0"/>
              </a:rPr>
              <a:t>【</a:t>
            </a:r>
            <a:r>
              <a:rPr lang="zh-CN" altLang="en-US">
                <a:latin typeface="Arial" charset="0"/>
              </a:rPr>
              <a:t>思考</a:t>
            </a:r>
            <a:r>
              <a:rPr lang="en-US" altLang="zh-CN">
                <a:latin typeface="Arial" charset="0"/>
              </a:rPr>
              <a:t>4】</a:t>
            </a:r>
          </a:p>
          <a:p>
            <a:pPr>
              <a:spcBef>
                <a:spcPct val="50000"/>
              </a:spcBef>
            </a:pPr>
            <a:r>
              <a:rPr lang="en-US" altLang="zh-CN">
                <a:latin typeface="Arial" charset="0"/>
              </a:rPr>
              <a:t>        </a:t>
            </a:r>
            <a:r>
              <a:rPr lang="zh-CN" altLang="en-US">
                <a:latin typeface="Arial" charset="0"/>
              </a:rPr>
              <a:t>蔗糖与氯化钠两种物质形成溶液后有什么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区别</a:t>
            </a:r>
            <a:r>
              <a:rPr lang="zh-CN" altLang="en-US">
                <a:latin typeface="Arial" charset="0"/>
              </a:rPr>
              <a:t>与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联系</a:t>
            </a:r>
            <a:r>
              <a:rPr lang="zh-CN" altLang="en-US">
                <a:latin typeface="Arial" charset="0"/>
              </a:rPr>
              <a:t>？</a:t>
            </a:r>
          </a:p>
        </p:txBody>
      </p:sp>
      <p:sp>
        <p:nvSpPr>
          <p:cNvPr id="51361" name="Text Box 161"/>
          <p:cNvSpPr txBox="1">
            <a:spLocks noChangeArrowheads="1"/>
          </p:cNvSpPr>
          <p:nvPr/>
        </p:nvSpPr>
        <p:spPr bwMode="auto">
          <a:xfrm>
            <a:off x="827088" y="3576638"/>
            <a:ext cx="7561262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Arial" charset="0"/>
              </a:rPr>
              <a:t>区别：</a:t>
            </a:r>
            <a:r>
              <a:rPr lang="zh-CN" altLang="en-US">
                <a:solidFill>
                  <a:srgbClr val="0000FF"/>
                </a:solidFill>
                <a:latin typeface="Arial" charset="0"/>
              </a:rPr>
              <a:t>蔗糖</a:t>
            </a:r>
            <a:r>
              <a:rPr lang="zh-CN" altLang="en-US">
                <a:latin typeface="Arial" charset="0"/>
              </a:rPr>
              <a:t>在水中是以</a:t>
            </a:r>
            <a:r>
              <a:rPr lang="zh-CN" altLang="en-US" u="sng">
                <a:latin typeface="Arial" charset="0"/>
              </a:rPr>
              <a:t>           </a:t>
            </a:r>
            <a:r>
              <a:rPr lang="zh-CN" altLang="en-US">
                <a:latin typeface="Arial" charset="0"/>
              </a:rPr>
              <a:t>形式存在，</a:t>
            </a:r>
          </a:p>
          <a:p>
            <a:pPr>
              <a:spcBef>
                <a:spcPct val="50000"/>
              </a:spcBef>
            </a:pPr>
            <a:r>
              <a:rPr lang="zh-CN" altLang="en-US">
                <a:latin typeface="Arial" charset="0"/>
              </a:rPr>
              <a:t>           而</a:t>
            </a:r>
            <a:r>
              <a:rPr lang="zh-CN" altLang="en-US">
                <a:solidFill>
                  <a:srgbClr val="0000FF"/>
                </a:solidFill>
                <a:latin typeface="Arial" charset="0"/>
              </a:rPr>
              <a:t>氯化钠</a:t>
            </a:r>
            <a:r>
              <a:rPr lang="zh-CN" altLang="en-US">
                <a:latin typeface="Arial" charset="0"/>
              </a:rPr>
              <a:t>则是以</a:t>
            </a:r>
            <a:r>
              <a:rPr lang="zh-CN" altLang="en-US" u="sng">
                <a:latin typeface="Arial" charset="0"/>
              </a:rPr>
              <a:t>           </a:t>
            </a:r>
            <a:r>
              <a:rPr lang="zh-CN" altLang="en-US">
                <a:latin typeface="Arial" charset="0"/>
              </a:rPr>
              <a:t>形式存在。</a:t>
            </a:r>
          </a:p>
        </p:txBody>
      </p:sp>
      <p:sp>
        <p:nvSpPr>
          <p:cNvPr id="51362" name="Text Box 162"/>
          <p:cNvSpPr txBox="1">
            <a:spLocks noChangeArrowheads="1"/>
          </p:cNvSpPr>
          <p:nvPr/>
        </p:nvSpPr>
        <p:spPr bwMode="auto">
          <a:xfrm>
            <a:off x="827088" y="4613275"/>
            <a:ext cx="7888316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>
                <a:latin typeface="Arial" charset="0"/>
              </a:rPr>
              <a:t>联系：两种溶液只要</a:t>
            </a:r>
            <a:r>
              <a:rPr lang="zh-CN" altLang="en-US" dirty="0">
                <a:solidFill>
                  <a:srgbClr val="FF0000"/>
                </a:solidFill>
                <a:latin typeface="Arial" charset="0"/>
              </a:rPr>
              <a:t>水分不被蒸发</a:t>
            </a:r>
            <a:r>
              <a:rPr lang="zh-CN" altLang="en-US" dirty="0">
                <a:latin typeface="Arial" charset="0"/>
              </a:rPr>
              <a:t>，</a:t>
            </a:r>
            <a:r>
              <a:rPr lang="zh-CN" altLang="en-US" dirty="0">
                <a:solidFill>
                  <a:srgbClr val="FF0000"/>
                </a:solidFill>
                <a:latin typeface="Arial" charset="0"/>
              </a:rPr>
              <a:t>温度不发生变化</a:t>
            </a:r>
            <a:r>
              <a:rPr lang="zh-CN" altLang="en-US" dirty="0">
                <a:latin typeface="Arial" charset="0"/>
              </a:rPr>
              <a:t>，</a:t>
            </a:r>
          </a:p>
          <a:p>
            <a:pPr>
              <a:spcBef>
                <a:spcPct val="50000"/>
              </a:spcBef>
            </a:pPr>
            <a:r>
              <a:rPr lang="zh-CN" altLang="en-US" dirty="0">
                <a:latin typeface="Arial" charset="0"/>
              </a:rPr>
              <a:t>          蔗糖或氯化钠与水不会分离，取出其中</a:t>
            </a:r>
            <a:r>
              <a:rPr lang="zh-CN" altLang="en-US" dirty="0">
                <a:solidFill>
                  <a:srgbClr val="FF0000"/>
                </a:solidFill>
                <a:latin typeface="Arial" charset="0"/>
              </a:rPr>
              <a:t>任意一部</a:t>
            </a:r>
          </a:p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FF0000"/>
                </a:solidFill>
                <a:latin typeface="Arial" charset="0"/>
              </a:rPr>
              <a:t>          分</a:t>
            </a:r>
            <a:r>
              <a:rPr lang="zh-CN" altLang="en-US" dirty="0">
                <a:latin typeface="Arial" charset="0"/>
              </a:rPr>
              <a:t>进行比较，它们的</a:t>
            </a:r>
            <a:r>
              <a:rPr lang="zh-CN" altLang="en-US" dirty="0">
                <a:solidFill>
                  <a:srgbClr val="0000CC"/>
                </a:solidFill>
                <a:latin typeface="Arial" charset="0"/>
              </a:rPr>
              <a:t>组成</a:t>
            </a:r>
            <a:r>
              <a:rPr lang="zh-CN" altLang="en-US" dirty="0">
                <a:latin typeface="Arial" charset="0"/>
              </a:rPr>
              <a:t>完全</a:t>
            </a:r>
            <a:r>
              <a:rPr lang="zh-CN" altLang="en-US" u="sng" dirty="0">
                <a:latin typeface="Arial" charset="0"/>
              </a:rPr>
              <a:t>             </a:t>
            </a:r>
            <a:r>
              <a:rPr lang="zh-CN" altLang="en-US" dirty="0">
                <a:latin typeface="Arial" charset="0"/>
              </a:rPr>
              <a:t>（填“相同” </a:t>
            </a:r>
          </a:p>
          <a:p>
            <a:pPr>
              <a:spcBef>
                <a:spcPct val="50000"/>
              </a:spcBef>
            </a:pPr>
            <a:r>
              <a:rPr lang="zh-CN" altLang="en-US" dirty="0">
                <a:latin typeface="Arial" charset="0"/>
              </a:rPr>
              <a:t>          或“不相同”）。</a:t>
            </a:r>
          </a:p>
        </p:txBody>
      </p:sp>
      <p:sp>
        <p:nvSpPr>
          <p:cNvPr id="51363" name="Text Box 163"/>
          <p:cNvSpPr txBox="1">
            <a:spLocks noChangeArrowheads="1"/>
          </p:cNvSpPr>
          <p:nvPr/>
        </p:nvSpPr>
        <p:spPr bwMode="auto">
          <a:xfrm>
            <a:off x="3835400" y="6257925"/>
            <a:ext cx="3232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**</a:t>
            </a:r>
            <a:r>
              <a:rPr lang="zh-CN" altLang="en-US">
                <a:solidFill>
                  <a:srgbClr val="0000FF"/>
                </a:solidFill>
              </a:rPr>
              <a:t>两混合物都是</a:t>
            </a:r>
            <a:r>
              <a:rPr lang="zh-CN" altLang="en-US">
                <a:solidFill>
                  <a:srgbClr val="FF0000"/>
                </a:solidFill>
              </a:rPr>
              <a:t>稳定的</a:t>
            </a:r>
          </a:p>
        </p:txBody>
      </p:sp>
      <p:sp>
        <p:nvSpPr>
          <p:cNvPr id="51364" name="Rectangle 164"/>
          <p:cNvSpPr>
            <a:spLocks noChangeArrowheads="1"/>
          </p:cNvSpPr>
          <p:nvPr/>
        </p:nvSpPr>
        <p:spPr bwMode="auto">
          <a:xfrm>
            <a:off x="7092950" y="6237288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、均一的</a:t>
            </a:r>
          </a:p>
        </p:txBody>
      </p:sp>
      <p:sp>
        <p:nvSpPr>
          <p:cNvPr id="51370" name="Rectangle 170"/>
          <p:cNvSpPr>
            <a:spLocks noChangeArrowheads="1"/>
          </p:cNvSpPr>
          <p:nvPr/>
        </p:nvSpPr>
        <p:spPr bwMode="auto">
          <a:xfrm>
            <a:off x="4067175" y="3500438"/>
            <a:ext cx="1009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分子</a:t>
            </a:r>
          </a:p>
        </p:txBody>
      </p:sp>
      <p:sp>
        <p:nvSpPr>
          <p:cNvPr id="51372" name="Rectangle 172"/>
          <p:cNvSpPr>
            <a:spLocks noChangeArrowheads="1"/>
          </p:cNvSpPr>
          <p:nvPr/>
        </p:nvSpPr>
        <p:spPr bwMode="auto">
          <a:xfrm>
            <a:off x="4052888" y="4051300"/>
            <a:ext cx="10239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离子</a:t>
            </a:r>
          </a:p>
        </p:txBody>
      </p:sp>
      <p:sp>
        <p:nvSpPr>
          <p:cNvPr id="51373" name="Rectangle 173"/>
          <p:cNvSpPr>
            <a:spLocks noChangeArrowheads="1"/>
          </p:cNvSpPr>
          <p:nvPr/>
        </p:nvSpPr>
        <p:spPr bwMode="auto">
          <a:xfrm>
            <a:off x="5940425" y="5635625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相同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1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1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51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51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51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51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51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61" grpId="0"/>
      <p:bldP spid="51362" grpId="0"/>
      <p:bldP spid="51363" grpId="0"/>
      <p:bldP spid="51364" grpId="0"/>
      <p:bldP spid="51370" grpId="0"/>
      <p:bldP spid="51372" grpId="0"/>
      <p:bldP spid="5137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468313" y="2433638"/>
            <a:ext cx="1943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/>
              <a:t>    1</a:t>
            </a:r>
            <a:r>
              <a:rPr kumimoji="1" lang="zh-CN" altLang="en-US"/>
              <a:t>、概念：</a:t>
            </a:r>
            <a:endParaRPr kumimoji="1" lang="zh-CN" altLang="en-US">
              <a:solidFill>
                <a:srgbClr val="FF0000"/>
              </a:solidFill>
            </a:endParaRP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755650" y="3465513"/>
            <a:ext cx="4321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/>
              <a:t>2</a:t>
            </a:r>
            <a:r>
              <a:rPr kumimoji="1" lang="zh-CN" altLang="en-US"/>
              <a:t>、溶液的组成：</a:t>
            </a: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2700338" y="4689475"/>
            <a:ext cx="2520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/>
              <a:t>被溶解的物质。</a:t>
            </a:r>
          </a:p>
        </p:txBody>
      </p:sp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3779838" y="5251450"/>
            <a:ext cx="22336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>
                <a:solidFill>
                  <a:srgbClr val="0000FF"/>
                </a:solidFill>
              </a:rPr>
              <a:t>a</a:t>
            </a:r>
            <a:r>
              <a:rPr kumimoji="1" lang="zh-CN" altLang="en-US">
                <a:solidFill>
                  <a:srgbClr val="0000FF"/>
                </a:solidFill>
              </a:rPr>
              <a:t>、均一性</a:t>
            </a:r>
          </a:p>
        </p:txBody>
      </p:sp>
      <p:sp>
        <p:nvSpPr>
          <p:cNvPr id="5130" name="Rectangle 10"/>
          <p:cNvSpPr>
            <a:spLocks noChangeArrowheads="1"/>
          </p:cNvSpPr>
          <p:nvPr/>
        </p:nvSpPr>
        <p:spPr bwMode="auto">
          <a:xfrm>
            <a:off x="5508625" y="5251450"/>
            <a:ext cx="15732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>
                <a:solidFill>
                  <a:srgbClr val="0000FF"/>
                </a:solidFill>
              </a:rPr>
              <a:t>b</a:t>
            </a:r>
            <a:r>
              <a:rPr kumimoji="1" lang="zh-CN" altLang="en-US">
                <a:solidFill>
                  <a:srgbClr val="0000FF"/>
                </a:solidFill>
              </a:rPr>
              <a:t>、稳定性</a:t>
            </a:r>
          </a:p>
        </p:txBody>
      </p:sp>
      <p:sp>
        <p:nvSpPr>
          <p:cNvPr id="5132" name="Rectangle 12"/>
          <p:cNvSpPr>
            <a:spLocks noChangeArrowheads="1"/>
          </p:cNvSpPr>
          <p:nvPr/>
        </p:nvSpPr>
        <p:spPr bwMode="auto">
          <a:xfrm>
            <a:off x="3203575" y="3429000"/>
            <a:ext cx="5111750" cy="466725"/>
          </a:xfrm>
          <a:prstGeom prst="rect">
            <a:avLst/>
          </a:prstGeom>
          <a:solidFill>
            <a:srgbClr val="0000FF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chemeClr val="bg1"/>
                </a:solidFill>
              </a:rPr>
              <a:t>m</a:t>
            </a:r>
            <a:r>
              <a:rPr kumimoji="1" lang="zh-CN" altLang="en-US">
                <a:solidFill>
                  <a:schemeClr val="bg1"/>
                </a:solidFill>
              </a:rPr>
              <a:t>（溶</a:t>
            </a:r>
            <a:r>
              <a:rPr kumimoji="1" lang="zh-CN" altLang="zh-CN">
                <a:solidFill>
                  <a:schemeClr val="bg1"/>
                </a:solidFill>
              </a:rPr>
              <a:t>液</a:t>
            </a:r>
            <a:r>
              <a:rPr kumimoji="1" lang="zh-CN" altLang="en-US">
                <a:solidFill>
                  <a:schemeClr val="bg1"/>
                </a:solidFill>
              </a:rPr>
              <a:t>）</a:t>
            </a:r>
            <a:r>
              <a:rPr kumimoji="1" lang="zh-CN" altLang="zh-CN">
                <a:solidFill>
                  <a:schemeClr val="bg1"/>
                </a:solidFill>
              </a:rPr>
              <a:t>=</a:t>
            </a:r>
            <a:r>
              <a:rPr kumimoji="1" lang="en-US" altLang="zh-CN">
                <a:solidFill>
                  <a:schemeClr val="bg1"/>
                </a:solidFill>
              </a:rPr>
              <a:t>  m</a:t>
            </a:r>
            <a:r>
              <a:rPr kumimoji="1" lang="zh-CN" altLang="en-US">
                <a:solidFill>
                  <a:schemeClr val="bg1"/>
                </a:solidFill>
              </a:rPr>
              <a:t>（溶</a:t>
            </a:r>
            <a:r>
              <a:rPr kumimoji="1" lang="zh-CN" altLang="zh-CN">
                <a:solidFill>
                  <a:schemeClr val="bg1"/>
                </a:solidFill>
              </a:rPr>
              <a:t>剂</a:t>
            </a:r>
            <a:r>
              <a:rPr kumimoji="1" lang="zh-CN" altLang="en-US">
                <a:solidFill>
                  <a:schemeClr val="bg1"/>
                </a:solidFill>
              </a:rPr>
              <a:t>）</a:t>
            </a:r>
            <a:r>
              <a:rPr kumimoji="1" lang="zh-CN" altLang="zh-CN">
                <a:solidFill>
                  <a:schemeClr val="bg1"/>
                </a:solidFill>
              </a:rPr>
              <a:t>+</a:t>
            </a:r>
            <a:r>
              <a:rPr kumimoji="1" lang="en-US" altLang="zh-CN">
                <a:solidFill>
                  <a:schemeClr val="bg1"/>
                </a:solidFill>
              </a:rPr>
              <a:t>m</a:t>
            </a:r>
            <a:r>
              <a:rPr kumimoji="1" lang="zh-CN" altLang="en-US">
                <a:solidFill>
                  <a:schemeClr val="bg1"/>
                </a:solidFill>
              </a:rPr>
              <a:t>（溶质）  </a:t>
            </a:r>
          </a:p>
        </p:txBody>
      </p:sp>
      <p:sp>
        <p:nvSpPr>
          <p:cNvPr id="5134" name="Text Box 14">
            <a:hlinkClick r:id="rId2"/>
          </p:cNvPr>
          <p:cNvSpPr txBox="1">
            <a:spLocks noChangeArrowheads="1"/>
          </p:cNvSpPr>
          <p:nvPr/>
        </p:nvSpPr>
        <p:spPr bwMode="auto">
          <a:xfrm>
            <a:off x="611188" y="1857375"/>
            <a:ext cx="2736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latin typeface="Arial" charset="0"/>
              </a:rPr>
              <a:t>一、什么是溶液？</a:t>
            </a:r>
          </a:p>
        </p:txBody>
      </p:sp>
      <p:sp>
        <p:nvSpPr>
          <p:cNvPr id="5135" name="Rectangle 15"/>
          <p:cNvSpPr>
            <a:spLocks noChangeArrowheads="1"/>
          </p:cNvSpPr>
          <p:nvPr/>
        </p:nvSpPr>
        <p:spPr bwMode="auto">
          <a:xfrm>
            <a:off x="2286000" y="2457450"/>
            <a:ext cx="63182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/>
              <a:t>一种或几种物质</a:t>
            </a:r>
            <a:r>
              <a:rPr kumimoji="1" lang="zh-CN" altLang="en-US">
                <a:solidFill>
                  <a:srgbClr val="FF0000"/>
                </a:solidFill>
              </a:rPr>
              <a:t>分散到</a:t>
            </a:r>
            <a:r>
              <a:rPr kumimoji="1" lang="zh-CN" altLang="en-US"/>
              <a:t>另一种物质</a:t>
            </a:r>
            <a:r>
              <a:rPr kumimoji="1" lang="zh-CN" altLang="en-US">
                <a:solidFill>
                  <a:srgbClr val="FF0000"/>
                </a:solidFill>
              </a:rPr>
              <a:t>里，形成</a:t>
            </a:r>
          </a:p>
          <a:p>
            <a:r>
              <a:rPr kumimoji="1" lang="zh-CN" altLang="en-US">
                <a:solidFill>
                  <a:srgbClr val="0000FF"/>
                </a:solidFill>
              </a:rPr>
              <a:t>均一</a:t>
            </a:r>
            <a:r>
              <a:rPr kumimoji="1" lang="zh-CN" altLang="en-US"/>
              <a:t>的、</a:t>
            </a:r>
            <a:r>
              <a:rPr kumimoji="1" lang="zh-CN" altLang="en-US">
                <a:solidFill>
                  <a:srgbClr val="0000FF"/>
                </a:solidFill>
              </a:rPr>
              <a:t>稳定</a:t>
            </a:r>
            <a:r>
              <a:rPr kumimoji="1" lang="zh-CN" altLang="en-US"/>
              <a:t>的</a:t>
            </a:r>
            <a:r>
              <a:rPr kumimoji="1" lang="zh-CN" altLang="en-US">
                <a:solidFill>
                  <a:srgbClr val="FF0000"/>
                </a:solidFill>
              </a:rPr>
              <a:t>混合物。</a:t>
            </a:r>
          </a:p>
        </p:txBody>
      </p:sp>
      <p:sp>
        <p:nvSpPr>
          <p:cNvPr id="5136" name="Rectangle 16"/>
          <p:cNvSpPr>
            <a:spLocks noChangeArrowheads="1"/>
          </p:cNvSpPr>
          <p:nvPr/>
        </p:nvSpPr>
        <p:spPr bwMode="auto">
          <a:xfrm>
            <a:off x="1287463" y="4713288"/>
            <a:ext cx="15732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/>
              <a:t>b</a:t>
            </a:r>
            <a:r>
              <a:rPr kumimoji="1" lang="zh-CN" altLang="en-US"/>
              <a:t>、溶质：</a:t>
            </a:r>
          </a:p>
        </p:txBody>
      </p:sp>
      <p:sp>
        <p:nvSpPr>
          <p:cNvPr id="5137" name="Rectangle 17"/>
          <p:cNvSpPr>
            <a:spLocks noChangeArrowheads="1"/>
          </p:cNvSpPr>
          <p:nvPr/>
        </p:nvSpPr>
        <p:spPr bwMode="auto">
          <a:xfrm>
            <a:off x="1258888" y="4154488"/>
            <a:ext cx="1555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/>
              <a:t>a</a:t>
            </a:r>
            <a:r>
              <a:rPr kumimoji="1" lang="zh-CN" altLang="en-US"/>
              <a:t>、溶剂：</a:t>
            </a:r>
          </a:p>
        </p:txBody>
      </p:sp>
      <p:sp>
        <p:nvSpPr>
          <p:cNvPr id="5138" name="Rectangle 18"/>
          <p:cNvSpPr>
            <a:spLocks noChangeArrowheads="1"/>
          </p:cNvSpPr>
          <p:nvPr/>
        </p:nvSpPr>
        <p:spPr bwMode="auto">
          <a:xfrm>
            <a:off x="2700338" y="4113213"/>
            <a:ext cx="3536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能溶解其它物质的物质。</a:t>
            </a: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684213" y="5276850"/>
            <a:ext cx="3384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/>
              <a:t>  3</a:t>
            </a:r>
            <a:r>
              <a:rPr kumimoji="1" lang="zh-CN" altLang="en-US"/>
              <a:t>、溶液的宏观特征：</a:t>
            </a:r>
          </a:p>
        </p:txBody>
      </p:sp>
      <p:sp>
        <p:nvSpPr>
          <p:cNvPr id="5141" name="WordArt 21"/>
          <p:cNvSpPr>
            <a:spLocks noChangeArrowheads="1" noChangeShapeType="1" noTextEdit="1"/>
          </p:cNvSpPr>
          <p:nvPr/>
        </p:nvSpPr>
        <p:spPr bwMode="auto">
          <a:xfrm>
            <a:off x="1692275" y="549275"/>
            <a:ext cx="5832475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 </a:t>
            </a:r>
            <a:r>
              <a:rPr lang="en-US" altLang="zh-CN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1     </a:t>
            </a: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溶液的形成</a:t>
            </a:r>
          </a:p>
        </p:txBody>
      </p:sp>
      <p:sp>
        <p:nvSpPr>
          <p:cNvPr id="5142" name="Text Box 22"/>
          <p:cNvSpPr txBox="1">
            <a:spLocks noChangeArrowheads="1"/>
          </p:cNvSpPr>
          <p:nvPr/>
        </p:nvSpPr>
        <p:spPr bwMode="auto">
          <a:xfrm>
            <a:off x="6011863" y="4124325"/>
            <a:ext cx="292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如：水、酒精、汽油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5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7" grpId="0"/>
      <p:bldP spid="5128" grpId="1"/>
      <p:bldP spid="5129" grpId="0"/>
      <p:bldP spid="5130" grpId="0"/>
      <p:bldP spid="5132" grpId="0" animBg="1"/>
      <p:bldP spid="5135" grpId="0"/>
      <p:bldP spid="5136" grpId="0"/>
      <p:bldP spid="5137" grpId="0"/>
      <p:bldP spid="5138" grpId="0"/>
      <p:bldP spid="5124" grpId="0"/>
      <p:bldP spid="514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034" name="Group 98"/>
          <p:cNvGraphicFramePr>
            <a:graphicFrameLocks noGrp="1"/>
          </p:cNvGraphicFramePr>
          <p:nvPr/>
        </p:nvGraphicFramePr>
        <p:xfrm>
          <a:off x="395288" y="1412875"/>
          <a:ext cx="8280400" cy="1936750"/>
        </p:xfrm>
        <a:graphic>
          <a:graphicData uri="http://schemas.openxmlformats.org/drawingml/2006/table">
            <a:tbl>
              <a:tblPr/>
              <a:tblGrid>
                <a:gridCol w="2016125"/>
                <a:gridCol w="1079500"/>
                <a:gridCol w="865187"/>
                <a:gridCol w="2232025"/>
                <a:gridCol w="1150938"/>
                <a:gridCol w="936625"/>
              </a:tblGrid>
              <a:tr h="3063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蔗糖溶液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碘的酒精溶液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氯化钠溶液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硫酸铜溶液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油脂的汽油溶液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氢氧化钠溶液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39990" name="Group 54"/>
          <p:cNvGrpSpPr>
            <a:grpSpLocks/>
          </p:cNvGrpSpPr>
          <p:nvPr/>
        </p:nvGrpSpPr>
        <p:grpSpPr bwMode="auto">
          <a:xfrm>
            <a:off x="250825" y="3644900"/>
            <a:ext cx="8637588" cy="1766888"/>
            <a:chOff x="295" y="297"/>
            <a:chExt cx="5441" cy="902"/>
          </a:xfrm>
        </p:grpSpPr>
        <p:sp>
          <p:nvSpPr>
            <p:cNvPr id="39991" name="Text Box 55"/>
            <p:cNvSpPr txBox="1">
              <a:spLocks noChangeArrowheads="1"/>
            </p:cNvSpPr>
            <p:nvPr/>
          </p:nvSpPr>
          <p:spPr bwMode="auto">
            <a:xfrm>
              <a:off x="295" y="297"/>
              <a:ext cx="980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【</a:t>
              </a:r>
              <a:r>
                <a:rPr lang="zh-CN" altLang="en-US"/>
                <a:t>思考</a:t>
              </a:r>
              <a:r>
                <a:rPr lang="en-US" altLang="zh-CN"/>
                <a:t>5】</a:t>
              </a:r>
            </a:p>
          </p:txBody>
        </p:sp>
        <p:sp>
          <p:nvSpPr>
            <p:cNvPr id="39992" name="Text Box 56"/>
            <p:cNvSpPr txBox="1">
              <a:spLocks noChangeArrowheads="1"/>
            </p:cNvSpPr>
            <p:nvPr/>
          </p:nvSpPr>
          <p:spPr bwMode="auto">
            <a:xfrm>
              <a:off x="340" y="602"/>
              <a:ext cx="5396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1</a:t>
              </a:r>
              <a:r>
                <a:rPr lang="zh-CN" altLang="en-US"/>
                <a:t>、溶液一定是无色透明的吗？无色透明的液体一定是溶液吗？</a:t>
              </a:r>
            </a:p>
          </p:txBody>
        </p:sp>
        <p:sp>
          <p:nvSpPr>
            <p:cNvPr id="39993" name="Text Box 57"/>
            <p:cNvSpPr txBox="1">
              <a:spLocks noChangeArrowheads="1"/>
            </p:cNvSpPr>
            <p:nvPr/>
          </p:nvSpPr>
          <p:spPr bwMode="auto">
            <a:xfrm>
              <a:off x="340" y="965"/>
              <a:ext cx="4628" cy="2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2</a:t>
              </a:r>
              <a:r>
                <a:rPr lang="zh-CN" altLang="en-US"/>
                <a:t>、溶液一定是均一的吗？均一的液体一定是溶液吗？</a:t>
              </a:r>
            </a:p>
          </p:txBody>
        </p:sp>
      </p:grpSp>
      <p:sp>
        <p:nvSpPr>
          <p:cNvPr id="39998" name="Text Box 62"/>
          <p:cNvSpPr txBox="1">
            <a:spLocks noChangeArrowheads="1"/>
          </p:cNvSpPr>
          <p:nvPr/>
        </p:nvSpPr>
        <p:spPr bwMode="auto">
          <a:xfrm>
            <a:off x="611188" y="620713"/>
            <a:ext cx="5365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练习</a:t>
            </a:r>
            <a:r>
              <a:rPr lang="en-US" altLang="zh-CN"/>
              <a:t>】</a:t>
            </a:r>
            <a:r>
              <a:rPr lang="zh-CN" altLang="en-US"/>
              <a:t>指出下列溶液中的溶质和溶剂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9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33" name="Rectangle 9"/>
          <p:cNvSpPr>
            <a:spLocks noChangeArrowheads="1"/>
          </p:cNvSpPr>
          <p:nvPr/>
        </p:nvSpPr>
        <p:spPr bwMode="auto">
          <a:xfrm>
            <a:off x="250825" y="450850"/>
            <a:ext cx="85661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6】</a:t>
            </a:r>
            <a:r>
              <a:rPr lang="zh-CN" altLang="en-US"/>
              <a:t>不同物质在同种溶剂中的溶解情况一样吗？同种物质</a:t>
            </a:r>
          </a:p>
          <a:p>
            <a:r>
              <a:rPr lang="zh-CN" altLang="en-US"/>
              <a:t>                   在不同种溶剂中的溶解情况又会一样吗？</a:t>
            </a:r>
          </a:p>
        </p:txBody>
      </p:sp>
      <p:grpSp>
        <p:nvGrpSpPr>
          <p:cNvPr id="52246" name="Group 22"/>
          <p:cNvGrpSpPr>
            <a:grpSpLocks/>
          </p:cNvGrpSpPr>
          <p:nvPr/>
        </p:nvGrpSpPr>
        <p:grpSpPr bwMode="auto">
          <a:xfrm>
            <a:off x="250825" y="1212850"/>
            <a:ext cx="7500938" cy="2000250"/>
            <a:chOff x="152" y="812"/>
            <a:chExt cx="4725" cy="1260"/>
          </a:xfrm>
        </p:grpSpPr>
        <p:pic>
          <p:nvPicPr>
            <p:cNvPr id="52244" name="Picture 20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48" y="1162"/>
              <a:ext cx="4129" cy="910"/>
            </a:xfrm>
            <a:prstGeom prst="rect">
              <a:avLst/>
            </a:prstGeom>
            <a:noFill/>
          </p:spPr>
        </p:pic>
        <p:sp>
          <p:nvSpPr>
            <p:cNvPr id="52245" name="Text Box 21"/>
            <p:cNvSpPr txBox="1">
              <a:spLocks noChangeArrowheads="1"/>
            </p:cNvSpPr>
            <p:nvPr/>
          </p:nvSpPr>
          <p:spPr bwMode="auto">
            <a:xfrm>
              <a:off x="152" y="812"/>
              <a:ext cx="114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【</a:t>
              </a:r>
              <a:r>
                <a:rPr lang="zh-CN" altLang="en-US"/>
                <a:t>实验</a:t>
              </a:r>
              <a:r>
                <a:rPr lang="en-US" altLang="zh-CN"/>
                <a:t>9-2】</a:t>
              </a:r>
            </a:p>
          </p:txBody>
        </p:sp>
      </p:grpSp>
      <p:graphicFrame>
        <p:nvGraphicFramePr>
          <p:cNvPr id="52286" name="Group 62"/>
          <p:cNvGraphicFramePr>
            <a:graphicFrameLocks noGrp="1"/>
          </p:cNvGraphicFramePr>
          <p:nvPr/>
        </p:nvGraphicFramePr>
        <p:xfrm>
          <a:off x="395288" y="3429000"/>
          <a:ext cx="8497887" cy="2736850"/>
        </p:xfrm>
        <a:graphic>
          <a:graphicData uri="http://schemas.openxmlformats.org/drawingml/2006/table">
            <a:tbl>
              <a:tblPr/>
              <a:tblGrid>
                <a:gridCol w="1728787"/>
                <a:gridCol w="1152525"/>
                <a:gridCol w="5616575"/>
              </a:tblGrid>
              <a:tr h="542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溶质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现象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碘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碘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汽油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高锰酸钾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5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高锰酸钾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汽油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2281" name="Text Box 57"/>
          <p:cNvSpPr txBox="1">
            <a:spLocks noChangeArrowheads="1"/>
          </p:cNvSpPr>
          <p:nvPr/>
        </p:nvSpPr>
        <p:spPr bwMode="auto">
          <a:xfrm>
            <a:off x="3348038" y="4005263"/>
            <a:ext cx="420660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00CC"/>
                </a:solidFill>
              </a:rPr>
              <a:t>碘几乎不</a:t>
            </a:r>
            <a:r>
              <a:rPr lang="zh-CN" altLang="en-US" dirty="0" smtClean="0">
                <a:solidFill>
                  <a:srgbClr val="0000CC"/>
                </a:solidFill>
              </a:rPr>
              <a:t>溶解</a:t>
            </a:r>
            <a:r>
              <a:rPr lang="zh-CN" altLang="en-US" dirty="0" smtClean="0">
                <a:solidFill>
                  <a:srgbClr val="FF0000"/>
                </a:solidFill>
              </a:rPr>
              <a:t>或没有明显变化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52282" name="Text Box 58"/>
          <p:cNvSpPr txBox="1">
            <a:spLocks noChangeArrowheads="1"/>
          </p:cNvSpPr>
          <p:nvPr/>
        </p:nvSpPr>
        <p:spPr bwMode="auto">
          <a:xfrm>
            <a:off x="3348038" y="4556125"/>
            <a:ext cx="3232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碘溶解，溶液呈现棕色</a:t>
            </a:r>
          </a:p>
        </p:txBody>
      </p:sp>
      <p:sp>
        <p:nvSpPr>
          <p:cNvPr id="52283" name="Text Box 59"/>
          <p:cNvSpPr txBox="1">
            <a:spLocks noChangeArrowheads="1"/>
          </p:cNvSpPr>
          <p:nvPr/>
        </p:nvSpPr>
        <p:spPr bwMode="auto">
          <a:xfrm>
            <a:off x="3348038" y="5084763"/>
            <a:ext cx="4451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高锰酸钾溶解，溶液呈现紫红色</a:t>
            </a:r>
          </a:p>
        </p:txBody>
      </p:sp>
      <p:sp>
        <p:nvSpPr>
          <p:cNvPr id="52284" name="Text Box 60"/>
          <p:cNvSpPr txBox="1">
            <a:spLocks noChangeArrowheads="1"/>
          </p:cNvSpPr>
          <p:nvPr/>
        </p:nvSpPr>
        <p:spPr bwMode="auto">
          <a:xfrm>
            <a:off x="3348038" y="5635625"/>
            <a:ext cx="2317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高锰酸钾不溶解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2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2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2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2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2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2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2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52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52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52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81" grpId="0"/>
      <p:bldP spid="52282" grpId="0"/>
      <p:bldP spid="52283" grpId="0"/>
      <p:bldP spid="5228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1" name="Text Box 5"/>
          <p:cNvSpPr txBox="1">
            <a:spLocks noChangeArrowheads="1"/>
          </p:cNvSpPr>
          <p:nvPr/>
        </p:nvSpPr>
        <p:spPr bwMode="auto">
          <a:xfrm>
            <a:off x="254000" y="3527425"/>
            <a:ext cx="85661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7】</a:t>
            </a:r>
            <a:r>
              <a:rPr lang="zh-CN" altLang="en-US"/>
              <a:t>本试验中共有几组对比？每一组对比分别控制了什么</a:t>
            </a:r>
          </a:p>
          <a:p>
            <a:r>
              <a:rPr lang="zh-CN" altLang="en-US"/>
              <a:t>                  变量？</a:t>
            </a:r>
          </a:p>
        </p:txBody>
      </p:sp>
      <p:sp>
        <p:nvSpPr>
          <p:cNvPr id="55302" name="Text Box 6"/>
          <p:cNvSpPr txBox="1">
            <a:spLocks noChangeArrowheads="1"/>
          </p:cNvSpPr>
          <p:nvPr/>
        </p:nvSpPr>
        <p:spPr bwMode="auto">
          <a:xfrm>
            <a:off x="2771775" y="3862388"/>
            <a:ext cx="4756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各组对比中的变量又分别是什么？</a:t>
            </a:r>
          </a:p>
        </p:txBody>
      </p:sp>
      <p:sp>
        <p:nvSpPr>
          <p:cNvPr id="55308" name="Rectangle 12"/>
          <p:cNvSpPr>
            <a:spLocks noChangeArrowheads="1"/>
          </p:cNvSpPr>
          <p:nvPr/>
        </p:nvSpPr>
        <p:spPr bwMode="auto">
          <a:xfrm>
            <a:off x="250825" y="450850"/>
            <a:ext cx="85661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6】</a:t>
            </a:r>
            <a:r>
              <a:rPr lang="zh-CN" altLang="en-US"/>
              <a:t>不同物质在同种溶剂中的溶解情况一样吗？同种物质</a:t>
            </a:r>
          </a:p>
          <a:p>
            <a:r>
              <a:rPr lang="zh-CN" altLang="en-US"/>
              <a:t>                   在不同种溶剂中的溶解情况又会一样吗？</a:t>
            </a:r>
          </a:p>
        </p:txBody>
      </p:sp>
      <p:grpSp>
        <p:nvGrpSpPr>
          <p:cNvPr id="55309" name="Group 13"/>
          <p:cNvGrpSpPr>
            <a:grpSpLocks/>
          </p:cNvGrpSpPr>
          <p:nvPr/>
        </p:nvGrpSpPr>
        <p:grpSpPr bwMode="auto">
          <a:xfrm>
            <a:off x="250825" y="1212850"/>
            <a:ext cx="7500938" cy="2000250"/>
            <a:chOff x="152" y="812"/>
            <a:chExt cx="4725" cy="1260"/>
          </a:xfrm>
        </p:grpSpPr>
        <p:pic>
          <p:nvPicPr>
            <p:cNvPr id="55310" name="Picture 14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48" y="1162"/>
              <a:ext cx="4129" cy="910"/>
            </a:xfrm>
            <a:prstGeom prst="rect">
              <a:avLst/>
            </a:prstGeom>
            <a:noFill/>
          </p:spPr>
        </p:pic>
        <p:sp>
          <p:nvSpPr>
            <p:cNvPr id="55311" name="Text Box 15"/>
            <p:cNvSpPr txBox="1">
              <a:spLocks noChangeArrowheads="1"/>
            </p:cNvSpPr>
            <p:nvPr/>
          </p:nvSpPr>
          <p:spPr bwMode="auto">
            <a:xfrm>
              <a:off x="152" y="812"/>
              <a:ext cx="114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【</a:t>
              </a:r>
              <a:r>
                <a:rPr lang="zh-CN" altLang="en-US"/>
                <a:t>实验</a:t>
              </a:r>
              <a:r>
                <a:rPr lang="en-US" altLang="zh-CN"/>
                <a:t>9-2】</a:t>
              </a:r>
            </a:p>
          </p:txBody>
        </p:sp>
      </p:grpSp>
      <p:sp>
        <p:nvSpPr>
          <p:cNvPr id="55312" name="Rectangle 16"/>
          <p:cNvSpPr>
            <a:spLocks noChangeArrowheads="1"/>
          </p:cNvSpPr>
          <p:nvPr/>
        </p:nvSpPr>
        <p:spPr bwMode="auto">
          <a:xfrm>
            <a:off x="254000" y="4487863"/>
            <a:ext cx="84137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结论</a:t>
            </a:r>
            <a:r>
              <a:rPr lang="en-US" altLang="zh-CN"/>
              <a:t>1】_____________________________________________</a:t>
            </a:r>
          </a:p>
          <a:p>
            <a:r>
              <a:rPr lang="en-US" altLang="zh-CN"/>
              <a:t>                  _____________________________________________</a:t>
            </a:r>
            <a:endParaRPr lang="en-US" altLang="zh-CN">
              <a:solidFill>
                <a:srgbClr val="0000CC"/>
              </a:solidFill>
            </a:endParaRPr>
          </a:p>
        </p:txBody>
      </p:sp>
      <p:sp>
        <p:nvSpPr>
          <p:cNvPr id="55314" name="Text Box 18"/>
          <p:cNvSpPr txBox="1">
            <a:spLocks noChangeArrowheads="1"/>
          </p:cNvSpPr>
          <p:nvPr/>
        </p:nvSpPr>
        <p:spPr bwMode="auto">
          <a:xfrm>
            <a:off x="1628775" y="4437063"/>
            <a:ext cx="5365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同一物质在不同溶剂中的溶解性不同，</a:t>
            </a:r>
          </a:p>
        </p:txBody>
      </p:sp>
      <p:sp>
        <p:nvSpPr>
          <p:cNvPr id="55315" name="Text Box 19"/>
          <p:cNvSpPr txBox="1">
            <a:spLocks noChangeArrowheads="1"/>
          </p:cNvSpPr>
          <p:nvPr/>
        </p:nvSpPr>
        <p:spPr bwMode="auto">
          <a:xfrm>
            <a:off x="1646238" y="4462463"/>
            <a:ext cx="68897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CC"/>
                </a:solidFill>
              </a:rPr>
              <a:t>                                                                    </a:t>
            </a:r>
            <a:r>
              <a:rPr lang="zh-CN" altLang="en-US">
                <a:solidFill>
                  <a:srgbClr val="0000CC"/>
                </a:solidFill>
              </a:rPr>
              <a:t>不同物质在</a:t>
            </a:r>
          </a:p>
          <a:p>
            <a:r>
              <a:rPr lang="zh-CN" altLang="en-US">
                <a:solidFill>
                  <a:srgbClr val="0000CC"/>
                </a:solidFill>
              </a:rPr>
              <a:t>同一溶剂中的溶解性也不同。</a:t>
            </a:r>
          </a:p>
        </p:txBody>
      </p:sp>
      <p:sp>
        <p:nvSpPr>
          <p:cNvPr id="55316" name="Text Box 20"/>
          <p:cNvSpPr txBox="1">
            <a:spLocks noChangeArrowheads="1"/>
          </p:cNvSpPr>
          <p:nvPr/>
        </p:nvSpPr>
        <p:spPr bwMode="auto">
          <a:xfrm>
            <a:off x="254000" y="5419725"/>
            <a:ext cx="853284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结论</a:t>
            </a:r>
            <a:r>
              <a:rPr lang="en-US" altLang="zh-CN"/>
              <a:t>2】_____________________________________________</a:t>
            </a:r>
          </a:p>
        </p:txBody>
      </p:sp>
      <p:sp>
        <p:nvSpPr>
          <p:cNvPr id="55317" name="Text Box 21"/>
          <p:cNvSpPr txBox="1">
            <a:spLocks noChangeArrowheads="1"/>
          </p:cNvSpPr>
          <p:nvPr/>
        </p:nvSpPr>
        <p:spPr bwMode="auto">
          <a:xfrm>
            <a:off x="1768474" y="5373688"/>
            <a:ext cx="758987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300" dirty="0" smtClean="0">
                <a:solidFill>
                  <a:srgbClr val="0000CC"/>
                </a:solidFill>
              </a:rPr>
              <a:t>一定温度下，</a:t>
            </a:r>
            <a:r>
              <a:rPr lang="zh-CN" altLang="en-US" sz="2300" dirty="0" smtClean="0">
                <a:solidFill>
                  <a:srgbClr val="FF0000"/>
                </a:solidFill>
              </a:rPr>
              <a:t>溶质</a:t>
            </a:r>
            <a:r>
              <a:rPr lang="zh-CN" altLang="en-US" sz="2300" dirty="0">
                <a:solidFill>
                  <a:srgbClr val="FF0000"/>
                </a:solidFill>
              </a:rPr>
              <a:t>的溶解性与溶质、溶剂的种类</a:t>
            </a:r>
            <a:r>
              <a:rPr lang="zh-CN" altLang="en-US" sz="2300" dirty="0" smtClean="0">
                <a:solidFill>
                  <a:srgbClr val="FF0000"/>
                </a:solidFill>
              </a:rPr>
              <a:t>相关。</a:t>
            </a:r>
            <a:endParaRPr lang="zh-CN" altLang="en-US" sz="23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55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55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55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55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2000"/>
                                        <p:tgtEl>
                                          <p:spTgt spid="55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2" grpId="0"/>
      <p:bldP spid="55312" grpId="0"/>
      <p:bldP spid="55314" grpId="0"/>
      <p:bldP spid="55315" grpId="0"/>
      <p:bldP spid="55316" grpId="0"/>
      <p:bldP spid="553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96" name="Group 8"/>
          <p:cNvGrpSpPr>
            <a:grpSpLocks/>
          </p:cNvGrpSpPr>
          <p:nvPr/>
        </p:nvGrpSpPr>
        <p:grpSpPr bwMode="auto">
          <a:xfrm>
            <a:off x="1763713" y="1628775"/>
            <a:ext cx="5545137" cy="3073400"/>
            <a:chOff x="1111" y="754"/>
            <a:chExt cx="3855" cy="2167"/>
          </a:xfrm>
        </p:grpSpPr>
        <p:pic>
          <p:nvPicPr>
            <p:cNvPr id="37892" name="Picture 4" descr="图9-5 水和乙醇能够互溶吗（图）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111" y="754"/>
              <a:ext cx="3311" cy="1754"/>
            </a:xfrm>
            <a:prstGeom prst="rect">
              <a:avLst/>
            </a:prstGeom>
            <a:noFill/>
          </p:spPr>
        </p:pic>
        <p:sp>
          <p:nvSpPr>
            <p:cNvPr id="37894" name="Text Box 6"/>
            <p:cNvSpPr txBox="1">
              <a:spLocks noChangeArrowheads="1"/>
            </p:cNvSpPr>
            <p:nvPr/>
          </p:nvSpPr>
          <p:spPr bwMode="auto">
            <a:xfrm>
              <a:off x="1156" y="2598"/>
              <a:ext cx="3810" cy="3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>
                  <a:solidFill>
                    <a:srgbClr val="FF0000"/>
                  </a:solidFill>
                </a:rPr>
                <a:t>实验</a:t>
              </a:r>
              <a:r>
                <a:rPr lang="en-US" altLang="zh-CN">
                  <a:solidFill>
                    <a:srgbClr val="FF0000"/>
                  </a:solidFill>
                </a:rPr>
                <a:t>9-3</a:t>
              </a:r>
              <a:r>
                <a:rPr lang="en-US" altLang="zh-CN"/>
                <a:t>       </a:t>
              </a:r>
              <a:r>
                <a:rPr lang="zh-CN" altLang="en-US"/>
                <a:t>图</a:t>
              </a:r>
              <a:r>
                <a:rPr lang="en-US" altLang="zh-CN"/>
                <a:t>9-4 </a:t>
              </a:r>
              <a:r>
                <a:rPr lang="zh-CN" altLang="en-US"/>
                <a:t>乙醇能溶于水吗？</a:t>
              </a:r>
            </a:p>
          </p:txBody>
        </p:sp>
      </p:grpSp>
      <p:sp>
        <p:nvSpPr>
          <p:cNvPr id="37895" name="Rectangle 7"/>
          <p:cNvSpPr>
            <a:spLocks noChangeArrowheads="1"/>
          </p:cNvSpPr>
          <p:nvPr/>
        </p:nvSpPr>
        <p:spPr bwMode="auto">
          <a:xfrm>
            <a:off x="539750" y="620713"/>
            <a:ext cx="4319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8】</a:t>
            </a:r>
            <a:r>
              <a:rPr lang="zh-CN" altLang="en-US"/>
              <a:t>溶质一定是固体吗？</a:t>
            </a:r>
          </a:p>
        </p:txBody>
      </p:sp>
      <p:sp>
        <p:nvSpPr>
          <p:cNvPr id="37897" name="Rectangle 9"/>
          <p:cNvSpPr>
            <a:spLocks noChangeArrowheads="1"/>
          </p:cNvSpPr>
          <p:nvPr/>
        </p:nvSpPr>
        <p:spPr bwMode="auto">
          <a:xfrm>
            <a:off x="250825" y="4941888"/>
            <a:ext cx="60055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结论</a:t>
            </a:r>
            <a:r>
              <a:rPr lang="en-US" altLang="zh-CN"/>
              <a:t>】</a:t>
            </a:r>
            <a:r>
              <a:rPr lang="zh-CN" altLang="en-US">
                <a:solidFill>
                  <a:srgbClr val="0000CC"/>
                </a:solidFill>
              </a:rPr>
              <a:t>溶质不一定是固体，可以是液体，</a:t>
            </a:r>
          </a:p>
        </p:txBody>
      </p:sp>
      <p:sp>
        <p:nvSpPr>
          <p:cNvPr id="37898" name="Text Box 10"/>
          <p:cNvSpPr txBox="1">
            <a:spLocks noChangeArrowheads="1"/>
          </p:cNvSpPr>
          <p:nvPr/>
        </p:nvSpPr>
        <p:spPr bwMode="auto">
          <a:xfrm>
            <a:off x="6084888" y="4941888"/>
            <a:ext cx="23288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也可以是气体；</a:t>
            </a:r>
          </a:p>
        </p:txBody>
      </p:sp>
      <p:sp>
        <p:nvSpPr>
          <p:cNvPr id="37899" name="Text Box 11"/>
          <p:cNvSpPr txBox="1">
            <a:spLocks noChangeArrowheads="1"/>
          </p:cNvSpPr>
          <p:nvPr/>
        </p:nvSpPr>
        <p:spPr bwMode="auto">
          <a:xfrm>
            <a:off x="1476375" y="5446713"/>
            <a:ext cx="11033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如盐酸</a:t>
            </a:r>
          </a:p>
        </p:txBody>
      </p:sp>
      <p:sp>
        <p:nvSpPr>
          <p:cNvPr id="37900" name="Rectangle 12"/>
          <p:cNvSpPr>
            <a:spLocks noChangeArrowheads="1"/>
          </p:cNvSpPr>
          <p:nvPr/>
        </p:nvSpPr>
        <p:spPr bwMode="auto">
          <a:xfrm>
            <a:off x="2484438" y="5446713"/>
            <a:ext cx="17160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、碳酸饮料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37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37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7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7" grpId="0"/>
      <p:bldP spid="37898" grpId="0"/>
      <p:bldP spid="37899" grpId="0"/>
      <p:bldP spid="3790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03" name="AutoShape 95"/>
          <p:cNvSpPr>
            <a:spLocks noChangeArrowheads="1"/>
          </p:cNvSpPr>
          <p:nvPr/>
        </p:nvSpPr>
        <p:spPr bwMode="auto">
          <a:xfrm>
            <a:off x="5435600" y="188913"/>
            <a:ext cx="2232025" cy="865187"/>
          </a:xfrm>
          <a:prstGeom prst="wedgeRoundRectCallout">
            <a:avLst>
              <a:gd name="adj1" fmla="val 30440"/>
              <a:gd name="adj2" fmla="val 283394"/>
              <a:gd name="adj3" fmla="val 16667"/>
            </a:avLst>
          </a:prstGeom>
          <a:solidFill>
            <a:srgbClr val="FF0000"/>
          </a:solidFill>
          <a:ln w="95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zh-CN" altLang="en-US">
                <a:solidFill>
                  <a:schemeClr val="bg1"/>
                </a:solidFill>
              </a:rPr>
              <a:t>无论水的体积为多少</a:t>
            </a:r>
          </a:p>
        </p:txBody>
      </p:sp>
      <p:sp>
        <p:nvSpPr>
          <p:cNvPr id="17442" name="Text Box 34"/>
          <p:cNvSpPr txBox="1">
            <a:spLocks noChangeArrowheads="1"/>
          </p:cNvSpPr>
          <p:nvPr/>
        </p:nvSpPr>
        <p:spPr bwMode="auto">
          <a:xfrm>
            <a:off x="520700" y="550863"/>
            <a:ext cx="4756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归纳</a:t>
            </a:r>
            <a:r>
              <a:rPr lang="en-US" altLang="zh-CN"/>
              <a:t>】</a:t>
            </a:r>
            <a:r>
              <a:rPr kumimoji="1" lang="zh-CN" altLang="en-US"/>
              <a:t>溶液中</a:t>
            </a:r>
            <a:r>
              <a:rPr kumimoji="1" lang="zh-CN" altLang="en-US">
                <a:solidFill>
                  <a:srgbClr val="FF0000"/>
                </a:solidFill>
              </a:rPr>
              <a:t>溶质</a:t>
            </a:r>
            <a:r>
              <a:rPr kumimoji="1" lang="zh-CN" altLang="en-US"/>
              <a:t>和</a:t>
            </a:r>
            <a:r>
              <a:rPr kumimoji="1" lang="zh-CN" altLang="en-US">
                <a:solidFill>
                  <a:srgbClr val="FF0000"/>
                </a:solidFill>
              </a:rPr>
              <a:t>溶剂</a:t>
            </a:r>
            <a:r>
              <a:rPr kumimoji="1" lang="zh-CN" altLang="en-US"/>
              <a:t>的确定</a:t>
            </a:r>
            <a:endParaRPr lang="zh-CN" altLang="en-US">
              <a:solidFill>
                <a:srgbClr val="0000FF"/>
              </a:solidFill>
            </a:endParaRPr>
          </a:p>
        </p:txBody>
      </p:sp>
      <p:graphicFrame>
        <p:nvGraphicFramePr>
          <p:cNvPr id="17546" name="Group 138"/>
          <p:cNvGraphicFramePr>
            <a:graphicFrameLocks noGrp="1"/>
          </p:cNvGraphicFramePr>
          <p:nvPr/>
        </p:nvGraphicFramePr>
        <p:xfrm>
          <a:off x="539750" y="1052513"/>
          <a:ext cx="8066088" cy="2438400"/>
        </p:xfrm>
        <a:graphic>
          <a:graphicData uri="http://schemas.openxmlformats.org/drawingml/2006/table">
            <a:tbl>
              <a:tblPr/>
              <a:tblGrid>
                <a:gridCol w="1728788"/>
                <a:gridCol w="1582737"/>
                <a:gridCol w="2233613"/>
                <a:gridCol w="2520950"/>
              </a:tblGrid>
              <a:tr h="392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体   系</a:t>
                      </a: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溶质</a:t>
                      </a:r>
                      <a:endParaRPr kumimoji="0" lang="zh-CN" alt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2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气 </a:t>
                      </a: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+ </a:t>
                      </a: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2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固 </a:t>
                      </a: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+ </a:t>
                      </a: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液</a:t>
                      </a: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2113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液 </a:t>
                      </a: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+ </a:t>
                      </a: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液</a:t>
                      </a: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没有水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767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有   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7494" name="Text Box 86"/>
          <p:cNvSpPr txBox="1">
            <a:spLocks noChangeArrowheads="1"/>
          </p:cNvSpPr>
          <p:nvPr/>
        </p:nvSpPr>
        <p:spPr bwMode="auto">
          <a:xfrm>
            <a:off x="4572000" y="1566863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</a:rPr>
              <a:t>气体</a:t>
            </a:r>
          </a:p>
        </p:txBody>
      </p:sp>
      <p:sp>
        <p:nvSpPr>
          <p:cNvPr id="17495" name="Text Box 87"/>
          <p:cNvSpPr txBox="1">
            <a:spLocks noChangeArrowheads="1"/>
          </p:cNvSpPr>
          <p:nvPr/>
        </p:nvSpPr>
        <p:spPr bwMode="auto">
          <a:xfrm>
            <a:off x="6948488" y="1566863"/>
            <a:ext cx="1295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</a:rPr>
              <a:t>液体</a:t>
            </a:r>
            <a:endParaRPr kumimoji="1" lang="zh-CN" altLang="en-US"/>
          </a:p>
        </p:txBody>
      </p:sp>
      <p:sp>
        <p:nvSpPr>
          <p:cNvPr id="17496" name="Text Box 88"/>
          <p:cNvSpPr txBox="1">
            <a:spLocks noChangeArrowheads="1"/>
          </p:cNvSpPr>
          <p:nvPr/>
        </p:nvSpPr>
        <p:spPr bwMode="auto">
          <a:xfrm>
            <a:off x="4572000" y="2060575"/>
            <a:ext cx="1219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</a:rPr>
              <a:t>固体</a:t>
            </a:r>
          </a:p>
        </p:txBody>
      </p:sp>
      <p:sp>
        <p:nvSpPr>
          <p:cNvPr id="17497" name="Text Box 89"/>
          <p:cNvSpPr txBox="1">
            <a:spLocks noChangeArrowheads="1"/>
          </p:cNvSpPr>
          <p:nvPr/>
        </p:nvSpPr>
        <p:spPr bwMode="auto">
          <a:xfrm>
            <a:off x="6932613" y="2060575"/>
            <a:ext cx="1600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</a:rPr>
              <a:t>液体</a:t>
            </a:r>
          </a:p>
        </p:txBody>
      </p:sp>
      <p:sp>
        <p:nvSpPr>
          <p:cNvPr id="17498" name="Text Box 90"/>
          <p:cNvSpPr txBox="1">
            <a:spLocks noChangeArrowheads="1"/>
          </p:cNvSpPr>
          <p:nvPr/>
        </p:nvSpPr>
        <p:spPr bwMode="auto">
          <a:xfrm>
            <a:off x="4572000" y="2563813"/>
            <a:ext cx="1219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</a:rPr>
              <a:t>量少</a:t>
            </a:r>
          </a:p>
        </p:txBody>
      </p:sp>
      <p:sp>
        <p:nvSpPr>
          <p:cNvPr id="17499" name="Text Box 91"/>
          <p:cNvSpPr txBox="1">
            <a:spLocks noChangeArrowheads="1"/>
          </p:cNvSpPr>
          <p:nvPr/>
        </p:nvSpPr>
        <p:spPr bwMode="auto">
          <a:xfrm>
            <a:off x="6935788" y="2571750"/>
            <a:ext cx="152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</a:rPr>
              <a:t>量多</a:t>
            </a:r>
            <a:endParaRPr kumimoji="1" lang="zh-CN" altLang="en-US"/>
          </a:p>
        </p:txBody>
      </p:sp>
      <p:sp>
        <p:nvSpPr>
          <p:cNvPr id="17500" name="Text Box 92"/>
          <p:cNvSpPr txBox="1">
            <a:spLocks noChangeArrowheads="1"/>
          </p:cNvSpPr>
          <p:nvPr/>
        </p:nvSpPr>
        <p:spPr bwMode="auto">
          <a:xfrm>
            <a:off x="4284663" y="3011488"/>
            <a:ext cx="152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</a:rPr>
              <a:t>非水物质</a:t>
            </a:r>
            <a:endParaRPr kumimoji="1" lang="zh-CN" altLang="en-US"/>
          </a:p>
        </p:txBody>
      </p:sp>
      <p:sp>
        <p:nvSpPr>
          <p:cNvPr id="17501" name="Text Box 93"/>
          <p:cNvSpPr txBox="1">
            <a:spLocks noChangeArrowheads="1"/>
          </p:cNvSpPr>
          <p:nvPr/>
        </p:nvSpPr>
        <p:spPr bwMode="auto">
          <a:xfrm>
            <a:off x="7019925" y="2997200"/>
            <a:ext cx="6905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FF0000"/>
                </a:solidFill>
              </a:rPr>
              <a:t>水</a:t>
            </a:r>
          </a:p>
        </p:txBody>
      </p:sp>
      <p:sp>
        <p:nvSpPr>
          <p:cNvPr id="17507" name="Text Box 99"/>
          <p:cNvSpPr txBox="1">
            <a:spLocks noChangeArrowheads="1"/>
          </p:cNvSpPr>
          <p:nvPr/>
        </p:nvSpPr>
        <p:spPr bwMode="auto">
          <a:xfrm>
            <a:off x="468313" y="3644900"/>
            <a:ext cx="2165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学以致用</a:t>
            </a:r>
            <a:r>
              <a:rPr lang="en-US" altLang="zh-CN"/>
              <a:t>1】</a:t>
            </a:r>
            <a:endParaRPr lang="en-US" altLang="zh-CN">
              <a:solidFill>
                <a:srgbClr val="0000FF"/>
              </a:solidFill>
            </a:endParaRPr>
          </a:p>
        </p:txBody>
      </p:sp>
      <p:graphicFrame>
        <p:nvGraphicFramePr>
          <p:cNvPr id="17508" name="Group 100"/>
          <p:cNvGraphicFramePr>
            <a:graphicFrameLocks noGrp="1"/>
          </p:cNvGraphicFramePr>
          <p:nvPr/>
        </p:nvGraphicFramePr>
        <p:xfrm>
          <a:off x="468313" y="4138613"/>
          <a:ext cx="8280400" cy="2343912"/>
        </p:xfrm>
        <a:graphic>
          <a:graphicData uri="http://schemas.openxmlformats.org/drawingml/2006/table">
            <a:tbl>
              <a:tblPr/>
              <a:tblGrid>
                <a:gridCol w="1739900"/>
                <a:gridCol w="1019175"/>
                <a:gridCol w="1201737"/>
                <a:gridCol w="2016125"/>
                <a:gridCol w="1079500"/>
                <a:gridCol w="1223963"/>
              </a:tblGrid>
              <a:tr h="3063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澄清石灰水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KMnO</a:t>
                      </a:r>
                      <a:r>
                        <a:rPr kumimoji="0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4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稀硫酸溶液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10ml</a:t>
                      </a: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汽油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90ml</a:t>
                      </a: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煤油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碳酸钠溶液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53°</a:t>
                      </a: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的白酒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17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17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17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503" grpId="0" animBg="1"/>
      <p:bldP spid="17494" grpId="0" autoUpdateAnimBg="0"/>
      <p:bldP spid="17495" grpId="0" autoUpdateAnimBg="0"/>
      <p:bldP spid="17496" grpId="0" autoUpdateAnimBg="0"/>
      <p:bldP spid="17497" grpId="0" autoUpdateAnimBg="0"/>
      <p:bldP spid="17498" grpId="0" autoUpdateAnimBg="0"/>
      <p:bldP spid="17499" grpId="0" autoUpdateAnimBg="0"/>
      <p:bldP spid="17500" grpId="0" autoUpdateAnimBg="0"/>
      <p:bldP spid="17501" grpId="0" autoUpdateAnimBg="0"/>
      <p:bldP spid="1750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09" name="Rectangle 137"/>
          <p:cNvSpPr>
            <a:spLocks noChangeArrowheads="1"/>
          </p:cNvSpPr>
          <p:nvPr/>
        </p:nvSpPr>
        <p:spPr bwMode="auto">
          <a:xfrm>
            <a:off x="342900" y="1300163"/>
            <a:ext cx="841375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kumimoji="1" lang="zh-CN" altLang="en-US">
                <a:latin typeface="宋体" pitchFamily="2" charset="-122"/>
              </a:rPr>
              <a:t>小红感冒发烧去医院输液，护士在给她输液前</a:t>
            </a:r>
            <a:r>
              <a:rPr kumimoji="1" lang="en-US" altLang="zh-CN">
                <a:latin typeface="宋体" pitchFamily="2" charset="-122"/>
              </a:rPr>
              <a:t>,</a:t>
            </a:r>
            <a:r>
              <a:rPr kumimoji="1" lang="zh-CN" altLang="en-US">
                <a:latin typeface="宋体" pitchFamily="2" charset="-122"/>
              </a:rPr>
              <a:t>先用碘酒擦拭</a:t>
            </a:r>
          </a:p>
          <a:p>
            <a:r>
              <a:rPr kumimoji="1" lang="zh-CN" altLang="en-US">
                <a:latin typeface="宋体" pitchFamily="2" charset="-122"/>
              </a:rPr>
              <a:t>后，又用蘸取</a:t>
            </a:r>
            <a:r>
              <a:rPr kumimoji="1" lang="en-US" altLang="zh-CN">
                <a:latin typeface="宋体" pitchFamily="2" charset="-122"/>
              </a:rPr>
              <a:t>75%</a:t>
            </a:r>
            <a:r>
              <a:rPr kumimoji="1" lang="zh-CN" altLang="en-US">
                <a:latin typeface="宋体" pitchFamily="2" charset="-122"/>
              </a:rPr>
              <a:t>的酒精的棉球擦</a:t>
            </a:r>
            <a:r>
              <a:rPr kumimoji="1" lang="en-US" altLang="zh-CN">
                <a:latin typeface="宋体" pitchFamily="2" charset="-122"/>
              </a:rPr>
              <a:t>,</a:t>
            </a:r>
            <a:r>
              <a:rPr kumimoji="1" lang="zh-CN" altLang="en-US">
                <a:latin typeface="宋体" pitchFamily="2" charset="-122"/>
              </a:rPr>
              <a:t>输液后还帮她补充了一小瓶</a:t>
            </a:r>
          </a:p>
          <a:p>
            <a:r>
              <a:rPr kumimoji="1" lang="zh-CN" altLang="en-US">
                <a:latin typeface="宋体" pitchFamily="2" charset="-122"/>
              </a:rPr>
              <a:t>的</a:t>
            </a:r>
            <a:r>
              <a:rPr kumimoji="1" lang="en-US" altLang="zh-CN">
                <a:latin typeface="宋体" pitchFamily="2" charset="-122"/>
              </a:rPr>
              <a:t>0.9%</a:t>
            </a:r>
            <a:r>
              <a:rPr kumimoji="1" lang="zh-CN" altLang="en-US">
                <a:latin typeface="宋体" pitchFamily="2" charset="-122"/>
              </a:rPr>
              <a:t>的生理盐水。小红接触了哪些溶液呢？ 它们的溶质和</a:t>
            </a:r>
          </a:p>
          <a:p>
            <a:r>
              <a:rPr kumimoji="1" lang="zh-CN" altLang="en-US">
                <a:latin typeface="宋体" pitchFamily="2" charset="-122"/>
              </a:rPr>
              <a:t>溶剂分别是什么？</a:t>
            </a:r>
          </a:p>
        </p:txBody>
      </p:sp>
      <p:sp>
        <p:nvSpPr>
          <p:cNvPr id="54410" name="Text Box 138"/>
          <p:cNvSpPr txBox="1">
            <a:spLocks noChangeArrowheads="1"/>
          </p:cNvSpPr>
          <p:nvPr/>
        </p:nvSpPr>
        <p:spPr bwMode="auto">
          <a:xfrm>
            <a:off x="250825" y="692150"/>
            <a:ext cx="2165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学以致用</a:t>
            </a:r>
            <a:r>
              <a:rPr lang="en-US" altLang="zh-CN"/>
              <a:t>2】</a:t>
            </a:r>
            <a:endParaRPr lang="en-US" altLang="zh-CN">
              <a:solidFill>
                <a:srgbClr val="0000FF"/>
              </a:solidFill>
            </a:endParaRPr>
          </a:p>
        </p:txBody>
      </p:sp>
      <p:sp>
        <p:nvSpPr>
          <p:cNvPr id="54493" name="Text Box 221"/>
          <p:cNvSpPr txBox="1">
            <a:spLocks noChangeArrowheads="1"/>
          </p:cNvSpPr>
          <p:nvPr/>
        </p:nvSpPr>
        <p:spPr bwMode="auto">
          <a:xfrm>
            <a:off x="755650" y="4228935"/>
            <a:ext cx="5285421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00CC"/>
                </a:solidFill>
              </a:rPr>
              <a:t>作业</a:t>
            </a:r>
            <a:r>
              <a:rPr lang="zh-CN" altLang="en-US" dirty="0" smtClean="0">
                <a:solidFill>
                  <a:srgbClr val="0000CC"/>
                </a:solidFill>
              </a:rPr>
              <a:t>：</a:t>
            </a:r>
            <a:r>
              <a:rPr lang="en-US" altLang="zh-CN" dirty="0" smtClean="0">
                <a:solidFill>
                  <a:srgbClr val="0000CC"/>
                </a:solidFill>
              </a:rPr>
              <a:t>1</a:t>
            </a:r>
            <a:r>
              <a:rPr lang="zh-CN" altLang="en-US" dirty="0" smtClean="0">
                <a:solidFill>
                  <a:srgbClr val="0000CC"/>
                </a:solidFill>
              </a:rPr>
              <a:t>：</a:t>
            </a:r>
            <a:r>
              <a:rPr lang="en-US" altLang="zh-CN" dirty="0" smtClean="0">
                <a:solidFill>
                  <a:srgbClr val="0000CC"/>
                </a:solidFill>
              </a:rPr>
              <a:t>《100</a:t>
            </a:r>
            <a:r>
              <a:rPr lang="zh-CN" altLang="en-US" dirty="0" smtClean="0">
                <a:solidFill>
                  <a:srgbClr val="0000CC"/>
                </a:solidFill>
              </a:rPr>
              <a:t>分</a:t>
            </a:r>
            <a:r>
              <a:rPr lang="en-US" altLang="zh-CN" dirty="0" smtClean="0">
                <a:solidFill>
                  <a:srgbClr val="0000CC"/>
                </a:solidFill>
              </a:rPr>
              <a:t>》</a:t>
            </a:r>
            <a:r>
              <a:rPr lang="zh-CN" altLang="en-US" dirty="0" smtClean="0">
                <a:solidFill>
                  <a:srgbClr val="0000CC"/>
                </a:solidFill>
              </a:rPr>
              <a:t>第</a:t>
            </a:r>
            <a:r>
              <a:rPr lang="en-US" altLang="zh-CN" dirty="0" smtClean="0">
                <a:solidFill>
                  <a:srgbClr val="0000CC"/>
                </a:solidFill>
              </a:rPr>
              <a:t>1</a:t>
            </a:r>
            <a:r>
              <a:rPr lang="zh-CN" altLang="en-US" dirty="0" smtClean="0">
                <a:solidFill>
                  <a:srgbClr val="0000CC"/>
                </a:solidFill>
              </a:rPr>
              <a:t>课时</a:t>
            </a:r>
            <a:endParaRPr lang="en-US" altLang="zh-CN" dirty="0" smtClean="0">
              <a:solidFill>
                <a:srgbClr val="0000CC"/>
              </a:solidFill>
            </a:endParaRPr>
          </a:p>
          <a:p>
            <a:endParaRPr lang="en-US" altLang="zh-CN" dirty="0" smtClean="0">
              <a:solidFill>
                <a:srgbClr val="0000CC"/>
              </a:solidFill>
            </a:endParaRPr>
          </a:p>
          <a:p>
            <a:r>
              <a:rPr lang="en-US" altLang="zh-CN" dirty="0" smtClean="0">
                <a:solidFill>
                  <a:srgbClr val="0000CC"/>
                </a:solidFill>
              </a:rPr>
              <a:t>             2</a:t>
            </a:r>
            <a:r>
              <a:rPr lang="zh-CN" altLang="en-US" dirty="0" smtClean="0">
                <a:solidFill>
                  <a:srgbClr val="0000CC"/>
                </a:solidFill>
              </a:rPr>
              <a:t>：</a:t>
            </a:r>
            <a:r>
              <a:rPr lang="en-US" altLang="zh-CN" dirty="0" smtClean="0">
                <a:solidFill>
                  <a:srgbClr val="0000CC"/>
                </a:solidFill>
              </a:rPr>
              <a:t>P</a:t>
            </a:r>
            <a:r>
              <a:rPr lang="en-US" altLang="zh-CN" baseline="-25000" dirty="0" smtClean="0">
                <a:solidFill>
                  <a:srgbClr val="0000CC"/>
                </a:solidFill>
              </a:rPr>
              <a:t>32</a:t>
            </a:r>
            <a:r>
              <a:rPr lang="en-US" altLang="zh-CN" dirty="0" smtClean="0">
                <a:solidFill>
                  <a:srgbClr val="0000CC"/>
                </a:solidFill>
              </a:rPr>
              <a:t> </a:t>
            </a:r>
            <a:r>
              <a:rPr lang="zh-CN" altLang="en-US" dirty="0">
                <a:solidFill>
                  <a:srgbClr val="0000CC"/>
                </a:solidFill>
              </a:rPr>
              <a:t>：</a:t>
            </a:r>
            <a:r>
              <a:rPr lang="zh-CN" altLang="en-US" dirty="0"/>
              <a:t> </a:t>
            </a:r>
            <a:r>
              <a:rPr lang="en-US" altLang="zh-CN" dirty="0">
                <a:solidFill>
                  <a:srgbClr val="0000CC"/>
                </a:solidFill>
              </a:rPr>
              <a:t>1</a:t>
            </a:r>
            <a:r>
              <a:rPr lang="zh-CN" altLang="en-US" dirty="0">
                <a:solidFill>
                  <a:srgbClr val="0000CC"/>
                </a:solidFill>
              </a:rPr>
              <a:t>、</a:t>
            </a:r>
            <a:r>
              <a:rPr lang="en-US" altLang="zh-CN" dirty="0">
                <a:solidFill>
                  <a:srgbClr val="0000CC"/>
                </a:solidFill>
              </a:rPr>
              <a:t>2</a:t>
            </a:r>
            <a:r>
              <a:rPr lang="zh-CN" altLang="en-US" dirty="0">
                <a:solidFill>
                  <a:srgbClr val="0000CC"/>
                </a:solidFill>
              </a:rPr>
              <a:t>、</a:t>
            </a:r>
            <a:r>
              <a:rPr lang="en-US" altLang="zh-CN" dirty="0">
                <a:solidFill>
                  <a:srgbClr val="0000CC"/>
                </a:solidFill>
              </a:rPr>
              <a:t>3</a:t>
            </a:r>
            <a:r>
              <a:rPr lang="zh-CN" altLang="en-US" dirty="0">
                <a:solidFill>
                  <a:srgbClr val="0000CC"/>
                </a:solidFill>
              </a:rPr>
              <a:t>、</a:t>
            </a:r>
            <a:r>
              <a:rPr lang="en-US" altLang="zh-CN" dirty="0">
                <a:solidFill>
                  <a:srgbClr val="0000CC"/>
                </a:solidFill>
              </a:rPr>
              <a:t>5</a:t>
            </a:r>
            <a:r>
              <a:rPr lang="zh-CN" altLang="en-US" dirty="0">
                <a:solidFill>
                  <a:srgbClr val="0000CC"/>
                </a:solidFill>
              </a:rPr>
              <a:t>（书上）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7907" y="3071810"/>
            <a:ext cx="882324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思考</a:t>
            </a:r>
            <a:r>
              <a:rPr lang="en-US" altLang="zh-CN" dirty="0" smtClean="0"/>
              <a:t>】</a:t>
            </a:r>
            <a:r>
              <a:rPr lang="zh-CN" altLang="en-US" dirty="0" smtClean="0"/>
              <a:t>在</a:t>
            </a:r>
            <a:r>
              <a:rPr lang="en-US" altLang="zh-CN" dirty="0" smtClean="0"/>
              <a:t>10mL</a:t>
            </a:r>
            <a:r>
              <a:rPr lang="zh-CN" altLang="en-US" dirty="0" smtClean="0"/>
              <a:t>稀硫酸溶液中加入少量</a:t>
            </a:r>
            <a:r>
              <a:rPr lang="en-US" altLang="zh-CN" dirty="0" smtClean="0"/>
              <a:t>Zn</a:t>
            </a:r>
            <a:r>
              <a:rPr lang="zh-CN" altLang="en-US" dirty="0" smtClean="0"/>
              <a:t>粒，</a:t>
            </a:r>
            <a:r>
              <a:rPr lang="en-US" altLang="zh-CN" dirty="0" smtClean="0"/>
              <a:t>Zn</a:t>
            </a:r>
            <a:r>
              <a:rPr lang="zh-CN" altLang="en-US" dirty="0" smtClean="0"/>
              <a:t>粒完全溶解，</a:t>
            </a:r>
            <a:endParaRPr lang="en-US" altLang="zh-CN" dirty="0" smtClean="0"/>
          </a:p>
          <a:p>
            <a:r>
              <a:rPr lang="en-US" altLang="zh-CN" dirty="0" smtClean="0"/>
              <a:t>                 </a:t>
            </a:r>
            <a:r>
              <a:rPr lang="zh-CN" altLang="en-US" dirty="0" smtClean="0"/>
              <a:t>请问</a:t>
            </a:r>
            <a:r>
              <a:rPr lang="zh-CN" altLang="en-US" dirty="0" smtClean="0">
                <a:solidFill>
                  <a:srgbClr val="FF0000"/>
                </a:solidFill>
              </a:rPr>
              <a:t>得到什么溶液</a:t>
            </a:r>
            <a:r>
              <a:rPr lang="zh-CN" altLang="en-US" dirty="0" smtClean="0"/>
              <a:t>？</a:t>
            </a:r>
            <a:r>
              <a:rPr lang="zh-CN" altLang="en-US" dirty="0" smtClean="0">
                <a:solidFill>
                  <a:srgbClr val="0000CC"/>
                </a:solidFill>
              </a:rPr>
              <a:t>溶质是什么？溶剂是什么</a:t>
            </a:r>
            <a:r>
              <a:rPr lang="zh-CN" altLang="en-US" dirty="0" smtClean="0"/>
              <a:t>？</a:t>
            </a:r>
            <a:endParaRPr lang="en-US" altLang="zh-CN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4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493" grpId="0"/>
      <p:bldP spid="5" grpId="0"/>
    </p:bldLst>
  </p:timing>
</p:sld>
</file>

<file path=ppt/theme/theme1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lnDef>
  </a:objectDefaults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Edge</Template>
  <TotalTime>2251</TotalTime>
  <Words>893</Words>
  <Application>Microsoft PowerPoint</Application>
  <PresentationFormat>全屏显示(4:3)</PresentationFormat>
  <Paragraphs>154</Paragraphs>
  <Slides>12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3" baseType="lpstr">
      <vt:lpstr>Edge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没有幻灯片标题</dc:title>
  <dc:creator>学校</dc:creator>
  <cp:lastModifiedBy>deng</cp:lastModifiedBy>
  <cp:revision>153</cp:revision>
  <dcterms:created xsi:type="dcterms:W3CDTF">2000-09-07T23:32:50Z</dcterms:created>
  <dcterms:modified xsi:type="dcterms:W3CDTF">2017-01-10T02:49:29Z</dcterms:modified>
</cp:coreProperties>
</file>