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2" r:id="rId3"/>
    <p:sldMasterId id="2147483674" r:id="rId4"/>
  </p:sldMasterIdLst>
  <p:notesMasterIdLst>
    <p:notesMasterId r:id="rId14"/>
  </p:notesMasterIdLst>
  <p:sldIdLst>
    <p:sldId id="332" r:id="rId5"/>
    <p:sldId id="320" r:id="rId6"/>
    <p:sldId id="321" r:id="rId7"/>
    <p:sldId id="322" r:id="rId8"/>
    <p:sldId id="323" r:id="rId9"/>
    <p:sldId id="324" r:id="rId10"/>
    <p:sldId id="325" r:id="rId11"/>
    <p:sldId id="326" r:id="rId12"/>
    <p:sldId id="327" r:id="rId13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chemeClr val="tx1"/>
    </p:penClr>
    <p:extLst>
      <p:ext uri="{2FDB2607-1784-4EEB-B798-7EB5836EED8A}">
        <p14:showMediaCtrls xmlns:p14="http://schemas.microsoft.com/office/powerpoint/2010/main" val="1"/>
      </p:ext>
    </p:extLst>
  </p:showPr>
  <p:clrMru>
    <a:srgbClr val="FF00FF"/>
    <a:srgbClr val="FF3300"/>
    <a:srgbClr val="CC0099"/>
    <a:srgbClr val="000000"/>
    <a:srgbClr val="FF9999"/>
    <a:srgbClr val="9933FF"/>
    <a:srgbClr val="9966F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2" d="100"/>
          <a:sy n="62" d="100"/>
        </p:scale>
        <p:origin x="-690" y="-78"/>
      </p:cViewPr>
      <p:guideLst>
        <p:guide orient="horz" pos="2160"/>
        <p:guide pos="29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 b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 b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388" name="Rectangle 4"/>
          <p:cNvSpPr>
            <a:spLocks noGrp="1" noRo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3" name="Rectangle 5"/>
          <p:cNvSpPr>
            <a:spLocks noGrp="1" noRot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 b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/>
            <a:fld id="{9A0DB2DC-4C9A-4742-B13C-FB6460FD3503}" type="slidenum">
              <a:rPr lang="zh-CN" altLang="en-US" sz="1200" b="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z="1200" b="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11138"/>
            <a:ext cx="2057400" cy="59150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11138"/>
            <a:ext cx="6019800" cy="59150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Blip>
                <a:blip r:embed="rId2"/>
              </a:buBlip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indent="0" algn="r"/>
            <a:fld id="{9A0DB2DC-4C9A-4742-B13C-FB6460FD3503}" type="slidenum">
              <a:rPr lang="en-US" altLang="zh-CN" sz="1400" dirty="0">
                <a:latin typeface="Times New Roman" panose="02020603050405020304" pitchFamily="18" charset="0"/>
              </a:rPr>
            </a:fld>
            <a:endParaRPr lang="en-US" altLang="zh-CN" sz="1400" dirty="0">
              <a:latin typeface="Times New Roman" panose="02020603050405020304" pitchFamily="18" charset="0"/>
              <a:ea typeface="华文新魏" pitchFamily="2" charset="-122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indent="0" algn="r"/>
            <a:fld id="{9A0DB2DC-4C9A-4742-B13C-FB6460FD3503}" type="slidenum">
              <a:rPr lang="en-US" altLang="zh-CN" sz="1400" dirty="0">
                <a:latin typeface="Times New Roman" panose="02020603050405020304" pitchFamily="18" charset="0"/>
              </a:rPr>
            </a:fld>
            <a:endParaRPr lang="en-US" altLang="zh-CN" sz="1400" dirty="0">
              <a:latin typeface="Times New Roman" panose="02020603050405020304" pitchFamily="18" charset="0"/>
              <a:ea typeface="华文新魏" pitchFamily="2" charset="-122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indent="0" algn="r"/>
            <a:fld id="{9A0DB2DC-4C9A-4742-B13C-FB6460FD3503}" type="slidenum">
              <a:rPr lang="en-US" altLang="zh-CN" sz="1400" dirty="0">
                <a:latin typeface="Times New Roman" panose="02020603050405020304" pitchFamily="18" charset="0"/>
              </a:rPr>
            </a:fld>
            <a:endParaRPr lang="en-US" altLang="zh-CN" sz="1400" dirty="0">
              <a:latin typeface="Times New Roman" panose="02020603050405020304" pitchFamily="18" charset="0"/>
              <a:ea typeface="华文新魏" pitchFamily="2" charset="-122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indent="0" algn="r"/>
            <a:fld id="{9A0DB2DC-4C9A-4742-B13C-FB6460FD3503}" type="slidenum">
              <a:rPr lang="en-US" altLang="zh-CN" sz="1400" dirty="0">
                <a:latin typeface="Times New Roman" panose="02020603050405020304" pitchFamily="18" charset="0"/>
              </a:rPr>
            </a:fld>
            <a:endParaRPr lang="en-US" altLang="zh-CN" sz="1400" dirty="0">
              <a:latin typeface="Times New Roman" panose="02020603050405020304" pitchFamily="18" charset="0"/>
              <a:ea typeface="华文新魏" pitchFamily="2" charset="-122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indent="0" algn="r"/>
            <a:fld id="{9A0DB2DC-4C9A-4742-B13C-FB6460FD3503}" type="slidenum">
              <a:rPr lang="en-US" altLang="zh-CN" sz="1400" dirty="0">
                <a:latin typeface="Times New Roman" panose="02020603050405020304" pitchFamily="18" charset="0"/>
              </a:rPr>
            </a:fld>
            <a:endParaRPr lang="en-US" altLang="zh-CN" sz="1400" dirty="0">
              <a:latin typeface="Times New Roman" panose="02020603050405020304" pitchFamily="18" charset="0"/>
              <a:ea typeface="华文新魏" pitchFamily="2" charset="-122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indent="0" algn="r"/>
            <a:fld id="{9A0DB2DC-4C9A-4742-B13C-FB6460FD3503}" type="slidenum">
              <a:rPr lang="en-US" altLang="zh-CN" sz="1400" dirty="0">
                <a:latin typeface="Times New Roman" panose="02020603050405020304" pitchFamily="18" charset="0"/>
              </a:rPr>
            </a:fld>
            <a:endParaRPr lang="en-US" altLang="zh-CN" sz="1400" dirty="0">
              <a:latin typeface="Times New Roman" panose="02020603050405020304" pitchFamily="18" charset="0"/>
              <a:ea typeface="华文新魏" pitchFamily="2" charset="-122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indent="0" algn="r"/>
            <a:fld id="{9A0DB2DC-4C9A-4742-B13C-FB6460FD3503}" type="slidenum">
              <a:rPr lang="en-US" altLang="zh-CN" sz="1400" dirty="0">
                <a:latin typeface="Times New Roman" panose="02020603050405020304" pitchFamily="18" charset="0"/>
              </a:rPr>
            </a:fld>
            <a:endParaRPr lang="en-US" altLang="zh-CN" sz="1400" dirty="0">
              <a:latin typeface="Times New Roman" panose="02020603050405020304" pitchFamily="18" charset="0"/>
              <a:ea typeface="华文新魏" pitchFamily="2" charset="-122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indent="0" algn="r"/>
            <a:fld id="{9A0DB2DC-4C9A-4742-B13C-FB6460FD3503}" type="slidenum">
              <a:rPr lang="en-US" altLang="zh-CN" sz="1400" dirty="0">
                <a:latin typeface="Times New Roman" panose="02020603050405020304" pitchFamily="18" charset="0"/>
              </a:rPr>
            </a:fld>
            <a:endParaRPr lang="en-US" altLang="zh-CN" sz="1400" dirty="0">
              <a:latin typeface="Times New Roman" panose="02020603050405020304" pitchFamily="18" charset="0"/>
              <a:ea typeface="华文新魏" pitchFamily="2" charset="-122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indent="0" algn="r"/>
            <a:fld id="{9A0DB2DC-4C9A-4742-B13C-FB6460FD3503}" type="slidenum">
              <a:rPr lang="en-US" altLang="zh-CN" sz="1400" dirty="0">
                <a:latin typeface="Times New Roman" panose="02020603050405020304" pitchFamily="18" charset="0"/>
              </a:rPr>
            </a:fld>
            <a:endParaRPr lang="en-US" altLang="zh-CN" sz="1400" dirty="0">
              <a:latin typeface="Times New Roman" panose="02020603050405020304" pitchFamily="18" charset="0"/>
              <a:ea typeface="华文新魏" pitchFamily="2" charset="-122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indent="0" algn="r"/>
            <a:fld id="{9A0DB2DC-4C9A-4742-B13C-FB6460FD3503}" type="slidenum">
              <a:rPr lang="en-US" altLang="zh-CN" sz="1400" dirty="0">
                <a:latin typeface="Times New Roman" panose="02020603050405020304" pitchFamily="18" charset="0"/>
              </a:rPr>
            </a:fld>
            <a:endParaRPr lang="en-US" altLang="zh-CN" sz="1400" dirty="0">
              <a:latin typeface="Times New Roman" panose="02020603050405020304" pitchFamily="18" charset="0"/>
              <a:ea typeface="华文新魏" pitchFamily="2" charset="-122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11138"/>
            <a:ext cx="2057400" cy="59150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11138"/>
            <a:ext cx="6019800" cy="59150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indent="0" algn="r"/>
            <a:fld id="{9A0DB2DC-4C9A-4742-B13C-FB6460FD3503}" type="slidenum">
              <a:rPr lang="en-US" altLang="zh-CN" sz="1400" dirty="0">
                <a:latin typeface="Times New Roman" panose="02020603050405020304" pitchFamily="18" charset="0"/>
              </a:rPr>
            </a:fld>
            <a:endParaRPr lang="en-US" altLang="zh-CN" sz="1400" dirty="0">
              <a:latin typeface="Times New Roman" panose="02020603050405020304" pitchFamily="18" charset="0"/>
              <a:ea typeface="华文新魏" pitchFamily="2" charset="-122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685800" y="3197225"/>
            <a:ext cx="7772400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676401"/>
            <a:ext cx="7772400" cy="1538286"/>
          </a:xfrm>
        </p:spPr>
        <p:txBody>
          <a:bodyPr anchor="b"/>
          <a:lstStyle/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auto"/>
            <a:r>
              <a:rPr kumimoji="0" lang="zh-CN" altLang="en-US" strike="noStrike" noProof="1" smtClean="0"/>
              <a:t>单击此处编辑母版副标题样式</a:t>
            </a:r>
            <a:endParaRPr kumimoji="0" lang="en-US" strike="noStrike" noProof="1"/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4163"/>
          </a:xfrm>
          <a:prstGeom prst="rect">
            <a:avLst/>
          </a:prstGeom>
        </p:spPr>
        <p:txBody>
          <a:bodyPr vert="horz" rtlCol="0" anchor="b"/>
          <a:lstStyle/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4163"/>
          </a:xfrm>
          <a:prstGeom prst="rect">
            <a:avLst/>
          </a:prstGeom>
        </p:spPr>
        <p:txBody>
          <a:bodyPr vert="horz" rtlCol="0" anchor="ctr"/>
          <a:lstStyle/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4163"/>
          </a:xfrm>
          <a:prstGeom prst="rect">
            <a:avLst/>
          </a:prstGeom>
          <a:noFill/>
        </p:spPr>
        <p:txBody>
          <a:bodyPr vert="horz" lIns="45720" rIns="45720" rtlCol="0" anchor="ctr"/>
          <a:p>
            <a:pPr fontAlgn="base"/>
            <a:fld id="{9A0DB2DC-4C9A-4742-B13C-FB6460FD3503}" type="slidenum">
              <a:rPr lang="zh-CN" altLang="en-US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noProof="1" dirty="0"/>
          </a:p>
        </p:txBody>
      </p:sp>
    </p:spTree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457200" y="1411288"/>
            <a:ext cx="8229600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2"/>
          </p:nvPr>
        </p:nvSpPr>
        <p:spPr>
          <a:xfrm>
            <a:off x="73025" y="6400800"/>
            <a:ext cx="3200400" cy="284163"/>
          </a:xfrm>
          <a:prstGeom prst="rect">
            <a:avLst/>
          </a:prstGeom>
        </p:spPr>
        <p:txBody>
          <a:bodyPr vert="horz" rtlCol="0" anchor="b"/>
          <a:lstStyle/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0825" y="6400800"/>
            <a:ext cx="3733800" cy="284163"/>
          </a:xfrm>
          <a:prstGeom prst="rect">
            <a:avLst/>
          </a:prstGeom>
        </p:spPr>
        <p:txBody>
          <a:bodyPr vert="horz" rtlCol="0" anchor="ctr"/>
          <a:lstStyle/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4163"/>
          </a:xfrm>
          <a:prstGeom prst="rect">
            <a:avLst/>
          </a:prstGeom>
          <a:noFill/>
        </p:spPr>
        <p:txBody>
          <a:bodyPr vert="horz" lIns="45720" rIns="45720" rtlCol="0" anchor="ctr"/>
          <a:p>
            <a:pPr fontAlgn="base"/>
            <a:fld id="{9A0DB2DC-4C9A-4742-B13C-FB6460FD3503}" type="slidenum">
              <a:rPr lang="zh-CN" altLang="en-US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noProof="1" dirty="0"/>
          </a:p>
        </p:txBody>
      </p:sp>
    </p:spTree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685800" y="3143250"/>
            <a:ext cx="7772400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143248"/>
            <a:ext cx="7772400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1643061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4163"/>
          </a:xfrm>
          <a:prstGeom prst="rect">
            <a:avLst/>
          </a:prstGeom>
        </p:spPr>
        <p:txBody>
          <a:bodyPr vert="horz" rtlCol="0" anchor="b"/>
          <a:lstStyle/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4163"/>
          </a:xfrm>
          <a:prstGeom prst="rect">
            <a:avLst/>
          </a:prstGeom>
        </p:spPr>
        <p:txBody>
          <a:bodyPr vert="horz" rtlCol="0" anchor="ctr"/>
          <a:lstStyle/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4163"/>
          </a:xfrm>
          <a:prstGeom prst="rect">
            <a:avLst/>
          </a:prstGeom>
          <a:noFill/>
        </p:spPr>
        <p:txBody>
          <a:bodyPr vert="horz" lIns="45720" rIns="45720" rtlCol="0" anchor="ctr"/>
          <a:p>
            <a:pPr fontAlgn="base"/>
            <a:fld id="{9A0DB2DC-4C9A-4742-B13C-FB6460FD3503}" type="slidenum">
              <a:rPr lang="zh-CN" altLang="en-US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noProof="1" dirty="0"/>
          </a:p>
        </p:txBody>
      </p:sp>
    </p:spTree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457200" y="1411288"/>
            <a:ext cx="8229600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10" name="日期占位符 4"/>
          <p:cNvSpPr>
            <a:spLocks noGrp="1"/>
          </p:cNvSpPr>
          <p:nvPr>
            <p:ph type="dt" sz="half" idx="12"/>
          </p:nvPr>
        </p:nvSpPr>
        <p:spPr>
          <a:xfrm>
            <a:off x="76200" y="6400800"/>
            <a:ext cx="3200400" cy="284163"/>
          </a:xfrm>
          <a:prstGeom prst="rect">
            <a:avLst/>
          </a:prstGeom>
        </p:spPr>
        <p:txBody>
          <a:bodyPr vert="horz" rtlCol="0" anchor="b"/>
          <a:lstStyle/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页脚占位符 5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4163"/>
          </a:xfrm>
          <a:prstGeom prst="rect">
            <a:avLst/>
          </a:prstGeom>
        </p:spPr>
        <p:txBody>
          <a:bodyPr vert="horz" rtlCol="0" anchor="ctr"/>
          <a:lstStyle/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4163"/>
          </a:xfrm>
          <a:prstGeom prst="rect">
            <a:avLst/>
          </a:prstGeom>
          <a:noFill/>
        </p:spPr>
        <p:txBody>
          <a:bodyPr vert="horz" lIns="45720" rIns="45720" rtlCol="0" anchor="ctr"/>
          <a:p>
            <a:pPr fontAlgn="base"/>
            <a:fld id="{9A0DB2DC-4C9A-4742-B13C-FB6460FD3503}" type="slidenum">
              <a:rPr lang="zh-CN" altLang="en-US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noProof="1" dirty="0"/>
          </a:p>
        </p:txBody>
      </p:sp>
    </p:spTree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457200" y="1411288"/>
            <a:ext cx="8229600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fontAlgn="auto" latinLnBrk="0" hangingPunct="1"/>
            <a:r>
              <a:rPr kumimoji="0" lang="zh-CN" altLang="en-US" strike="noStrike" noProof="1" smtClean="0"/>
              <a:t>单击此处编辑母版文本样式</a:t>
            </a:r>
            <a:endParaRPr kumimoji="0"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fontAlgn="auto" latinLnBrk="0" hangingPunct="1"/>
            <a:r>
              <a:rPr kumimoji="0" lang="zh-CN" altLang="en-US" strike="noStrike" noProof="1" smtClean="0"/>
              <a:t>单击此处编辑母版文本样式</a:t>
            </a:r>
            <a:endParaRPr kumimoji="0"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10" name="日期占位符 6"/>
          <p:cNvSpPr>
            <a:spLocks noGrp="1"/>
          </p:cNvSpPr>
          <p:nvPr>
            <p:ph type="dt" sz="half" idx="12"/>
          </p:nvPr>
        </p:nvSpPr>
        <p:spPr>
          <a:xfrm>
            <a:off x="76200" y="6400800"/>
            <a:ext cx="3200400" cy="284163"/>
          </a:xfrm>
          <a:prstGeom prst="rect">
            <a:avLst/>
          </a:prstGeom>
        </p:spPr>
        <p:txBody>
          <a:bodyPr vert="horz" rtlCol="0" anchor="b"/>
          <a:lstStyle/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页脚占位符 7"/>
          <p:cNvSpPr>
            <a:spLocks noGrp="1"/>
          </p:cNvSpPr>
          <p:nvPr>
            <p:ph type="ftr" sz="quarter" idx="13"/>
          </p:nvPr>
        </p:nvSpPr>
        <p:spPr>
          <a:xfrm>
            <a:off x="5334000" y="6400800"/>
            <a:ext cx="3733800" cy="284163"/>
          </a:xfrm>
          <a:prstGeom prst="rect">
            <a:avLst/>
          </a:prstGeom>
        </p:spPr>
        <p:txBody>
          <a:bodyPr vert="horz" rtlCol="0" anchor="ctr"/>
          <a:lstStyle/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灯片编号占位符 8"/>
          <p:cNvSpPr>
            <a:spLocks noGrp="1"/>
          </p:cNvSpPr>
          <p:nvPr>
            <p:ph type="sldNum" sz="quarter" idx="14"/>
          </p:nvPr>
        </p:nvSpPr>
        <p:spPr>
          <a:xfrm>
            <a:off x="4114800" y="6400800"/>
            <a:ext cx="914400" cy="284163"/>
          </a:xfrm>
          <a:prstGeom prst="rect">
            <a:avLst/>
          </a:prstGeom>
          <a:noFill/>
        </p:spPr>
        <p:txBody>
          <a:bodyPr vert="horz" lIns="45720" rIns="45720" rtlCol="0" anchor="ctr"/>
          <a:p>
            <a:pPr fontAlgn="base"/>
            <a:fld id="{9A0DB2DC-4C9A-4742-B13C-FB6460FD3503}" type="slidenum">
              <a:rPr lang="zh-CN" altLang="en-US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noProof="1" dirty="0"/>
          </a:p>
        </p:txBody>
      </p:sp>
    </p:spTree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457200" y="1411288"/>
            <a:ext cx="8229600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4163"/>
          </a:xfrm>
          <a:prstGeom prst="rect">
            <a:avLst/>
          </a:prstGeom>
        </p:spPr>
        <p:txBody>
          <a:bodyPr vert="horz" rtlCol="0" anchor="b"/>
          <a:lstStyle/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4163"/>
          </a:xfrm>
          <a:prstGeom prst="rect">
            <a:avLst/>
          </a:prstGeom>
        </p:spPr>
        <p:txBody>
          <a:bodyPr vert="horz" rtlCol="0" anchor="ctr"/>
          <a:lstStyle/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4163"/>
          </a:xfrm>
          <a:prstGeom prst="rect">
            <a:avLst/>
          </a:prstGeom>
          <a:noFill/>
        </p:spPr>
        <p:txBody>
          <a:bodyPr vert="horz" lIns="45720" rIns="45720" rtlCol="0" anchor="ctr"/>
          <a:p>
            <a:pPr fontAlgn="base"/>
            <a:fld id="{9A0DB2DC-4C9A-4742-B13C-FB6460FD3503}" type="slidenum">
              <a:rPr lang="zh-CN" altLang="en-US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noProof="1" dirty="0"/>
          </a:p>
        </p:txBody>
      </p:sp>
    </p:spTree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 bwMode="white"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日期占位符 1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4163"/>
          </a:xfrm>
          <a:prstGeom prst="rect">
            <a:avLst/>
          </a:prstGeom>
        </p:spPr>
        <p:txBody>
          <a:bodyPr vert="horz" rtlCol="0" anchor="b"/>
          <a:lstStyle/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2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4163"/>
          </a:xfrm>
          <a:prstGeom prst="rect">
            <a:avLst/>
          </a:prstGeom>
        </p:spPr>
        <p:txBody>
          <a:bodyPr vert="horz" rtlCol="0" anchor="ctr"/>
          <a:lstStyle/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4163"/>
          </a:xfrm>
          <a:prstGeom prst="rect">
            <a:avLst/>
          </a:prstGeom>
          <a:noFill/>
        </p:spPr>
        <p:txBody>
          <a:bodyPr vert="horz" lIns="45720" rIns="45720" rtlCol="0" anchor="ctr"/>
          <a:p>
            <a:pPr fontAlgn="base"/>
            <a:fld id="{9A0DB2DC-4C9A-4742-B13C-FB6460FD3503}" type="slidenum">
              <a:rPr lang="zh-CN" altLang="en-US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noProof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2786063" y="1054100"/>
            <a:ext cx="5903913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86050" y="228600"/>
            <a:ext cx="5900752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86050" y="1142984"/>
            <a:ext cx="5900750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142984"/>
            <a:ext cx="2257408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10" name="日期占位符 4"/>
          <p:cNvSpPr>
            <a:spLocks noGrp="1"/>
          </p:cNvSpPr>
          <p:nvPr>
            <p:ph type="dt" sz="half" idx="12"/>
          </p:nvPr>
        </p:nvSpPr>
        <p:spPr>
          <a:xfrm>
            <a:off x="76200" y="6400800"/>
            <a:ext cx="3200400" cy="284163"/>
          </a:xfrm>
          <a:prstGeom prst="rect">
            <a:avLst/>
          </a:prstGeom>
        </p:spPr>
        <p:txBody>
          <a:bodyPr vert="horz" rtlCol="0" anchor="b"/>
          <a:lstStyle/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页脚占位符 5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4163"/>
          </a:xfrm>
          <a:prstGeom prst="rect">
            <a:avLst/>
          </a:prstGeom>
        </p:spPr>
        <p:txBody>
          <a:bodyPr vert="horz" rtlCol="0" anchor="ctr"/>
          <a:lstStyle/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4163"/>
          </a:xfrm>
          <a:prstGeom prst="rect">
            <a:avLst/>
          </a:prstGeom>
          <a:noFill/>
        </p:spPr>
        <p:txBody>
          <a:bodyPr vert="horz" lIns="45720" rIns="45720" rtlCol="0" anchor="ctr"/>
          <a:p>
            <a:pPr fontAlgn="base"/>
            <a:fld id="{9A0DB2DC-4C9A-4742-B13C-FB6460FD3503}" type="slidenum">
              <a:rPr lang="zh-CN" altLang="en-US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noProof="1" dirty="0"/>
          </a:p>
        </p:txBody>
      </p:sp>
    </p:spTree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 bwMode="white"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6400800" cy="685800"/>
          </a:xfrm>
        </p:spPr>
        <p:txBody>
          <a:bodyPr anchor="ctr"/>
          <a:lstStyle>
            <a:lvl1pPr algn="l">
              <a:defRPr sz="2400" b="0"/>
            </a:lvl1pPr>
          </a:lstStyle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701552" y="1143000"/>
            <a:ext cx="7223248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 vert="horz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50000"/>
              <a:buFont typeface="Wingdings 2" panose="05020102010507070707"/>
              <a:buNone/>
              <a:defRPr/>
            </a:pPr>
            <a:r>
              <a: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62200" y="5410200"/>
            <a:ext cx="5657888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9" name="日期占位符 4"/>
          <p:cNvSpPr>
            <a:spLocks noGrp="1"/>
          </p:cNvSpPr>
          <p:nvPr>
            <p:ph type="dt" sz="half" idx="12"/>
          </p:nvPr>
        </p:nvSpPr>
        <p:spPr>
          <a:xfrm>
            <a:off x="76200" y="6400800"/>
            <a:ext cx="3200400" cy="284163"/>
          </a:xfrm>
          <a:prstGeom prst="rect">
            <a:avLst/>
          </a:prstGeom>
        </p:spPr>
        <p:txBody>
          <a:bodyPr vert="horz" rtlCol="0" anchor="b"/>
          <a:lstStyle/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5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4163"/>
          </a:xfrm>
          <a:prstGeom prst="rect">
            <a:avLst/>
          </a:prstGeom>
        </p:spPr>
        <p:txBody>
          <a:bodyPr vert="horz" rtlCol="0" anchor="ctr"/>
          <a:lstStyle/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4163"/>
          </a:xfrm>
          <a:prstGeom prst="rect">
            <a:avLst/>
          </a:prstGeom>
          <a:noFill/>
        </p:spPr>
        <p:txBody>
          <a:bodyPr vert="horz" lIns="45720" rIns="45720" rtlCol="0" anchor="ctr"/>
          <a:p>
            <a:pPr fontAlgn="base"/>
            <a:fld id="{9A0DB2DC-4C9A-4742-B13C-FB6460FD3503}" type="slidenum">
              <a:rPr lang="zh-CN" altLang="en-US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noProof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457200" y="1411288"/>
            <a:ext cx="8229600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4163"/>
          </a:xfrm>
          <a:prstGeom prst="rect">
            <a:avLst/>
          </a:prstGeom>
        </p:spPr>
        <p:txBody>
          <a:bodyPr vert="horz" rtlCol="0" anchor="b"/>
          <a:lstStyle/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4163"/>
          </a:xfrm>
          <a:prstGeom prst="rect">
            <a:avLst/>
          </a:prstGeom>
        </p:spPr>
        <p:txBody>
          <a:bodyPr vert="horz" rtlCol="0" anchor="ctr"/>
          <a:lstStyle/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4163"/>
          </a:xfrm>
          <a:prstGeom prst="rect">
            <a:avLst/>
          </a:prstGeom>
          <a:noFill/>
        </p:spPr>
        <p:txBody>
          <a:bodyPr vert="horz" lIns="45720" rIns="45720" rtlCol="0" anchor="ctr"/>
          <a:p>
            <a:pPr fontAlgn="base"/>
            <a:fld id="{9A0DB2DC-4C9A-4742-B13C-FB6460FD3503}" type="slidenum">
              <a:rPr lang="zh-CN" altLang="en-US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noProof="1" dirty="0"/>
          </a:p>
        </p:txBody>
      </p:sp>
    </p:spTree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011882"/>
          </a:xfrm>
        </p:spPr>
        <p:txBody>
          <a:bodyPr vert="eaVert"/>
          <a:lstStyle/>
          <a:p>
            <a:pPr fontAlgn="auto"/>
            <a:r>
              <a:rPr kumimoji="0" lang="zh-CN" altLang="en-US" strike="noStrike" noProof="1" smtClean="0"/>
              <a:t>单击此处编辑母版标题样式</a:t>
            </a:r>
            <a:endParaRPr kumimoji="0" 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011882"/>
          </a:xfrm>
        </p:spPr>
        <p:txBody>
          <a:bodyPr vert="eaVert"/>
          <a:lstStyle/>
          <a:p>
            <a:pPr lvl="0" eaLnBrk="1" fontAlgn="auto" latinLnBrk="0" hangingPunct="1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eaLnBrk="1" fontAlgn="auto" latinLnBrk="0" hangingPunct="1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eaLnBrk="1" fontAlgn="auto" latinLnBrk="0" hangingPunct="1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eaLnBrk="1" fontAlgn="auto" latinLnBrk="0" hangingPunct="1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eaLnBrk="1" fontAlgn="auto" latinLnBrk="0" hangingPunct="1"/>
            <a:r>
              <a:rPr lang="zh-CN" altLang="en-US" strike="noStrike" noProof="1" smtClean="0"/>
              <a:t>第五级</a:t>
            </a:r>
            <a:endParaRPr kumimoji="0" 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100" b="1" i="0" u="none" strike="noStrike" kern="1200" cap="none" spc="0" normalizeH="0" baseline="0" noProof="0">
              <a:ln>
                <a:noFill/>
              </a:ln>
              <a:solidFill>
                <a:schemeClr val="tx2">
                  <a:lumMod val="75000"/>
                  <a:lumOff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100" b="1" i="0" u="none" strike="noStrike" kern="1200" cap="none" spc="0" normalizeH="0" baseline="0" noProof="0">
              <a:ln>
                <a:noFill/>
              </a:ln>
              <a:solidFill>
                <a:schemeClr val="tx2">
                  <a:lumMod val="75000"/>
                  <a:lumOff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 vert="horz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50000"/>
              <a:buFont typeface="Wingdings 2" panose="05020102010507070707"/>
              <a:buChar char="ß"/>
              <a:defRPr/>
            </a:pPr>
            <a:endParaRPr kumimoji="0" lang="zh-CN" alt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76200" y="6400800"/>
            <a:ext cx="3200400" cy="284163"/>
          </a:xfrm>
          <a:prstGeom prst="rect">
            <a:avLst/>
          </a:prstGeom>
        </p:spPr>
        <p:txBody>
          <a:bodyPr vert="horz" rtlCol="0" anchor="b"/>
          <a:lstStyle>
            <a:lvl1pPr>
              <a:defRPr/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5334000" y="6400800"/>
            <a:ext cx="3733800" cy="284163"/>
          </a:xfrm>
          <a:prstGeom prst="rect">
            <a:avLst/>
          </a:prstGeom>
        </p:spPr>
        <p:txBody>
          <a:bodyPr vert="horz" rtlCol="0" anchor="ctr"/>
          <a:lstStyle>
            <a:lvl1pPr>
              <a:defRPr/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4114800" y="6400800"/>
            <a:ext cx="914400" cy="284163"/>
          </a:xfrm>
          <a:prstGeom prst="rect">
            <a:avLst/>
          </a:prstGeom>
          <a:noFill/>
        </p:spPr>
        <p:txBody>
          <a:bodyPr vert="horz" lIns="45720" rIns="45720" rtlCol="0" anchor="ctr"/>
          <a:p>
            <a:pPr fontAlgn="base"/>
            <a:fld id="{9A0DB2DC-4C9A-4742-B13C-FB6460FD3503}" type="slidenum">
              <a:rPr lang="zh-CN" altLang="en-US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noProof="1" dirty="0"/>
          </a:p>
        </p:txBody>
      </p:sp>
    </p:spTree>
  </p:cSld>
  <p:clrMapOvr>
    <a:masterClrMapping/>
  </p:clrMapOvr>
  <p:transition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9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76200" y="6400800"/>
            <a:ext cx="3200400" cy="284163"/>
          </a:xfrm>
          <a:prstGeom prst="rect">
            <a:avLst/>
          </a:prstGeom>
        </p:spPr>
        <p:txBody>
          <a:bodyPr vert="horz" rtlCol="0" anchor="b"/>
          <a:lstStyle>
            <a:lvl1pPr>
              <a:defRPr/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5334000" y="6400800"/>
            <a:ext cx="3733800" cy="284163"/>
          </a:xfrm>
          <a:prstGeom prst="rect">
            <a:avLst/>
          </a:prstGeom>
        </p:spPr>
        <p:txBody>
          <a:bodyPr vert="horz" rtlCol="0" anchor="ctr"/>
          <a:lstStyle>
            <a:lvl1pPr>
              <a:defRPr/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4114800" y="6400800"/>
            <a:ext cx="914400" cy="284163"/>
          </a:xfrm>
          <a:prstGeom prst="rect">
            <a:avLst/>
          </a:prstGeom>
          <a:noFill/>
        </p:spPr>
        <p:txBody>
          <a:bodyPr vert="horz" lIns="45720" rIns="45720" rtlCol="0" anchor="ctr"/>
          <a:p>
            <a:pPr fontAlgn="base"/>
            <a:fld id="{9A0DB2DC-4C9A-4742-B13C-FB6460FD3503}" type="slidenum">
              <a:rPr lang="zh-CN" altLang="en-US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noProof="1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../media/image2.png"/><Relationship Id="rId14" Type="http://schemas.openxmlformats.org/officeDocument/2006/relationships/image" Target="../media/image1.pn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2.xml"/><Relationship Id="rId8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0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5" Type="http://schemas.openxmlformats.org/officeDocument/2006/relationships/theme" Target="../theme/theme2.xml"/><Relationship Id="rId14" Type="http://schemas.openxmlformats.org/officeDocument/2006/relationships/image" Target="../media/image2.png"/><Relationship Id="rId13" Type="http://schemas.openxmlformats.org/officeDocument/2006/relationships/image" Target="../media/image1.png"/><Relationship Id="rId12" Type="http://schemas.openxmlformats.org/officeDocument/2006/relationships/image" Target="../media/image3.jpeg"/><Relationship Id="rId11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3.xml"/><Relationship Id="rId8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6.xml"/><Relationship Id="rId14" Type="http://schemas.openxmlformats.org/officeDocument/2006/relationships/theme" Target="../theme/theme3.xml"/><Relationship Id="rId13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34.xml"/><Relationship Id="rId1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-20637"/>
            <a:ext cx="9144000" cy="1438275"/>
          </a:xfrm>
          <a:prstGeom prst="rect">
            <a:avLst/>
          </a:prstGeom>
          <a:solidFill>
            <a:srgbClr val="243AA8"/>
          </a:solidFill>
          <a:ln w="9525" cmpd="sng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15875" y="6742113"/>
            <a:ext cx="9128125" cy="115888"/>
          </a:xfrm>
          <a:prstGeom prst="rect">
            <a:avLst/>
          </a:prstGeom>
          <a:solidFill>
            <a:srgbClr val="C1C1C1"/>
          </a:solidFill>
          <a:ln w="9525">
            <a:noFill/>
            <a:miter lim="800000"/>
          </a:ln>
        </p:spPr>
        <p:txBody>
          <a:bodyPr lIns="36000" tIns="7200" rIns="36000" bIns="1800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15875" y="-9525"/>
            <a:ext cx="9144000" cy="109538"/>
          </a:xfrm>
          <a:prstGeom prst="rect">
            <a:avLst/>
          </a:prstGeom>
          <a:solidFill>
            <a:srgbClr val="C1C1C1"/>
          </a:solidFill>
          <a:ln w="9525">
            <a:noFill/>
            <a:miter lim="800000"/>
          </a:ln>
        </p:spPr>
        <p:txBody>
          <a:bodyPr lIns="36000" tIns="7200" rIns="36000" bIns="1800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/>
          </p:cNvSpPr>
          <p:nvPr>
            <p:ph type="title"/>
          </p:nvPr>
        </p:nvSpPr>
        <p:spPr>
          <a:xfrm>
            <a:off x="457200" y="2111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30" name="Rectangle 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sz="14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 eaLnBrk="0" hangingPunct="0">
              <a:defRPr sz="1400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>
    <p:fade/>
  </p:transition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  <a:ea typeface="隶书" pitchFamily="49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  <a:ea typeface="隶书" pitchFamily="49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  <a:ea typeface="隶书" pitchFamily="49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  <a:ea typeface="隶书" pitchFamily="49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  <a:ea typeface="隶书" pitchFamily="49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  <a:ea typeface="隶书" pitchFamily="49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  <a:ea typeface="隶书" pitchFamily="49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  <a:ea typeface="隶书" pitchFamily="49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Blip>
          <a:blip r:embed="rId15"/>
        </a:buBlip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Blip>
          <a:blip r:embed="rId15"/>
        </a:buBlip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5"/>
          <p:cNvSpPr>
            <a:spLocks noGrp="1"/>
          </p:cNvSpPr>
          <p:nvPr>
            <p:ph type="title"/>
          </p:nvPr>
        </p:nvSpPr>
        <p:spPr>
          <a:xfrm>
            <a:off x="457200" y="2111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Rectangle 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sz="14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 eaLnBrk="0" hangingPunct="0">
              <a:defRPr sz="1400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lvl="0" indent="0" algn="r"/>
            <a:fld id="{9A0DB2DC-4C9A-4742-B13C-FB6460FD3503}" type="slidenum">
              <a:rPr lang="en-US" altLang="zh-CN" sz="1400" dirty="0">
                <a:latin typeface="Times New Roman" panose="02020603050405020304" pitchFamily="18" charset="0"/>
              </a:rPr>
            </a:fld>
            <a:endParaRPr lang="en-US" altLang="zh-CN" sz="1400" dirty="0">
              <a:latin typeface="Times New Roman" panose="02020603050405020304" pitchFamily="18" charset="0"/>
              <a:ea typeface="华文新魏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>
    <p:fade/>
  </p:transition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  <a:ea typeface="隶书" pitchFamily="49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  <a:ea typeface="隶书" pitchFamily="49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  <a:ea typeface="隶书" pitchFamily="49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  <a:ea typeface="隶书" pitchFamily="49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  <a:ea typeface="隶书" pitchFamily="49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  <a:ea typeface="隶书" pitchFamily="49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  <a:ea typeface="隶书" pitchFamily="49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  <a:ea typeface="隶书" pitchFamily="49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Blip>
          <a:blip r:embed="rId13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Blip>
          <a:blip r:embed="rId13"/>
        </a:buBlip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Blip>
          <a:blip r:embed="rId13"/>
        </a:buBlip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Blip>
          <a:blip r:embed="rId13"/>
        </a:buBlip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Blip>
          <a:blip r:embed="rId13"/>
        </a:buBlip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Blip>
          <a:blip r:embed="rId13"/>
        </a:buBlip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Blip>
          <a:blip r:embed="rId13"/>
        </a:buBlip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Ref idx="1003">
        <a:schemeClr val="bg2"/>
      </p:bgRef>
    </p:bg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>
            <a:off x="0" y="6678613"/>
            <a:ext cx="9144000" cy="179388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5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en-US" altLang="x-none" dirty="0"/>
          </a:p>
        </p:txBody>
      </p:sp>
      <p:sp>
        <p:nvSpPr>
          <p:cNvPr id="3076" name="文本占位符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6863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en-US" altLang="x-none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4163"/>
          </a:xfrm>
          <a:prstGeom prst="rect">
            <a:avLst/>
          </a:prstGeom>
        </p:spPr>
        <p:txBody>
          <a:bodyPr vert="horz" rtlCol="0" anchor="b"/>
          <a:lstStyle>
            <a:lvl1pPr algn="l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100" b="1" i="0" u="none" strike="noStrike" kern="1200" cap="none" spc="0" normalizeH="0" baseline="0" noProof="0">
              <a:ln>
                <a:noFill/>
              </a:ln>
              <a:solidFill>
                <a:schemeClr val="tx2">
                  <a:lumMod val="75000"/>
                  <a:lumOff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4163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100" b="1" i="0" u="none" strike="noStrike" kern="1200" cap="none" spc="0" normalizeH="0" baseline="0" noProof="0">
              <a:ln>
                <a:noFill/>
              </a:ln>
              <a:solidFill>
                <a:schemeClr val="tx2">
                  <a:lumMod val="75000"/>
                  <a:lumOff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4163"/>
          </a:xfrm>
          <a:prstGeom prst="rect">
            <a:avLst/>
          </a:prstGeom>
          <a:noFill/>
        </p:spPr>
        <p:txBody>
          <a:bodyPr vert="horz" lIns="45720" rIns="45720" rtlCol="0" anchor="ctr"/>
          <a:lstStyle>
            <a:lvl1pPr algn="ctr">
              <a:defRPr sz="1100" b="0">
                <a:solidFill>
                  <a:srgbClr val="636363"/>
                </a:solidFill>
              </a:defRPr>
            </a:lvl1pPr>
          </a:lstStyle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10795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p:transition>
    <p:fade/>
  </p:transition>
  <p:hf sldNum="0" hdr="0" ftr="0" dt="0"/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 panose="05020102010507070707"/>
        <a:buChar char="ß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 panose="05020102010507070707"/>
        <a:buChar char="Þ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 panose="05020102010507070707"/>
        <a:buChar char="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 panose="05020102010507070707"/>
        <a:buChar char="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 panose="05020102010507070707"/>
        <a:buChar char="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1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31.xml"/><Relationship Id="rId2" Type="http://schemas.openxmlformats.org/officeDocument/2006/relationships/image" Target="../media/image8.wmf"/><Relationship Id="rId1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9" name="Rectangle 2"/>
          <p:cNvSpPr>
            <a:spLocks noGrp="1"/>
          </p:cNvSpPr>
          <p:nvPr>
            <p:ph type="title"/>
          </p:nvPr>
        </p:nvSpPr>
        <p:spPr>
          <a:xfrm>
            <a:off x="611188" y="2708275"/>
            <a:ext cx="7772400" cy="1143000"/>
          </a:xfrm>
          <a:ln/>
        </p:spPr>
        <p:txBody>
          <a:bodyPr wrap="square" anchor="ctr"/>
          <a:p>
            <a:r>
              <a:rPr lang="en-US" altLang="zh-CN" b="1" dirty="0"/>
              <a:t>     </a:t>
            </a:r>
            <a:r>
              <a:rPr lang="zh-CN" altLang="en-US" b="1" dirty="0"/>
              <a:t>溶质的质量分数</a:t>
            </a:r>
            <a:endParaRPr lang="zh-CN" altLang="en-US" b="1" dirty="0"/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Text Box 9"/>
          <p:cNvSpPr txBox="1"/>
          <p:nvPr/>
        </p:nvSpPr>
        <p:spPr>
          <a:xfrm>
            <a:off x="468313" y="404813"/>
            <a:ext cx="39624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一、浓溶液与稀溶液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434" name="Text Box 10"/>
          <p:cNvSpPr txBox="1"/>
          <p:nvPr/>
        </p:nvSpPr>
        <p:spPr>
          <a:xfrm>
            <a:off x="387350" y="2952750"/>
            <a:ext cx="7993063" cy="9525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buFont typeface="Arial" panose="020B0604020202020204" pitchFamily="34" charset="0"/>
              <a:buNone/>
            </a:pP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在同量的溶液中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en-US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含溶质较多的溶液</a:t>
            </a:r>
            <a:r>
              <a:rPr lang="en-US" altLang="zh-CN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浓溶液；</a:t>
            </a:r>
            <a:endParaRPr lang="zh-CN" altLang="en-US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indent="0">
              <a:buFont typeface="Arial" panose="020B0604020202020204" pitchFamily="34" charset="0"/>
              <a:buNone/>
            </a:pPr>
            <a:r>
              <a:rPr lang="zh-CN" altLang="en-US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 含溶质较少的溶液</a:t>
            </a:r>
            <a:r>
              <a:rPr lang="en-US" altLang="zh-CN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稀溶液</a:t>
            </a:r>
            <a:endParaRPr lang="zh-CN" altLang="en-US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435" name="Rectangle 12"/>
          <p:cNvSpPr/>
          <p:nvPr/>
        </p:nvSpPr>
        <p:spPr>
          <a:xfrm>
            <a:off x="468313" y="1657350"/>
            <a:ext cx="7496175" cy="8302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buFont typeface="Arial" panose="020B0604020202020204" pitchFamily="34" charset="0"/>
              <a:buNone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为了粗略表示溶液中溶质含量的多少，把溶液分为浓溶液和稀溶液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7" name="Text Box 16"/>
          <p:cNvSpPr txBox="1"/>
          <p:nvPr/>
        </p:nvSpPr>
        <p:spPr>
          <a:xfrm>
            <a:off x="0" y="404813"/>
            <a:ext cx="9144000" cy="1066800"/>
          </a:xfrm>
          <a:prstGeom prst="rect">
            <a:avLst/>
          </a:prstGeom>
          <a:noFill/>
          <a:ln w="9525">
            <a:noFill/>
          </a:ln>
        </p:spPr>
        <p:txBody>
          <a:bodyPr anchor="b">
            <a:spAutoFit/>
          </a:bodyPr>
          <a:p>
            <a:pPr marL="342900" lvl="0" indent="-342900"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3200" dirty="0">
                <a:latin typeface="Times New Roman" panose="02020603050405020304" pitchFamily="18" charset="0"/>
                <a:ea typeface="楷体_GB2312" pitchFamily="49" charset="-122"/>
              </a:rPr>
              <a:t>饱和溶液、不饱和溶液与浓溶液、稀溶液之间的关系</a:t>
            </a:r>
            <a:endParaRPr lang="zh-CN" altLang="en-US" sz="32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6569" name="Text Box 14"/>
          <p:cNvSpPr txBox="1"/>
          <p:nvPr/>
        </p:nvSpPr>
        <p:spPr>
          <a:xfrm>
            <a:off x="0" y="2133600"/>
            <a:ext cx="8893175" cy="30162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457200" lvl="0" indent="-457200" eaLnBrk="0" hangingPunct="0">
              <a:buFont typeface="Arial" panose="020B0604020202020204" pitchFamily="34" charset="0"/>
              <a:buAutoNum type="arabicPeriod"/>
            </a:pPr>
            <a:r>
              <a:rPr lang="zh-CN" altLang="en-US" sz="32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饱和溶液不一定是浓溶液，可能是稀溶液</a:t>
            </a:r>
            <a:r>
              <a:rPr lang="en-US" altLang="zh-CN" sz="32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3200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457200" lvl="0" indent="-457200" eaLnBrk="0" hangingPunct="0">
              <a:buFont typeface="Arial" panose="020B0604020202020204" pitchFamily="34" charset="0"/>
              <a:buAutoNum type="arabicPeriod"/>
            </a:pPr>
            <a:endParaRPr lang="en-US" altLang="zh-CN" sz="3200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457200" lvl="0" indent="-457200" eaLnBrk="0" hangingPunct="0"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2. </a:t>
            </a:r>
            <a:r>
              <a:rPr lang="zh-CN" altLang="en-US" sz="32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不饱和溶液不一定是稀溶液</a:t>
            </a:r>
            <a:r>
              <a:rPr lang="en-US" altLang="zh-CN" sz="32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32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可能是浓溶液</a:t>
            </a:r>
            <a:r>
              <a:rPr lang="en-US" altLang="zh-CN" sz="32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3200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457200" lvl="0" indent="-457200" eaLnBrk="0" hangingPunct="0">
              <a:buFont typeface="Arial" panose="020B0604020202020204" pitchFamily="34" charset="0"/>
              <a:buNone/>
            </a:pPr>
            <a:endParaRPr lang="en-US" altLang="zh-CN" sz="3200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457200" lvl="0" indent="-457200" eaLnBrk="0" hangingPunct="0"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3. </a:t>
            </a:r>
            <a:r>
              <a:rPr lang="zh-CN" altLang="en-US" sz="3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同温度下</a:t>
            </a:r>
            <a:r>
              <a:rPr lang="en-US" altLang="zh-CN" sz="3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3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同物质</a:t>
            </a:r>
            <a:r>
              <a:rPr lang="zh-CN" altLang="en-US" sz="32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的饱和溶液比它的不饱和溶液浓</a:t>
            </a:r>
            <a:r>
              <a:rPr lang="en-US" altLang="zh-CN" sz="32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3200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59" name="Rectangle 18"/>
          <p:cNvSpPr/>
          <p:nvPr/>
        </p:nvSpPr>
        <p:spPr>
          <a:xfrm>
            <a:off x="179388" y="1484313"/>
            <a:ext cx="1655762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结论：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6580" name="Text Box 13"/>
          <p:cNvSpPr txBox="1"/>
          <p:nvPr/>
        </p:nvSpPr>
        <p:spPr>
          <a:xfrm>
            <a:off x="971550" y="5661025"/>
            <a:ext cx="7634288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dirty="0">
                <a:latin typeface="Comic Sans MS" panose="030F0902030302020204" pitchFamily="66" charset="0"/>
                <a:ea typeface="宋体" panose="02010600030101010101" pitchFamily="2" charset="-122"/>
              </a:rPr>
              <a:t>在一定</a:t>
            </a:r>
            <a:r>
              <a:rPr lang="zh-CN" altLang="en-US" sz="3200" i="1" dirty="0">
                <a:latin typeface="Comic Sans MS" panose="030F0902030302020204" pitchFamily="66" charset="0"/>
                <a:ea typeface="宋体" panose="02010600030101010101" pitchFamily="2" charset="-122"/>
              </a:rPr>
              <a:t>温度下的饱和溶液是最浓的溶液。</a:t>
            </a:r>
            <a:endParaRPr lang="zh-CN" altLang="en-US" sz="3200" i="1" dirty="0">
              <a:latin typeface="Comic Sans MS" panose="030F09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7 L -1.11111E-6 -3.7037E-7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665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9" grpId="0"/>
      <p:bldP spid="66580" grpId="0"/>
      <p:bldP spid="6658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666750" y="352425"/>
            <a:ext cx="62817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 fontAlgn="base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strike="noStrike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二、溶质的质量分数</a:t>
            </a:r>
            <a:endParaRPr kumimoji="0" lang="zh-CN" altLang="en-US" sz="4000" strike="noStrike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838200" y="1625600"/>
            <a:ext cx="275590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 lvl="0" indent="0" defTabSz="91440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00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1、定义：</a:t>
            </a:r>
            <a:endParaRPr lang="zh-CN" altLang="en-US" sz="4000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2843213" y="1631950"/>
            <a:ext cx="769620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 lvl="0" indent="0" defTabSz="91440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是溶质质量和溶液质量之比 。</a:t>
            </a:r>
            <a:endParaRPr lang="zh-CN" altLang="en-US" sz="3600">
              <a:solidFill>
                <a:schemeClr val="accent2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755650" y="2417763"/>
            <a:ext cx="275590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 lvl="0" indent="0" defTabSz="91440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00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2、公式：</a:t>
            </a:r>
            <a:endParaRPr lang="zh-CN" altLang="en-US" sz="4000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4267200" y="3136900"/>
            <a:ext cx="205740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 lvl="0" indent="0" defTabSz="91440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溶质</a:t>
            </a:r>
            <a:r>
              <a:rPr lang="zh-CN" altLang="en-US" sz="360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质量</a:t>
            </a:r>
            <a:endParaRPr lang="zh-CN" altLang="en-US" sz="3600">
              <a:solidFill>
                <a:schemeClr val="accent2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7591" name="Rectangle 7"/>
          <p:cNvSpPr>
            <a:spLocks noChangeArrowheads="1"/>
          </p:cNvSpPr>
          <p:nvPr/>
        </p:nvSpPr>
        <p:spPr bwMode="auto">
          <a:xfrm>
            <a:off x="4267200" y="3746500"/>
            <a:ext cx="2012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lvl="0" indent="0" defTabSz="914400">
              <a:buFont typeface="Arial" panose="020B0604020202020204" pitchFamily="34" charset="0"/>
              <a:buNone/>
            </a:pP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溶液</a:t>
            </a:r>
            <a:r>
              <a:rPr lang="zh-CN" altLang="en-US" sz="360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质量</a:t>
            </a:r>
            <a:endParaRPr lang="zh-CN" altLang="en-US" sz="3600">
              <a:solidFill>
                <a:schemeClr val="accent2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7592" name="Line 8"/>
          <p:cNvSpPr/>
          <p:nvPr/>
        </p:nvSpPr>
        <p:spPr>
          <a:xfrm>
            <a:off x="3962400" y="3778250"/>
            <a:ext cx="25908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7593" name="Text Box 9"/>
          <p:cNvSpPr txBox="1"/>
          <p:nvPr/>
        </p:nvSpPr>
        <p:spPr>
          <a:xfrm>
            <a:off x="6419850" y="3516313"/>
            <a:ext cx="16764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0" dirty="0">
                <a:latin typeface="宋体" panose="02010600030101010101" pitchFamily="2" charset="-122"/>
                <a:ea typeface="宋体" panose="02010600030101010101" pitchFamily="2" charset="-122"/>
                <a:sym typeface="Wingdings 2" panose="05020102010507070707" pitchFamily="18" charset="2"/>
              </a:rPr>
              <a:t></a:t>
            </a: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100%</a:t>
            </a:r>
            <a:r>
              <a:rPr lang="zh-CN" altLang="en-US" sz="3200" b="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3200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7594" name="Text Box 10"/>
          <p:cNvSpPr txBox="1">
            <a:spLocks noChangeArrowheads="1"/>
          </p:cNvSpPr>
          <p:nvPr/>
        </p:nvSpPr>
        <p:spPr bwMode="auto">
          <a:xfrm>
            <a:off x="396875" y="3429000"/>
            <a:ext cx="403860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 lvl="0" indent="0" defTabSz="91440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溶质的质量分数</a:t>
            </a:r>
            <a:r>
              <a:rPr lang="zh-CN" altLang="en-US" sz="3600"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=</a:t>
            </a:r>
            <a:endParaRPr lang="zh-CN" altLang="en-US" sz="3600">
              <a:effectLst>
                <a:outerShdw blurRad="38100" dist="38100" dir="2700000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7595" name="Text Box 11"/>
          <p:cNvSpPr txBox="1">
            <a:spLocks noChangeArrowheads="1"/>
          </p:cNvSpPr>
          <p:nvPr/>
        </p:nvSpPr>
        <p:spPr bwMode="auto">
          <a:xfrm>
            <a:off x="395288" y="4649788"/>
            <a:ext cx="9145588" cy="6397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 lvl="0" indent="0" defTabSz="91440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溶质的质量 </a:t>
            </a:r>
            <a:r>
              <a:rPr lang="en-US" altLang="zh-CN" sz="360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=</a:t>
            </a: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溶液</a:t>
            </a:r>
            <a:r>
              <a:rPr lang="zh-CN" altLang="en-US" sz="360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质量 </a:t>
            </a:r>
            <a:r>
              <a:rPr lang="en-US" altLang="zh-CN" sz="360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×</a:t>
            </a: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溶质的</a:t>
            </a:r>
            <a:r>
              <a:rPr lang="zh-CN" altLang="en-US" sz="360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质量分数</a:t>
            </a:r>
            <a:endParaRPr lang="zh-CN" altLang="en-US" sz="3600">
              <a:solidFill>
                <a:schemeClr val="accent2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300"/>
                                        <p:tgtEl>
                                          <p:spTgt spid="67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3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300"/>
                                        <p:tgtEl>
                                          <p:spTgt spid="6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300"/>
                                        <p:tgtEl>
                                          <p:spTgt spid="67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75"/>
                                        <p:tgtEl>
                                          <p:spTgt spid="67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/>
      <p:bldP spid="67589" grpId="0"/>
      <p:bldP spid="67590" grpId="0"/>
      <p:bldP spid="67591" grpId="0"/>
      <p:bldP spid="67593" grpId="0"/>
      <p:bldP spid="67594" grpId="0"/>
      <p:bldP spid="6759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0" name="Text Box 2"/>
          <p:cNvSpPr txBox="1"/>
          <p:nvPr/>
        </p:nvSpPr>
        <p:spPr>
          <a:xfrm>
            <a:off x="-263525" y="3932238"/>
            <a:ext cx="6194425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饱和溶液的溶质质量分数＝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8611" name="Text Box 3"/>
          <p:cNvSpPr txBox="1"/>
          <p:nvPr/>
        </p:nvSpPr>
        <p:spPr>
          <a:xfrm>
            <a:off x="4819650" y="3625850"/>
            <a:ext cx="2198688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3200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溶解度</a:t>
            </a:r>
            <a:endParaRPr lang="zh-CN" altLang="en-US" sz="3200" dirty="0">
              <a:solidFill>
                <a:srgbClr val="FF0066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8612" name="Text Box 4"/>
          <p:cNvSpPr txBox="1"/>
          <p:nvPr/>
        </p:nvSpPr>
        <p:spPr>
          <a:xfrm>
            <a:off x="4438650" y="4295775"/>
            <a:ext cx="273685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100g</a:t>
            </a:r>
            <a:r>
              <a:rPr lang="zh-CN" altLang="en-US" sz="3200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＋溶解度</a:t>
            </a:r>
            <a:endParaRPr lang="zh-CN" altLang="en-US" sz="3200" dirty="0">
              <a:solidFill>
                <a:srgbClr val="FF0066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508" name="Text Box 5"/>
          <p:cNvSpPr txBox="1"/>
          <p:nvPr/>
        </p:nvSpPr>
        <p:spPr>
          <a:xfrm>
            <a:off x="971550" y="6165850"/>
            <a:ext cx="7200900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1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1509" name="Picture 6" descr="LINE04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" y="6356350"/>
            <a:ext cx="8839200" cy="3857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10" name="Text Box 7"/>
          <p:cNvSpPr txBox="1"/>
          <p:nvPr/>
        </p:nvSpPr>
        <p:spPr>
          <a:xfrm>
            <a:off x="1600200" y="3433763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>
              <a:buFont typeface="Arial" panose="020B0604020202020204" pitchFamily="34" charset="0"/>
              <a:buNone/>
            </a:pPr>
            <a:endParaRPr lang="zh-CN" altLang="en-US" sz="1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8616" name="Line 8"/>
          <p:cNvSpPr/>
          <p:nvPr/>
        </p:nvSpPr>
        <p:spPr>
          <a:xfrm>
            <a:off x="4438650" y="4235450"/>
            <a:ext cx="288131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pic>
        <p:nvPicPr>
          <p:cNvPr id="68617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6650" y="4006850"/>
            <a:ext cx="1543050" cy="438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13" name="Text Box 10"/>
          <p:cNvSpPr txBox="1"/>
          <p:nvPr/>
        </p:nvSpPr>
        <p:spPr>
          <a:xfrm>
            <a:off x="1143000" y="762000"/>
            <a:ext cx="3581400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1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8619" name="Text Box 11"/>
          <p:cNvSpPr txBox="1"/>
          <p:nvPr/>
        </p:nvSpPr>
        <p:spPr>
          <a:xfrm>
            <a:off x="0" y="1357313"/>
            <a:ext cx="8496300" cy="13239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溶质的</a:t>
            </a:r>
            <a:r>
              <a:rPr lang="zh-CN" altLang="en-US" sz="3200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质量分数</a:t>
            </a:r>
            <a:r>
              <a:rPr lang="en-US" altLang="zh-CN" sz="3200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36%</a:t>
            </a: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是指：</a:t>
            </a:r>
            <a:endParaRPr lang="en-US" altLang="x-none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溶质</a:t>
            </a: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en-US" altLang="zh-CN" sz="3200" baseline="30000" dirty="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时</a:t>
            </a:r>
            <a:r>
              <a:rPr lang="zh-CN" altLang="en-US" sz="3200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溶解度</a:t>
            </a:r>
            <a:r>
              <a:rPr lang="en-US" altLang="zh-CN" sz="3200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36g</a:t>
            </a: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是指：</a:t>
            </a:r>
            <a:endParaRPr lang="zh-CN" altLang="en-US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8620" name="Text Box 12"/>
          <p:cNvSpPr txBox="1">
            <a:spLocks noChangeArrowheads="1"/>
          </p:cNvSpPr>
          <p:nvPr/>
        </p:nvSpPr>
        <p:spPr bwMode="auto">
          <a:xfrm>
            <a:off x="396875" y="404813"/>
            <a:ext cx="7343775" cy="677863"/>
          </a:xfrm>
          <a:prstGeom prst="rect">
            <a:avLst/>
          </a:prstGeom>
          <a:solidFill>
            <a:srgbClr val="CCFFCC"/>
          </a:solidFill>
          <a:ln w="38100">
            <a:solidFill>
              <a:schemeClr val="accent2"/>
            </a:solidFill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p>
            <a:pPr lvl="0" indent="0" defTabSz="91440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itchFamily="2" charset="-122"/>
              </a:rPr>
              <a:t>三、溶质质量分数与溶解度的比较</a:t>
            </a:r>
            <a:endParaRPr lang="zh-CN" altLang="en-US" sz="3600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itchFamily="2" charset="-122"/>
            </a:endParaRPr>
          </a:p>
        </p:txBody>
      </p:sp>
      <p:sp>
        <p:nvSpPr>
          <p:cNvPr id="68622" name="TextBox 13"/>
          <p:cNvSpPr txBox="1"/>
          <p:nvPr/>
        </p:nvSpPr>
        <p:spPr>
          <a:xfrm>
            <a:off x="4857750" y="1428750"/>
            <a:ext cx="45720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buFont typeface="Arial" panose="020B0604020202020204" pitchFamily="34" charset="0"/>
              <a:buNone/>
            </a:pP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100g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溶液中含有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36g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溶质。</a:t>
            </a:r>
            <a:endParaRPr lang="zh-CN" altLang="en-US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8623" name="TextBox 14"/>
          <p:cNvSpPr txBox="1"/>
          <p:nvPr/>
        </p:nvSpPr>
        <p:spPr>
          <a:xfrm>
            <a:off x="2000250" y="2714625"/>
            <a:ext cx="6478588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>
              <a:buFont typeface="Arial" panose="020B0604020202020204" pitchFamily="34" charset="0"/>
              <a:buNone/>
            </a:pP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在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en-US" altLang="zh-CN" baseline="30000" dirty="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C 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时，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100g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水最多溶解该溶质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36g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8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68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2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8622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8622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3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8623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8623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8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68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/>
      <p:bldP spid="68611" grpId="0"/>
      <p:bldP spid="68612" grpId="0"/>
      <p:bldP spid="68619" grpId="0"/>
      <p:bldP spid="68620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rgbClr val="00CCFF"/>
              </a:gs>
              <a:gs pos="100000">
                <a:srgbClr val="FFFFFF"/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indent="0">
              <a:buFont typeface="Arial" panose="020B0604020202020204" pitchFamily="34" charset="0"/>
              <a:buNone/>
            </a:pPr>
            <a:endParaRPr lang="zh-CN" altLang="en-US" sz="2400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304800" y="1630363"/>
            <a:ext cx="88392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 lvl="0" indent="0" defTabSz="91440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[题型一] ：</a:t>
            </a:r>
            <a:r>
              <a:rPr lang="zh-CN" altLang="en-US" sz="32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有关溶质、溶剂和溶液之间的换算 </a:t>
            </a:r>
            <a:endParaRPr lang="zh-CN" altLang="en-US" sz="320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838200" y="533400"/>
            <a:ext cx="739140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 fontAlgn="base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strike="noStrike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四、有关溶质质量分数的计算</a:t>
            </a:r>
            <a:endParaRPr kumimoji="0" lang="zh-CN" altLang="en-US" sz="4000" strike="noStrike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4400550" y="3200400"/>
            <a:ext cx="205740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 lvl="0" indent="0" defTabSz="91440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溶质</a:t>
            </a:r>
            <a:r>
              <a:rPr lang="zh-CN" altLang="en-US" sz="360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质量</a:t>
            </a:r>
            <a:endParaRPr lang="zh-CN" altLang="en-US" sz="3600">
              <a:solidFill>
                <a:schemeClr val="accent2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9638" name="Rectangle 6"/>
          <p:cNvSpPr>
            <a:spLocks noChangeArrowheads="1"/>
          </p:cNvSpPr>
          <p:nvPr/>
        </p:nvSpPr>
        <p:spPr bwMode="auto">
          <a:xfrm>
            <a:off x="4400550" y="3810000"/>
            <a:ext cx="2012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lvl="0" indent="0" defTabSz="914400">
              <a:buFont typeface="Arial" panose="020B0604020202020204" pitchFamily="34" charset="0"/>
              <a:buNone/>
            </a:pP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溶液</a:t>
            </a:r>
            <a:r>
              <a:rPr lang="zh-CN" altLang="en-US" sz="360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质量</a:t>
            </a:r>
            <a:endParaRPr lang="zh-CN" altLang="en-US" sz="3600">
              <a:solidFill>
                <a:schemeClr val="accent2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9639" name="Line 7"/>
          <p:cNvSpPr/>
          <p:nvPr/>
        </p:nvSpPr>
        <p:spPr>
          <a:xfrm>
            <a:off x="4095750" y="3841750"/>
            <a:ext cx="25908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9640" name="Text Box 8"/>
          <p:cNvSpPr txBox="1"/>
          <p:nvPr/>
        </p:nvSpPr>
        <p:spPr>
          <a:xfrm>
            <a:off x="6553200" y="3579813"/>
            <a:ext cx="16764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0" dirty="0">
                <a:latin typeface="宋体" panose="02010600030101010101" pitchFamily="2" charset="-122"/>
                <a:ea typeface="宋体" panose="02010600030101010101" pitchFamily="2" charset="-122"/>
                <a:sym typeface="Wingdings 2" panose="05020102010507070707" pitchFamily="18" charset="2"/>
              </a:rPr>
              <a:t></a:t>
            </a: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100%</a:t>
            </a:r>
            <a:r>
              <a:rPr lang="zh-CN" altLang="en-US" sz="3200" b="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3200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9641" name="Text Box 9"/>
          <p:cNvSpPr txBox="1">
            <a:spLocks noChangeArrowheads="1"/>
          </p:cNvSpPr>
          <p:nvPr/>
        </p:nvSpPr>
        <p:spPr bwMode="auto">
          <a:xfrm>
            <a:off x="827088" y="3500438"/>
            <a:ext cx="47434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 lvl="0" indent="0" defTabSz="91440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溶质质量分数</a:t>
            </a:r>
            <a:r>
              <a:rPr lang="zh-CN" altLang="en-US" sz="3600"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=</a:t>
            </a:r>
            <a:endParaRPr lang="zh-CN" altLang="en-US" sz="3600">
              <a:effectLst>
                <a:outerShdw blurRad="38100" dist="38100" dir="2700000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9642" name="Rectangle 10"/>
          <p:cNvSpPr>
            <a:spLocks noChangeArrowheads="1"/>
          </p:cNvSpPr>
          <p:nvPr/>
        </p:nvSpPr>
        <p:spPr bwMode="auto">
          <a:xfrm>
            <a:off x="1081088" y="5105400"/>
            <a:ext cx="6810375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lvl="0" indent="0" defTabSz="914400">
              <a:buFont typeface="Arial" panose="020B0604020202020204" pitchFamily="34" charset="0"/>
              <a:buNone/>
            </a:pP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溶液</a:t>
            </a:r>
            <a:r>
              <a:rPr lang="zh-CN" altLang="en-US" sz="360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质量 </a:t>
            </a:r>
            <a:r>
              <a:rPr lang="zh-CN" altLang="en-US" sz="3600"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= </a:t>
            </a: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溶质</a:t>
            </a:r>
            <a:r>
              <a:rPr lang="zh-CN" altLang="en-US" sz="360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质量 </a:t>
            </a:r>
            <a:r>
              <a:rPr lang="zh-CN" altLang="en-US" sz="3600"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+ </a:t>
            </a: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溶剂</a:t>
            </a:r>
            <a:r>
              <a:rPr lang="zh-CN" altLang="en-US" sz="360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质量</a:t>
            </a:r>
            <a:endParaRPr lang="zh-CN" altLang="en-US" sz="3600">
              <a:solidFill>
                <a:schemeClr val="accent2"/>
              </a:solidFill>
              <a:effectLst>
                <a:outerShdw blurRad="38100" dist="38100" dir="2700000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9643" name="Text Box 13"/>
          <p:cNvSpPr txBox="1">
            <a:spLocks noChangeArrowheads="1"/>
          </p:cNvSpPr>
          <p:nvPr/>
        </p:nvSpPr>
        <p:spPr bwMode="auto">
          <a:xfrm>
            <a:off x="381000" y="2514600"/>
            <a:ext cx="4335463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 fontAlgn="base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strike="noStrike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计算的依据 ：</a:t>
            </a:r>
            <a:endParaRPr kumimoji="0" lang="zh-CN" altLang="en-US" sz="3200" strike="noStrike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22539" name="Picture 14" descr="LINE04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" y="6381750"/>
            <a:ext cx="8839200" cy="3857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"/>
                                        <p:tgtEl>
                                          <p:spTgt spid="69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300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00"/>
                            </p:stCondLst>
                            <p:childTnLst>
                              <p:par>
                                <p:cTn id="1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3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300"/>
                                        <p:tgtEl>
                                          <p:spTgt spid="6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300"/>
                                        <p:tgtEl>
                                          <p:spTgt spid="69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7" grpId="0"/>
      <p:bldP spid="69638" grpId="0"/>
      <p:bldP spid="69640" grpId="0"/>
      <p:bldP spid="69641" grpId="0"/>
      <p:bldP spid="696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3" name="Text Box 8"/>
          <p:cNvSpPr txBox="1"/>
          <p:nvPr/>
        </p:nvSpPr>
        <p:spPr>
          <a:xfrm>
            <a:off x="971550" y="6165850"/>
            <a:ext cx="7200900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1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3554" name="Picture 9" descr="LINE04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" y="6283325"/>
            <a:ext cx="8839200" cy="3857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0660" name="Text Box 12"/>
          <p:cNvSpPr txBox="1">
            <a:spLocks noChangeArrowheads="1"/>
          </p:cNvSpPr>
          <p:nvPr/>
        </p:nvSpPr>
        <p:spPr bwMode="auto">
          <a:xfrm>
            <a:off x="381000" y="228600"/>
            <a:ext cx="87630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 lvl="0" indent="0" defTabSz="91440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[题型二]：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饱和溶液中溶质的质量分数计算</a:t>
            </a:r>
            <a:r>
              <a:rPr lang="zh-CN" altLang="en-US" sz="2400" b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2400" b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0661" name="Text Box 13"/>
          <p:cNvSpPr txBox="1">
            <a:spLocks noChangeArrowheads="1"/>
          </p:cNvSpPr>
          <p:nvPr/>
        </p:nvSpPr>
        <p:spPr bwMode="auto">
          <a:xfrm>
            <a:off x="457200" y="1268413"/>
            <a:ext cx="4691063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 fontAlgn="base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strike="noStrike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计算的依据 ：</a:t>
            </a:r>
            <a:endParaRPr kumimoji="0" lang="zh-CN" altLang="en-US" sz="3200" strike="noStrike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0662" name="Text Box 14"/>
          <p:cNvSpPr txBox="1"/>
          <p:nvPr/>
        </p:nvSpPr>
        <p:spPr>
          <a:xfrm>
            <a:off x="-101600" y="2565400"/>
            <a:ext cx="6200775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饱和溶液的溶质质量分数＝</a:t>
            </a:r>
            <a:endParaRPr lang="zh-CN" altLang="en-US" sz="3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0663" name="Text Box 15"/>
          <p:cNvSpPr txBox="1"/>
          <p:nvPr/>
        </p:nvSpPr>
        <p:spPr>
          <a:xfrm>
            <a:off x="4894263" y="2349500"/>
            <a:ext cx="2198687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溶解度</a:t>
            </a:r>
            <a:endParaRPr lang="zh-CN" altLang="en-US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0664" name="Line 16"/>
          <p:cNvSpPr/>
          <p:nvPr/>
        </p:nvSpPr>
        <p:spPr>
          <a:xfrm>
            <a:off x="4932363" y="2924175"/>
            <a:ext cx="244792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0665" name="Text Box 17"/>
          <p:cNvSpPr txBox="1"/>
          <p:nvPr/>
        </p:nvSpPr>
        <p:spPr>
          <a:xfrm>
            <a:off x="4859338" y="2997200"/>
            <a:ext cx="273685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</a:rPr>
              <a:t>100g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＋溶解度</a:t>
            </a:r>
            <a:endParaRPr lang="zh-CN" altLang="en-US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70666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3000" y="2708275"/>
            <a:ext cx="1543050" cy="4381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0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0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0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0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0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2" grpId="0"/>
      <p:bldP spid="70663" grpId="0"/>
      <p:bldP spid="7066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rgbClr val="00CCFF"/>
              </a:gs>
              <a:gs pos="100000">
                <a:srgbClr val="FFFFFF"/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indent="0">
              <a:buFont typeface="Arial" panose="020B0604020202020204" pitchFamily="34" charset="0"/>
              <a:buNone/>
            </a:pPr>
            <a:endParaRPr lang="zh-CN" altLang="en-US" sz="2400" b="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683" name="Text Box 4"/>
          <p:cNvSpPr txBox="1">
            <a:spLocks noChangeArrowheads="1"/>
          </p:cNvSpPr>
          <p:nvPr/>
        </p:nvSpPr>
        <p:spPr bwMode="auto">
          <a:xfrm>
            <a:off x="457200" y="1174750"/>
            <a:ext cx="7924800" cy="15541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just" defTabSz="914400" fontAlgn="base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strike="noStrike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向20%的某浓溶液中加水后溶液、溶质和溶剂的质量如何变化？ 如何解决有关溶液稀释的计算？ </a:t>
            </a:r>
            <a:endParaRPr kumimoji="0" lang="zh-CN" altLang="en-US" sz="3200" strike="noStrike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684" name="Text Box 5"/>
          <p:cNvSpPr txBox="1">
            <a:spLocks noChangeArrowheads="1"/>
          </p:cNvSpPr>
          <p:nvPr/>
        </p:nvSpPr>
        <p:spPr bwMode="auto">
          <a:xfrm>
            <a:off x="395288" y="117475"/>
            <a:ext cx="73914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just" defTabSz="914400" fontAlgn="base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200" strike="noStrike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  </a:t>
            </a:r>
            <a:r>
              <a:rPr kumimoji="0" lang="en-US" sz="3200" strike="noStrike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[</a:t>
            </a:r>
            <a:r>
              <a:rPr kumimoji="0" lang="zh-CN" altLang="en-US" sz="3200" strike="noStrike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题型三] ：</a:t>
            </a:r>
            <a:r>
              <a:rPr kumimoji="0" lang="zh-CN" altLang="en-US" sz="3200" strike="noStrike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有关溶液稀释或浓缩的计算</a:t>
            </a:r>
            <a:endParaRPr kumimoji="0" lang="zh-CN" altLang="en-US" sz="3200" strike="noStrike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685" name="Text Box 6"/>
          <p:cNvSpPr txBox="1">
            <a:spLocks noChangeArrowheads="1"/>
          </p:cNvSpPr>
          <p:nvPr/>
        </p:nvSpPr>
        <p:spPr bwMode="auto">
          <a:xfrm>
            <a:off x="457200" y="3281363"/>
            <a:ext cx="4691063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 fontAlgn="base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strike="noStrike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计算的依据 ：</a:t>
            </a:r>
            <a:endParaRPr kumimoji="0" lang="zh-CN" altLang="en-US" sz="3200" strike="noStrike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1686" name="Text Box 7"/>
          <p:cNvSpPr txBox="1">
            <a:spLocks noChangeArrowheads="1"/>
          </p:cNvSpPr>
          <p:nvPr/>
        </p:nvSpPr>
        <p:spPr bwMode="auto">
          <a:xfrm>
            <a:off x="609600" y="4156075"/>
            <a:ext cx="800100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just" defTabSz="914400" fontAlgn="base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strike="noStrike" kern="1200" cap="none" spc="0" normalizeH="0" baseline="0" noProof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稀释前</a:t>
            </a:r>
            <a:r>
              <a:rPr kumimoji="0" lang="zh-CN" altLang="en-US" sz="3600" strike="noStrike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溶质质量  =  </a:t>
            </a:r>
            <a:r>
              <a:rPr kumimoji="0" lang="zh-CN" altLang="en-US" sz="3600" strike="noStrike" kern="1200" cap="none" spc="0" normalizeH="0" baseline="0" noProof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稀释后</a:t>
            </a:r>
            <a:r>
              <a:rPr kumimoji="0" lang="zh-CN" altLang="en-US" sz="3600" strike="noStrike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溶质质量</a:t>
            </a:r>
            <a:endParaRPr kumimoji="0" lang="zh-CN" altLang="en-US" sz="3600" strike="noStrike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687" name="Text Box 10"/>
          <p:cNvSpPr txBox="1">
            <a:spLocks noChangeArrowheads="1"/>
          </p:cNvSpPr>
          <p:nvPr/>
        </p:nvSpPr>
        <p:spPr bwMode="auto">
          <a:xfrm>
            <a:off x="603250" y="5019675"/>
            <a:ext cx="800100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just" defTabSz="914400" fontAlgn="base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strike="noStrike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3600" strike="noStrike" kern="1200" cap="none" spc="0" normalizeH="0" baseline="0" noProof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浓缩前</a:t>
            </a:r>
            <a:r>
              <a:rPr kumimoji="0" lang="zh-CN" altLang="en-US" sz="3600" strike="noStrike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溶质质量  =  </a:t>
            </a:r>
            <a:r>
              <a:rPr kumimoji="0" lang="zh-CN" altLang="en-US" sz="3600" strike="noStrike" kern="1200" cap="none" spc="0" normalizeH="0" baseline="0" noProof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浓缩后</a:t>
            </a:r>
            <a:r>
              <a:rPr kumimoji="0" lang="zh-CN" altLang="en-US" sz="3600" strike="noStrike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溶质质量</a:t>
            </a:r>
            <a:endParaRPr kumimoji="0" lang="zh-CN" altLang="en-US" sz="3600" strike="noStrike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6" grpId="0"/>
      <p:bldP spid="7168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2706" name="Text Box 3"/>
          <p:cNvSpPr txBox="1"/>
          <p:nvPr/>
        </p:nvSpPr>
        <p:spPr>
          <a:xfrm>
            <a:off x="323850" y="571500"/>
            <a:ext cx="8213725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>
              <a:buFont typeface="Arial" panose="020B0604020202020204" pitchFamily="34" charset="0"/>
              <a:buNone/>
            </a:pP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注意点：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 2" panose="05020102010507070707" pitchFamily="18" charset="2"/>
              </a:rPr>
              <a:t>溶液是混合物，溶液的质量不能直接代入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sym typeface="Wingdings 2" panose="05020102010507070707" pitchFamily="18" charset="2"/>
            </a:endParaRPr>
          </a:p>
          <a:p>
            <a:pPr lvl="0" indent="0">
              <a:buFont typeface="Arial" panose="020B0604020202020204" pitchFamily="34" charset="0"/>
              <a:buNone/>
            </a:pP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 2" panose="05020102010507070707" pitchFamily="18" charset="2"/>
              </a:rPr>
              <a:t>         化学方程式中计算，必须换算成溶质的质量。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sym typeface="Wingdings 2" panose="05020102010507070707" pitchFamily="18" charset="2"/>
            </a:endParaRPr>
          </a:p>
        </p:txBody>
      </p:sp>
      <p:sp>
        <p:nvSpPr>
          <p:cNvPr id="72707" name="Text Box 4"/>
          <p:cNvSpPr txBox="1"/>
          <p:nvPr/>
        </p:nvSpPr>
        <p:spPr>
          <a:xfrm>
            <a:off x="533400" y="1508125"/>
            <a:ext cx="8077200" cy="9445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buFont typeface="Arial" panose="020B0604020202020204" pitchFamily="34" charset="0"/>
              <a:buNone/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例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：100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g 9.8%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硫酸跟多少克锌反应？同时生成多少克氢气？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708" name="Text Box 5"/>
          <p:cNvSpPr txBox="1"/>
          <p:nvPr/>
        </p:nvSpPr>
        <p:spPr>
          <a:xfrm>
            <a:off x="323850" y="2371725"/>
            <a:ext cx="680878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>
              <a:buFont typeface="Arial" panose="020B0604020202020204" pitchFamily="34" charset="0"/>
              <a:buNone/>
            </a:pP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解：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100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g9.8%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硫酸中含纯硫酸的质量为：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709" name="Text Box 6"/>
          <p:cNvSpPr txBox="1"/>
          <p:nvPr/>
        </p:nvSpPr>
        <p:spPr>
          <a:xfrm>
            <a:off x="1042988" y="2803525"/>
            <a:ext cx="3046412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>
              <a:buFont typeface="Arial" panose="020B0604020202020204" pitchFamily="34" charset="0"/>
              <a:buNone/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100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g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  <a:sym typeface="Wingdings 2" panose="05020102010507070707" pitchFamily="18" charset="2"/>
              </a:rPr>
              <a:t>9.8%=9.8g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  <a:sym typeface="Wingdings 2" panose="05020102010507070707" pitchFamily="18" charset="2"/>
            </a:endParaRPr>
          </a:p>
        </p:txBody>
      </p:sp>
      <p:sp>
        <p:nvSpPr>
          <p:cNvPr id="72710" name="Text Box 7"/>
          <p:cNvSpPr txBox="1"/>
          <p:nvPr/>
        </p:nvSpPr>
        <p:spPr>
          <a:xfrm>
            <a:off x="684213" y="3276600"/>
            <a:ext cx="7532687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>
              <a:buFont typeface="Arial" panose="020B0604020202020204" pitchFamily="34" charset="0"/>
              <a:buNone/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设参加反应的锌质量为x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x-none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生成氢气的质量为y,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711" name="Text Box 8"/>
          <p:cNvSpPr txBox="1"/>
          <p:nvPr/>
        </p:nvSpPr>
        <p:spPr>
          <a:xfrm>
            <a:off x="755650" y="3740150"/>
            <a:ext cx="45307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>
              <a:buFont typeface="Arial" panose="020B0604020202020204" pitchFamily="34" charset="0"/>
              <a:buNone/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Zn + H</a:t>
            </a:r>
            <a:r>
              <a:rPr lang="en-US" altLang="zh-CN" baseline="-25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SO</a:t>
            </a:r>
            <a:r>
              <a:rPr lang="en-US" altLang="zh-CN" baseline="-25000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 = ZnSO</a:t>
            </a:r>
            <a:r>
              <a:rPr lang="en-US" altLang="zh-CN" baseline="-25000" dirty="0">
                <a:latin typeface="Arial" panose="020B0604020202020204" pitchFamily="34" charset="0"/>
                <a:ea typeface="宋体" panose="02010600030101010101" pitchFamily="2" charset="-122"/>
              </a:rPr>
              <a:t>4 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+ H</a:t>
            </a:r>
            <a:r>
              <a:rPr lang="en-US" altLang="zh-CN" baseline="-25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  <a:sym typeface="Wingdings 3" panose="05040102010807070707" pitchFamily="18" charset="2"/>
              </a:rPr>
              <a:t>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  <a:sym typeface="Wingdings 3" panose="05040102010807070707" pitchFamily="18" charset="2"/>
            </a:endParaRPr>
          </a:p>
        </p:txBody>
      </p:sp>
      <p:sp>
        <p:nvSpPr>
          <p:cNvPr id="72712" name="Text Box 9"/>
          <p:cNvSpPr txBox="1"/>
          <p:nvPr/>
        </p:nvSpPr>
        <p:spPr>
          <a:xfrm>
            <a:off x="684213" y="4316413"/>
            <a:ext cx="4325937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>
              <a:buFont typeface="Arial" panose="020B0604020202020204" pitchFamily="34" charset="0"/>
              <a:buNone/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65          98                      2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713" name="Text Box 10"/>
          <p:cNvSpPr txBox="1"/>
          <p:nvPr/>
        </p:nvSpPr>
        <p:spPr>
          <a:xfrm>
            <a:off x="684213" y="4819650"/>
            <a:ext cx="4343400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>
              <a:buFont typeface="Arial" panose="020B0604020202020204" pitchFamily="34" charset="0"/>
              <a:buNone/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x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            9.8g                   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y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714" name="Text Box 12"/>
          <p:cNvSpPr txBox="1"/>
          <p:nvPr/>
        </p:nvSpPr>
        <p:spPr>
          <a:xfrm>
            <a:off x="4911725" y="5653088"/>
            <a:ext cx="308927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>
              <a:buFont typeface="Arial" panose="020B0604020202020204" pitchFamily="34" charset="0"/>
              <a:buNone/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X=6.5g      Y=0.2g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715" name="Text Box 13"/>
          <p:cNvSpPr txBox="1"/>
          <p:nvPr/>
        </p:nvSpPr>
        <p:spPr>
          <a:xfrm>
            <a:off x="6019800" y="6338888"/>
            <a:ext cx="125571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>
              <a:buFont typeface="Arial" panose="020B0604020202020204" pitchFamily="34" charset="0"/>
              <a:buNone/>
            </a:pP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答：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略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716" name="Text Box 15"/>
          <p:cNvSpPr txBox="1">
            <a:spLocks noChangeArrowheads="1"/>
          </p:cNvSpPr>
          <p:nvPr/>
        </p:nvSpPr>
        <p:spPr bwMode="auto">
          <a:xfrm>
            <a:off x="152400" y="106363"/>
            <a:ext cx="76200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 fontAlgn="base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strike="noStrike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[题型四]：</a:t>
            </a:r>
            <a:r>
              <a:rPr kumimoji="0" lang="zh-CN" altLang="en-US" sz="3200" strike="noStrike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有关化学方程式的计算 </a:t>
            </a:r>
            <a:endParaRPr kumimoji="0" lang="zh-CN" altLang="en-US" sz="3200" strike="noStrike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graphicFrame>
        <p:nvGraphicFramePr>
          <p:cNvPr id="72717" name="Object 13"/>
          <p:cNvGraphicFramePr>
            <a:graphicFrameLocks noChangeAspect="1"/>
          </p:cNvGraphicFramePr>
          <p:nvPr/>
        </p:nvGraphicFramePr>
        <p:xfrm>
          <a:off x="684213" y="5375275"/>
          <a:ext cx="3744912" cy="1257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688465" imgH="469900" progId="Equations">
                  <p:embed/>
                </p:oleObj>
              </mc:Choice>
              <mc:Fallback>
                <p:oleObj name="" r:id="rId1" imgW="1688465" imgH="469900" progId="Equations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84213" y="5375275"/>
                        <a:ext cx="3744912" cy="1257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72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" fill="hold"/>
                                        <p:tgtEl>
                                          <p:spTgt spid="7271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27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27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27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27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/>
      <p:bldP spid="72707" grpId="0"/>
      <p:bldP spid="72708" grpId="0"/>
      <p:bldP spid="72709" grpId="0"/>
      <p:bldP spid="72710" grpId="0"/>
      <p:bldP spid="72711" grpId="0"/>
      <p:bldP spid="72712" grpId="0"/>
      <p:bldP spid="72713" grpId="0"/>
      <p:bldP spid="72714" grpId="0"/>
      <p:bldP spid="72715" grpId="0"/>
    </p:bld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通用_蓝">
  <a:themeElements>
    <a:clrScheme name="通用_蓝 13">
      <a:dk1>
        <a:srgbClr val="000000"/>
      </a:dk1>
      <a:lt1>
        <a:srgbClr val="FFFFFF"/>
      </a:lt1>
      <a:dk2>
        <a:srgbClr val="FFFFFF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通用_蓝">
      <a:majorFont>
        <a:latin typeface="Arial"/>
        <a:ea typeface="隶书"/>
        <a:cs typeface=""/>
      </a:majorFont>
      <a:minorFont>
        <a:latin typeface="Arial"/>
        <a:ea typeface="华文新魏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通用_蓝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通用_蓝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通用_蓝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通用_蓝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通用_蓝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通用_蓝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通用_蓝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通用_蓝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通用_蓝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通用_蓝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通用_蓝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通用_蓝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通用_蓝 13">
        <a:dk1>
          <a:srgbClr val="000000"/>
        </a:dk1>
        <a:lt1>
          <a:srgbClr val="FFFFFF"/>
        </a:lt1>
        <a:dk2>
          <a:srgbClr val="FFFFFF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通用_蓝">
  <a:themeElements>
    <a:clrScheme name="1_通用_蓝 13">
      <a:dk1>
        <a:srgbClr val="000000"/>
      </a:dk1>
      <a:lt1>
        <a:srgbClr val="FFFFFF"/>
      </a:lt1>
      <a:dk2>
        <a:srgbClr val="FFFFFF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通用_蓝">
      <a:majorFont>
        <a:latin typeface="Arial"/>
        <a:ea typeface="隶书"/>
        <a:cs typeface=""/>
      </a:majorFont>
      <a:minorFont>
        <a:latin typeface="Arial"/>
        <a:ea typeface="华文新魏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通用_蓝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通用_蓝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通用_蓝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通用_蓝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通用_蓝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通用_蓝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通用_蓝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通用_蓝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通用_蓝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通用_蓝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通用_蓝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通用_蓝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通用_蓝 13">
        <a:dk1>
          <a:srgbClr val="000000"/>
        </a:dk1>
        <a:lt1>
          <a:srgbClr val="FFFFFF"/>
        </a:lt1>
        <a:dk2>
          <a:srgbClr val="FFFFFF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暗香扑面">
  <a:themeElements>
    <a:clrScheme name="暗香扑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蓝白</Template>
  <TotalTime>0</TotalTime>
  <Words>934</Words>
  <Application>WPS 演示</Application>
  <PresentationFormat>全屏显示(4:3)</PresentationFormat>
  <Paragraphs>113</Paragraphs>
  <Slides>9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34" baseType="lpstr">
      <vt:lpstr>Arial</vt:lpstr>
      <vt:lpstr>宋体</vt:lpstr>
      <vt:lpstr>Wingdings</vt:lpstr>
      <vt:lpstr>Times New Roman</vt:lpstr>
      <vt:lpstr>隶书</vt:lpstr>
      <vt:lpstr>华文新魏</vt:lpstr>
      <vt:lpstr>Franklin Gothic Medium</vt:lpstr>
      <vt:lpstr>微软雅黑</vt:lpstr>
      <vt:lpstr>Franklin Gothic Book</vt:lpstr>
      <vt:lpstr>黑体</vt:lpstr>
      <vt:lpstr>Wingdings 2</vt:lpstr>
      <vt:lpstr>楷体_GB2312</vt:lpstr>
      <vt:lpstr>楷体</vt:lpstr>
      <vt:lpstr>Comic Sans MS</vt:lpstr>
      <vt:lpstr>华文行楷</vt:lpstr>
      <vt:lpstr>Wingdings 3</vt:lpstr>
      <vt:lpstr>Wingdings 2</vt:lpstr>
      <vt:lpstr>Arial</vt:lpstr>
      <vt:lpstr>新宋体</vt:lpstr>
      <vt:lpstr>Arial Unicode MS</vt:lpstr>
      <vt:lpstr>Courier New</vt:lpstr>
      <vt:lpstr>通用_蓝</vt:lpstr>
      <vt:lpstr>1_通用_蓝</vt:lpstr>
      <vt:lpstr>暗香扑面</vt:lpstr>
      <vt:lpstr>Equations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liuya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liuya</dc:creator>
  <cp:lastModifiedBy>yang</cp:lastModifiedBy>
  <cp:revision>119</cp:revision>
  <dcterms:created xsi:type="dcterms:W3CDTF">2006-05-03T17:47:48Z</dcterms:created>
  <dcterms:modified xsi:type="dcterms:W3CDTF">2017-11-01T03:08:19Z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2052-10.1.0.6382</vt:lpwstr>
  </property>
</Properties>
</file>