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ink/ink1.xml" ContentType="application/inkml+xml"/>
  <Override PartName="/ppt/ink/ink10.xml" ContentType="application/inkml+xml"/>
  <Override PartName="/ppt/ink/ink100.xml" ContentType="application/inkml+xml"/>
  <Override PartName="/ppt/ink/ink101.xml" ContentType="application/inkml+xml"/>
  <Override PartName="/ppt/ink/ink102.xml" ContentType="application/inkml+xml"/>
  <Override PartName="/ppt/ink/ink103.xml" ContentType="application/inkml+xml"/>
  <Override PartName="/ppt/ink/ink104.xml" ContentType="application/inkml+xml"/>
  <Override PartName="/ppt/ink/ink105.xml" ContentType="application/inkml+xml"/>
  <Override PartName="/ppt/ink/ink106.xml" ContentType="application/inkml+xml"/>
  <Override PartName="/ppt/ink/ink107.xml" ContentType="application/inkml+xml"/>
  <Override PartName="/ppt/ink/ink108.xml" ContentType="application/inkml+xml"/>
  <Override PartName="/ppt/ink/ink109.xml" ContentType="application/inkml+xml"/>
  <Override PartName="/ppt/ink/ink11.xml" ContentType="application/inkml+xml"/>
  <Override PartName="/ppt/ink/ink110.xml" ContentType="application/inkml+xml"/>
  <Override PartName="/ppt/ink/ink111.xml" ContentType="application/inkml+xml"/>
  <Override PartName="/ppt/ink/ink112.xml" ContentType="application/inkml+xml"/>
  <Override PartName="/ppt/ink/ink113.xml" ContentType="application/inkml+xml"/>
  <Override PartName="/ppt/ink/ink114.xml" ContentType="application/inkml+xml"/>
  <Override PartName="/ppt/ink/ink115.xml" ContentType="application/inkml+xml"/>
  <Override PartName="/ppt/ink/ink116.xml" ContentType="application/inkml+xml"/>
  <Override PartName="/ppt/ink/ink117.xml" ContentType="application/inkml+xml"/>
  <Override PartName="/ppt/ink/ink118.xml" ContentType="application/inkml+xml"/>
  <Override PartName="/ppt/ink/ink119.xml" ContentType="application/inkml+xml"/>
  <Override PartName="/ppt/ink/ink12.xml" ContentType="application/inkml+xml"/>
  <Override PartName="/ppt/ink/ink120.xml" ContentType="application/inkml+xml"/>
  <Override PartName="/ppt/ink/ink121.xml" ContentType="application/inkml+xml"/>
  <Override PartName="/ppt/ink/ink122.xml" ContentType="application/inkml+xml"/>
  <Override PartName="/ppt/ink/ink123.xml" ContentType="application/inkml+xml"/>
  <Override PartName="/ppt/ink/ink124.xml" ContentType="application/inkml+xml"/>
  <Override PartName="/ppt/ink/ink125.xml" ContentType="application/inkml+xml"/>
  <Override PartName="/ppt/ink/ink126.xml" ContentType="application/inkml+xml"/>
  <Override PartName="/ppt/ink/ink127.xml" ContentType="application/inkml+xml"/>
  <Override PartName="/ppt/ink/ink128.xml" ContentType="application/inkml+xml"/>
  <Override PartName="/ppt/ink/ink129.xml" ContentType="application/inkml+xml"/>
  <Override PartName="/ppt/ink/ink13.xml" ContentType="application/inkml+xml"/>
  <Override PartName="/ppt/ink/ink130.xml" ContentType="application/inkml+xml"/>
  <Override PartName="/ppt/ink/ink131.xml" ContentType="application/inkml+xml"/>
  <Override PartName="/ppt/ink/ink132.xml" ContentType="application/inkml+xml"/>
  <Override PartName="/ppt/ink/ink133.xml" ContentType="application/inkml+xml"/>
  <Override PartName="/ppt/ink/ink134.xml" ContentType="application/inkml+xml"/>
  <Override PartName="/ppt/ink/ink135.xml" ContentType="application/inkml+xml"/>
  <Override PartName="/ppt/ink/ink136.xml" ContentType="application/inkml+xml"/>
  <Override PartName="/ppt/ink/ink137.xml" ContentType="application/inkml+xml"/>
  <Override PartName="/ppt/ink/ink138.xml" ContentType="application/inkml+xml"/>
  <Override PartName="/ppt/ink/ink139.xml" ContentType="application/inkml+xml"/>
  <Override PartName="/ppt/ink/ink14.xml" ContentType="application/inkml+xml"/>
  <Override PartName="/ppt/ink/ink140.xml" ContentType="application/inkml+xml"/>
  <Override PartName="/ppt/ink/ink141.xml" ContentType="application/inkml+xml"/>
  <Override PartName="/ppt/ink/ink142.xml" ContentType="application/inkml+xml"/>
  <Override PartName="/ppt/ink/ink143.xml" ContentType="application/inkml+xml"/>
  <Override PartName="/ppt/ink/ink144.xml" ContentType="application/inkml+xml"/>
  <Override PartName="/ppt/ink/ink145.xml" ContentType="application/inkml+xml"/>
  <Override PartName="/ppt/ink/ink146.xml" ContentType="application/inkml+xml"/>
  <Override PartName="/ppt/ink/ink147.xml" ContentType="application/inkml+xml"/>
  <Override PartName="/ppt/ink/ink148.xml" ContentType="application/inkml+xml"/>
  <Override PartName="/ppt/ink/ink149.xml" ContentType="application/inkml+xml"/>
  <Override PartName="/ppt/ink/ink15.xml" ContentType="application/inkml+xml"/>
  <Override PartName="/ppt/ink/ink150.xml" ContentType="application/inkml+xml"/>
  <Override PartName="/ppt/ink/ink151.xml" ContentType="application/inkml+xml"/>
  <Override PartName="/ppt/ink/ink152.xml" ContentType="application/inkml+xml"/>
  <Override PartName="/ppt/ink/ink153.xml" ContentType="application/inkml+xml"/>
  <Override PartName="/ppt/ink/ink154.xml" ContentType="application/inkml+xml"/>
  <Override PartName="/ppt/ink/ink155.xml" ContentType="application/inkml+xml"/>
  <Override PartName="/ppt/ink/ink156.xml" ContentType="application/inkml+xml"/>
  <Override PartName="/ppt/ink/ink157.xml" ContentType="application/inkml+xml"/>
  <Override PartName="/ppt/ink/ink158.xml" ContentType="application/inkml+xml"/>
  <Override PartName="/ppt/ink/ink159.xml" ContentType="application/inkml+xml"/>
  <Override PartName="/ppt/ink/ink16.xml" ContentType="application/inkml+xml"/>
  <Override PartName="/ppt/ink/ink160.xml" ContentType="application/inkml+xml"/>
  <Override PartName="/ppt/ink/ink161.xml" ContentType="application/inkml+xml"/>
  <Override PartName="/ppt/ink/ink162.xml" ContentType="application/inkml+xml"/>
  <Override PartName="/ppt/ink/ink163.xml" ContentType="application/inkml+xml"/>
  <Override PartName="/ppt/ink/ink164.xml" ContentType="application/inkml+xml"/>
  <Override PartName="/ppt/ink/ink165.xml" ContentType="application/inkml+xml"/>
  <Override PartName="/ppt/ink/ink166.xml" ContentType="application/inkml+xml"/>
  <Override PartName="/ppt/ink/ink167.xml" ContentType="application/inkml+xml"/>
  <Override PartName="/ppt/ink/ink168.xml" ContentType="application/inkml+xml"/>
  <Override PartName="/ppt/ink/ink169.xml" ContentType="application/inkml+xml"/>
  <Override PartName="/ppt/ink/ink17.xml" ContentType="application/inkml+xml"/>
  <Override PartName="/ppt/ink/ink170.xml" ContentType="application/inkml+xml"/>
  <Override PartName="/ppt/ink/ink171.xml" ContentType="application/inkml+xml"/>
  <Override PartName="/ppt/ink/ink172.xml" ContentType="application/inkml+xml"/>
  <Override PartName="/ppt/ink/ink173.xml" ContentType="application/inkml+xml"/>
  <Override PartName="/ppt/ink/ink174.xml" ContentType="application/inkml+xml"/>
  <Override PartName="/ppt/ink/ink175.xml" ContentType="application/inkml+xml"/>
  <Override PartName="/ppt/ink/ink176.xml" ContentType="application/inkml+xml"/>
  <Override PartName="/ppt/ink/ink177.xml" ContentType="application/inkml+xml"/>
  <Override PartName="/ppt/ink/ink178.xml" ContentType="application/inkml+xml"/>
  <Override PartName="/ppt/ink/ink179.xml" ContentType="application/inkml+xml"/>
  <Override PartName="/ppt/ink/ink18.xml" ContentType="application/inkml+xml"/>
  <Override PartName="/ppt/ink/ink180.xml" ContentType="application/inkml+xml"/>
  <Override PartName="/ppt/ink/ink181.xml" ContentType="application/inkml+xml"/>
  <Override PartName="/ppt/ink/ink182.xml" ContentType="application/inkml+xml"/>
  <Override PartName="/ppt/ink/ink183.xml" ContentType="application/inkml+xml"/>
  <Override PartName="/ppt/ink/ink184.xml" ContentType="application/inkml+xml"/>
  <Override PartName="/ppt/ink/ink185.xml" ContentType="application/inkml+xml"/>
  <Override PartName="/ppt/ink/ink186.xml" ContentType="application/inkml+xml"/>
  <Override PartName="/ppt/ink/ink187.xml" ContentType="application/inkml+xml"/>
  <Override PartName="/ppt/ink/ink188.xml" ContentType="application/inkml+xml"/>
  <Override PartName="/ppt/ink/ink189.xml" ContentType="application/inkml+xml"/>
  <Override PartName="/ppt/ink/ink19.xml" ContentType="application/inkml+xml"/>
  <Override PartName="/ppt/ink/ink190.xml" ContentType="application/inkml+xml"/>
  <Override PartName="/ppt/ink/ink191.xml" ContentType="application/inkml+xml"/>
  <Override PartName="/ppt/ink/ink192.xml" ContentType="application/inkml+xml"/>
  <Override PartName="/ppt/ink/ink193.xml" ContentType="application/inkml+xml"/>
  <Override PartName="/ppt/ink/ink194.xml" ContentType="application/inkml+xml"/>
  <Override PartName="/ppt/ink/ink195.xml" ContentType="application/inkml+xml"/>
  <Override PartName="/ppt/ink/ink196.xml" ContentType="application/inkml+xml"/>
  <Override PartName="/ppt/ink/ink197.xml" ContentType="application/inkml+xml"/>
  <Override PartName="/ppt/ink/ink198.xml" ContentType="application/inkml+xml"/>
  <Override PartName="/ppt/ink/ink199.xml" ContentType="application/inkml+xml"/>
  <Override PartName="/ppt/ink/ink2.xml" ContentType="application/inkml+xml"/>
  <Override PartName="/ppt/ink/ink20.xml" ContentType="application/inkml+xml"/>
  <Override PartName="/ppt/ink/ink200.xml" ContentType="application/inkml+xml"/>
  <Override PartName="/ppt/ink/ink201.xml" ContentType="application/inkml+xml"/>
  <Override PartName="/ppt/ink/ink202.xml" ContentType="application/inkml+xml"/>
  <Override PartName="/ppt/ink/ink203.xml" ContentType="application/inkml+xml"/>
  <Override PartName="/ppt/ink/ink204.xml" ContentType="application/inkml+xml"/>
  <Override PartName="/ppt/ink/ink205.xml" ContentType="application/inkml+xml"/>
  <Override PartName="/ppt/ink/ink206.xml" ContentType="application/inkml+xml"/>
  <Override PartName="/ppt/ink/ink207.xml" ContentType="application/inkml+xml"/>
  <Override PartName="/ppt/ink/ink208.xml" ContentType="application/inkml+xml"/>
  <Override PartName="/ppt/ink/ink209.xml" ContentType="application/inkml+xml"/>
  <Override PartName="/ppt/ink/ink21.xml" ContentType="application/inkml+xml"/>
  <Override PartName="/ppt/ink/ink210.xml" ContentType="application/inkml+xml"/>
  <Override PartName="/ppt/ink/ink211.xml" ContentType="application/inkml+xml"/>
  <Override PartName="/ppt/ink/ink212.xml" ContentType="application/inkml+xml"/>
  <Override PartName="/ppt/ink/ink213.xml" ContentType="application/inkml+xml"/>
  <Override PartName="/ppt/ink/ink214.xml" ContentType="application/inkml+xml"/>
  <Override PartName="/ppt/ink/ink215.xml" ContentType="application/inkml+xml"/>
  <Override PartName="/ppt/ink/ink216.xml" ContentType="application/inkml+xml"/>
  <Override PartName="/ppt/ink/ink217.xml" ContentType="application/inkml+xml"/>
  <Override PartName="/ppt/ink/ink218.xml" ContentType="application/inkml+xml"/>
  <Override PartName="/ppt/ink/ink219.xml" ContentType="application/inkml+xml"/>
  <Override PartName="/ppt/ink/ink22.xml" ContentType="application/inkml+xml"/>
  <Override PartName="/ppt/ink/ink220.xml" ContentType="application/inkml+xml"/>
  <Override PartName="/ppt/ink/ink221.xml" ContentType="application/inkml+xml"/>
  <Override PartName="/ppt/ink/ink222.xml" ContentType="application/inkml+xml"/>
  <Override PartName="/ppt/ink/ink223.xml" ContentType="application/inkml+xml"/>
  <Override PartName="/ppt/ink/ink224.xml" ContentType="application/inkml+xml"/>
  <Override PartName="/ppt/ink/ink225.xml" ContentType="application/inkml+xml"/>
  <Override PartName="/ppt/ink/ink226.xml" ContentType="application/inkml+xml"/>
  <Override PartName="/ppt/ink/ink227.xml" ContentType="application/inkml+xml"/>
  <Override PartName="/ppt/ink/ink228.xml" ContentType="application/inkml+xml"/>
  <Override PartName="/ppt/ink/ink229.xml" ContentType="application/inkml+xml"/>
  <Override PartName="/ppt/ink/ink23.xml" ContentType="application/inkml+xml"/>
  <Override PartName="/ppt/ink/ink230.xml" ContentType="application/inkml+xml"/>
  <Override PartName="/ppt/ink/ink231.xml" ContentType="application/inkml+xml"/>
  <Override PartName="/ppt/ink/ink232.xml" ContentType="application/inkml+xml"/>
  <Override PartName="/ppt/ink/ink233.xml" ContentType="application/inkml+xml"/>
  <Override PartName="/ppt/ink/ink234.xml" ContentType="application/inkml+xml"/>
  <Override PartName="/ppt/ink/ink235.xml" ContentType="application/inkml+xml"/>
  <Override PartName="/ppt/ink/ink236.xml" ContentType="application/inkml+xml"/>
  <Override PartName="/ppt/ink/ink237.xml" ContentType="application/inkml+xml"/>
  <Override PartName="/ppt/ink/ink238.xml" ContentType="application/inkml+xml"/>
  <Override PartName="/ppt/ink/ink239.xml" ContentType="application/inkml+xml"/>
  <Override PartName="/ppt/ink/ink24.xml" ContentType="application/inkml+xml"/>
  <Override PartName="/ppt/ink/ink240.xml" ContentType="application/inkml+xml"/>
  <Override PartName="/ppt/ink/ink241.xml" ContentType="application/inkml+xml"/>
  <Override PartName="/ppt/ink/ink242.xml" ContentType="application/inkml+xml"/>
  <Override PartName="/ppt/ink/ink243.xml" ContentType="application/inkml+xml"/>
  <Override PartName="/ppt/ink/ink244.xml" ContentType="application/inkml+xml"/>
  <Override PartName="/ppt/ink/ink245.xml" ContentType="application/inkml+xml"/>
  <Override PartName="/ppt/ink/ink246.xml" ContentType="application/inkml+xml"/>
  <Override PartName="/ppt/ink/ink247.xml" ContentType="application/inkml+xml"/>
  <Override PartName="/ppt/ink/ink248.xml" ContentType="application/inkml+xml"/>
  <Override PartName="/ppt/ink/ink249.xml" ContentType="application/inkml+xml"/>
  <Override PartName="/ppt/ink/ink25.xml" ContentType="application/inkml+xml"/>
  <Override PartName="/ppt/ink/ink250.xml" ContentType="application/inkml+xml"/>
  <Override PartName="/ppt/ink/ink251.xml" ContentType="application/inkml+xml"/>
  <Override PartName="/ppt/ink/ink252.xml" ContentType="application/inkml+xml"/>
  <Override PartName="/ppt/ink/ink253.xml" ContentType="application/inkml+xml"/>
  <Override PartName="/ppt/ink/ink254.xml" ContentType="application/inkml+xml"/>
  <Override PartName="/ppt/ink/ink255.xml" ContentType="application/inkml+xml"/>
  <Override PartName="/ppt/ink/ink256.xml" ContentType="application/inkml+xml"/>
  <Override PartName="/ppt/ink/ink257.xml" ContentType="application/inkml+xml"/>
  <Override PartName="/ppt/ink/ink258.xml" ContentType="application/inkml+xml"/>
  <Override PartName="/ppt/ink/ink259.xml" ContentType="application/inkml+xml"/>
  <Override PartName="/ppt/ink/ink26.xml" ContentType="application/inkml+xml"/>
  <Override PartName="/ppt/ink/ink260.xml" ContentType="application/inkml+xml"/>
  <Override PartName="/ppt/ink/ink261.xml" ContentType="application/inkml+xml"/>
  <Override PartName="/ppt/ink/ink262.xml" ContentType="application/inkml+xml"/>
  <Override PartName="/ppt/ink/ink263.xml" ContentType="application/inkml+xml"/>
  <Override PartName="/ppt/ink/ink264.xml" ContentType="application/inkml+xml"/>
  <Override PartName="/ppt/ink/ink265.xml" ContentType="application/inkml+xml"/>
  <Override PartName="/ppt/ink/ink266.xml" ContentType="application/inkml+xml"/>
  <Override PartName="/ppt/ink/ink267.xml" ContentType="application/inkml+xml"/>
  <Override PartName="/ppt/ink/ink268.xml" ContentType="application/inkml+xml"/>
  <Override PartName="/ppt/ink/ink269.xml" ContentType="application/inkml+xml"/>
  <Override PartName="/ppt/ink/ink27.xml" ContentType="application/inkml+xml"/>
  <Override PartName="/ppt/ink/ink270.xml" ContentType="application/inkml+xml"/>
  <Override PartName="/ppt/ink/ink271.xml" ContentType="application/inkml+xml"/>
  <Override PartName="/ppt/ink/ink272.xml" ContentType="application/inkml+xml"/>
  <Override PartName="/ppt/ink/ink273.xml" ContentType="application/inkml+xml"/>
  <Override PartName="/ppt/ink/ink274.xml" ContentType="application/inkml+xml"/>
  <Override PartName="/ppt/ink/ink275.xml" ContentType="application/inkml+xml"/>
  <Override PartName="/ppt/ink/ink276.xml" ContentType="application/inkml+xml"/>
  <Override PartName="/ppt/ink/ink277.xml" ContentType="application/inkml+xml"/>
  <Override PartName="/ppt/ink/ink278.xml" ContentType="application/inkml+xml"/>
  <Override PartName="/ppt/ink/ink279.xml" ContentType="application/inkml+xml"/>
  <Override PartName="/ppt/ink/ink28.xml" ContentType="application/inkml+xml"/>
  <Override PartName="/ppt/ink/ink280.xml" ContentType="application/inkml+xml"/>
  <Override PartName="/ppt/ink/ink281.xml" ContentType="application/inkml+xml"/>
  <Override PartName="/ppt/ink/ink282.xml" ContentType="application/inkml+xml"/>
  <Override PartName="/ppt/ink/ink283.xml" ContentType="application/inkml+xml"/>
  <Override PartName="/ppt/ink/ink284.xml" ContentType="application/inkml+xml"/>
  <Override PartName="/ppt/ink/ink285.xml" ContentType="application/inkml+xml"/>
  <Override PartName="/ppt/ink/ink286.xml" ContentType="application/inkml+xml"/>
  <Override PartName="/ppt/ink/ink287.xml" ContentType="application/inkml+xml"/>
  <Override PartName="/ppt/ink/ink288.xml" ContentType="application/inkml+xml"/>
  <Override PartName="/ppt/ink/ink289.xml" ContentType="application/inkml+xml"/>
  <Override PartName="/ppt/ink/ink29.xml" ContentType="application/inkml+xml"/>
  <Override PartName="/ppt/ink/ink290.xml" ContentType="application/inkml+xml"/>
  <Override PartName="/ppt/ink/ink291.xml" ContentType="application/inkml+xml"/>
  <Override PartName="/ppt/ink/ink292.xml" ContentType="application/inkml+xml"/>
  <Override PartName="/ppt/ink/ink293.xml" ContentType="application/inkml+xml"/>
  <Override PartName="/ppt/ink/ink294.xml" ContentType="application/inkml+xml"/>
  <Override PartName="/ppt/ink/ink295.xml" ContentType="application/inkml+xml"/>
  <Override PartName="/ppt/ink/ink296.xml" ContentType="application/inkml+xml"/>
  <Override PartName="/ppt/ink/ink297.xml" ContentType="application/inkml+xml"/>
  <Override PartName="/ppt/ink/ink298.xml" ContentType="application/inkml+xml"/>
  <Override PartName="/ppt/ink/ink299.xml" ContentType="application/inkml+xml"/>
  <Override PartName="/ppt/ink/ink3.xml" ContentType="application/inkml+xml"/>
  <Override PartName="/ppt/ink/ink30.xml" ContentType="application/inkml+xml"/>
  <Override PartName="/ppt/ink/ink31.xml" ContentType="application/inkml+xml"/>
  <Override PartName="/ppt/ink/ink32.xml" ContentType="application/inkml+xml"/>
  <Override PartName="/ppt/ink/ink33.xml" ContentType="application/inkml+xml"/>
  <Override PartName="/ppt/ink/ink34.xml" ContentType="application/inkml+xml"/>
  <Override PartName="/ppt/ink/ink35.xml" ContentType="application/inkml+xml"/>
  <Override PartName="/ppt/ink/ink36.xml" ContentType="application/inkml+xml"/>
  <Override PartName="/ppt/ink/ink37.xml" ContentType="application/inkml+xml"/>
  <Override PartName="/ppt/ink/ink38.xml" ContentType="application/inkml+xml"/>
  <Override PartName="/ppt/ink/ink39.xml" ContentType="application/inkml+xml"/>
  <Override PartName="/ppt/ink/ink4.xml" ContentType="application/inkml+xml"/>
  <Override PartName="/ppt/ink/ink40.xml" ContentType="application/inkml+xml"/>
  <Override PartName="/ppt/ink/ink41.xml" ContentType="application/inkml+xml"/>
  <Override PartName="/ppt/ink/ink42.xml" ContentType="application/inkml+xml"/>
  <Override PartName="/ppt/ink/ink43.xml" ContentType="application/inkml+xml"/>
  <Override PartName="/ppt/ink/ink44.xml" ContentType="application/inkml+xml"/>
  <Override PartName="/ppt/ink/ink45.xml" ContentType="application/inkml+xml"/>
  <Override PartName="/ppt/ink/ink46.xml" ContentType="application/inkml+xml"/>
  <Override PartName="/ppt/ink/ink47.xml" ContentType="application/inkml+xml"/>
  <Override PartName="/ppt/ink/ink48.xml" ContentType="application/inkml+xml"/>
  <Override PartName="/ppt/ink/ink49.xml" ContentType="application/inkml+xml"/>
  <Override PartName="/ppt/ink/ink5.xml" ContentType="application/inkml+xml"/>
  <Override PartName="/ppt/ink/ink50.xml" ContentType="application/inkml+xml"/>
  <Override PartName="/ppt/ink/ink51.xml" ContentType="application/inkml+xml"/>
  <Override PartName="/ppt/ink/ink52.xml" ContentType="application/inkml+xml"/>
  <Override PartName="/ppt/ink/ink53.xml" ContentType="application/inkml+xml"/>
  <Override PartName="/ppt/ink/ink54.xml" ContentType="application/inkml+xml"/>
  <Override PartName="/ppt/ink/ink55.xml" ContentType="application/inkml+xml"/>
  <Override PartName="/ppt/ink/ink56.xml" ContentType="application/inkml+xml"/>
  <Override PartName="/ppt/ink/ink57.xml" ContentType="application/inkml+xml"/>
  <Override PartName="/ppt/ink/ink58.xml" ContentType="application/inkml+xml"/>
  <Override PartName="/ppt/ink/ink59.xml" ContentType="application/inkml+xml"/>
  <Override PartName="/ppt/ink/ink6.xml" ContentType="application/inkml+xml"/>
  <Override PartName="/ppt/ink/ink60.xml" ContentType="application/inkml+xml"/>
  <Override PartName="/ppt/ink/ink61.xml" ContentType="application/inkml+xml"/>
  <Override PartName="/ppt/ink/ink62.xml" ContentType="application/inkml+xml"/>
  <Override PartName="/ppt/ink/ink63.xml" ContentType="application/inkml+xml"/>
  <Override PartName="/ppt/ink/ink64.xml" ContentType="application/inkml+xml"/>
  <Override PartName="/ppt/ink/ink65.xml" ContentType="application/inkml+xml"/>
  <Override PartName="/ppt/ink/ink66.xml" ContentType="application/inkml+xml"/>
  <Override PartName="/ppt/ink/ink67.xml" ContentType="application/inkml+xml"/>
  <Override PartName="/ppt/ink/ink68.xml" ContentType="application/inkml+xml"/>
  <Override PartName="/ppt/ink/ink69.xml" ContentType="application/inkml+xml"/>
  <Override PartName="/ppt/ink/ink7.xml" ContentType="application/inkml+xml"/>
  <Override PartName="/ppt/ink/ink70.xml" ContentType="application/inkml+xml"/>
  <Override PartName="/ppt/ink/ink71.xml" ContentType="application/inkml+xml"/>
  <Override PartName="/ppt/ink/ink72.xml" ContentType="application/inkml+xml"/>
  <Override PartName="/ppt/ink/ink73.xml" ContentType="application/inkml+xml"/>
  <Override PartName="/ppt/ink/ink74.xml" ContentType="application/inkml+xml"/>
  <Override PartName="/ppt/ink/ink75.xml" ContentType="application/inkml+xml"/>
  <Override PartName="/ppt/ink/ink76.xml" ContentType="application/inkml+xml"/>
  <Override PartName="/ppt/ink/ink77.xml" ContentType="application/inkml+xml"/>
  <Override PartName="/ppt/ink/ink78.xml" ContentType="application/inkml+xml"/>
  <Override PartName="/ppt/ink/ink79.xml" ContentType="application/inkml+xml"/>
  <Override PartName="/ppt/ink/ink8.xml" ContentType="application/inkml+xml"/>
  <Override PartName="/ppt/ink/ink80.xml" ContentType="application/inkml+xml"/>
  <Override PartName="/ppt/ink/ink81.xml" ContentType="application/inkml+xml"/>
  <Override PartName="/ppt/ink/ink82.xml" ContentType="application/inkml+xml"/>
  <Override PartName="/ppt/ink/ink83.xml" ContentType="application/inkml+xml"/>
  <Override PartName="/ppt/ink/ink84.xml" ContentType="application/inkml+xml"/>
  <Override PartName="/ppt/ink/ink85.xml" ContentType="application/inkml+xml"/>
  <Override PartName="/ppt/ink/ink86.xml" ContentType="application/inkml+xml"/>
  <Override PartName="/ppt/ink/ink87.xml" ContentType="application/inkml+xml"/>
  <Override PartName="/ppt/ink/ink88.xml" ContentType="application/inkml+xml"/>
  <Override PartName="/ppt/ink/ink89.xml" ContentType="application/inkml+xml"/>
  <Override PartName="/ppt/ink/ink9.xml" ContentType="application/inkml+xml"/>
  <Override PartName="/ppt/ink/ink90.xml" ContentType="application/inkml+xml"/>
  <Override PartName="/ppt/ink/ink91.xml" ContentType="application/inkml+xml"/>
  <Override PartName="/ppt/ink/ink92.xml" ContentType="application/inkml+xml"/>
  <Override PartName="/ppt/ink/ink93.xml" ContentType="application/inkml+xml"/>
  <Override PartName="/ppt/ink/ink94.xml" ContentType="application/inkml+xml"/>
  <Override PartName="/ppt/ink/ink95.xml" ContentType="application/inkml+xml"/>
  <Override PartName="/ppt/ink/ink96.xml" ContentType="application/inkml+xml"/>
  <Override PartName="/ppt/ink/ink97.xml" ContentType="application/inkml+xml"/>
  <Override PartName="/ppt/ink/ink98.xml" ContentType="application/inkml+xml"/>
  <Override PartName="/ppt/ink/ink99.xml" ContentType="application/inkml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handoutMasterIdLst>
    <p:handoutMasterId r:id="rId11"/>
  </p:handoutMasterIdLst>
  <p:sldIdLst>
    <p:sldId id="256" r:id="rId3"/>
    <p:sldId id="257" r:id="rId5"/>
    <p:sldId id="258" r:id="rId6"/>
    <p:sldId id="263" r:id="rId7"/>
    <p:sldId id="264" r:id="rId8"/>
    <p:sldId id="265" r:id="rId9"/>
    <p:sldId id="266" r:id="rId10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DCDCDC"/>
    <a:srgbClr val="F0F0F0"/>
    <a:srgbClr val="E6E6E6"/>
    <a:srgbClr val="C8C8C8"/>
    <a:srgbClr val="FAFAFA"/>
    <a:srgbClr val="BE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>
      <p:cViewPr varScale="1">
        <p:scale>
          <a:sx n="78" d="100"/>
          <a:sy n="78" d="100"/>
        </p:scale>
        <p:origin x="654" y="54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4" Type="http://schemas.openxmlformats.org/officeDocument/2006/relationships/tableStyles" Target="tableStyles.xml"/><Relationship Id="rId13" Type="http://schemas.openxmlformats.org/officeDocument/2006/relationships/viewProps" Target="viewProps.xml"/><Relationship Id="rId12" Type="http://schemas.openxmlformats.org/officeDocument/2006/relationships/presProps" Target="presProps.xml"/><Relationship Id="rId11" Type="http://schemas.openxmlformats.org/officeDocument/2006/relationships/handoutMaster" Target="handoutMasters/handoutMaster1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>
                <a:latin typeface="微软雅黑" panose="020B0503020204020204" charset="-122"/>
                <a:ea typeface="微软雅黑" panose="020B0503020204020204" charset="-122"/>
              </a:rPr>
            </a:fld>
            <a:endParaRPr lang="zh-CN" altLang="en-US" smtClean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>
                <a:latin typeface="微软雅黑" panose="020B0503020204020204" charset="-122"/>
                <a:ea typeface="微软雅黑" panose="020B0503020204020204" charset="-122"/>
              </a:rPr>
            </a:fld>
            <a:endParaRPr lang="zh-CN" altLang="en-US" smtClean="0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646 81,'-2'-1,"-1"0,0 0,-2-1,0 2,-1-2,2 2,1 0,1 0,1 0,0 2,1 3,0-2,-1 0,0 1,1-2,0 2,0 1,0 1,0 0,0 0,0 0,0 0,0-3,0-1,0 0,0-1,0 0,0 0,0 0,0 0,-2 1,1 0,-1-1,0 0,0 1,0-2,1 0,1 2,2 2,-1 3,1 0,-1 9,0-9,0-2,-1-2,0-1,1-2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656 180,'-1'0,"0"0,-1 0,0 0,1 0,0 1,0-1,2 0,0 0,0 0,2 0,1 0,3 0,3-1,0 1,1-1,-2 1,-1-1,-1 1,-1 0,-3 0,0 0,-2 0,1 0,-1 0,1 1,0-1,0 0,0 0,0 1,3 0,-2-1,0 1,1-1,0 0,-1 0,2 0,-4 0,0 0,0 0,0 0,1 0,0 0,-1 0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659 137,'1'0,"0"0,1 0,0 0,1 0,-1 0,4 0,-1 0,2 0,-1 0,4 0,-2 0,1 0,-1 0,0 0,-2 0,-2 0,-1 0,0 0,-1 0,1 0,0 0,0 1,1-1,-1 0,-1 1,1 0,-2-1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676 102,'1'0,"0"0,-1 1,2 0,2 2,-4-1,2-1,-1 1,0 0,-1-1,1 0,-1 2,1-1,0 0,0 0,-1 1,0-2,0 1,0 0,0 0,0-1,0 0,0 0,0 1,0 0,-1 0,1 0,0 0,0 0,-1 0,1 0,0 0,0-1,0 2,0-2,0 0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685 155,'0'1,"0"0,0 1,1-1,0 0,0 1,0-2,-1 1,1-1,-1-2,1 1,-1 0,1 0,0 0,0-1,0 1,-1 0,1 1,-1-1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667 137,'1'0,"0"0,1 1,0-1,1 0,0 0,1 1,-1-1,0 0,0 0,-1 0,-1 0,2 0,-2 0,1 0,-1-1,0 1,0 0,0-1,-1 0,1 0,0 0,0 0,0-1,1-1,-1 1,1-2,-1 2,-1 0,1 0,-1 0,0 1,0 0,0 0,0 0,-2 0,0 0,0-2,-1 1,0 0,1 1,-1-1,1 1,1 0,0 1,-1-1,1 1,0 0,-2 0,2 0,-1-1,0 1,0-1,-1 1,0-1,0 0,0 0,1 1,-1-1,0 1,0 0,1-1,0 1,-1 0,2 0,0 0,0 0,-1 0,1 0,0 1,-1 0,0 0,0 1,-1 0,1-1,-1 1,-1 2,3-4,-2 2,1-1,1 0,0 0,1 0,0 0,0 1,1-1,0-1,0 2,2-2,-1 1,3-1,-1 1,-1-1,3 0,-3 1,-2-1,2 0,-2 0,0 0,0 0,1 0,1 0,0 0,1 0,-1 0,1-1,-1 1,-3-1,1 1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680 148,'-1'0,"0"0,0 0,-1 0,0-1,-2 1,1-1,0 1,-1 0,1 0,1 0,-2 1,2 0,0 0,-2 1,2-2,0 2,0 0,-2 1,0-1,0 1,1-1,1 0,0-1,2 0,-1 0,1 0,-1-1,1 1,0 0,1 0,-1 0,0 0,1 0,0-1,1 1,0 0,0 0,4 1,-3 0,1-1,2 1,1-1,-3 0,1 0,-2-1,-1 0,0 0,-1 0,1-1,-1 0,1-1,0 1,1-2,0 1,-1-1,0 0,1 1,-2-1,0 2,0 0,-1-2,0 2,0-1,1 2,-1-1,0 0,0 0,0 0,-1 1,0 0,1-1,-2 1,1 0,0 0,0 0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630 144,'1'0,"1"0,1 0,0 0,1 0,3 0,-1 1,-1-1,-1 0,0 0,-1 0,-1 0,-1 0,1 0,-1 0,0 0,1 0,-1-1,0 1,0 0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681 140,'-1'0,"0"0,1 1,-2 1,2-1,-1 0,0 1,1 0,-1-2,1 1,-1-1,1 1,1-1,0 0,1 0,0 1,1-1,-1 0,1 0,-2 0,-1-1,-2-1,1-1,0 2,-1-2,0 1,1-1,0 1,1 1,0 0,-1 1</inkml:trace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693 274,'-2'-1,"-1"1,0 0,-1-1,1 1,-1 0,1 0,-1 0,2 0,-1 0,2 1,0-1,0 1,0 1,0-1,1 1,0 0,-1-1,0 1,1 0,-1-1,0 1,1 1,0-2,0 0,0 0,0 1,0 0,1-2,1 1,1 0,11-1,4 1,-8 0,-1-1,-2 0,-2 0,-2 0,-1 0,-2-1,0-1,1-1,-1 0,0 1,0 0,0-1,0 2,0 0,0 0,-1 1,0 0,-1-1,0 0,1 1,0 0,0 0,0-1</inkml:trace>
</inkml:ink>
</file>

<file path=ppt/ink/ink11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786 277,'-1'0,"0"-1,0 1,0-1,0 0,-2 0,1 1,-1-2,1 1,0 0,-1 0,-1 0,1 0,1 1,1-2,-1 2,1 0,0 0,0 0,0 0,0 0,0 0,-1 0,1 1,-1-1,2 1,-1-1,1 1,-1-1,0 1,0-1,-1 2,1-1,0 0,0 1,-1-1,1 2,0-2,0 1,0-1,0 0,0 0,1 0,0 0,-1-1,1 1,-1-1,0 2,1-1,0 0,0 0,1 0,0-1,-1 1,1-1,0 0,0 0,1 1,1 0,-1 0,0 0,1 0,-1 0,0-1,0 0,-1 1,0-1,2 1,-2-1,0 0,2 0,-2 0,2 0,-2 0,1-1,0 0,0 1,2-2,-2 1,1-1,2 0,-3 0,1-1,-1 1,-1 0,0 0,0 1,0-1,-1 1,0 0,0 0,0 0</inkml:trace>
</inkml:ink>
</file>

<file path=ppt/ink/ink12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770 298,'0'1,"-2"0,1 1,0-2,-2 2,3-1,0 0,-1 0,1 0,-1-1,1 1,1-1,0 1,0-1,0 0,-1 1,2-1,-1 0,1 0,0 0,-1 0,0 0,1-1,0 0,0 1,-1 0,-1-1,-1 0,1 0,-1 0,1 0,-2 0,2 0,-2 0,1 0,0 0,0 0,0-1,0 1,-1-1,1 0,-1 0,2 0,-2 1</inkml:trace>
</inkml:ink>
</file>

<file path=ppt/ink/ink13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690 375,'0'1,"-1"0,-1 1,0 0,-1 2,0-2,-2 2,2 0,1-2,0 0,1-1,1 0,-1 0,0-1,1 1,1-1,0 0,1 0,1 0,0 0,1 0,0 0,0 0,0 0,-1 0,1 0,-1 0,-1 0,-1 0,1 0,-2-1,-2 1,2-1,0 0,-1 0,1 0,0-1,-1-1,0 0,-1 0,1-1,-2-1,1 2,1-1,-2 0</inkml:trace>
</inkml:ink>
</file>

<file path=ppt/ink/ink14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539 314,'0'1,"0"0,0 0,0 0,0 0,1-1,0 1,1-1,-1 0,0 0,1 0,-1-1,-1 0,2-1,-2 1,0-1,0 1,0 0,0 0,-1 1,-1 0,2 1</inkml:trace>
</inkml:ink>
</file>

<file path=ppt/ink/ink15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990 315,'-1'0,"0"0,0 1,0-1,0 1,1 0,-1-1,1 1,0 0,1-1,1 0,0 0,-1 0</inkml:trace>
</inkml:ink>
</file>

<file path=ppt/ink/ink16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499 314,'1'0,"0"0,0 0,0 0,0 0,0 0,0 0,0 0,0 0,1 0,0 0,-1 0,0 0,1 0,-1 0,0 0,-1 1,1-1,0 0,0 0,0 0,0 0,-1 1,1-1,0 0,0 0,1 0,-1 0,1 0,-1 0,0 0,0 0,0 0,0 0,0 0,0 0,1 0,-2 1,2-1,-1 0,1 0,0 0,-1 0,0 0,1 0,0 0,-1 0,0 0,0 0,1 0,-1 0,1 0,1 0,-2 0,1 0,0 0,-1 0,1 0,0 0,0 0,0 0,0 0,-1 0,0 0,0 0,0 0,0 0,0 0,0 0,0 0,0 0,-1-1,1 1</inkml:trace>
</inkml:ink>
</file>

<file path=ppt/ink/ink17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393 161,'-1'0,"0"0,0 0,-1 0,1 0,0 0,0 0,-1 0,1 0,0 0,0 0,-1 0,0 0,0 1,0-1,1 0,-2 0,1 0,0 1,-1 0,2-1,-1 0,2 1,-1-1,0 0,1 1,-1-1,0 0,0 1,1 0,-2 0,1 0,0 1,0-2,1 1,0 0,0 0,-1-1,1 1,0 0,0 0,0 0,-1 1,1 0,-1-1,1 0,0 0,0 1,0-1,0 0,0 0,1 0,0-1,-1 1,1-1,-1 1,2 0,-1-1,1 1,-1-1,0 1,0-1,0 0,-1 1,1-1,0 0,-1 1,2-1,-1 1,0-1,0 1,0-1,-1 1,1-1,1 0,-1 1,0 0,0-1,0 1,0-1,0 0,0 0,0 1,0-1,2 1,-2 0,1-1,0 1,-1-1,0 0,1 1,0-1,-1 1,1-1,-1 0,0 1,0-1,0 0,0 1,0-1,1 0,1 0,0 0,0 0,0 0,-1 0,0 0,-1 0,0 0,0 0,0 0,1 0,6-4,-6 3,0 0,-1 0,1-1,-1 0,2-2,-3 2,1-1,0 1,-1 1,0 0,0 0,1-1,-1 1,0 0,0 0,0 0,0-1,0 1,0 0,0 0,0 0,0 0,0 0,-1 1,1-1,-1 0,1 0,0 0,-1 1,0-1,0 0,1 0,-1 1,0 0,1-2,-1 2,0 0,0 0,0-1,0 1,-2-1,3 0,-1 1,-2 0,2-1,0 0,-2 0,2 1,0-1,0 1,-1 0,0 0,1-1,-1 1,1-1,0 1,-1 0,1 0,0 0,0 0,-1 0,1 0,0 0,0 0,0 0,0 0,-1 0,-1 0,2 1,-2 0,1-1,2 1,-1-1</inkml:trace>
</inkml:ink>
</file>

<file path=ppt/ink/ink18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352 205,'1'0,"0"0,1 0,-1 0,0 0,0 0,0 0,0 0,0 0,-1 1,1-1,1 0,-1 0,0 0,0 0,0 0,0 0,0 0,0 0,0 0,0 0,0 0,0 0,0 0,0 1,0-1,1 1,-1-1,0 0,0 0,0 0,0 0,1 0,0 0,0 0,-1 0,1 0,0 0,-1 0,1 0,-1 0,1 0,-1 0,1 0,0 0,0 0,2 0,0 0,-1 0,1 0,-1 0,-2 0,1 0,-1 0,0 0,0 0,0 0,0 0,1 0,-1 0,0 0,0 0,0 0,0 0,0 0,0 0</inkml:trace>
</inkml:ink>
</file>

<file path=ppt/ink/ink19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433 165,'0'-1,"-1"1,0 0,0 0,0-1,0 1,0 0,0 0,0 0,0 0,0 0,1 1,-1-1,0 1,0 0,0 0,0 0,0 1,0 0,0 0,0 0,1 1,0-1,-1 0,1 0,0-1,-1 1,1 0,0-1,0 3,0-2,0-1,0 1,0-1,0 0,2 0,-1 0,0-1,0 0,0 1,1 0,-1-1,0 0,0 0,0 0,0 0,1 0,2-1,-2-1,1 0,0-2,-2 2,1-3,0-1,-2-2,0 1,0 2,0-1,0 3,-1 0,1 2,-1 0</inkml:trace>
</inkml:ink>
</file>

<file path=ppt/ink/ink20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330 212,'1'0,"0"0,0 0,0 0,1 0,-1 0,3-1,2 1,3 0,3 0,2 2,1-2,-2 0,0 0,-2 0,-3 0,0 0,-7 0</inkml:trace>
</inkml:ink>
</file>

<file path=ppt/ink/ink21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544 311,'-1'0,"1"1,0 0,-1 2,-1-1,1 0,0-1,1 1,-1 0,0-1,1 0,-1-1,1 1,-1 1,1 0,0-1,1-1,0 0,1 0,0 0,-1 0,1 0,-1 0,0 0,1 0,-1-1,1 1,-1 0,2 0,-2 0,0 0,0 0,0 0,0 0,-1-1,1 1,-2 0,0 0,1-1,-2 0,0-3,0 3,2-1,-1 1,0 0,0 0,1 0,-1 1,1-1,-1 1,1-1,0 0,0 0,-1 1,1-1,-1 1</inkml:trace>
</inkml:ink>
</file>

<file path=ppt/ink/ink22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329 214,'1'0,"0"0,0 0,0 0,0 0,0 0,0 0,1 0,1 0,-2 0,1 0,-1 0,1 0,-1 0,0 0,0 0,0 0,0 0,0 0,0 0,0 0,0 0,0 0,1 0,-1 0,0 0,-1-1,1 1,0 0,0 0,0 0,0 0,2 0,-2 0,0 0,1 0,0 0,0 0,0 0,-1 0,1 0,0 0,1 0,1 0,-1 0,0 0,-1 0,0 0,0 0,1 0,-1 0,0 0,1 0,0 0,-1 0,1 0,0 0,0-1,-1 1,0 0,1 0,-2 0,1 0,1 0,-1 0,0 0,-1 0,0 0,1-1,-1 1,0 0,1 0,1 0,0 0,-1 0,1 0,-2 0,0 0</inkml:trace>
</inkml:ink>
</file>

<file path=ppt/ink/ink23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411 369,'-1'-1,"-2"1,1 0,1 0,-2 0,2-1,0 1,0 0,0-1,0 1,0 0,-1 0,0 0,-1 0,1 0,0 0,0 0,-1 0,1 0,1 0,-1 0,0 0,1 0,0 0,0 0,0 1,0-1,0 1,0-1,0 1,0 0,0-1,0 0,-1 1,-1 1,0-1,-1 0,1 2,1-1,0-1,-1 1,3-1,-1 0,0 0,1 0,0 0,0 0,0 0,0 1,0-1,0 1,0-1,0 0,0 0,0 2,0-2,0 0,0 1,0 0,1-1,1 0,-2 2,1-3,-1 2,1-1,0 0,0 0,0-1,0 1,1 1,4 0,-2 0,2 0,-2-2,-1 2,0-1,0 0,0 0,1 0,-3 0,3-1,-1 0,1 0,-2 0,1 0,-1 0,2 0,-2-2,0 2,0-1,0 0,-1 1,0-2,2 1,-1-1,4-2,-3 2,0 0,-1 0,2 0,-4 1,2 0,-2 0,0-1,0 1,0-2,1 2,-1-1,0-1,1-1,-1 1,0 0,0 0,0 1,-1 0,0 0,-2-1,1 0,0 2,-1-1,1 1,0 1,1 0,-1 0,1 0,0 0,0 0,0 0,0 0</inkml:trace>
</inkml:ink>
</file>

<file path=ppt/ink/ink24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403 211,'0'1,"0"1,0-1,-1 0,1 1,0-1,0 0,0 1,-1-1,1 0,-1 1,1-1,0 0,0 0,0 1,-1 0,1-1,0 0,0 0,-1-1,1 1</inkml:trace>
</inkml:ink>
</file>

<file path=ppt/ink/ink25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402 353,'0'2,"0"1,0 0,0 0,0 0,-1 0,1 0,-1-1,1-1,-1 0</inkml:trace>
</inkml:ink>
</file>

<file path=ppt/ink/ink26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394 231,'-1'0,"0"0,0 0,-1 0,0 1,1 0,-1 0,0 1,0-1,0 2,-1 0,1 2,1-3,-1 2,1-2,0 1,1-1,-1-2,1 2,0-1,0 0,0 0,0 0,0 0,0 0,1 0,-1 0,1 0,1 1,0 1,0-1,2 1,1-1,-2 0,1-1,0 1,-2-2,-1 0,0 0,1 0,-1 0,1 0,-1-1,2-1,0 0,-1-1,0 1,4-6,-5 5,1 1,-1-2,1 2,-1-1,-1 0,0 1,0-1,0-1,0 1,-2 0,1 0,0 0,-1 1,-1 0,1 1,-1 0,1-1,-2 0,-1 1,3-1,-2 1,3 1,-1-1,1 1,0 0,0 0,0 0,0 0,0 0</inkml:trace>
</inkml:ink>
</file>

<file path=ppt/ink/ink27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415 294,'-1'0,"1"-1,-1 1,-1-1,0 0,0 1,0-2,1 2,-2-1,1 0,0 1,1 0,0-1,-1 0,1 1,0 0,0 0,0 0,0 0,0 0,-1 0,1 2,0-2,-1 1,1 1,-1-2,1 1,0 0,0 0,0 0,-1 2,0-2,1 1,1 0,-1 1,-1 0,2 0,-1-1,1 1,0-1,-1 0,1 1,0 2,0-2,0-1,0 0,1 0,-1 0,2-1,-2 1,1-2,-1 1,2 0,-1 0,-1 0,1-1,0 1,0-1,0 0,0 0,0 0,0 0,2 0,1 0,-1 0,1-1,-1-1,2 0,-3 2,0-1,0 0,-1 0,0 1,-1-1,1 1,0 0,0-1,0 0,0 0,1 0,-2 0,1 0,0 0,-1-1,1 1,0 0,-1-2,2 2,-2-1,0 0,1 2,-1-1,1 0,-1 0,0 0,0 0,1 0,-1 0,0 0,0 0,0 0,0 0,0 0,-1 0,0 0,1 0</inkml:trace>
</inkml:ink>
</file>

<file path=ppt/ink/ink28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401 153,'-1'0,"-1"-2,0 1,-1 0,-1-1,0 1,2 0,-1-1,-1 1,-1 1,0-1,3 1,-4 0,1 0,2 0,0 0,0 0,0 0,1 1,-1 0,2 0,0 1,-1 0,1-1,-1 1,1 1,-1-2,1 3,-1-1,1 0,1 0,-1 1,0-1,1 1,0 0,-1-1,1 2,0-1,0-2,0 0,1 0,0 0,0 0,0 1,2-2,1 1,-1 0,4 0,-1 0,0 0,1-2,1 0,0 0,1 0,0 0,0-3,-3 0,0 0,-2 1,1-2,-3 2,1-2,-1 1,0 0,1-3,0 0,0 0,-1 1,-1 1,1 0,-2 1,0 1,0 0,0 0,0 1,0 0,0-1,0 1,-1-1,0 0,-1 2,0-2,0 0,-4-1,4 1,-1-1,-2 2,2-1,-1 1,2 1,-1 0,-1-1,3 1</inkml:trace>
</inkml:ink>
</file>

<file path=ppt/ink/ink29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441 371,'-1'0,"1"-1,-1 1,-1-1,1 1,0-1,-1 0,-1 0,1 0,0 1,0-1,0 0,0 0,0 1,0 0,0 0,-1 0,1 0,1 0,0 0,-2 0,1 0,0 0,0 1,1 0,-3-1,2 1,-1 1,1-2,0 1,-1 0,1 0,0-1,-2 0,1 1,0-1,0 0,2 0,-1 1,1-1,-1 0,1 0,-1 2,1-1,-1 0,2 0,-2 1,1-2,0 2,0-1,0 0,1 0,-1-1,1 2,-1-1,1 1,0-1,0 1,0-1,0 1,0 0,0 1,1-1,0 0,1 0,-1 1,1 0,1-2,0 3,1-2,-1-1,2 2,1-2,-2 0,-1 0,3-1,-2 0,0 0,-1 0,0 0,0 0,0 0,-2 0,1-1,-1 1,1-1,-1 0,0 1,1-1,2-2,-1 2,0-1,1-1,-2 2,1-1,-1 0,-2 1,1-1,0 0,-1 1,0-2,0 1,1-1,-1 0,0 2,0-1,0 1,0-1,0 0,0 1,0 0,0 0,-1 1</inkml:trace>
</inkml:ink>
</file>

<file path=ppt/ink/ink30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359 289,'1'0,"0"0,0 0,0 0,1 0,-1 0,2 0,1 0,0 0,-1 0,1 0,0 0,1 0,-3-1,3 1,-4 0,1 0,0 0,0 0,0 0,0 0,0 0,-1 0,3 0,-3 0,1 0,-1 0,0 0,0 0,0 0,0 0,0 0,0 0,1 0,0 0,1-1,0 1,-1 0,0 0</inkml:trace>
</inkml:ink>
</file>

<file path=ppt/ink/ink31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368 351,'1'0,"0"0,1 1,-1 0,2-1,0 1,4-1,-3 1,2-1,-1 0,-1 0,2 0,-3 0,0 0,0 0,-1 0,0 0,-1-1,0 1</inkml:trace>
</inkml:ink>
</file>

<file path=ppt/ink/ink32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472 282,'-1'0,"1"2,0 0,0-1,0 1,0 0,0 0,0-1,0 0,0 1,0-1,0 0,1 0,0 0,0 0,0-1,0 0,1 1,-1-1,0 0,0 0,0 0,0 0,-1-1,0 0,1 0,0 1,-1-2,1 1,-1 0,0 0,1 1,0 0,-1-1,0 0,0 0,-1 0,-1-1,0 1,0-1,0-1,0 1,-1 0,1 0,0 1,1 1</inkml:trace>
</inkml:ink>
</file>

<file path=ppt/ink/ink33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293 359,'1'1,"2"0,0 1,0 0,1 1,2 0,-2-1,1 0,-2 2,3-1,-1 1,1-1,-1-1,0 0,-2-1,-1 0</inkml:trace>
</inkml:ink>
</file>

<file path=ppt/ink/ink34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292 361,'0'2,"1"0,1 1,-1 0,1-1,-2 0,1 0,0-2,-1-1,0-1,0-1,0 1</inkml:trace>
</inkml:ink>
</file>

<file path=ppt/ink/ink35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297 360,'0'-1,"1"1,2 1,1 2,2-3,4 2,-8-2,-2-1</inkml:trace>
</inkml:ink>
</file>

<file path=ppt/ink/ink36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655 185,'-1'0,"1"1,0 0,-1 1,0 0,0 1,0-1,1-1,0 0,-2 0,2 0,0 0,1-1,1 0,2 0,0 0,1 1,0-1,-2 0,0 0,-2 0,2 0,-2 0,1 0,-2-1,0 0,-1 1,-1-2,0 0,-1 0,-3-4,1 3,0-1,0 1,4 2,0-1</inkml:trace>
</inkml:ink>
</file>

<file path=ppt/ink/ink37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296 357,'0'2,"0"-1,0 4,1 0,-1-4,0 0,1 1,0-1,-1 0,0 1,0 0</inkml:trace>
</inkml:ink>
</file>

<file path=ppt/ink/ink38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75 267,'1'0,"1"0,-1 0,1 0,0 0,1 1,0-1,2 0,1 0,2 0,-1 0,1 0,-3 0,2 0,0 0,1-1,-3 1,2-1,-1 1,0 0,0 0,-1 0,1 0,-1 0,0 0,4 0,-3 0,2 0,-1 1,-4-1,-1 0,-1 0</inkml:trace>
</inkml:ink>
</file>

<file path=ppt/ink/ink39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92 299,'1'0,"1"0,-1 0,2 0,4 0,4 0,-1 0,5-2,0 2,-2 0,0 1,-2-1,-1 1,-7-1,-1 0</inkml:trace>
</inkml:ink>
</file>

<file path=ppt/ink/ink40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610 182,'1'0,"1"0,-1 0,1 0,-1 0,2 0,-1 0,4 0,-2 0,0-1,3 1,-2 0,2 0,1 0,-1 0,-2 0,1 0,-3 0,1 0,-2 0,0 0,-1 0,1 0,-1 0,0 0,0 0,0 0</inkml:trace>
</inkml:ink>
</file>

<file path=ppt/ink/ink41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167 229,'-1'0,"0"0,0 0,0 0,0 0,0 0,0 0,-1 0,1 0,0 0,0 0,0 0,-1 0,1 0,0 0,0 0,-1 0,1 1,0-1,0 0,-1 1,0-1,1 1,-1 0,0 0,1 0,-1 1,-1-1,3 0,-1-1,-1 1,2 0,0 0,0 0,0 1,0-1,0 1,1 0,-1 0,2-2,-2 3,1-3,-1 1,1-1,-1 1,1-1,0 0,-1 1,1-1,-1 1,1-1,0 0,-1 1,1-1,0 1,0 0,0-1,1 1,0 0,-1 0,1-1,0 1,-1-1,0 0,1 1,0-1,-1 1,1-1,0 1,0 0,-1-1,0 1,0-1,0 0,0 1,0-1,-1 1,1-1,0 0,0 0,0 1,1-1,0 0,0 1,-1-1,0 0,1 0,-1 0,0 0,0 0,0-1,1 0,-1 0,1 0,-1-1,0 1,0-1,0-1,0 1,0 1,0-1,0 0,-1 0,1 1,0 0,-1 0,0 0,0-1,0 1,0 0,0-1,0 1,0-2,0 2,-1-1,1 0,-2 1,2 0,0 0,-2 0,2 0,-1 0,1 0,-1 1,0-1,0 1,0 0,-1-1,1 1,0-1,0 1,0 0,0 0</inkml:trace>
</inkml:ink>
</file>

<file path=ppt/ink/ink42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154 266,'-1'0,"0"0,0 1,0 0,0-1,0 0,0 1,0 0,-1-1,2 1,-1-1,1 1,-1-1,1 1,-1-1,0 1,0 0,-1 0,2 0,-1-1,1 1</inkml:trace>
</inkml:ink>
</file>

<file path=ppt/ink/ink43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163 217,'0'-1,"-1"1,0 0,1 1,-1-1,0 0,-1 1,1-1,0 0,0 1,-2 0,1 0,1 1,-2-2,1 2,-1-1,1 0,0 1,0-1,0 1,1-2,0 1,0-1,1 1,-1-1,1 1,0 0,-1-1,1 1,0 0,-1-1,1 1,-1 0,1 0,0 0,0 0,-1-1,1 2,0-1,-1-1,1 2,0-1,-1 1,1-1,0 0,1-1,-1 1,0 0,1 0,-1 0,1 0,-1 0,1-1,0 1,0-1,0 1,0-1,0 1,0 0,0-1,0 1,1-1,-1 0,0 0,0 1,0 0,2-1,-2 0,1 0,0 1,-1-1,1 0,1 0,-2 0,2 0,-1 0,0 0,0 1,0-1,1 0,-2 0,1 0,-1 0,1 0,-1 0,0 0,0 0,0 0,1 0,1 0,-2-1,1 0,1 1,-1-1,1 0,-1 0,-1 1,0-1,1 0,-1 1,0-2,0 2,-1-1,1 1,-1-1,1 0,-1 0,1-1,0 1,-1-1,0 0,0-1,0 2,0 0,0 0,0-1,0 0,0 0,-1 2,0-2,0 1,-1 0,1 0,-1-1,-1 1,1-2,0 2,-2-1,1-1,1 1,-1 1,1-1,0 2,1 0,-1-1,1 1,0 0,0 0,0 0,0 0,-1 0,1 0,0 0</inkml:trace>
</inkml:ink>
</file>

<file path=ppt/ink/ink44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178 268,'-1'0,"0"0,1-1,-1 0,-1 1,2-1,-2 1,1 0,0-1,-1 1,0 0,2-1,-1 1,-1 0,1 0,0-1,0 0,0 1,0 0,0 0,-1 0,1 0,0 0,-1 0,1 0,0 0,0 1,0-1,-1 0,1 0,1 1,-1-1,0 0,0 1,0 0,0-1,-1 1,1 0,1 0,-1-1,1 1,-1-1,1 2,-1-1,1 0,0 0,0 0,0 0,0 0,0 0,0 0,0 0,1-1,-1 1,0 0,1-1,-1 1,1 0,-1 0,0 0,2 0,-2 0,2 1,-2-1,2 1,-1-1,-1 0,1 1,0-1,0 0,0 0,0 0,0 0,0-1,0 0,0 0,-1 1,1-1,0 0,0 0,0 0,0 1,1-1,1 0,-2 0,1 0,0 0,-1 0,2 0,-2 0,0 0,1 0,0 0,0-1,-1 1,1-1,0 0,0-1,0 1,-1 0,-1-2,2 3,-2-2,1 0,1 1,-2-1,0 1,1-1,-1 0,0 1,0 0,0 0,-1 0,0-1,-2 1,2-1,-1 1,-3-1,2 1,2 1,-1-1,-1 1,1 0,0-1,-1 1,-1 0,1 0,1 0,-1 0,1 0,-2 0,2 0,-1-1,1 1,2-1,-1 1,0 0,0 0</inkml:trace>
</inkml:ink>
</file>

<file path=ppt/ink/ink45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129 247,'-1'0,"1"-1,-2 0,1 0,0 1,0 0,-1 0,2-1,-1 1,0 0,1 1,0 0,0 0,0 0,0 1,0 0,0-1,0 1,0 0,0-1,0 1,0-1,0 1,1-2,-1 1,0 0,0 0,0 0,0 0,0 0,-1-1,1 1,-1-1,1 1,0 2,0-1,0 1,0-1,0 0,0-1,0 0</inkml:trace>
</inkml:ink>
</file>

<file path=ppt/ink/ink46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99 326,'1'0,"0"0,0 0,0 0,0 0,0 0,0 0,1 0,0 0,0 0,-1 0,2 0,-1 0,-1 0,3 0,-1 0,-2 0,4 1,-2-1,-1 0,1 0,0 0,-1 0,2 0,-1 0,0 0,1-1,-1 1,1 0,-1 0,0 0,-1 0,0 0,-1 0,0 0,0 0,0 0,0 0,0 0,0 0,0 0,0 0,0 0,0 0,0 0,0 0,1-1,0 1,0 0,0-1,0 1,-1 0,1 0,-1 0,0 0,0 0,-1-1,0 0,0 0,0-1,0-1,0 1,0 0,0 0,-1 0,1 1,0 0,0 0,0 0,-1 1,0 0,0 0,-1 0,-6 0,3 0,-1 0,1-1,-1 1,3 0,0 0,2 0,0-1,0 1,-1 0,0 0,1 0,-1 0,1 0,0 0,-1 0,1 0,0 0,0 0,0 0,0 0,0 0,0 0,0 0,0 0,1 1,0 1,0-1,-1 2,1-1,0 0,0-1,0 0,0 0,-1 1,1-1,0 0,0 0,0 0,0 0,0 0,0 2,0-1,0 1,0-2,0 0,0 0,1-1,0 0,0 0,0 0,0-1,2 0,-1 0,1 1,0 0,0 0,1 0,0 0,1 0,-3 0,3-1,-1 1,0 0,0 0,0-1,2 1,-3 0,-1 0,1 0,-2 0,0 0,-1-1,0 0,-1 0,1-1,-2-1,2 1,-1 0,1 1,-1 1,1-1,0-1,0 1,0 0,0 0</inkml:trace>
</inkml:ink>
</file>

<file path=ppt/ink/ink47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139 303,'1'0,"0"0,1 0,-1-1,0 0,1 1,-1 0,0-1,1 1,-1 0,-1-1,1 1,0 0,1 0,1-1,0 0,-1 1,1-1,-1 1,2 0,-2-1,1 0,-2 1,1 0,-1 0,1 0,-1 0,0 0,0 0,0 0,0 0,1 0,-1 0,1 0,-1 0,1 0,-1 0,0 0,0 0,-1 1,0 0,0 1,0 2,0-3,0 0,0 1,0 0,0-1,0 0,0 0,0 0,0 0,0 0,0 0,0 0,0 0,0 0,0 0,0 0,0 0,-1-1,1 1,0 0,0 0</inkml:trace>
</inkml:ink>
</file>

<file path=ppt/ink/ink48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151 328,'0'1,"-1"-1,0 0,1 1,0 0,-1-1,1 1,0 0,-1-1,1 2,-1-1,0 0,0 1,0-1,1 0,0 0,-1-1,1 1,0 0,0 0,0 1,0-1,2 0,-2 0,0 0,1-1,-1 2,3-2,-2 1,1 0,0 1,1-1,0 0,-1 0,0 1,6 0,-6-2,0 1,1 0,0 0,0-1,-1 0,0 0,0 0,-1 0,1 0,5-5,-6 3,-1 0,1 0,-1 0,0 0,0 1,0 0,0 0,-2-2,-1-1,2 2,-3-1,1 1,-1-1,1 0,1 2,0 0,1-1,0 2,-1 0,1 0,0 0,0 0,0 0,0 0,0 0,0 0,0 0,0 0</inkml:trace>
</inkml:ink>
</file>

<file path=ppt/ink/ink49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87 331,'1'0,"1"0,0 0,1 0,0 0,0 0,1 0,-1 0,0 0,-1 0,-1 0,1 0,-1 0,-1-1,1 1,0 0</inkml:trace>
</inkml:ink>
</file>

<file path=ppt/ink/ink50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113 325,'2'0,"0"3,0-1,0 0,1-1,-2 1,0-2,-1 1,-1 0,0-1,0 1,0-1,0 1,0-1</inkml:trace>
</inkml:ink>
</file>

<file path=ppt/ink/ink51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252 311,'-1'0,"-1"0,1-1,0 1,-1 0,1 0,0-1,0 0,0 1,0 0,0 0,0 0,0 0,0 0,0 0,0 0,0 0,0 0,0 0,-1 0,1 0,-1 1,1 0,0-1,0 0,0 0,1 1,-1-1,0 2,0-2,0 1,1 0,-2 0,2 0,-2 0,2 1,-1-1,0 0,1 2,0-1,-1 0,0-2,1 2,0-1,0 0,-1 1,0 0,1-1,0 0,0 0,0 2,0-2,0 0,0 0,0 0,1 0,-1 0,1-1,1 1,-1 0,0 0,1 0,-1 0,1-1,-1 1,0-1,0 0,-1 1,1-1,0 0,0 1,1-1,1 0,2 0,-3 2,1-1,0-1,-1 0,0 0,0 0,-1 1,0-1,0 1,0-1,0 0,0 0,0 0,0 0,0 0,1 0,0-1,1 0,0 0,-1-1,1 2,-1-1,0-1,0 2,-1-1,0 1,-1-1,1 1,-1-1,1 1,-1-1,0 0,0 0,1 0,-1 0,1 0,-1-1,0 0,0 1,0-1,0 0,0 1,0 0,0-1,0 1,0 0,0 0,0 0,-1 0,1 0,0 0,-1 1,1-1,-1 1,1-1,-1 1,0 0,0-1,0 0,0 1,0-1,-1 0,1 1,0-1,0 1,0 0,0 0,0 0,1-1,-1 1,0 0,-1-1,0 0,1 1,1-1,-2 1,1 0,0 0,1-1,-1 1</inkml:trace>
</inkml:ink>
</file>

<file path=ppt/ink/ink52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135 218,'-1'0,"-1"-1,-4-1,0 1,-1 0,2 1,1 0,-1 0,2 0,2 1,0-1,1 2,0 1,0 1,0-2,0 4,0-3,0 2,1 1,1 1,-1-3,1 2,0 0,0 1,-1-3,0 0,0 1,-1-2,0 0,0 0,0-1,0-1,0 0,0 1,0 0,0-1,-1 1,1-1,-1-1,1 1,4-1,2-2,-2 2,2 0,-5 0,0 0,-1 1,0 0,0 1,-1 1,-1 1,1 0,-2 1,0-2,0 2,2-3,-1 2,2-2,-1 0,-1 0,2-1,0 0,0 0,0 0,0 0,0 0,0 1,1 0,0 0,1 0,-2 0,2 0,-1-1,0 1,0-2,-1 1,0 1,1-2,0 2,0-1,-1 0,1 0,0 0,0-1,0 0,-1-1,1-2</inkml:trace>
</inkml:ink>
</file>

<file path=ppt/ink/ink53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235 483,'2'1,"-2"0,2 0,0-1,1 1,-1 0,3 1,-2-2,0 0,-1 0,1 0,-1 0,0 0,1-2,-2 2,-1-2,1 0,1-1,-1 1,0 0,0 0,0 0,0 0,-1 1,0-1,0 1,0-1,0 0,0-1,0 1,0 0,-1-1,1 2,-1 0,1-1,-1 1,0 0,0 1,1-1,-2 1,1-2,0 2,-2-1,1 1,-1-1,0 0,2 1,-1-1,0 1,1 0,0 0,-1 0,1 0,-1 0,1 0,0 0,0 0,0 0,0 0,-1 1,2 0,-1-1,0 2,0 0,0-1,1 1,-1-1,0 0,1 0,0 0,0 0,0 0,0 0,0 1,1 0,0 1,2 0,-1-1,-1 0,0-1,2 0,-2-1,0 1,0 0</inkml:trace>
</inkml:ink>
</file>

<file path=ppt/ink/ink54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197 448,'0'2,"0"0,0-1,0 2,0-1,0 0,0 1,0 0,0 0,1 0,-1-2,0 1,1 0,-1-1,1 0,-1 2,0-1,0-1,0 0,0 1,0 1,1-2,-1 1,0 0,0-1,0 1,0 0,0 0,0 1,0 0,0-1,0 1,0-1,0 0,0 1,0-1,0 1,0-1,0 1,0-1,0 1,0 0,0-1,0 0,0 0,0-1,0 1,0-1,0 1,0 0,0-1,0 1,0 1,0-1,0 1,0 0,0 0,0 0,0 1,0-1,0 0,0 1,0 0,0 0,0-1,0 1,1-1,-1 0,0 0,1 0,0-1,-1 0,0 1,0 0,0 0,0-1,0 0,0 0,0 0,0 1,0 0,0-1,1 2,-1 0,0-1,0 0,0 0,0 0,0 0,0 0,0-1,0 1,1-2,-1 0,0 1,0-1,0 0,0 0,1-1</inkml:trace>
</inkml:ink>
</file>

<file path=ppt/ink/ink55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196 634,'-1'0,"0"0,0 0,-2 0,2-1,-1 0,1 1,-1 0,1 0,-1-1,1 1,0 0,0 0,0 0,0 0,0 0,0 0,0 0,0 0,-1 0,1 0,0 0,-1 0,1 0,-1 0,0 0,1 0,-1 0,0 1,-1-1,2 0,-1 0,0 1,0-1,-1 1,1-1,0 0,0 1,2 0,-1-1,1 1,-1 1,0-2,1 1,-1-1,1 1,-1 0,1 0,-1-1,0 1,0 0,1 0,-1 0,0-1,1 1,0 0,0 0,0 0,0 0,0 0,0 0,0 0,1 0,-1 0,1-1,0 2,0-2,-1 1,1-1,0 0,-1 1,1-1,1 0,-1 0,1 1,-2 0,1-1,2 1,-2 0,0-1,2 1,-2-1,-1 1,2-1,-1 0,0 0,1 0,0 0,-1 0,2 0,-1 0,0 0,0-2,2 1,-2 1,-2-1,2 1,-2-1,1 1,0-2,1 1,-2 0,0 0,0 0,1 1,-1-2,0 1,0 0,1-1,0 1,-1 0,1-1,0 0,-1 0,0 1,0 0,0 0</inkml:trace>
</inkml:ink>
</file>

<file path=ppt/ink/ink56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142 632,'-1'0,"0"0,0 1,-1 0,1 0,0-1,0 0,1 1,-2-1,1 2,-1-2,0 2,0-1,-1 0,1 1,0-1,1 1,0-1,0-1,1 2,0-1,0 0,-1-1,1 1,0 0,0 1,0-1,1 0,-1 0,1-1,-1 1,1-1,2 1,-2-1,0 0,0 0,1 0,-1 1,1-1,1 1,-2 0,2 0,-1 0,1-1,-1 0,1 1,-2-1,1 1,-1-1,1 0,-1 0,1 0,0 0,1 0,0 0,0 0,-1 0,2 0,-3 0,3 0,-1 0,-2 0,0 0,0 0,1-1,-1 0,1 1,-2-1,2 0,-1-1,0 2,0-1,0 0,-1 0,1 0,-1 0,0 0,1 1,-1-1,1-1,-1 1,1-1,-1 1,1-1,-1 1,0 0,0 0,0 0,0 0,0 0,-2 0,2 0,-1 0,1 0,-1 1</inkml:trace>
</inkml:ink>
</file>

<file path=ppt/ink/ink57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114 646,'0'1,"0"2,-1-1,0 0,0 0,1 0,-2 2,1-3,1 0,0 1,-1-1,1 0,-1-1,1 1,1-1,0 0,0 0,0 0,0 0,0 0,0 0,0 0,0 0,0 0,0 0,0 0,0 0,0 0,-1-1,0 0,0-2,0 1,0 1,-1-1,0 2,1-1,0 0,0 0,0 0,0 0,0 0</inkml:trace>
</inkml:ink>
</file>

<file path=ppt/ink/ink58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208 431,'0'1,"0"0,0 2,0-1,0 1,0 0,0-1,0 1,0 1,0 0,0-1,0 1,0 0,-1-1,1 1,0-1,0 1,0 1,0-1,0-1,-1 1,1 0,0-2,0 2,-1-2,1 0,0 1,0 0,0 0,0-1,0 1,0-1,0 1,0-2,0 3,0-2,0 1,0 0,0 0,0-1,0 0,0 0,0 0,0-1,0 2,0-2,0 1,0 0,0 0,0 0,0 0,0 1,0-1,0 0,0 0,0 0,0 0,0 1,0-2,0 1,0 0,0 0,1 1,-1 0,0 0,0 1,0-1,0 0,0 0,0 1,0-1,0 0,0-1,0 1,0 0,0 0,0 1,0-1,0 0,0 0,0 0,0 0,0 0,0 0,0 0,0-1,0 0,0 1,0-1,0 0,0 1,0-1,0 1,0-1,0 1,0 0,0-2,0 0,0 0,0 0</inkml:trace>
</inkml:ink>
</file>

<file path=ppt/ink/ink59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736 263,'-1'0,"1"1,-1 1,-2 3,1-2,1 1,-1 2,0-1,1-1,-1 2,0-2,2 1,-1-2,1-1,0 1,0-1,0-1,0 0,0 0,0 0,2 0,0-1,1 3,2-2,-2 0,2-1,0 1,0 0,-1-1,3 1,1-1,2 0,0 0,1-3,-1 0,0-2,-2 2,-2 0,-2 0,-2 1,-1 1,0 0,-1 0,1 0,-1-1,1 2,-1-1,0-1,0 0,0 0,0 0,0-1,0 2,-1-4,0 2,0 0,-1 1,1 0,0 0,-1 1,0-1,0 2,1-1,-2-1,2 1,-2-1,0 2,0 0,0-2,-3 1,-1 0,0 1,1 0,-3-1,1 1,0 0,-1 0,2 0,2 0,2 1,1-1,2 1</inkml:trace>
</inkml:ink>
</file>

<file path=ppt/ink/ink60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119 473,'2'0,"1"0,2 0,3 0,1 0,3 0,0 0,0 0,-1 0,-6 0,1 0,-5 0,0 0</inkml:trace>
</inkml:ink>
</file>

<file path=ppt/ink/ink61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139 502,'3'0,"-2"0,3 1,1-1,-1 0,0 1,-2 0,-1-1,1 1,-1-1,0 0,0 0,1 1,-1-1,1 1,-1-1,0 1,0 0</inkml:trace>
</inkml:ink>
</file>

<file path=ppt/ink/ink62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140 539,'1'0,"1"0,3 0,2 0,1 0,4 1,-3-1,-1 0,-4 0,-1 0,-1 0,-2 1</inkml:trace>
</inkml:ink>
</file>

<file path=ppt/ink/ink63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142 571,'1'0,"0"0,3 1,0 0,1-1,2 1,0-1,-3 0,-2 0,1 0,-2 0,-1 1</inkml:trace>
</inkml:ink>
</file>

<file path=ppt/ink/ink64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143 599,'1'0,"0"0,0 0,2 0,0 0,2 0,2 0,0 0,1 0,-3 0,1 0,-3 0,-2 0,0 0,-2 0</inkml:trace>
</inkml:ink>
</file>

<file path=ppt/ink/ink65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112 636,'1'0,"2"1,3 0,0-1,5 1,0-1,2 0,-1 0,1 0,-1 0,-5 0,-5 0,0 0,-1 0</inkml:trace>
</inkml:ink>
</file>

<file path=ppt/ink/ink66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353 421,'-2'0,"2"1,-1-1,-1 2,0-1,0 2,0-2,0 1,-2 1,1 0,-1-1,1 1,-1-1,1 0,1 0,0 0,0-1,1-1</inkml:trace>
</inkml:ink>
</file>

<file path=ppt/ink/ink67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310 451,'0'1,"-1"1,0-1,1 0,0 1,1-2,1 0,0 0,-1-1</inkml:trace>
</inkml:ink>
</file>

<file path=ppt/ink/ink68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412 380,'0'-1,"0"0,0 0,-1-1,0 0,-1 1,2 0,-1 0,-2-2,3 2,-3-1,2 1,-2-1,0 0,1 0,-1 2,0-2,0 2,1 0,-1 0,0 0,1 0,0 0,0 0,1 0,-1 1,1 0,-1-1,1 1,0 0,-1-1,1 1,1 0,0 0,-2 1,2-1,-1 1,-1 1,1-2,0 1,0 1,1-1,-1 2,0-1,1-1,-1-1,1 1,0 2,0-2,0 1,0 0,0-1,0 0,1 0,0 0,-1-1,1-1,-1 1,1 0,0-1,1 1,0 0,0 0,0 0,1 0,1 0,0 1,2 0,-2-2,0 1,-1 0,3-1,-2 0,-1 0,1 0,-2-2,1 2,-1 0,0-2,0 1,0 0,1-1,0 0,1-2,-2 1,3-3,-3 1,0-1,1 2,-1 0,-2 2,0 1,0 0,-1-1,-1 1,-2-2,1 2,-1-1,0 0,-1 0,0 1,1-2,0 2,1 0,1 1,-1-1,2 1,0-1,0 1</inkml:trace>
</inkml:ink>
</file>

<file path=ppt/ink/ink69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355 429,'1'0,"0"0,0 0,2-1,0 1,1 0,3 0,1 0,0 0,-1 0,-1 0,0 0,-1 0,-2-1,1 1,-1-1,0 1,0 0,-1 0,0 0,-1 0,0 0,1 0</inkml:trace>
</inkml:ink>
</file>

<file path=ppt/ink/ink70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402 430,'-1'0,"1"2,-2 0,1 1,0-2,0 1,1 0,-1-1,1 0,-1-1,1 1,0 0,0 0,0 0,0 0,1-1,1 0,1-1,0 0,2-2,-1 1,2-1,-3 0,1 2,0-1,-2 1,-1 0,-1 0,-1 1,0-1,-1 0,1 0,0 1,0 0</inkml:trace>
</inkml:ink>
</file>

<file path=ppt/ink/ink71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53 399,'1'0,"0"0,1 0,2 0,5-1,0 1,4-2,2 2,1-1,6 1,-5 0,5 0,-8 0,2 0,-2 0,-4 0,1 0,-4 0,-2 0,-1 0,-1 1,0-1,-2 0,-1 1,2 0,-1-1,0 0,0 0,1 0,-1 0,1 0,-1 0,0 0</inkml:trace>
</inkml:ink>
</file>

<file path=ppt/ink/ink72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301 274,'-1'0,"0"-1,-1-1,0 2,0-1,0 0,1 1,-1-1,0 1,1 0,-1 0,0 0,0 0,-2 1,0 1,-2 0,0 2,-1 0,1 0,-2 2,1 0,2 0,0-1,2 2,-1-1,1 0,1-1,2 3,-1-3,1 0,1 1,2-3,3 2,1-1,0-1,4-1,0-1,-3 0,0 0,0-1,0 0,-1 0,0-1,0-2,1-1,0 0,-2-2,-1 0,0 0,-1 0,-2 0,1 1,-1-2,-1 2,-1-2,0-1,0 2,-2 0,0-1,-1 2,0 0,0 1,1 1,-1 1,0 0,-1 1,1 0,-1-1,1 1,-2 1,3 0,0 0,1 0,0 0</inkml:trace>
</inkml:ink>
</file>

<file path=ppt/ink/ink73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167 424,'0'-1,"-1"1,0 0,-1 0,1 0,-1 0,-1 0,0 1,0 0,-1 1,1-2,0 2,-1-1,4 0,-1 0,0 0,0 0,1 1,-1 0,0 1,0 0,1 0,-1 1,0-2,1 0,0-1,0 0,0 0,0 1,0-1,1 0,-1 0,2 1,-1-1,0 1,0 0,0-1,1 1,-1-2,2 2,-1-1,1 1,-1-1,1 1,0-1,1 0,0-1,0 0,1 0,-3 0,0 0,0 0,1 0,0 0,0-2,0 1,2-2,0 1,-3 0,1-1,0 1,-2-2,1 1,0 1,-2-1,1 1,-1-1,0 0,0-1,0 0,0 0,-2-1,1 1,0 1,-2 1,3-1,-2 3,0-1,0-1,-1 1,-2 0,0 0,-2 0,1 1,1-1,2 1,1 0,1 0</inkml:trace>
</inkml:ink>
</file>

<file path=ppt/ink/ink74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181 478,'0'-1,"-1"1,0-1,-1-1,0 1,-2-1,1 0,-2 0,1 0,0 2,-1-2,2 0,-1 2,1 0,2 0,0 0,0 0,-1 1,1 0,-1 0,-1 1,-1 0,2 0,0 0,0-1,1 0,0 1,0-1,1 0,0 0,0 0,-1-1,1 1,0 0,0 0,0 0,0 0,0 0,0 0,-1-1,1 2,0-1,-1-1,1 1,1 0,-1 0,1-1,0 0,0 1,0-1,0 1,0 0,1-1,-1 0,0 2,1-1,0-1,-1 0,1 1,-1 0,0-1,1 1,-1-1,0 0,0 0,0 0,1 1,-1-1,1 0,-1 0,0 0,0 0,0 0,1 0,0 0,0 0,0 0,-1 0,2 0,-2 0,0 0,0 0,1 0,-1 0,0 0,0 0,0 0,0 0,0 0,1 0,-1-1,0 1,0 0,0-1,0 0,1 1,0-1,0 1,-1-1,-1 0,2 0,0 0,-1 1,0-1,1 0,-2 0,1 1,-1-1,0 0,0 0,0 0,0 0,0 0,0 0,0-1,0 1,-1 0,0-2,-1 2,2 0,-1 0,0 0,0 0,0 0,0 1,0-1,0 1,-2 0,2 0</inkml:trace>
</inkml:ink>
</file>

<file path=ppt/ink/ink75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553 250,'-1'-1,"0"1,0-1,0 1,-2 0,-1 0,-2 0,-1 0,-2 4,2-1,0 1,1 1,0-1,1 2,0-1,1 2,1-1,1 0,1 1,0-3,1 3,0-2,0 1,2 0,1-2,1 1,-2 1,2-4,-1-1,2 1,-2-2,1 2,0-2,0-1,-1-1,1 1,-1-2,0-2,1 1,-1-2,2-2,1-3,0 1,1-1,-4 3,0 1,-1 2,-2 2,0 1,0 1,0 0,-3 0,2 1,0-1,0 1</inkml:trace>
</inkml:ink>
</file>

<file path=ppt/ink/ink76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1005 232,'-1'0,"0"0,0 0,0 0,-2 0,-1 0,0 0,-2 0,-2 2,-3 2,2 0,0 1,1-1,1 0,2 0,4-1,-1 0,1 2,0-1,1 2,0 2,0-2,0 1,0 0,3-2,-1-2,-1 0,3 0,-2-1,3 1,1-1,-2 0,2-1,2-1,1 0,0 0,1-1,-2-3,2 1,0-2,-5 1,2 1,-3-1,-3 2,0-1,0 1,0-1,-1-1,0-1,-4-7,0 2,0 4,0 0,-2 0,1 2,-2 0,1 0,1 1,2 3,1-2</inkml:trace>
</inkml:ink>
</file>

<file path=ppt/ink/ink77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999 309,'-1'0,"0"0,0 3,-1-1,-1 2,0-1,2 2,-2-2,0 1,2-2,-1 0,1 0,-1-1,2 0,1-1,0 1,1-1,0 0,-1 0,0 0,0 0,1 0,-1-1,0 1,1-1,0-1,1 2,-1-1,1-1,0 2,0-1,-1 0,0 1,-2-1</inkml:trace>
</inkml:ink>
</file>

<file path=ppt/ink/ink78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1001 312,'-1'0,"1"1,0 1,0 1,3 0,-1 2,0-1,0 2,-2-3,1 0,0-1,0 1</inkml:trace>
</inkml:ink>
</file>

<file path=ppt/ink/ink79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1122 198,'-1'1,"0"0,1 0,0 0,0 0,0 0,0 0,0 1,2-2,-1 1,0 0,0-1,1 0,-1 0,-1 1,2-1,-1 0,0-2,0 2,-1-2,0 1,-1 0,0 1</inkml:trace>
</inkml:ink>
</file>

<file path=ppt/ink/ink80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1155 414,'-1'0,"0"1,1 0,0 0,0 0,0 0,1-1,-1 1,1-1,0 0,0 0,0 0,-1-1,1 0,-1-1,0 0,0-2,0 0,-1 1,1 2,-1 0,1 0,-1 1,1-1,0 0,-2-1,2-3</inkml:trace>
</inkml:ink>
</file>

<file path=ppt/ink/ink81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1145 148,'-1'-1,"0"0,0 1,0-1,-2 0,2 0,-3 0,1 1,-58 7,59-5,-1-1,1 1,0-1,0 0,1 0,0 0,0-1,1 1,-1 0,0 0,-1 0,1 0,-2 1,3-1,-1 0,-1-1,-1 2,3-1,-1 0,-1 0,2 0,-1 1,1-1,-1 0,1 1,-1-2,1 1,0 1,0-1,0 0,0 0,0 1,0 0,1-1,1 2,-2-2,2 1,-1 1,2-1,0 1,-2-2,3 0,0 2,0-2,1 1,-1 0,2 0,0 0,0 1,1-1,-1 1,-1-2,1 1,1-1,-3-1,-1 0,1 0,-1 0,1 0,-1 0,2 0,-1 0,2 0,1-1,2-1,-6 0,-1 0,0 1,24-21,-24 20,-1 1,-1 0,0-1,1 0,-1-3,-25-32,16 28,-1 1,-1 3,-17-13,23 16,2 2,3-1,-1 1</inkml:trace>
</inkml:ink>
</file>

<file path=ppt/ink/ink82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1116 214,'-2'1,"1"1,-2 0,-1 1,3-1,-1 0,1 0,0 0,0-2,1 1,0 0,1-1,2 0,-2 0,1 0,0 0,0 0,1 0,-1 0,-1 0,0 0,0 0,0 0,-1-1,-1 0,0 0,0-1,0 1,-1-1,2 0,-2 1,1-1,0 1,0 0</inkml:trace>
</inkml:ink>
</file>

<file path=ppt/ink/ink83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1207 363,'-1'0,"-1"-1,1 1,0 0,-1 0,1-1,-3 1,1-1,1 1,-1 0,0 0,0 0,0 0,-1 0,1 1,0 0,-1-1,0 0,1 0,-2 2,2-2,-2 1,1-1,-2 1,3-1,-1 2,2-2,-1 1,-1 0,3 0,-1-1,1 1,-1 0,1 0,-2 0,1 0,1-1,0 1,0 0,1 0,-2 1,0 1,2-1,-1-1,0 1,1-1,0 0,-1 0,1 0,0 1,0-1,0 1,0-1,0 0,0 1,0 0,0-1,2 1,-1 0,2-1,-1 2,1-2,0 1,3 0,0 1,0 1,2-3,-4 2,2-3,-1 2,-1-2,0 0,0 0,-2 0,2 0,-2 0,1 0,0 0,1 0,1 0,-1-3,0 3,0-2,0 0,-1 2,2-2,-2 1,1-1,1 0,1 0,-4 2,0-1,0 0,-1-1,-1 0,1 2,0-2,-1 1,0-2,1 3,-1-1,0-1,0 0,0 1,0 0,-1-2,1 2,-1-1,0 0,0 2,1-1,-1 1,0-2,0 1,0 0,0 0,0 0,1 0,-1 1,1-1,-1 1,0-1,0 0,1 0,-1 1,0-1,0 1,0-1,-1 1,2-1,-1 0,-1 0,1 1,1-2,-1 2,0-1,0 0,-1 0,0 0,1 1,0-1,0 0,0 1,0-1,0 1,0 0</inkml:trace>
</inkml:ink>
</file>

<file path=ppt/ink/ink84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1126 238,'-1'-1,"0"1,-1-1,1 0,0 1,-1-1,0 0,0 1,0 0,1 0,-2 0,2 1,0-1,-2 2,1-1,0 1,-1 1,-1 2,1 0,0 3,0-1,1 3,-2-2,3 0,1 2,0-2,0 0,0 0,3-2,0 1,3-1,-4 0,2-2,-2-2,3 2,-2-3,2 1,1-1,-3 0,0 0,2-1,0-1,-2-1,3 0,-3-1,1-1,0-2,0-1,-1-2,2 0,-3 2,1-2,-2 2,0 1,1-1,-2 2,0 1,0 1,0-1,-2 0,-1-1,1 1,-3-2,-3 0,1 1,-4 0,-26-8,36 13,0 0</inkml:trace>
</inkml:ink>
</file>

<file path=ppt/ink/ink85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1178 171,'-1'-1,"1"0,-1 1,0-1,0 1,0-1,-1-1,-2 1,0-2,-1 0,-3 1,1-1,-4 1,0 1,0 1,1-1,-1 0,0 1,5 0,1 0,3 0,1 0,1 1,-1 1,1-1,-1 1,1 1,-1 1,1 1,0 1,0 0,1 0,-1-1,4 0,-3 0,2-2,-1-1,0 0,2 1,0-3,0 2,3-1,1-1,0 0,3 0,1-1,-1-2,0-1,1 0,-1 1,-2-2,-2 1,-4 2,0-1,-2 2,-1 0,2-1,-2 0,0 0,0-1,0-1,-1 0,-3-2,3-1,-3 3,3 0,-1 2,1 1,0 1,1 1</inkml:trace>
</inkml:ink>
</file>

<file path=ppt/ink/ink86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1207 358,'-2'0,"0"-1,-1 0,0 0,-1 0,0 1,-2-1,-1 1,1 0,-3 1,0-1,1 1,1 0,-1 1,2-1,0 0,1 1,0 0,-3 3,5-4,-2 2,3-1,0-1,-1 1,2-1,1 0,-1 0,0 0,1 0,-1 0,1 0,0 1,0-1,0 1,0 0,0 0,1 1,1 0,0 2,0-2,1 2,-2-2,1 0,0-1,0 0,0 0,-1 0,3-1,-1 1,0 0,2 0,-1-1,3 1,0 1,0-2,4 0,-2-1,1 2,-2-2,2 0,-4 0,-2 0,-1-1,1-1,-1 1,-2 1,1-1,0 0,0-1,-1 1,2-1,2-3,-2 3,-3 1,2-2,-1 2,1 0,-2 0,1 0,0 0,-1 0,1 1,-1-1,0 0,0 0,0 0,0-2,0 0,-1 0,-1-3,-2 1,-1 0,-3-1,6 5,1 0,-1 1</inkml:trace>
</inkml:ink>
</file>

<file path=ppt/ink/ink87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1180 283,'0'1,"-2"0,1 2,-1-1,0 1,0 0,0 1,0-1,0-1,2-1,0 0,-1 0,1 0,1-1,1 0,0 0,4 0,2 0,1 0,1 0,1 0,-3 0,-2 0,-3 0,-1-1,-3 1,1-1,-2 0,-1 0,-2-3,1 1,-2-1,-2-1,1 0,1 2,1-1,1 1,0 0,3 3</inkml:trace>
</inkml:ink>
</file>

<file path=ppt/ink/ink88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1192 252,'-1'1,"-1"3,-1-1,1 3,-2 0,0-1,1 1,0-1,0 1,-1-1,3 1,-2-3,1 0,2-1,-1-1,1 0,-1-1,1 1,1-1,2 0,3 0,3 0,5 0,-3 0,3 0,-4 0,-2 0,-1 0,-4 0,-2-1,-2 1,1-1,-1 1,1-1,-3-2,-2-4,-1 1,-2-1,-3-1,0-1,-1 2,4 0,2 3,1 1,4 2</inkml:trace>
</inkml:ink>
</file>

<file path=ppt/ink/ink89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1094 221,'1'0,"0"0,2 0,1 0,3 0,5 0,2 0,1 0,-2 0,0 0,-2 0,-4 0,-3 0,-3 0,0 0</inkml:trace>
</inkml:ink>
</file>

<file path=ppt/ink/ink90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1095 429,'2'0,"1"0,2-1,4 0,0 1,4-2,-2 1,4-1,-2 2,-1-1,0 1,-6 0,0 0,-3 0,-1 0,-1 0,0 0</inkml:trace>
</inkml:ink>
</file>

<file path=ppt/ink/ink91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1192 261,'-1'1,"0"1,-1 1,-1 0,1 2,-2 1,-2 0,3-1,0 1,0-3,2 0,0-2,1 0,-1-1,3 0,-1 0,2 1,0-1,1 0,0 0,-1 0,2 0,-2 0,-1-1,1 1,-2 0,-1-1,-2-3,-4-2</inkml:trace>
</inkml:ink>
</file>

<file path=ppt/ink/ink92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1184 260,'0'1,"-1"1,0 0,0 0,0 0,0 1,-1 1,1-1,-1 1,1 1,-1-1,0 1,-1 0,3-1,-1-2,0 0,0 0,1-1,-1-1,1 1,1-1,1 1,4 0,5 2,3-2,5-1,3 1,-5-1,-9 0,-5 0,-2 0,-1-1,-1 1,0 0,0-1,-1 0,2 0,-3 0,1 0,1 0,-1 0,0 0,0-1,-1 1,-2-1,-1-3,0 3,1-2,1 0,-2 2,0-1,1 0,2 1,0 0,-1 0,3 1,0 0,0 1,1-1,-1 1</inkml:trace>
</inkml:ink>
</file>

<file path=ppt/ink/ink93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1273 201,'0'-1,"0"0,-1-1,-1 1,2 0,-1-1,0 1,0 1,1-1,0 0,-1 1,1-1,-1 1,0 0,0 1,0 0,1 1,-1-1,1 1,-1 0,1 1,0-2,-1 1,1 1,0-2,0 1,0 1,0-1,0 0,0 0,0 0,0 1,0-2,0 1,0 0,0-1,0 0,0 1,-1-1,1 0,0 1,0-1,0 0,0 0,0 0,0 1,0 0,0 0,-1-1,1 0,0 1,0 0,0 0,0-1,0 1,0 0,0 0,0-1,0 0,0 1,0 0,-1 0,1-1,-1 1,0-2,0 1,1 0,-1-1,1-1,1 1,0 1,-1 0,1 0,-1 0,0 1,1-1,-1 1,1-1,-1 0,0 0,0 0,1 0,-1 0,0 0,0 0,0 0,0 0,0 0,0 2,0-1,0-1,0 1,0 0,0-1,0 1,0-1,0 1,0-1,0 1,0-1,0 2,0-1,0 0,0 0,0 1,0-1,0 0,0-1,0 0,0 0,0 1,0-1,0 1,0-1,1 2,-1 0,0-1,0-1,0 0,0 1,0 0,0-1,0 1,0-1,0 0,0 0,0 0,1 0,-1 1,0 0,1 0,-1-1,1 1,-1-1,0 0,2 2,-2-2,2 2,-2-2,1 1,-1-1,0 0,1-1,-1 1,0 0,1-1,-1 1,1-1,-1 1,1 1,1-2,-1 1,0-1,0 0,1 0,-1 0,1-2,-1 1,1-1,-1 0,-1 1,2-2,-2 0,0 0</inkml:trace>
</inkml:ink>
</file>

<file path=ppt/ink/ink94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1265 191,'-1'1,"1"2,-1-2,-1 2,-1 10,3-11,0-1,-1 1,0 0,1 0,0 0,0-1,0 0,0 1,0-1,0 0,0 0,0 0,0 2,0-2,0 0,0 0,0 0,0 1,0-1,0 0,0 0,0 0,0 1,0-1,0 1,0 1,0 0,-1-1,1 1,0-1,0 0,0-1,0 0,0 1,0 0,0-1,0 0,0 1,0-1,-1 0,0-1,1 1,0 0,0 0,0 0,1 0,-1 0,1 1,-1-1,0 0,0 0,0 0,0 0,0 1,0-1,0 1,0-1,0 1,0-1,0 1,0-1,0 0,0 1,0 0,0-1,0 1,0 0,0 0,0-1,0 0,0 0,0 1,0-1,1-1,-1 2,0-1,0 0,0 1,0-1,1 1,-1-1,0 0,0 0,0 1,0-1,0 0,0 1,0 0,0-1,0 0,0 2,1-1,-1-1,0 0,0 1,0-1,1-1,-1 1,0 0,0 0,1 0,-1 0,0 0,0 0,0 1,0-1,1 0,-1 0,0 0,1 0,-1 0,0 0,0 0,0 1,0-1,0 0,0 1,0-1,0 0,0 0,0 0,1 0,-1 0,1 0,-1 0,0 0,0 0,0 0,1-1,-1 1,0 0,1 0,-1 0,1 0,0 0,0-1,0 1,-1 0,1-1,0 0,1 1,-1 0,1-1,0 0,-1 1,0-1,0 0,0 0,0 0,0 0,0-1,0 1,0 0,0-1,0 1,0-1,0 1</inkml:trace>
</inkml:ink>
</file>

<file path=ppt/ink/ink95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1123 157,'-1'0,"0"-1,0 1,-1 0,0-1,1 1,-1 0,0 1,0 0,0-1,0 2,0-2,-1 2,1-1,0 0,0 1,0-1,2 0,-2-1,1 1,1 0,-1-1,1 1</inkml:trace>
</inkml:ink>
</file>

<file path=ppt/ink/ink96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1149 234,'0'-1,"-1"1,0 0,1-1,-2 0,1 1,-1-1,0 0,0 1,0 0,1-1,-1 1,0 0,0 0,1 0,-1 1,-1 1,0 1,0-2,-1 2,0 1,1 0,0-1,0 2,0 1,0-3,2 3,-2-2,0 2,2-3,1 2,-1-1,0-1,1 1,0 1,0-1,0 4,3-1,0 0,3 7,-1-9,-2-1,1-1,-1-2,0 1,-2-2,0 0,1 1,-1-1,0 0,3 0,1-1,3-4,0-2,0 0,0-3,0-1,-1-2,-2 4,1 2,-2 1,-4 3,2 0,-1 2,-1 0,0-1,0 0,-1-2,-2-1,1 3,-4-2,1 0,-1 2,2 0,-2 0,1 0,3 1,1 0,0 1</inkml:trace>
</inkml:ink>
</file>

<file path=ppt/ink/ink97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1093 210,'1'1,"2"0,0-1,1 1,1 0,0-1,0 0,1 0,-1 0,0 0,0-1,1 0,-3 0,2-1,2-1,-3 0,2-1,-1 0,0 1,1 0,-2 1,1-1,-2-1,-1 2,0 1,0-1,-2 1,1-1,-1 1,0-1,0 1,0 0,-1 0,0-1,-1 1,0 0,-1-2,0 3,0-1,-2 0,3 0,-1 1,1 0,1 0,0 0,0 0,0 0</inkml:trace>
</inkml:ink>
</file>

<file path=ppt/ink/ink98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1171 364,'-1'0,"-1"-1,0 0,-1 0,-1 0,-2-1,0 0,-1 1,0 0,1 0,1 0,2 1,0 0,2 0,0 0,1 1,-1 0,-2 1,2 0,-1 1,-1 2,0 1,2 0,0-1,-1 1,0 0,1-3,1 1,0-2,0 0,0 0,1 0,3 0,4 3,2-4,2 1,-2-1,1 2,4-3,-6 0,2 0,-4 0,-5-1,1 0,-2 0,-1 0,1 1,0-2,-1 1,1 0,0-1,-1 1,0 0,1 1</inkml:trace>
</inkml:ink>
</file>

<file path=ppt/ink/ink99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1203 143,'0'-1,"-1"1,1-1,-2 0,1 0,-1 0,1-1,-1 2,2-1,-1 1,-1-1,1 1,-1 0,-3 0,4 0,0 0,0 0,0 0,1-1,-1 1,0 0,0 0,0 0,0 0,-1-1,1 1,-1-1,1 1,-2 0,0 0,-1-1,-2 1,3 0,-1 0,0 0,2 0,0 0,0 0,0 0,1 0,0 0,1 1,-1-1,0 0,1 1,-1-1,0 1,1 0,-2 0,2 0,-2 1,1-1,-1 1,2-1,-2 1,2-1,-2 2,0-1,1 1,-1 0,0 1,0 1,-1 0,1 0,0 2,0 0,-1-1,0 0,0 1,2-1,-2-1,2 0,-1 1,0 0,1 1,0 0,0 1,-1 0,1-1,0 1,0-1,1-1,-1-1,0 1,1-1,-2-2,2 2,0-1,0 0,0 3,0-2,0 2,0 1,3 14,-2-15,1-3,-2 3,1-1,0-2,1 0,-1 1,0-2,1 3,0-4,0 4,-1-3,-1-1,2 1,-1 0,1-2,-2 1,2 0,-1 1,0-3,0 3,0-2,1 0,0 1,2 0,-1 1,0-1,2-2,-1 3,1-1,-2-1,1 1,1-2,1 0,1 0,-1 0,1-1,0-1,0 0,-3 0,2-1,-1 0,-4 1,6-2,-2-2,-4 3,3-3,-1-1,2-1,-1 2,1-1,-3 1,4-9,-5 8,1-1,0-3,0 2,0 1,-1-1,0 1,-1-1,2-1,-1-12,0-11,-1 22,0 1,0-1,0 0,-3-1,1 2,1 1,-1 0,2 1,-2 2,1 0,1 5,-1 0,0 0,1 0,0 0,-1 1,1-1,0 0,-1 1,1-1,-1 1</inkml:trace>
</inkml:ink>
</file>

<file path=ppt/ink/ink100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1123 284,'-1'0,"0"0,0 1,0-1,1 1,-1 0,0 1,0 0,1-1,0 1,0-1,0 0,0 0,2-1,-1-1,0 1,0-1,1 1,-2-1,1 0,-1 0,0 0,0 0,0-1,0 0,0 1,0 0,0 0,-1 1,0 0,0 0,1 1</inkml:trace>
</inkml:ink>
</file>

<file path=ppt/ink/ink101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1005 373,'1'0,"1"0,0 1,1 0,-1 0,0 1,0-2,0 1,-2 0</inkml:trace>
</inkml:ink>
</file>

<file path=ppt/ink/ink102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992 401,'1'0,"1"0,1 0,0 0,1-1,-1 1,0 0,-1 0,-1 0,-1-1</inkml:trace>
</inkml:ink>
</file>

<file path=ppt/ink/ink103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1002 375,'1'2,"1"0,-1 1,1 2,-1-1,1 0,-2 2,0-3,1 1,-1 0,0-1,0 1,0-2,0-1,0 0,0 0,0-2</inkml:trace>
</inkml:ink>
</file>

<file path=ppt/ink/ink104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1011 407,'-1'0,"0"0,0 0,-1 1,-1 2,-1 0,3 0,-2 0,2-1,0-1,2-1,0-1,0 1,0-2,-1 1</inkml:trace>
</inkml:ink>
</file>

<file path=ppt/ink/ink105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1000 408,'1'0,"0"0,1 1,2-1,1 2,-1 0,0 0,0-1,-3-1,0 0</inkml:trace>
</inkml:ink>
</file>

<file path=ppt/ink/ink106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1019 394,'0'2,"1"0,0-1,-1 1,1-1,-1 0,0 0,1-1</inkml:trace>
</inkml:ink>
</file>

<file path=ppt/ink/ink107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1034 376,'0'2,"0"0,1 2,0 3,-1 8,1-8,-1-1,1 1,-1-3,0-1,0 0,0-1,0-1,0 0,-1-1,-1-1,1 0,0 0,-2-1,1 0,-1 1,-1-3,1 1,-1-5</inkml:trace>
</inkml:ink>
</file>

<file path=ppt/ink/ink108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1015 337,'-1'0,"0"0,-4 1,1 1,-3 0,0 2,1 0,-3 2,2 1,2 1,-1 4,0-1,0 1,2-1,3 0,1-3,0 2,2-4,2 4,3-2,-2-1,1-2,1-1,3 0,1-1,-2-1,1-2,0 0,1 0,-2 0,1-2,1-3,-4 1,2-2,-5 1,-1-1,-3-2,1-2,-1 0,-4-1,1 1,-1 1,0 2,-2-1,1-2,-11-3,7 6,-1 2,2 1,2 2,2 2,1-1,2 1,0 0,0 0</inkml:trace>
</inkml:ink>
</file>

<file path=ppt/ink/ink109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992 320,'0'1,"0"2,0 3,0 3,0-1,2 0,-2-1,0 0,0-3,1 0,-1-2,1 0,-1-3,0-3,0-3</inkml:trace>
</inkml:ink>
</file>

<file path=ppt/ink/ink110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970 303,'-1'0,"1"2,-1 2,1-1,0 0,0 0,0 0,0 0,0-1,0 1,0-1,0 0,0-1</inkml:trace>
</inkml:ink>
</file>

<file path=ppt/ink/ink111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985 322,'-1'2,"-1"0,1-1,0 1,-1 2,2-3,-2 0,2 0,0 0</inkml:trace>
</inkml:ink>
</file>

<file path=ppt/ink/ink112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992 327,'5'7,"-3"-6,-2 1</inkml:trace>
</inkml:ink>
</file>

<file path=ppt/ink/ink113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704 141,'-2'0,"1"0,-1 0,-5 0,3 0,-2-1,1 1,-1-1,0 1,0 0,2 0,1 0,0 1,0-1,3 3,-3-1,1 3,0-1,1 2,0-2,0 0,1 0,0 3,1-5,1 1,3 0,1 1,2-2,5 0,-1 0,2-2,-1-1,1-3,-4-2,1 0,-6-1,-2 3,-2-2,-1 3,0-2,-1 3,-2 2,0-2,0 0,-5 0,-1 1,1 1,-4 0,3-1,0 1,3 0,2 0,3 0,0 0,1 1</inkml:trace>
</inkml:ink>
</file>

<file path=ppt/ink/ink114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1001 359,'-1'0,"-3"3,3-2,-1 2,0 1,-1-2,1 2,-1 0,0 0,1 1,1-2,-1 0,1 1,1-1,0 1,0 3,0-2,1 0,2 1,-2-4,0 0,1 0,1 0,0 0,1 0,1 0,1 0,7 0,-8-2,1 0,-1 0,-1 0,3-2,0-1,2-1,1 0,-3-1,-1 1,-3 2,-2-3,1 3,-2-2,0 0,-1-2,0 1,-2 0,0 1,1 0,-2-2,-2 1,-4-2,1 0,-6-4,-1 2,-5-3,2 2,8 6,6 2,2 1,2 0,1 2</inkml:trace>
</inkml:ink>
</file>

<file path=ppt/ink/ink115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741 349,'-1'0,"0"0,-1 0,-2 1,-4 1,1 0,-1 0,-1 1,-3 3,3-1,-1-2,1 4,3-3,4-1,0-1,1 2,1-3,-1 0,1 3,0-2,0 2,1-1,3 0,-1 0,5 2,1-2,2 1,3-1,-1-2,2 0,-2-1,-1 1,0-1,-4 0,-2 0,-2 0,-1-2,0 1,1-2,-1 1,0-2,2-2,-3 3,2-3,-4 2,1-2,-1 2,0-4,-1 3,-5-2,1 2,-1-1,-2 0,0 2,0 1,1 1,4 0,-3 2,3 0,1 0,1 0,-1 0,-1 0,2 0,-1 1,1-1,-1 0,2 1,-2-1,2 1</inkml:trace>
</inkml:ink>
</file>

<file path=ppt/ink/ink116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827 395,'2'0</inkml:trace>
</inkml:ink>
</file>

<file path=ppt/ink/ink117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919 525,'-1'0,"0"-1,-1 0,1 1,-1-1,-1-1,2 2,-1-2,-1 2,2-1,0 0,-2 0,2 1,1-1,-2 0,0 1,1-1,-1 0,-1 1,1-1,0-1,1 2,-1 0,1-1,0 1,0 0,0 0,0-1,0 1,-1 0,-1 0,0 0,0 0,1 0,-1 0,1 0,1 0,-1 1,-1 0,2-1,-1 2,0-2,-1 2,2-1,-3 2,2-2,1 0,0 2,-1-2,1 1,0 0,0 0,-1 0,2 0,-2 2,0-1,1 1,-1 0,-1 0,2-1,1 1,-1-1,-1-1,2 1,0 0,-1-1,1 1,0-1,0 0,0 1,0 0,0 0,0-1,1 1,-1-1,1 2,1-1,-2 1,2-1,-1-2,1 2,-1-2,0 0,1 0,1 0,0 1,-1-1,2-1,0 3,0-2,0 1,2 0,-1-2,1 1,3 1,-3-2,1 1,3-1,-1 0,0 0,3 0,-4 0,3-2,-3 0,1 0,-2-1,-2 0,-1 1,-2 1,0 0,-1 0,1-1,-2 0,3 0,-2 0,1-1,-2 0,2 0,0 0,-2 0,0 0,1 0,-1-1,0-2,0 2,0-1,0 0,0-1,-1-1,-2 1,0-1,-2-2,-2 0,0 1,-2 0,2 3,-2 0,2 2,1 0,1 2,1 0,0 1,1 0,1 0,1 0,-1 0,0 1,1-1,0 0,0 0,1 1</inkml:trace>
</inkml:ink>
</file>

<file path=ppt/ink/ink118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842 585,'2'0,"0"0,3 0,6-1,-1 1,3 0,4 0,-3 0,-1 0,-2 0,-6 0,0 0,-4 0,-2 0,0 0,-1 0</inkml:trace>
</inkml:ink>
</file>

<file path=ppt/ink/ink119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835 618,'1'0,"1"0,1 0,2 0,2-1,1 0,3 1,1-1,-2 1,1 0,-5 0,-5 0,0 0</inkml:trace>
</inkml:ink>
</file>

<file path=ppt/ink/ink120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627 489,'-2'0,"1"-1,-1 1,-1-2,0 2,-4-1,2 1,-2 0,1 0,0 0,-1 0,4 0,0 1,0 0,1-1,0 2,1-2,1 1,-1-1,0 1,1 0,-2 1,1 1,0-1,-1 1,1 0,0 1,0-2,1 2,-1-1,0 4,-1-2,2-2,0-1,0 0,0-1,0 0,2 1,-1 1,1-1,2-1,0 3,2-2,1 1,1 0,-1-1,-2 0,1 0,5-2,-4 3,0-3,-2 1,2-1,-2 0,-1 0,-1 0,-1-1,0-1,0 1,0-1,0-2,0 1,1-2,1-2,0 1,-1-1,-1 1,0-1,-2 0,0 2,0 1,-1-1,1 2,-1 1,0 1,0-1,-1 0,0 1,-1 0,0 0,-2 0,-2-2,2 2,-4 0,0 1,2-2,0 2,3 0,1 0,2 0,0 0</inkml:trace>
</inkml:ink>
</file>

<file path=ppt/ink/ink121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930 599,'-1'0,"-1"2,1-2,-1 3,0-2,1 1,1-1,-1 0,1 0,0 0,0 0,0 0,0 0,0 0,2-1,1 0,-1 1,0-1,1 0,0 0,1 0,-2-1,1 0,-1 1,-2-1,0-1,0 0,0 0,0 0,-1 0,1 0,-1 1,0 0,-2-1,2 0,-2 0,0 0,-3-2,3 1,-2 2,3 0,1 0</inkml:trace>
</inkml:ink>
</file>

<file path=ppt/ink/ink122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730 420,'1'0,"3"0,2 0,1-1,2 1,0-1,-2 1,0-1,-2 1,-2 0,-1-1,-1 1</inkml:trace>
</inkml:ink>
</file>

<file path=ppt/ink/ink123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582 472,'-1'1,"1"2,-2-1,1 0,-1 0,0 2,1 0,0-1,-2 3,2-3,-2 2,1-1,1 1,-1-1,0 1,0-1,0 3,0 0,-1-1,1 1,-1-1,2 0,-1-2,1-2,0 0,1-1,1-2,0 1,2-1,2-1,-2 1,3-1,0 0,0 1,1 0,4-1,-1 1,6 0,3-3,-1 1,-5 2,-2 0,-5 1,0 0,-4 0,-1 0,-1-1,-1 1,-1-3,0-2,-4-1,0 1,-1 0,0-2,-1 2,0 0,0-2,1 3,1 1,2-1,1 3,-2-2,3 1,-1 0,1 1,-1-1,2 0,-1 0,0 2,1-1,0 0,0 1,1-1,-1 1</inkml:trace>
</inkml:ink>
</file>

<file path=ppt/ink/ink124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519 608,'0'-1,"-1"1,-1-1,0 0,-1 0,-3-2,-1 1,0 0,-2-2,1 1,2 2,1 0,0 1,1 0,2 0,0 0,1 0,-1 1,0 1,0 0,-1 3,2-4,-1 2,0-1,1 1,-2-1,2 1,-1-1,1 2,-1-1,0 2,1-2,-1 2,0-2,1 0,1-1,0 1,0-2,0 2,0-1,1 0,0 1,2-1,-1 0,0 0,3 0,-2 0,3-1,-3 0,0 0,0 0,2 1,-1-2,3 0,-2 0,3 0,-3 0,1 0,-3 0,-1 0,-1 0,1 0,-1 0,0 0,1 0,-1-1,1 1,0-2,0 1,-1-1,1 1,0-1,0 0,0 0,0-1,1-1,-2 2,1 0,-2 0,1 1,-1 0,1 0,-1 0,0 0,0 0,0 0,0-1,0 0,-2 0,1-1,-1 1,1 0,-1 0,1 0,0 1,1 0,-1 0,0-1,0 1,-1-1,0 0,-1 1,-2-2,1 1,-2-1,0 0,0 1,2-1,-1 3,2-1,1 0,1 1,0 0,1-1,0 2</inkml:trace>
</inkml:ink>
</file>

<file path=ppt/ink/ink125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618 500,'-1'0,"1"-2,-2 2,1 0,-1-2,0 1,-1 1,0-1,1 0,0 0,-1 1,0 0,0 0,1 0,0 0,0 0,-1 0,2 0,0 2,-1-2,1 1,0-1,1 1,-1 0,0 0,1 0,-2 1,2 0,-2 0,1 1,0 0,1 0,-1-2,0 0,1 0,0 0,0 0,0 0,0 0,1 0,0 0,1-1,1 0,-3 1,3 0,-2-1,1 0,-1 0,1 0,-1 1,0-1,1 0,1 0,-1 0,1-1,-2 0,1 0,1 1,-1-1,0 1,-1 0,2-2,0 2,-1 0,0 0,-1 0,1 0,-2-1,0 0,1 1,0-1,-1-1,0 1,0-1,1 1,-1 0,0 0,-1 1,1-1,0 0,-2 1,2-1,-1 1,1-1,-1 1,1-1,-1 1</inkml:trace>
</inkml:ink>
</file>

<file path=ppt/ink/ink126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515 613,'-1'0,"0"0,0 0,-2-1,1 1,-1 0,0 0,-1 0,0 0,-2 0,2 0,-3 0,2 1,-1 2,1-1,1-1,-1 1,2 0,-3 3,5-4,-1 1,1-1,1 0,0 0,0 1,-1-2,0 2,1 0,-1 0,1-1,-1 0,1 1,0-1,-1 0,1 0,0 0,0 0,1 0,-1 0,1-1,0 1,0 0,1-1,0 1,1 0,2 0,-1-1,0 0,2 0,-1 0,0 0,0 0,-2 0,-1 0,0 0,-1 0,0 0,0 0,1 0,0 0,0 0,0-1,1 0,-2 1,0-1,1 1,0 0,0-2,1 2,-3-1,2 1,-2-2,2 2,-2-1,1 0,0 0,-1-1,1 2,-1-1,0 0,0 0,0 0,0 0,0 0,0 0,0 0,-1 0,0-1,-1 1,0 0,0 1,2-1,-1 1,0 0,0 0,0 0,1-1,-1 1,0 0,0-1,0 1</inkml:trace>
</inkml:ink>
</file>

<file path=ppt/ink/ink127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480 602,'-2'1,"1"0,0 1,-2 0,2 3,-2-1,-1 2,0 0,1 1,-1-1,-2 2,4-4,-1 2,2-3,-1 1,1-1,1-2,0 0,0 1,0-1,0 0,0 0,0 0,1 0,-1 0,2 0,-2 0,1 1,2 1,-1-1,2 0,3 2,0-1,-3-1,2-1,0 1,-2-2,-2 0,0 0,-1 0,1-1,1 0,0-2,1 1,2-3,-1 0,-3 1,2-1,0-1,-2 3,2-1,-4 1,2 1,-2 1,0 0,0 0,0-2,0 2,-2-2,0-1,-3 1,1-2,-1 1,-4-5,5 7,1-1,0 1,1-1,0 2,1 0,0 1</inkml:trace>
</inkml:ink>
</file>

<file path=ppt/ink/ink128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481 671,'0'1,"-2"0,1 1,-1 0,-2 1,1 1,-2 0,3-1,-1-1,0 1,2-1,-1-1,4-1,1 0,1 0,2-1,1 0,-2 0,2 0,-2 0,0 1,-2 0,-1 0,-1 0,-1-1,1 1,-1-1,0 0,-1-1,0 0,0-1,-2 0,2-1,-2 1,1-1,-1 0,2 1,-2-1,3 3,-1-1,0 2,1-1</inkml:trace>
</inkml:ink>
</file>

<file path=ppt/ink/ink129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589 499,'-1'0,"0"0,-1 0,-2 0,0 2,-2-1,-1 1,1 2,3-2,-2 0,2 1,1-2,-1 1,2-2,0 1,1 0,-1 0,0 0,1 1,-1 0,1 0,-1-1,1 1,-1 0,1 0,0 0,0-1,0 0,0 1,0-1,1 0,-1 0,0 0,1 0,1 0,-2 0,1 0,1 0,-2 0,2 0,1 1,0-1,-1 0,0 0,1 1,-1-2,-1 2,1-2,1 2,-2-2,3 2,-1 0,2-1,-1-1,2 2,-2-2,2 1,-3-1,-1 0,0 0,-1 0,2 0,-2 0,1 0,2 0,-1 0,1 0,0 0,-1 0,0 0,-1 0,0 0,0-1,-1 1,1 0,-1-1,2 1,-1-1,0 0,-1 1,1-1,-1 0,0-1,1 2,-2-1,1 0,0 0,-1-1,0 1,0 0,1 0,-1 0,0-1,1 1,-1-1,0 0,0 0,0-1,0 0,0 2,0-1,0 0,0 1,0-2,0 1,0 1,0-1,0 0,0 0,0 1,-1 0,1 0,-1 1,1-2,-1 2,0-1,0 0,-1-1,1 0,-1 1,-2-2,2 0,0 3,-1-3,0 2,2 0,-1-1,-1 1,0-2,0 3,1-3,-1 2,0-1,1 1,0 1,0-2,-1 1,2 1,0-1,0 1,0-1,0 1,0 0,-1 0,1-1,0 1,-1 0,1 0,0 0,0 0,0 0,0 0,0 0,0 0,0 0,0 0,0 0,-1 1,1-1,-1 0,0 0,0 1,0 0,0-1,1 0,-1 1,2 0,-1-1</inkml:trace>
</inkml:ink>
</file>

<file path=ppt/ink/ink130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698 612,'0'-1,"-1"1,0-1,-1 1,-1 0,-2 0,0 0,-3 1,3-1,-3 2,0 1,1 0,-1 2,3-3,3 0,0 0,1 0,1-1,-1 0,1 1,0 1,0-1,0 0,0-1,0 1,0-1,0 1,1-1,-1 0,1 1,1 0,1 0,0 1,0-1,1-1,-1 1,1 0,2 0,0 0,2-1,2 0,0 0,-2 0,2-1,0 0,1 0,-3-1,-2-1,-2 1,-2 0,0 1,-1-1,1-1,-1 2,1-2,1 0,-2 0,2 1,-1-1,-1-1,0 2,0-2,-1 1,1-1,-1 1,0-1,0-1,0-1,0 1,-1 1,-1-3,0 4,1 0,0 0,1 1,-2 0,1-1,-2 2,0-2,-2 1,1-1,-2 1,-1-1,-1 2,1 0,3 0,0 0,3 0,0 0</inkml:trace>
</inkml:ink>
</file>

<file path=ppt/ink/ink131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831 560,'-1'0,"0"0,-1 1,1 0,-1 0,0 1,0 0,1 0,-2-1,1 2,-2 0,0-1,0 0,0 1,1-1,-1 0,-1 1,1 0,0-1,-1 2,1-1,-1-1,-1 1,2-1,-1 0,2-1,1 1,1-2</inkml:trace>
</inkml:ink>
</file>

<file path=ppt/ink/ink132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756 592,'-1'0,"-1"1,-2 1,2 0,-2 0,0 1,0-1,-1 1,3-2,-2 2,2-3,1 2,-1-1,1 0,2-1,2 0,2 1,2 0,-1 0,4 0,-1 0,1-1,-1 1,0-1,-2 0,-1 0,-3 0</inkml:trace>
</inkml:ink>
</file>

<file path=ppt/ink/ink133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822 584,'1'0,"1"0,2 0,1 0,1 0,1 0,2 0,1 0,3 0,3 0,-4 0,4 0,-1 0,-5 1,-3-1,-3 0,-2 0,-1 0</inkml:trace>
</inkml:ink>
</file>

<file path=ppt/ink/ink134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842 609,'1'0,"0"0,0 0,0 0,2 0,1 0,6 0,-5 0,2 0,-2 0,1 0,-2 0,-1 1,0-1,-2 0,0 0,1 0,-1 0</inkml:trace>
</inkml:ink>
</file>

<file path=ppt/ink/ink135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823 582,'-2'1,"0"0,0 0,-2 2,0-1,0 0,1 0,-2 0,2 1,1-2,-1 1,3-1,-2 0,1-1,0 0,1 1,-1-1</inkml:trace>
</inkml:ink>
</file>

<file path=ppt/ink/ink136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773 604,'1'0,"3"1,2 0,-1-1,1 0,-1 0,-2 0,-1 1,-1-1</inkml:trace>
</inkml:ink>
</file>

<file path=ppt/ink/ink137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982 651,'-1'0,"1"-1,-1 1,-1-1,-2 0,-1 0,1 1,0-1,0 1,-2 0,2 0,2 0,0 1,-1 0,2-1,0 0,1 1,-2 0,1 1,0 1,0-2,-1 2,1 0,0 0,0-1,0 2,1-2,-1 0,0 1,0 0,1-2,0 3,0-2,0 1,0 1,0 0,0 1,1-3,-1 1,1-2,-1 1,0 0,2-2,-1 2,0-1,0 1,1-1,-2 0,2 0,0 0,0 0,0 0,1 0,1 0,0-1,1 0,1 1,1-1,1 0,7-3,-8 2,-1-1,0 1,-2 0,-1-1,2-1,-4 2,2-1,-2 1,0 0,0-2,0 1,2-2,-3 2,1-1,0 0,1 0,-2 0,0-2,0 0,0-1,-1 2,-1-1,0 2,1 1,0 0,0 0,-1 1,0-1,-1 0,-3 1,1-2,-3 0,-1-1,0 3,1 0,1 0,0 1,2 0,1 0,1 0,1 0,1 0,0 0,1 1,-1-1</inkml:trace>
</inkml:ink>
</file>

<file path=ppt/ink/ink138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824 662,'-1'0,"0"0,0-1,-2 1,0-1,-2 1,1-1,-1 1,-1 0,1 1,-2 0,1 1,-1 0,2 0,1 2,0-2,1 2,2-1,-2 2,2-3,1 1,0-2,0 1,0 0,0 0,1-1,-1 1,2 1,0-1,1 0,1 0,-1 1,2-1,1-1,1 3,0-4,-1 1,1-1,1 1,-2-1,-2 0,1-1,-4 0,2 0,-1-1,1 0,-1-3,2 1,-3 0,2-1,-2 0,1 0,-1-2,-1 3,0 1,0 1,0 1,0-1,0 1,-1 0,1 0,-1 0,-1 0,0 0,-1 0,0 0,0 0,0 1,-1-1,2 1,1 0,0 0</inkml:trace>
</inkml:ink>
</file>

<file path=ppt/ink/ink139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1063 613,'-1'0,"0"-1,0 1,-1-1,0 1,-1-2,2 2,-1 0,1 0,-1-1,1 1,-1 0,1 1,0 0,1 0,-1 2,0 0,0 2,0 1,0 1,1 0,0-1,0 1,0-3,0 2,0-3,0 0,1-1,0 1,-1-1,1 1,-1-1,1 0,-1-1,0 0,0 1,0-1,1 1,-1-1,0 1,0-1,-1 0,0-1,-1 2,1-2,1 1,1 0,0-1,-1 1,1 0,0 1,0-1,-1 0,1 1,0 0,-1-1,0 1,0-1,0 0,0 0,0 1,1-1,-1 0,0 1,0-1,1 1,-1 0,1-2,-1 1,1-1,0 0,0 0,1-1,1-1</inkml:trace>
</inkml:ink>
</file>

<file path=ppt/ink/ink140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1065 628,'1'0,"0"0,0 0,0 0,3 0,1-1,0 1,3 0,-1-1,1 0,2 0,-3 0,-2 0,0 0,-3 0,-1 1,0 0,0 0</inkml:trace>
</inkml:ink>
</file>

<file path=ppt/ink/ink141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1083 662,'0'1,"3"-1,2-1,3 1,3 0,1 3,4-3,2 2,-5-1,-6 0,-4-1,-3 1,-1-1,0 0,-1 0,1 0</inkml:trace>
</inkml:ink>
</file>

<file path=ppt/ink/ink142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1098 718,'1'0,"2"0,1 0,4 0,0 0,4 0,1 0,-2 0,-4 0,-3-1,-3 1,-1-1,-3-1</inkml:trace>
</inkml:ink>
</file>

<file path=ppt/ink/ink143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1134 566,'-1'0,"0"0,-1 0,-1 0,-8 1,7-1,-1 3,2-1,-2 0,0 1,1 0,-1 1,-1 0,2 0,-1-1,2 1,0 0,2-1,1-1,-1-1,1 1,0-1,0 0,0 0,1 1,0 0,3 0,0 2,3 0,4 1,1-2,0 3,2-3,-2-1,0-2,0 0,-2 0,-2 0,-2 0,-2 0,-1-2,1 0,-3 1,2-4,0 1,0-3,0-1,-1-1,-2 0,1 2,-1-2,-2 2,1 3,-1 2,0-1,-1-1,-1 0,-2 0,-2 2,1-1,-1 2,1 0,1 1,-2 0,3 0,1 0,0 1,2 0,0-1,2 1,-1-1,0 1</inkml:trace>
</inkml:ink>
</file>

<file path=ppt/ink/ink144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801 318,'1'0,"0"0,0 0,1 0,1 0,-1 0,0 0,0 0,1 0,-1 0,0 0,1-1,-1 1,-1 0,0 0,0 0</inkml:trace>
</inkml:ink>
</file>

<file path=ppt/ink/ink145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810 311,'-1'0,"1"1,-1 1,0-1,1 1,-1 0,0-1,1 0,0 1,-1-2,1 2,0-1,1 0,2 0,0-1,1 2,-2-2,2 1,-3-1,-1-2,-2-2,-1-1,-1 2,-1 0,0-1,1 0,-1 2,4 1,0 1,1-1</inkml:trace>
</inkml:ink>
</file>

<file path=ppt/ink/ink146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1071 25,'-1'0,"0"0,-1 0,-1-1,-1 1,-1-1,-3 1,-2-1,1-1,-2 2,0 0,2 0,2 0,0 0,-2 1,4 0,2 0,-1 1,0-1,-1 1,-1-1,0 0,3 0,-1-1,1 2,0-2,2 0,-2 0,1 0,1 0,0 0,0 1,0 0,0-1,-1 0,1 2,0-2,-3 1,2 1,0-1,-2 2,-1 0,0-2,-1 2,-1 2,0-2,0 0,1 1,0 0,2-2,2 0,1-1,-1-1,2 1</inkml:trace>
</inkml:ink>
</file>

<file path=ppt/ink/ink147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840 68,'-1'0,"-1"2,-1 3,0-1,0 1,-1 0,1-2,0 0,1-1,2-1,3-1,3-2,3 1,1-1,-1 1,-2-1,-1 0,-4 2,-1 0,-1-1</inkml:trace>
</inkml:ink>
</file>

<file path=ppt/ink/ink148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1087 23,'0'1,"0"0,0 3,0 1,0 2,-1 2,1 1,0-2,0 3,0-9,0-1,0 0,0-2,1 0,1-4,1-1</inkml:trace>
</inkml:ink>
</file>

<file path=ppt/ink/ink149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1089 14,'0'-1,"1"1,0 0,0 0,1 0,3-2,2 0,-2 0,2-1,1 0,-4 3,-1 0,-3 1,1 0,1 3,-1 1,0 0,1 1,0 0,-1-3,1 0,-2-1,0-1,0 1,0 0,0 1,0 0,0 1,0 0,0-1,0 1,-1-2,0 0,1-1,0 0,0 0</inkml:trace>
</inkml:ink>
</file>

<file path=ppt/ink/ink150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1105 30,'1'0,"2"-1,-2 0,0 1,0 0,0 0,-1 1,0 2,0-1,-2 0,0 1,-1 2,1-1,2-1,-2-3,2 2,-1-1,1 0,1-1,1 0,-1 0,0-1,0 1,-1-1,1 1,0-2,-1 1,3-1,-2 0,2 1,-2-1,0 1,-2 0</inkml:trace>
</inkml:ink>
</file>

<file path=ppt/ink/ink151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1115 40,'0'1,"0"1,-1 2,0 0,1-1,0 0,0 0,0-2,0 0</inkml:trace>
</inkml:ink>
</file>

<file path=ppt/ink/ink152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1119 51,'2'3,"1"1,0-2,-1 0,-1-1,-1 0,0 0,1-1</inkml:trace>
</inkml:ink>
</file>

<file path=ppt/ink/ink153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1109 71,'1'0,"0"0,0 0,0 0</inkml:trace>
</inkml:ink>
</file>

<file path=ppt/ink/ink154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1080 90,'1'0,"1"0,-1-1,1 1,-1 0,0 0,0 0,0 0,0 0,0 0,0-1,0 1,0-1,0 1,0 0,0-1,0 1,0 0,0 0,0 0,1-1,2 1,-1-1,1 0,-1 0,-1 1,-1 0,1-1,-2 0,1 1,1 0,-1-1,0 1,0 0,0 0,0-1,0 1,-1-1,2 1</inkml:trace>
</inkml:ink>
</file>

<file path=ppt/ink/ink155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1166 25,'1'-1,"-1"0,0 0,1 1,1 0,0 0,-1-1,1 1,0 0,0 0,-1 0,0 0,-1 2,1 0,-1 0,0-1,0 0,0 1,0-1,0 0,0 0,-1-1,1 1,1 3,-1-2,0-1,1 1,-1-1,0 0,-1-1,-2 0,-1 0,0 0,1 0,0 0,1 0,1-1,1 0,1 1,0-1,0 0,0 0,-1 2,0 0,0 6,0 3,1 2,-1 0,0-3,0-1,1-4,-1-2,1-3,1-3,3-4,0-4</inkml:trace>
</inkml:ink>
</file>

<file path=ppt/ink/ink156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1201 14,'1'0,"1"1,0 1,2 0,-1 0,-1-2,0 0,-2 1,1 0,-2-1,0 1,-1 0,0 1,1-2</inkml:trace>
</inkml:ink>
</file>

<file path=ppt/ink/ink157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1180 41,'2'0,"1"0,1 0,0 0,-1 0,-1 0,0 0,-1 0,0-1,0 1,0 0,1 0,-2-1,1 1</inkml:trace>
</inkml:ink>
</file>

<file path=ppt/ink/ink158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1207 39,'0'1,"0"2,0 3,2-3,-2 2,1-1,-1-1,0 0,0-2,0 0,0 0,0 0,0 0,0 0,-1 0,0-1</inkml:trace>
</inkml:ink>
</file>

<file path=ppt/ink/ink159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1196 59,'-1'1,"0"1,1 0,-1-1,0 2,1-2,0 1,-1 0</inkml:trace>
</inkml:ink>
</file>

<file path=ppt/ink/ink160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1223 58,'1'0,"-1"1,2 2,0 1,-1-1,0-1,1 1,-1 0,0-2,0 0,0 0,-1 0,0-2</inkml:trace>
</inkml:ink>
</file>

<file path=ppt/ink/ink161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1210 68,'0'1,"0"1,0 0,0 3,-1-2,0 0,1 3,-1-4,1 1,-1-2,1 0,0 0,-1-1</inkml:trace>
</inkml:ink>
</file>

<file path=ppt/ink/ink162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1090 100,'-1'0,"3"1,2 2,6 3,3 1,6 0,0-2,-6-2,6 3,-4-6,1 1,-1-1,-3 0,-3-1,-2-1,0-1,-3 0,-2 1,0-3,0 1,2-4,-2 0,-1 1,1-1,-2 0,0 2,0 3,0 0,-1 0,0 0,-3-1,3 2,-1-1,0 1,0-2,-2 0,-1-1,-2-2,-2 3,1 0,-1-1,-1 2,0 0,-1 0,1 2,-1 1,-3-1,1 1,0-2,1 1,0 1,1 0,2 0,4 0,0 2,0 2,1-1,2 1,0 1,-1 1,2-1,-1 4,2-7,0-1,0 0,0 0</inkml:trace>
</inkml:ink>
</file>

<file path=ppt/ink/ink163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1059 50,'0'-2,"0"1,-1 1,1-1,-1 1,1-1,-2 0,0-1,-2 1,-2-2,-2 0,-1 1,-1 2,-1 0,-1-2,1 2,-1 0,1 0,-1 0,0 0,1 0,3 2,-2-2,3 3,3 0,0-1,0 0,1-1,1 1,0-1,-1 2,1-1,-1 0,0 0,0 0,1 1,-1 0,-3 0,4 1,-3-3,1 4,-2-1,3-2,0 0,1 1,1-2,-1 0,1 0,1 0,-1-1</inkml:trace>
</inkml:ink>
</file>

<file path=ppt/ink/ink164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825 88,'-2'2,"0"0,1-2,0 2,0-2,1 1,-1-1,1 1,-1-1,-1 1,-1 1,-2 0,-2 2,-1-1,-2 2,2-1,-4 3,4-4,1 3,-2-3,3 0,4-1,0-1,0 0,1 0,-1-1,2 1</inkml:trace>
</inkml:ink>
</file>

<file path=ppt/ink/ink165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716 145,'0'1,"-2"0,0 2,1-1,-1 2,1-2,1-1,2-1,3 0,3 0,1 0,-1 0,0 0,-4 0,-1 0,-2 0</inkml:trace>
</inkml:ink>
</file>

<file path=ppt/ink/ink166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1046 119,'1'0,"0"0,0 0,2 0,0 0,2 0,2-1,-1 1,3-1,-1 1,-1-1,-1 1,2-1,5 0,-9 0,0 0,0 0,0 0,-1 1,2 0,-2-1,0 1,1 0,-2-1,1 1,-1-1,1 1,-1-1,2 0,-1 1,-1-1,1 1,0 0,0-1,0 0,0 1,0 0,1-1,-1 1,1-1,3 1,-3 0,1 0,0 0,1 0,-2 0,3 0,-1 0,-1 0,0 0,0 0,-1 0,-1 0,-1 0,0 0,-1 0,0 0,0 0,0 0,0 0,0 0,-2 0,0 0,0 0,-1 0,-2 0,-1 0,0 0,-2 0,0 1,-2-1,1 1,-3-1,-9 2,9-1,0-1,2 0,1 0,1 0,-1 0,3 0,-2 1,2-1,-1 0,2 0,0 0,1 1,0-1,-1 0,1 0,-1 1,2-1,-2 1,2-1,0 0,-1 0,2 0,0 0,-1 0,1 0,0 0,0 0,0 0,0 0,0 0,0 0,-1 1,1-1,2 0,0 0,3 0,2 0,2 0,1 0,3-2,0 1,-1 0,2 1,-1-1,0 1,0-1,1 1,-2-1,0 1,-1 0,-2 0,-1-1,0 1,-3 0,0-1,0 0,-2 1,1 0,-1-1,-1 1,0 0,0 0,0 0,-2 0,0 0,-1 0,-1 0,-1 0,-2 0,0 0,-2 0,-2 0,-2 0,0 0,-2 0,1 0,-4 0,-9 0,15 0,3 2,3-2,1 0,2 0,-1 0,1 0,0 0,-1 0,1 0,-2 0,0 0,1 0,-2 0,1 0,0 0,1 0,0 1,1-1,1 0,0 0,-1 0,1 0</inkml:trace>
</inkml:ink>
</file>

<file path=ppt/ink/ink167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1211 100,'-1'0,"0"0,1 2,-2-2,-1 1,-1 3,1-2,1-1,2 0,-2 0,1 0,0-1,1 1,-1-1,2 0,0 0,1 1,1-1,-1 0,1 1,-1-1,0 0,0 0,-1 1,1-1,-1 0,0 0,0 1,1-1,0 0,-2-1,-2-1,1-1,0 0,-1 0,1 1,-1 2,2-1,0 0</inkml:trace>
</inkml:ink>
</file>

<file path=ppt/ink/ink168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828 74,'0'1,"-1"1,1-1,-1 1,0 0,1 0,0-1,-1-1,1 2,0-1,-1-1,1 1</inkml:trace>
</inkml:ink>
</file>

<file path=ppt/ink/ink169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1078 56,'0'1,"0"0,0 0,0 0,0 0,0 1,0 0,0 0,0 1,0 0,0 1,0-2,0 2,0-2,0 0,0-1,1 1,-1 0,0-1,0 0,1-1,-1 1,0 0,1-1,-1 1,0 0,1-1,0 0,-1 1,1-1,-1 1,1-1,0 1,0 0,0-1,0 1,0-1,0 0,0 0,0 1,0-1,0 1,0 0,0-1,1 1,-1-1,0 0,0 0,0 2,0-2,0 0,1 0,-1 2,0-1,2 0,-2-1,3 1,-2 0,0-1,1 0,-1 1,1 0,1-1,-1 1,2-1,0 2,-2-2,0 0,0 0,-1 0,1 0,0 0,-1 1,0-1,-1 0,1 0,-1 0</inkml:trace>
</inkml:ink>
</file>

<file path=ppt/ink/ink170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692 99,'0'-1,"0"0,-2 0,0-1,-1 1,0 0,1 1,1-1,-1 1,0 0,-1 0,1 0,0 0,-2 0,0 1,0 1,0-1,1 1,0-1,1 0,0-1,1 2,0-1,0 1,-1 0,1-1,1 1,-1 0,0-1,1 0,0 1,0-1,0 0,0 1,0 0,0 0,0 1,0-1,2 0,-1 2,1-3,1 1,-1 0,0-1,1-1,-1 1,2 0,-1-1,0 0,2 1,-2-1,2 0,-2 0,2 0,-2 0,1-2,-2 2,-1 0,0-1,0 0,0-2,-1 0,1-1,-1-1,0-1,0-2,-1 0,-1 2,1 2,0 1,1 2,-1 1,0-1,0 1</inkml:trace>
</inkml:ink>
</file>

<file path=ppt/ink/ink171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551 272,'-29'33,"29"-32,1-1,14 0,-7 1,2-1,-4 0,0 0,-3 0,-2 0,-1-1,0-1,0-1,-1-1,-1-1,0 0,1 1,-2-2,2 1,-1 2,0 0,1 1,0 1</inkml:trace>
</inkml:ink>
</file>

<file path=ppt/ink/ink172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86 188,'0'-1,"-1"1,0 0,0-1,-1-1,-1 2,1 0,-2-2,0 0,0 1,0 1,1-1,0 1,0 0,0 0,-1 0,2 0,-3 0,2 0,0 0,0 1,0 0,0 3,-1-4,2 2,1-1,0 0,1 0,-1 0,0 0,0 0,0 1,-1 0,1 2,0-1,-1 2,0 0,1 0,0-1,1 1,0 0,0-2,0-1,0 3,0-2,0 0,0-1,0 0,1 0,1 1,-2 0,2-2,-1 0,2 2,-1-1,0 0,1 0,0-1,0 1,1 0,-2-1,1 1,0-2,-1 1,0 0,0 0,-1-1,0 0,1 0,-1 0,0 0,2-1,0 0,1 0,2-2,0 1,0 0,-1 0,0-1,-3 2,1 1,-1-2,-1 2,0-1,0 0,-1 0,2 0,-1-1,1-1,-1 2,0-2,0-1,0 0,-1 1,1 0,-1 0,0 1,0-1,0 1,0 0,0 0,1 1,-1 0,0-1,0 1,0 0,0-1,0 0,0 0,0 0,0 0,0 1,-1 0,1 0,-1 0,1 0,-1 0,1 0,0 0,-1 0,0 1,0-1,0 1</inkml:trace>
</inkml:ink>
</file>

<file path=ppt/ink/ink173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136 222,'1'0,"-1"1,2-1,1 0,0 1,1 0,0 0,0 0,-1-1,0 0,-1 0,0 0,-1 0,1 0,-1 0,2 0,5 0,-3-1,-2 1,1-2,-2 2,-1 0,0-1,0 0,0 0,0 0,0 0,-1 0,1 0,0-1,0 0,0 1,0-1,0 1,-1-1,1 1,0 0,-1 0,0 0,0 0,0 0,0-1,0 1,0 0,0-1,-1 1,1 0,-1 0,0 0,0 0,0 0,-1 0,1 0,-2 0,0 0,-2 0,2-1,-3 1,1 0,-1 0,3 0,-1 1,1 0,2 0,-1 0,1 0,0 0,0 0,0 0,-1 1,0 0,1-1,0 1,-1 0,0 0,1 0,0 0,0-1,-1 0,2 3,-3-3,1 1,1 1,-1-2,1 2,0-1,1 0,-1 0,1 0,0 0,-1 0,1 0,0 0,0 0</inkml:trace>
</inkml:ink>
</file>

<file path=ppt/ink/ink174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163 234,'-1'0,"0"1,-1 1,1-1,0 1,0 0,-1 1,-1-1,0 2,1-2,1 0,-1 0,2-1,-2 0,2 0,-1-1,1 1,0 0,-1 0,-1 1,0 2,-2 2,1-1,1-2,-1 0,1-2,2 1,2-2,-1-2,0 2,1 0,0-2,-1 1,2 1,-1-2,1 2,-1-1,0 0,0 1,1 0,-1 0,0 0,1 0,-1 0,1 0,0 0,1 0,1 0,-1 0,2 1,0-1,-2 1,0-1,-3 0,1 0,-1 0,0 0,-2 0,1-1,-1-1,0-1,-2-3,2 4,-2-2,1-1,-3-1,2 2,1-1,-2 1,0-1,-1 2,3 0,0 1,0 1,1 1,1-1,-1 1</inkml:trace>
</inkml:ink>
</file>

<file path=ppt/ink/ink175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117 200,'-2'0,"2"-1,-3-1,2 1,-3 0,-1-1,1-1,-2 2,0-1,3 2,-2-1,3 1,-1 0,1 0,1 0,-2 0,1 1,-2 0,2 0,-1 0,0 1,1 0,-1-1,-3 2,2-1,2 0,1 0,-3 0,2 0,1 1,0-1,-1 0,1 1,-1 0,1 0,-1 1,1-1,-1 1,2-2,-1 1,0 0,1-1,0 0,0 0,0 0,0-1,0 1,1 0,-1 0,2-1,-1 1,0-2,0 1,0-1,2 2,2-1,-2 0,1-1,-1 0,2 0,2 0,-3 0,0 0,-1-1,6-1,-2 0,0-1,0 0,-1 0,-2 1,-1 0,-1-1,0 1,-1 0,1-1,0 0,1-2,-2 2,1-1,-1 1,-1 0,0 0,0 1,0 0,-2-1,1 1,-1 0,1 1,0 1,1-1</inkml:trace>
</inkml:ink>
</file>

<file path=ppt/ink/ink176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508 279,'-1'0,"0"0,1 1,-1-1,1 1,-1 0,1 0,0 1,-1-2,1 2,0-1,0 0,0 0,-1 0,2-1,1 0,-1 0,0 0,-1-1,1 0,0 1,1-2,-1 1,0-1,0 0,0 1,0 0,-1 0,-1 1,1-1,-1 1</inkml:trace>
</inkml:ink>
</file>

<file path=ppt/ink/ink177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121 234,'0'-1,"0"-2,0 0,0-2,0 1,0 0,0-1,0 2,-1-1,0 1,0 1,1 1,0 0,0 0,-2 0,2 0,0 0,0 0,-1 1,0 0,0-1,0 1,-1-1,1 0,0 1,-1-1,-1 1,0-1,1 1,-1-1,0 1,0-1,0 1,-1 0,2 0,-1-1,1 1,0 0,0 0,0 0,1 0,0 0,-1 0,1 0,0 1,0-1,0 0,1 1,-1-1,0 1,0-1,-4 2,0 0,-2 0,-2 1,2 1,-1-2,2 1,1-2,4 1,0-2,1 1,-1-1,1 2,-1-1,1 0,0 1,-1-1,1 1,0-1,-1 0,1 2,0-2,0 0,0 1,0 0,0 0,0-1,0 1,0 0,0-1,0 1,0 0,0 1,0 0,0-1,0 1,0 0,0 0,0-1,0-1,1 1,-1 0,0-1,2 0,-2 0,2 0,-2 0,1-1,0 1,0 0,1-1,3 2,-1 0,2 0,0-1,-1 0,1 0,1 0,1-1,-1 0,-2 0,-2 0,1-1,0 0,-1 0,-1-1,1 0,0 2,-1-3,2 1,-1 1,0-2,-2 3,2-2,-1 2,-1-3,0 1,-1 0,2-1,-1 0,0 1,-1 1,2-3,-2 2,1 0,-1 0,1-1,-1 1,0 1,1-1,-1 0,0 0,0 0,0 1,0 0,0 0,0 0,-1 1</inkml:trace>
</inkml:ink>
</file>

<file path=ppt/ink/ink178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164 195,'-1'0,"0"0,0 0,0-1,-2 0,0 1,0 0,-1-1,0 1,0 0,2 0,0 0,1 0,0 0,0 0,-1 0,2 1,0 0,-1 0,0 0,0 1,-1 2,2-2,-2 2,2-1,-1-1,1 0,-1 1,1-2,0 0,1 0,-1 1,2 0,0-1,0 1,2 0,1 0,1 1,3 0,-1-1,0 0,-1-2,0 1,-3-1,3 0,-2 0,1 0,2-2,-1 0,1-1,0-1,-2 0,-2 1,0 2,-2-2,-1 3,-1-2,0 1,0-1,0 1,0 0,0 0,-1 0,-1 0,0 0,-1-1,1 0,-2 0,-2-1,3 0,0 1,-3 1,4-1,-3 1,3 0,0 1,1-1,0 1,0 0</inkml:trace>
</inkml:ink>
</file>

<file path=ppt/ink/ink179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360 178,'1'1,"3"2,0 3,0-1,3 3,-1-1,-2-2,1-1,-3-1,-1-1,0-1,0 1,1 0,0-1,-1 1,0 0,0 0,0-1,-1 0,0 1,-1 1,0-1,-1 2,-1 2,-1 0,1 3,-2 2,0-3,2-1,1-3,1-2,1-1,-1 0,4-3</inkml:trace>
</inkml:ink>
</file>

<file path=ppt/ink/ink180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399 241,'1'0,"0"0,0 0,0 0,1 0,0 0,1 0,-2 0,1 0,-1 0,1 0,0 1,0-1,1 0,-1 1,0-1,0 0</inkml:trace>
</inkml:ink>
</file>

<file path=ppt/ink/ink181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420 235,'1'1,"-1"0,1-1,0 2,0-2,-1 1,1-1,-1 2,2-1,-2 0,-2 0,-1 1,0-2,-1 1,1 1,0-1,1-1,1 0</inkml:trace>
</inkml:ink>
</file>

<file path=ppt/ink/ink182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339 315,'-1'0,"-1"1,0 0,0 1,0-1,0 2,0-2,1 1,-1 1,0-1,1-1,1 1,-1-1,1 0,0 0,0 0,1 0,-1 0,1-1,0 0,0 0,1 0,1 0,0 0,0 0,0-2,-1 2,1-1,-2-1,0 2,0-1,0-1,0 1,-1 0,0 0,0 0,0-1,-2 1</inkml:trace>
</inkml:ink>
</file>

<file path=ppt/ink/ink183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351 177,'1'0,"0"0,0 0,0 0,1 1,-1 0,1 1,1-1,-1 1,1-1,-1 2,1-3,-2 1,0 0,0-1,0 1,0-1,0 2,0-1,0-1,0 1,0-1,1 1,-2 0,2 0,-1 0,0 0,2 1,-1-1,1 1,-1-1,-1 1,0-2,2 2,-2-2,0 0,-1 1,1 0,0 0,0-1,1 2,-2-1,2-1,-2 1,2 1,0-1,-2 0,1-1,-1 1,2 1,-1-1,1 0,-2 1,1-2,-1 1,0 0,1-1,-2 0,0 1,-2 2,1-1,1 0,-5 0,4 0,1 0,-1 0,1 0,-2 2,1-2,-1 2,2-2,-1 0,2-1,0 0,-1-1</inkml:trace>
</inkml:ink>
</file>

<file path=ppt/ink/ink184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409 231,'-1'0,"0"0,-1 0,0 1,0 0,0-1,0 2,0 0,-1 0,2-1,-1 1,1 1,0-2,1 0,0 0,0 0,0 0,-1 0,1 0,0 0,0 0,1-1,0 0,0 0,0 0,0 0,3 0,-1-1,-2 1,0-1,1 0,0-1,0 0,-2 0,2 1,-1-1,-1 0,2 1,-2 0,0 0,0 0,0-1,0 1,0 0,0 0,-1 1,1-1,-1 1</inkml:trace>
</inkml:ink>
</file>

<file path=ppt/ink/ink185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428 279,'1'0,"0"0,0 0,0 0,0 0,2 0,-1-1,2 1,1-1,1 0,-1 1,-1 0,1 0,-3 0,0 0,0 0,0 0,0 0,0 0,1 0,0 0,0 0,0 0,0 0,1 0,-2 0,1 0,-2 0,1 0,1 0,-1 0,0 0,0 0,-1 0,0 0,1 0,0 0,-1 0,0 0,1 0,3 0,-3 0,0 0,0 0,0 0,0 0,1 0,0 0,0 0,0 0,0 0,0 0,-1 0,1 0,-2 0</inkml:trace>
</inkml:ink>
</file>

<file path=ppt/ink/ink186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471 132,'0'1,"-1"3,0-3,-2 4,0-2,0 1,1-2,0 0,0 0,1-1,0-1,-1 2,0-2,3 0,0 0,-1-1,2 0,0 1,-2-1,1 1,0 0,-1 2,-1 2,1-1,-1 3,1-1,0-2,-2 0,1 2,1-3,0 0,0-1,0-3,1-1</inkml:trace>
</inkml:ink>
</file>

<file path=ppt/ink/ink187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474 148,'1'0,"1"0,2 0,0 0,3-2,-2 2,0-2,-2 2,-2 0</inkml:trace>
</inkml:ink>
</file>

<file path=ppt/ink/ink188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486 143,'0'1,"0"0,0 1,0 0,0 0,0 1,0-1,0 0,0 0,0 0,0-3,1-2,0 1</inkml:trace>
</inkml:ink>
</file>

<file path=ppt/ink/ink189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495 143,'0'1,"0"0,0 1,0 0,0 0,0-1,0 1,0-1,0 0,0 1,0 1,0-2,-2 1,2-1,-2 0,1 0,0-1</inkml:trace>
</inkml:ink>
</file>

<file path=ppt/ink/ink190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480 165,'1'0,"1"0,1-1,-1 0,3-1,1 1,-1 0,0-1,-2 2,-2-1,1 1,-4 0,2 1,-2 0,0 2,0-1,1 1,-1-1,-2 1,3-1,-2 0,2 0,-1-1,2 0,-1-1,1 1</inkml:trace>
</inkml:ink>
</file>

<file path=ppt/ink/ink191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504 168,'1'0,"0"0,-1 1,1 0,1 1,-1-1,-1 0,0 0,1-1</inkml:trace>
</inkml:ink>
</file>

<file path=ppt/ink/ink192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537 138,'0'1,"-1"1,-1 1,2 0,0 0,-1 0,0 0,1 0,0 0,0-1,4-3,-1-1,-1 1,0-2,-1 3,0 0,-1 1,0 1,0-1,-1 0,1 0,0 2,0-1,0 0,0 1,0 1,0-1,0-1,0-1,0-2,1 0,-1 0,0 0,0-1,0-1,0 0,-1 0</inkml:trace>
</inkml:ink>
</file>

<file path=ppt/ink/ink193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561 133,'0'2,"0"0,-1 1,-1 2,-1-2,1 2,1-3,0-1,0 1</inkml:trace>
</inkml:ink>
</file>

<file path=ppt/ink/ink194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559 146,'1'0,"0"0,0 0,0 0,3 0,0 1,-2 0,2-1,-1 0,-2 1</inkml:trace>
</inkml:ink>
</file>

<file path=ppt/ink/ink195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555 162,'1'0,"0"0,0-1,0 1,2-1,1 0,-1 1,-2 0,-2 0</inkml:trace>
</inkml:ink>
</file>

<file path=ppt/ink/ink196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563 173,'0'2,"0"-1,0 1,1-1,-1 0,0 0,0-2,1 0,-1 0,0-1,2 0,-2 0,0 1,0 0,0 0,1 1,0 0,0 0,0 0,0 0,-1-1,1 1,0 0,0 0,0 0,-1 1,1 0,0 0,0-1,-1 1,0 0,0 0,0 0,0 1,-1-2,0 0,0 0,0 0,0 0,1 1,-1-1,-1 0,1 0,1 1</inkml:trace>
</inkml:ink>
</file>

<file path=ppt/ink/ink197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817 206,'-1'0,"-12"-7,12 7,0 0,0 0,0 0,0 0,0 0,0 0,0 0,0 0,0 1,0-1,1 1,-1-1,1 1,-2 1,2-1,-1 1,0-2,1 1,-1 0,1 1,0-1,-1-1,0 2,0 0,1-1,-1 0,1 1,-1 0,0 0,1-1,-1 2,1-2,0 0,0 1,0-1,-1 0,1 1,-1 0,1 0,0-1,0 0,0 0,0 0,0 0,0 0,0 0,0 1,0-1,0 0,0 1,0-1,0 0,0 0,0 0,0 0,0 0,0 0,0 0,0 1,1-2,-1 1,0 0,1 0,-1 0,1-1,-1 1,1 0,0 0,0-1,0 0,0 0,0 1,0-1,0 0,1 0,0 0,1 0,-1 2,-2-1,3-1,-1 0,-1 0,0 1,1-1,0 0,-1 0,0 1,0-1,0 0,0 0,0 0,1 0,0 0,-1 0,0 0,1 0,0 0,2 0,-3 0,1 0,-1 0,0 0,0 0,0 0,0 0,0 0,2 0,-1 0,0 0,0 0,0 0,-1 0,1 0,-1 0,0-1,-1 0,1 1,-1-1,1 1,-1-1,1 0,0-1,-1 1,1 1,-1-1,1-1,-1 1,0 0,1 0,-1-1,0 1,0-1,0 0,1 0,-1 1,0-1,0 0,0 0,0 1,0 0,0 0,0 0,0 0,0 0,0 0,0 0,-1-1,1 1,-1-1,0 0,0 1,1 0,-2-1,2 1,-1-1,1 1,-1 0,1 0,-2-1,2 1,-1 0,0 0,0-1,0 2,0-1,0 0,0 0,-1 1,2-1,-1 1,0-1,-1 0,1 0,0 1,0 0,0-1,0 1,0 0,0 0,0 0,0 0,0 0,1-1,-1 1,0 0,-1 0,2-1,-1 1,0 0,0 0,0 0,0 0,0 0,0 0,-1 0,0 0,0 0,1 0,0 0</inkml:trace>
</inkml:ink>
</file>

<file path=ppt/ink/ink198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833 327,'-1'0,"1"1,-1 0,0 0,1 1,-1 2,0-2,1-1,-1 1,1-1,0 0,0 0,0 0,1-1,-1 1,1-1,0 0,1 0,-1 0,0 0,0 0,0-3,1 3,-2-3,2 1,-1 1,1-1,-2 0,1 2,-1-2,0 1,-1 1,0 0,0-1,-2 1,1-2,0 2</inkml:trace>
</inkml:ink>
</file>

<file path=ppt/ink/ink199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754 477,'1'0,"0"-1,1 1,1 0,1-1,2 1,0 0,3-2,0 2,2 0,0 0,3 0,1 1,-3-1,-2 0,-2 0,-2 0,-2 0,-3 0,0 1,0-1,0 0</inkml:trace>
</inkml:ink>
</file>

<file path=ppt/ink/ink200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491 463,'-1'0,"0"0,0 1,0 0,0 1,0 0,-1 1,1-2,0 0,1 2,-1-3,1 1,-1-1,1 1,1 0,0 0,1-1,-1 0,1 0,0 0,0 0,-1 0,0 0,0 0,0 0,2 0,-1 0,1 0,-2-1,1 1,0 0,-2-1,0 0,-1-1,0 0,0 1,1 0,-1 1,0-1,0 0,1 0,-1 1,1-1,-1 0,1 0</inkml:trace>
</inkml:ink>
</file>

<file path=ppt/ink/ink201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784 186,'-1'0,"0"0,0 2,0 0,0-1,-1 2,1-1,0 0,0 0,1 3,-2-2,1 1,0 2,0-1,-1 1,2 1,0-1,0 1,0 0,0-1,0 10,0-7,0-1,0 3,-2-1,2 0,-1-2,1-1,0-1,1 0,-1-1,2 2,-1-1,0 2,1-3,-1 2,0 0,0-3,0 1,-1 1,0-2,1 0,0 1,0-1,0 1,1-2,-1-1,-1 0,1 0,-1 0,1-2,-1 2,0-1,1 0,0 1,-1 0,1-1,0 1,0 0,0-2,0 2,-1-1,1 0,-1 0,1-1,0 2,0-2,0 0,1 1,1 0,-2-1,0 0,1 0,1 0,0 0,3-1,-1 0,5-1,-1 1,3-1,-2 0,-3 1,-4 0,-1 0,-1-1,1 0,-2 0,4-5,-1 1,2-4,0 2,-1 1,-2-2,0 2,0 2,-2-1,1 1,-1 0,0-3,0 3,0 1,0-2,0 2,0-3,0 1,0 0,0-1,0 1,0-1,0 0,-1-1,-1 3,0 0,0 0,0-1,1 1,-2-1,0-3,0 1,-2-2,0 0,-1 1,1 0,1 2,0 1,1 1,1 2,-5-7,6 9,0 1,0 0,0 0,0 0,-1-1,1 1,-1 0,1-1,-1 1,-1 0,1-1,0 1,1 0,0 0,0 0,0 0,1 1</inkml:trace>
</inkml:ink>
</file>

<file path=ppt/ink/ink202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923 295,'1'0,"3"0,1 0,1 0,2 0,2 2,-1-2,-1 0,-1 1,-3-1,-1 0</inkml:trace>
</inkml:ink>
</file>

<file path=ppt/ink/ink203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979 257,'0'-1,"-2"0,1 0,-2 0,1-1,-1-1,-6 0,4 3,0-1,-1 0,3 0,1 0,1 1,-1 0,1 0,0 0,0 0,0 1,0 0,-1-1,2 2,-1-2,0 1,0 0,0 1,1-1,-1 1,0 1,0 1,0-1,1 0,-2 0,1-1,0 0,1 1,0-2,0 0,0 1,0-1,0 0,0 0,0 1,1-1,-1 0,1 0,0-1,0 1,1-1,-1 0,2 2,0-1,2 0,-1 0,1-1,-1 0,1 0,-2 0,1 0,-2 0,-1 0,0 0,-1-1,1 1,-1-1,1-3,0 2,-1-1,1 0,-1 0,1 1,-1-1,0 1,0-1,0 1,0 1,0 0,0 0,0 0,-1 1</inkml:trace>
</inkml:ink>
</file>

<file path=ppt/ink/ink204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925 255,'0'1,"0"5,0-2,0 1,0-1,-1-1,1 0,0-1,0-1,1-1,0-1,0-1,0 0,0 0,0 0,-1 1,1-1,0 1,-1 0,0 0,0 0,0 0,0 0,0 0,0 0,0 3,0 3,0 2,-1 1,0-2,0-1,1-1,0 3,-1-3,1-1,0-1,0 0,0-4,1-2,0-2,-1-2,1 1,0 1</inkml:trace>
</inkml:ink>
</file>

<file path=ppt/ink/ink205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942 256,'0'1,"0"1,-2 0,2 0,-1 0,1-1,-2 2,2-2,0 0,0 0,1-1,1 0,-1-1,0 0,2 0,-2 0,0 1,-1-1,1 1,-1 1,0 2,0 0,0 1,-1-1,-1 2,0-2,2 0,-2-1,1 0,1-1,-1 0,0 0,0 0,1 0,-1-1,1 1,-1-1,0 0</inkml:trace>
</inkml:ink>
</file>

<file path=ppt/ink/ink206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934 279,'1'0,"0"1,-1 0,1 1,0 2,0-1,1 0,0 0,0 2,-1-3,1 0,-1 1,0-2,-1 0,1-1</inkml:trace>
</inkml:ink>
</file>

<file path=ppt/ink/ink207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1070 157,'0'-1,"-1"1,-1-1,0 0,-1 0,-1 0,-1-1,-3 0,1 1,0 0,3 1,1-1,2 1,-1 0,2 1,-1 0,0 0,0 3,-2-1,2 0,-1 1,1 0,-1-1,2 2,-1-1,0 2,0-1,1 3,0 0,0-1,0-2,0 0,0-2,0-1,1 0,1 0,3 1,1-1,1 0,-2-1,1-1,-1 1,5-1,-6 0,1-1,8-5,-6 3,0 0,0 0,-3 0,-1 0,1 1,-2 0,-2 1,1-1,-1 1,0-2,0 0,0 0,0 0,-1 0,-1-1,1 2,-1 1,1 0,-1 0,1 0,-2 0,2 1,-1-2,-1 1,-1 0,1 0,0 0,3 0,-2-1</inkml:trace>
</inkml:ink>
</file>

<file path=ppt/ink/ink208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1052 232,'0'1,"0"0,0 0,0 2,-1 0,0-2,1 2,0 0,0-1,-1 0,1 0,-1-1,1 0</inkml:trace>
</inkml:ink>
</file>

<file path=ppt/ink/ink209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1046 246,'0'1,"1"1,0 0,-1 0,1-1,-1 0,1 1,-1 0,1-2,-1 1,1-1,0-1,0-1,2 0,-1 1,1-1,-2 0,0 2,0-1,-1 0</inkml:trace>
</inkml:ink>
</file>

<file path=ppt/ink/ink210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1063 259,'-1'0,"0"0,0 0,-1 0,-1 0,2 0,-1 0,0 0,-1-1,1 1,-1 0,0 0,0 0,0 0,0 1,0 0,0 0,2-1,-2 0,2 2,-1-2,1 1,1 0,-2 0,2 0,0 0,0 0,-1 1,0-1,0 0,1 2,-1 0,1 1,-1-1,1 0,0 1,0 1,0-2,0 0,0 1,1-1,0 0,0-1,1 0,-2-1,2 1,0-1,0 0,0 1,2-1,2 2,-1-2,-2 1,5-2,-3 1,0-1,-1 0,1 0,-3 0,0 0,0-1,-1 1,0-1,2 0,-2-3,1 2,2-3,-1 1,-1-2,2 1,-1-2,-1 2,0 0,-1-1,-1 2,0-2,0 2,0 0,0 1,0-2,0 2,-2 1,1 0,0 1,0 1,1-1,-1 1,0 0,0 0,0 0,0 0,0 0,0 0</inkml:trace>
</inkml:ink>
</file>

<file path=ppt/ink/ink211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1055 260,'-1'0,"-1"0,1 0,0 2,0-2,-1 1,0 1,1-1,-2 1,1 0,0-1,0 1,0-1,0 2,0-2,1 0,0 0,0 0,0 0,1 0,-2 1,1 0,0 0,0 1,-1-1,1 1,1-1,-1 0,1 0,0 1,0 0,0-1,0 0,0-1,0 1,0-1,0 0,0 0,0 0,1 0,0 0,0-1,1 1,0 0,0 1,1-2,-2 2,4 0,1-1,-3 0,-1 0,1-1,0 0,-1 0,-1 0,1 0,-1 0,0-1,1 1,0-1,-1 0,1-1,0 1,-1-2,3 0,-3 1,1-1,0-1,-1 2,2-2,-2 0,2 2,-3 0,2-3,-2 3,1 0,-1 1,0 0,0-2,0 1,0-1,0 2,0-2,0 0,0 1,0 0,-1 0,0 1,1 0,-1 1</inkml:trace>
</inkml:ink>
</file>

<file path=ppt/ink/ink212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1070 169,'0'-1,"-1"0,0 0,0 1,0-1,0 0,-1 0,1 0,0 0,-1 1,1-1,0 1,-1 0,2-1,-1 1,-1 0,1 0,0 0,-1 0,0 0,1 0,-1 0,0 0,0 0,1 1,-4 3,3-1,0-1,-1 3,1-3,1 1,-1-1,2 2,-1-1,-1 2,0 2,0-4,1 3,0-2,1-1,0-1,0 4,1-4,0 0,1 0,0 2,3-2,1 1,1 0,1-1,-1 0,-1-2,-3 0,0 0,-1 0,-1 0,1-1,1 0,-3 0,2-2,1-1,1-1,1-3,-2 0,0 1,1-2,-2 4,1-1,-3 3,2-1,-1 1,-1 0,0 1,0-2,-1 0,-3 0,0-2,-1 1,-1 1,2 1,-2 2,0 0,0 1,1-1,1 1,0 0,2 0,0 0,1 0,1 1</inkml:trace>
</inkml:ink>
</file>

<file path=ppt/ink/ink213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1147 202,'1'0,"0"0,2 0,0 0,2 0,2 0,1-1,1 1,2 0,-2-1,-2 1,-2 0,-2 0,-2 0</inkml:trace>
</inkml:ink>
</file>

<file path=ppt/ink/ink214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1185 223,'-1'0,"0"0,0 0,0 0,0 0,0 0,-1 0,-1 0,0 0,-1 0,2 1,-1-1,0 1,2-1,-2 0,2 0,0 1,0-1,0 0,1 1,-1-1,1 1,-1-1,1 1,0 0,-1-1,0 1,1 0,-1 0,1 0,-1 0,0 1,1-1,0 0,-1 1,1 0,0-1,0 1,0-1,0 1,0-1,0 0,1 1,0-1,1 0,-2 1,3-1,-2 1,2-2,0 1,1 1,-2-1,1 0,-1 0,0-1,0 0,0 0,0 0,0 0,3 0,3 0,-1 0,1-2,-1-1,-1 1,0-1,-3 0,0 1,-3 1,2-3,-1 1,-1 1,0 0,0 0,0 0,0 0,0 1,0-1,0 1,-1 0,0-1,-1 0,1 1,-1 0,0-1,0 2,1-1,-1 1,1-1,0 1,0 0,0 0,0 0</inkml:trace>
</inkml:ink>
</file>

<file path=ppt/ink/ink215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1194 290,'0'-1,"-2"0,-1 0,1 0,-2 0,1 1,-1-1,0 1,0 0,-1 0,3 0,-2 0,3 1,-1 0,0 1,0 0,1 0,-1 0,0 1,-1 0,0 1,0-2,0 4,0-2,0-1,-1 1,2-3,0 2,0-2,1 0,1 0,0 0,1 0,0 0,1 0,1 1,1 0,3 1,0 1,3-1,-1-2,1 0,0 0,-3-1,-3 0,-1 0,-1 0,-2-1,1 1,0-2,0 1,2-2,-1 0,1 0,-1 0,2-1,-3 1,1 0,-1-1,-1 3,1-1,-1 0,0 0,0 0,0 1,-1 0,1-1,-1 1,0-1,1 1,-1 0,1 0,-1 1</inkml:trace>
</inkml:ink>
</file>

<file path=ppt/ink/ink216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950 250,'1'0,"0"0,0 0,1 0,-1 0,1 0,-1 0,1 0,1 0,0 0,1 0,0 0,0 0,-2-1,1 1,-1 0,0-1,0 1,0 0,0-1,2 1,0-1,-1 1,-1-1,-1 1,2 0,-2-1,2 1,-1 0,1 0,1 0,-1 0,1 0,0 0,-2 0,1 1,0-1,2 1,-1-1,0 0,1 0,3 1,-2-1,1 0,0 1,1 0,-2 0,-1-1,-1 0,0 0,1 0,-1 1,-2-1,0 0,0 0,-1 0</inkml:trace>
</inkml:ink>
</file>

<file path=ppt/ink/ink217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1127 247,'1'1,"0"0,0-1,-1 1,1-1,-1 1,-1-1,-1 0,-3 0,0 0,-1 0,-2 0,0 0,0 0</inkml:trace>
</inkml:ink>
</file>

<file path=ppt/ink/ink218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1199 289,'-1'0,"0"-2,0 2,-2 0,-3-1,2 1,-3 0,2 0,-2 0,0 0,3 0,0 0,1 0,1 0,1 0,-1 1,1-1,0 0,0 0,0 1,-1 0,1-1,0 1,-1 0,1-1,1 1,-1-1,1 1,-1-1,1 1,-1-1,1 1,0 0,0 1,-1 0,1-1,-1 2,1-1,0 1,0-1,0 1,0 0,0-1,2 0,-2 0,2 1,0-1,-1 0,0-1,0 1,2-2,-3 1,2 0,-1-1,1 1,-1-1,0 1,1-1,-2 1,2-1,-1 0,0 1,0-1,1 1,-1 0,1-1,0 0,1 0,0 0,0 0,1 0,-1 0,1 0,0 0,-1 0,0 0,1-1,-3 1,2-1,-1 0,-1 1,1 0,0-1,0 0,0 1,1-1,-1 1,0-2,0 2,-1 0,0-1,-1 0,1 1,-1-1,0-1,1 1,-1 0,0-1,0 1,0 0,0 0,0 0,0 0,0-1,0 1,0-1,0-1,-1 2,-1-4,1 4,0-1,0 0,-1 1,2-1,-2 2,2-1,-1 1,0-1,0 0,-1 1,1 0,0 0,0 0,-1-1,1 1,-1-1,-1 1,1 0,-1 0,2 0,-3 0,1 0,0 0,0 0,-1 1,0-1,0 1,1-1,-1 2,2-2,-1 2,2-2</inkml:trace>
</inkml:ink>
</file>

<file path=ppt/ink/ink219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1214 182,'1'0,"0"0,1 0,0 0,0 0,0 0,0 0,-1 0,1-1,-1 1,0 0,1 0,0 0,1 0,-1 0,-1 0,1 0,-1 0,0 0,0 0,1 0,-1 0</inkml:trace>
</inkml:ink>
</file>

<file path=ppt/ink/ink220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1244 170,'1'0,"0"2,2-1,1 1,-2 0,0-1,0 1,0-1,-1-1,-1 1,1-1,-3 1,0-1,0 1,0 1,-1-1,0 1,2-1,-1 0,-1 0,3 0,-1 0,0 0</inkml:trace>
</inkml:ink>
</file>

<file path=ppt/ink/ink221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1248 312,'1'0,"0"0,2 0,2 0,-1 0,-1 0,0 0,-2 0,0 0</inkml:trace>
</inkml:ink>
</file>

<file path=ppt/ink/ink222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1263 302,'1'0,"1"0,0 1,-1 0,0-1,-1 2,2 0,0-1,0 1,-1 0,0-1,0-1,-1 1,-1-1,1 1,-1 0,0 1,1-1</inkml:trace>
</inkml:ink>
</file>

<file path=ppt/ink/ink223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1187 162,'0'-1,"-1"1,-1-1,1 1,-2 0,2 0,-3 1,0 1,-1 0,0 3,-1 1,-1 1,2-1,0-1,1 0,3-1,0-3,1 2,0-1,0 1,2-1,1 0,0 0,2 0,-2 0,4 1,-1-2,1 1,1-2,0 0,1 0,2-4,-4 1,-1-1,1 2,-2-4,-3 4,-1-1,0 1,-1-1,0 1,0 0,0 0,0 0,-1 0,1-1,-2 1,-1-1,-1 1,0-1,-2 0,0 1,0 1,2 1,-1 0,2 0,2 0,-1 0</inkml:trace>
</inkml:ink>
</file>

<file path=ppt/ink/ink224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1265 165,'2'0,"2"0,6 0,4 1,4-1,2 1,-1-1,-6 0,-13 1,-1-1,0 0,0 0,-1 0,0 0</inkml:trace>
</inkml:ink>
</file>

<file path=ppt/ink/ink225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1280 202,'1'0,"0"0,4 2,0-2,2 1,-2-1,1 0,-2 0,0 1</inkml:trace>
</inkml:ink>
</file>

<file path=ppt/ink/ink226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1295 340,'1'0,"0"0,2 0,2 0,3 0,2 1,1 0,-3-1,-2 1,-3-1,-1 0</inkml:trace>
</inkml:ink>
</file>

<file path=ppt/ink/ink227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1193 145,'0'-1,"-1"0,-1 0,-2 1,0 0,-3 0,0 0,3 0,-1 2,-1 1,0-1,5 0,-1-1,1 1,1 0,-1 0,1 0,0 1,0 0,0 1,0-2,0 0,0 0,0 0,1 1,1-2,-1 1,2-2,-3 2,2-2,1 2,-1-1,1 0,0 0,2 1,-2-1,1 0,-1 0,3 1,-3-2,0 0,1 0,2 0,1 0,-2 0,-3 0,1-1,1-1,-3 1,0 0,0-1,-1-1,2 0,-1-3,-1 1,0 0,0-2,-1 2,-1 1,1 1,0 0,-1 2,2 0,-1 1,1-1,-1 1,0 0</inkml:trace>
</inkml:ink>
</file>

<file path=ppt/ink/ink228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1106 123,'0'2,"0"1,0 0,0 0,0 0,1 0,1-2,-2 0,1 0,0-1,0 0,0 0,0-1,2 0,-2-3,2 1,-1-6,0 6,-1 0,-1 1,0 1,0 0,0 2,-1 0,0 1,-1 4,2-3,-1 1,1-1,0 0,0-1,0 0,0-1,0 0,0 3,0 0,2 2,-2-1,0-2,2 0,-2-2,0-2,0-2,0-1,0-1,0 0,0-1,0 2,0 1</inkml:trace>
</inkml:ink>
</file>

<file path=ppt/ink/ink229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1134 123,'-1'0,"1"2,-1-1,1 1,-1 0,0 1,0-1,1-1,-1 0,0 1,1-1,3-1,-1-1,1-1,-1 2,-1 0,-1-1,0 0,1 1,-1 1,0 0,-1-1,0 3,0-2,1 1,-3 1,2 0,-2 0,2-1,0 1,-2-2,3 0,-1-1,0 1,0-1,0-2,-1-3</inkml:trace>
</inkml:ink>
</file>

<file path=ppt/ink/ink230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1123 141,'1'0,"1"0,-1 2,2 0,-1 1,1 0,-2-1,2 0,-2-1,-1-3</inkml:trace>
</inkml:ink>
</file>

<file path=ppt/ink/ink231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1146 134,'0'2,"0"0,0 0,-1 0,0 0,1 0,-1 0,1-1,-1 0,1 0</inkml:trace>
</inkml:ink>
</file>

<file path=ppt/ink/ink232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1134 111,'1'0,"0"1,0 2,0-1,2 1,-2 0,5 4,-2-1,0 0,-1-2,0 2,-1-2,1-1</inkml:trace>
</inkml:ink>
</file>

<file path=ppt/ink/ink233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1276 208,'1'0,"1"0,2 0,4 0,0 0,2 0,0 0,1 0,-3 0,-4 0,-2 0</inkml:trace>
</inkml:ink>
</file>

<file path=ppt/ink/ink234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1183 150,'0'-1,"-1"1,0 0,0 0,-2 0,2 1,-2-1,-1 1,2 0,-1 0,2-1,-1 0,0 0,1 0,1 1,-1-1,-1 0,2 2,-2-2,1 1,0-1,0 1,0-1,0 2,-1-2,2 1,-1-1,1 1,0 0,0 0,-1-1,0 1,1 0,0 0,-1 1,1-1,0 0,0 0,0 0,0 0,0 0,-1-1,1 2,-1-2,1 1,0 0,0 0,0 0,0 0,0 1,0-1,0 0,0 0,0 0,0 0,1-1,0 1,-1 0,1-1,-1 1,1-1,0 1,0-1,0 0,0 1,0 0,0-1,0 0,1 0,-2 1,1-1,0 0,2 0,-2 0,0 0,0 0,0 1,2-1,-1 1,-1 0,0-1,1 0,-1 0,1 0,-1 0,3 1,-2-1,-1 0,2 0,-1 0,0 0,0 0,0 0,-1 0,2 0,-1 0,1 0,-2 0,0 0,1 0,-1-1,0 1,0 0,1 0,-1 0,-1-1,2 1,-1 0,0 0,1-1,-1 1,0 0,0 0,0-1,0 0,0 1,-1-1,1 1,-1-2,1 1,-1 0,2 0,-2 0,0-1,1 1,-1 0,0 0,0 0,0 0,0-1,-1 0,0 2,1-1,-1 0,0 0,1 0,-1 0,0 1,0-2,0 1,0 0,0 1,0-1,0 1,1-1,-1 0,0 0,0 1,0 0,1-1,-1 1,1-1,-1 1,1-1,-1 1,0 0,0 0,1-1,-2 1,1 0,0-1,0 1,0 0,0 0,0 0,0 0,0 0,0 0,0 0,0 0,0 0,0 0,0 0,0 0,0 0</inkml:trace>
</inkml:ink>
</file>

<file path=ppt/ink/ink235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1341 115,'-1'0,"0"0,-1 0,2 2,-1-2,0 1,0 0,-1 1,1 0,1 0,-3 1,2 0,1 0,-1 2,0-2,1-1,0 0,0-1,0 1,0-1,0 0,0 0,-1-1,1 1,0 0,0 0,1 0,0-1,-1 1,0 0,0 0,0 2,0-2,0 0,0 1,0-1,0 0,0 0,-1 0,1 1,0 0,0 1,0 2,0 0,0 1,0 1,0-2,0 0,0-2,0-1,0 0,0 0,0-1,0 1,0-1,0 0,0 1,0-1,0 0,0 0,0 1,0-1,0 0,0 0,0 0</inkml:trace>
</inkml:ink>
</file>

<file path=ppt/ink/ink236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1337 131,'1'0,"1"0,-1-2,0 2,0 0,0 0,0-1,0 1,0 0,-1-1,1 1,0 0,0 0,0 0,0 0,0 0,0 0,0 0</inkml:trace>
</inkml:ink>
</file>

<file path=ppt/ink/ink237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1343 148,'1'0,"0"0,0 0,0 0,-1-1,1 1,0 0,-1-1,1 1</inkml:trace>
</inkml:ink>
</file>

<file path=ppt/ink/ink238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1337 176,'2'0,"-1"0,1-1,-1 1,0 0,1 0,-1 0,0 0,0 0,0 0,0 0,0 0</inkml:trace>
</inkml:ink>
</file>

<file path=ppt/ink/ink239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1337 196,'1'0,"0"0,0 0,0 0,1-1,-1 1,0 0,0 0,0 0,0 0,1 0,-1 0,1 0,-1 0,0 0,1-1</inkml:trace>
</inkml:ink>
</file>

<file path=ppt/ink/ink240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1339 224,'1'0,"2"-1,-1 1,0 0,1 0,-1 0,-1 0</inkml:trace>
</inkml:ink>
</file>

<file path=ppt/ink/ink241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865 396,'-1'0,"-1"0,-6-1,-3-1,-10-4,11 6,4-1,0 0,4 1,0 0,1 0,-2 1,0-1,-8 4,5-2,1 1,0 0,1-2,0 1,1 0,-1 0,2-1,0 1,0 0,-1 1,2-1,-1 2,1-2,1 1,0 0,0 0,0 1,0 1,1 0,1 1,0 0,1 0,-1-2,2 0,-3-1,2 0,2 1,1-1,0 1,1 1,1 0,0-2,0 0,1-2,0 0,1-1,2 0,0-1,-1-2,-1-1,-2 1,-3 0,0 0,-4 1,3-1,-3 0,0 0,1-1,0-2,-1 2,2-2,-2-1,0 2,-1 1,0 1,0 0,0 2,0 0,0-1,-1 1,0-1,0 0,-1 0,0 0,-2-2,-2-1,-1-1,-2 0,5 4,-1-2,3 3,1 0,0 1</inkml:trace>
</inkml:ink>
</file>

<file path=ppt/ink/ink242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680 650,'-3'-1,"0"-1,-1 2,1-1,0 1,0 0,-1 0,1 0,-1 0,1 1,-2 2,-1-1,-2 2,1 0,0 1,2-2,1 1,2-2,-1 1,3 0,-1-1,-1 1,1 1,1 0,0-1,0 2,2-2,2 2,2-2,2 1,4-2,-1-1,1-1,-3 0,-1 0,-1 0,-5-1,-1 1,-1-1,0 0,0-3,1-1,-1 0,0-3,0 0,0 0,-1 0,-3 2,3 3,0 0,0 3,1-1,-1 1,1-1,-1 1,0 0,0 0,0 0,0 0,0 0,0 0,0 0,0 0,1 1</inkml:trace>
</inkml:ink>
</file>

<file path=ppt/ink/ink243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1038 648,'-1'0,"-1"0,-2 0,-4 0,-2 0,-2 0,3 4,-1-2,3 2,1-1,0 0,3 0,0 0,1 1,0 1,-1 0,2-2,1 0,-1-2,1 1,1-1,0 0,1 0,3 1,1 0,1-2,1 0,1 0,3 0,-2-2,1-2,-2 1,0 0,-6 0,0 3,-3-1,0 0,0-1,0 0,-1 0,0-2,0 2,-3-2,3 0,-2-1,-1 1,2 2,-1 1,2 0</inkml:trace>
</inkml:ink>
</file>

<file path=ppt/ink/ink244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863 581,'-1'0,"-2"0,1-1,-1 0,1 0,-2 1,-1-1,-1 1,0 0,-2 0,0 0,-2 1,2 1,-1 1,2 0,1 0,4-1,0 0,1-2,1 1,-1 0,1 0,-1 1,1 0,0 2,0 1,1 0,1 2,2 0,3 0,-2 1,5-2,0 0,2-1,-1-1,-3-2,0-2,-1 0,0 0,1 0,-2-2,0-1,0-1,-2 1,0-2,0-1,-1-3,1-13,-4 16,0 2,-3 1,2 0,-2 0,2 3,0 0,0-1,0 1,0 0,-1 0,0 0,1 1,0-1,-1 0,1 0</inkml:trace>
</inkml:ink>
</file>

<file path=ppt/ink/ink245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831 573,'-1'-1,"-1"0,-1 1,0-1,-2 0,0 0,-2 0,1 1,1 0,1 0,1 0,1 0,1 0,0 0,0 0,0 2,-3-1,2 1,-1-1,1 1,-2 0,2 0,-1-1,1 2,0-2,-1 4,0-3,0 3,1-1,1-1,-1 1,2-1,-1-1,0 0,1 0,0 1,0-1,0 2,0-1,1 1,1 0,-1-1,1 1,-1-1,1-1,-1 0,2-1,-1 1,0-1,0 1,2-1,0 1,-1-1,2 0,0 0,1-1,2 0,-2 0,4 0,0 0,1 0,1-1,-1 0,-1 0,-2 1,2-2,-6 0,1 1,-3-1,0 1,-1-1,0 1,0-2,0 0,0-1,0 0,-1 0,0 1,0 0,0-1,-1 1,-1-2,2 1,-3-2,1 3,-1-2,1 0,0 3,1 1,-1-1,1 2,0 0,0 0</inkml:trace>
</inkml:ink>
</file>

<file path=ppt/ink/ink246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817 562,'0'1,"-3"1,2 2,-1 1,-2 2,2-2,-1 2,0-1,0 1,0 1,0-3,1 1,-1-1,1-2,2-1,0 1,-1-2,0 0,1 1,0-1,4 0,7 0,0 1,2 0,1 1,-4-2,1 0,-3-1,-2 1,-4 0,-2-2,0-2,0-1,0 1,-1 1,0-2,-1 0,0 0,-1 0,1 2,0-1,-1 0,1 0,0 1,-1 0,1 1,0-1,2 1,-2 0,1 0,1 0,0 0,-2 0,2 0,0-1,-1 0,1 1,0 0,0 0,-1 0,0 1,0 0,1-1,0 0,-1 0,1 0,0 0,0 0,-1-1,0 0,0 1,1-1,0 0,-1 1,1 0,0 0,0 0,-1 0,1 0,-1 0,1 0,0 0,0 0,-1 1,1-2,0 1,-1 0,0 1,0 2,0 0,-2 2,1 1,0-1,-2 2,1-1,-1 0,2 0,-1-1,0 0,1-2,1 0,0 0,0 0,0 1,0-1,0-1,0 2,0-1,-1 0,1 1,1-1,-1 0,0 0,0-1,1 1,0-1,0 0,-1-1,1 1,1-1,0 0,1 0,1 0,0 0,2 1,0-1,3 1,2 0,0-1,1 0,-2 1,1-1,-2 0,-3 0,-3 0,0 0,-2-1</inkml:trace>
</inkml:ink>
</file>

<file path=ppt/ink/ink247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647 613,'-1'-1,"0"1,0-1,0 0,0 0,-1 0,1 1,-2 0,0 0,-1 0,1 0,0 0,1 0,0 0,1 0,-1 1,1-1,0 2,-1-2,1 1,-2 1,0 0,0 1,-2 1,2 0,-1-2,1 2,1-1,0 0,1-1,0 0,0 0,0 0,1 0,0 1,0-1,0 1,0 0,0 1,0 0,1 2,0-2,2 0,0 1,-2-2,2 0,1 1,-1 0,0-2,-1-1,0 2,0-2,1 1,-1-1,0 1,0-2,1 1,2 1,2-1,5-1,-4 0,0-1,0 0,1 0,-2-2,-4 1,3 0,-2-1,1 1,-3-1,1 2,-2-2,0-2,-1 0,0-1,0 2,-1-2,0 2,-1-2,-1 0,0 2,1 0,0 0,-1-1,2 2,-2-1,3 2,-2 0,1 1,0-2,0 2,-1 0,2 0,-2 0,0 1,0-2,0 2,0-1,-1 0,0 1,1 0,1 0,0 0</inkml:trace>
</inkml:ink>
</file>

<file path=ppt/ink/ink248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1018 612,'-1'0,"0"-1,0 1,-1-2,0 1,-2-1,0 0,0 1,-1 1,2-2,-1 1,1 0,0 1,0 0,0 0,1 0,-2 0,1 0,0 0,0 0,0 2,0 0,0 1,1-1,-1 0,0 2,0-3,2 3,-2-1,1 1,-1-1,0 1,-2 3,4-4,-1 0,0 2,1-1,1 0,-1 0,1 1,0-2,1 0,0-1,0 1,1-1,0 1,1 0,-2-1,1 0,2 1,-1-1,2 1,0 0,2 0,1 0,2 0,1 0,-1 1,0-3,1 0,13-1,-15-1,-1-2,-1 0,-1-1,-2-1,-2 0,0-1,0-3,-1 2,-1-1,0-1,0 2,0 1,-1 0,-3 2,2 2,-1-2,1 1,1 1,-1 1,0-1,0 2,2-1,-2 0,0 1,0-1,1 0,0 1,0 0,1-1</inkml:trace>
</inkml:ink>
</file>

<file path=ppt/ink/ink249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489 595,'1'0,"0"0,1 0,1 0,0 2,2-1,0 0,-1 1,3 1,-1-2,-2 0,0 1,-1-2,-1 2,0-2,0 1,-1-1,-1 1,1-1,0 0,0 1,0-1,0 1,1-1,0 1,-1-1,0 1,2 1,-1-1,1-1,2 3,-2-1,0-1,-1 0,0-1,-2 1,1-1</inkml:trace>
</inkml:ink>
</file>

<file path=ppt/ink/ink250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571 614,'0'1,"2"0,0 1,0 0,-1 1,1-1,-1 0,0 0,-1-1,1-1,-1 2,-1-2,0 0,-3 1,0-1,1 0,0 0,-1 0,1 0,1 1,1-1</inkml:trace>
</inkml:ink>
</file>

<file path=ppt/ink/ink251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573 574,'15'-6,"-14"5,11-4,60 3</inkml:trace>
</inkml:ink>
</file>

<file path=ppt/ink/ink252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619 548,'0'1,"-1"2,-1 2,1-2,1 0,-2 0,1-1,1 0,-2-1,2 1,-2-2,1 3,0-2,0-1,-1 2,1-2,2 0,0-1,0 0,0 1,0 0,-1 1,1-1,-1 1,0 0,0 1,0 0,0-1,0 1,0 1,0 0,0 0,0 0,0-1,0-1,0 1,0-3,1 0,0-2,0 0,-1 0,0-2</inkml:trace>
</inkml:ink>
</file>

<file path=ppt/ink/ink253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612 571,'1'0,"0"0,0 0,0 0,1 0,0 0,-1 0,1 0,-1 1,0-1,-1 1,0 0,0 0,0 1,0-1,0 0,0 2,1-1,-1 0,0-1,0 1,0 0,0 0,0-1,0 1,0-1</inkml:trace>
</inkml:ink>
</file>

<file path=ppt/ink/ink254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611 580,'1'0,"0"0,1 0,0 0,-1 0,0 0</inkml:trace>
</inkml:ink>
</file>

<file path=ppt/ink/ink255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616 586,'1'0,"0"0,0 0,0 0,0 0</inkml:trace>
</inkml:ink>
</file>

<file path=ppt/ink/ink256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662 564,'0'1,"-1"0,1 1,-1-1,-1 1,1-2,0 1,1 0,-2-1,1 1,0-1,2 0,0 0,-1-1,1 1,-1-1,1 1,0 0,0 0,0 0,-1 1,0 0,0 0,-1 0,0 1,0-1,0 0,-1 0,2 0,1-1,0 0,0 0,0 0,-1 1,1 0,0 0,0 0,-1 0,1 1,-1-1,1 0,-1 0,-1-1,0 2,-2-1,0 1,0-2,-1 1,2 0,0-1,1 0,0 0,1-1,0 0,1 1,-1-1,1 1,0 0,2 0,7 0,-7 0,-1 0,-1 0,0 0,0 0</inkml:trace>
</inkml:ink>
</file>

<file path=ppt/ink/ink257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671 567,'0'1,"0"0,-1 1,1 0,0-1,0 1,0 0,-1-1,1 0,0 0,1-1,1 0,1 0,-2-1,0 0,0 1,-1-1,1 2,-1 1,1 0,-1 1,0-1,0-1,0 0,-1 0,0 0,1 0,-1 0,0-1,0 0,0 0,0-1,0 0,1 0,-1 1</inkml:trace>
</inkml:ink>
</file>

<file path=ppt/ink/ink258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672 588,'1'0,"1"0,-1 0,1 0,-1 1,1 0,-1-1,0 1,0 0,0 0,0-1,1 0,-1 2,2-1,-2 0,1 0,0 1,0-1,-1-1,0 0,-1 1,1-1</inkml:trace>
</inkml:ink>
</file>

<file path=ppt/ink/ink259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653 576,'0'1,"-1"-1,1 3,-2 0,1-2,1 0</inkml:trace>
</inkml:ink>
</file>

<file path=ppt/ink/ink260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654 581,'1'0,"0"0,1 0,3 1,1 0,0 0,-2 1,-1-2,-1 0</inkml:trace>
</inkml:ink>
</file>

<file path=ppt/ink/ink261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657 587,'-1'0,"2"0,0 0,0 1,0-1,0 1,-1 0,0 0,0 1,0-1,0 0,0 0,0 0,0 0,-1-1,0 0,-1 0,-1 0,2 0,-1 0,0-2,1 2,0 0,1-1,1 1,0-1,0 1,0 0,0 0,0 0,2 0,-1 1,0 0,0-1,0 1,-2 0</inkml:trace>
</inkml:ink>
</file>

<file path=ppt/ink/ink262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635 611,'-1'0,"0"0,0 0,0 0,-1 0,0 0,0 0,-3 0,1 1,-1-1,0 1,3-1,0 2,1-2,0 0,0 1,0-1,1 1,-1 0,0 0,0 1,1-1,-2 1,1 1,1-2,-1 1,1-1,-1 2,1-2,0 1,0-1,0 1,0-1,0 0,0 0,1-1,0 1,0-1,0 1,1 0,3-1,-1 1,4-1,2 0,0 0,2 0,-2 0,-4 0,-2 0,-4-1,0 0,0 0,0-2,0 1,0-1,-1 0,0 1,0 1,0 0,0 0,1 0,-1 1</inkml:trace>
</inkml:ink>
</file>

<file path=ppt/ink/ink263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989 595,'-1'0,"0"0,0 0,0 0,-1 0,0 0,0 1,0-1,-1 1,1 0,0-1,0 1,0 0,-1-1,1 2,0-2,1 1,-1-1,0 0,2 1,0 0,-2-1,1 0,1 1,-1-1,0 2,0-1,0 0,-1-1,1 2,0 0,0-1,1 1,-2-1,1 1,0 2,1-2,-1 2,0 3,1-3,0 2,0-2,1 0,-1 0,1-1,1 1,-1-1,0-1,0 0,0 0,-1-1,1-1,-1 2,2 0,0-1,0 2,0-2,1 1,-1-1,0 1,-1-2,3 2,-1-1,-1 0,3 0,0 1,0-2,0 0,1 0,-2 0,0 0,-1 0,1-2,-1 0,0 0,1-2,1 1,0-1,-2-1,0 0,0 2,-1-2,-1 2,1-2,-1 2,0-1,-1 1,0-1,0 1,0-1,0-2,0 2,0-1,0 1,0 0,0 1,0-2,-2 2,1 0,1 1,-1 0,0 1,0-1,0 2,0-1,-1 1,0 0,1-1,-1 1,0 0,0 0,-1 0,0 0,1 0,0 0,0 0,1 0</inkml:trace>
</inkml:ink>
</file>

<file path=ppt/ink/ink264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950 657,'3'-1,"-1"1,2 0,2-1,1-1,-1 1,0-1,-2 2,-2-1,1 1,-2 0,0 0,1 0,0 0,-1 0,1 0,0 0,0 0,0 1,-1-1,0 0,0 0</inkml:trace>
</inkml:ink>
</file>

<file path=ppt/ink/ink265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725 686,'1'0,"0"0,1 1,-1-1,0 1,0-1,2 1,-1 1,0-2,-1 1,1 0,0-1,-1 1,1 0,1-1,-1 0,-1 1,0-1,1 1,-1-1,0 0,1 0,-1 1,1-1,0 1,0 0,1-1,-1 0,1 0,0 1,-1-1,2 0,-1 0,1 0,1 0,-2 0,0 0,3 0,-2-1,7 0,-4-1,2 0,-3 0,4 0,-3-1,0 1,-3 0,-1 1,1 0,-2-1,-1 1,1 1,0-1,-1 1,1-2,-1 1,0 0,0 0,0 1,0-1,0-1,0 2,0-2,0 1,0 0,-1 0,1 0,-1 0,2 1,-2-1,0 0,1 1,-1-1,1 1</inkml:trace>
</inkml:ink>
</file>

<file path=ppt/ink/ink266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899 657,'1'0,"1"0,-1 0,-1-1,1 1,0 0,0 0,1 0,1 0,-1 0,1 0,0 1,0-1,-1 0,-1 0,-1 1,0 0,-1-1,0 1,0 1,-1 2,0-2,0 1,0 1,0-2,1 2,-1-1,2-2,-1 0,1 1</inkml:trace>
</inkml:ink>
</file>

<file path=ppt/ink/ink267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804 675,'-1'2,"-3"2,1-1,-2 0,-1 1,3-1,0-2,2 0,1 0,1-1,1-1,1 1,-1 0,-1 0,1 0,-1 0,0 0,-1 3,1 0,0 0,-1 1,1 0,-1 2,0-2,0-2,0-1,0-2,0-2,-1-3,0 1,1 1</inkml:trace>
</inkml:ink>
</file>

<file path=ppt/ink/ink268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816 670,'0'1,"-1"0,-1 0,-1 2,1 0,-1-1,0 1,1-1,0-1,2 0,5-1,-2-1,2-1,-2 2,1-1,-2 0,-2 0,-1 1,0 2,0 0,-1 0,1 1,-4 4,5-3,-1-1,0-1,0-1,1 0,0 0,1-3,0 1,1-1</inkml:trace>
</inkml:ink>
</file>

<file path=ppt/ink/ink269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817 690,'0'1,"0"0,0 0,0 0,0 1,0 0,0 1,0-1,1 5,-1-5,0 1,0-2,0 0,0 0,2-1,0 0</inkml:trace>
</inkml:ink>
</file>

<file path=ppt/ink/ink270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856 653,'0'2,"0"0,0-1,0 2,0 0,0 0,0 1,0 0,0-1,0 1,0 0,0 1,0-2,0 0,0-1,0-1,0 0,0 1,1-2,-1 1</inkml:trace>
</inkml:ink>
</file>

<file path=ppt/ink/ink271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846 678,'1'0,"0"0,1 0,-1 0,-1-1,2 1,-1 0,1-1,-2 2,0 0,-1 1,0-1,-1 2,-3 2,3-3,0-1,1 0,0 0,0 0,2-1,1-1,-1 1,0 0,-1-1,1 1,0-1,0 1,0 0,-1-1,2 1,-1-1,0 1,1-3</inkml:trace>
</inkml:ink>
</file>

<file path=ppt/ink/ink272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878 658,'0'1,"-2"0,0 1,0 0,0-1,-1 1,1-1,0 0,2 0,2-1,1 0,1-1,-1 1,0 0,0-1,-3 2,0 1,-1-1,0 2,-1-1,-1 2,-1-2,-1 2,1-2,0 1,-1-2,2 1,2-1,0-1,0 0,0-1,-2 0,2 0,0 0,1-1,1 2,0-2,0 2,1-1,1 0,-1 0,8 1,-8 0,0 0,-1 0,0 0,0 0,0 0,0 0,1 1,0-1,0 2,0-2,0 0,-2 1,1-1</inkml:trace>
</inkml:ink>
</file>

<file path=ppt/ink/ink273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871 696,'0'1,"-1"-1,1 1,-1 0,1 0,0 1,0 1,-1-2,1 0,0 0,0 1,0-1,0 0,1-1,1 0,1 0,0 0,0 0,1 0,-3 0,0-2,2 1,-3 0,1 1,-1-2,0 1,0 0,0 0,-1 0,-2 0,1 0,1 0,0 1,-1-1,1 1,0 0,0-1,0 1,0 0</inkml:trace>
</inkml:ink>
</file>

<file path=ppt/ink/ink274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795 653,'-1'1,"0"0,0-1,0 2,0-2,0 0,0 2,0-2,1 1,-1-1,1 1,-1-1,0 1,1 0,-1-1,1 1,0 0,-1-1,1 1,0 0,0 0,-1 0,0 0,1 0,0 2,-1-1,-1 1,2-1,0 0,0 0,-1 2,1-1,0 0,0 0,1 0,1-1,-1 2,2-1,-2 0,1-1,-1 0,1-2,0 1,1 0,-1 0,0-1,1 0,-1 0,1 0,2 0,-1 0,2-1,-1 0,2-1,17-4,-18 4,0 0,-2 0,2-1,-2 1,1 0,-1 0,-1 0,0 1,-1-2,-2 2,1 0,-1-2,1 0,-1 0,0 0,0 1,0-2,-1 2,-1-2,0 0,1 1,-1 1,-1-2,2 2,-2 1,2 0,0 0,0 1,0 0</inkml:trace>
</inkml:ink>
</file>

<file path=ppt/ink/ink275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430 484,'22'0,"-13"-1,15 0,-11 1,-1 0,-2-1,-2 1,0 0,-1 0,0 0,-1-1,-3 1,-1-1,-1 1,-1-1,0 0,1-2,0-1,-1 1,1 0,-1 1,0-1,0 0,0-2,1 1,-1 1,0-1,0 1,0 0,0 2,0-1,0 0,0 0,0 0,0 1,-1 0,0 0,0 0,1-1,-1 2,0-2,0 1,0 0,0 0,-1 0,0 0,0-1,1 1,-1-1,-2 1,2 0,0 0,0-1,-1 1,-1 0,1 0,0 1,-1-1,0 1,1 0,0 0,1 0,0 0,0 0,0 0,-1 0,1 0,0 0,-1 0,0 0,1 0,0 0,-1 0,0 0,1 0,-1 1,1-1,1 0,0 1,0-1,0 1,0-1,0 1,-1 0,0 0,0 1,-2 0,0-1,1 2,0-1,0-1,2 0,0 0,0-1,0 1,0-1,1 1,-1 1,0 0,0 0,-1 2,2-1,-1 2,1-2,0 1,0-1,0 2,0-4,0 1,0-1,0 1,1 0,-1-1,0 1,1-1,0 0,0 0,0-1,0 1,2 0,0 0,0 0,0 1,-1-2,1 1,0 0,2 1,-1-1,2 1,1-2,-2 0,2 0,0 0,-2 1,1-1,-1 0,-1 0,2 0,0-1,-1 1,1-3,-1 1,-2 0,0 0,-1 1,-1 0,0 0,0 0,-1 0,1-1,0 0,0 1,0-1,0 0,0 1,0-2,0 1,-1 1,1-1,-1 1,1 0,-1 0,0-1,1 2,-1-2,0 1,0-3,-2-1,0 1,-2 0,1-1,1 2,-2 0,2 1,0 1,0-1,1 2,0 0,0 0,-1 0,-1 0,0 0,-1 0,-1 0,-2 0,3 0,-4 0,1 0,2 0,-1 0,-1 0,3 0,0 0,0 1,1 0,1-1,1 1,0 0,0 0,0 0,1 0,-1 0,1 0,0 0,1 0,1 0,-1-1</inkml:trace>
</inkml:ink>
</file>

<file path=ppt/ink/ink276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313 462,'2'0,"-1"0,3 0,0 0,2 0,2 0,2 0,1 0,-2 0,-1 0,-1 0,-5 0,-1 0,0 0</inkml:trace>
</inkml:ink>
</file>

<file path=ppt/ink/ink277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315 499,'1'0,"1"0,0 0,1 0,4 0,-2 0,3 1,4 1,2-1,-3-1,2 1,-4-1,-2 1,-4-1,-3 1,-1-1,0 0,-1 2</inkml:trace>
</inkml:ink>
</file>

<file path=ppt/ink/ink278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291 551,'8'-1,"-1"1,0-1,3 1,1 0,0 0,-1 0,-3 0,-1 0,-3-1,-2 1</inkml:trace>
</inkml:ink>
</file>

<file path=ppt/ink/ink279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315 584,'2'0,"-1"0,2 0,1 0,3 0,1 0,0 0,0 0,0 0,-3 0,-2 0,0 0,-2 0</inkml:trace>
</inkml:ink>
</file>

<file path=ppt/ink/ink280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349 587,'-1'0,"0"1,1 0,-1 0,1 0,0 0,-1 0,1 0,0 0,0 0,2-1,-1 0,1 0,-1 0,2 0,-1 0,0 0,0 0,0 0,1 0,-1 0,-1 0,0 0,-1-1,-2 1,0-2,1 2,-1-1,1 0,-1 0,0 0,1 1,0 0,1-1,-2 1,2-1,-1 1,0 0</inkml:trace>
</inkml:ink>
</file>

<file path=ppt/ink/ink281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354 584,'-1'0,"0"1,0 0,1 1,-3 3,0-1,1-1,1-1,-1 0,1 0,0-1,1 0,0 0,-1 0,2-1,1 0,0 0,0 0,1 0,0 0,0 0,0 0,-2 0,1 0,-2-1,0-2,-1 1,0 1,1-1,-2 0,2 1,0 0,-1 1,0-1,1 0</inkml:trace>
</inkml:ink>
</file>

<file path=ppt/ink/ink282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493 474,'-1'0,"1"1,-2 1,0 1,-2 3,1 0,-2 2,0-2,0 2,1-3,2-1,0-1,1-2,1 1,1-2,0 0,1 0,2 0,0 0,5 0,1 0,-4 0,1 0,0 0,-3 0,-2 0,-1 0,-1-2,-2-2,1 0,-2-1,0 0,0 0,0 0,1 1,-1 2,2-1,0 1,0 0,0 1,-1-1,2 1,-1 0,1 0,0 0,-1 0,1 0</inkml:trace>
</inkml:ink>
</file>

<file path=ppt/ink/ink283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488 479,'-1'-1,"-17"37,18-35,0 0,-1 0,1 0,-1 1,0-2,1 1,-1 1,1 0,-1 0,0 0,0 1,0 0,-2 1,1 0,1 0,1-2,-1-1,0-1,1 1,1-1,0 0,-1-1,2 0,0 1,-1-1,0 1,1-2,0 2,1 0,0 0,1-1,0 1,3-1,1 1,-1 0,1 0,0 0,0 0,-4 0,0 0,-3 0,0 0,-1-1,-2-1,1-1,0 2,-1-2,0 0,-2-1,1 0,-2-2,0 1,0 0,1 2,0 1,3 0,0 0,0 2</inkml:trace>
</inkml:ink>
</file>

<file path=ppt/ink/ink284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382 542,'-1'0,"0"0,-1 0,1 0,-2 0,0 0,-1 0,1 0,-1 0,1 0,1 0,-4 0,3 0,1 1,-1-1,1 0,1 0,0 1,0-1,0 0,1 1,-1-1,0 2,0-2,0 2,0-2,0 1,0-1,0 2,0-2,0 2,0-1,-1 0,1 2,-1 0,1-1,-2 0,3 0,-2-1,2 1,0-1,-1 0,1 0,0 0,-1-1,1 2,0-1,0 0,0 1,1-1,1 1,-1 0,0-1,0 0,0-1,0 0,-1 1,1-1,0 0,1 1,0 0,0 0,1-1,1 0,-1 1,0 0,1-1,-1 0,0 0,-1 0,-1 0,1 0,-1 0,1 0,0 0,-1 0,1 0,0-1,0 0,-1 1,1-1,-1 0,0 0,0 0,0 0,-1 0,1 0,0 0,-1-1,2 1,-2-1,0 0,1 0,-1-1,0 1,0 0,0 1,-1-3,-1 3,1 0,-1-3,-1 3,2 0,0 0,0 1,0-1,0 1</inkml:trace>
</inkml:ink>
</file>

<file path=ppt/ink/ink285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377 591,'-1'0,"1"1,-1 1,0 0,0 0,0-1,0 2,-1-1,2 0,-1 0,-1-2,2 1,0 1,-1-2,2 0,1 0,0 0,-1 0,1 0,0 0,-1 0,0 0,1 0,0 0,0 0,1 0,-1 0,0-1,-1 1,-1-1,-1 0,0 0,-1-1,0 1,0-2,0 2,0-3,-1 1,1-1,0 2,1-1,0 2,1 0</inkml:trace>
</inkml:ink>
</file>

<file path=ppt/ink/ink286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706 277,'0'-1</inkml:trace>
</inkml:ink>
</file>

<file path=ppt/ink/ink287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684 384,'-2'-1,"1"0,-1 0,1 1,0-1,0 1,1-1,-1 1,0 0,0 0,1-1,-1 1,0 0,0 0,0 1,-1-1,1 2,0 1,-1 0,0 1,2-1,0 2,-1-1,1 0,0-2,0 2,3-1,-2-1,0 0,1-2,-2 1,1-1,0 0,0 0,0 0,0 0,1 0,0-1,1-1,1-2,-1 2,1-3,-2 1,0 1,-1 1,0 1,-1 0,0 0,-1 1,-2-2,0 0,-1-2,-4-1,-1-2</inkml:trace>
</inkml:ink>
</file>

<file path=ppt/ink/ink288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596 27,'0'1,"-2"2,1-1,-2 2,1 1,-1-1,0 3,0-1,-1 2,1-1,0-1,-1 2,2-2,-2 0,0 1,2 0,0-1,-1 0,0 1,0 0,1-1,0 0,-1 0,0 1,0 0,1 0,0 1,0-2,0 0,1-1,0 1,0-3,1 1,-1 1,0-1,-1 2,2-3,0 2,0 0,-1 2,0-3,-1 2,1 0,0 1,0-2,0 2,1-1,-1 2,1-1,0-2,0 2,0-1,0 0,0-2,0 1,0 1,0 1,0-1,0 2,0 0,0 0,1 3,0-3,2 2,-2-3,0 2,1-2,-1 0,1 0,-1-1,2 1,0-1,-1 1,-1-1,2 0,-1 1,3 0,-4 0,0-2,3 3,0-2,-2 1,0-1,0-2,-1 0,1-1,-1 1,0-2,2 1,-3 2,4-3,-4 2,3 0,-3-3,2 2,-1-2,0 0,-1 0,1 0,-1 0,1-1,0 1,-1 0,0 0,1-1,0 1</inkml:trace>
</inkml:ink>
</file>

<file path=ppt/ink/ink289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702 339,'-1'0,"0"0,0 0,-3 0,1 0,-1 0,1 0,0 2,1-1,0 0,-2 3,3-1,0 0,1 2,-1-1,1-1,1 0,1 0,0-1,3 1,-1-2,0 0,1 0,-1-1,-1 0,1 0,-3 0,1-1,-2 0,0 0,1 0,-1-1,0 0,0 1,0 0,0 0,0-1,-4-2</inkml:trace>
</inkml:ink>
</file>

<file path=ppt/ink/ink290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626 133,'-1'0,"-2"0,-3 3,0 1,-1-1,0 2,0 1,0-1,-2 1,2-1,1 3,0 1,-1 2,0 0,-2 4,-2 3,-1 4,4-5,-1 1,6-2,0-2,3-1,0-1,2-1,2-2,0 2,1-2,0-1,-1 2,2 0,-1 0,3-3,-3 3,3-1,-2-2,2-1,-3-1,-1-3,0 1,-3-2,0-1,-1 1,1 0,0-1,0 0,1 0,0 1,-1-1,1 0,4-1,2-1,4-1,-1-2,6 2,3-4,2-1,-7 2,-2-1,-4 2,-3-3,-2 0,-3-3,0-1,-1-3,0 2,0-3,0-1,0-2,0 4,-1-2,-2 0,1 3,-1 2,-2 1,1-3,-2 2,-1-1,3 3,-1 4,1 0,-1 2,3 1,0 1,2 1,-1 1</inkml:trace>
</inkml:ink>
</file>

<file path=ppt/ink/ink291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840 431,'-6'-1,"2"0,-3 0,-2 1,-3 0,-3 0,-5 0,-1 3,6 4,2 0,6 0,2 1,3-1,2 1,5 18,3-16,-2-2,4 0,1 0,4-2,2 2,3-1,2-1,-5-5,-1-1,1 0,-1-3,-3 0,-4-2,-4 1,-1-1,-4 1,0-3,0 0,-3-2,-1-1,-3 2,2 1,0 3,-1-1,2 2,-1 1,2 2,1-1,0 1,1 0,1-1,-1 1,0-2,-5-6</inkml:trace>
</inkml:ink>
</file>

<file path=ppt/ink/ink292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801 203,'-1'0,"0"0,-1 1,-1 1,-2 1,0 2,-1 1,2-1,0 2,-1 3,4 3,0 0,1 2,5 1,8 10,-2-10,7-1,2-5,-3-5,-4-2,6-2,-5-1,-1-5,-2-3,-2 3,-4-5,3 3,-5-3,-1 0,0 1,-2-2,0 2,-1 1,-2 0,1 3,0 1,0 0,-3 0,1 1,1 1,-3-1,0 0,2 2,-2 0,0 0,2 1,1 0,0 0,2 0,0 0</inkml:trace>
</inkml:ink>
</file>

<file path=ppt/ink/ink293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679 311,'0'-1,"-1"1,-1 0,0-1,-2 0,-2-1,-3 1,-2-1,-3-1,-1 0,1 3,-1-1,3 1,0 0,4 0,0 2,1 0,1 0,0 2,0-1,1 0,0 3,0 0,1 3,1 2,-1-2,1 4,3-2,-1-1,1-2,0-3,1 1,3-2,-2 0,6 1,-1 0,4-2,8-1,-7 0,1-2,5 0,7 0,-4-3,3-3,0 0,-4 1,-3-4,-6 4,-3 0,-5 1,-1 3,-1-2,-1 2,0 0,0 0,-2 1</inkml:trace>
</inkml:ink>
</file>

<file path=ppt/ink/ink294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517 399,'7'1,"-4"-1,0 0,1 0,3 0,1 0,5 0,5 0,7-1,11-1,0 0,-4 2,4-1,-11-1,-10 2,-7 0,-5 0,-2 0,-1-1,-2 1</inkml:trace>
</inkml:ink>
</file>

<file path=ppt/ink/ink295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517 365,'1'0,"0"0,2 0,1 0,2 0,4 0,1 0,5 0,9 0,5 0,43 0,-38 0,1 0,-17 0,-6 0,-6 0,-6 0,-2 0,-3-1</inkml:trace>
</inkml:ink>
</file>

<file path=ppt/ink/ink296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568 323,'0'-1,"-1"1,0 0,-2 0,0 0,-1 1,-2 0,-1 3,0-1,2 0,2 1,0 0,2-2,1 1,0 0,0 1,3 1,5 0,1-2,9 2,-3-2,5-3,-1 0,-1-3,-5-2,-5 0,-2 1,-4-1,0 3,-2-1,0 0,0-2,-1 3,-2-3,0 3,-1-2,-3 0,0 1,-3 0,-2-1,1 2,-2 1,-2 1,3 0,0 4,1-1,6 1,3-2,1-1,1 0,0 0,1-1,-1 1,1-1</inkml:trace>
</inkml:ink>
</file>

<file path=ppt/ink/ink297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615 406,'2'0,"3"0,1 0,1 0,1-1,-2 1,-2 0,-2 0,-1 0</inkml:trace>
</inkml:ink>
</file>

<file path=ppt/ink/ink298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660 277,'-1'0,"0"0,-5-2,-3 2,-3-2,0 2,-1 0,1 0,-2 0,2 1,2 0,0 4,1-1,5-1,-1 0,1 0,1 2,0-1,0 4,1-4,1-1,1 1,0 2,0-1,4 8,0-7,0 3,3-3,0 0,3 2,3-1,-1-1,2-1,0 0,4-2,-1-3,25-2,-24-1,-6-1,0-3,-4 2,-4 0,-1 0,-1 0,-1-2,0 0,-1-1,0 1,0-1,-3 1,-1 0,1 1,-1 1,-1 2,2 0,0 2,0-1,1 2,0-2,-2 1,1 1,-2 0,-2 0,2 0,2 0,1 0</inkml:trace>
</inkml:ink>
</file>

<file path=ppt/ink/ink299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4-03T11:53:10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639 376,'0'1,"0"0,-2 1,2 0,-3 3,-1 1,0 1,0 0,-2 2,2-2,1-1,1-3,0 0,3-3,1 0,2 0,2 0,0 0,2 0,-1 0,0 0,-2 0,0-1,-4 1,0 0,0 0,-1-1,0 0,0 0,0 0,1 1,-1-1,0 0,0-1,0 0,0 1,-1-2,-2 1,-1-2,-1-1,-3 0,5 2,-1 2,4 0,-1 1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1AC49D05-6128-4D0D-A32A-06A5E73B386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5849F42C-2DAE-424C-A4B8-3140182C3E9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6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D0DACE-38E0-42D2-9336-2B707D34BC6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6" Type="http://schemas.openxmlformats.org/officeDocument/2006/relationships/tags" Target="../tags/tag10.xml"/><Relationship Id="rId5" Type="http://schemas.openxmlformats.org/officeDocument/2006/relationships/tags" Target="../tags/tag9.xml"/><Relationship Id="rId4" Type="http://schemas.openxmlformats.org/officeDocument/2006/relationships/tags" Target="../tags/tag8.xml"/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6" Type="http://schemas.openxmlformats.org/officeDocument/2006/relationships/tags" Target="../tags/tag15.xml"/><Relationship Id="rId5" Type="http://schemas.openxmlformats.org/officeDocument/2006/relationships/tags" Target="../tags/tag14.xml"/><Relationship Id="rId4" Type="http://schemas.openxmlformats.org/officeDocument/2006/relationships/tags" Target="../tags/tag13.xml"/><Relationship Id="rId3" Type="http://schemas.openxmlformats.org/officeDocument/2006/relationships/tags" Target="../tags/tag12.xml"/><Relationship Id="rId2" Type="http://schemas.openxmlformats.org/officeDocument/2006/relationships/tags" Target="../tags/tag11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7" Type="http://schemas.openxmlformats.org/officeDocument/2006/relationships/tags" Target="../tags/tag21.xml"/><Relationship Id="rId6" Type="http://schemas.openxmlformats.org/officeDocument/2006/relationships/tags" Target="../tags/tag20.xml"/><Relationship Id="rId5" Type="http://schemas.openxmlformats.org/officeDocument/2006/relationships/tags" Target="../tags/tag19.xml"/><Relationship Id="rId4" Type="http://schemas.openxmlformats.org/officeDocument/2006/relationships/tags" Target="../tags/tag18.xml"/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9" Type="http://schemas.openxmlformats.org/officeDocument/2006/relationships/tags" Target="../tags/tag29.xml"/><Relationship Id="rId8" Type="http://schemas.openxmlformats.org/officeDocument/2006/relationships/tags" Target="../tags/tag28.xml"/><Relationship Id="rId7" Type="http://schemas.openxmlformats.org/officeDocument/2006/relationships/tags" Target="../tags/tag27.xml"/><Relationship Id="rId6" Type="http://schemas.openxmlformats.org/officeDocument/2006/relationships/tags" Target="../tags/tag26.xml"/><Relationship Id="rId5" Type="http://schemas.openxmlformats.org/officeDocument/2006/relationships/tags" Target="../tags/tag25.xml"/><Relationship Id="rId4" Type="http://schemas.openxmlformats.org/officeDocument/2006/relationships/tags" Target="../tags/tag24.xml"/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5" Type="http://schemas.openxmlformats.org/officeDocument/2006/relationships/tags" Target="../tags/tag33.xml"/><Relationship Id="rId4" Type="http://schemas.openxmlformats.org/officeDocument/2006/relationships/tags" Target="../tags/tag32.xml"/><Relationship Id="rId3" Type="http://schemas.openxmlformats.org/officeDocument/2006/relationships/tags" Target="../tags/tag31.xml"/><Relationship Id="rId2" Type="http://schemas.openxmlformats.org/officeDocument/2006/relationships/tags" Target="../tags/tag30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4" Type="http://schemas.openxmlformats.org/officeDocument/2006/relationships/tags" Target="../tags/tag36.xml"/><Relationship Id="rId3" Type="http://schemas.openxmlformats.org/officeDocument/2006/relationships/tags" Target="../tags/tag35.xml"/><Relationship Id="rId2" Type="http://schemas.openxmlformats.org/officeDocument/2006/relationships/tags" Target="../tags/tag34.xm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7" Type="http://schemas.openxmlformats.org/officeDocument/2006/relationships/tags" Target="../tags/tag42.xml"/><Relationship Id="rId6" Type="http://schemas.openxmlformats.org/officeDocument/2006/relationships/tags" Target="../tags/tag41.xml"/><Relationship Id="rId5" Type="http://schemas.openxmlformats.org/officeDocument/2006/relationships/tags" Target="../tags/tag40.xml"/><Relationship Id="rId4" Type="http://schemas.openxmlformats.org/officeDocument/2006/relationships/tags" Target="../tags/tag39.xml"/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6" Type="http://schemas.openxmlformats.org/officeDocument/2006/relationships/tags" Target="../tags/tag47.xml"/><Relationship Id="rId5" Type="http://schemas.openxmlformats.org/officeDocument/2006/relationships/tags" Target="../tags/tag46.xml"/><Relationship Id="rId4" Type="http://schemas.openxmlformats.org/officeDocument/2006/relationships/tags" Target="../tags/tag45.xml"/><Relationship Id="rId3" Type="http://schemas.openxmlformats.org/officeDocument/2006/relationships/tags" Target="../tags/tag44.xml"/><Relationship Id="rId2" Type="http://schemas.openxmlformats.org/officeDocument/2006/relationships/tags" Target="../tags/tag43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5" Type="http://schemas.openxmlformats.org/officeDocument/2006/relationships/tags" Target="../tags/tag51.xml"/><Relationship Id="rId4" Type="http://schemas.openxmlformats.org/officeDocument/2006/relationships/tags" Target="../tags/tag50.xml"/><Relationship Id="rId3" Type="http://schemas.openxmlformats.org/officeDocument/2006/relationships/tags" Target="../tags/tag49.xml"/><Relationship Id="rId2" Type="http://schemas.openxmlformats.org/officeDocument/2006/relationships/tags" Target="../tags/tag48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5" Type="http://schemas.openxmlformats.org/officeDocument/2006/relationships/tags" Target="../tags/tag55.xml"/><Relationship Id="rId4" Type="http://schemas.openxmlformats.org/officeDocument/2006/relationships/tags" Target="../tags/tag54.xml"/><Relationship Id="rId3" Type="http://schemas.openxmlformats.org/officeDocument/2006/relationships/tags" Target="../tags/tag53.xml"/><Relationship Id="rId2" Type="http://schemas.openxmlformats.org/officeDocument/2006/relationships/tags" Target="../tags/tag52.xm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2"/>
            </p:custDataLst>
          </p:nvPr>
        </p:nvSpPr>
        <p:spPr>
          <a:xfrm>
            <a:off x="669882" y="2588281"/>
            <a:ext cx="10852237" cy="899167"/>
          </a:xfrm>
        </p:spPr>
        <p:txBody>
          <a:bodyPr lIns="101600" tIns="38100" rIns="25400" bIns="38100" anchor="t" anchorCtr="0">
            <a:noAutofit/>
          </a:bodyPr>
          <a:lstStyle>
            <a:lvl1pPr algn="ctr">
              <a:defRPr sz="5400" b="0" spc="6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3"/>
            </p:custDataLst>
          </p:nvPr>
        </p:nvSpPr>
        <p:spPr>
          <a:xfrm>
            <a:off x="669882" y="3566160"/>
            <a:ext cx="10852237" cy="950984"/>
          </a:xfrm>
        </p:spPr>
        <p:txBody>
          <a:bodyPr lIns="101600" tIns="38100" rIns="76200" bIns="38100">
            <a:noAutofit/>
          </a:bodyPr>
          <a:lstStyle>
            <a:lvl1pPr marL="0" indent="0" algn="ctr" eaLnBrk="1" fontAlgn="auto" latinLnBrk="0" hangingPunct="1">
              <a:lnSpc>
                <a:spcPct val="100000"/>
              </a:lnSpc>
              <a:buNone/>
              <a:defRPr sz="2400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单击此处编辑副标题</a:t>
            </a:r>
            <a:endParaRPr lang="zh-CN" altLang="en-US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669882" y="1296000"/>
            <a:ext cx="10852237" cy="5041355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930" y="3808730"/>
            <a:ext cx="10852237" cy="624845"/>
          </a:xfrm>
        </p:spPr>
        <p:txBody>
          <a:bodyPr lIns="101600" tIns="38100" rIns="63500" bIns="38100" anchor="t" anchorCtr="0">
            <a:noAutofit/>
          </a:bodyPr>
          <a:lstStyle>
            <a:lvl1pPr>
              <a:defRPr sz="3600" b="0" u="none" strike="noStrike" kern="1200" cap="none" spc="300" normalizeH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669925" y="4511675"/>
            <a:ext cx="10852237" cy="1077985"/>
          </a:xfrm>
        </p:spPr>
        <p:txBody>
          <a:bodyPr lIns="101600" tIns="38100" rIns="76200" bIns="38100">
            <a:noAutofit/>
          </a:bodyPr>
          <a:lstStyle>
            <a:lvl1pPr marL="0" indent="0" eaLnBrk="1" fontAlgn="auto" latinLnBrk="0" hangingPunct="1">
              <a:buNone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669930" y="1296000"/>
            <a:ext cx="5283242" cy="5040000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238877" y="1296000"/>
            <a:ext cx="5283242" cy="5040000"/>
          </a:xfrm>
        </p:spPr>
        <p:txBody>
          <a:bodyPr>
            <a:noAutofit/>
          </a:bodyPr>
          <a:lstStyle>
            <a:lvl1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669930" y="1296000"/>
            <a:ext cx="5283242" cy="381003"/>
          </a:xfrm>
        </p:spPr>
        <p:txBody>
          <a:bodyPr lIns="101600" tIns="38100" rIns="76200" bIns="38100" anchor="t" anchorCtr="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2000" b="1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69925" y="1789043"/>
            <a:ext cx="5283200" cy="4552234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6235750" y="1296000"/>
            <a:ext cx="5283242" cy="381003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20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235750" y="1789043"/>
            <a:ext cx="5283242" cy="4552234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669930" y="1296000"/>
            <a:ext cx="5283242" cy="5040000"/>
          </a:xfrm>
        </p:spPr>
        <p:txBody>
          <a:bodyPr vert="horz" lIns="101600" tIns="0" rIns="82550" bIns="0"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6238925" y="1296000"/>
            <a:ext cx="5283242" cy="50400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10571135" y="952508"/>
            <a:ext cx="950984" cy="5388907"/>
          </a:xfrm>
        </p:spPr>
        <p:txBody>
          <a:bodyPr vert="eaVert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669925" y="952500"/>
            <a:ext cx="9828101" cy="5388907"/>
          </a:xfrm>
        </p:spPr>
        <p:txBody>
          <a:bodyPr vert="eaVert"/>
          <a:lstStyle>
            <a:lvl1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669930" y="952508"/>
            <a:ext cx="10852237" cy="5040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669882" y="2588281"/>
            <a:ext cx="10852237" cy="899167"/>
          </a:xfrm>
        </p:spPr>
        <p:txBody>
          <a:bodyPr vert="horz" lIns="101600" tIns="38100" rIns="25400" bIns="38100" rtlCol="0" anchor="t" anchorCtr="0">
            <a:no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5400" b="0" i="0" u="none" strike="noStrike" kern="1200" cap="none" spc="600" normalizeH="0" baseline="0" noProof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8" Type="http://schemas.openxmlformats.org/officeDocument/2006/relationships/theme" Target="../theme/theme1.xml"/><Relationship Id="rId17" Type="http://schemas.openxmlformats.org/officeDocument/2006/relationships/tags" Target="../tags/tag61.xml"/><Relationship Id="rId16" Type="http://schemas.openxmlformats.org/officeDocument/2006/relationships/tags" Target="../tags/tag60.xml"/><Relationship Id="rId15" Type="http://schemas.openxmlformats.org/officeDocument/2006/relationships/tags" Target="../tags/tag59.xml"/><Relationship Id="rId14" Type="http://schemas.openxmlformats.org/officeDocument/2006/relationships/tags" Target="../tags/tag58.xml"/><Relationship Id="rId13" Type="http://schemas.openxmlformats.org/officeDocument/2006/relationships/tags" Target="../tags/tag57.xml"/><Relationship Id="rId12" Type="http://schemas.openxmlformats.org/officeDocument/2006/relationships/tags" Target="../tags/tag56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FF"/>
            </a:gs>
            <a:gs pos="100000">
              <a:srgbClr val="DCDCD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669882" y="432000"/>
            <a:ext cx="10852237" cy="648000"/>
          </a:xfrm>
          <a:prstGeom prst="rect">
            <a:avLst/>
          </a:prstGeom>
        </p:spPr>
        <p:txBody>
          <a:bodyPr vert="horz" lIns="101600" tIns="38100" rIns="76200" bIns="38100" rtlCol="0" anchor="ctr" anchorCtr="0">
            <a:no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669882" y="1296000"/>
            <a:ext cx="10852237" cy="5040000"/>
          </a:xfrm>
          <a:prstGeom prst="rect">
            <a:avLst/>
          </a:prstGeo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4"/>
            </p:custDataLst>
          </p:nvPr>
        </p:nvSpPr>
        <p:spPr>
          <a:xfrm>
            <a:off x="879742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5"/>
            </p:custDataLst>
          </p:nvPr>
        </p:nvSpPr>
        <p:spPr>
          <a:xfrm>
            <a:off x="4116000" y="6349833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6"/>
            </p:custDataLst>
          </p:nvPr>
        </p:nvSpPr>
        <p:spPr>
          <a:xfrm>
            <a:off x="8610600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KSO_TEMPLATE" hidden="1"/>
          <p:cNvSpPr/>
          <p:nvPr>
            <p:custDataLst>
              <p:tags r:id="rId17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2800" b="1" u="none" strike="noStrike" kern="1200" cap="none" spc="200" normalizeH="0">
          <a:solidFill>
            <a:schemeClr val="tx1"/>
          </a:solidFill>
          <a:uFillTx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1pPr>
      <a:lvl2pPr marL="6858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2pPr>
      <a:lvl3pPr marL="11430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3pPr>
      <a:lvl4pPr marL="16002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4pPr>
      <a:lvl5pPr marL="20574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7.xml"/><Relationship Id="rId3" Type="http://schemas.openxmlformats.org/officeDocument/2006/relationships/tags" Target="../tags/tag64.xml"/><Relationship Id="rId2" Type="http://schemas.openxmlformats.org/officeDocument/2006/relationships/tags" Target="../tags/tag63.xml"/><Relationship Id="rId1" Type="http://schemas.openxmlformats.org/officeDocument/2006/relationships/tags" Target="../tags/tag62.xml"/></Relationships>
</file>

<file path=ppt/slides/_rels/slide2.xml.rels><?xml version="1.0" encoding="UTF-8" standalone="yes"?>
<Relationships xmlns="http://schemas.openxmlformats.org/package/2006/relationships"><Relationship Id="rId99" Type="http://schemas.openxmlformats.org/officeDocument/2006/relationships/customXml" Target="../ink/ink50.xml"/><Relationship Id="rId98" Type="http://schemas.openxmlformats.org/officeDocument/2006/relationships/image" Target="../media/image49.png"/><Relationship Id="rId97" Type="http://schemas.openxmlformats.org/officeDocument/2006/relationships/customXml" Target="../ink/ink49.xml"/><Relationship Id="rId96" Type="http://schemas.openxmlformats.org/officeDocument/2006/relationships/image" Target="../media/image48.png"/><Relationship Id="rId95" Type="http://schemas.openxmlformats.org/officeDocument/2006/relationships/customXml" Target="../ink/ink48.xml"/><Relationship Id="rId94" Type="http://schemas.openxmlformats.org/officeDocument/2006/relationships/image" Target="../media/image47.png"/><Relationship Id="rId93" Type="http://schemas.openxmlformats.org/officeDocument/2006/relationships/customXml" Target="../ink/ink47.xml"/><Relationship Id="rId92" Type="http://schemas.openxmlformats.org/officeDocument/2006/relationships/image" Target="../media/image46.png"/><Relationship Id="rId91" Type="http://schemas.openxmlformats.org/officeDocument/2006/relationships/customXml" Target="../ink/ink46.xml"/><Relationship Id="rId90" Type="http://schemas.openxmlformats.org/officeDocument/2006/relationships/image" Target="../media/image45.png"/><Relationship Id="rId9" Type="http://schemas.openxmlformats.org/officeDocument/2006/relationships/customXml" Target="../ink/ink5.xml"/><Relationship Id="rId89" Type="http://schemas.openxmlformats.org/officeDocument/2006/relationships/customXml" Target="../ink/ink45.xml"/><Relationship Id="rId88" Type="http://schemas.openxmlformats.org/officeDocument/2006/relationships/image" Target="../media/image44.png"/><Relationship Id="rId87" Type="http://schemas.openxmlformats.org/officeDocument/2006/relationships/customXml" Target="../ink/ink44.xml"/><Relationship Id="rId86" Type="http://schemas.openxmlformats.org/officeDocument/2006/relationships/image" Target="../media/image43.png"/><Relationship Id="rId85" Type="http://schemas.openxmlformats.org/officeDocument/2006/relationships/customXml" Target="../ink/ink43.xml"/><Relationship Id="rId84" Type="http://schemas.openxmlformats.org/officeDocument/2006/relationships/image" Target="../media/image42.png"/><Relationship Id="rId83" Type="http://schemas.openxmlformats.org/officeDocument/2006/relationships/customXml" Target="../ink/ink42.xml"/><Relationship Id="rId82" Type="http://schemas.openxmlformats.org/officeDocument/2006/relationships/image" Target="../media/image41.png"/><Relationship Id="rId81" Type="http://schemas.openxmlformats.org/officeDocument/2006/relationships/customXml" Target="../ink/ink41.xml"/><Relationship Id="rId80" Type="http://schemas.openxmlformats.org/officeDocument/2006/relationships/image" Target="../media/image40.png"/><Relationship Id="rId8" Type="http://schemas.openxmlformats.org/officeDocument/2006/relationships/image" Target="../media/image4.png"/><Relationship Id="rId79" Type="http://schemas.openxmlformats.org/officeDocument/2006/relationships/customXml" Target="../ink/ink40.xml"/><Relationship Id="rId78" Type="http://schemas.openxmlformats.org/officeDocument/2006/relationships/image" Target="../media/image39.png"/><Relationship Id="rId77" Type="http://schemas.openxmlformats.org/officeDocument/2006/relationships/customXml" Target="../ink/ink39.xml"/><Relationship Id="rId76" Type="http://schemas.openxmlformats.org/officeDocument/2006/relationships/image" Target="../media/image38.png"/><Relationship Id="rId75" Type="http://schemas.openxmlformats.org/officeDocument/2006/relationships/customXml" Target="../ink/ink38.xml"/><Relationship Id="rId74" Type="http://schemas.openxmlformats.org/officeDocument/2006/relationships/image" Target="../media/image37.png"/><Relationship Id="rId73" Type="http://schemas.openxmlformats.org/officeDocument/2006/relationships/customXml" Target="../ink/ink37.xml"/><Relationship Id="rId72" Type="http://schemas.openxmlformats.org/officeDocument/2006/relationships/image" Target="../media/image36.png"/><Relationship Id="rId71" Type="http://schemas.openxmlformats.org/officeDocument/2006/relationships/customXml" Target="../ink/ink36.xml"/><Relationship Id="rId70" Type="http://schemas.openxmlformats.org/officeDocument/2006/relationships/image" Target="../media/image35.png"/><Relationship Id="rId7" Type="http://schemas.openxmlformats.org/officeDocument/2006/relationships/customXml" Target="../ink/ink4.xml"/><Relationship Id="rId69" Type="http://schemas.openxmlformats.org/officeDocument/2006/relationships/customXml" Target="../ink/ink35.xml"/><Relationship Id="rId68" Type="http://schemas.openxmlformats.org/officeDocument/2006/relationships/image" Target="../media/image34.png"/><Relationship Id="rId67" Type="http://schemas.openxmlformats.org/officeDocument/2006/relationships/customXml" Target="../ink/ink34.xml"/><Relationship Id="rId66" Type="http://schemas.openxmlformats.org/officeDocument/2006/relationships/image" Target="../media/image33.png"/><Relationship Id="rId65" Type="http://schemas.openxmlformats.org/officeDocument/2006/relationships/customXml" Target="../ink/ink33.xml"/><Relationship Id="rId64" Type="http://schemas.openxmlformats.org/officeDocument/2006/relationships/image" Target="../media/image32.png"/><Relationship Id="rId63" Type="http://schemas.openxmlformats.org/officeDocument/2006/relationships/customXml" Target="../ink/ink32.xml"/><Relationship Id="rId62" Type="http://schemas.openxmlformats.org/officeDocument/2006/relationships/image" Target="../media/image31.png"/><Relationship Id="rId61" Type="http://schemas.openxmlformats.org/officeDocument/2006/relationships/customXml" Target="../ink/ink31.xml"/><Relationship Id="rId60" Type="http://schemas.openxmlformats.org/officeDocument/2006/relationships/image" Target="../media/image30.png"/><Relationship Id="rId6" Type="http://schemas.openxmlformats.org/officeDocument/2006/relationships/image" Target="../media/image3.png"/><Relationship Id="rId59" Type="http://schemas.openxmlformats.org/officeDocument/2006/relationships/customXml" Target="../ink/ink30.xml"/><Relationship Id="rId58" Type="http://schemas.openxmlformats.org/officeDocument/2006/relationships/image" Target="../media/image29.png"/><Relationship Id="rId57" Type="http://schemas.openxmlformats.org/officeDocument/2006/relationships/customXml" Target="../ink/ink29.xml"/><Relationship Id="rId56" Type="http://schemas.openxmlformats.org/officeDocument/2006/relationships/image" Target="../media/image28.png"/><Relationship Id="rId55" Type="http://schemas.openxmlformats.org/officeDocument/2006/relationships/customXml" Target="../ink/ink28.xml"/><Relationship Id="rId54" Type="http://schemas.openxmlformats.org/officeDocument/2006/relationships/image" Target="../media/image27.png"/><Relationship Id="rId53" Type="http://schemas.openxmlformats.org/officeDocument/2006/relationships/customXml" Target="../ink/ink27.xml"/><Relationship Id="rId52" Type="http://schemas.openxmlformats.org/officeDocument/2006/relationships/image" Target="../media/image26.png"/><Relationship Id="rId51" Type="http://schemas.openxmlformats.org/officeDocument/2006/relationships/customXml" Target="../ink/ink26.xml"/><Relationship Id="rId50" Type="http://schemas.openxmlformats.org/officeDocument/2006/relationships/image" Target="../media/image25.png"/><Relationship Id="rId5" Type="http://schemas.openxmlformats.org/officeDocument/2006/relationships/customXml" Target="../ink/ink3.xml"/><Relationship Id="rId49" Type="http://schemas.openxmlformats.org/officeDocument/2006/relationships/customXml" Target="../ink/ink25.xml"/><Relationship Id="rId48" Type="http://schemas.openxmlformats.org/officeDocument/2006/relationships/image" Target="../media/image24.png"/><Relationship Id="rId47" Type="http://schemas.openxmlformats.org/officeDocument/2006/relationships/customXml" Target="../ink/ink24.xml"/><Relationship Id="rId46" Type="http://schemas.openxmlformats.org/officeDocument/2006/relationships/image" Target="../media/image23.png"/><Relationship Id="rId45" Type="http://schemas.openxmlformats.org/officeDocument/2006/relationships/customXml" Target="../ink/ink23.xml"/><Relationship Id="rId44" Type="http://schemas.openxmlformats.org/officeDocument/2006/relationships/image" Target="../media/image22.png"/><Relationship Id="rId43" Type="http://schemas.openxmlformats.org/officeDocument/2006/relationships/customXml" Target="../ink/ink22.xml"/><Relationship Id="rId42" Type="http://schemas.openxmlformats.org/officeDocument/2006/relationships/image" Target="../media/image21.png"/><Relationship Id="rId41" Type="http://schemas.openxmlformats.org/officeDocument/2006/relationships/customXml" Target="../ink/ink21.xml"/><Relationship Id="rId40" Type="http://schemas.openxmlformats.org/officeDocument/2006/relationships/image" Target="../media/image20.png"/><Relationship Id="rId4" Type="http://schemas.openxmlformats.org/officeDocument/2006/relationships/image" Target="../media/image2.png"/><Relationship Id="rId39" Type="http://schemas.openxmlformats.org/officeDocument/2006/relationships/customXml" Target="../ink/ink20.xml"/><Relationship Id="rId38" Type="http://schemas.openxmlformats.org/officeDocument/2006/relationships/image" Target="../media/image19.png"/><Relationship Id="rId37" Type="http://schemas.openxmlformats.org/officeDocument/2006/relationships/customXml" Target="../ink/ink19.xml"/><Relationship Id="rId36" Type="http://schemas.openxmlformats.org/officeDocument/2006/relationships/image" Target="../media/image18.png"/><Relationship Id="rId35" Type="http://schemas.openxmlformats.org/officeDocument/2006/relationships/customXml" Target="../ink/ink18.xml"/><Relationship Id="rId342" Type="http://schemas.openxmlformats.org/officeDocument/2006/relationships/slideLayout" Target="../slideLayouts/slideLayout7.xml"/><Relationship Id="rId341" Type="http://schemas.openxmlformats.org/officeDocument/2006/relationships/tags" Target="../tags/tag65.xml"/><Relationship Id="rId340" Type="http://schemas.openxmlformats.org/officeDocument/2006/relationships/image" Target="../media/image170.png"/><Relationship Id="rId34" Type="http://schemas.openxmlformats.org/officeDocument/2006/relationships/image" Target="../media/image17.png"/><Relationship Id="rId339" Type="http://schemas.openxmlformats.org/officeDocument/2006/relationships/customXml" Target="../ink/ink170.xml"/><Relationship Id="rId338" Type="http://schemas.openxmlformats.org/officeDocument/2006/relationships/image" Target="../media/image169.png"/><Relationship Id="rId337" Type="http://schemas.openxmlformats.org/officeDocument/2006/relationships/customXml" Target="../ink/ink169.xml"/><Relationship Id="rId336" Type="http://schemas.openxmlformats.org/officeDocument/2006/relationships/image" Target="../media/image168.png"/><Relationship Id="rId335" Type="http://schemas.openxmlformats.org/officeDocument/2006/relationships/customXml" Target="../ink/ink168.xml"/><Relationship Id="rId334" Type="http://schemas.openxmlformats.org/officeDocument/2006/relationships/image" Target="../media/image167.png"/><Relationship Id="rId333" Type="http://schemas.openxmlformats.org/officeDocument/2006/relationships/customXml" Target="../ink/ink167.xml"/><Relationship Id="rId332" Type="http://schemas.openxmlformats.org/officeDocument/2006/relationships/image" Target="../media/image166.png"/><Relationship Id="rId331" Type="http://schemas.openxmlformats.org/officeDocument/2006/relationships/customXml" Target="../ink/ink166.xml"/><Relationship Id="rId330" Type="http://schemas.openxmlformats.org/officeDocument/2006/relationships/image" Target="../media/image165.png"/><Relationship Id="rId33" Type="http://schemas.openxmlformats.org/officeDocument/2006/relationships/customXml" Target="../ink/ink17.xml"/><Relationship Id="rId329" Type="http://schemas.openxmlformats.org/officeDocument/2006/relationships/customXml" Target="../ink/ink165.xml"/><Relationship Id="rId328" Type="http://schemas.openxmlformats.org/officeDocument/2006/relationships/image" Target="../media/image164.png"/><Relationship Id="rId327" Type="http://schemas.openxmlformats.org/officeDocument/2006/relationships/customXml" Target="../ink/ink164.xml"/><Relationship Id="rId326" Type="http://schemas.openxmlformats.org/officeDocument/2006/relationships/image" Target="../media/image163.png"/><Relationship Id="rId325" Type="http://schemas.openxmlformats.org/officeDocument/2006/relationships/customXml" Target="../ink/ink163.xml"/><Relationship Id="rId324" Type="http://schemas.openxmlformats.org/officeDocument/2006/relationships/image" Target="../media/image162.png"/><Relationship Id="rId323" Type="http://schemas.openxmlformats.org/officeDocument/2006/relationships/customXml" Target="../ink/ink162.xml"/><Relationship Id="rId322" Type="http://schemas.openxmlformats.org/officeDocument/2006/relationships/image" Target="../media/image161.png"/><Relationship Id="rId321" Type="http://schemas.openxmlformats.org/officeDocument/2006/relationships/customXml" Target="../ink/ink161.xml"/><Relationship Id="rId320" Type="http://schemas.openxmlformats.org/officeDocument/2006/relationships/image" Target="../media/image160.png"/><Relationship Id="rId32" Type="http://schemas.openxmlformats.org/officeDocument/2006/relationships/image" Target="../media/image16.png"/><Relationship Id="rId319" Type="http://schemas.openxmlformats.org/officeDocument/2006/relationships/customXml" Target="../ink/ink160.xml"/><Relationship Id="rId318" Type="http://schemas.openxmlformats.org/officeDocument/2006/relationships/image" Target="../media/image159.png"/><Relationship Id="rId317" Type="http://schemas.openxmlformats.org/officeDocument/2006/relationships/customXml" Target="../ink/ink159.xml"/><Relationship Id="rId316" Type="http://schemas.openxmlformats.org/officeDocument/2006/relationships/image" Target="../media/image158.png"/><Relationship Id="rId315" Type="http://schemas.openxmlformats.org/officeDocument/2006/relationships/customXml" Target="../ink/ink158.xml"/><Relationship Id="rId314" Type="http://schemas.openxmlformats.org/officeDocument/2006/relationships/image" Target="../media/image157.png"/><Relationship Id="rId313" Type="http://schemas.openxmlformats.org/officeDocument/2006/relationships/customXml" Target="../ink/ink157.xml"/><Relationship Id="rId312" Type="http://schemas.openxmlformats.org/officeDocument/2006/relationships/image" Target="../media/image156.png"/><Relationship Id="rId311" Type="http://schemas.openxmlformats.org/officeDocument/2006/relationships/customXml" Target="../ink/ink156.xml"/><Relationship Id="rId310" Type="http://schemas.openxmlformats.org/officeDocument/2006/relationships/image" Target="../media/image155.png"/><Relationship Id="rId31" Type="http://schemas.openxmlformats.org/officeDocument/2006/relationships/customXml" Target="../ink/ink16.xml"/><Relationship Id="rId309" Type="http://schemas.openxmlformats.org/officeDocument/2006/relationships/customXml" Target="../ink/ink155.xml"/><Relationship Id="rId308" Type="http://schemas.openxmlformats.org/officeDocument/2006/relationships/image" Target="../media/image154.png"/><Relationship Id="rId307" Type="http://schemas.openxmlformats.org/officeDocument/2006/relationships/customXml" Target="../ink/ink154.xml"/><Relationship Id="rId306" Type="http://schemas.openxmlformats.org/officeDocument/2006/relationships/image" Target="../media/image153.png"/><Relationship Id="rId305" Type="http://schemas.openxmlformats.org/officeDocument/2006/relationships/customXml" Target="../ink/ink153.xml"/><Relationship Id="rId304" Type="http://schemas.openxmlformats.org/officeDocument/2006/relationships/image" Target="../media/image152.png"/><Relationship Id="rId303" Type="http://schemas.openxmlformats.org/officeDocument/2006/relationships/customXml" Target="../ink/ink152.xml"/><Relationship Id="rId302" Type="http://schemas.openxmlformats.org/officeDocument/2006/relationships/image" Target="../media/image151.png"/><Relationship Id="rId301" Type="http://schemas.openxmlformats.org/officeDocument/2006/relationships/customXml" Target="../ink/ink151.xml"/><Relationship Id="rId300" Type="http://schemas.openxmlformats.org/officeDocument/2006/relationships/image" Target="../media/image150.png"/><Relationship Id="rId30" Type="http://schemas.openxmlformats.org/officeDocument/2006/relationships/image" Target="../media/image15.png"/><Relationship Id="rId3" Type="http://schemas.openxmlformats.org/officeDocument/2006/relationships/customXml" Target="../ink/ink2.xml"/><Relationship Id="rId299" Type="http://schemas.openxmlformats.org/officeDocument/2006/relationships/customXml" Target="../ink/ink150.xml"/><Relationship Id="rId298" Type="http://schemas.openxmlformats.org/officeDocument/2006/relationships/image" Target="../media/image149.png"/><Relationship Id="rId297" Type="http://schemas.openxmlformats.org/officeDocument/2006/relationships/customXml" Target="../ink/ink149.xml"/><Relationship Id="rId296" Type="http://schemas.openxmlformats.org/officeDocument/2006/relationships/image" Target="../media/image148.png"/><Relationship Id="rId295" Type="http://schemas.openxmlformats.org/officeDocument/2006/relationships/customXml" Target="../ink/ink148.xml"/><Relationship Id="rId294" Type="http://schemas.openxmlformats.org/officeDocument/2006/relationships/image" Target="../media/image147.png"/><Relationship Id="rId293" Type="http://schemas.openxmlformats.org/officeDocument/2006/relationships/customXml" Target="../ink/ink147.xml"/><Relationship Id="rId292" Type="http://schemas.openxmlformats.org/officeDocument/2006/relationships/image" Target="../media/image146.png"/><Relationship Id="rId291" Type="http://schemas.openxmlformats.org/officeDocument/2006/relationships/customXml" Target="../ink/ink146.xml"/><Relationship Id="rId290" Type="http://schemas.openxmlformats.org/officeDocument/2006/relationships/image" Target="../media/image145.png"/><Relationship Id="rId29" Type="http://schemas.openxmlformats.org/officeDocument/2006/relationships/customXml" Target="../ink/ink15.xml"/><Relationship Id="rId289" Type="http://schemas.openxmlformats.org/officeDocument/2006/relationships/customXml" Target="../ink/ink145.xml"/><Relationship Id="rId288" Type="http://schemas.openxmlformats.org/officeDocument/2006/relationships/image" Target="../media/image144.png"/><Relationship Id="rId287" Type="http://schemas.openxmlformats.org/officeDocument/2006/relationships/customXml" Target="../ink/ink144.xml"/><Relationship Id="rId286" Type="http://schemas.openxmlformats.org/officeDocument/2006/relationships/image" Target="../media/image143.png"/><Relationship Id="rId285" Type="http://schemas.openxmlformats.org/officeDocument/2006/relationships/customXml" Target="../ink/ink143.xml"/><Relationship Id="rId284" Type="http://schemas.openxmlformats.org/officeDocument/2006/relationships/image" Target="../media/image142.png"/><Relationship Id="rId283" Type="http://schemas.openxmlformats.org/officeDocument/2006/relationships/customXml" Target="../ink/ink142.xml"/><Relationship Id="rId282" Type="http://schemas.openxmlformats.org/officeDocument/2006/relationships/image" Target="../media/image141.png"/><Relationship Id="rId281" Type="http://schemas.openxmlformats.org/officeDocument/2006/relationships/customXml" Target="../ink/ink141.xml"/><Relationship Id="rId280" Type="http://schemas.openxmlformats.org/officeDocument/2006/relationships/image" Target="../media/image140.png"/><Relationship Id="rId28" Type="http://schemas.openxmlformats.org/officeDocument/2006/relationships/image" Target="../media/image14.png"/><Relationship Id="rId279" Type="http://schemas.openxmlformats.org/officeDocument/2006/relationships/customXml" Target="../ink/ink140.xml"/><Relationship Id="rId278" Type="http://schemas.openxmlformats.org/officeDocument/2006/relationships/image" Target="../media/image139.png"/><Relationship Id="rId277" Type="http://schemas.openxmlformats.org/officeDocument/2006/relationships/customXml" Target="../ink/ink139.xml"/><Relationship Id="rId276" Type="http://schemas.openxmlformats.org/officeDocument/2006/relationships/image" Target="../media/image138.png"/><Relationship Id="rId275" Type="http://schemas.openxmlformats.org/officeDocument/2006/relationships/customXml" Target="../ink/ink138.xml"/><Relationship Id="rId274" Type="http://schemas.openxmlformats.org/officeDocument/2006/relationships/image" Target="../media/image137.png"/><Relationship Id="rId273" Type="http://schemas.openxmlformats.org/officeDocument/2006/relationships/customXml" Target="../ink/ink137.xml"/><Relationship Id="rId272" Type="http://schemas.openxmlformats.org/officeDocument/2006/relationships/image" Target="../media/image136.png"/><Relationship Id="rId271" Type="http://schemas.openxmlformats.org/officeDocument/2006/relationships/customXml" Target="../ink/ink136.xml"/><Relationship Id="rId270" Type="http://schemas.openxmlformats.org/officeDocument/2006/relationships/image" Target="../media/image135.png"/><Relationship Id="rId27" Type="http://schemas.openxmlformats.org/officeDocument/2006/relationships/customXml" Target="../ink/ink14.xml"/><Relationship Id="rId269" Type="http://schemas.openxmlformats.org/officeDocument/2006/relationships/customXml" Target="../ink/ink135.xml"/><Relationship Id="rId268" Type="http://schemas.openxmlformats.org/officeDocument/2006/relationships/image" Target="../media/image134.png"/><Relationship Id="rId267" Type="http://schemas.openxmlformats.org/officeDocument/2006/relationships/customXml" Target="../ink/ink134.xml"/><Relationship Id="rId266" Type="http://schemas.openxmlformats.org/officeDocument/2006/relationships/image" Target="../media/image133.png"/><Relationship Id="rId265" Type="http://schemas.openxmlformats.org/officeDocument/2006/relationships/customXml" Target="../ink/ink133.xml"/><Relationship Id="rId264" Type="http://schemas.openxmlformats.org/officeDocument/2006/relationships/image" Target="../media/image132.png"/><Relationship Id="rId263" Type="http://schemas.openxmlformats.org/officeDocument/2006/relationships/customXml" Target="../ink/ink132.xml"/><Relationship Id="rId262" Type="http://schemas.openxmlformats.org/officeDocument/2006/relationships/image" Target="../media/image131.png"/><Relationship Id="rId261" Type="http://schemas.openxmlformats.org/officeDocument/2006/relationships/customXml" Target="../ink/ink131.xml"/><Relationship Id="rId260" Type="http://schemas.openxmlformats.org/officeDocument/2006/relationships/image" Target="../media/image130.png"/><Relationship Id="rId26" Type="http://schemas.openxmlformats.org/officeDocument/2006/relationships/image" Target="../media/image13.png"/><Relationship Id="rId259" Type="http://schemas.openxmlformats.org/officeDocument/2006/relationships/customXml" Target="../ink/ink130.xml"/><Relationship Id="rId258" Type="http://schemas.openxmlformats.org/officeDocument/2006/relationships/image" Target="../media/image129.png"/><Relationship Id="rId257" Type="http://schemas.openxmlformats.org/officeDocument/2006/relationships/customXml" Target="../ink/ink129.xml"/><Relationship Id="rId256" Type="http://schemas.openxmlformats.org/officeDocument/2006/relationships/image" Target="../media/image128.png"/><Relationship Id="rId255" Type="http://schemas.openxmlformats.org/officeDocument/2006/relationships/customXml" Target="../ink/ink128.xml"/><Relationship Id="rId254" Type="http://schemas.openxmlformats.org/officeDocument/2006/relationships/image" Target="../media/image127.png"/><Relationship Id="rId253" Type="http://schemas.openxmlformats.org/officeDocument/2006/relationships/customXml" Target="../ink/ink127.xml"/><Relationship Id="rId252" Type="http://schemas.openxmlformats.org/officeDocument/2006/relationships/image" Target="../media/image126.png"/><Relationship Id="rId251" Type="http://schemas.openxmlformats.org/officeDocument/2006/relationships/customXml" Target="../ink/ink126.xml"/><Relationship Id="rId250" Type="http://schemas.openxmlformats.org/officeDocument/2006/relationships/image" Target="../media/image125.png"/><Relationship Id="rId25" Type="http://schemas.openxmlformats.org/officeDocument/2006/relationships/customXml" Target="../ink/ink13.xml"/><Relationship Id="rId249" Type="http://schemas.openxmlformats.org/officeDocument/2006/relationships/customXml" Target="../ink/ink125.xml"/><Relationship Id="rId248" Type="http://schemas.openxmlformats.org/officeDocument/2006/relationships/image" Target="../media/image124.png"/><Relationship Id="rId247" Type="http://schemas.openxmlformats.org/officeDocument/2006/relationships/customXml" Target="../ink/ink124.xml"/><Relationship Id="rId246" Type="http://schemas.openxmlformats.org/officeDocument/2006/relationships/image" Target="../media/image123.png"/><Relationship Id="rId245" Type="http://schemas.openxmlformats.org/officeDocument/2006/relationships/customXml" Target="../ink/ink123.xml"/><Relationship Id="rId244" Type="http://schemas.openxmlformats.org/officeDocument/2006/relationships/image" Target="../media/image122.png"/><Relationship Id="rId243" Type="http://schemas.openxmlformats.org/officeDocument/2006/relationships/customXml" Target="../ink/ink122.xml"/><Relationship Id="rId242" Type="http://schemas.openxmlformats.org/officeDocument/2006/relationships/image" Target="../media/image121.png"/><Relationship Id="rId241" Type="http://schemas.openxmlformats.org/officeDocument/2006/relationships/customXml" Target="../ink/ink121.xml"/><Relationship Id="rId240" Type="http://schemas.openxmlformats.org/officeDocument/2006/relationships/image" Target="../media/image120.png"/><Relationship Id="rId24" Type="http://schemas.openxmlformats.org/officeDocument/2006/relationships/image" Target="../media/image12.png"/><Relationship Id="rId239" Type="http://schemas.openxmlformats.org/officeDocument/2006/relationships/customXml" Target="../ink/ink120.xml"/><Relationship Id="rId238" Type="http://schemas.openxmlformats.org/officeDocument/2006/relationships/image" Target="../media/image119.png"/><Relationship Id="rId237" Type="http://schemas.openxmlformats.org/officeDocument/2006/relationships/customXml" Target="../ink/ink119.xml"/><Relationship Id="rId236" Type="http://schemas.openxmlformats.org/officeDocument/2006/relationships/image" Target="../media/image118.png"/><Relationship Id="rId235" Type="http://schemas.openxmlformats.org/officeDocument/2006/relationships/customXml" Target="../ink/ink118.xml"/><Relationship Id="rId234" Type="http://schemas.openxmlformats.org/officeDocument/2006/relationships/image" Target="../media/image117.png"/><Relationship Id="rId233" Type="http://schemas.openxmlformats.org/officeDocument/2006/relationships/customXml" Target="../ink/ink117.xml"/><Relationship Id="rId232" Type="http://schemas.openxmlformats.org/officeDocument/2006/relationships/image" Target="../media/image116.png"/><Relationship Id="rId231" Type="http://schemas.openxmlformats.org/officeDocument/2006/relationships/customXml" Target="../ink/ink116.xml"/><Relationship Id="rId230" Type="http://schemas.openxmlformats.org/officeDocument/2006/relationships/image" Target="../media/image115.png"/><Relationship Id="rId23" Type="http://schemas.openxmlformats.org/officeDocument/2006/relationships/customXml" Target="../ink/ink12.xml"/><Relationship Id="rId229" Type="http://schemas.openxmlformats.org/officeDocument/2006/relationships/customXml" Target="../ink/ink115.xml"/><Relationship Id="rId228" Type="http://schemas.openxmlformats.org/officeDocument/2006/relationships/image" Target="../media/image114.png"/><Relationship Id="rId227" Type="http://schemas.openxmlformats.org/officeDocument/2006/relationships/customXml" Target="../ink/ink114.xml"/><Relationship Id="rId226" Type="http://schemas.openxmlformats.org/officeDocument/2006/relationships/image" Target="../media/image113.png"/><Relationship Id="rId225" Type="http://schemas.openxmlformats.org/officeDocument/2006/relationships/customXml" Target="../ink/ink113.xml"/><Relationship Id="rId224" Type="http://schemas.openxmlformats.org/officeDocument/2006/relationships/image" Target="../media/image112.png"/><Relationship Id="rId223" Type="http://schemas.openxmlformats.org/officeDocument/2006/relationships/customXml" Target="../ink/ink112.xml"/><Relationship Id="rId222" Type="http://schemas.openxmlformats.org/officeDocument/2006/relationships/image" Target="../media/image111.png"/><Relationship Id="rId221" Type="http://schemas.openxmlformats.org/officeDocument/2006/relationships/customXml" Target="../ink/ink111.xml"/><Relationship Id="rId220" Type="http://schemas.openxmlformats.org/officeDocument/2006/relationships/image" Target="../media/image110.png"/><Relationship Id="rId22" Type="http://schemas.openxmlformats.org/officeDocument/2006/relationships/image" Target="../media/image11.png"/><Relationship Id="rId219" Type="http://schemas.openxmlformats.org/officeDocument/2006/relationships/customXml" Target="../ink/ink110.xml"/><Relationship Id="rId218" Type="http://schemas.openxmlformats.org/officeDocument/2006/relationships/image" Target="../media/image109.png"/><Relationship Id="rId217" Type="http://schemas.openxmlformats.org/officeDocument/2006/relationships/customXml" Target="../ink/ink109.xml"/><Relationship Id="rId216" Type="http://schemas.openxmlformats.org/officeDocument/2006/relationships/image" Target="../media/image108.png"/><Relationship Id="rId215" Type="http://schemas.openxmlformats.org/officeDocument/2006/relationships/customXml" Target="../ink/ink108.xml"/><Relationship Id="rId214" Type="http://schemas.openxmlformats.org/officeDocument/2006/relationships/image" Target="../media/image107.png"/><Relationship Id="rId213" Type="http://schemas.openxmlformats.org/officeDocument/2006/relationships/customXml" Target="../ink/ink107.xml"/><Relationship Id="rId212" Type="http://schemas.openxmlformats.org/officeDocument/2006/relationships/image" Target="../media/image106.png"/><Relationship Id="rId211" Type="http://schemas.openxmlformats.org/officeDocument/2006/relationships/customXml" Target="../ink/ink106.xml"/><Relationship Id="rId210" Type="http://schemas.openxmlformats.org/officeDocument/2006/relationships/image" Target="../media/image105.png"/><Relationship Id="rId21" Type="http://schemas.openxmlformats.org/officeDocument/2006/relationships/customXml" Target="../ink/ink11.xml"/><Relationship Id="rId209" Type="http://schemas.openxmlformats.org/officeDocument/2006/relationships/customXml" Target="../ink/ink105.xml"/><Relationship Id="rId208" Type="http://schemas.openxmlformats.org/officeDocument/2006/relationships/image" Target="../media/image104.png"/><Relationship Id="rId207" Type="http://schemas.openxmlformats.org/officeDocument/2006/relationships/customXml" Target="../ink/ink104.xml"/><Relationship Id="rId206" Type="http://schemas.openxmlformats.org/officeDocument/2006/relationships/image" Target="../media/image103.png"/><Relationship Id="rId205" Type="http://schemas.openxmlformats.org/officeDocument/2006/relationships/customXml" Target="../ink/ink103.xml"/><Relationship Id="rId204" Type="http://schemas.openxmlformats.org/officeDocument/2006/relationships/image" Target="../media/image102.png"/><Relationship Id="rId203" Type="http://schemas.openxmlformats.org/officeDocument/2006/relationships/customXml" Target="../ink/ink102.xml"/><Relationship Id="rId202" Type="http://schemas.openxmlformats.org/officeDocument/2006/relationships/image" Target="../media/image101.png"/><Relationship Id="rId201" Type="http://schemas.openxmlformats.org/officeDocument/2006/relationships/customXml" Target="../ink/ink101.xml"/><Relationship Id="rId200" Type="http://schemas.openxmlformats.org/officeDocument/2006/relationships/image" Target="../media/image100.png"/><Relationship Id="rId20" Type="http://schemas.openxmlformats.org/officeDocument/2006/relationships/image" Target="../media/image10.png"/><Relationship Id="rId2" Type="http://schemas.openxmlformats.org/officeDocument/2006/relationships/image" Target="../media/image1.png"/><Relationship Id="rId199" Type="http://schemas.openxmlformats.org/officeDocument/2006/relationships/customXml" Target="../ink/ink100.xml"/><Relationship Id="rId198" Type="http://schemas.openxmlformats.org/officeDocument/2006/relationships/image" Target="../media/image99.png"/><Relationship Id="rId197" Type="http://schemas.openxmlformats.org/officeDocument/2006/relationships/customXml" Target="../ink/ink99.xml"/><Relationship Id="rId196" Type="http://schemas.openxmlformats.org/officeDocument/2006/relationships/image" Target="../media/image98.png"/><Relationship Id="rId195" Type="http://schemas.openxmlformats.org/officeDocument/2006/relationships/customXml" Target="../ink/ink98.xml"/><Relationship Id="rId194" Type="http://schemas.openxmlformats.org/officeDocument/2006/relationships/image" Target="../media/image97.png"/><Relationship Id="rId193" Type="http://schemas.openxmlformats.org/officeDocument/2006/relationships/customXml" Target="../ink/ink97.xml"/><Relationship Id="rId192" Type="http://schemas.openxmlformats.org/officeDocument/2006/relationships/image" Target="../media/image96.png"/><Relationship Id="rId191" Type="http://schemas.openxmlformats.org/officeDocument/2006/relationships/customXml" Target="../ink/ink96.xml"/><Relationship Id="rId190" Type="http://schemas.openxmlformats.org/officeDocument/2006/relationships/image" Target="../media/image95.png"/><Relationship Id="rId19" Type="http://schemas.openxmlformats.org/officeDocument/2006/relationships/customXml" Target="../ink/ink10.xml"/><Relationship Id="rId189" Type="http://schemas.openxmlformats.org/officeDocument/2006/relationships/customXml" Target="../ink/ink95.xml"/><Relationship Id="rId188" Type="http://schemas.openxmlformats.org/officeDocument/2006/relationships/image" Target="../media/image94.png"/><Relationship Id="rId187" Type="http://schemas.openxmlformats.org/officeDocument/2006/relationships/customXml" Target="../ink/ink94.xml"/><Relationship Id="rId186" Type="http://schemas.openxmlformats.org/officeDocument/2006/relationships/image" Target="../media/image93.png"/><Relationship Id="rId185" Type="http://schemas.openxmlformats.org/officeDocument/2006/relationships/customXml" Target="../ink/ink93.xml"/><Relationship Id="rId184" Type="http://schemas.openxmlformats.org/officeDocument/2006/relationships/image" Target="../media/image92.png"/><Relationship Id="rId183" Type="http://schemas.openxmlformats.org/officeDocument/2006/relationships/customXml" Target="../ink/ink92.xml"/><Relationship Id="rId182" Type="http://schemas.openxmlformats.org/officeDocument/2006/relationships/image" Target="../media/image91.png"/><Relationship Id="rId181" Type="http://schemas.openxmlformats.org/officeDocument/2006/relationships/customXml" Target="../ink/ink91.xml"/><Relationship Id="rId180" Type="http://schemas.openxmlformats.org/officeDocument/2006/relationships/image" Target="../media/image90.png"/><Relationship Id="rId18" Type="http://schemas.openxmlformats.org/officeDocument/2006/relationships/image" Target="../media/image9.png"/><Relationship Id="rId179" Type="http://schemas.openxmlformats.org/officeDocument/2006/relationships/customXml" Target="../ink/ink90.xml"/><Relationship Id="rId178" Type="http://schemas.openxmlformats.org/officeDocument/2006/relationships/image" Target="../media/image89.png"/><Relationship Id="rId177" Type="http://schemas.openxmlformats.org/officeDocument/2006/relationships/customXml" Target="../ink/ink89.xml"/><Relationship Id="rId176" Type="http://schemas.openxmlformats.org/officeDocument/2006/relationships/image" Target="../media/image88.png"/><Relationship Id="rId175" Type="http://schemas.openxmlformats.org/officeDocument/2006/relationships/customXml" Target="../ink/ink88.xml"/><Relationship Id="rId174" Type="http://schemas.openxmlformats.org/officeDocument/2006/relationships/image" Target="../media/image87.png"/><Relationship Id="rId173" Type="http://schemas.openxmlformats.org/officeDocument/2006/relationships/customXml" Target="../ink/ink87.xml"/><Relationship Id="rId172" Type="http://schemas.openxmlformats.org/officeDocument/2006/relationships/image" Target="../media/image86.png"/><Relationship Id="rId171" Type="http://schemas.openxmlformats.org/officeDocument/2006/relationships/customXml" Target="../ink/ink86.xml"/><Relationship Id="rId170" Type="http://schemas.openxmlformats.org/officeDocument/2006/relationships/image" Target="../media/image85.png"/><Relationship Id="rId17" Type="http://schemas.openxmlformats.org/officeDocument/2006/relationships/customXml" Target="../ink/ink9.xml"/><Relationship Id="rId169" Type="http://schemas.openxmlformats.org/officeDocument/2006/relationships/customXml" Target="../ink/ink85.xml"/><Relationship Id="rId168" Type="http://schemas.openxmlformats.org/officeDocument/2006/relationships/image" Target="../media/image84.png"/><Relationship Id="rId167" Type="http://schemas.openxmlformats.org/officeDocument/2006/relationships/customXml" Target="../ink/ink84.xml"/><Relationship Id="rId166" Type="http://schemas.openxmlformats.org/officeDocument/2006/relationships/image" Target="../media/image83.png"/><Relationship Id="rId165" Type="http://schemas.openxmlformats.org/officeDocument/2006/relationships/customXml" Target="../ink/ink83.xml"/><Relationship Id="rId164" Type="http://schemas.openxmlformats.org/officeDocument/2006/relationships/image" Target="../media/image82.png"/><Relationship Id="rId163" Type="http://schemas.openxmlformats.org/officeDocument/2006/relationships/customXml" Target="../ink/ink82.xml"/><Relationship Id="rId162" Type="http://schemas.openxmlformats.org/officeDocument/2006/relationships/image" Target="../media/image81.png"/><Relationship Id="rId161" Type="http://schemas.openxmlformats.org/officeDocument/2006/relationships/customXml" Target="../ink/ink81.xml"/><Relationship Id="rId160" Type="http://schemas.openxmlformats.org/officeDocument/2006/relationships/image" Target="../media/image80.png"/><Relationship Id="rId16" Type="http://schemas.openxmlformats.org/officeDocument/2006/relationships/image" Target="../media/image8.png"/><Relationship Id="rId159" Type="http://schemas.openxmlformats.org/officeDocument/2006/relationships/customXml" Target="../ink/ink80.xml"/><Relationship Id="rId158" Type="http://schemas.openxmlformats.org/officeDocument/2006/relationships/image" Target="../media/image79.png"/><Relationship Id="rId157" Type="http://schemas.openxmlformats.org/officeDocument/2006/relationships/customXml" Target="../ink/ink79.xml"/><Relationship Id="rId156" Type="http://schemas.openxmlformats.org/officeDocument/2006/relationships/image" Target="../media/image78.png"/><Relationship Id="rId155" Type="http://schemas.openxmlformats.org/officeDocument/2006/relationships/customXml" Target="../ink/ink78.xml"/><Relationship Id="rId154" Type="http://schemas.openxmlformats.org/officeDocument/2006/relationships/image" Target="../media/image77.png"/><Relationship Id="rId153" Type="http://schemas.openxmlformats.org/officeDocument/2006/relationships/customXml" Target="../ink/ink77.xml"/><Relationship Id="rId152" Type="http://schemas.openxmlformats.org/officeDocument/2006/relationships/image" Target="../media/image76.png"/><Relationship Id="rId151" Type="http://schemas.openxmlformats.org/officeDocument/2006/relationships/customXml" Target="../ink/ink76.xml"/><Relationship Id="rId150" Type="http://schemas.openxmlformats.org/officeDocument/2006/relationships/image" Target="../media/image75.png"/><Relationship Id="rId15" Type="http://schemas.openxmlformats.org/officeDocument/2006/relationships/customXml" Target="../ink/ink8.xml"/><Relationship Id="rId149" Type="http://schemas.openxmlformats.org/officeDocument/2006/relationships/customXml" Target="../ink/ink75.xml"/><Relationship Id="rId148" Type="http://schemas.openxmlformats.org/officeDocument/2006/relationships/image" Target="../media/image74.png"/><Relationship Id="rId147" Type="http://schemas.openxmlformats.org/officeDocument/2006/relationships/customXml" Target="../ink/ink74.xml"/><Relationship Id="rId146" Type="http://schemas.openxmlformats.org/officeDocument/2006/relationships/image" Target="../media/image73.png"/><Relationship Id="rId145" Type="http://schemas.openxmlformats.org/officeDocument/2006/relationships/customXml" Target="../ink/ink73.xml"/><Relationship Id="rId144" Type="http://schemas.openxmlformats.org/officeDocument/2006/relationships/image" Target="../media/image72.png"/><Relationship Id="rId143" Type="http://schemas.openxmlformats.org/officeDocument/2006/relationships/customXml" Target="../ink/ink72.xml"/><Relationship Id="rId142" Type="http://schemas.openxmlformats.org/officeDocument/2006/relationships/image" Target="../media/image71.png"/><Relationship Id="rId141" Type="http://schemas.openxmlformats.org/officeDocument/2006/relationships/customXml" Target="../ink/ink71.xml"/><Relationship Id="rId140" Type="http://schemas.openxmlformats.org/officeDocument/2006/relationships/image" Target="../media/image70.png"/><Relationship Id="rId14" Type="http://schemas.openxmlformats.org/officeDocument/2006/relationships/image" Target="../media/image7.png"/><Relationship Id="rId139" Type="http://schemas.openxmlformats.org/officeDocument/2006/relationships/customXml" Target="../ink/ink70.xml"/><Relationship Id="rId138" Type="http://schemas.openxmlformats.org/officeDocument/2006/relationships/image" Target="../media/image69.png"/><Relationship Id="rId137" Type="http://schemas.openxmlformats.org/officeDocument/2006/relationships/customXml" Target="../ink/ink69.xml"/><Relationship Id="rId136" Type="http://schemas.openxmlformats.org/officeDocument/2006/relationships/image" Target="../media/image68.png"/><Relationship Id="rId135" Type="http://schemas.openxmlformats.org/officeDocument/2006/relationships/customXml" Target="../ink/ink68.xml"/><Relationship Id="rId134" Type="http://schemas.openxmlformats.org/officeDocument/2006/relationships/image" Target="../media/image67.png"/><Relationship Id="rId133" Type="http://schemas.openxmlformats.org/officeDocument/2006/relationships/customXml" Target="../ink/ink67.xml"/><Relationship Id="rId132" Type="http://schemas.openxmlformats.org/officeDocument/2006/relationships/image" Target="../media/image66.png"/><Relationship Id="rId131" Type="http://schemas.openxmlformats.org/officeDocument/2006/relationships/customXml" Target="../ink/ink66.xml"/><Relationship Id="rId130" Type="http://schemas.openxmlformats.org/officeDocument/2006/relationships/image" Target="../media/image65.png"/><Relationship Id="rId13" Type="http://schemas.openxmlformats.org/officeDocument/2006/relationships/customXml" Target="../ink/ink7.xml"/><Relationship Id="rId129" Type="http://schemas.openxmlformats.org/officeDocument/2006/relationships/customXml" Target="../ink/ink65.xml"/><Relationship Id="rId128" Type="http://schemas.openxmlformats.org/officeDocument/2006/relationships/image" Target="../media/image64.png"/><Relationship Id="rId127" Type="http://schemas.openxmlformats.org/officeDocument/2006/relationships/customXml" Target="../ink/ink64.xml"/><Relationship Id="rId126" Type="http://schemas.openxmlformats.org/officeDocument/2006/relationships/image" Target="../media/image63.png"/><Relationship Id="rId125" Type="http://schemas.openxmlformats.org/officeDocument/2006/relationships/customXml" Target="../ink/ink63.xml"/><Relationship Id="rId124" Type="http://schemas.openxmlformats.org/officeDocument/2006/relationships/image" Target="../media/image62.png"/><Relationship Id="rId123" Type="http://schemas.openxmlformats.org/officeDocument/2006/relationships/customXml" Target="../ink/ink62.xml"/><Relationship Id="rId122" Type="http://schemas.openxmlformats.org/officeDocument/2006/relationships/image" Target="../media/image61.png"/><Relationship Id="rId121" Type="http://schemas.openxmlformats.org/officeDocument/2006/relationships/customXml" Target="../ink/ink61.xml"/><Relationship Id="rId120" Type="http://schemas.openxmlformats.org/officeDocument/2006/relationships/image" Target="../media/image60.png"/><Relationship Id="rId12" Type="http://schemas.openxmlformats.org/officeDocument/2006/relationships/image" Target="../media/image6.png"/><Relationship Id="rId119" Type="http://schemas.openxmlformats.org/officeDocument/2006/relationships/customXml" Target="../ink/ink60.xml"/><Relationship Id="rId118" Type="http://schemas.openxmlformats.org/officeDocument/2006/relationships/image" Target="../media/image59.png"/><Relationship Id="rId117" Type="http://schemas.openxmlformats.org/officeDocument/2006/relationships/customXml" Target="../ink/ink59.xml"/><Relationship Id="rId116" Type="http://schemas.openxmlformats.org/officeDocument/2006/relationships/image" Target="../media/image58.png"/><Relationship Id="rId115" Type="http://schemas.openxmlformats.org/officeDocument/2006/relationships/customXml" Target="../ink/ink58.xml"/><Relationship Id="rId114" Type="http://schemas.openxmlformats.org/officeDocument/2006/relationships/image" Target="../media/image57.png"/><Relationship Id="rId113" Type="http://schemas.openxmlformats.org/officeDocument/2006/relationships/customXml" Target="../ink/ink57.xml"/><Relationship Id="rId112" Type="http://schemas.openxmlformats.org/officeDocument/2006/relationships/image" Target="../media/image56.png"/><Relationship Id="rId111" Type="http://schemas.openxmlformats.org/officeDocument/2006/relationships/customXml" Target="../ink/ink56.xml"/><Relationship Id="rId110" Type="http://schemas.openxmlformats.org/officeDocument/2006/relationships/image" Target="../media/image55.png"/><Relationship Id="rId11" Type="http://schemas.openxmlformats.org/officeDocument/2006/relationships/customXml" Target="../ink/ink6.xml"/><Relationship Id="rId109" Type="http://schemas.openxmlformats.org/officeDocument/2006/relationships/customXml" Target="../ink/ink55.xml"/><Relationship Id="rId108" Type="http://schemas.openxmlformats.org/officeDocument/2006/relationships/image" Target="../media/image54.png"/><Relationship Id="rId107" Type="http://schemas.openxmlformats.org/officeDocument/2006/relationships/customXml" Target="../ink/ink54.xml"/><Relationship Id="rId106" Type="http://schemas.openxmlformats.org/officeDocument/2006/relationships/image" Target="../media/image53.png"/><Relationship Id="rId105" Type="http://schemas.openxmlformats.org/officeDocument/2006/relationships/customXml" Target="../ink/ink53.xml"/><Relationship Id="rId104" Type="http://schemas.openxmlformats.org/officeDocument/2006/relationships/image" Target="../media/image52.png"/><Relationship Id="rId103" Type="http://schemas.openxmlformats.org/officeDocument/2006/relationships/customXml" Target="../ink/ink52.xml"/><Relationship Id="rId102" Type="http://schemas.openxmlformats.org/officeDocument/2006/relationships/image" Target="../media/image51.png"/><Relationship Id="rId101" Type="http://schemas.openxmlformats.org/officeDocument/2006/relationships/customXml" Target="../ink/ink51.xml"/><Relationship Id="rId100" Type="http://schemas.openxmlformats.org/officeDocument/2006/relationships/image" Target="../media/image50.png"/><Relationship Id="rId10" Type="http://schemas.openxmlformats.org/officeDocument/2006/relationships/image" Target="../media/image5.png"/><Relationship Id="rId1" Type="http://schemas.openxmlformats.org/officeDocument/2006/relationships/customXml" Target="../ink/ink1.xml"/></Relationships>
</file>

<file path=ppt/slides/_rels/slide3.xml.rels><?xml version="1.0" encoding="UTF-8" standalone="yes"?>
<Relationships xmlns="http://schemas.openxmlformats.org/package/2006/relationships"><Relationship Id="rId99" Type="http://schemas.openxmlformats.org/officeDocument/2006/relationships/customXml" Target="../ink/ink220.xml"/><Relationship Id="rId98" Type="http://schemas.openxmlformats.org/officeDocument/2006/relationships/image" Target="../media/image219.png"/><Relationship Id="rId97" Type="http://schemas.openxmlformats.org/officeDocument/2006/relationships/customXml" Target="../ink/ink219.xml"/><Relationship Id="rId96" Type="http://schemas.openxmlformats.org/officeDocument/2006/relationships/image" Target="../media/image218.png"/><Relationship Id="rId95" Type="http://schemas.openxmlformats.org/officeDocument/2006/relationships/customXml" Target="../ink/ink218.xml"/><Relationship Id="rId94" Type="http://schemas.openxmlformats.org/officeDocument/2006/relationships/image" Target="../media/image217.png"/><Relationship Id="rId93" Type="http://schemas.openxmlformats.org/officeDocument/2006/relationships/customXml" Target="../ink/ink217.xml"/><Relationship Id="rId92" Type="http://schemas.openxmlformats.org/officeDocument/2006/relationships/image" Target="../media/image216.png"/><Relationship Id="rId91" Type="http://schemas.openxmlformats.org/officeDocument/2006/relationships/customXml" Target="../ink/ink216.xml"/><Relationship Id="rId90" Type="http://schemas.openxmlformats.org/officeDocument/2006/relationships/image" Target="../media/image215.png"/><Relationship Id="rId9" Type="http://schemas.openxmlformats.org/officeDocument/2006/relationships/customXml" Target="../ink/ink175.xml"/><Relationship Id="rId89" Type="http://schemas.openxmlformats.org/officeDocument/2006/relationships/customXml" Target="../ink/ink215.xml"/><Relationship Id="rId88" Type="http://schemas.openxmlformats.org/officeDocument/2006/relationships/image" Target="../media/image214.png"/><Relationship Id="rId87" Type="http://schemas.openxmlformats.org/officeDocument/2006/relationships/customXml" Target="../ink/ink214.xml"/><Relationship Id="rId86" Type="http://schemas.openxmlformats.org/officeDocument/2006/relationships/image" Target="../media/image213.png"/><Relationship Id="rId85" Type="http://schemas.openxmlformats.org/officeDocument/2006/relationships/customXml" Target="../ink/ink213.xml"/><Relationship Id="rId84" Type="http://schemas.openxmlformats.org/officeDocument/2006/relationships/image" Target="../media/image212.png"/><Relationship Id="rId83" Type="http://schemas.openxmlformats.org/officeDocument/2006/relationships/customXml" Target="../ink/ink212.xml"/><Relationship Id="rId82" Type="http://schemas.openxmlformats.org/officeDocument/2006/relationships/image" Target="../media/image211.png"/><Relationship Id="rId81" Type="http://schemas.openxmlformats.org/officeDocument/2006/relationships/customXml" Target="../ink/ink211.xml"/><Relationship Id="rId80" Type="http://schemas.openxmlformats.org/officeDocument/2006/relationships/image" Target="../media/image210.png"/><Relationship Id="rId8" Type="http://schemas.openxmlformats.org/officeDocument/2006/relationships/image" Target="../media/image174.png"/><Relationship Id="rId79" Type="http://schemas.openxmlformats.org/officeDocument/2006/relationships/customXml" Target="../ink/ink210.xml"/><Relationship Id="rId78" Type="http://schemas.openxmlformats.org/officeDocument/2006/relationships/image" Target="../media/image209.png"/><Relationship Id="rId77" Type="http://schemas.openxmlformats.org/officeDocument/2006/relationships/customXml" Target="../ink/ink209.xml"/><Relationship Id="rId76" Type="http://schemas.openxmlformats.org/officeDocument/2006/relationships/image" Target="../media/image208.png"/><Relationship Id="rId75" Type="http://schemas.openxmlformats.org/officeDocument/2006/relationships/customXml" Target="../ink/ink208.xml"/><Relationship Id="rId74" Type="http://schemas.openxmlformats.org/officeDocument/2006/relationships/image" Target="../media/image207.png"/><Relationship Id="rId73" Type="http://schemas.openxmlformats.org/officeDocument/2006/relationships/customXml" Target="../ink/ink207.xml"/><Relationship Id="rId72" Type="http://schemas.openxmlformats.org/officeDocument/2006/relationships/image" Target="../media/image206.png"/><Relationship Id="rId71" Type="http://schemas.openxmlformats.org/officeDocument/2006/relationships/customXml" Target="../ink/ink206.xml"/><Relationship Id="rId70" Type="http://schemas.openxmlformats.org/officeDocument/2006/relationships/image" Target="../media/image205.png"/><Relationship Id="rId7" Type="http://schemas.openxmlformats.org/officeDocument/2006/relationships/customXml" Target="../ink/ink174.xml"/><Relationship Id="rId69" Type="http://schemas.openxmlformats.org/officeDocument/2006/relationships/customXml" Target="../ink/ink205.xml"/><Relationship Id="rId68" Type="http://schemas.openxmlformats.org/officeDocument/2006/relationships/image" Target="../media/image204.png"/><Relationship Id="rId67" Type="http://schemas.openxmlformats.org/officeDocument/2006/relationships/customXml" Target="../ink/ink204.xml"/><Relationship Id="rId66" Type="http://schemas.openxmlformats.org/officeDocument/2006/relationships/image" Target="../media/image203.png"/><Relationship Id="rId65" Type="http://schemas.openxmlformats.org/officeDocument/2006/relationships/customXml" Target="../ink/ink203.xml"/><Relationship Id="rId64" Type="http://schemas.openxmlformats.org/officeDocument/2006/relationships/image" Target="../media/image202.png"/><Relationship Id="rId63" Type="http://schemas.openxmlformats.org/officeDocument/2006/relationships/customXml" Target="../ink/ink202.xml"/><Relationship Id="rId62" Type="http://schemas.openxmlformats.org/officeDocument/2006/relationships/image" Target="../media/image201.png"/><Relationship Id="rId61" Type="http://schemas.openxmlformats.org/officeDocument/2006/relationships/customXml" Target="../ink/ink201.xml"/><Relationship Id="rId60" Type="http://schemas.openxmlformats.org/officeDocument/2006/relationships/image" Target="../media/image200.png"/><Relationship Id="rId6" Type="http://schemas.openxmlformats.org/officeDocument/2006/relationships/image" Target="../media/image173.png"/><Relationship Id="rId59" Type="http://schemas.openxmlformats.org/officeDocument/2006/relationships/customXml" Target="../ink/ink200.xml"/><Relationship Id="rId58" Type="http://schemas.openxmlformats.org/officeDocument/2006/relationships/image" Target="../media/image199.png"/><Relationship Id="rId57" Type="http://schemas.openxmlformats.org/officeDocument/2006/relationships/customXml" Target="../ink/ink199.xml"/><Relationship Id="rId56" Type="http://schemas.openxmlformats.org/officeDocument/2006/relationships/image" Target="../media/image198.png"/><Relationship Id="rId55" Type="http://schemas.openxmlformats.org/officeDocument/2006/relationships/customXml" Target="../ink/ink198.xml"/><Relationship Id="rId54" Type="http://schemas.openxmlformats.org/officeDocument/2006/relationships/image" Target="../media/image197.png"/><Relationship Id="rId53" Type="http://schemas.openxmlformats.org/officeDocument/2006/relationships/customXml" Target="../ink/ink197.xml"/><Relationship Id="rId52" Type="http://schemas.openxmlformats.org/officeDocument/2006/relationships/image" Target="../media/image196.png"/><Relationship Id="rId51" Type="http://schemas.openxmlformats.org/officeDocument/2006/relationships/customXml" Target="../ink/ink196.xml"/><Relationship Id="rId50" Type="http://schemas.openxmlformats.org/officeDocument/2006/relationships/image" Target="../media/image195.png"/><Relationship Id="rId5" Type="http://schemas.openxmlformats.org/officeDocument/2006/relationships/customXml" Target="../ink/ink173.xml"/><Relationship Id="rId49" Type="http://schemas.openxmlformats.org/officeDocument/2006/relationships/customXml" Target="../ink/ink195.xml"/><Relationship Id="rId48" Type="http://schemas.openxmlformats.org/officeDocument/2006/relationships/image" Target="../media/image194.png"/><Relationship Id="rId47" Type="http://schemas.openxmlformats.org/officeDocument/2006/relationships/customXml" Target="../ink/ink194.xml"/><Relationship Id="rId46" Type="http://schemas.openxmlformats.org/officeDocument/2006/relationships/image" Target="../media/image193.png"/><Relationship Id="rId45" Type="http://schemas.openxmlformats.org/officeDocument/2006/relationships/customXml" Target="../ink/ink193.xml"/><Relationship Id="rId44" Type="http://schemas.openxmlformats.org/officeDocument/2006/relationships/image" Target="../media/image192.png"/><Relationship Id="rId43" Type="http://schemas.openxmlformats.org/officeDocument/2006/relationships/customXml" Target="../ink/ink192.xml"/><Relationship Id="rId42" Type="http://schemas.openxmlformats.org/officeDocument/2006/relationships/image" Target="../media/image191.png"/><Relationship Id="rId41" Type="http://schemas.openxmlformats.org/officeDocument/2006/relationships/customXml" Target="../ink/ink191.xml"/><Relationship Id="rId40" Type="http://schemas.openxmlformats.org/officeDocument/2006/relationships/image" Target="../media/image190.png"/><Relationship Id="rId4" Type="http://schemas.openxmlformats.org/officeDocument/2006/relationships/image" Target="../media/image172.png"/><Relationship Id="rId39" Type="http://schemas.openxmlformats.org/officeDocument/2006/relationships/customXml" Target="../ink/ink190.xml"/><Relationship Id="rId38" Type="http://schemas.openxmlformats.org/officeDocument/2006/relationships/image" Target="../media/image189.png"/><Relationship Id="rId37" Type="http://schemas.openxmlformats.org/officeDocument/2006/relationships/customXml" Target="../ink/ink189.xml"/><Relationship Id="rId36" Type="http://schemas.openxmlformats.org/officeDocument/2006/relationships/image" Target="../media/image188.png"/><Relationship Id="rId35" Type="http://schemas.openxmlformats.org/officeDocument/2006/relationships/customXml" Target="../ink/ink188.xml"/><Relationship Id="rId34" Type="http://schemas.openxmlformats.org/officeDocument/2006/relationships/image" Target="../media/image187.png"/><Relationship Id="rId33" Type="http://schemas.openxmlformats.org/officeDocument/2006/relationships/customXml" Target="../ink/ink187.xml"/><Relationship Id="rId32" Type="http://schemas.openxmlformats.org/officeDocument/2006/relationships/image" Target="../media/image186.png"/><Relationship Id="rId31" Type="http://schemas.openxmlformats.org/officeDocument/2006/relationships/customXml" Target="../ink/ink186.xml"/><Relationship Id="rId30" Type="http://schemas.openxmlformats.org/officeDocument/2006/relationships/image" Target="../media/image185.png"/><Relationship Id="rId3" Type="http://schemas.openxmlformats.org/officeDocument/2006/relationships/customXml" Target="../ink/ink172.xml"/><Relationship Id="rId29" Type="http://schemas.openxmlformats.org/officeDocument/2006/relationships/customXml" Target="../ink/ink185.xml"/><Relationship Id="rId28" Type="http://schemas.openxmlformats.org/officeDocument/2006/relationships/image" Target="../media/image184.png"/><Relationship Id="rId27" Type="http://schemas.openxmlformats.org/officeDocument/2006/relationships/customXml" Target="../ink/ink184.xml"/><Relationship Id="rId26" Type="http://schemas.openxmlformats.org/officeDocument/2006/relationships/image" Target="../media/image183.png"/><Relationship Id="rId25" Type="http://schemas.openxmlformats.org/officeDocument/2006/relationships/customXml" Target="../ink/ink183.xml"/><Relationship Id="rId24" Type="http://schemas.openxmlformats.org/officeDocument/2006/relationships/image" Target="../media/image182.png"/><Relationship Id="rId232" Type="http://schemas.openxmlformats.org/officeDocument/2006/relationships/slideLayout" Target="../slideLayouts/slideLayout7.xml"/><Relationship Id="rId231" Type="http://schemas.openxmlformats.org/officeDocument/2006/relationships/tags" Target="../tags/tag66.xml"/><Relationship Id="rId230" Type="http://schemas.openxmlformats.org/officeDocument/2006/relationships/image" Target="../media/image285.png"/><Relationship Id="rId23" Type="http://schemas.openxmlformats.org/officeDocument/2006/relationships/customXml" Target="../ink/ink182.xml"/><Relationship Id="rId229" Type="http://schemas.openxmlformats.org/officeDocument/2006/relationships/customXml" Target="../ink/ink285.xml"/><Relationship Id="rId228" Type="http://schemas.openxmlformats.org/officeDocument/2006/relationships/image" Target="../media/image284.png"/><Relationship Id="rId227" Type="http://schemas.openxmlformats.org/officeDocument/2006/relationships/customXml" Target="../ink/ink284.xml"/><Relationship Id="rId226" Type="http://schemas.openxmlformats.org/officeDocument/2006/relationships/image" Target="../media/image283.png"/><Relationship Id="rId225" Type="http://schemas.openxmlformats.org/officeDocument/2006/relationships/customXml" Target="../ink/ink283.xml"/><Relationship Id="rId224" Type="http://schemas.openxmlformats.org/officeDocument/2006/relationships/image" Target="../media/image282.png"/><Relationship Id="rId223" Type="http://schemas.openxmlformats.org/officeDocument/2006/relationships/customXml" Target="../ink/ink282.xml"/><Relationship Id="rId222" Type="http://schemas.openxmlformats.org/officeDocument/2006/relationships/image" Target="../media/image281.png"/><Relationship Id="rId221" Type="http://schemas.openxmlformats.org/officeDocument/2006/relationships/customXml" Target="../ink/ink281.xml"/><Relationship Id="rId220" Type="http://schemas.openxmlformats.org/officeDocument/2006/relationships/image" Target="../media/image280.png"/><Relationship Id="rId22" Type="http://schemas.openxmlformats.org/officeDocument/2006/relationships/image" Target="../media/image181.png"/><Relationship Id="rId219" Type="http://schemas.openxmlformats.org/officeDocument/2006/relationships/customXml" Target="../ink/ink280.xml"/><Relationship Id="rId218" Type="http://schemas.openxmlformats.org/officeDocument/2006/relationships/image" Target="../media/image279.png"/><Relationship Id="rId217" Type="http://schemas.openxmlformats.org/officeDocument/2006/relationships/customXml" Target="../ink/ink279.xml"/><Relationship Id="rId216" Type="http://schemas.openxmlformats.org/officeDocument/2006/relationships/image" Target="../media/image278.png"/><Relationship Id="rId215" Type="http://schemas.openxmlformats.org/officeDocument/2006/relationships/customXml" Target="../ink/ink278.xml"/><Relationship Id="rId214" Type="http://schemas.openxmlformats.org/officeDocument/2006/relationships/image" Target="../media/image277.png"/><Relationship Id="rId213" Type="http://schemas.openxmlformats.org/officeDocument/2006/relationships/customXml" Target="../ink/ink277.xml"/><Relationship Id="rId212" Type="http://schemas.openxmlformats.org/officeDocument/2006/relationships/image" Target="../media/image276.png"/><Relationship Id="rId211" Type="http://schemas.openxmlformats.org/officeDocument/2006/relationships/customXml" Target="../ink/ink276.xml"/><Relationship Id="rId210" Type="http://schemas.openxmlformats.org/officeDocument/2006/relationships/image" Target="../media/image275.png"/><Relationship Id="rId21" Type="http://schemas.openxmlformats.org/officeDocument/2006/relationships/customXml" Target="../ink/ink181.xml"/><Relationship Id="rId209" Type="http://schemas.openxmlformats.org/officeDocument/2006/relationships/customXml" Target="../ink/ink275.xml"/><Relationship Id="rId208" Type="http://schemas.openxmlformats.org/officeDocument/2006/relationships/image" Target="../media/image274.png"/><Relationship Id="rId207" Type="http://schemas.openxmlformats.org/officeDocument/2006/relationships/customXml" Target="../ink/ink274.xml"/><Relationship Id="rId206" Type="http://schemas.openxmlformats.org/officeDocument/2006/relationships/image" Target="../media/image273.png"/><Relationship Id="rId205" Type="http://schemas.openxmlformats.org/officeDocument/2006/relationships/customXml" Target="../ink/ink273.xml"/><Relationship Id="rId204" Type="http://schemas.openxmlformats.org/officeDocument/2006/relationships/image" Target="../media/image272.png"/><Relationship Id="rId203" Type="http://schemas.openxmlformats.org/officeDocument/2006/relationships/customXml" Target="../ink/ink272.xml"/><Relationship Id="rId202" Type="http://schemas.openxmlformats.org/officeDocument/2006/relationships/image" Target="../media/image271.png"/><Relationship Id="rId201" Type="http://schemas.openxmlformats.org/officeDocument/2006/relationships/customXml" Target="../ink/ink271.xml"/><Relationship Id="rId200" Type="http://schemas.openxmlformats.org/officeDocument/2006/relationships/image" Target="../media/image270.png"/><Relationship Id="rId20" Type="http://schemas.openxmlformats.org/officeDocument/2006/relationships/image" Target="../media/image180.png"/><Relationship Id="rId2" Type="http://schemas.openxmlformats.org/officeDocument/2006/relationships/image" Target="../media/image171.png"/><Relationship Id="rId199" Type="http://schemas.openxmlformats.org/officeDocument/2006/relationships/customXml" Target="../ink/ink270.xml"/><Relationship Id="rId198" Type="http://schemas.openxmlformats.org/officeDocument/2006/relationships/image" Target="../media/image269.png"/><Relationship Id="rId197" Type="http://schemas.openxmlformats.org/officeDocument/2006/relationships/customXml" Target="../ink/ink269.xml"/><Relationship Id="rId196" Type="http://schemas.openxmlformats.org/officeDocument/2006/relationships/image" Target="../media/image268.png"/><Relationship Id="rId195" Type="http://schemas.openxmlformats.org/officeDocument/2006/relationships/customXml" Target="../ink/ink268.xml"/><Relationship Id="rId194" Type="http://schemas.openxmlformats.org/officeDocument/2006/relationships/image" Target="../media/image267.png"/><Relationship Id="rId193" Type="http://schemas.openxmlformats.org/officeDocument/2006/relationships/customXml" Target="../ink/ink267.xml"/><Relationship Id="rId192" Type="http://schemas.openxmlformats.org/officeDocument/2006/relationships/image" Target="../media/image266.png"/><Relationship Id="rId191" Type="http://schemas.openxmlformats.org/officeDocument/2006/relationships/customXml" Target="../ink/ink266.xml"/><Relationship Id="rId190" Type="http://schemas.openxmlformats.org/officeDocument/2006/relationships/image" Target="../media/image265.png"/><Relationship Id="rId19" Type="http://schemas.openxmlformats.org/officeDocument/2006/relationships/customXml" Target="../ink/ink180.xml"/><Relationship Id="rId189" Type="http://schemas.openxmlformats.org/officeDocument/2006/relationships/customXml" Target="../ink/ink265.xml"/><Relationship Id="rId188" Type="http://schemas.openxmlformats.org/officeDocument/2006/relationships/image" Target="../media/image264.png"/><Relationship Id="rId187" Type="http://schemas.openxmlformats.org/officeDocument/2006/relationships/customXml" Target="../ink/ink264.xml"/><Relationship Id="rId186" Type="http://schemas.openxmlformats.org/officeDocument/2006/relationships/image" Target="../media/image263.png"/><Relationship Id="rId185" Type="http://schemas.openxmlformats.org/officeDocument/2006/relationships/customXml" Target="../ink/ink263.xml"/><Relationship Id="rId184" Type="http://schemas.openxmlformats.org/officeDocument/2006/relationships/image" Target="../media/image262.png"/><Relationship Id="rId183" Type="http://schemas.openxmlformats.org/officeDocument/2006/relationships/customXml" Target="../ink/ink262.xml"/><Relationship Id="rId182" Type="http://schemas.openxmlformats.org/officeDocument/2006/relationships/image" Target="../media/image261.png"/><Relationship Id="rId181" Type="http://schemas.openxmlformats.org/officeDocument/2006/relationships/customXml" Target="../ink/ink261.xml"/><Relationship Id="rId180" Type="http://schemas.openxmlformats.org/officeDocument/2006/relationships/image" Target="../media/image260.png"/><Relationship Id="rId18" Type="http://schemas.openxmlformats.org/officeDocument/2006/relationships/image" Target="../media/image179.png"/><Relationship Id="rId179" Type="http://schemas.openxmlformats.org/officeDocument/2006/relationships/customXml" Target="../ink/ink260.xml"/><Relationship Id="rId178" Type="http://schemas.openxmlformats.org/officeDocument/2006/relationships/image" Target="../media/image259.png"/><Relationship Id="rId177" Type="http://schemas.openxmlformats.org/officeDocument/2006/relationships/customXml" Target="../ink/ink259.xml"/><Relationship Id="rId176" Type="http://schemas.openxmlformats.org/officeDocument/2006/relationships/image" Target="../media/image258.png"/><Relationship Id="rId175" Type="http://schemas.openxmlformats.org/officeDocument/2006/relationships/customXml" Target="../ink/ink258.xml"/><Relationship Id="rId174" Type="http://schemas.openxmlformats.org/officeDocument/2006/relationships/image" Target="../media/image257.png"/><Relationship Id="rId173" Type="http://schemas.openxmlformats.org/officeDocument/2006/relationships/customXml" Target="../ink/ink257.xml"/><Relationship Id="rId172" Type="http://schemas.openxmlformats.org/officeDocument/2006/relationships/image" Target="../media/image256.png"/><Relationship Id="rId171" Type="http://schemas.openxmlformats.org/officeDocument/2006/relationships/customXml" Target="../ink/ink256.xml"/><Relationship Id="rId170" Type="http://schemas.openxmlformats.org/officeDocument/2006/relationships/image" Target="../media/image255.png"/><Relationship Id="rId17" Type="http://schemas.openxmlformats.org/officeDocument/2006/relationships/customXml" Target="../ink/ink179.xml"/><Relationship Id="rId169" Type="http://schemas.openxmlformats.org/officeDocument/2006/relationships/customXml" Target="../ink/ink255.xml"/><Relationship Id="rId168" Type="http://schemas.openxmlformats.org/officeDocument/2006/relationships/image" Target="../media/image254.png"/><Relationship Id="rId167" Type="http://schemas.openxmlformats.org/officeDocument/2006/relationships/customXml" Target="../ink/ink254.xml"/><Relationship Id="rId166" Type="http://schemas.openxmlformats.org/officeDocument/2006/relationships/image" Target="../media/image253.png"/><Relationship Id="rId165" Type="http://schemas.openxmlformats.org/officeDocument/2006/relationships/customXml" Target="../ink/ink253.xml"/><Relationship Id="rId164" Type="http://schemas.openxmlformats.org/officeDocument/2006/relationships/image" Target="../media/image252.png"/><Relationship Id="rId163" Type="http://schemas.openxmlformats.org/officeDocument/2006/relationships/customXml" Target="../ink/ink252.xml"/><Relationship Id="rId162" Type="http://schemas.openxmlformats.org/officeDocument/2006/relationships/image" Target="../media/image251.png"/><Relationship Id="rId161" Type="http://schemas.openxmlformats.org/officeDocument/2006/relationships/customXml" Target="../ink/ink251.xml"/><Relationship Id="rId160" Type="http://schemas.openxmlformats.org/officeDocument/2006/relationships/image" Target="../media/image250.png"/><Relationship Id="rId16" Type="http://schemas.openxmlformats.org/officeDocument/2006/relationships/image" Target="../media/image178.png"/><Relationship Id="rId159" Type="http://schemas.openxmlformats.org/officeDocument/2006/relationships/customXml" Target="../ink/ink250.xml"/><Relationship Id="rId158" Type="http://schemas.openxmlformats.org/officeDocument/2006/relationships/image" Target="../media/image249.png"/><Relationship Id="rId157" Type="http://schemas.openxmlformats.org/officeDocument/2006/relationships/customXml" Target="../ink/ink249.xml"/><Relationship Id="rId156" Type="http://schemas.openxmlformats.org/officeDocument/2006/relationships/image" Target="../media/image248.png"/><Relationship Id="rId155" Type="http://schemas.openxmlformats.org/officeDocument/2006/relationships/customXml" Target="../ink/ink248.xml"/><Relationship Id="rId154" Type="http://schemas.openxmlformats.org/officeDocument/2006/relationships/image" Target="../media/image247.png"/><Relationship Id="rId153" Type="http://schemas.openxmlformats.org/officeDocument/2006/relationships/customXml" Target="../ink/ink247.xml"/><Relationship Id="rId152" Type="http://schemas.openxmlformats.org/officeDocument/2006/relationships/image" Target="../media/image246.png"/><Relationship Id="rId151" Type="http://schemas.openxmlformats.org/officeDocument/2006/relationships/customXml" Target="../ink/ink246.xml"/><Relationship Id="rId150" Type="http://schemas.openxmlformats.org/officeDocument/2006/relationships/image" Target="../media/image245.png"/><Relationship Id="rId15" Type="http://schemas.openxmlformats.org/officeDocument/2006/relationships/customXml" Target="../ink/ink178.xml"/><Relationship Id="rId149" Type="http://schemas.openxmlformats.org/officeDocument/2006/relationships/customXml" Target="../ink/ink245.xml"/><Relationship Id="rId148" Type="http://schemas.openxmlformats.org/officeDocument/2006/relationships/image" Target="../media/image244.png"/><Relationship Id="rId147" Type="http://schemas.openxmlformats.org/officeDocument/2006/relationships/customXml" Target="../ink/ink244.xml"/><Relationship Id="rId146" Type="http://schemas.openxmlformats.org/officeDocument/2006/relationships/image" Target="../media/image243.png"/><Relationship Id="rId145" Type="http://schemas.openxmlformats.org/officeDocument/2006/relationships/customXml" Target="../ink/ink243.xml"/><Relationship Id="rId144" Type="http://schemas.openxmlformats.org/officeDocument/2006/relationships/image" Target="../media/image242.png"/><Relationship Id="rId143" Type="http://schemas.openxmlformats.org/officeDocument/2006/relationships/customXml" Target="../ink/ink242.xml"/><Relationship Id="rId142" Type="http://schemas.openxmlformats.org/officeDocument/2006/relationships/image" Target="../media/image241.png"/><Relationship Id="rId141" Type="http://schemas.openxmlformats.org/officeDocument/2006/relationships/customXml" Target="../ink/ink241.xml"/><Relationship Id="rId140" Type="http://schemas.openxmlformats.org/officeDocument/2006/relationships/image" Target="../media/image240.png"/><Relationship Id="rId14" Type="http://schemas.openxmlformats.org/officeDocument/2006/relationships/image" Target="../media/image177.png"/><Relationship Id="rId139" Type="http://schemas.openxmlformats.org/officeDocument/2006/relationships/customXml" Target="../ink/ink240.xml"/><Relationship Id="rId138" Type="http://schemas.openxmlformats.org/officeDocument/2006/relationships/image" Target="../media/image239.png"/><Relationship Id="rId137" Type="http://schemas.openxmlformats.org/officeDocument/2006/relationships/customXml" Target="../ink/ink239.xml"/><Relationship Id="rId136" Type="http://schemas.openxmlformats.org/officeDocument/2006/relationships/image" Target="../media/image238.png"/><Relationship Id="rId135" Type="http://schemas.openxmlformats.org/officeDocument/2006/relationships/customXml" Target="../ink/ink238.xml"/><Relationship Id="rId134" Type="http://schemas.openxmlformats.org/officeDocument/2006/relationships/image" Target="../media/image237.png"/><Relationship Id="rId133" Type="http://schemas.openxmlformats.org/officeDocument/2006/relationships/customXml" Target="../ink/ink237.xml"/><Relationship Id="rId132" Type="http://schemas.openxmlformats.org/officeDocument/2006/relationships/image" Target="../media/image236.png"/><Relationship Id="rId131" Type="http://schemas.openxmlformats.org/officeDocument/2006/relationships/customXml" Target="../ink/ink236.xml"/><Relationship Id="rId130" Type="http://schemas.openxmlformats.org/officeDocument/2006/relationships/image" Target="../media/image235.png"/><Relationship Id="rId13" Type="http://schemas.openxmlformats.org/officeDocument/2006/relationships/customXml" Target="../ink/ink177.xml"/><Relationship Id="rId129" Type="http://schemas.openxmlformats.org/officeDocument/2006/relationships/customXml" Target="../ink/ink235.xml"/><Relationship Id="rId128" Type="http://schemas.openxmlformats.org/officeDocument/2006/relationships/image" Target="../media/image234.png"/><Relationship Id="rId127" Type="http://schemas.openxmlformats.org/officeDocument/2006/relationships/customXml" Target="../ink/ink234.xml"/><Relationship Id="rId126" Type="http://schemas.openxmlformats.org/officeDocument/2006/relationships/image" Target="../media/image233.png"/><Relationship Id="rId125" Type="http://schemas.openxmlformats.org/officeDocument/2006/relationships/customXml" Target="../ink/ink233.xml"/><Relationship Id="rId124" Type="http://schemas.openxmlformats.org/officeDocument/2006/relationships/image" Target="../media/image232.png"/><Relationship Id="rId123" Type="http://schemas.openxmlformats.org/officeDocument/2006/relationships/customXml" Target="../ink/ink232.xml"/><Relationship Id="rId122" Type="http://schemas.openxmlformats.org/officeDocument/2006/relationships/image" Target="../media/image231.png"/><Relationship Id="rId121" Type="http://schemas.openxmlformats.org/officeDocument/2006/relationships/customXml" Target="../ink/ink231.xml"/><Relationship Id="rId120" Type="http://schemas.openxmlformats.org/officeDocument/2006/relationships/image" Target="../media/image230.png"/><Relationship Id="rId12" Type="http://schemas.openxmlformats.org/officeDocument/2006/relationships/image" Target="../media/image176.png"/><Relationship Id="rId119" Type="http://schemas.openxmlformats.org/officeDocument/2006/relationships/customXml" Target="../ink/ink230.xml"/><Relationship Id="rId118" Type="http://schemas.openxmlformats.org/officeDocument/2006/relationships/image" Target="../media/image229.png"/><Relationship Id="rId117" Type="http://schemas.openxmlformats.org/officeDocument/2006/relationships/customXml" Target="../ink/ink229.xml"/><Relationship Id="rId116" Type="http://schemas.openxmlformats.org/officeDocument/2006/relationships/image" Target="../media/image228.png"/><Relationship Id="rId115" Type="http://schemas.openxmlformats.org/officeDocument/2006/relationships/customXml" Target="../ink/ink228.xml"/><Relationship Id="rId114" Type="http://schemas.openxmlformats.org/officeDocument/2006/relationships/image" Target="../media/image227.png"/><Relationship Id="rId113" Type="http://schemas.openxmlformats.org/officeDocument/2006/relationships/customXml" Target="../ink/ink227.xml"/><Relationship Id="rId112" Type="http://schemas.openxmlformats.org/officeDocument/2006/relationships/image" Target="../media/image226.png"/><Relationship Id="rId111" Type="http://schemas.openxmlformats.org/officeDocument/2006/relationships/customXml" Target="../ink/ink226.xml"/><Relationship Id="rId110" Type="http://schemas.openxmlformats.org/officeDocument/2006/relationships/image" Target="../media/image225.png"/><Relationship Id="rId11" Type="http://schemas.openxmlformats.org/officeDocument/2006/relationships/customXml" Target="../ink/ink176.xml"/><Relationship Id="rId109" Type="http://schemas.openxmlformats.org/officeDocument/2006/relationships/customXml" Target="../ink/ink225.xml"/><Relationship Id="rId108" Type="http://schemas.openxmlformats.org/officeDocument/2006/relationships/image" Target="../media/image224.png"/><Relationship Id="rId107" Type="http://schemas.openxmlformats.org/officeDocument/2006/relationships/customXml" Target="../ink/ink224.xml"/><Relationship Id="rId106" Type="http://schemas.openxmlformats.org/officeDocument/2006/relationships/image" Target="../media/image223.png"/><Relationship Id="rId105" Type="http://schemas.openxmlformats.org/officeDocument/2006/relationships/customXml" Target="../ink/ink223.xml"/><Relationship Id="rId104" Type="http://schemas.openxmlformats.org/officeDocument/2006/relationships/image" Target="../media/image222.png"/><Relationship Id="rId103" Type="http://schemas.openxmlformats.org/officeDocument/2006/relationships/customXml" Target="../ink/ink222.xml"/><Relationship Id="rId102" Type="http://schemas.openxmlformats.org/officeDocument/2006/relationships/image" Target="../media/image221.png"/><Relationship Id="rId101" Type="http://schemas.openxmlformats.org/officeDocument/2006/relationships/customXml" Target="../ink/ink221.xml"/><Relationship Id="rId100" Type="http://schemas.openxmlformats.org/officeDocument/2006/relationships/image" Target="../media/image220.png"/><Relationship Id="rId10" Type="http://schemas.openxmlformats.org/officeDocument/2006/relationships/image" Target="../media/image175.png"/><Relationship Id="rId1" Type="http://schemas.openxmlformats.org/officeDocument/2006/relationships/customXml" Target="../ink/ink171.xml"/></Relationships>
</file>

<file path=ppt/slides/_rels/slide4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tags" Target="../tags/tag67.xml"/><Relationship Id="rId7" Type="http://schemas.openxmlformats.org/officeDocument/2006/relationships/image" Target="../media/image289.png"/><Relationship Id="rId6" Type="http://schemas.openxmlformats.org/officeDocument/2006/relationships/customXml" Target="../ink/ink288.xml"/><Relationship Id="rId5" Type="http://schemas.openxmlformats.org/officeDocument/2006/relationships/image" Target="../media/image288.png"/><Relationship Id="rId4" Type="http://schemas.openxmlformats.org/officeDocument/2006/relationships/customXml" Target="../ink/ink287.xml"/><Relationship Id="rId3" Type="http://schemas.openxmlformats.org/officeDocument/2006/relationships/image" Target="../media/image287.png"/><Relationship Id="rId2" Type="http://schemas.openxmlformats.org/officeDocument/2006/relationships/customXml" Target="../ink/ink286.xml"/><Relationship Id="rId1" Type="http://schemas.openxmlformats.org/officeDocument/2006/relationships/image" Target="../media/image286.png"/></Relationships>
</file>

<file path=ppt/slides/_rels/slide5.xml.rels><?xml version="1.0" encoding="UTF-8" standalone="yes"?>
<Relationships xmlns="http://schemas.openxmlformats.org/package/2006/relationships"><Relationship Id="rId9" Type="http://schemas.openxmlformats.org/officeDocument/2006/relationships/image" Target="../media/image293.png"/><Relationship Id="rId8" Type="http://schemas.openxmlformats.org/officeDocument/2006/relationships/customXml" Target="../ink/ink292.xml"/><Relationship Id="rId7" Type="http://schemas.openxmlformats.org/officeDocument/2006/relationships/image" Target="../media/image292.png"/><Relationship Id="rId6" Type="http://schemas.openxmlformats.org/officeDocument/2006/relationships/customXml" Target="../ink/ink291.xml"/><Relationship Id="rId5" Type="http://schemas.openxmlformats.org/officeDocument/2006/relationships/image" Target="../media/image291.png"/><Relationship Id="rId4" Type="http://schemas.openxmlformats.org/officeDocument/2006/relationships/customXml" Target="../ink/ink290.xml"/><Relationship Id="rId3" Type="http://schemas.openxmlformats.org/officeDocument/2006/relationships/image" Target="../media/image290.png"/><Relationship Id="rId2" Type="http://schemas.openxmlformats.org/officeDocument/2006/relationships/customXml" Target="../ink/ink289.xml"/><Relationship Id="rId11" Type="http://schemas.openxmlformats.org/officeDocument/2006/relationships/slideLayout" Target="../slideLayouts/slideLayout7.xml"/><Relationship Id="rId10" Type="http://schemas.openxmlformats.org/officeDocument/2006/relationships/tags" Target="../tags/tag68.xml"/><Relationship Id="rId1" Type="http://schemas.openxmlformats.org/officeDocument/2006/relationships/image" Target="../media/image286.png"/></Relationships>
</file>

<file path=ppt/slides/_rels/slide6.xml.rels><?xml version="1.0" encoding="UTF-8" standalone="yes"?>
<Relationships xmlns="http://schemas.openxmlformats.org/package/2006/relationships"><Relationship Id="rId9" Type="http://schemas.openxmlformats.org/officeDocument/2006/relationships/image" Target="../media/image298.png"/><Relationship Id="rId8" Type="http://schemas.openxmlformats.org/officeDocument/2006/relationships/customXml" Target="../ink/ink296.xml"/><Relationship Id="rId7" Type="http://schemas.openxmlformats.org/officeDocument/2006/relationships/image" Target="../media/image297.png"/><Relationship Id="rId6" Type="http://schemas.openxmlformats.org/officeDocument/2006/relationships/customXml" Target="../ink/ink295.xml"/><Relationship Id="rId5" Type="http://schemas.openxmlformats.org/officeDocument/2006/relationships/image" Target="../media/image296.png"/><Relationship Id="rId4" Type="http://schemas.openxmlformats.org/officeDocument/2006/relationships/customXml" Target="../ink/ink294.xml"/><Relationship Id="rId3" Type="http://schemas.openxmlformats.org/officeDocument/2006/relationships/image" Target="../media/image295.png"/><Relationship Id="rId2" Type="http://schemas.openxmlformats.org/officeDocument/2006/relationships/customXml" Target="../ink/ink293.xml"/><Relationship Id="rId13" Type="http://schemas.openxmlformats.org/officeDocument/2006/relationships/slideLayout" Target="../slideLayouts/slideLayout7.xml"/><Relationship Id="rId12" Type="http://schemas.openxmlformats.org/officeDocument/2006/relationships/tags" Target="../tags/tag69.xml"/><Relationship Id="rId11" Type="http://schemas.openxmlformats.org/officeDocument/2006/relationships/image" Target="../media/image299.png"/><Relationship Id="rId10" Type="http://schemas.openxmlformats.org/officeDocument/2006/relationships/customXml" Target="../ink/ink297.xml"/><Relationship Id="rId1" Type="http://schemas.openxmlformats.org/officeDocument/2006/relationships/image" Target="../media/image294.png"/></Relationships>
</file>

<file path=ppt/slides/_rels/slide7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7.xml"/><Relationship Id="rId6" Type="http://schemas.openxmlformats.org/officeDocument/2006/relationships/tags" Target="../tags/tag70.xml"/><Relationship Id="rId5" Type="http://schemas.openxmlformats.org/officeDocument/2006/relationships/image" Target="../media/image301.png"/><Relationship Id="rId4" Type="http://schemas.openxmlformats.org/officeDocument/2006/relationships/customXml" Target="../ink/ink299.xml"/><Relationship Id="rId3" Type="http://schemas.openxmlformats.org/officeDocument/2006/relationships/image" Target="../media/image300.png"/><Relationship Id="rId2" Type="http://schemas.openxmlformats.org/officeDocument/2006/relationships/customXml" Target="../ink/ink298.xml"/><Relationship Id="rId1" Type="http://schemas.openxmlformats.org/officeDocument/2006/relationships/image" Target="../media/image29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idx="4294967295"/>
            <p:custDataLst>
              <p:tags r:id="rId1"/>
            </p:custDataLst>
          </p:nvPr>
        </p:nvSpPr>
        <p:spPr>
          <a:xfrm>
            <a:off x="1082040" y="2588260"/>
            <a:ext cx="10852150" cy="899160"/>
          </a:xfrm>
        </p:spPr>
        <p:txBody>
          <a:bodyPr/>
          <a:lstStyle/>
          <a:p>
            <a:r>
              <a:rPr lang="zh-CN" altLang="en-US"/>
              <a:t>二轮复习   知识专题</a:t>
            </a:r>
            <a:endParaRPr lang="en-US" altLang="zh-CN"/>
          </a:p>
        </p:txBody>
      </p:sp>
      <p:sp>
        <p:nvSpPr>
          <p:cNvPr id="3" name="副标题 2"/>
          <p:cNvSpPr>
            <a:spLocks noGrp="1"/>
          </p:cNvSpPr>
          <p:nvPr>
            <p:ph type="subTitle" idx="4294967295"/>
            <p:custDataLst>
              <p:tags r:id="rId2"/>
            </p:custDataLst>
          </p:nvPr>
        </p:nvSpPr>
        <p:spPr>
          <a:xfrm>
            <a:off x="1082040" y="3566160"/>
            <a:ext cx="10852150" cy="951230"/>
          </a:xfrm>
        </p:spPr>
        <p:txBody>
          <a:bodyPr/>
          <a:lstStyle/>
          <a:p>
            <a:pPr marL="0" indent="0">
              <a:buNone/>
            </a:pPr>
            <a:r>
              <a:rPr lang="zh-CN" altLang="en-US" sz="4400">
                <a:latin typeface="华文新魏" panose="02010800040101010101" charset="-122"/>
                <a:ea typeface="华文新魏" panose="02010800040101010101" charset="-122"/>
              </a:rPr>
              <a:t>经济生活的基本结构方式</a:t>
            </a:r>
            <a:endParaRPr lang="zh-CN" altLang="en-US" sz="4400">
              <a:latin typeface="华文新魏" panose="02010800040101010101" charset="-122"/>
              <a:ea typeface="华文新魏" panose="02010800040101010101" charset="-122"/>
            </a:endParaRPr>
          </a:p>
        </p:txBody>
      </p:sp>
    </p:spTree>
    <p:custDataLst>
      <p:tags r:id="rId3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5566410" y="847090"/>
            <a:ext cx="2389505" cy="82994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p>
            <a:r>
              <a:rPr lang="zh-CN" altLang="en-US" sz="2400"/>
              <a:t>资源的有限性和</a:t>
            </a:r>
            <a:endParaRPr lang="zh-CN" altLang="en-US" sz="2400"/>
          </a:p>
          <a:p>
            <a:r>
              <a:rPr lang="zh-CN" altLang="en-US" sz="2400"/>
              <a:t>需求的无限性</a:t>
            </a:r>
            <a:endParaRPr lang="zh-CN" altLang="en-US" sz="2400"/>
          </a:p>
        </p:txBody>
      </p:sp>
      <p:sp>
        <p:nvSpPr>
          <p:cNvPr id="3" name="文本框 2"/>
          <p:cNvSpPr txBox="1"/>
          <p:nvPr/>
        </p:nvSpPr>
        <p:spPr>
          <a:xfrm>
            <a:off x="5708650" y="2365375"/>
            <a:ext cx="2105660" cy="46037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p>
            <a:pPr lvl="0" algn="l">
              <a:buClrTx/>
              <a:buSzTx/>
              <a:buFontTx/>
            </a:pPr>
            <a:r>
              <a:rPr lang="zh-CN" altLang="en-US" sz="2400">
                <a:sym typeface="+mn-ea"/>
              </a:rPr>
              <a:t>资源优化配置</a:t>
            </a:r>
            <a:endParaRPr lang="zh-CN" altLang="en-US" sz="2400"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409440" y="2365375"/>
            <a:ext cx="840105" cy="46037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p>
            <a:pPr lvl="0" algn="l">
              <a:buClrTx/>
              <a:buSzTx/>
              <a:buFontTx/>
            </a:pPr>
            <a:r>
              <a:rPr lang="zh-CN" altLang="en-US" sz="2400">
                <a:sym typeface="+mn-ea"/>
              </a:rPr>
              <a:t>个人</a:t>
            </a:r>
            <a:endParaRPr lang="zh-CN" altLang="en-US" sz="2400"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6361430" y="3251835"/>
            <a:ext cx="823595" cy="46037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p>
            <a:pPr lvl="0" algn="l">
              <a:buClrTx/>
              <a:buSzTx/>
              <a:buFontTx/>
            </a:pPr>
            <a:r>
              <a:rPr lang="zh-CN" altLang="en-US" sz="2400">
                <a:sym typeface="+mn-ea"/>
              </a:rPr>
              <a:t>国家</a:t>
            </a:r>
            <a:endParaRPr lang="zh-CN" altLang="en-US" sz="2400"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8433435" y="2365375"/>
            <a:ext cx="871220" cy="46037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p>
            <a:pPr lvl="0" algn="l">
              <a:buClrTx/>
              <a:buSzTx/>
              <a:buFontTx/>
            </a:pPr>
            <a:r>
              <a:rPr lang="zh-CN" altLang="en-US" sz="2400">
                <a:sym typeface="+mn-ea"/>
              </a:rPr>
              <a:t>企业</a:t>
            </a:r>
            <a:endParaRPr lang="zh-CN" altLang="en-US" sz="2400">
              <a:sym typeface="+mn-ea"/>
            </a:endParaRPr>
          </a:p>
        </p:txBody>
      </p:sp>
      <p:sp>
        <p:nvSpPr>
          <p:cNvPr id="8" name="下箭头 7"/>
          <p:cNvSpPr/>
          <p:nvPr/>
        </p:nvSpPr>
        <p:spPr>
          <a:xfrm>
            <a:off x="6642100" y="1737995"/>
            <a:ext cx="237490" cy="52260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6215380" y="1827530"/>
            <a:ext cx="126619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/>
              <a:t>要       求</a:t>
            </a:r>
            <a:endParaRPr lang="zh-CN" altLang="en-US"/>
          </a:p>
        </p:txBody>
      </p:sp>
      <p:sp>
        <p:nvSpPr>
          <p:cNvPr id="10" name="下箭头 9"/>
          <p:cNvSpPr/>
          <p:nvPr/>
        </p:nvSpPr>
        <p:spPr>
          <a:xfrm>
            <a:off x="6661785" y="2888615"/>
            <a:ext cx="189865" cy="34798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1" name="左箭头 10"/>
          <p:cNvSpPr/>
          <p:nvPr/>
        </p:nvSpPr>
        <p:spPr>
          <a:xfrm>
            <a:off x="5296535" y="2540000"/>
            <a:ext cx="316865" cy="158115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2" name="右箭头 11"/>
          <p:cNvSpPr/>
          <p:nvPr/>
        </p:nvSpPr>
        <p:spPr>
          <a:xfrm>
            <a:off x="7877810" y="2555875"/>
            <a:ext cx="474980" cy="15811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3" name="左大括号 12"/>
          <p:cNvSpPr/>
          <p:nvPr/>
        </p:nvSpPr>
        <p:spPr>
          <a:xfrm>
            <a:off x="9460865" y="1621790"/>
            <a:ext cx="127000" cy="1963420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4" name="右大括号 13"/>
          <p:cNvSpPr/>
          <p:nvPr/>
        </p:nvSpPr>
        <p:spPr>
          <a:xfrm>
            <a:off x="4046220" y="1653540"/>
            <a:ext cx="300355" cy="1899920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5" name="左大括号 14"/>
          <p:cNvSpPr/>
          <p:nvPr/>
        </p:nvSpPr>
        <p:spPr>
          <a:xfrm rot="5400000">
            <a:off x="6539230" y="2903855"/>
            <a:ext cx="347980" cy="2485390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6" name="文本框 15"/>
          <p:cNvSpPr txBox="1"/>
          <p:nvPr/>
        </p:nvSpPr>
        <p:spPr>
          <a:xfrm>
            <a:off x="3111500" y="1494790"/>
            <a:ext cx="887095" cy="3683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spAutoFit/>
          </a:bodyPr>
          <a:p>
            <a:r>
              <a:rPr lang="zh-CN" altLang="en-US"/>
              <a:t>劳动力</a:t>
            </a:r>
            <a:endParaRPr lang="zh-CN" altLang="en-US"/>
          </a:p>
        </p:txBody>
      </p:sp>
      <p:sp>
        <p:nvSpPr>
          <p:cNvPr id="17" name="文本框 16"/>
          <p:cNvSpPr txBox="1"/>
          <p:nvPr/>
        </p:nvSpPr>
        <p:spPr>
          <a:xfrm>
            <a:off x="3111500" y="3343910"/>
            <a:ext cx="887095" cy="3683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spAutoFit/>
          </a:bodyPr>
          <a:p>
            <a:pPr lvl="0" algn="l">
              <a:buClrTx/>
              <a:buSzTx/>
              <a:buFontTx/>
            </a:pPr>
            <a:r>
              <a:rPr lang="zh-CN" altLang="en-US">
                <a:sym typeface="+mn-ea"/>
              </a:rPr>
              <a:t>收   入</a:t>
            </a:r>
            <a:endParaRPr lang="zh-CN" altLang="en-US">
              <a:sym typeface="+mn-ea"/>
            </a:endParaRPr>
          </a:p>
        </p:txBody>
      </p:sp>
      <p:sp>
        <p:nvSpPr>
          <p:cNvPr id="19" name="右大括号 18"/>
          <p:cNvSpPr/>
          <p:nvPr/>
        </p:nvSpPr>
        <p:spPr>
          <a:xfrm>
            <a:off x="2716530" y="2978785"/>
            <a:ext cx="253365" cy="1098550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0" name="文本框 19"/>
          <p:cNvSpPr txBox="1"/>
          <p:nvPr/>
        </p:nvSpPr>
        <p:spPr>
          <a:xfrm>
            <a:off x="3325495" y="2100580"/>
            <a:ext cx="459740" cy="106934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vert="eaVert" wrap="none" rtlCol="0">
            <a:spAutoFit/>
          </a:bodyPr>
          <a:p>
            <a:r>
              <a:rPr lang="zh-CN" altLang="en-US"/>
              <a:t>就业 劳动</a:t>
            </a:r>
            <a:endParaRPr lang="zh-CN" altLang="en-US"/>
          </a:p>
        </p:txBody>
      </p:sp>
      <p:sp>
        <p:nvSpPr>
          <p:cNvPr id="21" name="文本框 20"/>
          <p:cNvSpPr txBox="1"/>
          <p:nvPr/>
        </p:nvSpPr>
        <p:spPr>
          <a:xfrm>
            <a:off x="1925320" y="2868295"/>
            <a:ext cx="791210" cy="36830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p>
            <a:pPr lvl="0" algn="l">
              <a:buClrTx/>
              <a:buSzTx/>
              <a:buFontTx/>
            </a:pPr>
            <a:r>
              <a:rPr lang="zh-CN" altLang="en-US">
                <a:sym typeface="+mn-ea"/>
              </a:rPr>
              <a:t>消费</a:t>
            </a:r>
            <a:endParaRPr lang="zh-CN" altLang="en-US">
              <a:sym typeface="+mn-ea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1925320" y="3952240"/>
            <a:ext cx="791210" cy="36830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p>
            <a:r>
              <a:rPr lang="zh-CN" altLang="en-US"/>
              <a:t>投资</a:t>
            </a:r>
            <a:endParaRPr lang="zh-CN" altLang="en-US"/>
          </a:p>
        </p:txBody>
      </p:sp>
      <p:sp>
        <p:nvSpPr>
          <p:cNvPr id="23" name="文本框 22"/>
          <p:cNvSpPr txBox="1"/>
          <p:nvPr/>
        </p:nvSpPr>
        <p:spPr>
          <a:xfrm>
            <a:off x="1129030" y="2085340"/>
            <a:ext cx="716915" cy="1198880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txBody>
          <a:bodyPr wrap="square" rtlCol="0">
            <a:spAutoFit/>
          </a:bodyPr>
          <a:p>
            <a:r>
              <a:rPr lang="zh-CN" altLang="en-US"/>
              <a:t>心理</a:t>
            </a:r>
            <a:endParaRPr lang="zh-CN" altLang="en-US"/>
          </a:p>
          <a:p>
            <a:r>
              <a:rPr lang="zh-CN" altLang="en-US"/>
              <a:t>原则</a:t>
            </a:r>
            <a:endParaRPr lang="zh-CN" altLang="en-US"/>
          </a:p>
          <a:p>
            <a:r>
              <a:rPr lang="zh-CN" altLang="en-US"/>
              <a:t>结构</a:t>
            </a:r>
            <a:endParaRPr lang="zh-CN" altLang="en-US"/>
          </a:p>
          <a:p>
            <a:r>
              <a:rPr lang="zh-CN" altLang="en-US"/>
              <a:t>升级</a:t>
            </a:r>
            <a:endParaRPr lang="zh-CN" altLang="en-US"/>
          </a:p>
        </p:txBody>
      </p:sp>
      <p:sp>
        <p:nvSpPr>
          <p:cNvPr id="24" name="文本框 23"/>
          <p:cNvSpPr txBox="1"/>
          <p:nvPr/>
        </p:nvSpPr>
        <p:spPr>
          <a:xfrm>
            <a:off x="1129030" y="3949065"/>
            <a:ext cx="717550" cy="2030095"/>
          </a:xfrm>
          <a:prstGeom prst="rect">
            <a:avLst/>
          </a:prstGeom>
          <a:noFill/>
          <a:ln>
            <a:solidFill>
              <a:schemeClr val="accent6"/>
            </a:solidFill>
          </a:ln>
        </p:spPr>
        <p:txBody>
          <a:bodyPr wrap="square" rtlCol="0">
            <a:spAutoFit/>
          </a:bodyPr>
          <a:p>
            <a:r>
              <a:rPr lang="zh-CN" altLang="en-US"/>
              <a:t>储蓄</a:t>
            </a:r>
            <a:endParaRPr lang="zh-CN" altLang="en-US"/>
          </a:p>
          <a:p>
            <a:r>
              <a:rPr lang="zh-CN" altLang="en-US"/>
              <a:t>股票</a:t>
            </a:r>
            <a:endParaRPr lang="zh-CN" altLang="en-US"/>
          </a:p>
          <a:p>
            <a:r>
              <a:rPr lang="zh-CN" altLang="en-US"/>
              <a:t>债券</a:t>
            </a:r>
            <a:endParaRPr lang="zh-CN" altLang="en-US"/>
          </a:p>
          <a:p>
            <a:r>
              <a:rPr lang="zh-CN" altLang="en-US"/>
              <a:t>保险</a:t>
            </a:r>
            <a:endParaRPr lang="zh-CN" altLang="en-US"/>
          </a:p>
          <a:p>
            <a:r>
              <a:rPr lang="zh-CN" altLang="en-US"/>
              <a:t>基金</a:t>
            </a:r>
            <a:endParaRPr lang="zh-CN" altLang="en-US"/>
          </a:p>
          <a:p>
            <a:r>
              <a:rPr lang="zh-CN" altLang="en-US"/>
              <a:t>外汇</a:t>
            </a:r>
            <a:endParaRPr lang="zh-CN" altLang="en-US"/>
          </a:p>
          <a:p>
            <a:r>
              <a:rPr lang="zh-CN" altLang="en-US"/>
              <a:t>黄金</a:t>
            </a:r>
            <a:endParaRPr lang="zh-CN" altLang="en-US"/>
          </a:p>
        </p:txBody>
      </p:sp>
      <p:sp>
        <p:nvSpPr>
          <p:cNvPr id="25" name="文本框 24"/>
          <p:cNvSpPr txBox="1"/>
          <p:nvPr/>
        </p:nvSpPr>
        <p:spPr>
          <a:xfrm>
            <a:off x="4996180" y="4392930"/>
            <a:ext cx="1060450" cy="64516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spAutoFit/>
          </a:bodyPr>
          <a:p>
            <a:r>
              <a:rPr lang="zh-CN" altLang="en-US"/>
              <a:t>市场决定作用</a:t>
            </a:r>
            <a:endParaRPr lang="zh-CN" altLang="en-US"/>
          </a:p>
        </p:txBody>
      </p:sp>
      <p:sp>
        <p:nvSpPr>
          <p:cNvPr id="26" name="文本框 25"/>
          <p:cNvSpPr txBox="1"/>
          <p:nvPr/>
        </p:nvSpPr>
        <p:spPr>
          <a:xfrm>
            <a:off x="7339330" y="4887595"/>
            <a:ext cx="1235710" cy="64516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spAutoFit/>
          </a:bodyPr>
          <a:p>
            <a:pPr lvl="0" algn="l">
              <a:buClrTx/>
              <a:buSzTx/>
              <a:buFontTx/>
            </a:pPr>
            <a:r>
              <a:rPr lang="zh-CN" altLang="en-US">
                <a:sym typeface="+mn-ea"/>
              </a:rPr>
              <a:t>强有力宏观调控</a:t>
            </a:r>
            <a:endParaRPr lang="zh-CN" altLang="en-US">
              <a:sym typeface="+mn-ea"/>
            </a:endParaRPr>
          </a:p>
        </p:txBody>
      </p:sp>
      <p:sp>
        <p:nvSpPr>
          <p:cNvPr id="27" name="左大括号 26"/>
          <p:cNvSpPr/>
          <p:nvPr/>
        </p:nvSpPr>
        <p:spPr>
          <a:xfrm rot="5400000">
            <a:off x="5336540" y="4329430"/>
            <a:ext cx="237490" cy="1931670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8" name="文本框 27"/>
          <p:cNvSpPr txBox="1"/>
          <p:nvPr/>
        </p:nvSpPr>
        <p:spPr>
          <a:xfrm>
            <a:off x="4030345" y="5532755"/>
            <a:ext cx="712470" cy="36830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p>
            <a:pPr lvl="0" algn="l">
              <a:buClrTx/>
              <a:buSzTx/>
              <a:buFontTx/>
            </a:pPr>
            <a:r>
              <a:rPr lang="zh-CN" altLang="en-US">
                <a:sym typeface="+mn-ea"/>
              </a:rPr>
              <a:t>优点</a:t>
            </a:r>
            <a:endParaRPr lang="zh-CN" altLang="en-US">
              <a:sym typeface="+mn-ea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5933440" y="5532755"/>
            <a:ext cx="918210" cy="36830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p>
            <a:pPr lvl="0" algn="l">
              <a:buClrTx/>
              <a:buSzTx/>
              <a:buFontTx/>
            </a:pPr>
            <a:r>
              <a:rPr lang="zh-CN" altLang="en-US">
                <a:sym typeface="+mn-ea"/>
              </a:rPr>
              <a:t>局限性</a:t>
            </a:r>
            <a:endParaRPr lang="zh-CN" altLang="en-US">
              <a:sym typeface="+mn-ea"/>
            </a:endParaRPr>
          </a:p>
        </p:txBody>
      </p:sp>
      <p:sp>
        <p:nvSpPr>
          <p:cNvPr id="30" name="左大括号 29"/>
          <p:cNvSpPr/>
          <p:nvPr/>
        </p:nvSpPr>
        <p:spPr>
          <a:xfrm rot="5400000">
            <a:off x="7838440" y="4894580"/>
            <a:ext cx="237490" cy="1931670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1" name="文本框 30"/>
          <p:cNvSpPr txBox="1"/>
          <p:nvPr/>
        </p:nvSpPr>
        <p:spPr>
          <a:xfrm>
            <a:off x="6730365" y="6086475"/>
            <a:ext cx="712470" cy="36830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p>
            <a:pPr lvl="0" algn="l">
              <a:buClrTx/>
              <a:buSzTx/>
              <a:buFontTx/>
            </a:pPr>
            <a:r>
              <a:rPr lang="zh-CN" altLang="en-US">
                <a:sym typeface="+mn-ea"/>
              </a:rPr>
              <a:t>目标</a:t>
            </a:r>
            <a:endParaRPr lang="zh-CN" altLang="en-US">
              <a:sym typeface="+mn-ea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8352790" y="6086475"/>
            <a:ext cx="753745" cy="36830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p>
            <a:pPr lvl="0" algn="l">
              <a:buClrTx/>
              <a:buSzTx/>
              <a:buFontTx/>
            </a:pPr>
            <a:r>
              <a:rPr lang="zh-CN" altLang="en-US">
                <a:sym typeface="+mn-ea"/>
              </a:rPr>
              <a:t>手段</a:t>
            </a:r>
            <a:endParaRPr lang="zh-CN" altLang="en-US">
              <a:sym typeface="+mn-ea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9698990" y="1494790"/>
            <a:ext cx="887095" cy="3683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spAutoFit/>
          </a:bodyPr>
          <a:p>
            <a:r>
              <a:rPr lang="zh-CN" altLang="en-US"/>
              <a:t>资  本</a:t>
            </a:r>
            <a:endParaRPr lang="zh-CN" altLang="en-US"/>
          </a:p>
        </p:txBody>
      </p:sp>
      <p:sp>
        <p:nvSpPr>
          <p:cNvPr id="34" name="文本框 33"/>
          <p:cNvSpPr txBox="1"/>
          <p:nvPr/>
        </p:nvSpPr>
        <p:spPr>
          <a:xfrm>
            <a:off x="9698990" y="3343910"/>
            <a:ext cx="1298575" cy="3683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spAutoFit/>
          </a:bodyPr>
          <a:p>
            <a:pPr lvl="0" algn="l">
              <a:buClrTx/>
              <a:buSzTx/>
              <a:buFontTx/>
            </a:pPr>
            <a:r>
              <a:rPr lang="zh-CN" altLang="en-US">
                <a:sym typeface="+mn-ea"/>
              </a:rPr>
              <a:t>生产要素</a:t>
            </a:r>
            <a:endParaRPr lang="zh-CN" altLang="en-US">
              <a:sym typeface="+mn-ea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9912985" y="2100580"/>
            <a:ext cx="459740" cy="92964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vert="eaVert" wrap="none" rtlCol="0">
            <a:spAutoFit/>
          </a:bodyPr>
          <a:p>
            <a:r>
              <a:rPr lang="zh-CN" altLang="en-US"/>
              <a:t>经      营</a:t>
            </a:r>
            <a:endParaRPr lang="zh-CN" altLang="en-US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r:id="rId1" p14:bwMode="auto">
            <p14:nvContentPartPr>
              <p14:cNvPr id="37" name="墨迹 36"/>
              <p14:cNvContentPartPr/>
              <p14:nvPr/>
            </p14:nvContentPartPr>
            <p14:xfrm>
              <a:off x="5332095" y="660400"/>
              <a:ext cx="437515" cy="1169670"/>
            </p14:xfrm>
          </p:contentPart>
        </mc:Choice>
        <mc:Fallback xmlns="">
          <p:pic>
            <p:nvPicPr>
              <p:cNvPr id="37" name="墨迹 36"/>
            </p:nvPicPr>
            <p:blipFill>
              <a:blip r:embed="rId2"/>
            </p:blipFill>
            <p:spPr>
              <a:xfrm>
                <a:off x="5332095" y="660400"/>
                <a:ext cx="437515" cy="116967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3" p14:bwMode="auto">
            <p14:nvContentPartPr>
              <p14:cNvPr id="38" name="墨迹 37"/>
              <p14:cNvContentPartPr/>
              <p14:nvPr/>
            </p14:nvContentPartPr>
            <p14:xfrm>
              <a:off x="5778500" y="1589405"/>
              <a:ext cx="1196975" cy="35560"/>
            </p14:xfrm>
          </p:contentPart>
        </mc:Choice>
        <mc:Fallback xmlns="">
          <p:pic>
            <p:nvPicPr>
              <p:cNvPr id="38" name="墨迹 37"/>
            </p:nvPicPr>
            <p:blipFill>
              <a:blip r:embed="rId4"/>
            </p:blipFill>
            <p:spPr>
              <a:xfrm>
                <a:off x="5778500" y="1589405"/>
                <a:ext cx="1196975" cy="3556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5" p14:bwMode="auto">
            <p14:nvContentPartPr>
              <p14:cNvPr id="39" name="墨迹 38"/>
              <p14:cNvContentPartPr/>
              <p14:nvPr/>
            </p14:nvContentPartPr>
            <p14:xfrm>
              <a:off x="5885815" y="1223010"/>
              <a:ext cx="1054100" cy="26670"/>
            </p14:xfrm>
          </p:contentPart>
        </mc:Choice>
        <mc:Fallback xmlns="">
          <p:pic>
            <p:nvPicPr>
              <p:cNvPr id="39" name="墨迹 38"/>
            </p:nvPicPr>
            <p:blipFill>
              <a:blip r:embed="rId6"/>
            </p:blipFill>
            <p:spPr>
              <a:xfrm>
                <a:off x="5885815" y="1223010"/>
                <a:ext cx="1054100" cy="2667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7" p14:bwMode="auto">
            <p14:nvContentPartPr>
              <p14:cNvPr id="40" name="墨迹 39"/>
              <p14:cNvContentPartPr/>
              <p14:nvPr/>
            </p14:nvContentPartPr>
            <p14:xfrm>
              <a:off x="6037580" y="910590"/>
              <a:ext cx="142875" cy="535940"/>
            </p14:xfrm>
          </p:contentPart>
        </mc:Choice>
        <mc:Fallback xmlns="">
          <p:pic>
            <p:nvPicPr>
              <p:cNvPr id="40" name="墨迹 39"/>
            </p:nvPicPr>
            <p:blipFill>
              <a:blip r:embed="rId8"/>
            </p:blipFill>
            <p:spPr>
              <a:xfrm>
                <a:off x="6037580" y="910590"/>
                <a:ext cx="142875" cy="53594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9" p14:bwMode="auto">
            <p14:nvContentPartPr>
              <p14:cNvPr id="41" name="墨迹 40"/>
              <p14:cNvContentPartPr/>
              <p14:nvPr/>
            </p14:nvContentPartPr>
            <p14:xfrm>
              <a:off x="6118225" y="1365885"/>
              <a:ext cx="97790" cy="98425"/>
            </p14:xfrm>
          </p:contentPart>
        </mc:Choice>
        <mc:Fallback xmlns="">
          <p:pic>
            <p:nvPicPr>
              <p:cNvPr id="41" name="墨迹 40"/>
            </p:nvPicPr>
            <p:blipFill>
              <a:blip r:embed="rId10"/>
            </p:blipFill>
            <p:spPr>
              <a:xfrm>
                <a:off x="6118225" y="1365885"/>
                <a:ext cx="97790" cy="9842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1" p14:bwMode="auto">
            <p14:nvContentPartPr>
              <p14:cNvPr id="42" name="墨迹 41"/>
              <p14:cNvContentPartPr/>
              <p14:nvPr/>
            </p14:nvContentPartPr>
            <p14:xfrm>
              <a:off x="5519420" y="785495"/>
              <a:ext cx="875665" cy="455295"/>
            </p14:xfrm>
          </p:contentPart>
        </mc:Choice>
        <mc:Fallback xmlns="">
          <p:pic>
            <p:nvPicPr>
              <p:cNvPr id="42" name="墨迹 41"/>
            </p:nvPicPr>
            <p:blipFill>
              <a:blip r:embed="rId12"/>
            </p:blipFill>
            <p:spPr>
              <a:xfrm>
                <a:off x="5519420" y="785495"/>
                <a:ext cx="875665" cy="45529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3" p14:bwMode="auto">
            <p14:nvContentPartPr>
              <p14:cNvPr id="43" name="墨迹 42"/>
              <p14:cNvContentPartPr/>
              <p14:nvPr/>
            </p14:nvContentPartPr>
            <p14:xfrm>
              <a:off x="5492750" y="1303655"/>
              <a:ext cx="678815" cy="392430"/>
            </p14:xfrm>
          </p:contentPart>
        </mc:Choice>
        <mc:Fallback xmlns="">
          <p:pic>
            <p:nvPicPr>
              <p:cNvPr id="43" name="墨迹 42"/>
            </p:nvPicPr>
            <p:blipFill>
              <a:blip r:embed="rId14"/>
            </p:blipFill>
            <p:spPr>
              <a:xfrm>
                <a:off x="5492750" y="1303655"/>
                <a:ext cx="678815" cy="39243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5" p14:bwMode="auto">
            <p14:nvContentPartPr>
              <p14:cNvPr id="44" name="墨迹 43"/>
              <p14:cNvContentPartPr/>
              <p14:nvPr/>
            </p14:nvContentPartPr>
            <p14:xfrm>
              <a:off x="5626735" y="1285875"/>
              <a:ext cx="482600" cy="8890"/>
            </p14:xfrm>
          </p:contentPart>
        </mc:Choice>
        <mc:Fallback xmlns="">
          <p:pic>
            <p:nvPicPr>
              <p:cNvPr id="44" name="墨迹 43"/>
            </p:nvPicPr>
            <p:blipFill>
              <a:blip r:embed="rId16"/>
            </p:blipFill>
            <p:spPr>
              <a:xfrm>
                <a:off x="5626735" y="1285875"/>
                <a:ext cx="482600" cy="889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7" p14:bwMode="auto">
            <p14:nvContentPartPr>
              <p14:cNvPr id="45" name="墨迹 44"/>
              <p14:cNvContentPartPr/>
              <p14:nvPr/>
            </p14:nvContentPartPr>
            <p14:xfrm>
              <a:off x="6010910" y="1187450"/>
              <a:ext cx="133985" cy="169545"/>
            </p14:xfrm>
          </p:contentPart>
        </mc:Choice>
        <mc:Fallback xmlns="">
          <p:pic>
            <p:nvPicPr>
              <p:cNvPr id="45" name="墨迹 44"/>
            </p:nvPicPr>
            <p:blipFill>
              <a:blip r:embed="rId18"/>
            </p:blipFill>
            <p:spPr>
              <a:xfrm>
                <a:off x="6010910" y="1187450"/>
                <a:ext cx="133985" cy="16954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9" p14:bwMode="auto">
            <p14:nvContentPartPr>
              <p14:cNvPr id="46" name="墨迹 45"/>
              <p14:cNvContentPartPr/>
              <p14:nvPr/>
            </p14:nvContentPartPr>
            <p14:xfrm>
              <a:off x="5832475" y="2428875"/>
              <a:ext cx="669925" cy="276225"/>
            </p14:xfrm>
          </p:contentPart>
        </mc:Choice>
        <mc:Fallback xmlns="">
          <p:pic>
            <p:nvPicPr>
              <p:cNvPr id="46" name="墨迹 45"/>
            </p:nvPicPr>
            <p:blipFill>
              <a:blip r:embed="rId20"/>
            </p:blipFill>
            <p:spPr>
              <a:xfrm>
                <a:off x="5832475" y="2428875"/>
                <a:ext cx="669925" cy="27622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21" p14:bwMode="auto">
            <p14:nvContentPartPr>
              <p14:cNvPr id="47" name="墨迹 46"/>
              <p14:cNvContentPartPr/>
              <p14:nvPr/>
            </p14:nvContentPartPr>
            <p14:xfrm>
              <a:off x="6457315" y="2357120"/>
              <a:ext cx="616585" cy="339090"/>
            </p14:xfrm>
          </p:contentPart>
        </mc:Choice>
        <mc:Fallback xmlns="">
          <p:pic>
            <p:nvPicPr>
              <p:cNvPr id="47" name="墨迹 46"/>
            </p:nvPicPr>
            <p:blipFill>
              <a:blip r:embed="rId22"/>
            </p:blipFill>
            <p:spPr>
              <a:xfrm>
                <a:off x="6457315" y="2357120"/>
                <a:ext cx="616585" cy="33909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23" p14:bwMode="auto">
            <p14:nvContentPartPr>
              <p14:cNvPr id="48" name="墨迹 47"/>
              <p14:cNvContentPartPr/>
              <p14:nvPr/>
            </p14:nvContentPartPr>
            <p14:xfrm>
              <a:off x="6797040" y="2553335"/>
              <a:ext cx="178435" cy="223520"/>
            </p14:xfrm>
          </p:contentPart>
        </mc:Choice>
        <mc:Fallback xmlns="">
          <p:pic>
            <p:nvPicPr>
              <p:cNvPr id="48" name="墨迹 47"/>
            </p:nvPicPr>
            <p:blipFill>
              <a:blip r:embed="rId24"/>
            </p:blipFill>
            <p:spPr>
              <a:xfrm>
                <a:off x="6797040" y="2553335"/>
                <a:ext cx="178435" cy="22352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25" p14:bwMode="auto">
            <p14:nvContentPartPr>
              <p14:cNvPr id="49" name="墨迹 48"/>
              <p14:cNvContentPartPr/>
              <p14:nvPr/>
            </p14:nvContentPartPr>
            <p14:xfrm>
              <a:off x="5930265" y="3276600"/>
              <a:ext cx="366395" cy="321945"/>
            </p14:xfrm>
          </p:contentPart>
        </mc:Choice>
        <mc:Fallback xmlns="">
          <p:pic>
            <p:nvPicPr>
              <p:cNvPr id="49" name="墨迹 48"/>
            </p:nvPicPr>
            <p:blipFill>
              <a:blip r:embed="rId26"/>
            </p:blipFill>
            <p:spPr>
              <a:xfrm>
                <a:off x="5930265" y="3276600"/>
                <a:ext cx="366395" cy="32194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27" p14:bwMode="auto">
            <p14:nvContentPartPr>
              <p14:cNvPr id="50" name="墨迹 49"/>
              <p14:cNvContentPartPr/>
              <p14:nvPr/>
            </p14:nvContentPartPr>
            <p14:xfrm>
              <a:off x="4813935" y="2767965"/>
              <a:ext cx="98425" cy="89535"/>
            </p14:xfrm>
          </p:contentPart>
        </mc:Choice>
        <mc:Fallback xmlns="">
          <p:pic>
            <p:nvPicPr>
              <p:cNvPr id="50" name="墨迹 49"/>
            </p:nvPicPr>
            <p:blipFill>
              <a:blip r:embed="rId28"/>
            </p:blipFill>
            <p:spPr>
              <a:xfrm>
                <a:off x="4813935" y="2767965"/>
                <a:ext cx="98425" cy="8953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29" p14:bwMode="auto">
            <p14:nvContentPartPr>
              <p14:cNvPr id="51" name="墨迹 50"/>
              <p14:cNvContentPartPr/>
              <p14:nvPr/>
            </p14:nvContentPartPr>
            <p14:xfrm>
              <a:off x="8788400" y="2812415"/>
              <a:ext cx="53975" cy="45085"/>
            </p14:xfrm>
          </p:contentPart>
        </mc:Choice>
        <mc:Fallback xmlns="">
          <p:pic>
            <p:nvPicPr>
              <p:cNvPr id="51" name="墨迹 50"/>
            </p:nvPicPr>
            <p:blipFill>
              <a:blip r:embed="rId30"/>
            </p:blipFill>
            <p:spPr>
              <a:xfrm>
                <a:off x="8788400" y="2812415"/>
                <a:ext cx="53975" cy="4508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31" p14:bwMode="auto">
            <p14:nvContentPartPr>
              <p14:cNvPr id="52" name="墨迹 51"/>
              <p14:cNvContentPartPr/>
              <p14:nvPr/>
            </p14:nvContentPartPr>
            <p14:xfrm>
              <a:off x="4456430" y="2803525"/>
              <a:ext cx="812800" cy="26670"/>
            </p14:xfrm>
          </p:contentPart>
        </mc:Choice>
        <mc:Fallback xmlns="">
          <p:pic>
            <p:nvPicPr>
              <p:cNvPr id="52" name="墨迹 51"/>
            </p:nvPicPr>
            <p:blipFill>
              <a:blip r:embed="rId32"/>
            </p:blipFill>
            <p:spPr>
              <a:xfrm>
                <a:off x="4456430" y="2803525"/>
                <a:ext cx="812800" cy="2667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33" p14:bwMode="auto">
            <p14:nvContentPartPr>
              <p14:cNvPr id="53" name="墨迹 52"/>
              <p14:cNvContentPartPr/>
              <p14:nvPr/>
            </p14:nvContentPartPr>
            <p14:xfrm>
              <a:off x="3081020" y="1392555"/>
              <a:ext cx="902335" cy="509270"/>
            </p14:xfrm>
          </p:contentPart>
        </mc:Choice>
        <mc:Fallback xmlns="">
          <p:pic>
            <p:nvPicPr>
              <p:cNvPr id="53" name="墨迹 52"/>
            </p:nvPicPr>
            <p:blipFill>
              <a:blip r:embed="rId34"/>
            </p:blipFill>
            <p:spPr>
              <a:xfrm>
                <a:off x="3081020" y="1392555"/>
                <a:ext cx="902335" cy="50927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35" p14:bwMode="auto">
            <p14:nvContentPartPr>
              <p14:cNvPr id="54" name="墨迹 53"/>
              <p14:cNvContentPartPr/>
              <p14:nvPr/>
            </p14:nvContentPartPr>
            <p14:xfrm>
              <a:off x="3143885" y="1830070"/>
              <a:ext cx="830580" cy="27305"/>
            </p14:xfrm>
          </p:contentPart>
        </mc:Choice>
        <mc:Fallback xmlns="">
          <p:pic>
            <p:nvPicPr>
              <p:cNvPr id="54" name="墨迹 53"/>
            </p:nvPicPr>
            <p:blipFill>
              <a:blip r:embed="rId36"/>
            </p:blipFill>
            <p:spPr>
              <a:xfrm>
                <a:off x="3143885" y="1830070"/>
                <a:ext cx="830580" cy="2730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37" p14:bwMode="auto">
            <p14:nvContentPartPr>
              <p14:cNvPr id="55" name="墨迹 54"/>
              <p14:cNvContentPartPr/>
              <p14:nvPr/>
            </p14:nvContentPartPr>
            <p14:xfrm>
              <a:off x="3679825" y="1339215"/>
              <a:ext cx="285750" cy="499745"/>
            </p14:xfrm>
          </p:contentPart>
        </mc:Choice>
        <mc:Fallback xmlns="">
          <p:pic>
            <p:nvPicPr>
              <p:cNvPr id="55" name="墨迹 54"/>
            </p:nvPicPr>
            <p:blipFill>
              <a:blip r:embed="rId38"/>
            </p:blipFill>
            <p:spPr>
              <a:xfrm>
                <a:off x="3679825" y="1339215"/>
                <a:ext cx="285750" cy="49974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39" p14:bwMode="auto">
            <p14:nvContentPartPr>
              <p14:cNvPr id="56" name="墨迹 55"/>
              <p14:cNvContentPartPr/>
              <p14:nvPr/>
            </p14:nvContentPartPr>
            <p14:xfrm>
              <a:off x="2947035" y="1884045"/>
              <a:ext cx="1080770" cy="17780"/>
            </p14:xfrm>
          </p:contentPart>
        </mc:Choice>
        <mc:Fallback xmlns="">
          <p:pic>
            <p:nvPicPr>
              <p:cNvPr id="56" name="墨迹 55"/>
            </p:nvPicPr>
            <p:blipFill>
              <a:blip r:embed="rId40"/>
            </p:blipFill>
            <p:spPr>
              <a:xfrm>
                <a:off x="2947035" y="1884045"/>
                <a:ext cx="1080770" cy="1778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41" p14:bwMode="auto">
            <p14:nvContentPartPr>
              <p14:cNvPr id="57" name="墨迹 56"/>
              <p14:cNvContentPartPr/>
              <p14:nvPr/>
            </p14:nvContentPartPr>
            <p14:xfrm>
              <a:off x="4769485" y="2776855"/>
              <a:ext cx="231775" cy="196215"/>
            </p14:xfrm>
          </p:contentPart>
        </mc:Choice>
        <mc:Fallback xmlns="">
          <p:pic>
            <p:nvPicPr>
              <p:cNvPr id="57" name="墨迹 56"/>
            </p:nvPicPr>
            <p:blipFill>
              <a:blip r:embed="rId42"/>
            </p:blipFill>
            <p:spPr>
              <a:xfrm>
                <a:off x="4769485" y="2776855"/>
                <a:ext cx="231775" cy="19621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43" p14:bwMode="auto">
            <p14:nvContentPartPr>
              <p14:cNvPr id="58" name="墨迹 57"/>
              <p14:cNvContentPartPr/>
              <p14:nvPr/>
            </p14:nvContentPartPr>
            <p14:xfrm>
              <a:off x="2938145" y="1884045"/>
              <a:ext cx="1214755" cy="26670"/>
            </p14:xfrm>
          </p:contentPart>
        </mc:Choice>
        <mc:Fallback xmlns="">
          <p:pic>
            <p:nvPicPr>
              <p:cNvPr id="58" name="墨迹 57"/>
            </p:nvPicPr>
            <p:blipFill>
              <a:blip r:embed="rId44"/>
            </p:blipFill>
            <p:spPr>
              <a:xfrm>
                <a:off x="2938145" y="1884045"/>
                <a:ext cx="1214755" cy="2667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45" p14:bwMode="auto">
            <p14:nvContentPartPr>
              <p14:cNvPr id="59" name="墨迹 58"/>
              <p14:cNvContentPartPr/>
              <p14:nvPr/>
            </p14:nvContentPartPr>
            <p14:xfrm>
              <a:off x="3009900" y="3267710"/>
              <a:ext cx="955675" cy="598805"/>
            </p14:xfrm>
          </p:contentPart>
        </mc:Choice>
        <mc:Fallback xmlns="">
          <p:pic>
            <p:nvPicPr>
              <p:cNvPr id="59" name="墨迹 58"/>
            </p:nvPicPr>
            <p:blipFill>
              <a:blip r:embed="rId46"/>
            </p:blipFill>
            <p:spPr>
              <a:xfrm>
                <a:off x="3009900" y="3267710"/>
                <a:ext cx="955675" cy="59880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47" p14:bwMode="auto">
            <p14:nvContentPartPr>
              <p14:cNvPr id="60" name="墨迹 59"/>
              <p14:cNvContentPartPr/>
              <p14:nvPr/>
            </p14:nvContentPartPr>
            <p14:xfrm>
              <a:off x="3554730" y="1884045"/>
              <a:ext cx="44450" cy="231775"/>
            </p14:xfrm>
          </p:contentPart>
        </mc:Choice>
        <mc:Fallback xmlns="">
          <p:pic>
            <p:nvPicPr>
              <p:cNvPr id="60" name="墨迹 59"/>
            </p:nvPicPr>
            <p:blipFill>
              <a:blip r:embed="rId48"/>
            </p:blipFill>
            <p:spPr>
              <a:xfrm>
                <a:off x="3554730" y="1884045"/>
                <a:ext cx="44450" cy="23177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49" p14:bwMode="auto">
            <p14:nvContentPartPr>
              <p14:cNvPr id="61" name="墨迹 60"/>
              <p14:cNvContentPartPr/>
              <p14:nvPr/>
            </p14:nvContentPartPr>
            <p14:xfrm>
              <a:off x="3563620" y="3152140"/>
              <a:ext cx="26670" cy="213995"/>
            </p14:xfrm>
          </p:contentPart>
        </mc:Choice>
        <mc:Fallback xmlns="">
          <p:pic>
            <p:nvPicPr>
              <p:cNvPr id="61" name="墨迹 60"/>
            </p:nvPicPr>
            <p:blipFill>
              <a:blip r:embed="rId50"/>
            </p:blipFill>
            <p:spPr>
              <a:xfrm>
                <a:off x="3563620" y="3152140"/>
                <a:ext cx="26670" cy="21399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51" p14:bwMode="auto">
            <p14:nvContentPartPr>
              <p14:cNvPr id="62" name="墨迹 61"/>
              <p14:cNvContentPartPr/>
              <p14:nvPr/>
            </p14:nvContentPartPr>
            <p14:xfrm>
              <a:off x="3277870" y="1946275"/>
              <a:ext cx="544830" cy="634365"/>
            </p14:xfrm>
          </p:contentPart>
        </mc:Choice>
        <mc:Fallback xmlns="">
          <p:pic>
            <p:nvPicPr>
              <p:cNvPr id="62" name="墨迹 61"/>
            </p:nvPicPr>
            <p:blipFill>
              <a:blip r:embed="rId52"/>
            </p:blipFill>
            <p:spPr>
              <a:xfrm>
                <a:off x="3277870" y="1946275"/>
                <a:ext cx="544830" cy="63436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53" p14:bwMode="auto">
            <p14:nvContentPartPr>
              <p14:cNvPr id="63" name="墨迹 62"/>
              <p14:cNvContentPartPr/>
              <p14:nvPr/>
            </p14:nvContentPartPr>
            <p14:xfrm>
              <a:off x="3251200" y="2544445"/>
              <a:ext cx="535305" cy="553720"/>
            </p14:xfrm>
          </p:contentPart>
        </mc:Choice>
        <mc:Fallback xmlns="">
          <p:pic>
            <p:nvPicPr>
              <p:cNvPr id="63" name="墨迹 62"/>
            </p:nvPicPr>
            <p:blipFill>
              <a:blip r:embed="rId54"/>
            </p:blipFill>
            <p:spPr>
              <a:xfrm>
                <a:off x="3251200" y="2544445"/>
                <a:ext cx="535305" cy="55372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55" p14:bwMode="auto">
            <p14:nvContentPartPr>
              <p14:cNvPr id="64" name="墨迹 63"/>
              <p14:cNvContentPartPr/>
              <p14:nvPr/>
            </p14:nvContentPartPr>
            <p14:xfrm>
              <a:off x="2849245" y="1124585"/>
              <a:ext cx="1134110" cy="830580"/>
            </p14:xfrm>
          </p:contentPart>
        </mc:Choice>
        <mc:Fallback xmlns="">
          <p:pic>
            <p:nvPicPr>
              <p:cNvPr id="64" name="墨迹 63"/>
            </p:nvPicPr>
            <p:blipFill>
              <a:blip r:embed="rId56"/>
            </p:blipFill>
            <p:spPr>
              <a:xfrm>
                <a:off x="2849245" y="1124585"/>
                <a:ext cx="1134110" cy="83058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57" p14:bwMode="auto">
            <p14:nvContentPartPr>
              <p14:cNvPr id="65" name="墨迹 64"/>
              <p14:cNvContentPartPr/>
              <p14:nvPr/>
            </p14:nvContentPartPr>
            <p14:xfrm>
              <a:off x="3072130" y="3232150"/>
              <a:ext cx="875665" cy="571500"/>
            </p14:xfrm>
          </p:contentPart>
        </mc:Choice>
        <mc:Fallback xmlns="">
          <p:pic>
            <p:nvPicPr>
              <p:cNvPr id="65" name="墨迹 64"/>
            </p:nvPicPr>
            <p:blipFill>
              <a:blip r:embed="rId58"/>
            </p:blipFill>
            <p:spPr>
              <a:xfrm>
                <a:off x="3072130" y="3232150"/>
                <a:ext cx="875665" cy="57150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59" p14:bwMode="auto">
            <p14:nvContentPartPr>
              <p14:cNvPr id="66" name="墨迹 65"/>
              <p14:cNvContentPartPr/>
              <p14:nvPr/>
            </p14:nvContentPartPr>
            <p14:xfrm>
              <a:off x="3206115" y="2562225"/>
              <a:ext cx="741680" cy="18415"/>
            </p14:xfrm>
          </p:contentPart>
        </mc:Choice>
        <mc:Fallback xmlns="">
          <p:pic>
            <p:nvPicPr>
              <p:cNvPr id="66" name="墨迹 65"/>
            </p:nvPicPr>
            <p:blipFill>
              <a:blip r:embed="rId60"/>
            </p:blipFill>
            <p:spPr>
              <a:xfrm>
                <a:off x="3206115" y="2562225"/>
                <a:ext cx="741680" cy="1841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61" p14:bwMode="auto">
            <p14:nvContentPartPr>
              <p14:cNvPr id="67" name="墨迹 66"/>
              <p14:cNvContentPartPr/>
              <p14:nvPr/>
            </p14:nvContentPartPr>
            <p14:xfrm>
              <a:off x="3286760" y="3133725"/>
              <a:ext cx="518160" cy="36195"/>
            </p14:xfrm>
          </p:contentPart>
        </mc:Choice>
        <mc:Fallback xmlns="">
          <p:pic>
            <p:nvPicPr>
              <p:cNvPr id="67" name="墨迹 66"/>
            </p:nvPicPr>
            <p:blipFill>
              <a:blip r:embed="rId62"/>
            </p:blipFill>
            <p:spPr>
              <a:xfrm>
                <a:off x="3286760" y="3133725"/>
                <a:ext cx="518160" cy="3619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63" p14:bwMode="auto">
            <p14:nvContentPartPr>
              <p14:cNvPr id="68" name="墨迹 67"/>
              <p14:cNvContentPartPr/>
              <p14:nvPr/>
            </p14:nvContentPartPr>
            <p14:xfrm>
              <a:off x="4188460" y="2464435"/>
              <a:ext cx="170180" cy="240665"/>
            </p14:xfrm>
          </p:contentPart>
        </mc:Choice>
        <mc:Fallback xmlns="">
          <p:pic>
            <p:nvPicPr>
              <p:cNvPr id="68" name="墨迹 67"/>
            </p:nvPicPr>
            <p:blipFill>
              <a:blip r:embed="rId64"/>
            </p:blipFill>
            <p:spPr>
              <a:xfrm>
                <a:off x="4188460" y="2464435"/>
                <a:ext cx="170180" cy="24066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65" p14:bwMode="auto">
            <p14:nvContentPartPr>
              <p14:cNvPr id="69" name="墨迹 68"/>
              <p14:cNvContentPartPr/>
              <p14:nvPr/>
            </p14:nvContentPartPr>
            <p14:xfrm>
              <a:off x="2616835" y="3205480"/>
              <a:ext cx="571500" cy="321310"/>
            </p14:xfrm>
          </p:contentPart>
        </mc:Choice>
        <mc:Fallback xmlns="">
          <p:pic>
            <p:nvPicPr>
              <p:cNvPr id="69" name="墨迹 68"/>
            </p:nvPicPr>
            <p:blipFill>
              <a:blip r:embed="rId66"/>
            </p:blipFill>
            <p:spPr>
              <a:xfrm>
                <a:off x="2616835" y="3205480"/>
                <a:ext cx="571500" cy="32131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67" p14:bwMode="auto">
            <p14:nvContentPartPr>
              <p14:cNvPr id="70" name="墨迹 69"/>
              <p14:cNvContentPartPr/>
              <p14:nvPr/>
            </p14:nvContentPartPr>
            <p14:xfrm>
              <a:off x="2607945" y="3223260"/>
              <a:ext cx="71120" cy="142875"/>
            </p14:xfrm>
          </p:contentPart>
        </mc:Choice>
        <mc:Fallback xmlns="">
          <p:pic>
            <p:nvPicPr>
              <p:cNvPr id="70" name="墨迹 69"/>
            </p:nvPicPr>
            <p:blipFill>
              <a:blip r:embed="rId68"/>
            </p:blipFill>
            <p:spPr>
              <a:xfrm>
                <a:off x="2607945" y="3223260"/>
                <a:ext cx="71120" cy="14287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69" p14:bwMode="auto">
            <p14:nvContentPartPr>
              <p14:cNvPr id="71" name="墨迹 70"/>
              <p14:cNvContentPartPr/>
              <p14:nvPr/>
            </p14:nvContentPartPr>
            <p14:xfrm>
              <a:off x="2652395" y="3205480"/>
              <a:ext cx="232410" cy="53340"/>
            </p14:xfrm>
          </p:contentPart>
        </mc:Choice>
        <mc:Fallback xmlns="">
          <p:pic>
            <p:nvPicPr>
              <p:cNvPr id="71" name="墨迹 70"/>
            </p:nvPicPr>
            <p:blipFill>
              <a:blip r:embed="rId70"/>
            </p:blipFill>
            <p:spPr>
              <a:xfrm>
                <a:off x="2652395" y="3205480"/>
                <a:ext cx="232410" cy="5334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71" p14:bwMode="auto">
            <p14:nvContentPartPr>
              <p14:cNvPr id="72" name="墨迹 71"/>
              <p14:cNvContentPartPr/>
              <p14:nvPr/>
            </p14:nvContentPartPr>
            <p14:xfrm>
              <a:off x="5787390" y="1562100"/>
              <a:ext cx="303530" cy="241300"/>
            </p14:xfrm>
          </p:contentPart>
        </mc:Choice>
        <mc:Fallback xmlns="">
          <p:pic>
            <p:nvPicPr>
              <p:cNvPr id="72" name="墨迹 71"/>
            </p:nvPicPr>
            <p:blipFill>
              <a:blip r:embed="rId72"/>
            </p:blipFill>
            <p:spPr>
              <a:xfrm>
                <a:off x="5787390" y="1562100"/>
                <a:ext cx="303530" cy="24130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73" p14:bwMode="auto">
            <p14:nvContentPartPr>
              <p14:cNvPr id="73" name="墨迹 72"/>
              <p14:cNvContentPartPr/>
              <p14:nvPr/>
            </p14:nvContentPartPr>
            <p14:xfrm>
              <a:off x="2643505" y="3187700"/>
              <a:ext cx="26670" cy="205105"/>
            </p14:xfrm>
          </p:contentPart>
        </mc:Choice>
        <mc:Fallback xmlns="">
          <p:pic>
            <p:nvPicPr>
              <p:cNvPr id="73" name="墨迹 72"/>
            </p:nvPicPr>
            <p:blipFill>
              <a:blip r:embed="rId74"/>
            </p:blipFill>
            <p:spPr>
              <a:xfrm>
                <a:off x="2643505" y="3187700"/>
                <a:ext cx="26670" cy="20510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75" p14:bwMode="auto">
            <p14:nvContentPartPr>
              <p14:cNvPr id="74" name="墨迹 73"/>
              <p14:cNvContentPartPr/>
              <p14:nvPr/>
            </p14:nvContentPartPr>
            <p14:xfrm>
              <a:off x="669290" y="2374900"/>
              <a:ext cx="1447165" cy="17780"/>
            </p14:xfrm>
          </p:contentPart>
        </mc:Choice>
        <mc:Fallback xmlns="">
          <p:pic>
            <p:nvPicPr>
              <p:cNvPr id="74" name="墨迹 73"/>
            </p:nvPicPr>
            <p:blipFill>
              <a:blip r:embed="rId76"/>
            </p:blipFill>
            <p:spPr>
              <a:xfrm>
                <a:off x="669290" y="2374900"/>
                <a:ext cx="1447165" cy="1778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77" p14:bwMode="auto">
            <p14:nvContentPartPr>
              <p14:cNvPr id="75" name="墨迹 74"/>
              <p14:cNvContentPartPr/>
              <p14:nvPr/>
            </p14:nvContentPartPr>
            <p14:xfrm>
              <a:off x="821690" y="2651760"/>
              <a:ext cx="1044575" cy="17780"/>
            </p14:xfrm>
          </p:contentPart>
        </mc:Choice>
        <mc:Fallback xmlns="">
          <p:pic>
            <p:nvPicPr>
              <p:cNvPr id="75" name="墨迹 74"/>
            </p:nvPicPr>
            <p:blipFill>
              <a:blip r:embed="rId78"/>
            </p:blipFill>
            <p:spPr>
              <a:xfrm>
                <a:off x="821690" y="2651760"/>
                <a:ext cx="1044575" cy="1778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79" p14:bwMode="auto">
            <p14:nvContentPartPr>
              <p14:cNvPr id="76" name="墨迹 75"/>
              <p14:cNvContentPartPr/>
              <p14:nvPr/>
            </p14:nvContentPartPr>
            <p14:xfrm>
              <a:off x="5448300" y="1616075"/>
              <a:ext cx="795020" cy="8890"/>
            </p14:xfrm>
          </p:contentPart>
        </mc:Choice>
        <mc:Fallback xmlns="">
          <p:pic>
            <p:nvPicPr>
              <p:cNvPr id="76" name="墨迹 75"/>
            </p:nvPicPr>
            <p:blipFill>
              <a:blip r:embed="rId80"/>
            </p:blipFill>
            <p:spPr>
              <a:xfrm>
                <a:off x="5448300" y="1616075"/>
                <a:ext cx="795020" cy="889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81" p14:bwMode="auto">
            <p14:nvContentPartPr>
              <p14:cNvPr id="77" name="墨迹 76"/>
              <p14:cNvContentPartPr/>
              <p14:nvPr/>
            </p14:nvContentPartPr>
            <p14:xfrm>
              <a:off x="1125220" y="2009140"/>
              <a:ext cx="669925" cy="446405"/>
            </p14:xfrm>
          </p:contentPart>
        </mc:Choice>
        <mc:Fallback xmlns="">
          <p:pic>
            <p:nvPicPr>
              <p:cNvPr id="77" name="墨迹 76"/>
            </p:nvPicPr>
            <p:blipFill>
              <a:blip r:embed="rId82"/>
            </p:blipFill>
            <p:spPr>
              <a:xfrm>
                <a:off x="1125220" y="2009140"/>
                <a:ext cx="669925" cy="44640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83" p14:bwMode="auto">
            <p14:nvContentPartPr>
              <p14:cNvPr id="78" name="墨迹 77"/>
              <p14:cNvContentPartPr/>
              <p14:nvPr/>
            </p14:nvContentPartPr>
            <p14:xfrm>
              <a:off x="1214120" y="2374900"/>
              <a:ext cx="161290" cy="107315"/>
            </p14:xfrm>
          </p:contentPart>
        </mc:Choice>
        <mc:Fallback xmlns="">
          <p:pic>
            <p:nvPicPr>
              <p:cNvPr id="78" name="墨迹 77"/>
            </p:nvPicPr>
            <p:blipFill>
              <a:blip r:embed="rId84"/>
            </p:blipFill>
            <p:spPr>
              <a:xfrm>
                <a:off x="1214120" y="2374900"/>
                <a:ext cx="161290" cy="10731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85" p14:bwMode="auto">
            <p14:nvContentPartPr>
              <p14:cNvPr id="79" name="墨迹 78"/>
              <p14:cNvContentPartPr/>
              <p14:nvPr/>
            </p14:nvContentPartPr>
            <p14:xfrm>
              <a:off x="1089660" y="1901825"/>
              <a:ext cx="767715" cy="490855"/>
            </p14:xfrm>
          </p:contentPart>
        </mc:Choice>
        <mc:Fallback xmlns="">
          <p:pic>
            <p:nvPicPr>
              <p:cNvPr id="79" name="墨迹 78"/>
            </p:nvPicPr>
            <p:blipFill>
              <a:blip r:embed="rId86"/>
            </p:blipFill>
            <p:spPr>
              <a:xfrm>
                <a:off x="1089660" y="1901825"/>
                <a:ext cx="767715" cy="49085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87" p14:bwMode="auto">
            <p14:nvContentPartPr>
              <p14:cNvPr id="80" name="墨迹 79"/>
              <p14:cNvContentPartPr/>
              <p14:nvPr/>
            </p14:nvContentPartPr>
            <p14:xfrm>
              <a:off x="1178560" y="2330450"/>
              <a:ext cx="553720" cy="384175"/>
            </p14:xfrm>
          </p:contentPart>
        </mc:Choice>
        <mc:Fallback xmlns="">
          <p:pic>
            <p:nvPicPr>
              <p:cNvPr id="80" name="墨迹 79"/>
            </p:nvPicPr>
            <p:blipFill>
              <a:blip r:embed="rId88"/>
            </p:blipFill>
            <p:spPr>
              <a:xfrm>
                <a:off x="1178560" y="2330450"/>
                <a:ext cx="553720" cy="38417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89" p14:bwMode="auto">
            <p14:nvContentPartPr>
              <p14:cNvPr id="81" name="墨迹 80"/>
              <p14:cNvContentPartPr/>
              <p14:nvPr/>
            </p14:nvContentPartPr>
            <p14:xfrm>
              <a:off x="1053465" y="2169795"/>
              <a:ext cx="98425" cy="365760"/>
            </p14:xfrm>
          </p:contentPart>
        </mc:Choice>
        <mc:Fallback xmlns="">
          <p:pic>
            <p:nvPicPr>
              <p:cNvPr id="81" name="墨迹 80"/>
            </p:nvPicPr>
            <p:blipFill>
              <a:blip r:embed="rId90"/>
            </p:blipFill>
            <p:spPr>
              <a:xfrm>
                <a:off x="1053465" y="2169795"/>
                <a:ext cx="98425" cy="36576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91" p14:bwMode="auto">
            <p14:nvContentPartPr>
              <p14:cNvPr id="82" name="墨迹 81"/>
              <p14:cNvContentPartPr/>
              <p14:nvPr/>
            </p14:nvContentPartPr>
            <p14:xfrm>
              <a:off x="883920" y="2696210"/>
              <a:ext cx="982345" cy="294640"/>
            </p14:xfrm>
          </p:contentPart>
        </mc:Choice>
        <mc:Fallback xmlns="">
          <p:pic>
            <p:nvPicPr>
              <p:cNvPr id="82" name="墨迹 81"/>
            </p:nvPicPr>
            <p:blipFill>
              <a:blip r:embed="rId92"/>
            </p:blipFill>
            <p:spPr>
              <a:xfrm>
                <a:off x="883920" y="2696210"/>
                <a:ext cx="982345" cy="29464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93" p14:bwMode="auto">
            <p14:nvContentPartPr>
              <p14:cNvPr id="83" name="墨迹 82"/>
              <p14:cNvContentPartPr/>
              <p14:nvPr/>
            </p14:nvContentPartPr>
            <p14:xfrm>
              <a:off x="1241425" y="2625090"/>
              <a:ext cx="544830" cy="267970"/>
            </p14:xfrm>
          </p:contentPart>
        </mc:Choice>
        <mc:Fallback xmlns="">
          <p:pic>
            <p:nvPicPr>
              <p:cNvPr id="83" name="墨迹 82"/>
            </p:nvPicPr>
            <p:blipFill>
              <a:blip r:embed="rId94"/>
            </p:blipFill>
            <p:spPr>
              <a:xfrm>
                <a:off x="1241425" y="2625090"/>
                <a:ext cx="544830" cy="26797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95" p14:bwMode="auto">
            <p14:nvContentPartPr>
              <p14:cNvPr id="84" name="墨迹 83"/>
              <p14:cNvContentPartPr/>
              <p14:nvPr/>
            </p14:nvContentPartPr>
            <p14:xfrm>
              <a:off x="1268095" y="2901950"/>
              <a:ext cx="535940" cy="374650"/>
            </p14:xfrm>
          </p:contentPart>
        </mc:Choice>
        <mc:Fallback xmlns="">
          <p:pic>
            <p:nvPicPr>
              <p:cNvPr id="84" name="墨迹 83"/>
            </p:nvPicPr>
            <p:blipFill>
              <a:blip r:embed="rId96"/>
            </p:blipFill>
            <p:spPr>
              <a:xfrm>
                <a:off x="1268095" y="2901950"/>
                <a:ext cx="535940" cy="37465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97" p14:bwMode="auto">
            <p14:nvContentPartPr>
              <p14:cNvPr id="85" name="墨迹 84"/>
              <p14:cNvContentPartPr/>
              <p14:nvPr/>
            </p14:nvContentPartPr>
            <p14:xfrm>
              <a:off x="776605" y="2946400"/>
              <a:ext cx="285750" cy="8890"/>
            </p14:xfrm>
          </p:contentPart>
        </mc:Choice>
        <mc:Fallback xmlns="">
          <p:pic>
            <p:nvPicPr>
              <p:cNvPr id="85" name="墨迹 84"/>
            </p:nvPicPr>
            <p:blipFill>
              <a:blip r:embed="rId98"/>
            </p:blipFill>
            <p:spPr>
              <a:xfrm>
                <a:off x="776605" y="2946400"/>
                <a:ext cx="285750" cy="889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99" p14:bwMode="auto">
            <p14:nvContentPartPr>
              <p14:cNvPr id="86" name="墨迹 85"/>
              <p14:cNvContentPartPr/>
              <p14:nvPr/>
            </p14:nvContentPartPr>
            <p14:xfrm>
              <a:off x="1009015" y="2901950"/>
              <a:ext cx="116205" cy="125095"/>
            </p14:xfrm>
          </p:contentPart>
        </mc:Choice>
        <mc:Fallback xmlns="">
          <p:pic>
            <p:nvPicPr>
              <p:cNvPr id="86" name="墨迹 85"/>
            </p:nvPicPr>
            <p:blipFill>
              <a:blip r:embed="rId100"/>
            </p:blipFill>
            <p:spPr>
              <a:xfrm>
                <a:off x="1009015" y="2901950"/>
                <a:ext cx="116205" cy="12509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01" p14:bwMode="auto">
            <p14:nvContentPartPr>
              <p14:cNvPr id="87" name="墨迹 86"/>
              <p14:cNvContentPartPr/>
              <p14:nvPr/>
            </p14:nvContentPartPr>
            <p14:xfrm>
              <a:off x="1857375" y="2750185"/>
              <a:ext cx="687705" cy="481965"/>
            </p14:xfrm>
          </p:contentPart>
        </mc:Choice>
        <mc:Fallback xmlns="">
          <p:pic>
            <p:nvPicPr>
              <p:cNvPr id="87" name="墨迹 86"/>
            </p:nvPicPr>
            <p:blipFill>
              <a:blip r:embed="rId102"/>
            </p:blipFill>
            <p:spPr>
              <a:xfrm>
                <a:off x="1857375" y="2750185"/>
                <a:ext cx="687705" cy="48196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03" p14:bwMode="auto">
            <p14:nvContentPartPr>
              <p14:cNvPr id="88" name="墨迹 87"/>
              <p14:cNvContentPartPr/>
              <p14:nvPr/>
            </p14:nvContentPartPr>
            <p14:xfrm>
              <a:off x="839470" y="1901825"/>
              <a:ext cx="365760" cy="1473200"/>
            </p14:xfrm>
          </p:contentPart>
        </mc:Choice>
        <mc:Fallback xmlns="">
          <p:pic>
            <p:nvPicPr>
              <p:cNvPr id="88" name="墨迹 87"/>
            </p:nvPicPr>
            <p:blipFill>
              <a:blip r:embed="rId104"/>
            </p:blipFill>
            <p:spPr>
              <a:xfrm>
                <a:off x="839470" y="1901825"/>
                <a:ext cx="365760" cy="147320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05" p14:bwMode="auto">
            <p14:nvContentPartPr>
              <p14:cNvPr id="89" name="墨迹 88"/>
              <p14:cNvContentPartPr/>
              <p14:nvPr/>
            </p14:nvContentPartPr>
            <p14:xfrm>
              <a:off x="2080895" y="3928745"/>
              <a:ext cx="401955" cy="446405"/>
            </p14:xfrm>
          </p:contentPart>
        </mc:Choice>
        <mc:Fallback xmlns="">
          <p:pic>
            <p:nvPicPr>
              <p:cNvPr id="89" name="墨迹 88"/>
            </p:nvPicPr>
            <p:blipFill>
              <a:blip r:embed="rId106"/>
            </p:blipFill>
            <p:spPr>
              <a:xfrm>
                <a:off x="2080895" y="3928745"/>
                <a:ext cx="401955" cy="44640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07" p14:bwMode="auto">
            <p14:nvContentPartPr>
              <p14:cNvPr id="90" name="墨迹 89"/>
              <p14:cNvContentPartPr/>
              <p14:nvPr/>
            </p14:nvContentPartPr>
            <p14:xfrm>
              <a:off x="1758950" y="4000500"/>
              <a:ext cx="89535" cy="2080260"/>
            </p14:xfrm>
          </p:contentPart>
        </mc:Choice>
        <mc:Fallback xmlns="">
          <p:pic>
            <p:nvPicPr>
              <p:cNvPr id="90" name="墨迹 89"/>
            </p:nvPicPr>
            <p:blipFill>
              <a:blip r:embed="rId108"/>
            </p:blipFill>
            <p:spPr>
              <a:xfrm>
                <a:off x="1758950" y="4000500"/>
                <a:ext cx="89535" cy="208026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09" p14:bwMode="auto">
            <p14:nvContentPartPr>
              <p14:cNvPr id="91" name="墨迹 90"/>
              <p14:cNvContentPartPr/>
              <p14:nvPr/>
            </p14:nvContentPartPr>
            <p14:xfrm>
              <a:off x="1134110" y="5634355"/>
              <a:ext cx="615950" cy="321310"/>
            </p14:xfrm>
          </p:contentPart>
        </mc:Choice>
        <mc:Fallback xmlns="">
          <p:pic>
            <p:nvPicPr>
              <p:cNvPr id="91" name="墨迹 90"/>
            </p:nvPicPr>
            <p:blipFill>
              <a:blip r:embed="rId110"/>
            </p:blipFill>
            <p:spPr>
              <a:xfrm>
                <a:off x="1134110" y="5634355"/>
                <a:ext cx="615950" cy="32131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11" p14:bwMode="auto">
            <p14:nvContentPartPr>
              <p14:cNvPr id="92" name="墨迹 91"/>
              <p14:cNvContentPartPr/>
              <p14:nvPr/>
            </p14:nvContentPartPr>
            <p14:xfrm>
              <a:off x="1017905" y="5643245"/>
              <a:ext cx="750570" cy="321310"/>
            </p14:xfrm>
          </p:contentPart>
        </mc:Choice>
        <mc:Fallback xmlns="">
          <p:pic>
            <p:nvPicPr>
              <p:cNvPr id="92" name="墨迹 91"/>
            </p:nvPicPr>
            <p:blipFill>
              <a:blip r:embed="rId112"/>
            </p:blipFill>
            <p:spPr>
              <a:xfrm>
                <a:off x="1017905" y="5643245"/>
                <a:ext cx="750570" cy="32131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13" p14:bwMode="auto">
            <p14:nvContentPartPr>
              <p14:cNvPr id="93" name="墨迹 92"/>
              <p14:cNvContentPartPr/>
              <p14:nvPr/>
            </p14:nvContentPartPr>
            <p14:xfrm>
              <a:off x="946150" y="5768340"/>
              <a:ext cx="125095" cy="205105"/>
            </p14:xfrm>
          </p:contentPart>
        </mc:Choice>
        <mc:Fallback xmlns="">
          <p:pic>
            <p:nvPicPr>
              <p:cNvPr id="93" name="墨迹 92"/>
            </p:nvPicPr>
            <p:blipFill>
              <a:blip r:embed="rId114"/>
            </p:blipFill>
            <p:spPr>
              <a:xfrm>
                <a:off x="946150" y="5768340"/>
                <a:ext cx="125095" cy="20510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15" p14:bwMode="auto">
            <p14:nvContentPartPr>
              <p14:cNvPr id="94" name="墨迹 93"/>
              <p14:cNvContentPartPr/>
              <p14:nvPr/>
            </p14:nvContentPartPr>
            <p14:xfrm>
              <a:off x="1830705" y="3848100"/>
              <a:ext cx="26670" cy="2357755"/>
            </p14:xfrm>
          </p:contentPart>
        </mc:Choice>
        <mc:Fallback xmlns="">
          <p:pic>
            <p:nvPicPr>
              <p:cNvPr id="94" name="墨迹 93"/>
            </p:nvPicPr>
            <p:blipFill>
              <a:blip r:embed="rId116"/>
            </p:blipFill>
            <p:spPr>
              <a:xfrm>
                <a:off x="1830705" y="3848100"/>
                <a:ext cx="26670" cy="235775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17" p14:bwMode="auto">
            <p14:nvContentPartPr>
              <p14:cNvPr id="95" name="墨迹 94"/>
              <p14:cNvContentPartPr/>
              <p14:nvPr/>
            </p14:nvContentPartPr>
            <p14:xfrm>
              <a:off x="6412865" y="2312670"/>
              <a:ext cx="1107440" cy="642620"/>
            </p14:xfrm>
          </p:contentPart>
        </mc:Choice>
        <mc:Fallback xmlns="">
          <p:pic>
            <p:nvPicPr>
              <p:cNvPr id="95" name="墨迹 94"/>
            </p:nvPicPr>
            <p:blipFill>
              <a:blip r:embed="rId118"/>
            </p:blipFill>
            <p:spPr>
              <a:xfrm>
                <a:off x="6412865" y="2312670"/>
                <a:ext cx="1107440" cy="64262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19" p14:bwMode="auto">
            <p14:nvContentPartPr>
              <p14:cNvPr id="96" name="墨迹 95"/>
              <p14:cNvContentPartPr/>
              <p14:nvPr/>
            </p14:nvContentPartPr>
            <p14:xfrm>
              <a:off x="1062355" y="4223385"/>
              <a:ext cx="777240" cy="360"/>
            </p14:xfrm>
          </p:contentPart>
        </mc:Choice>
        <mc:Fallback xmlns="">
          <p:pic>
            <p:nvPicPr>
              <p:cNvPr id="96" name="墨迹 95"/>
            </p:nvPicPr>
            <p:blipFill>
              <a:blip r:embed="rId120"/>
            </p:blipFill>
            <p:spPr>
              <a:xfrm>
                <a:off x="1062355" y="4223385"/>
                <a:ext cx="777240" cy="36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21" p14:bwMode="auto">
            <p14:nvContentPartPr>
              <p14:cNvPr id="97" name="墨迹 96"/>
              <p14:cNvContentPartPr/>
              <p14:nvPr/>
            </p14:nvContentPartPr>
            <p14:xfrm>
              <a:off x="1241425" y="4482465"/>
              <a:ext cx="330200" cy="71120"/>
            </p14:xfrm>
          </p:contentPart>
        </mc:Choice>
        <mc:Fallback xmlns="">
          <p:pic>
            <p:nvPicPr>
              <p:cNvPr id="97" name="墨迹 96"/>
            </p:nvPicPr>
            <p:blipFill>
              <a:blip r:embed="rId122"/>
            </p:blipFill>
            <p:spPr>
              <a:xfrm>
                <a:off x="1241425" y="4482465"/>
                <a:ext cx="330200" cy="7112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23" p14:bwMode="auto">
            <p14:nvContentPartPr>
              <p14:cNvPr id="98" name="墨迹 97"/>
              <p14:cNvContentPartPr/>
              <p14:nvPr/>
            </p14:nvContentPartPr>
            <p14:xfrm>
              <a:off x="1250315" y="4812665"/>
              <a:ext cx="544830" cy="17780"/>
            </p14:xfrm>
          </p:contentPart>
        </mc:Choice>
        <mc:Fallback xmlns="">
          <p:pic>
            <p:nvPicPr>
              <p:cNvPr id="98" name="墨迹 97"/>
            </p:nvPicPr>
            <p:blipFill>
              <a:blip r:embed="rId124"/>
            </p:blipFill>
            <p:spPr>
              <a:xfrm>
                <a:off x="1250315" y="4812665"/>
                <a:ext cx="544830" cy="1778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25" p14:bwMode="auto">
            <p14:nvContentPartPr>
              <p14:cNvPr id="99" name="墨迹 98"/>
              <p14:cNvContentPartPr/>
              <p14:nvPr/>
            </p14:nvContentPartPr>
            <p14:xfrm>
              <a:off x="1268095" y="5098415"/>
              <a:ext cx="347980" cy="35560"/>
            </p14:xfrm>
          </p:contentPart>
        </mc:Choice>
        <mc:Fallback xmlns="">
          <p:pic>
            <p:nvPicPr>
              <p:cNvPr id="99" name="墨迹 98"/>
            </p:nvPicPr>
            <p:blipFill>
              <a:blip r:embed="rId126"/>
            </p:blipFill>
            <p:spPr>
              <a:xfrm>
                <a:off x="1268095" y="5098415"/>
                <a:ext cx="347980" cy="3556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27" p14:bwMode="auto">
            <p14:nvContentPartPr>
              <p14:cNvPr id="100" name="墨迹 99"/>
              <p14:cNvContentPartPr/>
              <p14:nvPr/>
            </p14:nvContentPartPr>
            <p14:xfrm>
              <a:off x="1276985" y="5348605"/>
              <a:ext cx="464185" cy="360"/>
            </p14:xfrm>
          </p:contentPart>
        </mc:Choice>
        <mc:Fallback xmlns="">
          <p:pic>
            <p:nvPicPr>
              <p:cNvPr id="100" name="墨迹 99"/>
            </p:nvPicPr>
            <p:blipFill>
              <a:blip r:embed="rId128"/>
            </p:blipFill>
            <p:spPr>
              <a:xfrm>
                <a:off x="1276985" y="5348605"/>
                <a:ext cx="464185" cy="36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29" p14:bwMode="auto">
            <p14:nvContentPartPr>
              <p14:cNvPr id="101" name="墨迹 100"/>
              <p14:cNvContentPartPr/>
              <p14:nvPr/>
            </p14:nvContentPartPr>
            <p14:xfrm>
              <a:off x="1000125" y="5678805"/>
              <a:ext cx="892810" cy="26670"/>
            </p14:xfrm>
          </p:contentPart>
        </mc:Choice>
        <mc:Fallback xmlns="">
          <p:pic>
            <p:nvPicPr>
              <p:cNvPr id="101" name="墨迹 100"/>
            </p:nvPicPr>
            <p:blipFill>
              <a:blip r:embed="rId130"/>
            </p:blipFill>
            <p:spPr>
              <a:xfrm>
                <a:off x="1000125" y="5678805"/>
                <a:ext cx="892810" cy="2667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31" p14:bwMode="auto">
            <p14:nvContentPartPr>
              <p14:cNvPr id="102" name="墨迹 101"/>
              <p14:cNvContentPartPr/>
              <p14:nvPr/>
            </p14:nvContentPartPr>
            <p14:xfrm>
              <a:off x="2786380" y="3759200"/>
              <a:ext cx="366395" cy="267970"/>
            </p14:xfrm>
          </p:contentPart>
        </mc:Choice>
        <mc:Fallback xmlns="">
          <p:pic>
            <p:nvPicPr>
              <p:cNvPr id="102" name="墨迹 101"/>
            </p:nvPicPr>
            <p:blipFill>
              <a:blip r:embed="rId132"/>
            </p:blipFill>
            <p:spPr>
              <a:xfrm>
                <a:off x="2786380" y="3759200"/>
                <a:ext cx="366395" cy="26797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33" p14:bwMode="auto">
            <p14:nvContentPartPr>
              <p14:cNvPr id="103" name="墨迹 102"/>
              <p14:cNvContentPartPr/>
              <p14:nvPr/>
            </p14:nvContentPartPr>
            <p14:xfrm>
              <a:off x="2750820" y="4027170"/>
              <a:ext cx="53340" cy="62230"/>
            </p14:xfrm>
          </p:contentPart>
        </mc:Choice>
        <mc:Fallback xmlns="">
          <p:pic>
            <p:nvPicPr>
              <p:cNvPr id="103" name="墨迹 102"/>
            </p:nvPicPr>
            <p:blipFill>
              <a:blip r:embed="rId134"/>
            </p:blipFill>
            <p:spPr>
              <a:xfrm>
                <a:off x="2750820" y="4027170"/>
                <a:ext cx="53340" cy="6223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35" p14:bwMode="auto">
            <p14:nvContentPartPr>
              <p14:cNvPr id="104" name="墨迹 103"/>
              <p14:cNvContentPartPr/>
              <p14:nvPr/>
            </p14:nvContentPartPr>
            <p14:xfrm>
              <a:off x="3098800" y="3169920"/>
              <a:ext cx="866775" cy="624840"/>
            </p14:xfrm>
          </p:contentPart>
        </mc:Choice>
        <mc:Fallback xmlns="">
          <p:pic>
            <p:nvPicPr>
              <p:cNvPr id="104" name="墨迹 103"/>
            </p:nvPicPr>
            <p:blipFill>
              <a:blip r:embed="rId136"/>
            </p:blipFill>
            <p:spPr>
              <a:xfrm>
                <a:off x="3098800" y="3169920"/>
                <a:ext cx="866775" cy="62484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37" p14:bwMode="auto">
            <p14:nvContentPartPr>
              <p14:cNvPr id="105" name="墨迹 104"/>
              <p14:cNvContentPartPr/>
              <p14:nvPr/>
            </p14:nvContentPartPr>
            <p14:xfrm>
              <a:off x="3170555" y="3803650"/>
              <a:ext cx="749935" cy="26670"/>
            </p14:xfrm>
          </p:contentPart>
        </mc:Choice>
        <mc:Fallback xmlns="">
          <p:pic>
            <p:nvPicPr>
              <p:cNvPr id="105" name="墨迹 104"/>
            </p:nvPicPr>
            <p:blipFill>
              <a:blip r:embed="rId138"/>
            </p:blipFill>
            <p:spPr>
              <a:xfrm>
                <a:off x="3170555" y="3803650"/>
                <a:ext cx="749935" cy="2667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39" p14:bwMode="auto">
            <p14:nvContentPartPr>
              <p14:cNvPr id="106" name="墨迹 105"/>
              <p14:cNvContentPartPr/>
              <p14:nvPr/>
            </p14:nvContentPartPr>
            <p14:xfrm>
              <a:off x="3518535" y="3812540"/>
              <a:ext cx="339725" cy="196850"/>
            </p14:xfrm>
          </p:contentPart>
        </mc:Choice>
        <mc:Fallback xmlns="">
          <p:pic>
            <p:nvPicPr>
              <p:cNvPr id="106" name="墨迹 105"/>
            </p:nvPicPr>
            <p:blipFill>
              <a:blip r:embed="rId140"/>
            </p:blipFill>
            <p:spPr>
              <a:xfrm>
                <a:off x="3518535" y="3812540"/>
                <a:ext cx="339725" cy="19685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41" p14:bwMode="auto">
            <p14:nvContentPartPr>
              <p14:cNvPr id="107" name="墨迹 106"/>
              <p14:cNvContentPartPr/>
              <p14:nvPr/>
            </p14:nvContentPartPr>
            <p14:xfrm>
              <a:off x="473075" y="3526790"/>
              <a:ext cx="2063115" cy="35560"/>
            </p14:xfrm>
          </p:contentPart>
        </mc:Choice>
        <mc:Fallback xmlns="">
          <p:pic>
            <p:nvPicPr>
              <p:cNvPr id="107" name="墨迹 106"/>
            </p:nvPicPr>
            <p:blipFill>
              <a:blip r:embed="rId142"/>
            </p:blipFill>
            <p:spPr>
              <a:xfrm>
                <a:off x="473075" y="3526790"/>
                <a:ext cx="2063115" cy="3556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43" p14:bwMode="auto">
            <p14:nvContentPartPr>
              <p14:cNvPr id="108" name="墨迹 107"/>
              <p14:cNvContentPartPr/>
              <p14:nvPr/>
            </p14:nvContentPartPr>
            <p14:xfrm>
              <a:off x="1857375" y="2294890"/>
              <a:ext cx="1277620" cy="1062355"/>
            </p14:xfrm>
          </p:contentPart>
        </mc:Choice>
        <mc:Fallback xmlns="">
          <p:pic>
            <p:nvPicPr>
              <p:cNvPr id="108" name="墨迹 107"/>
            </p:nvPicPr>
            <p:blipFill>
              <a:blip r:embed="rId144"/>
            </p:blipFill>
            <p:spPr>
              <a:xfrm>
                <a:off x="1857375" y="2294890"/>
                <a:ext cx="1277620" cy="106235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45" p14:bwMode="auto">
            <p14:nvContentPartPr>
              <p14:cNvPr id="109" name="墨迹 108"/>
              <p14:cNvContentPartPr/>
              <p14:nvPr/>
            </p14:nvContentPartPr>
            <p14:xfrm>
              <a:off x="1151890" y="3669665"/>
              <a:ext cx="759460" cy="643255"/>
            </p14:xfrm>
          </p:contentPart>
        </mc:Choice>
        <mc:Fallback xmlns="">
          <p:pic>
            <p:nvPicPr>
              <p:cNvPr id="109" name="墨迹 108"/>
            </p:nvPicPr>
            <p:blipFill>
              <a:blip r:embed="rId146"/>
            </p:blipFill>
            <p:spPr>
              <a:xfrm>
                <a:off x="1151890" y="3669665"/>
                <a:ext cx="759460" cy="64325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47" p14:bwMode="auto">
            <p14:nvContentPartPr>
              <p14:cNvPr id="110" name="墨迹 109"/>
              <p14:cNvContentPartPr/>
              <p14:nvPr/>
            </p14:nvContentPartPr>
            <p14:xfrm>
              <a:off x="1009015" y="4116070"/>
              <a:ext cx="723265" cy="375285"/>
            </p14:xfrm>
          </p:contentPart>
        </mc:Choice>
        <mc:Fallback xmlns="">
          <p:pic>
            <p:nvPicPr>
              <p:cNvPr id="110" name="墨迹 109"/>
            </p:nvPicPr>
            <p:blipFill>
              <a:blip r:embed="rId148"/>
            </p:blipFill>
            <p:spPr>
              <a:xfrm>
                <a:off x="1009015" y="4116070"/>
                <a:ext cx="723265" cy="37528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49" p14:bwMode="auto">
            <p14:nvContentPartPr>
              <p14:cNvPr id="111" name="墨迹 110"/>
              <p14:cNvContentPartPr/>
              <p14:nvPr/>
            </p14:nvContentPartPr>
            <p14:xfrm>
              <a:off x="4224655" y="2214245"/>
              <a:ext cx="803910" cy="955675"/>
            </p14:xfrm>
          </p:contentPart>
        </mc:Choice>
        <mc:Fallback xmlns="">
          <p:pic>
            <p:nvPicPr>
              <p:cNvPr id="111" name="墨迹 110"/>
            </p:nvPicPr>
            <p:blipFill>
              <a:blip r:embed="rId150"/>
            </p:blipFill>
            <p:spPr>
              <a:xfrm>
                <a:off x="4224655" y="2214245"/>
                <a:ext cx="803910" cy="95567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51" p14:bwMode="auto">
            <p14:nvContentPartPr>
              <p14:cNvPr id="112" name="墨迹 111"/>
              <p14:cNvContentPartPr/>
              <p14:nvPr/>
            </p14:nvContentPartPr>
            <p14:xfrm>
              <a:off x="8234680" y="2071370"/>
              <a:ext cx="1045210" cy="892810"/>
            </p14:xfrm>
          </p:contentPart>
        </mc:Choice>
        <mc:Fallback xmlns="">
          <p:pic>
            <p:nvPicPr>
              <p:cNvPr id="112" name="墨迹 111"/>
            </p:nvPicPr>
            <p:blipFill>
              <a:blip r:embed="rId152"/>
            </p:blipFill>
            <p:spPr>
              <a:xfrm>
                <a:off x="8234680" y="2071370"/>
                <a:ext cx="1045210" cy="89281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53" p14:bwMode="auto">
            <p14:nvContentPartPr>
              <p14:cNvPr id="113" name="墨迹 112"/>
              <p14:cNvContentPartPr/>
              <p14:nvPr/>
            </p14:nvContentPartPr>
            <p14:xfrm>
              <a:off x="8708390" y="2759075"/>
              <a:ext cx="312420" cy="294640"/>
            </p14:xfrm>
          </p:contentPart>
        </mc:Choice>
        <mc:Fallback xmlns="">
          <p:pic>
            <p:nvPicPr>
              <p:cNvPr id="113" name="墨迹 112"/>
            </p:nvPicPr>
            <p:blipFill>
              <a:blip r:embed="rId154"/>
            </p:blipFill>
            <p:spPr>
              <a:xfrm>
                <a:off x="8708390" y="2759075"/>
                <a:ext cx="312420" cy="29464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55" p14:bwMode="auto">
            <p14:nvContentPartPr>
              <p14:cNvPr id="114" name="墨迹 113"/>
              <p14:cNvContentPartPr/>
              <p14:nvPr/>
            </p14:nvContentPartPr>
            <p14:xfrm>
              <a:off x="8931275" y="2785745"/>
              <a:ext cx="107315" cy="312420"/>
            </p14:xfrm>
          </p:contentPart>
        </mc:Choice>
        <mc:Fallback xmlns="">
          <p:pic>
            <p:nvPicPr>
              <p:cNvPr id="114" name="墨迹 113"/>
            </p:nvPicPr>
            <p:blipFill>
              <a:blip r:embed="rId156"/>
            </p:blipFill>
            <p:spPr>
              <a:xfrm>
                <a:off x="8931275" y="2785745"/>
                <a:ext cx="107315" cy="31242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57" p14:bwMode="auto">
            <p14:nvContentPartPr>
              <p14:cNvPr id="115" name="墨迹 114"/>
              <p14:cNvContentPartPr/>
              <p14:nvPr/>
            </p14:nvContentPartPr>
            <p14:xfrm>
              <a:off x="10003155" y="1767840"/>
              <a:ext cx="116205" cy="107315"/>
            </p14:xfrm>
          </p:contentPart>
        </mc:Choice>
        <mc:Fallback xmlns="">
          <p:pic>
            <p:nvPicPr>
              <p:cNvPr id="115" name="墨迹 114"/>
            </p:nvPicPr>
            <p:blipFill>
              <a:blip r:embed="rId158"/>
            </p:blipFill>
            <p:spPr>
              <a:xfrm>
                <a:off x="10003155" y="1767840"/>
                <a:ext cx="116205" cy="10731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59" p14:bwMode="auto">
            <p14:nvContentPartPr>
              <p14:cNvPr id="116" name="墨迹 115"/>
              <p14:cNvContentPartPr/>
              <p14:nvPr/>
            </p14:nvContentPartPr>
            <p14:xfrm>
              <a:off x="10298430" y="3491230"/>
              <a:ext cx="53340" cy="259080"/>
            </p14:xfrm>
          </p:contentPart>
        </mc:Choice>
        <mc:Fallback xmlns="">
          <p:pic>
            <p:nvPicPr>
              <p:cNvPr id="116" name="墨迹 115"/>
            </p:nvPicPr>
            <p:blipFill>
              <a:blip r:embed="rId160"/>
            </p:blipFill>
            <p:spPr>
              <a:xfrm>
                <a:off x="10298430" y="3491230"/>
                <a:ext cx="53340" cy="25908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61" p14:bwMode="auto">
            <p14:nvContentPartPr>
              <p14:cNvPr id="117" name="墨迹 116"/>
              <p14:cNvContentPartPr/>
              <p14:nvPr/>
            </p14:nvContentPartPr>
            <p14:xfrm>
              <a:off x="9244330" y="955040"/>
              <a:ext cx="1536065" cy="1098550"/>
            </p14:xfrm>
          </p:contentPart>
        </mc:Choice>
        <mc:Fallback xmlns="">
          <p:pic>
            <p:nvPicPr>
              <p:cNvPr id="117" name="墨迹 116"/>
            </p:nvPicPr>
            <p:blipFill>
              <a:blip r:embed="rId162"/>
            </p:blipFill>
            <p:spPr>
              <a:xfrm>
                <a:off x="9244330" y="955040"/>
                <a:ext cx="1536065" cy="109855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63" p14:bwMode="auto">
            <p14:nvContentPartPr>
              <p14:cNvPr id="118" name="墨迹 117"/>
              <p14:cNvContentPartPr/>
              <p14:nvPr/>
            </p14:nvContentPartPr>
            <p14:xfrm>
              <a:off x="9824720" y="1910715"/>
              <a:ext cx="178435" cy="160655"/>
            </p14:xfrm>
          </p:contentPart>
        </mc:Choice>
        <mc:Fallback xmlns="">
          <p:pic>
            <p:nvPicPr>
              <p:cNvPr id="118" name="墨迹 117"/>
            </p:nvPicPr>
            <p:blipFill>
              <a:blip r:embed="rId164"/>
            </p:blipFill>
            <p:spPr>
              <a:xfrm>
                <a:off x="9824720" y="1910715"/>
                <a:ext cx="178435" cy="16065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65" p14:bwMode="auto">
            <p14:nvContentPartPr>
              <p14:cNvPr id="119" name="墨迹 118"/>
              <p14:cNvContentPartPr/>
              <p14:nvPr/>
            </p14:nvContentPartPr>
            <p14:xfrm>
              <a:off x="9789160" y="3214370"/>
              <a:ext cx="1268095" cy="633730"/>
            </p14:xfrm>
          </p:contentPart>
        </mc:Choice>
        <mc:Fallback xmlns="">
          <p:pic>
            <p:nvPicPr>
              <p:cNvPr id="119" name="墨迹 118"/>
            </p:nvPicPr>
            <p:blipFill>
              <a:blip r:embed="rId166"/>
            </p:blipFill>
            <p:spPr>
              <a:xfrm>
                <a:off x="9789160" y="3214370"/>
                <a:ext cx="1268095" cy="63373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67" p14:bwMode="auto">
            <p14:nvContentPartPr>
              <p14:cNvPr id="120" name="墨迹 119"/>
              <p14:cNvContentPartPr/>
              <p14:nvPr/>
            </p14:nvContentPartPr>
            <p14:xfrm>
              <a:off x="9610090" y="2009140"/>
              <a:ext cx="857885" cy="1276985"/>
            </p14:xfrm>
          </p:contentPart>
        </mc:Choice>
        <mc:Fallback xmlns="">
          <p:pic>
            <p:nvPicPr>
              <p:cNvPr id="120" name="墨迹 119"/>
            </p:nvPicPr>
            <p:blipFill>
              <a:blip r:embed="rId168"/>
            </p:blipFill>
            <p:spPr>
              <a:xfrm>
                <a:off x="9610090" y="2009140"/>
                <a:ext cx="857885" cy="127698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69" p14:bwMode="auto">
            <p14:nvContentPartPr>
              <p14:cNvPr id="121" name="墨迹 120"/>
              <p14:cNvContentPartPr/>
              <p14:nvPr/>
            </p14:nvContentPartPr>
            <p14:xfrm>
              <a:off x="9476105" y="1249680"/>
              <a:ext cx="1259840" cy="643255"/>
            </p14:xfrm>
          </p:contentPart>
        </mc:Choice>
        <mc:Fallback xmlns="">
          <p:pic>
            <p:nvPicPr>
              <p:cNvPr id="121" name="墨迹 120"/>
            </p:nvPicPr>
            <p:blipFill>
              <a:blip r:embed="rId170"/>
            </p:blipFill>
            <p:spPr>
              <a:xfrm>
                <a:off x="9476105" y="1249680"/>
                <a:ext cx="1259840" cy="64325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71" p14:bwMode="auto">
            <p14:nvContentPartPr>
              <p14:cNvPr id="122" name="墨迹 121"/>
              <p14:cNvContentPartPr/>
              <p14:nvPr/>
            </p14:nvContentPartPr>
            <p14:xfrm>
              <a:off x="9646285" y="3152140"/>
              <a:ext cx="1384300" cy="812165"/>
            </p14:xfrm>
          </p:contentPart>
        </mc:Choice>
        <mc:Fallback xmlns="">
          <p:pic>
            <p:nvPicPr>
              <p:cNvPr id="122" name="墨迹 121"/>
            </p:nvPicPr>
            <p:blipFill>
              <a:blip r:embed="rId172"/>
            </p:blipFill>
            <p:spPr>
              <a:xfrm>
                <a:off x="9646285" y="3152140"/>
                <a:ext cx="1384300" cy="81216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73" p14:bwMode="auto">
            <p14:nvContentPartPr>
              <p14:cNvPr id="123" name="墨迹 122"/>
              <p14:cNvContentPartPr/>
              <p14:nvPr/>
            </p14:nvContentPartPr>
            <p14:xfrm>
              <a:off x="10396220" y="2419350"/>
              <a:ext cx="607695" cy="339725"/>
            </p14:xfrm>
          </p:contentPart>
        </mc:Choice>
        <mc:Fallback xmlns="">
          <p:pic>
            <p:nvPicPr>
              <p:cNvPr id="123" name="墨迹 122"/>
            </p:nvPicPr>
            <p:blipFill>
              <a:blip r:embed="rId174"/>
            </p:blipFill>
            <p:spPr>
              <a:xfrm>
                <a:off x="10396220" y="2419350"/>
                <a:ext cx="607695" cy="33972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75" p14:bwMode="auto">
            <p14:nvContentPartPr>
              <p14:cNvPr id="124" name="墨迹 123"/>
              <p14:cNvContentPartPr/>
              <p14:nvPr/>
            </p14:nvContentPartPr>
            <p14:xfrm>
              <a:off x="10316210" y="2240915"/>
              <a:ext cx="776605" cy="580390"/>
            </p14:xfrm>
          </p:contentPart>
        </mc:Choice>
        <mc:Fallback xmlns="">
          <p:pic>
            <p:nvPicPr>
              <p:cNvPr id="124" name="墨迹 123"/>
            </p:nvPicPr>
            <p:blipFill>
              <a:blip r:embed="rId176"/>
            </p:blipFill>
            <p:spPr>
              <a:xfrm>
                <a:off x="10316210" y="2240915"/>
                <a:ext cx="776605" cy="58039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77" p14:bwMode="auto">
            <p14:nvContentPartPr>
              <p14:cNvPr id="125" name="墨迹 124"/>
              <p14:cNvContentPartPr/>
              <p14:nvPr/>
            </p14:nvContentPartPr>
            <p14:xfrm>
              <a:off x="9771380" y="1972945"/>
              <a:ext cx="955675" cy="360"/>
            </p14:xfrm>
          </p:contentPart>
        </mc:Choice>
        <mc:Fallback xmlns="">
          <p:pic>
            <p:nvPicPr>
              <p:cNvPr id="125" name="墨迹 124"/>
            </p:nvPicPr>
            <p:blipFill>
              <a:blip r:embed="rId178"/>
            </p:blipFill>
            <p:spPr>
              <a:xfrm>
                <a:off x="9771380" y="1972945"/>
                <a:ext cx="955675" cy="36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79" p14:bwMode="auto">
            <p14:nvContentPartPr>
              <p14:cNvPr id="126" name="墨迹 125"/>
              <p14:cNvContentPartPr/>
              <p14:nvPr/>
            </p14:nvContentPartPr>
            <p14:xfrm>
              <a:off x="9780270" y="3759200"/>
              <a:ext cx="1098550" cy="71120"/>
            </p14:xfrm>
          </p:contentPart>
        </mc:Choice>
        <mc:Fallback xmlns="">
          <p:pic>
            <p:nvPicPr>
              <p:cNvPr id="126" name="墨迹 125"/>
            </p:nvPicPr>
            <p:blipFill>
              <a:blip r:embed="rId180"/>
            </p:blipFill>
            <p:spPr>
              <a:xfrm>
                <a:off x="9780270" y="3759200"/>
                <a:ext cx="1098550" cy="7112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81" p14:bwMode="auto">
            <p14:nvContentPartPr>
              <p14:cNvPr id="127" name="墨迹 126"/>
              <p14:cNvContentPartPr/>
              <p14:nvPr/>
            </p14:nvContentPartPr>
            <p14:xfrm>
              <a:off x="10369550" y="2330450"/>
              <a:ext cx="303530" cy="410845"/>
            </p14:xfrm>
          </p:contentPart>
        </mc:Choice>
        <mc:Fallback xmlns="">
          <p:pic>
            <p:nvPicPr>
              <p:cNvPr id="127" name="墨迹 126"/>
            </p:nvPicPr>
            <p:blipFill>
              <a:blip r:embed="rId182"/>
            </p:blipFill>
            <p:spPr>
              <a:xfrm>
                <a:off x="10369550" y="2330450"/>
                <a:ext cx="303530" cy="41084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83" p14:bwMode="auto">
            <p14:nvContentPartPr>
              <p14:cNvPr id="128" name="墨迹 127"/>
              <p14:cNvContentPartPr/>
              <p14:nvPr/>
            </p14:nvContentPartPr>
            <p14:xfrm>
              <a:off x="10378440" y="2321560"/>
              <a:ext cx="929005" cy="544830"/>
            </p14:xfrm>
          </p:contentPart>
        </mc:Choice>
        <mc:Fallback xmlns="">
          <p:pic>
            <p:nvPicPr>
              <p:cNvPr id="128" name="墨迹 127"/>
            </p:nvPicPr>
            <p:blipFill>
              <a:blip r:embed="rId184"/>
            </p:blipFill>
            <p:spPr>
              <a:xfrm>
                <a:off x="10378440" y="2321560"/>
                <a:ext cx="929005" cy="54483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85" p14:bwMode="auto">
            <p14:nvContentPartPr>
              <p14:cNvPr id="129" name="墨迹 128"/>
              <p14:cNvContentPartPr/>
              <p14:nvPr/>
            </p14:nvContentPartPr>
            <p14:xfrm>
              <a:off x="11182350" y="1687195"/>
              <a:ext cx="312420" cy="1804035"/>
            </p14:xfrm>
          </p:contentPart>
        </mc:Choice>
        <mc:Fallback xmlns="">
          <p:pic>
            <p:nvPicPr>
              <p:cNvPr id="129" name="墨迹 128"/>
            </p:nvPicPr>
            <p:blipFill>
              <a:blip r:embed="rId186"/>
            </p:blipFill>
            <p:spPr>
              <a:xfrm>
                <a:off x="11182350" y="1687195"/>
                <a:ext cx="312420" cy="180403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87" p14:bwMode="auto">
            <p14:nvContentPartPr>
              <p14:cNvPr id="130" name="墨迹 129"/>
              <p14:cNvContentPartPr/>
              <p14:nvPr/>
            </p14:nvContentPartPr>
            <p14:xfrm>
              <a:off x="11191240" y="1704975"/>
              <a:ext cx="348615" cy="1830705"/>
            </p14:xfrm>
          </p:contentPart>
        </mc:Choice>
        <mc:Fallback xmlns="">
          <p:pic>
            <p:nvPicPr>
              <p:cNvPr id="130" name="墨迹 129"/>
            </p:nvPicPr>
            <p:blipFill>
              <a:blip r:embed="rId188"/>
            </p:blipFill>
            <p:spPr>
              <a:xfrm>
                <a:off x="11191240" y="1704975"/>
                <a:ext cx="348615" cy="183070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89" p14:bwMode="auto">
            <p14:nvContentPartPr>
              <p14:cNvPr id="131" name="墨迹 130"/>
              <p14:cNvContentPartPr/>
              <p14:nvPr/>
            </p14:nvContentPartPr>
            <p14:xfrm>
              <a:off x="9717405" y="1383665"/>
              <a:ext cx="313055" cy="133985"/>
            </p14:xfrm>
          </p:contentPart>
        </mc:Choice>
        <mc:Fallback xmlns="">
          <p:pic>
            <p:nvPicPr>
              <p:cNvPr id="131" name="墨迹 130"/>
            </p:nvPicPr>
            <p:blipFill>
              <a:blip r:embed="rId190"/>
            </p:blipFill>
            <p:spPr>
              <a:xfrm>
                <a:off x="9717405" y="1383665"/>
                <a:ext cx="313055" cy="13398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91" p14:bwMode="auto">
            <p14:nvContentPartPr>
              <p14:cNvPr id="132" name="墨迹 131"/>
              <p14:cNvContentPartPr/>
              <p14:nvPr/>
            </p14:nvContentPartPr>
            <p14:xfrm>
              <a:off x="9681845" y="2035810"/>
              <a:ext cx="982345" cy="1169670"/>
            </p14:xfrm>
          </p:contentPart>
        </mc:Choice>
        <mc:Fallback xmlns="">
          <p:pic>
            <p:nvPicPr>
              <p:cNvPr id="132" name="墨迹 131"/>
            </p:nvPicPr>
            <p:blipFill>
              <a:blip r:embed="rId192"/>
            </p:blipFill>
            <p:spPr>
              <a:xfrm>
                <a:off x="9681845" y="2035810"/>
                <a:ext cx="982345" cy="116967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93" p14:bwMode="auto">
            <p14:nvContentPartPr>
              <p14:cNvPr id="133" name="墨迹 132"/>
              <p14:cNvContentPartPr/>
              <p14:nvPr/>
            </p14:nvContentPartPr>
            <p14:xfrm>
              <a:off x="9762490" y="1392555"/>
              <a:ext cx="1009015" cy="518160"/>
            </p14:xfrm>
          </p:contentPart>
        </mc:Choice>
        <mc:Fallback xmlns="">
          <p:pic>
            <p:nvPicPr>
              <p:cNvPr id="133" name="墨迹 132"/>
            </p:nvPicPr>
            <p:blipFill>
              <a:blip r:embed="rId194"/>
            </p:blipFill>
            <p:spPr>
              <a:xfrm>
                <a:off x="9762490" y="1392555"/>
                <a:ext cx="1009015" cy="51816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95" p14:bwMode="auto">
            <p14:nvContentPartPr>
              <p14:cNvPr id="134" name="墨迹 133"/>
              <p14:cNvContentPartPr/>
              <p14:nvPr/>
            </p14:nvContentPartPr>
            <p14:xfrm>
              <a:off x="9771380" y="3143250"/>
              <a:ext cx="973455" cy="642620"/>
            </p14:xfrm>
          </p:contentPart>
        </mc:Choice>
        <mc:Fallback xmlns="">
          <p:pic>
            <p:nvPicPr>
              <p:cNvPr id="134" name="墨迹 133"/>
            </p:nvPicPr>
            <p:blipFill>
              <a:blip r:embed="rId196"/>
            </p:blipFill>
            <p:spPr>
              <a:xfrm>
                <a:off x="9771380" y="3143250"/>
                <a:ext cx="973455" cy="64262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97" p14:bwMode="auto">
            <p14:nvContentPartPr>
              <p14:cNvPr id="135" name="墨迹 134"/>
              <p14:cNvContentPartPr/>
              <p14:nvPr/>
            </p14:nvContentPartPr>
            <p14:xfrm>
              <a:off x="9538970" y="1160780"/>
              <a:ext cx="1634490" cy="3035935"/>
            </p14:xfrm>
          </p:contentPart>
        </mc:Choice>
        <mc:Fallback xmlns="">
          <p:pic>
            <p:nvPicPr>
              <p:cNvPr id="135" name="墨迹 134"/>
            </p:nvPicPr>
            <p:blipFill>
              <a:blip r:embed="rId198"/>
            </p:blipFill>
            <p:spPr>
              <a:xfrm>
                <a:off x="9538970" y="1160780"/>
                <a:ext cx="1634490" cy="303593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99" p14:bwMode="auto">
            <p14:nvContentPartPr>
              <p14:cNvPr id="136" name="墨迹 135"/>
              <p14:cNvContentPartPr/>
              <p14:nvPr/>
            </p14:nvContentPartPr>
            <p14:xfrm>
              <a:off x="9967595" y="2526665"/>
              <a:ext cx="71755" cy="125095"/>
            </p14:xfrm>
          </p:contentPart>
        </mc:Choice>
        <mc:Fallback xmlns="">
          <p:pic>
            <p:nvPicPr>
              <p:cNvPr id="136" name="墨迹 135"/>
            </p:nvPicPr>
            <p:blipFill>
              <a:blip r:embed="rId200"/>
            </p:blipFill>
            <p:spPr>
              <a:xfrm>
                <a:off x="9967595" y="2526665"/>
                <a:ext cx="71755" cy="12509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201" p14:bwMode="auto">
            <p14:nvContentPartPr>
              <p14:cNvPr id="137" name="墨迹 136"/>
              <p14:cNvContentPartPr/>
              <p14:nvPr/>
            </p14:nvContentPartPr>
            <p14:xfrm>
              <a:off x="8976360" y="3330575"/>
              <a:ext cx="142875" cy="62230"/>
            </p14:xfrm>
          </p:contentPart>
        </mc:Choice>
        <mc:Fallback xmlns="">
          <p:pic>
            <p:nvPicPr>
              <p:cNvPr id="137" name="墨迹 136"/>
            </p:nvPicPr>
            <p:blipFill>
              <a:blip r:embed="rId202"/>
            </p:blipFill>
            <p:spPr>
              <a:xfrm>
                <a:off x="8976360" y="3330575"/>
                <a:ext cx="142875" cy="6223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203" p14:bwMode="auto">
            <p14:nvContentPartPr>
              <p14:cNvPr id="138" name="墨迹 137"/>
              <p14:cNvContentPartPr/>
              <p14:nvPr/>
            </p14:nvContentPartPr>
            <p14:xfrm>
              <a:off x="8860155" y="3562350"/>
              <a:ext cx="196215" cy="18415"/>
            </p14:xfrm>
          </p:contentPart>
        </mc:Choice>
        <mc:Fallback xmlns="">
          <p:pic>
            <p:nvPicPr>
              <p:cNvPr id="138" name="墨迹 137"/>
            </p:nvPicPr>
            <p:blipFill>
              <a:blip r:embed="rId204"/>
            </p:blipFill>
            <p:spPr>
              <a:xfrm>
                <a:off x="8860155" y="3562350"/>
                <a:ext cx="196215" cy="1841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205" p14:bwMode="auto">
            <p14:nvContentPartPr>
              <p14:cNvPr id="139" name="墨迹 138"/>
              <p14:cNvContentPartPr/>
              <p14:nvPr/>
            </p14:nvContentPartPr>
            <p14:xfrm>
              <a:off x="8949690" y="3348355"/>
              <a:ext cx="88900" cy="437515"/>
            </p14:xfrm>
          </p:contentPart>
        </mc:Choice>
        <mc:Fallback xmlns="">
          <p:pic>
            <p:nvPicPr>
              <p:cNvPr id="139" name="墨迹 138"/>
            </p:nvPicPr>
            <p:blipFill>
              <a:blip r:embed="rId206"/>
            </p:blipFill>
            <p:spPr>
              <a:xfrm>
                <a:off x="8949690" y="3348355"/>
                <a:ext cx="88900" cy="43751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207" p14:bwMode="auto">
            <p14:nvContentPartPr>
              <p14:cNvPr id="140" name="墨迹 139"/>
              <p14:cNvContentPartPr/>
              <p14:nvPr/>
            </p14:nvContentPartPr>
            <p14:xfrm>
              <a:off x="8869045" y="3634105"/>
              <a:ext cx="160655" cy="142875"/>
            </p14:xfrm>
          </p:contentPart>
        </mc:Choice>
        <mc:Fallback xmlns="">
          <p:pic>
            <p:nvPicPr>
              <p:cNvPr id="140" name="墨迹 139"/>
            </p:nvPicPr>
            <p:blipFill>
              <a:blip r:embed="rId208"/>
            </p:blipFill>
            <p:spPr>
              <a:xfrm>
                <a:off x="8869045" y="3634105"/>
                <a:ext cx="160655" cy="14287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209" p14:bwMode="auto">
            <p14:nvContentPartPr>
              <p14:cNvPr id="141" name="墨迹 140"/>
              <p14:cNvContentPartPr/>
              <p14:nvPr/>
            </p14:nvContentPartPr>
            <p14:xfrm>
              <a:off x="8931275" y="3642995"/>
              <a:ext cx="241300" cy="71755"/>
            </p14:xfrm>
          </p:contentPart>
        </mc:Choice>
        <mc:Fallback xmlns="">
          <p:pic>
            <p:nvPicPr>
              <p:cNvPr id="141" name="墨迹 140"/>
            </p:nvPicPr>
            <p:blipFill>
              <a:blip r:embed="rId210"/>
            </p:blipFill>
            <p:spPr>
              <a:xfrm>
                <a:off x="8931275" y="3642995"/>
                <a:ext cx="241300" cy="7175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211" p14:bwMode="auto">
            <p14:nvContentPartPr>
              <p14:cNvPr id="142" name="墨迹 141"/>
              <p14:cNvContentPartPr/>
              <p14:nvPr/>
            </p14:nvContentPartPr>
            <p14:xfrm>
              <a:off x="9101455" y="3517900"/>
              <a:ext cx="35560" cy="89535"/>
            </p14:xfrm>
          </p:contentPart>
        </mc:Choice>
        <mc:Fallback xmlns="">
          <p:pic>
            <p:nvPicPr>
              <p:cNvPr id="142" name="墨迹 141"/>
            </p:nvPicPr>
            <p:blipFill>
              <a:blip r:embed="rId212"/>
            </p:blipFill>
            <p:spPr>
              <a:xfrm>
                <a:off x="9101455" y="3517900"/>
                <a:ext cx="35560" cy="8953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213" p14:bwMode="auto">
            <p14:nvContentPartPr>
              <p14:cNvPr id="143" name="墨迹 142"/>
              <p14:cNvContentPartPr/>
              <p14:nvPr/>
            </p14:nvContentPartPr>
            <p14:xfrm>
              <a:off x="9056370" y="3357245"/>
              <a:ext cx="214630" cy="571500"/>
            </p14:xfrm>
          </p:contentPart>
        </mc:Choice>
        <mc:Fallback xmlns="">
          <p:pic>
            <p:nvPicPr>
              <p:cNvPr id="143" name="墨迹 142"/>
            </p:nvPicPr>
            <p:blipFill>
              <a:blip r:embed="rId214"/>
            </p:blipFill>
            <p:spPr>
              <a:xfrm>
                <a:off x="9056370" y="3357245"/>
                <a:ext cx="214630" cy="57150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215" p14:bwMode="auto">
            <p14:nvContentPartPr>
              <p14:cNvPr id="144" name="墨迹 143"/>
              <p14:cNvContentPartPr/>
              <p14:nvPr/>
            </p14:nvContentPartPr>
            <p14:xfrm>
              <a:off x="8395335" y="3009265"/>
              <a:ext cx="1304290" cy="1410335"/>
            </p14:xfrm>
          </p:contentPart>
        </mc:Choice>
        <mc:Fallback xmlns="">
          <p:pic>
            <p:nvPicPr>
              <p:cNvPr id="144" name="墨迹 143"/>
            </p:nvPicPr>
            <p:blipFill>
              <a:blip r:embed="rId216"/>
            </p:blipFill>
            <p:spPr>
              <a:xfrm>
                <a:off x="8395335" y="3009265"/>
                <a:ext cx="1304290" cy="141033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217" p14:bwMode="auto">
            <p14:nvContentPartPr>
              <p14:cNvPr id="145" name="墨迹 144"/>
              <p14:cNvContentPartPr/>
              <p14:nvPr/>
            </p14:nvContentPartPr>
            <p14:xfrm>
              <a:off x="8860155" y="2857500"/>
              <a:ext cx="35560" cy="544195"/>
            </p14:xfrm>
          </p:contentPart>
        </mc:Choice>
        <mc:Fallback xmlns="">
          <p:pic>
            <p:nvPicPr>
              <p:cNvPr id="145" name="墨迹 144"/>
            </p:nvPicPr>
            <p:blipFill>
              <a:blip r:embed="rId218"/>
            </p:blipFill>
            <p:spPr>
              <a:xfrm>
                <a:off x="8860155" y="2857500"/>
                <a:ext cx="35560" cy="54419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219" p14:bwMode="auto">
            <p14:nvContentPartPr>
              <p14:cNvPr id="146" name="墨迹 145"/>
              <p14:cNvContentPartPr/>
              <p14:nvPr/>
            </p14:nvContentPartPr>
            <p14:xfrm>
              <a:off x="8645525" y="2705100"/>
              <a:ext cx="17780" cy="276860"/>
            </p14:xfrm>
          </p:contentPart>
        </mc:Choice>
        <mc:Fallback xmlns="">
          <p:pic>
            <p:nvPicPr>
              <p:cNvPr id="146" name="墨迹 145"/>
            </p:nvPicPr>
            <p:blipFill>
              <a:blip r:embed="rId220"/>
            </p:blipFill>
            <p:spPr>
              <a:xfrm>
                <a:off x="8645525" y="2705100"/>
                <a:ext cx="17780" cy="27686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221" p14:bwMode="auto">
            <p14:nvContentPartPr>
              <p14:cNvPr id="147" name="墨迹 146"/>
              <p14:cNvContentPartPr/>
              <p14:nvPr/>
            </p14:nvContentPartPr>
            <p14:xfrm>
              <a:off x="8717280" y="2875280"/>
              <a:ext cx="80010" cy="133985"/>
            </p14:xfrm>
          </p:contentPart>
        </mc:Choice>
        <mc:Fallback xmlns="">
          <p:pic>
            <p:nvPicPr>
              <p:cNvPr id="147" name="墨迹 146"/>
            </p:nvPicPr>
            <p:blipFill>
              <a:blip r:embed="rId222"/>
            </p:blipFill>
            <p:spPr>
              <a:xfrm>
                <a:off x="8717280" y="2875280"/>
                <a:ext cx="80010" cy="13398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223" p14:bwMode="auto">
            <p14:nvContentPartPr>
              <p14:cNvPr id="148" name="墨迹 147"/>
              <p14:cNvContentPartPr/>
              <p14:nvPr/>
            </p14:nvContentPartPr>
            <p14:xfrm>
              <a:off x="8860155" y="2919730"/>
              <a:ext cx="62230" cy="89535"/>
            </p14:xfrm>
          </p:contentPart>
        </mc:Choice>
        <mc:Fallback xmlns="">
          <p:pic>
            <p:nvPicPr>
              <p:cNvPr id="148" name="墨迹 147"/>
            </p:nvPicPr>
            <p:blipFill>
              <a:blip r:embed="rId224"/>
            </p:blipFill>
            <p:spPr>
              <a:xfrm>
                <a:off x="8860155" y="2919730"/>
                <a:ext cx="62230" cy="8953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225" p14:bwMode="auto">
            <p14:nvContentPartPr>
              <p14:cNvPr id="149" name="墨迹 148"/>
              <p14:cNvContentPartPr/>
              <p14:nvPr/>
            </p14:nvContentPartPr>
            <p14:xfrm>
              <a:off x="5680075" y="1240790"/>
              <a:ext cx="1054100" cy="518160"/>
            </p14:xfrm>
          </p:contentPart>
        </mc:Choice>
        <mc:Fallback xmlns="">
          <p:pic>
            <p:nvPicPr>
              <p:cNvPr id="149" name="墨迹 148"/>
            </p:nvPicPr>
            <p:blipFill>
              <a:blip r:embed="rId226"/>
            </p:blipFill>
            <p:spPr>
              <a:xfrm>
                <a:off x="5680075" y="1240790"/>
                <a:ext cx="1054100" cy="51816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227" p14:bwMode="auto">
            <p14:nvContentPartPr>
              <p14:cNvPr id="150" name="墨迹 149"/>
              <p14:cNvContentPartPr/>
              <p14:nvPr/>
            </p14:nvContentPartPr>
            <p14:xfrm>
              <a:off x="8556625" y="2759075"/>
              <a:ext cx="1160780" cy="1231900"/>
            </p14:xfrm>
          </p:contentPart>
        </mc:Choice>
        <mc:Fallback xmlns="">
          <p:pic>
            <p:nvPicPr>
              <p:cNvPr id="150" name="墨迹 149"/>
            </p:nvPicPr>
            <p:blipFill>
              <a:blip r:embed="rId228"/>
            </p:blipFill>
            <p:spPr>
              <a:xfrm>
                <a:off x="8556625" y="2759075"/>
                <a:ext cx="1160780" cy="123190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229" p14:bwMode="auto">
            <p14:nvContentPartPr>
              <p14:cNvPr id="151" name="墨迹 150"/>
              <p14:cNvContentPartPr/>
              <p14:nvPr/>
            </p14:nvContentPartPr>
            <p14:xfrm>
              <a:off x="5796280" y="3062605"/>
              <a:ext cx="1438275" cy="795020"/>
            </p14:xfrm>
          </p:contentPart>
        </mc:Choice>
        <mc:Fallback xmlns="">
          <p:pic>
            <p:nvPicPr>
              <p:cNvPr id="151" name="墨迹 150"/>
            </p:nvPicPr>
            <p:blipFill>
              <a:blip r:embed="rId230"/>
            </p:blipFill>
            <p:spPr>
              <a:xfrm>
                <a:off x="5796280" y="3062605"/>
                <a:ext cx="1438275" cy="79502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231" p14:bwMode="auto">
            <p14:nvContentPartPr>
              <p14:cNvPr id="152" name="墨迹 151"/>
              <p14:cNvContentPartPr/>
              <p14:nvPr/>
            </p14:nvContentPartPr>
            <p14:xfrm>
              <a:off x="7386320" y="3526790"/>
              <a:ext cx="17780" cy="360"/>
            </p14:xfrm>
          </p:contentPart>
        </mc:Choice>
        <mc:Fallback xmlns="">
          <p:pic>
            <p:nvPicPr>
              <p:cNvPr id="152" name="墨迹 151"/>
            </p:nvPicPr>
            <p:blipFill>
              <a:blip r:embed="rId232"/>
            </p:blipFill>
            <p:spPr>
              <a:xfrm>
                <a:off x="7386320" y="3526790"/>
                <a:ext cx="17780" cy="36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233" p14:bwMode="auto">
            <p14:nvContentPartPr>
              <p14:cNvPr id="153" name="墨迹 152"/>
              <p14:cNvContentPartPr/>
              <p14:nvPr/>
            </p14:nvContentPartPr>
            <p14:xfrm>
              <a:off x="7243445" y="4312920"/>
              <a:ext cx="1661160" cy="1321435"/>
            </p14:xfrm>
          </p:contentPart>
        </mc:Choice>
        <mc:Fallback xmlns="">
          <p:pic>
            <p:nvPicPr>
              <p:cNvPr id="153" name="墨迹 152"/>
            </p:nvPicPr>
            <p:blipFill>
              <a:blip r:embed="rId234"/>
            </p:blipFill>
            <p:spPr>
              <a:xfrm>
                <a:off x="7243445" y="4312920"/>
                <a:ext cx="1661160" cy="132143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235" p14:bwMode="auto">
            <p14:nvContentPartPr>
              <p14:cNvPr id="154" name="墨迹 153"/>
              <p14:cNvContentPartPr/>
              <p14:nvPr/>
            </p14:nvContentPartPr>
            <p14:xfrm>
              <a:off x="7520305" y="5214620"/>
              <a:ext cx="973455" cy="8890"/>
            </p14:xfrm>
          </p:contentPart>
        </mc:Choice>
        <mc:Fallback xmlns="">
          <p:pic>
            <p:nvPicPr>
              <p:cNvPr id="154" name="墨迹 153"/>
            </p:nvPicPr>
            <p:blipFill>
              <a:blip r:embed="rId236"/>
            </p:blipFill>
            <p:spPr>
              <a:xfrm>
                <a:off x="7520305" y="5214620"/>
                <a:ext cx="973455" cy="889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237" p14:bwMode="auto">
            <p14:nvContentPartPr>
              <p14:cNvPr id="155" name="墨迹 154"/>
              <p14:cNvContentPartPr/>
              <p14:nvPr/>
            </p14:nvContentPartPr>
            <p14:xfrm>
              <a:off x="7458075" y="5491480"/>
              <a:ext cx="696595" cy="26670"/>
            </p14:xfrm>
          </p:contentPart>
        </mc:Choice>
        <mc:Fallback xmlns="">
          <p:pic>
            <p:nvPicPr>
              <p:cNvPr id="155" name="墨迹 154"/>
            </p:nvPicPr>
            <p:blipFill>
              <a:blip r:embed="rId238"/>
            </p:blipFill>
            <p:spPr>
              <a:xfrm>
                <a:off x="7458075" y="5491480"/>
                <a:ext cx="696595" cy="2667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239" p14:bwMode="auto">
            <p14:nvContentPartPr>
              <p14:cNvPr id="156" name="墨迹 155"/>
              <p14:cNvContentPartPr/>
              <p14:nvPr/>
            </p14:nvContentPartPr>
            <p14:xfrm>
              <a:off x="4903470" y="4250055"/>
              <a:ext cx="1169670" cy="830580"/>
            </p14:xfrm>
          </p:contentPart>
        </mc:Choice>
        <mc:Fallback xmlns="">
          <p:pic>
            <p:nvPicPr>
              <p:cNvPr id="156" name="墨迹 155"/>
            </p:nvPicPr>
            <p:blipFill>
              <a:blip r:embed="rId240"/>
            </p:blipFill>
            <p:spPr>
              <a:xfrm>
                <a:off x="4903470" y="4250055"/>
                <a:ext cx="1169670" cy="83058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241" p14:bwMode="auto">
            <p14:nvContentPartPr>
              <p14:cNvPr id="157" name="墨迹 156"/>
              <p14:cNvContentPartPr/>
              <p14:nvPr/>
            </p14:nvContentPartPr>
            <p14:xfrm>
              <a:off x="8181340" y="5187950"/>
              <a:ext cx="267970" cy="312420"/>
            </p14:xfrm>
          </p:contentPart>
        </mc:Choice>
        <mc:Fallback xmlns="">
          <p:pic>
            <p:nvPicPr>
              <p:cNvPr id="157" name="墨迹 156"/>
            </p:nvPicPr>
            <p:blipFill>
              <a:blip r:embed="rId242"/>
            </p:blipFill>
            <p:spPr>
              <a:xfrm>
                <a:off x="8181340" y="5187950"/>
                <a:ext cx="267970" cy="31242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243" p14:bwMode="auto">
            <p14:nvContentPartPr>
              <p14:cNvPr id="158" name="墨迹 157"/>
              <p14:cNvContentPartPr/>
              <p14:nvPr/>
            </p14:nvContentPartPr>
            <p14:xfrm>
              <a:off x="6520180" y="3714750"/>
              <a:ext cx="544830" cy="35560"/>
            </p14:xfrm>
          </p:contentPart>
        </mc:Choice>
        <mc:Fallback xmlns="">
          <p:pic>
            <p:nvPicPr>
              <p:cNvPr id="158" name="墨迹 157"/>
            </p:nvPicPr>
            <p:blipFill>
              <a:blip r:embed="rId244"/>
            </p:blipFill>
            <p:spPr>
              <a:xfrm>
                <a:off x="6520180" y="3714750"/>
                <a:ext cx="544830" cy="3556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245" p14:bwMode="auto">
            <p14:nvContentPartPr>
              <p14:cNvPr id="159" name="墨迹 158"/>
              <p14:cNvContentPartPr/>
              <p14:nvPr/>
            </p14:nvContentPartPr>
            <p14:xfrm>
              <a:off x="4813935" y="4214495"/>
              <a:ext cx="1348740" cy="937895"/>
            </p14:xfrm>
          </p:contentPart>
        </mc:Choice>
        <mc:Fallback xmlns="">
          <p:pic>
            <p:nvPicPr>
              <p:cNvPr id="159" name="墨迹 158"/>
            </p:nvPicPr>
            <p:blipFill>
              <a:blip r:embed="rId246"/>
            </p:blipFill>
            <p:spPr>
              <a:xfrm>
                <a:off x="4813935" y="4214495"/>
                <a:ext cx="1348740" cy="93789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247" p14:bwMode="auto">
            <p14:nvContentPartPr>
              <p14:cNvPr id="160" name="墨迹 159"/>
              <p14:cNvContentPartPr/>
              <p14:nvPr/>
            </p14:nvContentPartPr>
            <p14:xfrm>
              <a:off x="3724275" y="5250180"/>
              <a:ext cx="982345" cy="750570"/>
            </p14:xfrm>
          </p:contentPart>
        </mc:Choice>
        <mc:Fallback xmlns="">
          <p:pic>
            <p:nvPicPr>
              <p:cNvPr id="160" name="墨迹 159"/>
            </p:nvPicPr>
            <p:blipFill>
              <a:blip r:embed="rId248"/>
            </p:blipFill>
            <p:spPr>
              <a:xfrm>
                <a:off x="3724275" y="5250180"/>
                <a:ext cx="982345" cy="75057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249" p14:bwMode="auto">
            <p14:nvContentPartPr>
              <p14:cNvPr id="161" name="墨迹 160"/>
              <p14:cNvContentPartPr/>
              <p14:nvPr/>
            </p14:nvContentPartPr>
            <p14:xfrm>
              <a:off x="5055235" y="4392930"/>
              <a:ext cx="490855" cy="303530"/>
            </p14:xfrm>
          </p:contentPart>
        </mc:Choice>
        <mc:Fallback xmlns="">
          <p:pic>
            <p:nvPicPr>
              <p:cNvPr id="161" name="墨迹 160"/>
            </p:nvPicPr>
            <p:blipFill>
              <a:blip r:embed="rId250"/>
            </p:blipFill>
            <p:spPr>
              <a:xfrm>
                <a:off x="5055235" y="4392930"/>
                <a:ext cx="490855" cy="30353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251" p14:bwMode="auto">
            <p14:nvContentPartPr>
              <p14:cNvPr id="162" name="墨迹 161"/>
              <p14:cNvContentPartPr/>
              <p14:nvPr/>
            </p14:nvContentPartPr>
            <p14:xfrm>
              <a:off x="3867150" y="5464810"/>
              <a:ext cx="750570" cy="410845"/>
            </p14:xfrm>
          </p:contentPart>
        </mc:Choice>
        <mc:Fallback xmlns="">
          <p:pic>
            <p:nvPicPr>
              <p:cNvPr id="162" name="墨迹 161"/>
            </p:nvPicPr>
            <p:blipFill>
              <a:blip r:embed="rId252"/>
            </p:blipFill>
            <p:spPr>
              <a:xfrm>
                <a:off x="3867150" y="5464810"/>
                <a:ext cx="750570" cy="41084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253" p14:bwMode="auto">
            <p14:nvContentPartPr>
              <p14:cNvPr id="163" name="墨迹 162"/>
              <p14:cNvContentPartPr/>
              <p14:nvPr/>
            </p14:nvContentPartPr>
            <p14:xfrm>
              <a:off x="3920490" y="5375275"/>
              <a:ext cx="831215" cy="901700"/>
            </p14:xfrm>
          </p:contentPart>
        </mc:Choice>
        <mc:Fallback xmlns="">
          <p:pic>
            <p:nvPicPr>
              <p:cNvPr id="163" name="墨迹 162"/>
            </p:nvPicPr>
            <p:blipFill>
              <a:blip r:embed="rId254"/>
            </p:blipFill>
            <p:spPr>
              <a:xfrm>
                <a:off x="3920490" y="5375275"/>
                <a:ext cx="831215" cy="90170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255" p14:bwMode="auto">
            <p14:nvContentPartPr>
              <p14:cNvPr id="164" name="墨迹 163"/>
              <p14:cNvContentPartPr/>
              <p14:nvPr/>
            </p14:nvContentPartPr>
            <p14:xfrm>
              <a:off x="4045585" y="5848350"/>
              <a:ext cx="455930" cy="393065"/>
            </p14:xfrm>
          </p:contentPart>
        </mc:Choice>
        <mc:Fallback xmlns="">
          <p:pic>
            <p:nvPicPr>
              <p:cNvPr id="164" name="墨迹 163"/>
            </p:nvPicPr>
            <p:blipFill>
              <a:blip r:embed="rId256"/>
            </p:blipFill>
            <p:spPr>
              <a:xfrm>
                <a:off x="4045585" y="5848350"/>
                <a:ext cx="455930" cy="39306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257" p14:bwMode="auto">
            <p14:nvContentPartPr>
              <p14:cNvPr id="165" name="墨迹 164"/>
              <p14:cNvContentPartPr/>
              <p14:nvPr/>
            </p14:nvContentPartPr>
            <p14:xfrm>
              <a:off x="4778375" y="4276725"/>
              <a:ext cx="1125220" cy="821690"/>
            </p14:xfrm>
          </p:contentPart>
        </mc:Choice>
        <mc:Fallback xmlns="">
          <p:pic>
            <p:nvPicPr>
              <p:cNvPr id="165" name="墨迹 164"/>
            </p:nvPicPr>
            <p:blipFill>
              <a:blip r:embed="rId258"/>
            </p:blipFill>
            <p:spPr>
              <a:xfrm>
                <a:off x="4778375" y="4276725"/>
                <a:ext cx="1125220" cy="82169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259" p14:bwMode="auto">
            <p14:nvContentPartPr>
              <p14:cNvPr id="166" name="墨迹 165"/>
              <p14:cNvContentPartPr/>
              <p14:nvPr/>
            </p14:nvContentPartPr>
            <p14:xfrm>
              <a:off x="5591175" y="5366385"/>
              <a:ext cx="1285875" cy="661035"/>
            </p14:xfrm>
          </p:contentPart>
        </mc:Choice>
        <mc:Fallback xmlns="">
          <p:pic>
            <p:nvPicPr>
              <p:cNvPr id="166" name="墨迹 165"/>
            </p:nvPicPr>
            <p:blipFill>
              <a:blip r:embed="rId260"/>
            </p:blipFill>
            <p:spPr>
              <a:xfrm>
                <a:off x="5591175" y="5366385"/>
                <a:ext cx="1285875" cy="66103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261" p14:bwMode="auto">
            <p14:nvContentPartPr>
              <p14:cNvPr id="167" name="墨迹 166"/>
              <p14:cNvContentPartPr/>
              <p14:nvPr/>
            </p14:nvContentPartPr>
            <p14:xfrm>
              <a:off x="6635750" y="5000625"/>
              <a:ext cx="786130" cy="481965"/>
            </p14:xfrm>
          </p:contentPart>
        </mc:Choice>
        <mc:Fallback xmlns="">
          <p:pic>
            <p:nvPicPr>
              <p:cNvPr id="167" name="墨迹 166"/>
            </p:nvPicPr>
            <p:blipFill>
              <a:blip r:embed="rId262"/>
            </p:blipFill>
            <p:spPr>
              <a:xfrm>
                <a:off x="6635750" y="5000625"/>
                <a:ext cx="786130" cy="48196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263" p14:bwMode="auto">
            <p14:nvContentPartPr>
              <p14:cNvPr id="168" name="墨迹 167"/>
              <p14:cNvContentPartPr/>
              <p14:nvPr/>
            </p14:nvContentPartPr>
            <p14:xfrm>
              <a:off x="6412865" y="5286375"/>
              <a:ext cx="758825" cy="258445"/>
            </p14:xfrm>
          </p:contentPart>
        </mc:Choice>
        <mc:Fallback xmlns="">
          <p:pic>
            <p:nvPicPr>
              <p:cNvPr id="168" name="墨迹 167"/>
            </p:nvPicPr>
            <p:blipFill>
              <a:blip r:embed="rId264"/>
            </p:blipFill>
            <p:spPr>
              <a:xfrm>
                <a:off x="6412865" y="5286375"/>
                <a:ext cx="758825" cy="25844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265" p14:bwMode="auto">
            <p14:nvContentPartPr>
              <p14:cNvPr id="169" name="墨迹 168"/>
              <p14:cNvContentPartPr/>
              <p14:nvPr/>
            </p14:nvContentPartPr>
            <p14:xfrm>
              <a:off x="7341870" y="5214620"/>
              <a:ext cx="1250315" cy="8890"/>
            </p14:xfrm>
          </p:contentPart>
        </mc:Choice>
        <mc:Fallback xmlns="">
          <p:pic>
            <p:nvPicPr>
              <p:cNvPr id="169" name="墨迹 168"/>
            </p:nvPicPr>
            <p:blipFill>
              <a:blip r:embed="rId266"/>
            </p:blipFill>
            <p:spPr>
              <a:xfrm>
                <a:off x="7341870" y="5214620"/>
                <a:ext cx="1250315" cy="889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267" p14:bwMode="auto">
            <p14:nvContentPartPr>
              <p14:cNvPr id="170" name="墨迹 169"/>
              <p14:cNvContentPartPr/>
              <p14:nvPr/>
            </p14:nvContentPartPr>
            <p14:xfrm>
              <a:off x="7520305" y="5438140"/>
              <a:ext cx="527050" cy="8890"/>
            </p14:xfrm>
          </p:contentPart>
        </mc:Choice>
        <mc:Fallback xmlns="">
          <p:pic>
            <p:nvPicPr>
              <p:cNvPr id="170" name="墨迹 169"/>
            </p:nvPicPr>
            <p:blipFill>
              <a:blip r:embed="rId268"/>
            </p:blipFill>
            <p:spPr>
              <a:xfrm>
                <a:off x="7520305" y="5438140"/>
                <a:ext cx="527050" cy="889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269" p14:bwMode="auto">
            <p14:nvContentPartPr>
              <p14:cNvPr id="171" name="墨迹 170"/>
              <p14:cNvContentPartPr/>
              <p14:nvPr/>
            </p14:nvContentPartPr>
            <p14:xfrm>
              <a:off x="7002145" y="5196840"/>
              <a:ext cx="348615" cy="205105"/>
            </p14:xfrm>
          </p:contentPart>
        </mc:Choice>
        <mc:Fallback xmlns="">
          <p:pic>
            <p:nvPicPr>
              <p:cNvPr id="171" name="墨迹 170"/>
            </p:nvPicPr>
            <p:blipFill>
              <a:blip r:embed="rId270"/>
            </p:blipFill>
            <p:spPr>
              <a:xfrm>
                <a:off x="7002145" y="5196840"/>
                <a:ext cx="348615" cy="20510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271" p14:bwMode="auto">
            <p14:nvContentPartPr>
              <p14:cNvPr id="172" name="墨迹 171"/>
              <p14:cNvContentPartPr/>
              <p14:nvPr/>
            </p14:nvContentPartPr>
            <p14:xfrm>
              <a:off x="6903720" y="5393055"/>
              <a:ext cx="295275" cy="26670"/>
            </p14:xfrm>
          </p:contentPart>
        </mc:Choice>
        <mc:Fallback xmlns="">
          <p:pic>
            <p:nvPicPr>
              <p:cNvPr id="172" name="墨迹 171"/>
            </p:nvPicPr>
            <p:blipFill>
              <a:blip r:embed="rId272"/>
            </p:blipFill>
            <p:spPr>
              <a:xfrm>
                <a:off x="6903720" y="5393055"/>
                <a:ext cx="295275" cy="2667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273" p14:bwMode="auto">
            <p14:nvContentPartPr>
              <p14:cNvPr id="173" name="墨迹 172"/>
              <p14:cNvContentPartPr/>
              <p14:nvPr/>
            </p14:nvContentPartPr>
            <p14:xfrm>
              <a:off x="8252460" y="5661025"/>
              <a:ext cx="1027430" cy="839470"/>
            </p14:xfrm>
          </p:contentPart>
        </mc:Choice>
        <mc:Fallback xmlns="">
          <p:pic>
            <p:nvPicPr>
              <p:cNvPr id="173" name="墨迹 172"/>
            </p:nvPicPr>
            <p:blipFill>
              <a:blip r:embed="rId274"/>
            </p:blipFill>
            <p:spPr>
              <a:xfrm>
                <a:off x="8252460" y="5661025"/>
                <a:ext cx="1027430" cy="83947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275" p14:bwMode="auto">
            <p14:nvContentPartPr>
              <p14:cNvPr id="174" name="墨迹 173"/>
              <p14:cNvContentPartPr/>
              <p14:nvPr/>
            </p14:nvContentPartPr>
            <p14:xfrm>
              <a:off x="6689725" y="5866765"/>
              <a:ext cx="883920" cy="571500"/>
            </p14:xfrm>
          </p:contentPart>
        </mc:Choice>
        <mc:Fallback xmlns="">
          <p:pic>
            <p:nvPicPr>
              <p:cNvPr id="174" name="墨迹 173"/>
            </p:nvPicPr>
            <p:blipFill>
              <a:blip r:embed="rId276"/>
            </p:blipFill>
            <p:spPr>
              <a:xfrm>
                <a:off x="6689725" y="5866765"/>
                <a:ext cx="883920" cy="57150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277" p14:bwMode="auto">
            <p14:nvContentPartPr>
              <p14:cNvPr id="175" name="墨迹 174"/>
              <p14:cNvContentPartPr/>
              <p14:nvPr/>
            </p14:nvContentPartPr>
            <p14:xfrm>
              <a:off x="9262110" y="5429250"/>
              <a:ext cx="232410" cy="1080135"/>
            </p14:xfrm>
          </p:contentPart>
        </mc:Choice>
        <mc:Fallback xmlns="">
          <p:pic>
            <p:nvPicPr>
              <p:cNvPr id="175" name="墨迹 174"/>
            </p:nvPicPr>
            <p:blipFill>
              <a:blip r:embed="rId278"/>
            </p:blipFill>
            <p:spPr>
              <a:xfrm>
                <a:off x="9262110" y="5429250"/>
                <a:ext cx="232410" cy="108013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279" p14:bwMode="auto">
            <p14:nvContentPartPr>
              <p14:cNvPr id="176" name="墨迹 175"/>
              <p14:cNvContentPartPr/>
              <p14:nvPr/>
            </p14:nvContentPartPr>
            <p14:xfrm>
              <a:off x="9512300" y="5535930"/>
              <a:ext cx="652145" cy="71755"/>
            </p14:xfrm>
          </p:contentPart>
        </mc:Choice>
        <mc:Fallback xmlns="">
          <p:pic>
            <p:nvPicPr>
              <p:cNvPr id="176" name="墨迹 175"/>
            </p:nvPicPr>
            <p:blipFill>
              <a:blip r:embed="rId280"/>
            </p:blipFill>
            <p:spPr>
              <a:xfrm>
                <a:off x="9512300" y="5535930"/>
                <a:ext cx="652145" cy="7175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281" p14:bwMode="auto">
            <p14:nvContentPartPr>
              <p14:cNvPr id="177" name="墨迹 176"/>
              <p14:cNvContentPartPr/>
              <p14:nvPr/>
            </p14:nvContentPartPr>
            <p14:xfrm>
              <a:off x="9672955" y="5911215"/>
              <a:ext cx="857250" cy="71120"/>
            </p14:xfrm>
          </p:contentPart>
        </mc:Choice>
        <mc:Fallback xmlns="">
          <p:pic>
            <p:nvPicPr>
              <p:cNvPr id="177" name="墨迹 176"/>
            </p:nvPicPr>
            <p:blipFill>
              <a:blip r:embed="rId282"/>
            </p:blipFill>
            <p:spPr>
              <a:xfrm>
                <a:off x="9672955" y="5911215"/>
                <a:ext cx="857250" cy="7112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283" p14:bwMode="auto">
            <p14:nvContentPartPr>
              <p14:cNvPr id="178" name="墨迹 177"/>
              <p14:cNvContentPartPr/>
              <p14:nvPr/>
            </p14:nvContentPartPr>
            <p14:xfrm>
              <a:off x="9806940" y="6375400"/>
              <a:ext cx="643255" cy="35560"/>
            </p14:xfrm>
          </p:contentPart>
        </mc:Choice>
        <mc:Fallback xmlns="">
          <p:pic>
            <p:nvPicPr>
              <p:cNvPr id="178" name="墨迹 177"/>
            </p:nvPicPr>
            <p:blipFill>
              <a:blip r:embed="rId284"/>
            </p:blipFill>
            <p:spPr>
              <a:xfrm>
                <a:off x="9806940" y="6375400"/>
                <a:ext cx="643255" cy="3556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285" p14:bwMode="auto">
            <p14:nvContentPartPr>
              <p14:cNvPr id="179" name="墨迹 178"/>
              <p14:cNvContentPartPr/>
              <p14:nvPr/>
            </p14:nvContentPartPr>
            <p14:xfrm>
              <a:off x="9485630" y="4902200"/>
              <a:ext cx="1366520" cy="875030"/>
            </p14:xfrm>
          </p:contentPart>
        </mc:Choice>
        <mc:Fallback xmlns="">
          <p:pic>
            <p:nvPicPr>
              <p:cNvPr id="179" name="墨迹 178"/>
            </p:nvPicPr>
            <p:blipFill>
              <a:blip r:embed="rId286"/>
            </p:blipFill>
            <p:spPr>
              <a:xfrm>
                <a:off x="9485630" y="4902200"/>
                <a:ext cx="1366520" cy="87503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287" p14:bwMode="auto">
            <p14:nvContentPartPr>
              <p14:cNvPr id="180" name="墨迹 179"/>
              <p14:cNvContentPartPr/>
              <p14:nvPr/>
            </p14:nvContentPartPr>
            <p14:xfrm>
              <a:off x="7153910" y="2830195"/>
              <a:ext cx="259080" cy="8890"/>
            </p14:xfrm>
          </p:contentPart>
        </mc:Choice>
        <mc:Fallback xmlns="">
          <p:pic>
            <p:nvPicPr>
              <p:cNvPr id="180" name="墨迹 179"/>
            </p:nvPicPr>
            <p:blipFill>
              <a:blip r:embed="rId288"/>
            </p:blipFill>
            <p:spPr>
              <a:xfrm>
                <a:off x="7153910" y="2830195"/>
                <a:ext cx="259080" cy="889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289" p14:bwMode="auto">
            <p14:nvContentPartPr>
              <p14:cNvPr id="181" name="墨迹 180"/>
              <p14:cNvContentPartPr/>
              <p14:nvPr/>
            </p14:nvContentPartPr>
            <p14:xfrm>
              <a:off x="7073900" y="2696210"/>
              <a:ext cx="267970" cy="259080"/>
            </p14:xfrm>
          </p:contentPart>
        </mc:Choice>
        <mc:Fallback xmlns="">
          <p:pic>
            <p:nvPicPr>
              <p:cNvPr id="181" name="墨迹 180"/>
            </p:nvPicPr>
            <p:blipFill>
              <a:blip r:embed="rId290"/>
            </p:blipFill>
            <p:spPr>
              <a:xfrm>
                <a:off x="7073900" y="2696210"/>
                <a:ext cx="267970" cy="25908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291" p14:bwMode="auto">
            <p14:nvContentPartPr>
              <p14:cNvPr id="182" name="墨迹 181"/>
              <p14:cNvContentPartPr/>
              <p14:nvPr/>
            </p14:nvContentPartPr>
            <p14:xfrm>
              <a:off x="7529195" y="178435"/>
              <a:ext cx="2036445" cy="499745"/>
            </p14:xfrm>
          </p:contentPart>
        </mc:Choice>
        <mc:Fallback xmlns="">
          <p:pic>
            <p:nvPicPr>
              <p:cNvPr id="182" name="墨迹 181"/>
            </p:nvPicPr>
            <p:blipFill>
              <a:blip r:embed="rId292"/>
            </p:blipFill>
            <p:spPr>
              <a:xfrm>
                <a:off x="7529195" y="178435"/>
                <a:ext cx="2036445" cy="49974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293" p14:bwMode="auto">
            <p14:nvContentPartPr>
              <p14:cNvPr id="183" name="墨迹 182"/>
              <p14:cNvContentPartPr/>
              <p14:nvPr/>
            </p14:nvContentPartPr>
            <p14:xfrm>
              <a:off x="7287895" y="607060"/>
              <a:ext cx="473710" cy="267970"/>
            </p14:xfrm>
          </p:contentPart>
        </mc:Choice>
        <mc:Fallback xmlns="">
          <p:pic>
            <p:nvPicPr>
              <p:cNvPr id="183" name="墨迹 182"/>
            </p:nvPicPr>
            <p:blipFill>
              <a:blip r:embed="rId294"/>
            </p:blipFill>
            <p:spPr>
              <a:xfrm>
                <a:off x="7287895" y="607060"/>
                <a:ext cx="473710" cy="26797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295" p14:bwMode="auto">
            <p14:nvContentPartPr>
              <p14:cNvPr id="184" name="墨迹 183"/>
              <p14:cNvContentPartPr/>
              <p14:nvPr/>
            </p14:nvContentPartPr>
            <p14:xfrm>
              <a:off x="9699625" y="205105"/>
              <a:ext cx="53975" cy="535940"/>
            </p14:xfrm>
          </p:contentPart>
        </mc:Choice>
        <mc:Fallback xmlns="">
          <p:pic>
            <p:nvPicPr>
              <p:cNvPr id="184" name="墨迹 183"/>
            </p:nvPicPr>
            <p:blipFill>
              <a:blip r:embed="rId296"/>
            </p:blipFill>
            <p:spPr>
              <a:xfrm>
                <a:off x="9699625" y="205105"/>
                <a:ext cx="53975" cy="53594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297" p14:bwMode="auto">
            <p14:nvContentPartPr>
              <p14:cNvPr id="185" name="墨迹 184"/>
              <p14:cNvContentPartPr/>
              <p14:nvPr/>
            </p14:nvContentPartPr>
            <p14:xfrm>
              <a:off x="9726295" y="8890"/>
              <a:ext cx="500380" cy="615950"/>
            </p14:xfrm>
          </p:contentPart>
        </mc:Choice>
        <mc:Fallback xmlns="">
          <p:pic>
            <p:nvPicPr>
              <p:cNvPr id="185" name="墨迹 184"/>
            </p:nvPicPr>
            <p:blipFill>
              <a:blip r:embed="rId298"/>
            </p:blipFill>
            <p:spPr>
              <a:xfrm>
                <a:off x="9726295" y="8890"/>
                <a:ext cx="500380" cy="61595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299" p14:bwMode="auto">
            <p14:nvContentPartPr>
              <p14:cNvPr id="186" name="墨迹 185"/>
              <p14:cNvContentPartPr/>
              <p14:nvPr/>
            </p14:nvContentPartPr>
            <p14:xfrm>
              <a:off x="9833610" y="249555"/>
              <a:ext cx="151765" cy="241300"/>
            </p14:xfrm>
          </p:contentPart>
        </mc:Choice>
        <mc:Fallback xmlns="">
          <p:pic>
            <p:nvPicPr>
              <p:cNvPr id="186" name="墨迹 185"/>
            </p:nvPicPr>
            <p:blipFill>
              <a:blip r:embed="rId300"/>
            </p:blipFill>
            <p:spPr>
              <a:xfrm>
                <a:off x="9833610" y="249555"/>
                <a:ext cx="151765" cy="24130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301" p14:bwMode="auto">
            <p14:nvContentPartPr>
              <p14:cNvPr id="187" name="墨迹 186"/>
              <p14:cNvContentPartPr/>
              <p14:nvPr/>
            </p14:nvContentPartPr>
            <p14:xfrm>
              <a:off x="9940925" y="356870"/>
              <a:ext cx="17780" cy="196215"/>
            </p14:xfrm>
          </p:contentPart>
        </mc:Choice>
        <mc:Fallback xmlns="">
          <p:pic>
            <p:nvPicPr>
              <p:cNvPr id="187" name="墨迹 186"/>
            </p:nvPicPr>
            <p:blipFill>
              <a:blip r:embed="rId302"/>
            </p:blipFill>
            <p:spPr>
              <a:xfrm>
                <a:off x="9940925" y="356870"/>
                <a:ext cx="17780" cy="19621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303" p14:bwMode="auto">
            <p14:nvContentPartPr>
              <p14:cNvPr id="188" name="墨迹 187"/>
              <p14:cNvContentPartPr/>
              <p14:nvPr/>
            </p14:nvContentPartPr>
            <p14:xfrm>
              <a:off x="9994265" y="455295"/>
              <a:ext cx="107315" cy="125095"/>
            </p14:xfrm>
          </p:contentPart>
        </mc:Choice>
        <mc:Fallback xmlns="">
          <p:pic>
            <p:nvPicPr>
              <p:cNvPr id="188" name="墨迹 187"/>
            </p:nvPicPr>
            <p:blipFill>
              <a:blip r:embed="rId304"/>
            </p:blipFill>
            <p:spPr>
              <a:xfrm>
                <a:off x="9994265" y="455295"/>
                <a:ext cx="107315" cy="12509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305" p14:bwMode="auto">
            <p14:nvContentPartPr>
              <p14:cNvPr id="189" name="墨迹 188"/>
              <p14:cNvContentPartPr/>
              <p14:nvPr/>
            </p14:nvContentPartPr>
            <p14:xfrm>
              <a:off x="9905365" y="633730"/>
              <a:ext cx="35560" cy="360"/>
            </p14:xfrm>
          </p:contentPart>
        </mc:Choice>
        <mc:Fallback xmlns="">
          <p:pic>
            <p:nvPicPr>
              <p:cNvPr id="189" name="墨迹 188"/>
            </p:nvPicPr>
            <p:blipFill>
              <a:blip r:embed="rId306"/>
            </p:blipFill>
            <p:spPr>
              <a:xfrm>
                <a:off x="9905365" y="633730"/>
                <a:ext cx="35560" cy="36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307" p14:bwMode="auto">
            <p14:nvContentPartPr>
              <p14:cNvPr id="190" name="墨迹 189"/>
              <p14:cNvContentPartPr/>
              <p14:nvPr/>
            </p14:nvContentPartPr>
            <p14:xfrm>
              <a:off x="9646285" y="687070"/>
              <a:ext cx="481965" cy="116205"/>
            </p14:xfrm>
          </p:contentPart>
        </mc:Choice>
        <mc:Fallback xmlns="">
          <p:pic>
            <p:nvPicPr>
              <p:cNvPr id="190" name="墨迹 189"/>
            </p:nvPicPr>
            <p:blipFill>
              <a:blip r:embed="rId308"/>
            </p:blipFill>
            <p:spPr>
              <a:xfrm>
                <a:off x="9646285" y="687070"/>
                <a:ext cx="481965" cy="11620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309" p14:bwMode="auto">
            <p14:nvContentPartPr>
              <p14:cNvPr id="191" name="墨迹 190"/>
              <p14:cNvContentPartPr/>
              <p14:nvPr/>
            </p14:nvContentPartPr>
            <p14:xfrm>
              <a:off x="10378440" y="187325"/>
              <a:ext cx="187960" cy="767715"/>
            </p14:xfrm>
          </p:contentPart>
        </mc:Choice>
        <mc:Fallback xmlns="">
          <p:pic>
            <p:nvPicPr>
              <p:cNvPr id="191" name="墨迹 190"/>
            </p:nvPicPr>
            <p:blipFill>
              <a:blip r:embed="rId310"/>
            </p:blipFill>
            <p:spPr>
              <a:xfrm>
                <a:off x="10378440" y="187325"/>
                <a:ext cx="187960" cy="76771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311" p14:bwMode="auto">
            <p14:nvContentPartPr>
              <p14:cNvPr id="192" name="墨迹 191"/>
              <p14:cNvContentPartPr/>
              <p14:nvPr/>
            </p14:nvContentPartPr>
            <p14:xfrm>
              <a:off x="10727055" y="124460"/>
              <a:ext cx="151765" cy="116205"/>
            </p14:xfrm>
          </p:contentPart>
        </mc:Choice>
        <mc:Fallback xmlns="">
          <p:pic>
            <p:nvPicPr>
              <p:cNvPr id="192" name="墨迹 191"/>
            </p:nvPicPr>
            <p:blipFill>
              <a:blip r:embed="rId312"/>
            </p:blipFill>
            <p:spPr>
              <a:xfrm>
                <a:off x="10727055" y="124460"/>
                <a:ext cx="151765" cy="11620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313" p14:bwMode="auto">
            <p14:nvContentPartPr>
              <p14:cNvPr id="193" name="墨迹 192"/>
              <p14:cNvContentPartPr/>
              <p14:nvPr/>
            </p14:nvContentPartPr>
            <p14:xfrm>
              <a:off x="10539095" y="347980"/>
              <a:ext cx="241300" cy="17780"/>
            </p14:xfrm>
          </p:contentPart>
        </mc:Choice>
        <mc:Fallback xmlns="">
          <p:pic>
            <p:nvPicPr>
              <p:cNvPr id="193" name="墨迹 192"/>
            </p:nvPicPr>
            <p:blipFill>
              <a:blip r:embed="rId314"/>
            </p:blipFill>
            <p:spPr>
              <a:xfrm>
                <a:off x="10539095" y="347980"/>
                <a:ext cx="241300" cy="1778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315" p14:bwMode="auto">
            <p14:nvContentPartPr>
              <p14:cNvPr id="194" name="墨迹 193"/>
              <p14:cNvContentPartPr/>
              <p14:nvPr/>
            </p14:nvContentPartPr>
            <p14:xfrm>
              <a:off x="10780395" y="347980"/>
              <a:ext cx="26670" cy="312420"/>
            </p14:xfrm>
          </p:contentPart>
        </mc:Choice>
        <mc:Fallback xmlns="">
          <p:pic>
            <p:nvPicPr>
              <p:cNvPr id="194" name="墨迹 193"/>
            </p:nvPicPr>
            <p:blipFill>
              <a:blip r:embed="rId316"/>
            </p:blipFill>
            <p:spPr>
              <a:xfrm>
                <a:off x="10780395" y="347980"/>
                <a:ext cx="26670" cy="31242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317" p14:bwMode="auto">
            <p14:nvContentPartPr>
              <p14:cNvPr id="195" name="墨迹 194"/>
              <p14:cNvContentPartPr/>
              <p14:nvPr/>
            </p14:nvContentPartPr>
            <p14:xfrm>
              <a:off x="10637520" y="526415"/>
              <a:ext cx="44450" cy="125095"/>
            </p14:xfrm>
          </p:contentPart>
        </mc:Choice>
        <mc:Fallback xmlns="">
          <p:pic>
            <p:nvPicPr>
              <p:cNvPr id="195" name="墨迹 194"/>
            </p:nvPicPr>
            <p:blipFill>
              <a:blip r:embed="rId318"/>
            </p:blipFill>
            <p:spPr>
              <a:xfrm>
                <a:off x="10637520" y="526415"/>
                <a:ext cx="44450" cy="12509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319" p14:bwMode="auto">
            <p14:nvContentPartPr>
              <p14:cNvPr id="196" name="墨迹 195"/>
              <p14:cNvContentPartPr/>
              <p14:nvPr/>
            </p14:nvContentPartPr>
            <p14:xfrm>
              <a:off x="10923270" y="517525"/>
              <a:ext cx="116205" cy="205740"/>
            </p14:xfrm>
          </p:contentPart>
        </mc:Choice>
        <mc:Fallback xmlns="">
          <p:pic>
            <p:nvPicPr>
              <p:cNvPr id="196" name="墨迹 195"/>
            </p:nvPicPr>
            <p:blipFill>
              <a:blip r:embed="rId320"/>
            </p:blipFill>
            <p:spPr>
              <a:xfrm>
                <a:off x="10923270" y="517525"/>
                <a:ext cx="116205" cy="20574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321" p14:bwMode="auto">
            <p14:nvContentPartPr>
              <p14:cNvPr id="197" name="墨迹 196"/>
              <p14:cNvContentPartPr/>
              <p14:nvPr/>
            </p14:nvContentPartPr>
            <p14:xfrm>
              <a:off x="10762615" y="607060"/>
              <a:ext cx="44450" cy="267970"/>
            </p14:xfrm>
          </p:contentPart>
        </mc:Choice>
        <mc:Fallback xmlns="">
          <p:pic>
            <p:nvPicPr>
              <p:cNvPr id="197" name="墨迹 196"/>
            </p:nvPicPr>
            <p:blipFill>
              <a:blip r:embed="rId322"/>
            </p:blipFill>
            <p:spPr>
              <a:xfrm>
                <a:off x="10762615" y="607060"/>
                <a:ext cx="44450" cy="26797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323" p14:bwMode="auto">
            <p14:nvContentPartPr>
              <p14:cNvPr id="198" name="墨迹 197"/>
              <p14:cNvContentPartPr/>
              <p14:nvPr/>
            </p14:nvContentPartPr>
            <p14:xfrm>
              <a:off x="9538970" y="35560"/>
              <a:ext cx="1964690" cy="1205230"/>
            </p14:xfrm>
          </p:contentPart>
        </mc:Choice>
        <mc:Fallback xmlns="">
          <p:pic>
            <p:nvPicPr>
              <p:cNvPr id="198" name="墨迹 197"/>
            </p:nvPicPr>
            <p:blipFill>
              <a:blip r:embed="rId324"/>
            </p:blipFill>
            <p:spPr>
              <a:xfrm>
                <a:off x="9538970" y="35560"/>
                <a:ext cx="1964690" cy="120523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325" p14:bwMode="auto">
            <p14:nvContentPartPr>
              <p14:cNvPr id="199" name="墨迹 198"/>
              <p14:cNvContentPartPr/>
              <p14:nvPr/>
            </p14:nvContentPartPr>
            <p14:xfrm>
              <a:off x="7368540" y="276225"/>
              <a:ext cx="2089785" cy="544830"/>
            </p14:xfrm>
          </p:contentPart>
        </mc:Choice>
        <mc:Fallback xmlns="">
          <p:pic>
            <p:nvPicPr>
              <p:cNvPr id="199" name="墨迹 198"/>
            </p:nvPicPr>
            <p:blipFill>
              <a:blip r:embed="rId326"/>
            </p:blipFill>
            <p:spPr>
              <a:xfrm>
                <a:off x="7368540" y="276225"/>
                <a:ext cx="2089785" cy="54483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327" p14:bwMode="auto">
            <p14:nvContentPartPr>
              <p14:cNvPr id="200" name="墨迹 199"/>
              <p14:cNvContentPartPr/>
              <p14:nvPr/>
            </p14:nvContentPartPr>
            <p14:xfrm>
              <a:off x="6448425" y="785495"/>
              <a:ext cx="920115" cy="509270"/>
            </p14:xfrm>
          </p:contentPart>
        </mc:Choice>
        <mc:Fallback xmlns="">
          <p:pic>
            <p:nvPicPr>
              <p:cNvPr id="200" name="墨迹 199"/>
            </p:nvPicPr>
            <p:blipFill>
              <a:blip r:embed="rId328"/>
            </p:blipFill>
            <p:spPr>
              <a:xfrm>
                <a:off x="6448425" y="785495"/>
                <a:ext cx="920115" cy="50927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329" p14:bwMode="auto">
            <p14:nvContentPartPr>
              <p14:cNvPr id="201" name="墨迹 200"/>
              <p14:cNvContentPartPr/>
              <p14:nvPr/>
            </p14:nvContentPartPr>
            <p14:xfrm>
              <a:off x="6323330" y="1294765"/>
              <a:ext cx="428625" cy="124460"/>
            </p14:xfrm>
          </p:contentPart>
        </mc:Choice>
        <mc:Fallback xmlns="">
          <p:pic>
            <p:nvPicPr>
              <p:cNvPr id="201" name="墨迹 200"/>
            </p:nvPicPr>
            <p:blipFill>
              <a:blip r:embed="rId330"/>
            </p:blipFill>
            <p:spPr>
              <a:xfrm>
                <a:off x="6323330" y="1294765"/>
                <a:ext cx="428625" cy="12446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331" p14:bwMode="auto">
            <p14:nvContentPartPr>
              <p14:cNvPr id="202" name="墨迹 201"/>
              <p14:cNvContentPartPr/>
              <p14:nvPr/>
            </p14:nvContentPartPr>
            <p14:xfrm>
              <a:off x="9342120" y="883920"/>
              <a:ext cx="2125980" cy="178435"/>
            </p14:xfrm>
          </p:contentPart>
        </mc:Choice>
        <mc:Fallback xmlns="">
          <p:pic>
            <p:nvPicPr>
              <p:cNvPr id="202" name="墨迹 201"/>
            </p:nvPicPr>
            <p:blipFill>
              <a:blip r:embed="rId332"/>
            </p:blipFill>
            <p:spPr>
              <a:xfrm>
                <a:off x="9342120" y="883920"/>
                <a:ext cx="2125980" cy="17843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333" p14:bwMode="auto">
            <p14:nvContentPartPr>
              <p14:cNvPr id="203" name="墨迹 202"/>
              <p14:cNvContentPartPr/>
              <p14:nvPr/>
            </p14:nvContentPartPr>
            <p14:xfrm>
              <a:off x="10628630" y="892810"/>
              <a:ext cx="250190" cy="160655"/>
            </p14:xfrm>
          </p:contentPart>
        </mc:Choice>
        <mc:Fallback xmlns="">
          <p:pic>
            <p:nvPicPr>
              <p:cNvPr id="203" name="墨迹 202"/>
            </p:nvPicPr>
            <p:blipFill>
              <a:blip r:embed="rId334"/>
            </p:blipFill>
            <p:spPr>
              <a:xfrm>
                <a:off x="10628630" y="892810"/>
                <a:ext cx="250190" cy="16065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335" p14:bwMode="auto">
            <p14:nvContentPartPr>
              <p14:cNvPr id="204" name="墨迹 203"/>
              <p14:cNvContentPartPr/>
              <p14:nvPr/>
            </p14:nvContentPartPr>
            <p14:xfrm>
              <a:off x="7350760" y="660400"/>
              <a:ext cx="44450" cy="133985"/>
            </p14:xfrm>
          </p:contentPart>
        </mc:Choice>
        <mc:Fallback xmlns="">
          <p:pic>
            <p:nvPicPr>
              <p:cNvPr id="204" name="墨迹 203"/>
            </p:nvPicPr>
            <p:blipFill>
              <a:blip r:embed="rId336"/>
            </p:blipFill>
            <p:spPr>
              <a:xfrm>
                <a:off x="7350760" y="660400"/>
                <a:ext cx="44450" cy="13398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337" p14:bwMode="auto">
            <p14:nvContentPartPr>
              <p14:cNvPr id="205" name="墨迹 204"/>
              <p14:cNvContentPartPr/>
              <p14:nvPr/>
            </p14:nvContentPartPr>
            <p14:xfrm>
              <a:off x="9628505" y="499745"/>
              <a:ext cx="830580" cy="580390"/>
            </p14:xfrm>
          </p:contentPart>
        </mc:Choice>
        <mc:Fallback xmlns="">
          <p:pic>
            <p:nvPicPr>
              <p:cNvPr id="205" name="墨迹 204"/>
            </p:nvPicPr>
            <p:blipFill>
              <a:blip r:embed="rId338"/>
            </p:blipFill>
            <p:spPr>
              <a:xfrm>
                <a:off x="9628505" y="499745"/>
                <a:ext cx="830580" cy="58039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339" p14:bwMode="auto">
            <p14:nvContentPartPr>
              <p14:cNvPr id="206" name="墨迹 205"/>
              <p14:cNvContentPartPr/>
              <p14:nvPr/>
            </p14:nvContentPartPr>
            <p14:xfrm>
              <a:off x="5662295" y="776605"/>
              <a:ext cx="553720" cy="499745"/>
            </p14:xfrm>
          </p:contentPart>
        </mc:Choice>
        <mc:Fallback xmlns="">
          <p:pic>
            <p:nvPicPr>
              <p:cNvPr id="206" name="墨迹 205"/>
            </p:nvPicPr>
            <p:blipFill>
              <a:blip r:embed="rId340"/>
            </p:blipFill>
            <p:spPr>
              <a:xfrm>
                <a:off x="5662295" y="776605"/>
                <a:ext cx="553720" cy="499745"/>
              </a:xfrm>
              <a:prstGeom prst="rect"/>
            </p:spPr>
          </p:pic>
        </mc:Fallback>
      </mc:AlternateContent>
    </p:spTree>
    <p:custDataLst>
      <p:tags r:id="rId341"/>
    </p:custData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3879215" y="3653155"/>
            <a:ext cx="1124585" cy="58356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p>
            <a:r>
              <a:rPr lang="zh-CN" altLang="en-US" sz="3200">
                <a:solidFill>
                  <a:srgbClr val="FF0000"/>
                </a:solidFill>
              </a:rPr>
              <a:t>消费</a:t>
            </a:r>
            <a:endParaRPr lang="zh-CN" altLang="en-US" sz="3200">
              <a:solidFill>
                <a:srgbClr val="FF0000"/>
              </a:solidFill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6840220" y="3653155"/>
            <a:ext cx="1124585" cy="58356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p>
            <a:r>
              <a:rPr lang="zh-CN" altLang="en-US" sz="3200">
                <a:solidFill>
                  <a:srgbClr val="FF0000"/>
                </a:solidFill>
              </a:rPr>
              <a:t>交换</a:t>
            </a:r>
            <a:endParaRPr lang="zh-CN" altLang="en-US" sz="3200">
              <a:solidFill>
                <a:srgbClr val="FF0000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879215" y="1879600"/>
            <a:ext cx="1124585" cy="58356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p>
            <a:r>
              <a:rPr lang="zh-CN" altLang="en-US" sz="3200">
                <a:solidFill>
                  <a:srgbClr val="FF0000"/>
                </a:solidFill>
              </a:rPr>
              <a:t>生 产</a:t>
            </a:r>
            <a:endParaRPr lang="zh-CN" altLang="en-US" sz="3200">
              <a:solidFill>
                <a:srgbClr val="FF0000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6840220" y="1879600"/>
            <a:ext cx="1124585" cy="58356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p>
            <a:r>
              <a:rPr lang="zh-CN" altLang="en-US" sz="3200">
                <a:solidFill>
                  <a:srgbClr val="FF0000"/>
                </a:solidFill>
              </a:rPr>
              <a:t>分配</a:t>
            </a:r>
            <a:endParaRPr lang="zh-CN" altLang="en-US" sz="3200">
              <a:solidFill>
                <a:srgbClr val="FF0000"/>
              </a:solidFill>
            </a:endParaRPr>
          </a:p>
        </p:txBody>
      </p:sp>
      <p:sp>
        <p:nvSpPr>
          <p:cNvPr id="6" name="右箭头 5"/>
          <p:cNvSpPr/>
          <p:nvPr/>
        </p:nvSpPr>
        <p:spPr>
          <a:xfrm>
            <a:off x="5145405" y="2101215"/>
            <a:ext cx="1583055" cy="2057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7" name="下箭头 6"/>
          <p:cNvSpPr/>
          <p:nvPr/>
        </p:nvSpPr>
        <p:spPr>
          <a:xfrm>
            <a:off x="7368540" y="2560320"/>
            <a:ext cx="173990" cy="98171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8" name="左箭头 7"/>
          <p:cNvSpPr/>
          <p:nvPr/>
        </p:nvSpPr>
        <p:spPr>
          <a:xfrm>
            <a:off x="5177155" y="3858895"/>
            <a:ext cx="1456690" cy="189865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9" name="上箭头 8"/>
          <p:cNvSpPr/>
          <p:nvPr/>
        </p:nvSpPr>
        <p:spPr>
          <a:xfrm>
            <a:off x="4353560" y="2623820"/>
            <a:ext cx="142875" cy="918210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2242185" y="1311910"/>
            <a:ext cx="887095" cy="46037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square" rtlCol="0">
            <a:spAutoFit/>
          </a:bodyPr>
          <a:p>
            <a:pPr lvl="0" algn="l">
              <a:buClrTx/>
              <a:buSzTx/>
              <a:buFontTx/>
            </a:pPr>
            <a:r>
              <a:rPr lang="zh-CN" altLang="en-US" sz="2400">
                <a:sym typeface="+mn-ea"/>
              </a:rPr>
              <a:t>企业</a:t>
            </a:r>
            <a:endParaRPr lang="zh-CN" altLang="en-US" sz="2400">
              <a:sym typeface="+mn-ea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142240" y="1846580"/>
            <a:ext cx="887095" cy="46037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square" rtlCol="0">
            <a:spAutoFit/>
          </a:bodyPr>
          <a:p>
            <a:pPr lvl="0" algn="l">
              <a:buClrTx/>
              <a:buSzTx/>
              <a:buFontTx/>
            </a:pPr>
            <a:r>
              <a:rPr lang="zh-CN" altLang="en-US" sz="2400">
                <a:sym typeface="+mn-ea"/>
              </a:rPr>
              <a:t>国家</a:t>
            </a:r>
            <a:endParaRPr lang="zh-CN" altLang="en-US" sz="2400">
              <a:sym typeface="+mn-ea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2242185" y="2463165"/>
            <a:ext cx="1123950" cy="46037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square" rtlCol="0">
            <a:spAutoFit/>
          </a:bodyPr>
          <a:p>
            <a:r>
              <a:rPr lang="zh-CN" altLang="en-US" sz="2400"/>
              <a:t>劳动者</a:t>
            </a:r>
            <a:endParaRPr lang="zh-CN" altLang="en-US" sz="2400"/>
          </a:p>
        </p:txBody>
      </p:sp>
      <p:sp>
        <p:nvSpPr>
          <p:cNvPr id="14" name="右大括号 13"/>
          <p:cNvSpPr/>
          <p:nvPr/>
        </p:nvSpPr>
        <p:spPr>
          <a:xfrm>
            <a:off x="3419475" y="1440815"/>
            <a:ext cx="253365" cy="1362075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/>
          </a:p>
        </p:txBody>
      </p:sp>
      <p:cxnSp>
        <p:nvCxnSpPr>
          <p:cNvPr id="15" name="直接箭头连接符 14"/>
          <p:cNvCxnSpPr>
            <a:stCxn id="10" idx="2"/>
          </p:cNvCxnSpPr>
          <p:nvPr/>
        </p:nvCxnSpPr>
        <p:spPr>
          <a:xfrm flipH="1">
            <a:off x="2684780" y="1772285"/>
            <a:ext cx="16510" cy="68199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5"/>
          <p:cNvSpPr txBox="1"/>
          <p:nvPr/>
        </p:nvSpPr>
        <p:spPr>
          <a:xfrm>
            <a:off x="2305050" y="1979295"/>
            <a:ext cx="82486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/>
              <a:t>雇  佣</a:t>
            </a:r>
            <a:endParaRPr lang="zh-CN" altLang="en-US"/>
          </a:p>
        </p:txBody>
      </p:sp>
      <p:cxnSp>
        <p:nvCxnSpPr>
          <p:cNvPr id="17" name="直接箭头连接符 16"/>
          <p:cNvCxnSpPr>
            <a:stCxn id="11" idx="3"/>
          </p:cNvCxnSpPr>
          <p:nvPr/>
        </p:nvCxnSpPr>
        <p:spPr>
          <a:xfrm>
            <a:off x="1029335" y="2077085"/>
            <a:ext cx="1028700" cy="1333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文本框 17"/>
          <p:cNvSpPr txBox="1"/>
          <p:nvPr/>
        </p:nvSpPr>
        <p:spPr>
          <a:xfrm>
            <a:off x="1029970" y="1678305"/>
            <a:ext cx="1028065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1600"/>
              <a:t>管理引导</a:t>
            </a:r>
            <a:endParaRPr lang="zh-CN" altLang="en-US" sz="1600"/>
          </a:p>
        </p:txBody>
      </p:sp>
      <p:sp>
        <p:nvSpPr>
          <p:cNvPr id="19" name="左大括号 18"/>
          <p:cNvSpPr/>
          <p:nvPr/>
        </p:nvSpPr>
        <p:spPr>
          <a:xfrm>
            <a:off x="2136775" y="1536065"/>
            <a:ext cx="75565" cy="1123950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0" name="文本框 19"/>
          <p:cNvSpPr txBox="1"/>
          <p:nvPr/>
        </p:nvSpPr>
        <p:spPr>
          <a:xfrm>
            <a:off x="1203325" y="2125980"/>
            <a:ext cx="681355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1600"/>
              <a:t>制度</a:t>
            </a:r>
            <a:endParaRPr lang="zh-CN" altLang="en-US" sz="1600"/>
          </a:p>
        </p:txBody>
      </p:sp>
      <p:sp>
        <p:nvSpPr>
          <p:cNvPr id="21" name="文本框 20"/>
          <p:cNvSpPr txBox="1"/>
          <p:nvPr/>
        </p:nvSpPr>
        <p:spPr>
          <a:xfrm>
            <a:off x="9018270" y="1431925"/>
            <a:ext cx="650240" cy="64516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square" rtlCol="0">
            <a:spAutoFit/>
          </a:bodyPr>
          <a:p>
            <a:pPr lvl="0" algn="l">
              <a:buClrTx/>
              <a:buSzTx/>
              <a:buFontTx/>
            </a:pPr>
            <a:r>
              <a:rPr lang="zh-CN" altLang="en-US">
                <a:sym typeface="+mn-ea"/>
              </a:rPr>
              <a:t>初次分配</a:t>
            </a:r>
            <a:endParaRPr lang="zh-CN" altLang="en-US">
              <a:sym typeface="+mn-ea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11170920" y="561340"/>
            <a:ext cx="887095" cy="3683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square" rtlCol="0">
            <a:spAutoFit/>
          </a:bodyPr>
          <a:p>
            <a:pPr lvl="0" algn="l">
              <a:buClrTx/>
              <a:buSzTx/>
              <a:buFontTx/>
            </a:pPr>
            <a:r>
              <a:rPr lang="zh-CN" altLang="en-US">
                <a:sym typeface="+mn-ea"/>
              </a:rPr>
              <a:t>再分配</a:t>
            </a:r>
            <a:endParaRPr lang="zh-CN" altLang="en-US">
              <a:sym typeface="+mn-ea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10160000" y="1978025"/>
            <a:ext cx="756285" cy="39878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p>
            <a:pPr lvl="0" algn="l">
              <a:buClrTx/>
              <a:buSzTx/>
              <a:buFontTx/>
            </a:pPr>
            <a:r>
              <a:rPr lang="zh-CN" altLang="en-US" sz="2000">
                <a:sym typeface="+mn-ea"/>
              </a:rPr>
              <a:t>企业</a:t>
            </a:r>
            <a:endParaRPr lang="zh-CN" altLang="en-US" sz="2000">
              <a:sym typeface="+mn-ea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8060055" y="1810385"/>
            <a:ext cx="887095" cy="82994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p>
            <a:pPr lvl="0" algn="l">
              <a:buClrTx/>
              <a:buSzTx/>
              <a:buFontTx/>
            </a:pPr>
            <a:r>
              <a:rPr lang="zh-CN" altLang="en-US" sz="2400">
                <a:sym typeface="+mn-ea"/>
              </a:rPr>
              <a:t>企业受益</a:t>
            </a:r>
            <a:endParaRPr lang="zh-CN" altLang="en-US" sz="2400">
              <a:sym typeface="+mn-ea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10160000" y="2594610"/>
            <a:ext cx="1010920" cy="39878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p>
            <a:pPr lvl="0" algn="l">
              <a:buClrTx/>
              <a:buSzTx/>
              <a:buFontTx/>
            </a:pPr>
            <a:r>
              <a:rPr lang="zh-CN" altLang="en-US" sz="2000">
                <a:sym typeface="+mn-ea"/>
              </a:rPr>
              <a:t>劳动者</a:t>
            </a:r>
            <a:endParaRPr lang="zh-CN" altLang="en-US" sz="2000">
              <a:sym typeface="+mn-ea"/>
            </a:endParaRPr>
          </a:p>
        </p:txBody>
      </p:sp>
      <p:cxnSp>
        <p:nvCxnSpPr>
          <p:cNvPr id="28" name="直接箭头连接符 27"/>
          <p:cNvCxnSpPr>
            <a:stCxn id="24" idx="3"/>
          </p:cNvCxnSpPr>
          <p:nvPr/>
        </p:nvCxnSpPr>
        <p:spPr>
          <a:xfrm>
            <a:off x="8947150" y="2225675"/>
            <a:ext cx="1028700" cy="1333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左大括号 29"/>
          <p:cNvSpPr/>
          <p:nvPr/>
        </p:nvSpPr>
        <p:spPr>
          <a:xfrm>
            <a:off x="10084435" y="1663700"/>
            <a:ext cx="75565" cy="1123950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2" name="文本框 31"/>
          <p:cNvSpPr txBox="1"/>
          <p:nvPr/>
        </p:nvSpPr>
        <p:spPr>
          <a:xfrm>
            <a:off x="10172065" y="1409065"/>
            <a:ext cx="744220" cy="39878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p>
            <a:pPr lvl="0" algn="l">
              <a:buClrTx/>
              <a:buSzTx/>
              <a:buFontTx/>
            </a:pPr>
            <a:r>
              <a:rPr lang="zh-CN" altLang="en-US" sz="2000">
                <a:sym typeface="+mn-ea"/>
              </a:rPr>
              <a:t>国家</a:t>
            </a:r>
            <a:endParaRPr lang="zh-CN" altLang="en-US" sz="2000">
              <a:sym typeface="+mn-ea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9060180" y="2332355"/>
            <a:ext cx="650240" cy="64516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square" rtlCol="0">
            <a:spAutoFit/>
          </a:bodyPr>
          <a:p>
            <a:pPr lvl="0" algn="l">
              <a:buClrTx/>
              <a:buSzTx/>
              <a:buFontTx/>
            </a:pPr>
            <a:r>
              <a:rPr lang="zh-CN" altLang="en-US">
                <a:sym typeface="+mn-ea"/>
              </a:rPr>
              <a:t>分配政策</a:t>
            </a:r>
            <a:endParaRPr lang="zh-CN" altLang="en-US">
              <a:sym typeface="+mn-ea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11170920" y="1103630"/>
            <a:ext cx="775970" cy="70675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p>
            <a:pPr lvl="0" algn="l">
              <a:buClrTx/>
              <a:buSzTx/>
              <a:buFontTx/>
            </a:pPr>
            <a:r>
              <a:rPr lang="zh-CN" altLang="en-US" sz="2000">
                <a:sym typeface="+mn-ea"/>
              </a:rPr>
              <a:t>财政支出</a:t>
            </a:r>
            <a:endParaRPr lang="zh-CN" altLang="en-US" sz="2000">
              <a:sym typeface="+mn-ea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11309985" y="2578735"/>
            <a:ext cx="902335" cy="39878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p>
            <a:pPr lvl="0" algn="l">
              <a:buClrTx/>
              <a:buSzTx/>
              <a:buFontTx/>
            </a:pPr>
            <a:r>
              <a:rPr lang="zh-CN" altLang="en-US" sz="2000">
                <a:sym typeface="+mn-ea"/>
              </a:rPr>
              <a:t>个税</a:t>
            </a:r>
            <a:endParaRPr lang="zh-CN" altLang="en-US" sz="2000">
              <a:sym typeface="+mn-ea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5177155" y="5460365"/>
            <a:ext cx="1189990" cy="829945"/>
          </a:xfrm>
          <a:prstGeom prst="rect">
            <a:avLst/>
          </a:prstGeom>
          <a:solidFill>
            <a:schemeClr val="accent4">
              <a:lumMod val="50000"/>
            </a:schemeClr>
          </a:solidFill>
        </p:spPr>
        <p:txBody>
          <a:bodyPr wrap="square" rtlCol="0">
            <a:spAutoFit/>
          </a:bodyPr>
          <a:p>
            <a:pPr lvl="0" algn="l">
              <a:buClrTx/>
              <a:buSzTx/>
              <a:buFontTx/>
            </a:pPr>
            <a:r>
              <a:rPr lang="zh-CN" altLang="en-US" sz="2400">
                <a:solidFill>
                  <a:schemeClr val="bg1"/>
                </a:solidFill>
                <a:sym typeface="+mn-ea"/>
              </a:rPr>
              <a:t>供给</a:t>
            </a:r>
            <a:r>
              <a:rPr lang="zh-CN" altLang="en-US" sz="2400">
                <a:solidFill>
                  <a:schemeClr val="bg1"/>
                </a:solidFill>
                <a:sym typeface="+mn-ea"/>
              </a:rPr>
              <a:t>（卖方）</a:t>
            </a:r>
            <a:endParaRPr lang="zh-CN" altLang="en-US" sz="2400">
              <a:solidFill>
                <a:schemeClr val="bg1"/>
              </a:solidFill>
              <a:sym typeface="+mn-ea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6965950" y="5318125"/>
            <a:ext cx="863600" cy="460375"/>
          </a:xfrm>
          <a:prstGeom prst="rect">
            <a:avLst/>
          </a:prstGeom>
          <a:solidFill>
            <a:schemeClr val="accent4">
              <a:lumMod val="50000"/>
            </a:schemeClr>
          </a:solidFill>
        </p:spPr>
        <p:txBody>
          <a:bodyPr wrap="square" rtlCol="0">
            <a:spAutoFit/>
          </a:bodyPr>
          <a:p>
            <a:pPr lvl="0" algn="l">
              <a:buClrTx/>
              <a:buSzTx/>
              <a:buFontTx/>
            </a:pPr>
            <a:r>
              <a:rPr lang="zh-CN" altLang="en-US" sz="2400">
                <a:solidFill>
                  <a:schemeClr val="bg1"/>
                </a:solidFill>
                <a:sym typeface="+mn-ea"/>
              </a:rPr>
              <a:t>货币</a:t>
            </a:r>
            <a:endParaRPr lang="zh-CN" altLang="en-US" sz="2400">
              <a:solidFill>
                <a:schemeClr val="bg1"/>
              </a:solidFill>
              <a:sym typeface="+mn-ea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8320405" y="5460365"/>
            <a:ext cx="1390650" cy="829945"/>
          </a:xfrm>
          <a:prstGeom prst="rect">
            <a:avLst/>
          </a:prstGeom>
          <a:solidFill>
            <a:schemeClr val="accent4">
              <a:lumMod val="50000"/>
            </a:schemeClr>
          </a:solidFill>
        </p:spPr>
        <p:txBody>
          <a:bodyPr wrap="square" rtlCol="0">
            <a:spAutoFit/>
          </a:bodyPr>
          <a:p>
            <a:pPr lvl="0" algn="l">
              <a:buClrTx/>
              <a:buSzTx/>
              <a:buFontTx/>
            </a:pPr>
            <a:r>
              <a:rPr lang="zh-CN" altLang="en-US" sz="2400">
                <a:solidFill>
                  <a:schemeClr val="bg1"/>
                </a:solidFill>
                <a:sym typeface="+mn-ea"/>
              </a:rPr>
              <a:t>需求</a:t>
            </a:r>
            <a:r>
              <a:rPr lang="zh-CN" altLang="en-US" sz="2400">
                <a:solidFill>
                  <a:schemeClr val="bg1"/>
                </a:solidFill>
                <a:sym typeface="+mn-ea"/>
              </a:rPr>
              <a:t>（买方）</a:t>
            </a:r>
            <a:endParaRPr lang="zh-CN" altLang="en-US" sz="2400">
              <a:solidFill>
                <a:schemeClr val="bg1"/>
              </a:solidFill>
              <a:sym typeface="+mn-ea"/>
            </a:endParaRPr>
          </a:p>
        </p:txBody>
      </p:sp>
      <p:sp>
        <p:nvSpPr>
          <p:cNvPr id="39" name="左大括号 38"/>
          <p:cNvSpPr/>
          <p:nvPr/>
        </p:nvSpPr>
        <p:spPr>
          <a:xfrm rot="5400000">
            <a:off x="7282815" y="3919220"/>
            <a:ext cx="238125" cy="2559050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0" name="文本框 39"/>
          <p:cNvSpPr txBox="1"/>
          <p:nvPr/>
        </p:nvSpPr>
        <p:spPr>
          <a:xfrm>
            <a:off x="2701290" y="3714115"/>
            <a:ext cx="971550" cy="156845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rgbClr val="92D050"/>
            </a:solidFill>
          </a:ln>
        </p:spPr>
        <p:txBody>
          <a:bodyPr wrap="square" rtlCol="0">
            <a:spAutoFit/>
          </a:bodyPr>
          <a:p>
            <a:r>
              <a:rPr lang="zh-CN" altLang="en-US" sz="2400"/>
              <a:t>心理</a:t>
            </a:r>
            <a:endParaRPr lang="zh-CN" altLang="en-US" sz="2400"/>
          </a:p>
          <a:p>
            <a:r>
              <a:rPr lang="zh-CN" altLang="en-US" sz="2400"/>
              <a:t>原则</a:t>
            </a:r>
            <a:endParaRPr lang="zh-CN" altLang="en-US" sz="2400"/>
          </a:p>
          <a:p>
            <a:r>
              <a:rPr lang="zh-CN" altLang="en-US" sz="2400"/>
              <a:t>结构</a:t>
            </a:r>
            <a:endParaRPr lang="zh-CN" altLang="en-US" sz="2400"/>
          </a:p>
          <a:p>
            <a:r>
              <a:rPr lang="zh-CN" altLang="en-US" sz="2400"/>
              <a:t>升级</a:t>
            </a:r>
            <a:endParaRPr lang="zh-CN" altLang="en-US" sz="2400"/>
          </a:p>
        </p:txBody>
      </p:sp>
      <p:cxnSp>
        <p:nvCxnSpPr>
          <p:cNvPr id="41" name="直接箭头连接符 40"/>
          <p:cNvCxnSpPr>
            <a:endCxn id="39" idx="1"/>
          </p:cNvCxnSpPr>
          <p:nvPr/>
        </p:nvCxnSpPr>
        <p:spPr>
          <a:xfrm>
            <a:off x="7393940" y="4338955"/>
            <a:ext cx="8255" cy="74104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直接箭头连接符 41"/>
          <p:cNvCxnSpPr/>
          <p:nvPr/>
        </p:nvCxnSpPr>
        <p:spPr>
          <a:xfrm flipV="1">
            <a:off x="8090535" y="3974465"/>
            <a:ext cx="1061085" cy="1587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文本框 42"/>
          <p:cNvSpPr txBox="1"/>
          <p:nvPr/>
        </p:nvSpPr>
        <p:spPr>
          <a:xfrm>
            <a:off x="9220835" y="3723640"/>
            <a:ext cx="1527810" cy="460375"/>
          </a:xfrm>
          <a:prstGeom prst="rect">
            <a:avLst/>
          </a:prstGeom>
          <a:solidFill>
            <a:schemeClr val="accent4">
              <a:lumMod val="50000"/>
            </a:schemeClr>
          </a:solidFill>
        </p:spPr>
        <p:txBody>
          <a:bodyPr wrap="square" rtlCol="0">
            <a:spAutoFit/>
          </a:bodyPr>
          <a:p>
            <a:r>
              <a:rPr lang="zh-CN" altLang="en-US" sz="2400">
                <a:solidFill>
                  <a:schemeClr val="bg1"/>
                </a:solidFill>
              </a:rPr>
              <a:t>国际贸易</a:t>
            </a:r>
            <a:endParaRPr lang="zh-CN" altLang="en-US" sz="2400">
              <a:solidFill>
                <a:schemeClr val="bg1"/>
              </a:solidFill>
            </a:endParaRPr>
          </a:p>
        </p:txBody>
      </p:sp>
      <p:cxnSp>
        <p:nvCxnSpPr>
          <p:cNvPr id="44" name="直接箭头连接符 43"/>
          <p:cNvCxnSpPr>
            <a:stCxn id="36" idx="3"/>
            <a:endCxn id="38" idx="1"/>
          </p:cNvCxnSpPr>
          <p:nvPr/>
        </p:nvCxnSpPr>
        <p:spPr>
          <a:xfrm>
            <a:off x="6367145" y="5875655"/>
            <a:ext cx="195326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p14="http://schemas.microsoft.com/office/powerpoint/2010/main">
        <mc:Choice Requires="p14">
          <p:contentPart r:id="rId1" p14:bwMode="auto">
            <p14:nvContentPartPr>
              <p14:cNvPr id="45" name="墨迹 44"/>
              <p14:cNvContentPartPr/>
              <p14:nvPr/>
            </p14:nvContentPartPr>
            <p14:xfrm>
              <a:off x="4662170" y="2348230"/>
              <a:ext cx="446405" cy="393065"/>
            </p14:xfrm>
          </p:contentPart>
        </mc:Choice>
        <mc:Fallback xmlns="">
          <p:pic>
            <p:nvPicPr>
              <p:cNvPr id="45" name="墨迹 44"/>
            </p:nvPicPr>
            <p:blipFill>
              <a:blip r:embed="rId2"/>
            </p:blipFill>
            <p:spPr>
              <a:xfrm>
                <a:off x="4662170" y="2348230"/>
                <a:ext cx="446405" cy="39306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3" p14:bwMode="auto">
            <p14:nvContentPartPr>
              <p14:cNvPr id="46" name="墨迹 45"/>
              <p14:cNvContentPartPr/>
              <p14:nvPr/>
            </p14:nvContentPartPr>
            <p14:xfrm>
              <a:off x="0" y="1589405"/>
              <a:ext cx="937260" cy="928370"/>
            </p14:xfrm>
          </p:contentPart>
        </mc:Choice>
        <mc:Fallback xmlns="">
          <p:pic>
            <p:nvPicPr>
              <p:cNvPr id="46" name="墨迹 45"/>
            </p:nvPicPr>
            <p:blipFill>
              <a:blip r:embed="rId4"/>
            </p:blipFill>
            <p:spPr>
              <a:xfrm>
                <a:off x="0" y="1589405"/>
                <a:ext cx="937260" cy="92837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5" p14:bwMode="auto">
            <p14:nvContentPartPr>
              <p14:cNvPr id="47" name="墨迹 46"/>
              <p14:cNvContentPartPr/>
              <p14:nvPr/>
            </p14:nvContentPartPr>
            <p14:xfrm>
              <a:off x="1134110" y="1589405"/>
              <a:ext cx="741045" cy="437515"/>
            </p14:xfrm>
          </p:contentPart>
        </mc:Choice>
        <mc:Fallback xmlns="">
          <p:pic>
            <p:nvPicPr>
              <p:cNvPr id="47" name="墨迹 46"/>
            </p:nvPicPr>
            <p:blipFill>
              <a:blip r:embed="rId6"/>
            </p:blipFill>
            <p:spPr>
              <a:xfrm>
                <a:off x="1134110" y="1589405"/>
                <a:ext cx="741045" cy="43751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7" p14:bwMode="auto">
            <p14:nvContentPartPr>
              <p14:cNvPr id="48" name="墨迹 47"/>
              <p14:cNvContentPartPr/>
              <p14:nvPr/>
            </p14:nvContentPartPr>
            <p14:xfrm>
              <a:off x="1080135" y="2009140"/>
              <a:ext cx="706120" cy="571500"/>
            </p14:xfrm>
          </p:contentPart>
        </mc:Choice>
        <mc:Fallback xmlns="">
          <p:pic>
            <p:nvPicPr>
              <p:cNvPr id="48" name="墨迹 47"/>
            </p:nvPicPr>
            <p:blipFill>
              <a:blip r:embed="rId8"/>
            </p:blipFill>
            <p:spPr>
              <a:xfrm>
                <a:off x="1080135" y="2009140"/>
                <a:ext cx="706120" cy="57150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9" p14:bwMode="auto">
            <p14:nvContentPartPr>
              <p14:cNvPr id="49" name="墨迹 48"/>
              <p14:cNvContentPartPr/>
              <p14:nvPr/>
            </p14:nvContentPartPr>
            <p14:xfrm>
              <a:off x="124460" y="1660525"/>
              <a:ext cx="955675" cy="714375"/>
            </p14:xfrm>
          </p:contentPart>
        </mc:Choice>
        <mc:Fallback xmlns="">
          <p:pic>
            <p:nvPicPr>
              <p:cNvPr id="49" name="墨迹 48"/>
            </p:nvPicPr>
            <p:blipFill>
              <a:blip r:embed="rId10"/>
            </p:blipFill>
            <p:spPr>
              <a:xfrm>
                <a:off x="124460" y="1660525"/>
                <a:ext cx="955675" cy="71437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1" p14:bwMode="auto">
            <p14:nvContentPartPr>
              <p14:cNvPr id="50" name="墨迹 49"/>
              <p14:cNvContentPartPr/>
              <p14:nvPr/>
            </p14:nvContentPartPr>
            <p14:xfrm>
              <a:off x="4483735" y="2482215"/>
              <a:ext cx="125095" cy="116205"/>
            </p14:xfrm>
          </p:contentPart>
        </mc:Choice>
        <mc:Fallback xmlns="">
          <p:pic>
            <p:nvPicPr>
              <p:cNvPr id="50" name="墨迹 49"/>
            </p:nvPicPr>
            <p:blipFill>
              <a:blip r:embed="rId12"/>
            </p:blipFill>
            <p:spPr>
              <a:xfrm>
                <a:off x="4483735" y="2482215"/>
                <a:ext cx="125095" cy="11620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3" p14:bwMode="auto">
            <p14:nvContentPartPr>
              <p14:cNvPr id="51" name="墨迹 50"/>
              <p14:cNvContentPartPr/>
              <p14:nvPr/>
            </p14:nvContentPartPr>
            <p14:xfrm>
              <a:off x="0" y="1624965"/>
              <a:ext cx="1080135" cy="875030"/>
            </p14:xfrm>
          </p:contentPart>
        </mc:Choice>
        <mc:Fallback xmlns="">
          <p:pic>
            <p:nvPicPr>
              <p:cNvPr id="51" name="墨迹 50"/>
            </p:nvPicPr>
            <p:blipFill>
              <a:blip r:embed="rId14"/>
            </p:blipFill>
            <p:spPr>
              <a:xfrm>
                <a:off x="0" y="1624965"/>
                <a:ext cx="1080135" cy="87503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5" p14:bwMode="auto">
            <p14:nvContentPartPr>
              <p14:cNvPr id="52" name="墨迹 51"/>
              <p14:cNvContentPartPr/>
              <p14:nvPr/>
            </p14:nvContentPartPr>
            <p14:xfrm>
              <a:off x="1080135" y="1696085"/>
              <a:ext cx="1170305" cy="473710"/>
            </p14:xfrm>
          </p:contentPart>
        </mc:Choice>
        <mc:Fallback xmlns="">
          <p:pic>
            <p:nvPicPr>
              <p:cNvPr id="52" name="墨迹 51"/>
            </p:nvPicPr>
            <p:blipFill>
              <a:blip r:embed="rId16"/>
            </p:blipFill>
            <p:spPr>
              <a:xfrm>
                <a:off x="1080135" y="1696085"/>
                <a:ext cx="1170305" cy="47371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7" p14:bwMode="auto">
            <p14:nvContentPartPr>
              <p14:cNvPr id="53" name="墨迹 52"/>
              <p14:cNvContentPartPr/>
              <p14:nvPr/>
            </p14:nvContentPartPr>
            <p14:xfrm>
              <a:off x="3215005" y="1589405"/>
              <a:ext cx="428625" cy="1106805"/>
            </p14:xfrm>
          </p:contentPart>
        </mc:Choice>
        <mc:Fallback xmlns="">
          <p:pic>
            <p:nvPicPr>
              <p:cNvPr id="53" name="墨迹 52"/>
            </p:nvPicPr>
            <p:blipFill>
              <a:blip r:embed="rId18"/>
            </p:blipFill>
            <p:spPr>
              <a:xfrm>
                <a:off x="3215005" y="1589405"/>
                <a:ext cx="428625" cy="110680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9" p14:bwMode="auto">
            <p14:nvContentPartPr>
              <p14:cNvPr id="54" name="墨迹 53"/>
              <p14:cNvContentPartPr/>
              <p14:nvPr/>
            </p14:nvContentPartPr>
            <p14:xfrm>
              <a:off x="3563620" y="2152015"/>
              <a:ext cx="267970" cy="17780"/>
            </p14:xfrm>
          </p:contentPart>
        </mc:Choice>
        <mc:Fallback xmlns="">
          <p:pic>
            <p:nvPicPr>
              <p:cNvPr id="54" name="墨迹 53"/>
            </p:nvPicPr>
            <p:blipFill>
              <a:blip r:embed="rId20"/>
            </p:blipFill>
            <p:spPr>
              <a:xfrm>
                <a:off x="3563620" y="2152015"/>
                <a:ext cx="267970" cy="1778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21" p14:bwMode="auto">
            <p14:nvContentPartPr>
              <p14:cNvPr id="55" name="墨迹 54"/>
              <p14:cNvContentPartPr/>
              <p14:nvPr/>
            </p14:nvContentPartPr>
            <p14:xfrm>
              <a:off x="3625850" y="2098040"/>
              <a:ext cx="187960" cy="142875"/>
            </p14:xfrm>
          </p:contentPart>
        </mc:Choice>
        <mc:Fallback xmlns="">
          <p:pic>
            <p:nvPicPr>
              <p:cNvPr id="55" name="墨迹 54"/>
            </p:nvPicPr>
            <p:blipFill>
              <a:blip r:embed="rId22"/>
            </p:blipFill>
            <p:spPr>
              <a:xfrm>
                <a:off x="3625850" y="2098040"/>
                <a:ext cx="187960" cy="14287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23" p14:bwMode="auto">
            <p14:nvContentPartPr>
              <p14:cNvPr id="56" name="墨迹 55"/>
              <p14:cNvContentPartPr/>
              <p14:nvPr/>
            </p14:nvContentPartPr>
            <p14:xfrm>
              <a:off x="2849245" y="2812415"/>
              <a:ext cx="249555" cy="223520"/>
            </p14:xfrm>
          </p:contentPart>
        </mc:Choice>
        <mc:Fallback xmlns="">
          <p:pic>
            <p:nvPicPr>
              <p:cNvPr id="56" name="墨迹 55"/>
            </p:nvPicPr>
            <p:blipFill>
              <a:blip r:embed="rId24"/>
            </p:blipFill>
            <p:spPr>
              <a:xfrm>
                <a:off x="2849245" y="2812415"/>
                <a:ext cx="249555" cy="22352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25" p14:bwMode="auto">
            <p14:nvContentPartPr>
              <p14:cNvPr id="57" name="墨迹 56"/>
              <p14:cNvContentPartPr/>
              <p14:nvPr/>
            </p14:nvContentPartPr>
            <p14:xfrm>
              <a:off x="3134995" y="1580515"/>
              <a:ext cx="661035" cy="776605"/>
            </p14:xfrm>
          </p:contentPart>
        </mc:Choice>
        <mc:Fallback xmlns="">
          <p:pic>
            <p:nvPicPr>
              <p:cNvPr id="57" name="墨迹 56"/>
            </p:nvPicPr>
            <p:blipFill>
              <a:blip r:embed="rId26"/>
            </p:blipFill>
            <p:spPr>
              <a:xfrm>
                <a:off x="3134995" y="1580515"/>
                <a:ext cx="661035" cy="77660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27" p14:bwMode="auto">
            <p14:nvContentPartPr>
              <p14:cNvPr id="58" name="墨迹 57"/>
              <p14:cNvContentPartPr/>
              <p14:nvPr/>
            </p14:nvContentPartPr>
            <p14:xfrm>
              <a:off x="3447415" y="2053590"/>
              <a:ext cx="223520" cy="213995"/>
            </p14:xfrm>
          </p:contentPart>
        </mc:Choice>
        <mc:Fallback xmlns="">
          <p:pic>
            <p:nvPicPr>
              <p:cNvPr id="58" name="墨迹 57"/>
            </p:nvPicPr>
            <p:blipFill>
              <a:blip r:embed="rId28"/>
            </p:blipFill>
            <p:spPr>
              <a:xfrm>
                <a:off x="3447415" y="2053590"/>
                <a:ext cx="223520" cy="21399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29" p14:bwMode="auto">
            <p14:nvContentPartPr>
              <p14:cNvPr id="59" name="墨迹 58"/>
              <p14:cNvContentPartPr/>
              <p14:nvPr/>
            </p14:nvContentPartPr>
            <p14:xfrm>
              <a:off x="3822700" y="2464435"/>
              <a:ext cx="1214755" cy="26670"/>
            </p14:xfrm>
          </p:contentPart>
        </mc:Choice>
        <mc:Fallback xmlns="">
          <p:pic>
            <p:nvPicPr>
              <p:cNvPr id="59" name="墨迹 58"/>
            </p:nvPicPr>
            <p:blipFill>
              <a:blip r:embed="rId30"/>
            </p:blipFill>
            <p:spPr>
              <a:xfrm>
                <a:off x="3822700" y="2464435"/>
                <a:ext cx="1214755" cy="2667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31" p14:bwMode="auto">
            <p14:nvContentPartPr>
              <p14:cNvPr id="60" name="墨迹 59"/>
              <p14:cNvContentPartPr/>
              <p14:nvPr/>
            </p14:nvContentPartPr>
            <p14:xfrm>
              <a:off x="4001135" y="1178560"/>
              <a:ext cx="205740" cy="535940"/>
            </p14:xfrm>
          </p:contentPart>
        </mc:Choice>
        <mc:Fallback xmlns="">
          <p:pic>
            <p:nvPicPr>
              <p:cNvPr id="60" name="墨迹 59"/>
            </p:nvPicPr>
            <p:blipFill>
              <a:blip r:embed="rId32"/>
            </p:blipFill>
            <p:spPr>
              <a:xfrm>
                <a:off x="4001135" y="1178560"/>
                <a:ext cx="205740" cy="53594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33" p14:bwMode="auto">
            <p14:nvContentPartPr>
              <p14:cNvPr id="61" name="墨迹 60"/>
              <p14:cNvContentPartPr/>
              <p14:nvPr/>
            </p14:nvContentPartPr>
            <p14:xfrm>
              <a:off x="4233545" y="1285875"/>
              <a:ext cx="285750" cy="35560"/>
            </p14:xfrm>
          </p:contentPart>
        </mc:Choice>
        <mc:Fallback xmlns="">
          <p:pic>
            <p:nvPicPr>
              <p:cNvPr id="61" name="墨迹 60"/>
            </p:nvPicPr>
            <p:blipFill>
              <a:blip r:embed="rId34"/>
            </p:blipFill>
            <p:spPr>
              <a:xfrm>
                <a:off x="4233545" y="1285875"/>
                <a:ext cx="285750" cy="3556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35" p14:bwMode="auto">
            <p14:nvContentPartPr>
              <p14:cNvPr id="62" name="墨迹 61"/>
              <p14:cNvContentPartPr/>
              <p14:nvPr/>
            </p14:nvContentPartPr>
            <p14:xfrm>
              <a:off x="4340860" y="1276350"/>
              <a:ext cx="17780" cy="170180"/>
            </p14:xfrm>
          </p:contentPart>
        </mc:Choice>
        <mc:Fallback xmlns="">
          <p:pic>
            <p:nvPicPr>
              <p:cNvPr id="62" name="墨迹 61"/>
            </p:nvPicPr>
            <p:blipFill>
              <a:blip r:embed="rId36"/>
            </p:blipFill>
            <p:spPr>
              <a:xfrm>
                <a:off x="4340860" y="1276350"/>
                <a:ext cx="17780" cy="17018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37" p14:bwMode="auto">
            <p14:nvContentPartPr>
              <p14:cNvPr id="63" name="墨迹 62"/>
              <p14:cNvContentPartPr/>
              <p14:nvPr/>
            </p14:nvContentPartPr>
            <p14:xfrm>
              <a:off x="4367530" y="1276350"/>
              <a:ext cx="53340" cy="214630"/>
            </p14:xfrm>
          </p:contentPart>
        </mc:Choice>
        <mc:Fallback xmlns="">
          <p:pic>
            <p:nvPicPr>
              <p:cNvPr id="63" name="墨迹 62"/>
            </p:nvPicPr>
            <p:blipFill>
              <a:blip r:embed="rId38"/>
            </p:blipFill>
            <p:spPr>
              <a:xfrm>
                <a:off x="4367530" y="1276350"/>
                <a:ext cx="53340" cy="21463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39" p14:bwMode="auto">
            <p14:nvContentPartPr>
              <p14:cNvPr id="64" name="墨迹 63"/>
              <p14:cNvContentPartPr/>
              <p14:nvPr/>
            </p14:nvContentPartPr>
            <p14:xfrm>
              <a:off x="4286885" y="1392555"/>
              <a:ext cx="312420" cy="214630"/>
            </p14:xfrm>
          </p:contentPart>
        </mc:Choice>
        <mc:Fallback xmlns="">
          <p:pic>
            <p:nvPicPr>
              <p:cNvPr id="64" name="墨迹 63"/>
            </p:nvPicPr>
            <p:blipFill>
              <a:blip r:embed="rId40"/>
            </p:blipFill>
            <p:spPr>
              <a:xfrm>
                <a:off x="4286885" y="1392555"/>
                <a:ext cx="312420" cy="21463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41" p14:bwMode="auto">
            <p14:nvContentPartPr>
              <p14:cNvPr id="65" name="墨迹 64"/>
              <p14:cNvContentPartPr/>
              <p14:nvPr/>
            </p14:nvContentPartPr>
            <p14:xfrm>
              <a:off x="4501515" y="1499870"/>
              <a:ext cx="62230" cy="62230"/>
            </p14:xfrm>
          </p:contentPart>
        </mc:Choice>
        <mc:Fallback xmlns="">
          <p:pic>
            <p:nvPicPr>
              <p:cNvPr id="65" name="墨迹 64"/>
            </p:nvPicPr>
            <p:blipFill>
              <a:blip r:embed="rId42"/>
            </p:blipFill>
            <p:spPr>
              <a:xfrm>
                <a:off x="4501515" y="1499870"/>
                <a:ext cx="62230" cy="6223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43" p14:bwMode="auto">
            <p14:nvContentPartPr>
              <p14:cNvPr id="66" name="墨迹 65"/>
              <p14:cNvContentPartPr/>
              <p14:nvPr/>
            </p14:nvContentPartPr>
            <p14:xfrm>
              <a:off x="4751705" y="1231900"/>
              <a:ext cx="115570" cy="401955"/>
            </p14:xfrm>
          </p:contentPart>
        </mc:Choice>
        <mc:Fallback xmlns="">
          <p:pic>
            <p:nvPicPr>
              <p:cNvPr id="66" name="墨迹 65"/>
            </p:nvPicPr>
            <p:blipFill>
              <a:blip r:embed="rId44"/>
            </p:blipFill>
            <p:spPr>
              <a:xfrm>
                <a:off x="4751705" y="1231900"/>
                <a:ext cx="115570" cy="40195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45" p14:bwMode="auto">
            <p14:nvContentPartPr>
              <p14:cNvPr id="67" name="墨迹 66"/>
              <p14:cNvContentPartPr/>
              <p14:nvPr/>
            </p14:nvContentPartPr>
            <p14:xfrm>
              <a:off x="4912360" y="1187450"/>
              <a:ext cx="97790" cy="222885"/>
            </p14:xfrm>
          </p:contentPart>
        </mc:Choice>
        <mc:Fallback xmlns="">
          <p:pic>
            <p:nvPicPr>
              <p:cNvPr id="67" name="墨迹 66"/>
            </p:nvPicPr>
            <p:blipFill>
              <a:blip r:embed="rId46"/>
            </p:blipFill>
            <p:spPr>
              <a:xfrm>
                <a:off x="4912360" y="1187450"/>
                <a:ext cx="97790" cy="22288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47" p14:bwMode="auto">
            <p14:nvContentPartPr>
              <p14:cNvPr id="68" name="墨迹 67"/>
              <p14:cNvContentPartPr/>
              <p14:nvPr/>
            </p14:nvContentPartPr>
            <p14:xfrm>
              <a:off x="4992370" y="1303655"/>
              <a:ext cx="196850" cy="26670"/>
            </p14:xfrm>
          </p:contentPart>
        </mc:Choice>
        <mc:Fallback xmlns="">
          <p:pic>
            <p:nvPicPr>
              <p:cNvPr id="68" name="墨迹 67"/>
            </p:nvPicPr>
            <p:blipFill>
              <a:blip r:embed="rId48"/>
            </p:blipFill>
            <p:spPr>
              <a:xfrm>
                <a:off x="4992370" y="1303655"/>
                <a:ext cx="196850" cy="2667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49" p14:bwMode="auto">
            <p14:nvContentPartPr>
              <p14:cNvPr id="69" name="墨迹 68"/>
              <p14:cNvContentPartPr/>
              <p14:nvPr/>
            </p14:nvContentPartPr>
            <p14:xfrm>
              <a:off x="4956810" y="1419225"/>
              <a:ext cx="133985" cy="27305"/>
            </p14:xfrm>
          </p:contentPart>
        </mc:Choice>
        <mc:Fallback xmlns="">
          <p:pic>
            <p:nvPicPr>
              <p:cNvPr id="69" name="墨迹 68"/>
            </p:nvPicPr>
            <p:blipFill>
              <a:blip r:embed="rId50"/>
            </p:blipFill>
            <p:spPr>
              <a:xfrm>
                <a:off x="4956810" y="1419225"/>
                <a:ext cx="133985" cy="2730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51" p14:bwMode="auto">
            <p14:nvContentPartPr>
              <p14:cNvPr id="70" name="墨迹 69"/>
              <p14:cNvContentPartPr/>
              <p14:nvPr/>
            </p14:nvContentPartPr>
            <p14:xfrm>
              <a:off x="5028565" y="1499870"/>
              <a:ext cx="142875" cy="116205"/>
            </p14:xfrm>
          </p:contentPart>
        </mc:Choice>
        <mc:Fallback xmlns="">
          <p:pic>
            <p:nvPicPr>
              <p:cNvPr id="70" name="墨迹 69"/>
            </p:nvPicPr>
            <p:blipFill>
              <a:blip r:embed="rId52"/>
            </p:blipFill>
            <p:spPr>
              <a:xfrm>
                <a:off x="5028565" y="1499870"/>
                <a:ext cx="142875" cy="11620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53" p14:bwMode="auto">
            <p14:nvContentPartPr>
              <p14:cNvPr id="71" name="墨迹 70"/>
              <p14:cNvContentPartPr/>
              <p14:nvPr/>
            </p14:nvContentPartPr>
            <p14:xfrm>
              <a:off x="6939915" y="1776730"/>
              <a:ext cx="749935" cy="687705"/>
            </p14:xfrm>
          </p:contentPart>
        </mc:Choice>
        <mc:Fallback xmlns="">
          <p:pic>
            <p:nvPicPr>
              <p:cNvPr id="71" name="墨迹 70"/>
            </p:nvPicPr>
            <p:blipFill>
              <a:blip r:embed="rId54"/>
            </p:blipFill>
            <p:spPr>
              <a:xfrm>
                <a:off x="6939915" y="1776730"/>
                <a:ext cx="749935" cy="68770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55" p14:bwMode="auto">
            <p14:nvContentPartPr>
              <p14:cNvPr id="72" name="墨迹 71"/>
              <p14:cNvContentPartPr/>
              <p14:nvPr/>
            </p14:nvContentPartPr>
            <p14:xfrm>
              <a:off x="7386320" y="2919730"/>
              <a:ext cx="151765" cy="169545"/>
            </p14:xfrm>
          </p:contentPart>
        </mc:Choice>
        <mc:Fallback xmlns="">
          <p:pic>
            <p:nvPicPr>
              <p:cNvPr id="72" name="墨迹 71"/>
            </p:nvPicPr>
            <p:blipFill>
              <a:blip r:embed="rId56"/>
            </p:blipFill>
            <p:spPr>
              <a:xfrm>
                <a:off x="7386320" y="2919730"/>
                <a:ext cx="151765" cy="16954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57" p14:bwMode="auto">
            <p14:nvContentPartPr>
              <p14:cNvPr id="73" name="墨迹 72"/>
              <p14:cNvContentPartPr/>
              <p14:nvPr/>
            </p14:nvContentPartPr>
            <p14:xfrm>
              <a:off x="6734175" y="4223385"/>
              <a:ext cx="1214755" cy="35560"/>
            </p14:xfrm>
          </p:contentPart>
        </mc:Choice>
        <mc:Fallback xmlns="">
          <p:pic>
            <p:nvPicPr>
              <p:cNvPr id="73" name="墨迹 72"/>
            </p:nvPicPr>
            <p:blipFill>
              <a:blip r:embed="rId58"/>
            </p:blipFill>
            <p:spPr>
              <a:xfrm>
                <a:off x="6734175" y="4223385"/>
                <a:ext cx="1214755" cy="3556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59" p14:bwMode="auto">
            <p14:nvContentPartPr>
              <p14:cNvPr id="74" name="墨迹 73"/>
              <p14:cNvContentPartPr/>
              <p14:nvPr/>
            </p14:nvContentPartPr>
            <p14:xfrm>
              <a:off x="4277995" y="4133850"/>
              <a:ext cx="250190" cy="161290"/>
            </p14:xfrm>
          </p:contentPart>
        </mc:Choice>
        <mc:Fallback xmlns="">
          <p:pic>
            <p:nvPicPr>
              <p:cNvPr id="74" name="墨迹 73"/>
            </p:nvPicPr>
            <p:blipFill>
              <a:blip r:embed="rId60"/>
            </p:blipFill>
            <p:spPr>
              <a:xfrm>
                <a:off x="4277995" y="4133850"/>
                <a:ext cx="250190" cy="16129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61" p14:bwMode="auto">
            <p14:nvContentPartPr>
              <p14:cNvPr id="75" name="墨迹 74"/>
              <p14:cNvContentPartPr/>
              <p14:nvPr/>
            </p14:nvContentPartPr>
            <p14:xfrm>
              <a:off x="6823710" y="1535430"/>
              <a:ext cx="1268095" cy="2643505"/>
            </p14:xfrm>
          </p:contentPart>
        </mc:Choice>
        <mc:Fallback xmlns="">
          <p:pic>
            <p:nvPicPr>
              <p:cNvPr id="75" name="墨迹 74"/>
            </p:nvPicPr>
            <p:blipFill>
              <a:blip r:embed="rId62"/>
            </p:blipFill>
            <p:spPr>
              <a:xfrm>
                <a:off x="6823710" y="1535430"/>
                <a:ext cx="1268095" cy="264350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63" p14:bwMode="auto">
            <p14:nvContentPartPr>
              <p14:cNvPr id="76" name="墨迹 75"/>
              <p14:cNvContentPartPr/>
              <p14:nvPr/>
            </p14:nvContentPartPr>
            <p14:xfrm>
              <a:off x="8243570" y="2633980"/>
              <a:ext cx="581025" cy="26670"/>
            </p14:xfrm>
          </p:contentPart>
        </mc:Choice>
        <mc:Fallback xmlns="">
          <p:pic>
            <p:nvPicPr>
              <p:cNvPr id="76" name="墨迹 75"/>
            </p:nvPicPr>
            <p:blipFill>
              <a:blip r:embed="rId64"/>
            </p:blipFill>
            <p:spPr>
              <a:xfrm>
                <a:off x="8243570" y="2633980"/>
                <a:ext cx="581025" cy="2667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65" p14:bwMode="auto">
            <p14:nvContentPartPr>
              <p14:cNvPr id="77" name="墨迹 76"/>
              <p14:cNvContentPartPr/>
              <p14:nvPr/>
            </p14:nvContentPartPr>
            <p14:xfrm>
              <a:off x="8181340" y="2152015"/>
              <a:ext cx="562610" cy="464185"/>
            </p14:xfrm>
          </p:contentPart>
        </mc:Choice>
        <mc:Fallback xmlns="">
          <p:pic>
            <p:nvPicPr>
              <p:cNvPr id="77" name="墨迹 76"/>
            </p:nvPicPr>
            <p:blipFill>
              <a:blip r:embed="rId66"/>
            </p:blipFill>
            <p:spPr>
              <a:xfrm>
                <a:off x="8181340" y="2152015"/>
                <a:ext cx="562610" cy="46418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67" p14:bwMode="auto">
            <p14:nvContentPartPr>
              <p14:cNvPr id="78" name="墨迹 77"/>
              <p14:cNvContentPartPr/>
              <p14:nvPr/>
            </p14:nvContentPartPr>
            <p14:xfrm>
              <a:off x="8252460" y="2276475"/>
              <a:ext cx="71755" cy="571500"/>
            </p14:xfrm>
          </p:contentPart>
        </mc:Choice>
        <mc:Fallback xmlns="">
          <p:pic>
            <p:nvPicPr>
              <p:cNvPr id="78" name="墨迹 77"/>
            </p:nvPicPr>
            <p:blipFill>
              <a:blip r:embed="rId68"/>
            </p:blipFill>
            <p:spPr>
              <a:xfrm>
                <a:off x="8252460" y="2276475"/>
                <a:ext cx="71755" cy="57150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69" p14:bwMode="auto">
            <p14:nvContentPartPr>
              <p14:cNvPr id="79" name="墨迹 78"/>
              <p14:cNvContentPartPr/>
              <p14:nvPr/>
            </p14:nvContentPartPr>
            <p14:xfrm>
              <a:off x="8341995" y="2286000"/>
              <a:ext cx="125095" cy="410210"/>
            </p14:xfrm>
          </p:contentPart>
        </mc:Choice>
        <mc:Fallback xmlns="">
          <p:pic>
            <p:nvPicPr>
              <p:cNvPr id="79" name="墨迹 78"/>
            </p:nvPicPr>
            <p:blipFill>
              <a:blip r:embed="rId70"/>
            </p:blipFill>
            <p:spPr>
              <a:xfrm>
                <a:off x="8341995" y="2286000"/>
                <a:ext cx="125095" cy="41021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71" p14:bwMode="auto">
            <p14:nvContentPartPr>
              <p14:cNvPr id="80" name="墨迹 79"/>
              <p14:cNvContentPartPr/>
              <p14:nvPr/>
            </p14:nvContentPartPr>
            <p14:xfrm>
              <a:off x="8341995" y="2491105"/>
              <a:ext cx="151765" cy="276860"/>
            </p14:xfrm>
          </p:contentPart>
        </mc:Choice>
        <mc:Fallback xmlns="">
          <p:pic>
            <p:nvPicPr>
              <p:cNvPr id="80" name="墨迹 79"/>
            </p:nvPicPr>
            <p:blipFill>
              <a:blip r:embed="rId72"/>
            </p:blipFill>
            <p:spPr>
              <a:xfrm>
                <a:off x="8341995" y="2491105"/>
                <a:ext cx="151765" cy="27686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73" p14:bwMode="auto">
            <p14:nvContentPartPr>
              <p14:cNvPr id="81" name="墨迹 80"/>
              <p14:cNvContentPartPr/>
              <p14:nvPr/>
            </p14:nvContentPartPr>
            <p14:xfrm>
              <a:off x="8985250" y="1294765"/>
              <a:ext cx="929005" cy="848360"/>
            </p14:xfrm>
          </p:contentPart>
        </mc:Choice>
        <mc:Fallback xmlns="">
          <p:pic>
            <p:nvPicPr>
              <p:cNvPr id="81" name="墨迹 80"/>
            </p:nvPicPr>
            <p:blipFill>
              <a:blip r:embed="rId74"/>
            </p:blipFill>
            <p:spPr>
              <a:xfrm>
                <a:off x="8985250" y="1294765"/>
                <a:ext cx="929005" cy="84836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75" p14:bwMode="auto">
            <p14:nvContentPartPr>
              <p14:cNvPr id="82" name="墨迹 81"/>
              <p14:cNvContentPartPr/>
              <p14:nvPr/>
            </p14:nvContentPartPr>
            <p14:xfrm>
              <a:off x="9360535" y="2071370"/>
              <a:ext cx="35560" cy="214630"/>
            </p14:xfrm>
          </p:contentPart>
        </mc:Choice>
        <mc:Fallback xmlns="">
          <p:pic>
            <p:nvPicPr>
              <p:cNvPr id="82" name="墨迹 81"/>
            </p:nvPicPr>
            <p:blipFill>
              <a:blip r:embed="rId76"/>
            </p:blipFill>
            <p:spPr>
              <a:xfrm>
                <a:off x="9360535" y="2071370"/>
                <a:ext cx="35560" cy="21463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77" p14:bwMode="auto">
            <p14:nvContentPartPr>
              <p14:cNvPr id="83" name="墨迹 82"/>
              <p14:cNvContentPartPr/>
              <p14:nvPr/>
            </p14:nvContentPartPr>
            <p14:xfrm>
              <a:off x="9342120" y="2196465"/>
              <a:ext cx="170180" cy="125095"/>
            </p14:xfrm>
          </p:contentPart>
        </mc:Choice>
        <mc:Fallback xmlns="">
          <p:pic>
            <p:nvPicPr>
              <p:cNvPr id="83" name="墨迹 82"/>
            </p:nvPicPr>
            <p:blipFill>
              <a:blip r:embed="rId78"/>
            </p:blipFill>
            <p:spPr>
              <a:xfrm>
                <a:off x="9342120" y="2196465"/>
                <a:ext cx="170180" cy="12509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79" p14:bwMode="auto">
            <p14:nvContentPartPr>
              <p14:cNvPr id="84" name="墨迹 83"/>
              <p14:cNvContentPartPr/>
              <p14:nvPr/>
            </p14:nvContentPartPr>
            <p14:xfrm>
              <a:off x="9011920" y="2196465"/>
              <a:ext cx="830580" cy="776605"/>
            </p14:xfrm>
          </p:contentPart>
        </mc:Choice>
        <mc:Fallback xmlns="">
          <p:pic>
            <p:nvPicPr>
              <p:cNvPr id="84" name="墨迹 83"/>
            </p:nvPicPr>
            <p:blipFill>
              <a:blip r:embed="rId80"/>
            </p:blipFill>
            <p:spPr>
              <a:xfrm>
                <a:off x="9011920" y="2196465"/>
                <a:ext cx="830580" cy="77660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81" p14:bwMode="auto">
            <p14:nvContentPartPr>
              <p14:cNvPr id="85" name="墨迹 84"/>
              <p14:cNvContentPartPr/>
              <p14:nvPr/>
            </p14:nvContentPartPr>
            <p14:xfrm>
              <a:off x="9074150" y="2321560"/>
              <a:ext cx="643255" cy="651510"/>
            </p14:xfrm>
          </p:contentPart>
        </mc:Choice>
        <mc:Fallback xmlns="">
          <p:pic>
            <p:nvPicPr>
              <p:cNvPr id="85" name="墨迹 84"/>
            </p:nvPicPr>
            <p:blipFill>
              <a:blip r:embed="rId82"/>
            </p:blipFill>
            <p:spPr>
              <a:xfrm>
                <a:off x="9074150" y="2321560"/>
                <a:ext cx="643255" cy="65151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83" p14:bwMode="auto">
            <p14:nvContentPartPr>
              <p14:cNvPr id="86" name="墨迹 85"/>
              <p14:cNvContentPartPr/>
              <p14:nvPr/>
            </p14:nvContentPartPr>
            <p14:xfrm>
              <a:off x="9038590" y="1249680"/>
              <a:ext cx="812800" cy="946785"/>
            </p14:xfrm>
          </p:contentPart>
        </mc:Choice>
        <mc:Fallback xmlns="">
          <p:pic>
            <p:nvPicPr>
              <p:cNvPr id="86" name="墨迹 85"/>
            </p:nvPicPr>
            <p:blipFill>
              <a:blip r:embed="rId84"/>
            </p:blipFill>
            <p:spPr>
              <a:xfrm>
                <a:off x="9038590" y="1249680"/>
                <a:ext cx="812800" cy="94678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85" p14:bwMode="auto">
            <p14:nvContentPartPr>
              <p14:cNvPr id="87" name="墨迹 86"/>
              <p14:cNvContentPartPr/>
              <p14:nvPr/>
            </p14:nvContentPartPr>
            <p14:xfrm>
              <a:off x="10244455" y="1785620"/>
              <a:ext cx="652145" cy="17780"/>
            </p14:xfrm>
          </p:contentPart>
        </mc:Choice>
        <mc:Fallback xmlns="">
          <p:pic>
            <p:nvPicPr>
              <p:cNvPr id="87" name="墨迹 86"/>
            </p:nvPicPr>
            <p:blipFill>
              <a:blip r:embed="rId86"/>
            </p:blipFill>
            <p:spPr>
              <a:xfrm>
                <a:off x="10244455" y="1785620"/>
                <a:ext cx="652145" cy="1778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87" p14:bwMode="auto">
            <p14:nvContentPartPr>
              <p14:cNvPr id="88" name="墨迹 87"/>
              <p14:cNvContentPartPr/>
              <p14:nvPr/>
            </p14:nvContentPartPr>
            <p14:xfrm>
              <a:off x="10208895" y="1946275"/>
              <a:ext cx="812800" cy="428625"/>
            </p14:xfrm>
          </p:contentPart>
        </mc:Choice>
        <mc:Fallback xmlns="">
          <p:pic>
            <p:nvPicPr>
              <p:cNvPr id="88" name="墨迹 87"/>
            </p:nvPicPr>
            <p:blipFill>
              <a:blip r:embed="rId88"/>
            </p:blipFill>
            <p:spPr>
              <a:xfrm>
                <a:off x="10208895" y="1946275"/>
                <a:ext cx="812800" cy="42862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89" p14:bwMode="auto">
            <p14:nvContentPartPr>
              <p14:cNvPr id="89" name="墨迹 88"/>
              <p14:cNvContentPartPr/>
              <p14:nvPr/>
            </p14:nvContentPartPr>
            <p14:xfrm>
              <a:off x="9967595" y="2535555"/>
              <a:ext cx="911225" cy="598170"/>
            </p14:xfrm>
          </p:contentPart>
        </mc:Choice>
        <mc:Fallback xmlns="">
          <p:pic>
            <p:nvPicPr>
              <p:cNvPr id="89" name="墨迹 88"/>
            </p:nvPicPr>
            <p:blipFill>
              <a:blip r:embed="rId90"/>
            </p:blipFill>
            <p:spPr>
              <a:xfrm>
                <a:off x="9967595" y="2535555"/>
                <a:ext cx="911225" cy="59817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91" p14:bwMode="auto">
            <p14:nvContentPartPr>
              <p14:cNvPr id="90" name="墨迹 89"/>
              <p14:cNvContentPartPr/>
              <p14:nvPr/>
            </p14:nvContentPartPr>
            <p14:xfrm>
              <a:off x="8484870" y="2178685"/>
              <a:ext cx="1625600" cy="62230"/>
            </p14:xfrm>
          </p:contentPart>
        </mc:Choice>
        <mc:Fallback xmlns="">
          <p:pic>
            <p:nvPicPr>
              <p:cNvPr id="90" name="墨迹 89"/>
            </p:nvPicPr>
            <p:blipFill>
              <a:blip r:embed="rId92"/>
            </p:blipFill>
            <p:spPr>
              <a:xfrm>
                <a:off x="8484870" y="2178685"/>
                <a:ext cx="1625600" cy="6223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93" p14:bwMode="auto">
            <p14:nvContentPartPr>
              <p14:cNvPr id="91" name="墨迹 90"/>
              <p14:cNvContentPartPr/>
              <p14:nvPr/>
            </p14:nvContentPartPr>
            <p14:xfrm>
              <a:off x="9717405" y="2205355"/>
              <a:ext cx="384175" cy="35560"/>
            </p14:xfrm>
          </p:contentPart>
        </mc:Choice>
        <mc:Fallback xmlns="">
          <p:pic>
            <p:nvPicPr>
              <p:cNvPr id="91" name="墨迹 90"/>
            </p:nvPicPr>
            <p:blipFill>
              <a:blip r:embed="rId94"/>
            </p:blipFill>
            <p:spPr>
              <a:xfrm>
                <a:off x="9717405" y="2205355"/>
                <a:ext cx="384175" cy="3556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95" p14:bwMode="auto">
            <p14:nvContentPartPr>
              <p14:cNvPr id="92" name="墨迹 91"/>
              <p14:cNvContentPartPr/>
              <p14:nvPr/>
            </p14:nvContentPartPr>
            <p14:xfrm>
              <a:off x="10048240" y="2553335"/>
              <a:ext cx="848360" cy="491490"/>
            </p14:xfrm>
          </p:contentPart>
        </mc:Choice>
        <mc:Fallback xmlns="">
          <p:pic>
            <p:nvPicPr>
              <p:cNvPr id="92" name="墨迹 91"/>
            </p:nvPicPr>
            <p:blipFill>
              <a:blip r:embed="rId96"/>
            </p:blipFill>
            <p:spPr>
              <a:xfrm>
                <a:off x="10048240" y="2553335"/>
                <a:ext cx="848360" cy="49149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97" p14:bwMode="auto">
            <p14:nvContentPartPr>
              <p14:cNvPr id="93" name="墨迹 92"/>
              <p14:cNvContentPartPr/>
              <p14:nvPr/>
            </p14:nvContentPartPr>
            <p14:xfrm>
              <a:off x="10843260" y="1616075"/>
              <a:ext cx="312420" cy="8890"/>
            </p14:xfrm>
          </p:contentPart>
        </mc:Choice>
        <mc:Fallback xmlns="">
          <p:pic>
            <p:nvPicPr>
              <p:cNvPr id="93" name="墨迹 92"/>
            </p:nvPicPr>
            <p:blipFill>
              <a:blip r:embed="rId98"/>
            </p:blipFill>
            <p:spPr>
              <a:xfrm>
                <a:off x="10843260" y="1616075"/>
                <a:ext cx="312420" cy="889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99" p14:bwMode="auto">
            <p14:nvContentPartPr>
              <p14:cNvPr id="94" name="墨迹 93"/>
              <p14:cNvContentPartPr/>
              <p14:nvPr/>
            </p14:nvContentPartPr>
            <p14:xfrm>
              <a:off x="11083925" y="1517650"/>
              <a:ext cx="196850" cy="223520"/>
            </p14:xfrm>
          </p:contentPart>
        </mc:Choice>
        <mc:Fallback xmlns="">
          <p:pic>
            <p:nvPicPr>
              <p:cNvPr id="94" name="墨迹 93"/>
            </p:nvPicPr>
            <p:blipFill>
              <a:blip r:embed="rId100"/>
            </p:blipFill>
            <p:spPr>
              <a:xfrm>
                <a:off x="11083925" y="1517650"/>
                <a:ext cx="196850" cy="22352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01" p14:bwMode="auto">
            <p14:nvContentPartPr>
              <p14:cNvPr id="95" name="墨迹 94"/>
              <p14:cNvContentPartPr/>
              <p14:nvPr/>
            </p14:nvContentPartPr>
            <p14:xfrm>
              <a:off x="11146790" y="2785745"/>
              <a:ext cx="196215" cy="360"/>
            </p14:xfrm>
          </p:contentPart>
        </mc:Choice>
        <mc:Fallback xmlns="">
          <p:pic>
            <p:nvPicPr>
              <p:cNvPr id="95" name="墨迹 94"/>
            </p:nvPicPr>
            <p:blipFill>
              <a:blip r:embed="rId102"/>
            </p:blipFill>
            <p:spPr>
              <a:xfrm>
                <a:off x="11146790" y="2785745"/>
                <a:ext cx="196215" cy="36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03" p14:bwMode="auto">
            <p14:nvContentPartPr>
              <p14:cNvPr id="96" name="墨迹 95"/>
              <p14:cNvContentPartPr/>
              <p14:nvPr/>
            </p14:nvContentPartPr>
            <p14:xfrm>
              <a:off x="11280775" y="2696210"/>
              <a:ext cx="142875" cy="161290"/>
            </p14:xfrm>
          </p:contentPart>
        </mc:Choice>
        <mc:Fallback xmlns="">
          <p:pic>
            <p:nvPicPr>
              <p:cNvPr id="96" name="墨迹 95"/>
            </p:nvPicPr>
            <p:blipFill>
              <a:blip r:embed="rId104"/>
            </p:blipFill>
            <p:spPr>
              <a:xfrm>
                <a:off x="11280775" y="2696210"/>
                <a:ext cx="142875" cy="16129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05" p14:bwMode="auto">
            <p14:nvContentPartPr>
              <p14:cNvPr id="97" name="墨迹 96"/>
              <p14:cNvContentPartPr/>
              <p14:nvPr/>
            </p14:nvContentPartPr>
            <p14:xfrm>
              <a:off x="10110470" y="1428750"/>
              <a:ext cx="902335" cy="607060"/>
            </p14:xfrm>
          </p:contentPart>
        </mc:Choice>
        <mc:Fallback xmlns="">
          <p:pic>
            <p:nvPicPr>
              <p:cNvPr id="97" name="墨迹 96"/>
            </p:nvPicPr>
            <p:blipFill>
              <a:blip r:embed="rId106"/>
            </p:blipFill>
            <p:spPr>
              <a:xfrm>
                <a:off x="10110470" y="1428750"/>
                <a:ext cx="902335" cy="60706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07" p14:bwMode="auto">
            <p14:nvContentPartPr>
              <p14:cNvPr id="98" name="墨迹 97"/>
              <p14:cNvContentPartPr/>
              <p14:nvPr/>
            </p14:nvContentPartPr>
            <p14:xfrm>
              <a:off x="11298555" y="1473200"/>
              <a:ext cx="893445" cy="26670"/>
            </p14:xfrm>
          </p:contentPart>
        </mc:Choice>
        <mc:Fallback xmlns="">
          <p:pic>
            <p:nvPicPr>
              <p:cNvPr id="98" name="墨迹 97"/>
            </p:nvPicPr>
            <p:blipFill>
              <a:blip r:embed="rId108"/>
            </p:blipFill>
            <p:spPr>
              <a:xfrm>
                <a:off x="11298555" y="1473200"/>
                <a:ext cx="893445" cy="2667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09" p14:bwMode="auto">
            <p14:nvContentPartPr>
              <p14:cNvPr id="99" name="墨迹 98"/>
              <p14:cNvContentPartPr/>
              <p14:nvPr/>
            </p14:nvContentPartPr>
            <p14:xfrm>
              <a:off x="11432540" y="1803400"/>
              <a:ext cx="339090" cy="35560"/>
            </p14:xfrm>
          </p:contentPart>
        </mc:Choice>
        <mc:Fallback xmlns="">
          <p:pic>
            <p:nvPicPr>
              <p:cNvPr id="99" name="墨迹 98"/>
            </p:nvPicPr>
            <p:blipFill>
              <a:blip r:embed="rId110"/>
            </p:blipFill>
            <p:spPr>
              <a:xfrm>
                <a:off x="11432540" y="1803400"/>
                <a:ext cx="339090" cy="3556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11" p14:bwMode="auto">
            <p14:nvContentPartPr>
              <p14:cNvPr id="100" name="墨迹 99"/>
              <p14:cNvContentPartPr/>
              <p14:nvPr/>
            </p14:nvContentPartPr>
            <p14:xfrm>
              <a:off x="11566525" y="3035935"/>
              <a:ext cx="518160" cy="26670"/>
            </p14:xfrm>
          </p:contentPart>
        </mc:Choice>
        <mc:Fallback xmlns="">
          <p:pic>
            <p:nvPicPr>
              <p:cNvPr id="100" name="墨迹 99"/>
            </p:nvPicPr>
            <p:blipFill>
              <a:blip r:embed="rId112"/>
            </p:blipFill>
            <p:spPr>
              <a:xfrm>
                <a:off x="11566525" y="3035935"/>
                <a:ext cx="518160" cy="2667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13" p14:bwMode="auto">
            <p14:nvContentPartPr>
              <p14:cNvPr id="101" name="墨迹 100"/>
              <p14:cNvContentPartPr/>
              <p14:nvPr/>
            </p14:nvContentPartPr>
            <p14:xfrm>
              <a:off x="10200005" y="1267460"/>
              <a:ext cx="749935" cy="500380"/>
            </p14:xfrm>
          </p:contentPart>
        </mc:Choice>
        <mc:Fallback xmlns="">
          <p:pic>
            <p:nvPicPr>
              <p:cNvPr id="101" name="墨迹 100"/>
            </p:nvPicPr>
            <p:blipFill>
              <a:blip r:embed="rId114"/>
            </p:blipFill>
            <p:spPr>
              <a:xfrm>
                <a:off x="10200005" y="1267460"/>
                <a:ext cx="749935" cy="50038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15" p14:bwMode="auto">
            <p14:nvContentPartPr>
              <p14:cNvPr id="102" name="墨迹 101"/>
              <p14:cNvContentPartPr/>
              <p14:nvPr/>
            </p14:nvContentPartPr>
            <p14:xfrm>
              <a:off x="9878060" y="1026795"/>
              <a:ext cx="179070" cy="490855"/>
            </p14:xfrm>
          </p:contentPart>
        </mc:Choice>
        <mc:Fallback xmlns="">
          <p:pic>
            <p:nvPicPr>
              <p:cNvPr id="102" name="墨迹 101"/>
            </p:nvPicPr>
            <p:blipFill>
              <a:blip r:embed="rId116"/>
            </p:blipFill>
            <p:spPr>
              <a:xfrm>
                <a:off x="9878060" y="1026795"/>
                <a:ext cx="179070" cy="49085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17" p14:bwMode="auto">
            <p14:nvContentPartPr>
              <p14:cNvPr id="103" name="墨迹 102"/>
              <p14:cNvContentPartPr/>
              <p14:nvPr/>
            </p14:nvContentPartPr>
            <p14:xfrm>
              <a:off x="9985375" y="1097915"/>
              <a:ext cx="187960" cy="330835"/>
            </p14:xfrm>
          </p:contentPart>
        </mc:Choice>
        <mc:Fallback xmlns="">
          <p:pic>
            <p:nvPicPr>
              <p:cNvPr id="103" name="墨迹 102"/>
            </p:nvPicPr>
            <p:blipFill>
              <a:blip r:embed="rId118"/>
            </p:blipFill>
            <p:spPr>
              <a:xfrm>
                <a:off x="9985375" y="1097915"/>
                <a:ext cx="187960" cy="33083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19" p14:bwMode="auto">
            <p14:nvContentPartPr>
              <p14:cNvPr id="104" name="墨迹 103"/>
              <p14:cNvContentPartPr/>
              <p14:nvPr/>
            </p14:nvContentPartPr>
            <p14:xfrm>
              <a:off x="10030460" y="1258570"/>
              <a:ext cx="151765" cy="133985"/>
            </p14:xfrm>
          </p:contentPart>
        </mc:Choice>
        <mc:Fallback xmlns="">
          <p:pic>
            <p:nvPicPr>
              <p:cNvPr id="104" name="墨迹 103"/>
            </p:nvPicPr>
            <p:blipFill>
              <a:blip r:embed="rId120"/>
            </p:blipFill>
            <p:spPr>
              <a:xfrm>
                <a:off x="10030460" y="1258570"/>
                <a:ext cx="151765" cy="13398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21" p14:bwMode="auto">
            <p14:nvContentPartPr>
              <p14:cNvPr id="105" name="墨迹 104"/>
              <p14:cNvContentPartPr/>
              <p14:nvPr/>
            </p14:nvContentPartPr>
            <p14:xfrm>
              <a:off x="10200005" y="1196340"/>
              <a:ext cx="35560" cy="151765"/>
            </p14:xfrm>
          </p:contentPart>
        </mc:Choice>
        <mc:Fallback xmlns="">
          <p:pic>
            <p:nvPicPr>
              <p:cNvPr id="105" name="墨迹 104"/>
            </p:nvPicPr>
            <p:blipFill>
              <a:blip r:embed="rId122"/>
            </p:blipFill>
            <p:spPr>
              <a:xfrm>
                <a:off x="10200005" y="1196340"/>
                <a:ext cx="35560" cy="15176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23" p14:bwMode="auto">
            <p14:nvContentPartPr>
              <p14:cNvPr id="106" name="墨迹 105"/>
              <p14:cNvContentPartPr/>
              <p14:nvPr/>
            </p14:nvContentPartPr>
            <p14:xfrm>
              <a:off x="10128250" y="990600"/>
              <a:ext cx="294640" cy="428625"/>
            </p14:xfrm>
          </p:contentPart>
        </mc:Choice>
        <mc:Fallback xmlns="">
          <p:pic>
            <p:nvPicPr>
              <p:cNvPr id="106" name="墨迹 105"/>
            </p:nvPicPr>
            <p:blipFill>
              <a:blip r:embed="rId124"/>
            </p:blipFill>
            <p:spPr>
              <a:xfrm>
                <a:off x="10128250" y="990600"/>
                <a:ext cx="294640" cy="42862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25" p14:bwMode="auto">
            <p14:nvContentPartPr>
              <p14:cNvPr id="107" name="墨迹 106"/>
              <p14:cNvContentPartPr/>
              <p14:nvPr/>
            </p14:nvContentPartPr>
            <p14:xfrm>
              <a:off x="11396980" y="1857375"/>
              <a:ext cx="607060" cy="360"/>
            </p14:xfrm>
          </p:contentPart>
        </mc:Choice>
        <mc:Fallback xmlns="">
          <p:pic>
            <p:nvPicPr>
              <p:cNvPr id="107" name="墨迹 106"/>
            </p:nvPicPr>
            <p:blipFill>
              <a:blip r:embed="rId126"/>
            </p:blipFill>
            <p:spPr>
              <a:xfrm>
                <a:off x="11396980" y="1857375"/>
                <a:ext cx="607060" cy="36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27" p14:bwMode="auto">
            <p14:nvContentPartPr>
              <p14:cNvPr id="108" name="墨迹 107"/>
              <p14:cNvContentPartPr/>
              <p14:nvPr/>
            </p14:nvContentPartPr>
            <p14:xfrm>
              <a:off x="10182225" y="1330325"/>
              <a:ext cx="795020" cy="455295"/>
            </p14:xfrm>
          </p:contentPart>
        </mc:Choice>
        <mc:Fallback xmlns="">
          <p:pic>
            <p:nvPicPr>
              <p:cNvPr id="108" name="墨迹 107"/>
            </p:nvPicPr>
            <p:blipFill>
              <a:blip r:embed="rId128"/>
            </p:blipFill>
            <p:spPr>
              <a:xfrm>
                <a:off x="10182225" y="1330325"/>
                <a:ext cx="795020" cy="45529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29" p14:bwMode="auto">
            <p14:nvContentPartPr>
              <p14:cNvPr id="109" name="墨迹 108"/>
              <p14:cNvContentPartPr/>
              <p14:nvPr/>
            </p14:nvContentPartPr>
            <p14:xfrm>
              <a:off x="11825605" y="1026795"/>
              <a:ext cx="151765" cy="1071245"/>
            </p14:xfrm>
          </p:contentPart>
        </mc:Choice>
        <mc:Fallback xmlns="">
          <p:pic>
            <p:nvPicPr>
              <p:cNvPr id="109" name="墨迹 108"/>
            </p:nvPicPr>
            <p:blipFill>
              <a:blip r:embed="rId130"/>
            </p:blipFill>
            <p:spPr>
              <a:xfrm>
                <a:off x="11825605" y="1026795"/>
                <a:ext cx="151765" cy="107124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31" p14:bwMode="auto">
            <p14:nvContentPartPr>
              <p14:cNvPr id="110" name="墨迹 109"/>
              <p14:cNvContentPartPr/>
              <p14:nvPr/>
            </p14:nvContentPartPr>
            <p14:xfrm>
              <a:off x="11941810" y="1133475"/>
              <a:ext cx="160655" cy="36195"/>
            </p14:xfrm>
          </p:contentPart>
        </mc:Choice>
        <mc:Fallback xmlns="">
          <p:pic>
            <p:nvPicPr>
              <p:cNvPr id="110" name="墨迹 109"/>
            </p:nvPicPr>
            <p:blipFill>
              <a:blip r:embed="rId132"/>
            </p:blipFill>
            <p:spPr>
              <a:xfrm>
                <a:off x="11941810" y="1133475"/>
                <a:ext cx="160655" cy="3619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33" p14:bwMode="auto">
            <p14:nvContentPartPr>
              <p14:cNvPr id="111" name="墨迹 110"/>
              <p14:cNvContentPartPr/>
              <p14:nvPr/>
            </p14:nvContentPartPr>
            <p14:xfrm>
              <a:off x="11995150" y="1303655"/>
              <a:ext cx="62865" cy="17780"/>
            </p14:xfrm>
          </p:contentPart>
        </mc:Choice>
        <mc:Fallback xmlns="">
          <p:pic>
            <p:nvPicPr>
              <p:cNvPr id="111" name="墨迹 110"/>
            </p:nvPicPr>
            <p:blipFill>
              <a:blip r:embed="rId134"/>
            </p:blipFill>
            <p:spPr>
              <a:xfrm>
                <a:off x="11995150" y="1303655"/>
                <a:ext cx="62865" cy="1778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35" p14:bwMode="auto">
            <p14:nvContentPartPr>
              <p14:cNvPr id="112" name="墨迹 111"/>
              <p14:cNvContentPartPr/>
              <p14:nvPr/>
            </p14:nvContentPartPr>
            <p14:xfrm>
              <a:off x="11941810" y="1562100"/>
              <a:ext cx="133985" cy="9525"/>
            </p14:xfrm>
          </p:contentPart>
        </mc:Choice>
        <mc:Fallback xmlns="">
          <p:pic>
            <p:nvPicPr>
              <p:cNvPr id="112" name="墨迹 111"/>
            </p:nvPicPr>
            <p:blipFill>
              <a:blip r:embed="rId136"/>
            </p:blipFill>
            <p:spPr>
              <a:xfrm>
                <a:off x="11941810" y="1562100"/>
                <a:ext cx="133985" cy="952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37" p14:bwMode="auto">
            <p14:nvContentPartPr>
              <p14:cNvPr id="113" name="墨迹 112"/>
              <p14:cNvContentPartPr/>
              <p14:nvPr/>
            </p14:nvContentPartPr>
            <p14:xfrm>
              <a:off x="11941810" y="1732280"/>
              <a:ext cx="178435" cy="17780"/>
            </p14:xfrm>
          </p:contentPart>
        </mc:Choice>
        <mc:Fallback xmlns="">
          <p:pic>
            <p:nvPicPr>
              <p:cNvPr id="113" name="墨迹 112"/>
            </p:nvPicPr>
            <p:blipFill>
              <a:blip r:embed="rId138"/>
            </p:blipFill>
            <p:spPr>
              <a:xfrm>
                <a:off x="11941810" y="1732280"/>
                <a:ext cx="178435" cy="1778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39" p14:bwMode="auto">
            <p14:nvContentPartPr>
              <p14:cNvPr id="114" name="墨迹 113"/>
              <p14:cNvContentPartPr/>
              <p14:nvPr/>
            </p14:nvContentPartPr>
            <p14:xfrm>
              <a:off x="11959590" y="1990725"/>
              <a:ext cx="125095" cy="9525"/>
            </p14:xfrm>
          </p:contentPart>
        </mc:Choice>
        <mc:Fallback xmlns="">
          <p:pic>
            <p:nvPicPr>
              <p:cNvPr id="114" name="墨迹 113"/>
            </p:nvPicPr>
            <p:blipFill>
              <a:blip r:embed="rId140"/>
            </p:blipFill>
            <p:spPr>
              <a:xfrm>
                <a:off x="11959590" y="1990725"/>
                <a:ext cx="125095" cy="952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41" p14:bwMode="auto">
            <p14:nvContentPartPr>
              <p14:cNvPr id="115" name="墨迹 114"/>
              <p14:cNvContentPartPr/>
              <p14:nvPr/>
            </p14:nvContentPartPr>
            <p14:xfrm>
              <a:off x="6555740" y="3437890"/>
              <a:ext cx="1553845" cy="1071245"/>
            </p14:xfrm>
          </p:contentPart>
        </mc:Choice>
        <mc:Fallback xmlns="">
          <p:pic>
            <p:nvPicPr>
              <p:cNvPr id="115" name="墨迹 114"/>
            </p:nvPicPr>
            <p:blipFill>
              <a:blip r:embed="rId142"/>
            </p:blipFill>
            <p:spPr>
              <a:xfrm>
                <a:off x="6555740" y="3437890"/>
                <a:ext cx="1553845" cy="107124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43" p14:bwMode="auto">
            <p14:nvContentPartPr>
              <p14:cNvPr id="116" name="墨迹 115"/>
              <p14:cNvContentPartPr/>
              <p14:nvPr/>
            </p14:nvContentPartPr>
            <p14:xfrm>
              <a:off x="5323205" y="5768340"/>
              <a:ext cx="749935" cy="651510"/>
            </p14:xfrm>
          </p:contentPart>
        </mc:Choice>
        <mc:Fallback xmlns="">
          <p:pic>
            <p:nvPicPr>
              <p:cNvPr id="116" name="墨迹 115"/>
            </p:nvPicPr>
            <p:blipFill>
              <a:blip r:embed="rId144"/>
            </p:blipFill>
            <p:spPr>
              <a:xfrm>
                <a:off x="5323205" y="5768340"/>
                <a:ext cx="749935" cy="65151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45" p14:bwMode="auto">
            <p14:nvContentPartPr>
              <p14:cNvPr id="117" name="墨迹 116"/>
              <p14:cNvContentPartPr/>
              <p14:nvPr/>
            </p14:nvContentPartPr>
            <p14:xfrm>
              <a:off x="8467090" y="5786120"/>
              <a:ext cx="857250" cy="464185"/>
            </p14:xfrm>
          </p:contentPart>
        </mc:Choice>
        <mc:Fallback xmlns="">
          <p:pic>
            <p:nvPicPr>
              <p:cNvPr id="117" name="墨迹 116"/>
            </p:nvPicPr>
            <p:blipFill>
              <a:blip r:embed="rId146"/>
            </p:blipFill>
            <p:spPr>
              <a:xfrm>
                <a:off x="8467090" y="5786120"/>
                <a:ext cx="857250" cy="46418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47" p14:bwMode="auto">
            <p14:nvContentPartPr>
              <p14:cNvPr id="118" name="墨迹 117"/>
              <p14:cNvContentPartPr/>
              <p14:nvPr/>
            </p14:nvContentPartPr>
            <p14:xfrm>
              <a:off x="6859270" y="5152390"/>
              <a:ext cx="1223645" cy="794385"/>
            </p14:xfrm>
          </p:contentPart>
        </mc:Choice>
        <mc:Fallback xmlns="">
          <p:pic>
            <p:nvPicPr>
              <p:cNvPr id="118" name="墨迹 117"/>
            </p:nvPicPr>
            <p:blipFill>
              <a:blip r:embed="rId148"/>
            </p:blipFill>
            <p:spPr>
              <a:xfrm>
                <a:off x="6859270" y="5152390"/>
                <a:ext cx="1223645" cy="79438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49" p14:bwMode="auto">
            <p14:nvContentPartPr>
              <p14:cNvPr id="119" name="墨迹 118"/>
              <p14:cNvContentPartPr/>
              <p14:nvPr/>
            </p14:nvContentPartPr>
            <p14:xfrm>
              <a:off x="6617970" y="5062855"/>
              <a:ext cx="1438275" cy="848360"/>
            </p14:xfrm>
          </p:contentPart>
        </mc:Choice>
        <mc:Fallback xmlns="">
          <p:pic>
            <p:nvPicPr>
              <p:cNvPr id="119" name="墨迹 118"/>
            </p:nvPicPr>
            <p:blipFill>
              <a:blip r:embed="rId150"/>
            </p:blipFill>
            <p:spPr>
              <a:xfrm>
                <a:off x="6617970" y="5062855"/>
                <a:ext cx="1438275" cy="84836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51" p14:bwMode="auto">
            <p14:nvContentPartPr>
              <p14:cNvPr id="120" name="墨迹 119"/>
              <p14:cNvContentPartPr/>
              <p14:nvPr/>
            </p14:nvContentPartPr>
            <p14:xfrm>
              <a:off x="6966585" y="5018405"/>
              <a:ext cx="848360" cy="839470"/>
            </p14:xfrm>
          </p:contentPart>
        </mc:Choice>
        <mc:Fallback xmlns="">
          <p:pic>
            <p:nvPicPr>
              <p:cNvPr id="120" name="墨迹 119"/>
            </p:nvPicPr>
            <p:blipFill>
              <a:blip r:embed="rId152"/>
            </p:blipFill>
            <p:spPr>
              <a:xfrm>
                <a:off x="6966585" y="5018405"/>
                <a:ext cx="848360" cy="83947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53" p14:bwMode="auto">
            <p14:nvContentPartPr>
              <p14:cNvPr id="121" name="墨迹 120"/>
              <p14:cNvContentPartPr/>
              <p14:nvPr/>
            </p14:nvContentPartPr>
            <p14:xfrm>
              <a:off x="5171440" y="5429250"/>
              <a:ext cx="1151890" cy="972820"/>
            </p14:xfrm>
          </p:contentPart>
        </mc:Choice>
        <mc:Fallback xmlns="">
          <p:pic>
            <p:nvPicPr>
              <p:cNvPr id="121" name="墨迹 120"/>
            </p:nvPicPr>
            <p:blipFill>
              <a:blip r:embed="rId154"/>
            </p:blipFill>
            <p:spPr>
              <a:xfrm>
                <a:off x="5171440" y="5429250"/>
                <a:ext cx="1151890" cy="97282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55" p14:bwMode="auto">
            <p14:nvContentPartPr>
              <p14:cNvPr id="122" name="墨迹 121"/>
              <p14:cNvContentPartPr/>
              <p14:nvPr/>
            </p14:nvContentPartPr>
            <p14:xfrm>
              <a:off x="8181340" y="5348605"/>
              <a:ext cx="1447165" cy="1080770"/>
            </p14:xfrm>
          </p:contentPart>
        </mc:Choice>
        <mc:Fallback xmlns="">
          <p:pic>
            <p:nvPicPr>
              <p:cNvPr id="122" name="墨迹 121"/>
            </p:nvPicPr>
            <p:blipFill>
              <a:blip r:embed="rId156"/>
            </p:blipFill>
            <p:spPr>
              <a:xfrm>
                <a:off x="8181340" y="5348605"/>
                <a:ext cx="1447165" cy="108077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57" p14:bwMode="auto">
            <p14:nvContentPartPr>
              <p14:cNvPr id="123" name="墨迹 122"/>
              <p14:cNvContentPartPr/>
              <p14:nvPr/>
            </p14:nvContentPartPr>
            <p14:xfrm>
              <a:off x="4367530" y="5313045"/>
              <a:ext cx="803910" cy="285750"/>
            </p14:xfrm>
          </p:contentPart>
        </mc:Choice>
        <mc:Fallback xmlns="">
          <p:pic>
            <p:nvPicPr>
              <p:cNvPr id="123" name="墨迹 122"/>
            </p:nvPicPr>
            <p:blipFill>
              <a:blip r:embed="rId158"/>
            </p:blipFill>
            <p:spPr>
              <a:xfrm>
                <a:off x="4367530" y="5313045"/>
                <a:ext cx="803910" cy="28575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59" p14:bwMode="auto">
            <p14:nvContentPartPr>
              <p14:cNvPr id="124" name="墨迹 123"/>
              <p14:cNvContentPartPr/>
              <p14:nvPr/>
            </p14:nvContentPartPr>
            <p14:xfrm>
              <a:off x="4974590" y="5482590"/>
              <a:ext cx="232410" cy="178435"/>
            </p14:xfrm>
          </p:contentPart>
        </mc:Choice>
        <mc:Fallback xmlns="">
          <p:pic>
            <p:nvPicPr>
              <p:cNvPr id="124" name="墨迹 123"/>
            </p:nvPicPr>
            <p:blipFill>
              <a:blip r:embed="rId160"/>
            </p:blipFill>
            <p:spPr>
              <a:xfrm>
                <a:off x="4974590" y="5482590"/>
                <a:ext cx="232410" cy="17843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61" p14:bwMode="auto">
            <p14:nvContentPartPr>
              <p14:cNvPr id="125" name="墨迹 124"/>
              <p14:cNvContentPartPr/>
              <p14:nvPr/>
            </p14:nvContentPartPr>
            <p14:xfrm>
              <a:off x="5117465" y="5000625"/>
              <a:ext cx="893445" cy="124460"/>
            </p14:xfrm>
          </p:contentPart>
        </mc:Choice>
        <mc:Fallback xmlns="">
          <p:pic>
            <p:nvPicPr>
              <p:cNvPr id="125" name="墨迹 124"/>
            </p:nvPicPr>
            <p:blipFill>
              <a:blip r:embed="rId162"/>
            </p:blipFill>
            <p:spPr>
              <a:xfrm>
                <a:off x="5117465" y="5000625"/>
                <a:ext cx="893445" cy="12446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63" p14:bwMode="auto">
            <p14:nvContentPartPr>
              <p14:cNvPr id="126" name="墨迹 125"/>
              <p14:cNvContentPartPr/>
              <p14:nvPr/>
            </p14:nvContentPartPr>
            <p14:xfrm>
              <a:off x="5376545" y="4893310"/>
              <a:ext cx="151765" cy="499745"/>
            </p14:xfrm>
          </p:contentPart>
        </mc:Choice>
        <mc:Fallback xmlns="">
          <p:pic>
            <p:nvPicPr>
              <p:cNvPr id="126" name="墨迹 125"/>
            </p:nvPicPr>
            <p:blipFill>
              <a:blip r:embed="rId164"/>
            </p:blipFill>
            <p:spPr>
              <a:xfrm>
                <a:off x="5376545" y="4893310"/>
                <a:ext cx="151765" cy="49974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65" p14:bwMode="auto">
            <p14:nvContentPartPr>
              <p14:cNvPr id="127" name="墨迹 126"/>
              <p14:cNvContentPartPr/>
              <p14:nvPr/>
            </p14:nvContentPartPr>
            <p14:xfrm>
              <a:off x="5466080" y="5098415"/>
              <a:ext cx="125095" cy="232410"/>
            </p14:xfrm>
          </p:contentPart>
        </mc:Choice>
        <mc:Fallback xmlns="">
          <p:pic>
            <p:nvPicPr>
              <p:cNvPr id="127" name="墨迹 126"/>
            </p:nvPicPr>
            <p:blipFill>
              <a:blip r:embed="rId166"/>
            </p:blipFill>
            <p:spPr>
              <a:xfrm>
                <a:off x="5466080" y="5098415"/>
                <a:ext cx="125095" cy="23241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67" p14:bwMode="auto">
            <p14:nvContentPartPr>
              <p14:cNvPr id="128" name="墨迹 127"/>
              <p14:cNvContentPartPr/>
              <p14:nvPr/>
            </p14:nvContentPartPr>
            <p14:xfrm>
              <a:off x="5457190" y="5179060"/>
              <a:ext cx="71120" cy="360"/>
            </p14:xfrm>
          </p:contentPart>
        </mc:Choice>
        <mc:Fallback xmlns="">
          <p:pic>
            <p:nvPicPr>
              <p:cNvPr id="128" name="墨迹 127"/>
            </p:nvPicPr>
            <p:blipFill>
              <a:blip r:embed="rId168"/>
            </p:blipFill>
            <p:spPr>
              <a:xfrm>
                <a:off x="5457190" y="5179060"/>
                <a:ext cx="71120" cy="36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69" p14:bwMode="auto">
            <p14:nvContentPartPr>
              <p14:cNvPr id="129" name="墨迹 128"/>
              <p14:cNvContentPartPr/>
              <p14:nvPr/>
            </p14:nvContentPartPr>
            <p14:xfrm>
              <a:off x="5501640" y="5232400"/>
              <a:ext cx="44450" cy="360"/>
            </p14:xfrm>
          </p:contentPart>
        </mc:Choice>
        <mc:Fallback xmlns="">
          <p:pic>
            <p:nvPicPr>
              <p:cNvPr id="129" name="墨迹 128"/>
            </p:nvPicPr>
            <p:blipFill>
              <a:blip r:embed="rId170"/>
            </p:blipFill>
            <p:spPr>
              <a:xfrm>
                <a:off x="5501640" y="5232400"/>
                <a:ext cx="44450" cy="36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71" p14:bwMode="auto">
            <p14:nvContentPartPr>
              <p14:cNvPr id="130" name="墨迹 129"/>
              <p14:cNvContentPartPr/>
              <p14:nvPr/>
            </p14:nvContentPartPr>
            <p14:xfrm>
              <a:off x="5725160" y="5036185"/>
              <a:ext cx="213995" cy="312420"/>
            </p14:xfrm>
          </p:contentPart>
        </mc:Choice>
        <mc:Fallback xmlns="">
          <p:pic>
            <p:nvPicPr>
              <p:cNvPr id="130" name="墨迹 129"/>
            </p:nvPicPr>
            <p:blipFill>
              <a:blip r:embed="rId172"/>
            </p:blipFill>
            <p:spPr>
              <a:xfrm>
                <a:off x="5725160" y="5036185"/>
                <a:ext cx="213995" cy="31242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73" p14:bwMode="auto">
            <p14:nvContentPartPr>
              <p14:cNvPr id="131" name="墨迹 130"/>
              <p14:cNvContentPartPr/>
              <p14:nvPr/>
            </p14:nvContentPartPr>
            <p14:xfrm>
              <a:off x="5975350" y="5062855"/>
              <a:ext cx="97790" cy="241300"/>
            </p14:xfrm>
          </p:contentPart>
        </mc:Choice>
        <mc:Fallback xmlns="">
          <p:pic>
            <p:nvPicPr>
              <p:cNvPr id="131" name="墨迹 130"/>
            </p:nvPicPr>
            <p:blipFill>
              <a:blip r:embed="rId174"/>
            </p:blipFill>
            <p:spPr>
              <a:xfrm>
                <a:off x="5975350" y="5062855"/>
                <a:ext cx="97790" cy="24130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75" p14:bwMode="auto">
            <p14:nvContentPartPr>
              <p14:cNvPr id="132" name="墨迹 131"/>
              <p14:cNvContentPartPr/>
              <p14:nvPr/>
            </p14:nvContentPartPr>
            <p14:xfrm>
              <a:off x="6002020" y="5250180"/>
              <a:ext cx="267970" cy="125095"/>
            </p14:xfrm>
          </p:contentPart>
        </mc:Choice>
        <mc:Fallback xmlns="">
          <p:pic>
            <p:nvPicPr>
              <p:cNvPr id="132" name="墨迹 131"/>
            </p:nvPicPr>
            <p:blipFill>
              <a:blip r:embed="rId176"/>
            </p:blipFill>
            <p:spPr>
              <a:xfrm>
                <a:off x="6002020" y="5250180"/>
                <a:ext cx="267970" cy="12509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77" p14:bwMode="auto">
            <p14:nvContentPartPr>
              <p14:cNvPr id="133" name="墨迹 132"/>
              <p14:cNvContentPartPr/>
              <p14:nvPr/>
            </p14:nvContentPartPr>
            <p14:xfrm>
              <a:off x="5796280" y="5143500"/>
              <a:ext cx="36195" cy="80010"/>
            </p14:xfrm>
          </p:contentPart>
        </mc:Choice>
        <mc:Fallback xmlns="">
          <p:pic>
            <p:nvPicPr>
              <p:cNvPr id="133" name="墨迹 132"/>
            </p:nvPicPr>
            <p:blipFill>
              <a:blip r:embed="rId178"/>
            </p:blipFill>
            <p:spPr>
              <a:xfrm>
                <a:off x="5796280" y="5143500"/>
                <a:ext cx="36195" cy="8001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79" p14:bwMode="auto">
            <p14:nvContentPartPr>
              <p14:cNvPr id="134" name="墨迹 133"/>
              <p14:cNvContentPartPr/>
              <p14:nvPr/>
            </p14:nvContentPartPr>
            <p14:xfrm>
              <a:off x="5841365" y="5187950"/>
              <a:ext cx="267970" cy="44450"/>
            </p14:xfrm>
          </p:contentPart>
        </mc:Choice>
        <mc:Fallback xmlns="">
          <p:pic>
            <p:nvPicPr>
              <p:cNvPr id="134" name="墨迹 133"/>
            </p:nvPicPr>
            <p:blipFill>
              <a:blip r:embed="rId180"/>
            </p:blipFill>
            <p:spPr>
              <a:xfrm>
                <a:off x="5841365" y="5187950"/>
                <a:ext cx="267970" cy="4445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81" p14:bwMode="auto">
            <p14:nvContentPartPr>
              <p14:cNvPr id="135" name="墨迹 134"/>
              <p14:cNvContentPartPr/>
              <p14:nvPr/>
            </p14:nvContentPartPr>
            <p14:xfrm>
              <a:off x="5778500" y="5241290"/>
              <a:ext cx="151765" cy="98425"/>
            </p14:xfrm>
          </p:contentPart>
        </mc:Choice>
        <mc:Fallback xmlns="">
          <p:pic>
            <p:nvPicPr>
              <p:cNvPr id="135" name="墨迹 134"/>
            </p:nvPicPr>
            <p:blipFill>
              <a:blip r:embed="rId182"/>
            </p:blipFill>
            <p:spPr>
              <a:xfrm>
                <a:off x="5778500" y="5241290"/>
                <a:ext cx="151765" cy="9842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83" p14:bwMode="auto">
            <p14:nvContentPartPr>
              <p14:cNvPr id="136" name="墨迹 135"/>
              <p14:cNvContentPartPr/>
              <p14:nvPr/>
            </p14:nvContentPartPr>
            <p14:xfrm>
              <a:off x="5269230" y="5455920"/>
              <a:ext cx="669925" cy="321310"/>
            </p14:xfrm>
          </p:contentPart>
        </mc:Choice>
        <mc:Fallback xmlns="">
          <p:pic>
            <p:nvPicPr>
              <p:cNvPr id="136" name="墨迹 135"/>
            </p:nvPicPr>
            <p:blipFill>
              <a:blip r:embed="rId184"/>
            </p:blipFill>
            <p:spPr>
              <a:xfrm>
                <a:off x="5269230" y="5455920"/>
                <a:ext cx="669925" cy="32131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85" p14:bwMode="auto">
            <p14:nvContentPartPr>
              <p14:cNvPr id="137" name="墨迹 136"/>
              <p14:cNvContentPartPr/>
              <p14:nvPr/>
            </p14:nvContentPartPr>
            <p14:xfrm>
              <a:off x="8359775" y="5241290"/>
              <a:ext cx="991870" cy="982345"/>
            </p14:xfrm>
          </p:contentPart>
        </mc:Choice>
        <mc:Fallback xmlns="">
          <p:pic>
            <p:nvPicPr>
              <p:cNvPr id="137" name="墨迹 136"/>
            </p:nvPicPr>
            <p:blipFill>
              <a:blip r:embed="rId186"/>
            </p:blipFill>
            <p:spPr>
              <a:xfrm>
                <a:off x="8359775" y="5241290"/>
                <a:ext cx="991870" cy="98234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87" p14:bwMode="auto">
            <p14:nvContentPartPr>
              <p14:cNvPr id="138" name="墨迹 137"/>
              <p14:cNvContentPartPr/>
              <p14:nvPr/>
            </p14:nvContentPartPr>
            <p14:xfrm>
              <a:off x="8484870" y="5795010"/>
              <a:ext cx="544830" cy="71755"/>
            </p14:xfrm>
          </p:contentPart>
        </mc:Choice>
        <mc:Fallback xmlns="">
          <p:pic>
            <p:nvPicPr>
              <p:cNvPr id="138" name="墨迹 137"/>
            </p:nvPicPr>
            <p:blipFill>
              <a:blip r:embed="rId188"/>
            </p:blipFill>
            <p:spPr>
              <a:xfrm>
                <a:off x="8484870" y="5795010"/>
                <a:ext cx="544830" cy="7175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89" p14:bwMode="auto">
            <p14:nvContentPartPr>
              <p14:cNvPr id="139" name="墨迹 138"/>
              <p14:cNvContentPartPr/>
              <p14:nvPr/>
            </p14:nvContentPartPr>
            <p14:xfrm>
              <a:off x="6475095" y="5893435"/>
              <a:ext cx="1607820" cy="365760"/>
            </p14:xfrm>
          </p:contentPart>
        </mc:Choice>
        <mc:Fallback xmlns="">
          <p:pic>
            <p:nvPicPr>
              <p:cNvPr id="139" name="墨迹 138"/>
            </p:nvPicPr>
            <p:blipFill>
              <a:blip r:embed="rId190"/>
            </p:blipFill>
            <p:spPr>
              <a:xfrm>
                <a:off x="6475095" y="5893435"/>
                <a:ext cx="1607820" cy="36576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91" p14:bwMode="auto">
            <p14:nvContentPartPr>
              <p14:cNvPr id="140" name="墨迹 139"/>
              <p14:cNvContentPartPr/>
              <p14:nvPr/>
            </p14:nvContentPartPr>
            <p14:xfrm>
              <a:off x="8029575" y="5857875"/>
              <a:ext cx="231775" cy="285750"/>
            </p14:xfrm>
          </p:contentPart>
        </mc:Choice>
        <mc:Fallback xmlns="">
          <p:pic>
            <p:nvPicPr>
              <p:cNvPr id="140" name="墨迹 139"/>
            </p:nvPicPr>
            <p:blipFill>
              <a:blip r:embed="rId192"/>
            </p:blipFill>
            <p:spPr>
              <a:xfrm>
                <a:off x="8029575" y="5857875"/>
                <a:ext cx="231775" cy="28575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93" p14:bwMode="auto">
            <p14:nvContentPartPr>
              <p14:cNvPr id="141" name="墨迹 140"/>
              <p14:cNvContentPartPr/>
              <p14:nvPr/>
            </p14:nvContentPartPr>
            <p14:xfrm>
              <a:off x="6948805" y="6027420"/>
              <a:ext cx="232410" cy="455295"/>
            </p14:xfrm>
          </p:contentPart>
        </mc:Choice>
        <mc:Fallback xmlns="">
          <p:pic>
            <p:nvPicPr>
              <p:cNvPr id="141" name="墨迹 140"/>
            </p:nvPicPr>
            <p:blipFill>
              <a:blip r:embed="rId194"/>
            </p:blipFill>
            <p:spPr>
              <a:xfrm>
                <a:off x="6948805" y="6027420"/>
                <a:ext cx="232410" cy="45529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95" p14:bwMode="auto">
            <p14:nvContentPartPr>
              <p14:cNvPr id="142" name="墨迹 141"/>
              <p14:cNvContentPartPr/>
              <p14:nvPr/>
            </p14:nvContentPartPr>
            <p14:xfrm>
              <a:off x="7127240" y="5982335"/>
              <a:ext cx="196850" cy="357505"/>
            </p14:xfrm>
          </p:contentPart>
        </mc:Choice>
        <mc:Fallback xmlns="">
          <p:pic>
            <p:nvPicPr>
              <p:cNvPr id="142" name="墨迹 141"/>
            </p:nvPicPr>
            <p:blipFill>
              <a:blip r:embed="rId196"/>
            </p:blipFill>
            <p:spPr>
              <a:xfrm>
                <a:off x="7127240" y="5982335"/>
                <a:ext cx="196850" cy="35750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97" p14:bwMode="auto">
            <p14:nvContentPartPr>
              <p14:cNvPr id="143" name="墨迹 142"/>
              <p14:cNvContentPartPr/>
              <p14:nvPr/>
            </p14:nvContentPartPr>
            <p14:xfrm>
              <a:off x="7296785" y="6161405"/>
              <a:ext cx="45085" cy="249555"/>
            </p14:xfrm>
          </p:contentPart>
        </mc:Choice>
        <mc:Fallback xmlns="">
          <p:pic>
            <p:nvPicPr>
              <p:cNvPr id="143" name="墨迹 142"/>
            </p:nvPicPr>
            <p:blipFill>
              <a:blip r:embed="rId198"/>
            </p:blipFill>
            <p:spPr>
              <a:xfrm>
                <a:off x="7296785" y="6161405"/>
                <a:ext cx="45085" cy="24955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99" p14:bwMode="auto">
            <p14:nvContentPartPr>
              <p14:cNvPr id="144" name="墨迹 143"/>
              <p14:cNvContentPartPr/>
              <p14:nvPr/>
            </p14:nvContentPartPr>
            <p14:xfrm>
              <a:off x="7645400" y="5830570"/>
              <a:ext cx="8890" cy="455930"/>
            </p14:xfrm>
          </p:contentPart>
        </mc:Choice>
        <mc:Fallback xmlns="">
          <p:pic>
            <p:nvPicPr>
              <p:cNvPr id="144" name="墨迹 143"/>
            </p:nvPicPr>
            <p:blipFill>
              <a:blip r:embed="rId200"/>
            </p:blipFill>
            <p:spPr>
              <a:xfrm>
                <a:off x="7645400" y="5830570"/>
                <a:ext cx="8890" cy="45593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201" p14:bwMode="auto">
            <p14:nvContentPartPr>
              <p14:cNvPr id="145" name="墨迹 144"/>
              <p14:cNvContentPartPr/>
              <p14:nvPr/>
            </p14:nvContentPartPr>
            <p14:xfrm>
              <a:off x="7502525" y="6036310"/>
              <a:ext cx="142875" cy="169545"/>
            </p14:xfrm>
          </p:contentPart>
        </mc:Choice>
        <mc:Fallback xmlns="">
          <p:pic>
            <p:nvPicPr>
              <p:cNvPr id="145" name="墨迹 144"/>
            </p:nvPicPr>
            <p:blipFill>
              <a:blip r:embed="rId202"/>
            </p:blipFill>
            <p:spPr>
              <a:xfrm>
                <a:off x="7502525" y="6036310"/>
                <a:ext cx="142875" cy="16954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203" p14:bwMode="auto">
            <p14:nvContentPartPr>
              <p14:cNvPr id="146" name="墨迹 145"/>
              <p14:cNvContentPartPr/>
              <p14:nvPr/>
            </p14:nvContentPartPr>
            <p14:xfrm>
              <a:off x="7502525" y="5875655"/>
              <a:ext cx="366395" cy="339090"/>
            </p14:xfrm>
          </p:contentPart>
        </mc:Choice>
        <mc:Fallback xmlns="">
          <p:pic>
            <p:nvPicPr>
              <p:cNvPr id="146" name="墨迹 145"/>
            </p:nvPicPr>
            <p:blipFill>
              <a:blip r:embed="rId204"/>
            </p:blipFill>
            <p:spPr>
              <a:xfrm>
                <a:off x="7502525" y="5875655"/>
                <a:ext cx="366395" cy="33909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205" p14:bwMode="auto">
            <p14:nvContentPartPr>
              <p14:cNvPr id="147" name="墨迹 146"/>
              <p14:cNvContentPartPr/>
              <p14:nvPr/>
            </p14:nvContentPartPr>
            <p14:xfrm>
              <a:off x="7752715" y="6214745"/>
              <a:ext cx="196215" cy="142875"/>
            </p14:xfrm>
          </p:contentPart>
        </mc:Choice>
        <mc:Fallback xmlns="">
          <p:pic>
            <p:nvPicPr>
              <p:cNvPr id="147" name="墨迹 146"/>
            </p:nvPicPr>
            <p:blipFill>
              <a:blip r:embed="rId206"/>
            </p:blipFill>
            <p:spPr>
              <a:xfrm>
                <a:off x="7752715" y="6214745"/>
                <a:ext cx="196215" cy="14287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207" p14:bwMode="auto">
            <p14:nvContentPartPr>
              <p14:cNvPr id="148" name="墨迹 147"/>
              <p14:cNvContentPartPr/>
              <p14:nvPr/>
            </p14:nvContentPartPr>
            <p14:xfrm>
              <a:off x="6931025" y="5759450"/>
              <a:ext cx="1125220" cy="669925"/>
            </p14:xfrm>
          </p:contentPart>
        </mc:Choice>
        <mc:Fallback xmlns="">
          <p:pic>
            <p:nvPicPr>
              <p:cNvPr id="148" name="墨迹 147"/>
            </p:nvPicPr>
            <p:blipFill>
              <a:blip r:embed="rId208"/>
            </p:blipFill>
            <p:spPr>
              <a:xfrm>
                <a:off x="6931025" y="5759450"/>
                <a:ext cx="1125220" cy="66992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209" p14:bwMode="auto">
            <p14:nvContentPartPr>
              <p14:cNvPr id="149" name="墨迹 148"/>
              <p14:cNvContentPartPr/>
              <p14:nvPr/>
            </p14:nvContentPartPr>
            <p14:xfrm>
              <a:off x="3840480" y="3553460"/>
              <a:ext cx="1259205" cy="768350"/>
            </p14:xfrm>
          </p:contentPart>
        </mc:Choice>
        <mc:Fallback xmlns="">
          <p:pic>
            <p:nvPicPr>
              <p:cNvPr id="149" name="墨迹 148"/>
            </p:nvPicPr>
            <p:blipFill>
              <a:blip r:embed="rId210"/>
            </p:blipFill>
            <p:spPr>
              <a:xfrm>
                <a:off x="3840480" y="3553460"/>
                <a:ext cx="1259205" cy="76835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211" p14:bwMode="auto">
            <p14:nvContentPartPr>
              <p14:cNvPr id="150" name="墨迹 149"/>
              <p14:cNvContentPartPr/>
              <p14:nvPr/>
            </p14:nvContentPartPr>
            <p14:xfrm>
              <a:off x="2795270" y="4124960"/>
              <a:ext cx="661035" cy="360"/>
            </p14:xfrm>
          </p:contentPart>
        </mc:Choice>
        <mc:Fallback xmlns="">
          <p:pic>
            <p:nvPicPr>
              <p:cNvPr id="150" name="墨迹 149"/>
            </p:nvPicPr>
            <p:blipFill>
              <a:blip r:embed="rId212"/>
            </p:blipFill>
            <p:spPr>
              <a:xfrm>
                <a:off x="2795270" y="4124960"/>
                <a:ext cx="661035" cy="36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213" p14:bwMode="auto">
            <p14:nvContentPartPr>
              <p14:cNvPr id="151" name="墨迹 150"/>
              <p14:cNvContentPartPr/>
              <p14:nvPr/>
            </p14:nvContentPartPr>
            <p14:xfrm>
              <a:off x="2813050" y="4455795"/>
              <a:ext cx="866775" cy="80010"/>
            </p14:xfrm>
          </p:contentPart>
        </mc:Choice>
        <mc:Fallback xmlns="">
          <p:pic>
            <p:nvPicPr>
              <p:cNvPr id="151" name="墨迹 150"/>
            </p:nvPicPr>
            <p:blipFill>
              <a:blip r:embed="rId214"/>
            </p:blipFill>
            <p:spPr>
              <a:xfrm>
                <a:off x="2813050" y="4455795"/>
                <a:ext cx="866775" cy="8001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215" p14:bwMode="auto">
            <p14:nvContentPartPr>
              <p14:cNvPr id="152" name="墨迹 151"/>
              <p14:cNvContentPartPr/>
              <p14:nvPr/>
            </p14:nvContentPartPr>
            <p14:xfrm>
              <a:off x="2599055" y="4893310"/>
              <a:ext cx="723265" cy="26670"/>
            </p14:xfrm>
          </p:contentPart>
        </mc:Choice>
        <mc:Fallback xmlns="">
          <p:pic>
            <p:nvPicPr>
              <p:cNvPr id="152" name="墨迹 151"/>
            </p:nvPicPr>
            <p:blipFill>
              <a:blip r:embed="rId216"/>
            </p:blipFill>
            <p:spPr>
              <a:xfrm>
                <a:off x="2599055" y="4893310"/>
                <a:ext cx="723265" cy="2667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217" p14:bwMode="auto">
            <p14:nvContentPartPr>
              <p14:cNvPr id="153" name="墨迹 152"/>
              <p14:cNvContentPartPr/>
              <p14:nvPr/>
            </p14:nvContentPartPr>
            <p14:xfrm>
              <a:off x="2813050" y="5214620"/>
              <a:ext cx="544830" cy="360"/>
            </p14:xfrm>
          </p:contentPart>
        </mc:Choice>
        <mc:Fallback xmlns="">
          <p:pic>
            <p:nvPicPr>
              <p:cNvPr id="153" name="墨迹 152"/>
            </p:nvPicPr>
            <p:blipFill>
              <a:blip r:embed="rId218"/>
            </p:blipFill>
            <p:spPr>
              <a:xfrm>
                <a:off x="2813050" y="5214620"/>
                <a:ext cx="544830" cy="36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219" p14:bwMode="auto">
            <p14:nvContentPartPr>
              <p14:cNvPr id="154" name="墨迹 153"/>
              <p14:cNvContentPartPr/>
              <p14:nvPr/>
            </p14:nvContentPartPr>
            <p14:xfrm>
              <a:off x="3081020" y="5241290"/>
              <a:ext cx="214630" cy="80645"/>
            </p14:xfrm>
          </p:contentPart>
        </mc:Choice>
        <mc:Fallback xmlns="">
          <p:pic>
            <p:nvPicPr>
              <p:cNvPr id="154" name="墨迹 153"/>
            </p:nvPicPr>
            <p:blipFill>
              <a:blip r:embed="rId220"/>
            </p:blipFill>
            <p:spPr>
              <a:xfrm>
                <a:off x="3081020" y="5241290"/>
                <a:ext cx="214630" cy="8064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221" p14:bwMode="auto">
            <p14:nvContentPartPr>
              <p14:cNvPr id="155" name="墨迹 154"/>
              <p14:cNvContentPartPr/>
              <p14:nvPr/>
            </p14:nvContentPartPr>
            <p14:xfrm>
              <a:off x="3009900" y="5214620"/>
              <a:ext cx="196215" cy="232410"/>
            </p14:xfrm>
          </p:contentPart>
        </mc:Choice>
        <mc:Fallback xmlns="">
          <p:pic>
            <p:nvPicPr>
              <p:cNvPr id="155" name="墨迹 154"/>
            </p:nvPicPr>
            <p:blipFill>
              <a:blip r:embed="rId222"/>
            </p:blipFill>
            <p:spPr>
              <a:xfrm>
                <a:off x="3009900" y="5214620"/>
                <a:ext cx="196215" cy="23241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223" p14:bwMode="auto">
            <p14:nvContentPartPr>
              <p14:cNvPr id="156" name="墨迹 155"/>
              <p14:cNvContentPartPr/>
              <p14:nvPr/>
            </p14:nvContentPartPr>
            <p14:xfrm>
              <a:off x="4081780" y="4232275"/>
              <a:ext cx="517525" cy="491490"/>
            </p14:xfrm>
          </p:contentPart>
        </mc:Choice>
        <mc:Fallback xmlns="">
          <p:pic>
            <p:nvPicPr>
              <p:cNvPr id="156" name="墨迹 155"/>
            </p:nvPicPr>
            <p:blipFill>
              <a:blip r:embed="rId224"/>
            </p:blipFill>
            <p:spPr>
              <a:xfrm>
                <a:off x="4081780" y="4232275"/>
                <a:ext cx="517525" cy="49149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225" p14:bwMode="auto">
            <p14:nvContentPartPr>
              <p14:cNvPr id="157" name="墨迹 156"/>
              <p14:cNvContentPartPr/>
              <p14:nvPr/>
            </p14:nvContentPartPr>
            <p14:xfrm>
              <a:off x="4045585" y="4267835"/>
              <a:ext cx="732790" cy="652145"/>
            </p14:xfrm>
          </p:contentPart>
        </mc:Choice>
        <mc:Fallback xmlns="">
          <p:pic>
            <p:nvPicPr>
              <p:cNvPr id="157" name="墨迹 156"/>
            </p:nvPicPr>
            <p:blipFill>
              <a:blip r:embed="rId226"/>
            </p:blipFill>
            <p:spPr>
              <a:xfrm>
                <a:off x="4045585" y="4267835"/>
                <a:ext cx="732790" cy="65214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227" p14:bwMode="auto">
            <p14:nvContentPartPr>
              <p14:cNvPr id="158" name="墨迹 157"/>
              <p14:cNvContentPartPr/>
              <p14:nvPr/>
            </p14:nvContentPartPr>
            <p14:xfrm>
              <a:off x="2777490" y="4839335"/>
              <a:ext cx="634365" cy="464820"/>
            </p14:xfrm>
          </p:contentPart>
        </mc:Choice>
        <mc:Fallback xmlns="">
          <p:pic>
            <p:nvPicPr>
              <p:cNvPr id="158" name="墨迹 157"/>
            </p:nvPicPr>
            <p:blipFill>
              <a:blip r:embed="rId228"/>
            </p:blipFill>
            <p:spPr>
              <a:xfrm>
                <a:off x="2777490" y="4839335"/>
                <a:ext cx="634365" cy="46482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229" p14:bwMode="auto">
            <p14:nvContentPartPr>
              <p14:cNvPr id="159" name="墨迹 158"/>
              <p14:cNvContentPartPr/>
              <p14:nvPr/>
            </p14:nvContentPartPr>
            <p14:xfrm>
              <a:off x="3260090" y="5196840"/>
              <a:ext cx="231775" cy="259080"/>
            </p14:xfrm>
          </p:contentPart>
        </mc:Choice>
        <mc:Fallback xmlns="">
          <p:pic>
            <p:nvPicPr>
              <p:cNvPr id="159" name="墨迹 158"/>
            </p:nvPicPr>
            <p:blipFill>
              <a:blip r:embed="rId230"/>
            </p:blipFill>
            <p:spPr>
              <a:xfrm>
                <a:off x="3260090" y="5196840"/>
                <a:ext cx="231775" cy="259080"/>
              </a:xfrm>
              <a:prstGeom prst="rect"/>
            </p:spPr>
          </p:pic>
        </mc:Fallback>
      </mc:AlternateContent>
    </p:spTree>
    <p:custDataLst>
      <p:tags r:id="rId231"/>
    </p:custData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rcRect b="45209"/>
          <a:stretch>
            <a:fillRect/>
          </a:stretch>
        </p:blipFill>
        <p:spPr>
          <a:xfrm>
            <a:off x="102870" y="284480"/>
            <a:ext cx="11986895" cy="6289675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r:id="rId2" p14:bwMode="auto">
            <p14:nvContentPartPr>
              <p14:cNvPr id="3" name="墨迹 2"/>
              <p14:cNvContentPartPr/>
              <p14:nvPr/>
            </p14:nvContentPartPr>
            <p14:xfrm>
              <a:off x="6305550" y="2464435"/>
              <a:ext cx="360" cy="8890"/>
            </p14:xfrm>
          </p:contentPart>
        </mc:Choice>
        <mc:Fallback xmlns="">
          <p:pic>
            <p:nvPicPr>
              <p:cNvPr id="3" name="墨迹 2"/>
            </p:nvPicPr>
            <p:blipFill>
              <a:blip r:embed="rId3"/>
            </p:blipFill>
            <p:spPr>
              <a:xfrm>
                <a:off x="6305550" y="2464435"/>
                <a:ext cx="360" cy="889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4" p14:bwMode="auto">
            <p14:nvContentPartPr>
              <p14:cNvPr id="4" name="墨迹 3"/>
              <p14:cNvContentPartPr/>
              <p14:nvPr/>
            </p14:nvContentPartPr>
            <p14:xfrm>
              <a:off x="5894705" y="3348355"/>
              <a:ext cx="321310" cy="410845"/>
            </p14:xfrm>
          </p:contentPart>
        </mc:Choice>
        <mc:Fallback xmlns="">
          <p:pic>
            <p:nvPicPr>
              <p:cNvPr id="4" name="墨迹 3"/>
            </p:nvPicPr>
            <p:blipFill>
              <a:blip r:embed="rId5"/>
            </p:blipFill>
            <p:spPr>
              <a:xfrm>
                <a:off x="5894705" y="3348355"/>
                <a:ext cx="321310" cy="41084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6" p14:bwMode="auto">
            <p14:nvContentPartPr>
              <p14:cNvPr id="5" name="墨迹 4"/>
              <p14:cNvContentPartPr/>
              <p14:nvPr/>
            </p14:nvContentPartPr>
            <p14:xfrm>
              <a:off x="4510405" y="240665"/>
              <a:ext cx="812800" cy="5018405"/>
            </p14:xfrm>
          </p:contentPart>
        </mc:Choice>
        <mc:Fallback xmlns="">
          <p:pic>
            <p:nvPicPr>
              <p:cNvPr id="5" name="墨迹 4"/>
            </p:nvPicPr>
            <p:blipFill>
              <a:blip r:embed="rId7"/>
            </p:blipFill>
            <p:spPr>
              <a:xfrm>
                <a:off x="4510405" y="240665"/>
                <a:ext cx="812800" cy="5018405"/>
              </a:xfrm>
              <a:prstGeom prst="rect"/>
            </p:spPr>
          </p:pic>
        </mc:Fallback>
      </mc:AlternateContent>
    </p:spTree>
    <p:custDataLst>
      <p:tags r:id="rId8"/>
    </p:custData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rcRect t="54053"/>
          <a:stretch>
            <a:fillRect/>
          </a:stretch>
        </p:blipFill>
        <p:spPr>
          <a:xfrm>
            <a:off x="12065" y="608965"/>
            <a:ext cx="12167235" cy="5353685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r:id="rId2" p14:bwMode="auto">
            <p14:nvContentPartPr>
              <p14:cNvPr id="3" name="墨迹 2"/>
              <p14:cNvContentPartPr/>
              <p14:nvPr/>
            </p14:nvContentPartPr>
            <p14:xfrm>
              <a:off x="5993130" y="3027045"/>
              <a:ext cx="339090" cy="356870"/>
            </p14:xfrm>
          </p:contentPart>
        </mc:Choice>
        <mc:Fallback xmlns="">
          <p:pic>
            <p:nvPicPr>
              <p:cNvPr id="3" name="墨迹 2"/>
            </p:nvPicPr>
            <p:blipFill>
              <a:blip r:embed="rId3"/>
            </p:blipFill>
            <p:spPr>
              <a:xfrm>
                <a:off x="5993130" y="3027045"/>
                <a:ext cx="339090" cy="35687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4" p14:bwMode="auto">
            <p14:nvContentPartPr>
              <p14:cNvPr id="4" name="墨迹 3"/>
              <p14:cNvContentPartPr/>
              <p14:nvPr/>
            </p14:nvContentPartPr>
            <p14:xfrm>
              <a:off x="4331335" y="1187450"/>
              <a:ext cx="2143760" cy="3143250"/>
            </p14:xfrm>
          </p:contentPart>
        </mc:Choice>
        <mc:Fallback xmlns="">
          <p:pic>
            <p:nvPicPr>
              <p:cNvPr id="4" name="墨迹 3"/>
            </p:nvPicPr>
            <p:blipFill>
              <a:blip r:embed="rId5"/>
            </p:blipFill>
            <p:spPr>
              <a:xfrm>
                <a:off x="4331335" y="1187450"/>
                <a:ext cx="2143760" cy="314325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6" p14:bwMode="auto">
            <p14:nvContentPartPr>
              <p14:cNvPr id="5" name="墨迹 4"/>
              <p14:cNvContentPartPr/>
              <p14:nvPr/>
            </p14:nvContentPartPr>
            <p14:xfrm>
              <a:off x="6287770" y="3821430"/>
              <a:ext cx="1884680" cy="1205865"/>
            </p14:xfrm>
          </p:contentPart>
        </mc:Choice>
        <mc:Fallback xmlns="">
          <p:pic>
            <p:nvPicPr>
              <p:cNvPr id="5" name="墨迹 4"/>
            </p:nvPicPr>
            <p:blipFill>
              <a:blip r:embed="rId7"/>
            </p:blipFill>
            <p:spPr>
              <a:xfrm>
                <a:off x="6287770" y="3821430"/>
                <a:ext cx="1884680" cy="120586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8" p14:bwMode="auto">
            <p14:nvContentPartPr>
              <p14:cNvPr id="6" name="墨迹 5"/>
              <p14:cNvContentPartPr/>
              <p14:nvPr/>
            </p14:nvContentPartPr>
            <p14:xfrm>
              <a:off x="6814820" y="1812290"/>
              <a:ext cx="1634490" cy="1536065"/>
            </p14:xfrm>
          </p:contentPart>
        </mc:Choice>
        <mc:Fallback xmlns="">
          <p:pic>
            <p:nvPicPr>
              <p:cNvPr id="6" name="墨迹 5"/>
            </p:nvPicPr>
            <p:blipFill>
              <a:blip r:embed="rId9"/>
            </p:blipFill>
            <p:spPr>
              <a:xfrm>
                <a:off x="6814820" y="1812290"/>
                <a:ext cx="1634490" cy="1536065"/>
              </a:xfrm>
              <a:prstGeom prst="rect"/>
            </p:spPr>
          </p:pic>
        </mc:Fallback>
      </mc:AlternateContent>
    </p:spTree>
    <p:custDataLst>
      <p:tags r:id="rId10"/>
    </p:custData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rcRect b="52384"/>
          <a:stretch>
            <a:fillRect/>
          </a:stretch>
        </p:blipFill>
        <p:spPr>
          <a:xfrm>
            <a:off x="35560" y="443865"/>
            <a:ext cx="12121515" cy="5969635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r:id="rId2" p14:bwMode="auto">
            <p14:nvContentPartPr>
              <p14:cNvPr id="3" name="墨迹 2"/>
              <p14:cNvContentPartPr/>
              <p14:nvPr/>
            </p14:nvContentPartPr>
            <p14:xfrm>
              <a:off x="4385310" y="2642870"/>
              <a:ext cx="2241550" cy="1205230"/>
            </p14:xfrm>
          </p:contentPart>
        </mc:Choice>
        <mc:Fallback xmlns="">
          <p:pic>
            <p:nvPicPr>
              <p:cNvPr id="3" name="墨迹 2"/>
            </p:nvPicPr>
            <p:blipFill>
              <a:blip r:embed="rId3"/>
            </p:blipFill>
            <p:spPr>
              <a:xfrm>
                <a:off x="4385310" y="2642870"/>
                <a:ext cx="2241550" cy="120523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4" p14:bwMode="auto">
            <p14:nvContentPartPr>
              <p14:cNvPr id="4" name="墨迹 3"/>
              <p14:cNvContentPartPr/>
              <p14:nvPr/>
            </p14:nvContentPartPr>
            <p14:xfrm>
              <a:off x="4617720" y="3491230"/>
              <a:ext cx="2500630" cy="80645"/>
            </p14:xfrm>
          </p:contentPart>
        </mc:Choice>
        <mc:Fallback xmlns="">
          <p:pic>
            <p:nvPicPr>
              <p:cNvPr id="4" name="墨迹 3"/>
            </p:nvPicPr>
            <p:blipFill>
              <a:blip r:embed="rId5"/>
            </p:blipFill>
            <p:spPr>
              <a:xfrm>
                <a:off x="4617720" y="3491230"/>
                <a:ext cx="2500630" cy="8064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6" p14:bwMode="auto">
            <p14:nvContentPartPr>
              <p14:cNvPr id="5" name="墨迹 4"/>
              <p14:cNvContentPartPr/>
              <p14:nvPr/>
            </p14:nvContentPartPr>
            <p14:xfrm>
              <a:off x="4617720" y="3249930"/>
              <a:ext cx="2599055" cy="8890"/>
            </p14:xfrm>
          </p:contentPart>
        </mc:Choice>
        <mc:Fallback xmlns="">
          <p:pic>
            <p:nvPicPr>
              <p:cNvPr id="5" name="墨迹 4"/>
            </p:nvPicPr>
            <p:blipFill>
              <a:blip r:embed="rId7"/>
            </p:blipFill>
            <p:spPr>
              <a:xfrm>
                <a:off x="4617720" y="3249930"/>
                <a:ext cx="2599055" cy="889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8" p14:bwMode="auto">
            <p14:nvContentPartPr>
              <p14:cNvPr id="6" name="墨迹 5"/>
              <p14:cNvContentPartPr/>
              <p14:nvPr/>
            </p14:nvContentPartPr>
            <p14:xfrm>
              <a:off x="4679950" y="2767965"/>
              <a:ext cx="1259205" cy="580390"/>
            </p14:xfrm>
          </p:contentPart>
        </mc:Choice>
        <mc:Fallback xmlns="">
          <p:pic>
            <p:nvPicPr>
              <p:cNvPr id="6" name="墨迹 5"/>
            </p:nvPicPr>
            <p:blipFill>
              <a:blip r:embed="rId9"/>
            </p:blipFill>
            <p:spPr>
              <a:xfrm>
                <a:off x="4679950" y="2767965"/>
                <a:ext cx="1259205" cy="58039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0" p14:bwMode="auto">
            <p14:nvContentPartPr>
              <p14:cNvPr id="7" name="墨迹 6"/>
              <p14:cNvContentPartPr/>
              <p14:nvPr/>
            </p14:nvContentPartPr>
            <p14:xfrm>
              <a:off x="5492750" y="3616325"/>
              <a:ext cx="366395" cy="8890"/>
            </p14:xfrm>
          </p:contentPart>
        </mc:Choice>
        <mc:Fallback xmlns="">
          <p:pic>
            <p:nvPicPr>
              <p:cNvPr id="7" name="墨迹 6"/>
            </p:nvPicPr>
            <p:blipFill>
              <a:blip r:embed="rId11"/>
            </p:blipFill>
            <p:spPr>
              <a:xfrm>
                <a:off x="5492750" y="3616325"/>
                <a:ext cx="366395" cy="8890"/>
              </a:xfrm>
              <a:prstGeom prst="rect"/>
            </p:spPr>
          </p:pic>
        </mc:Fallback>
      </mc:AlternateContent>
    </p:spTree>
    <p:custDataLst>
      <p:tags r:id="rId12"/>
    </p:custData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rcRect t="46878"/>
          <a:stretch>
            <a:fillRect/>
          </a:stretch>
        </p:blipFill>
        <p:spPr>
          <a:xfrm>
            <a:off x="229235" y="54610"/>
            <a:ext cx="11732895" cy="6446520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r:id="rId2" p14:bwMode="auto">
            <p14:nvContentPartPr>
              <p14:cNvPr id="3" name="墨迹 2"/>
              <p14:cNvContentPartPr/>
              <p14:nvPr/>
            </p14:nvContentPartPr>
            <p14:xfrm>
              <a:off x="4590415" y="2437765"/>
              <a:ext cx="2027555" cy="1187450"/>
            </p14:xfrm>
          </p:contentPart>
        </mc:Choice>
        <mc:Fallback xmlns="">
          <p:pic>
            <p:nvPicPr>
              <p:cNvPr id="3" name="墨迹 2"/>
            </p:nvPicPr>
            <p:blipFill>
              <a:blip r:embed="rId3"/>
            </p:blipFill>
            <p:spPr>
              <a:xfrm>
                <a:off x="4590415" y="2437765"/>
                <a:ext cx="2027555" cy="118745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4" p14:bwMode="auto">
            <p14:nvContentPartPr>
              <p14:cNvPr id="4" name="墨迹 3"/>
              <p14:cNvContentPartPr/>
              <p14:nvPr/>
            </p14:nvContentPartPr>
            <p14:xfrm>
              <a:off x="5403215" y="3357245"/>
              <a:ext cx="491490" cy="527050"/>
            </p14:xfrm>
          </p:contentPart>
        </mc:Choice>
        <mc:Fallback xmlns="">
          <p:pic>
            <p:nvPicPr>
              <p:cNvPr id="4" name="墨迹 3"/>
            </p:nvPicPr>
            <p:blipFill>
              <a:blip r:embed="rId5"/>
            </p:blipFill>
            <p:spPr>
              <a:xfrm>
                <a:off x="5403215" y="3357245"/>
                <a:ext cx="491490" cy="527050"/>
              </a:xfrm>
              <a:prstGeom prst="rect"/>
            </p:spPr>
          </p:pic>
        </mc:Fallback>
      </mc:AlternateContent>
    </p:spTree>
    <p:custDataLst>
      <p:tags r:id="rId6"/>
    </p:custDataLst>
  </p:cSld>
  <p:clrMapOvr>
    <a:masterClrMapping/>
  </p:clrMapOvr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87308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87308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1.xml><?xml version="1.0" encoding="utf-8"?>
<p:tagLst xmlns:p="http://schemas.openxmlformats.org/presentationml/2006/main">
  <p:tag name="KSO_WM_TEMPLATE_THUMBS_INDEX" val="1"/>
  <p:tag name="KSO_WM_TEMPLATE_SUBCATEGORY" val="0"/>
  <p:tag name="KSO_WM_TAG_VERSION" val="1.0"/>
  <p:tag name="KSO_WM_BEAUTIFY_FLAG" val="#wm#"/>
  <p:tag name="KSO_WM_TEMPLATE_CATEGORY" val="custom"/>
  <p:tag name="KSO_WM_TEMPLATE_INDEX" val="20187308"/>
</p:tagLst>
</file>

<file path=ppt/tags/tag62.xml><?xml version="1.0" encoding="utf-8"?>
<p:tagLst xmlns:p="http://schemas.openxmlformats.org/presentationml/2006/main">
  <p:tag name="KSO_WM_UNIT_ISCONTENTSTITLE" val="0"/>
  <p:tag name="KSO_WM_UNIT_PRESET_TEXT" val="空白演示"/>
  <p:tag name="KSO_WM_UNIT_NOCLEAR" val="0"/>
  <p:tag name="KSO_WM_UNIT_VALUE" val="13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187308_1*a*1"/>
  <p:tag name="KSO_WM_TEMPLATE_CATEGORY" val="custom"/>
  <p:tag name="KSO_WM_TEMPLATE_INDEX" val="20187308"/>
  <p:tag name="KSO_WM_UNIT_LAYERLEVEL" val="1"/>
  <p:tag name="KSO_WM_TAG_VERSION" val="1.0"/>
  <p:tag name="KSO_WM_BEAUTIFY_FLAG" val="#wm#"/>
</p:tagLst>
</file>

<file path=ppt/tags/tag63.xml><?xml version="1.0" encoding="utf-8"?>
<p:tagLst xmlns:p="http://schemas.openxmlformats.org/presentationml/2006/main">
  <p:tag name="KSO_WM_UNIT_ISCONTENTSTITLE" val="0"/>
  <p:tag name="KSO_WM_UNIT_PRESET_TEXT" val="在此输入您的封面副标题"/>
  <p:tag name="KSO_WM_UNIT_NOCLEAR" val="0"/>
  <p:tag name="KSO_WM_UNIT_VALUE" val="156"/>
  <p:tag name="KSO_WM_UNIT_HIGHLIGHT" val="0"/>
  <p:tag name="KSO_WM_UNIT_COMPATIBLE" val="0"/>
  <p:tag name="KSO_WM_UNIT_DIAGRAM_ISNUMVISUAL" val="0"/>
  <p:tag name="KSO_WM_UNIT_DIAGRAM_ISREFERUNIT" val="0"/>
  <p:tag name="KSO_WM_UNIT_TYPE" val="b"/>
  <p:tag name="KSO_WM_UNIT_INDEX" val="1"/>
  <p:tag name="KSO_WM_UNIT_ID" val="custom20187308_1*b*1"/>
  <p:tag name="KSO_WM_TEMPLATE_CATEGORY" val="custom"/>
  <p:tag name="KSO_WM_TEMPLATE_INDEX" val="20187308"/>
  <p:tag name="KSO_WM_UNIT_LAYERLEVEL" val="1"/>
  <p:tag name="KSO_WM_TAG_VERSION" val="1.0"/>
  <p:tag name="KSO_WM_BEAUTIFY_FLAG" val="#wm#"/>
</p:tagLst>
</file>

<file path=ppt/tags/tag64.xml><?xml version="1.0" encoding="utf-8"?>
<p:tagLst xmlns:p="http://schemas.openxmlformats.org/presentationml/2006/main">
  <p:tag name="KSO_WM_TEMPLATE_THUMBS_INDEX" val="1"/>
  <p:tag name="KSO_WM_SLIDE_ID" val="custom20187308_1"/>
  <p:tag name="KSO_WM_TEMPLATE_SUBCATEGORY" val="0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187308"/>
  <p:tag name="KSO_WM_SLIDE_LAYOUT" val="a_b"/>
  <p:tag name="KSO_WM_SLIDE_LAYOUT_CNT" val="1_1"/>
</p:tagLst>
</file>

<file path=ppt/tags/tag65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66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67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68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69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70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213</Words>
  <Application>WPS 演示</Application>
  <PresentationFormat>宽屏</PresentationFormat>
  <Paragraphs>109</Paragraphs>
  <Slides>7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14" baseType="lpstr">
      <vt:lpstr>Arial</vt:lpstr>
      <vt:lpstr>宋体</vt:lpstr>
      <vt:lpstr>Wingdings</vt:lpstr>
      <vt:lpstr>微软雅黑</vt:lpstr>
      <vt:lpstr>Arial Unicode MS</vt:lpstr>
      <vt:lpstr>华文新魏</vt:lpstr>
      <vt:lpstr>Office 主题​​</vt:lpstr>
      <vt:lpstr>空白演示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37吴</cp:lastModifiedBy>
  <cp:revision>27</cp:revision>
  <dcterms:created xsi:type="dcterms:W3CDTF">2019-06-19T02:08:00Z</dcterms:created>
  <dcterms:modified xsi:type="dcterms:W3CDTF">2020-04-03T09:13:05Z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2052-11.1.0.9292</vt:lpwstr>
  </property>
</Properties>
</file>