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61" r:id="rId4"/>
    <p:sldId id="263" r:id="rId5"/>
    <p:sldId id="262" r:id="rId6"/>
    <p:sldId id="266" r:id="rId7"/>
    <p:sldId id="257" r:id="rId8"/>
    <p:sldId id="258" r:id="rId9"/>
    <p:sldId id="270" r:id="rId10"/>
    <p:sldId id="267" r:id="rId11"/>
    <p:sldId id="259" r:id="rId12"/>
    <p:sldId id="264" r:id="rId13"/>
    <p:sldId id="271" r:id="rId14"/>
    <p:sldId id="268" r:id="rId15"/>
    <p:sldId id="269" r:id="rId1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inimized">
    <p:restoredLeft sz="15603" autoAdjust="0"/>
    <p:restoredTop sz="94620" autoAdjust="0"/>
  </p:normalViewPr>
  <p:slideViewPr>
    <p:cSldViewPr>
      <p:cViewPr varScale="1">
        <p:scale>
          <a:sx n="66" d="100"/>
          <a:sy n="66" d="100"/>
        </p:scale>
        <p:origin x="-318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6317A4-759D-46B9-B7CD-13F268BE8D62}" type="doc">
      <dgm:prSet loTypeId="urn:microsoft.com/office/officeart/2005/8/layout/radial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DE310E03-5912-4E8A-B8D2-44C1DFA5A66B}">
      <dgm:prSet phldrT="[文本]" custT="1"/>
      <dgm:spPr/>
      <dgm:t>
        <a:bodyPr/>
        <a:lstStyle/>
        <a:p>
          <a:r>
            <a:rPr lang="zh-CN" altLang="en-US" sz="2800" b="1" dirty="0" smtClean="0"/>
            <a:t>生命</a:t>
          </a:r>
          <a:endParaRPr lang="zh-CN" altLang="en-US" sz="2800" b="1" dirty="0"/>
        </a:p>
      </dgm:t>
    </dgm:pt>
    <dgm:pt modelId="{8C78521E-0A55-4096-B85D-06DD1709B43E}" type="parTrans" cxnId="{04A24B74-C217-47CA-88F3-0557B8153331}">
      <dgm:prSet/>
      <dgm:spPr/>
      <dgm:t>
        <a:bodyPr/>
        <a:lstStyle/>
        <a:p>
          <a:endParaRPr lang="zh-CN" altLang="en-US"/>
        </a:p>
      </dgm:t>
    </dgm:pt>
    <dgm:pt modelId="{E4CDA48C-5C00-4056-BA40-17AF9AE39EA9}" type="sibTrans" cxnId="{04A24B74-C217-47CA-88F3-0557B8153331}">
      <dgm:prSet/>
      <dgm:spPr/>
      <dgm:t>
        <a:bodyPr/>
        <a:lstStyle/>
        <a:p>
          <a:endParaRPr lang="zh-CN" altLang="en-US"/>
        </a:p>
      </dgm:t>
    </dgm:pt>
    <dgm:pt modelId="{BBD89E35-5C38-450F-86C4-7A8D969736A9}">
      <dgm:prSet phldrT="[文本]"/>
      <dgm:spPr/>
      <dgm:t>
        <a:bodyPr/>
        <a:lstStyle/>
        <a:p>
          <a:r>
            <a:rPr lang="zh-CN" altLang="en-US" b="1" dirty="0" smtClean="0"/>
            <a:t>诱惑</a:t>
          </a:r>
          <a:endParaRPr lang="zh-CN" altLang="en-US" b="1" dirty="0"/>
        </a:p>
      </dgm:t>
    </dgm:pt>
    <dgm:pt modelId="{9C0F5544-3DDF-43E6-AB0A-00443E1874F2}" type="parTrans" cxnId="{55E9D025-083B-44D1-B387-0D057D1EA3D3}">
      <dgm:prSet/>
      <dgm:spPr/>
      <dgm:t>
        <a:bodyPr/>
        <a:lstStyle/>
        <a:p>
          <a:endParaRPr lang="zh-CN" altLang="en-US"/>
        </a:p>
      </dgm:t>
    </dgm:pt>
    <dgm:pt modelId="{6760B2E7-2654-44FB-B689-A4619C56A4A2}" type="sibTrans" cxnId="{55E9D025-083B-44D1-B387-0D057D1EA3D3}">
      <dgm:prSet/>
      <dgm:spPr/>
      <dgm:t>
        <a:bodyPr/>
        <a:lstStyle/>
        <a:p>
          <a:endParaRPr lang="zh-CN" altLang="en-US"/>
        </a:p>
      </dgm:t>
    </dgm:pt>
    <dgm:pt modelId="{8ED1F1DC-49CA-46A9-A81E-8B776028B0C5}">
      <dgm:prSet phldrT="[文本]"/>
      <dgm:spPr/>
      <dgm:t>
        <a:bodyPr/>
        <a:lstStyle/>
        <a:p>
          <a:r>
            <a:rPr lang="zh-CN" altLang="en-US" b="1" dirty="0" smtClean="0"/>
            <a:t>侵害</a:t>
          </a:r>
          <a:endParaRPr lang="zh-CN" altLang="en-US" b="1" dirty="0"/>
        </a:p>
      </dgm:t>
    </dgm:pt>
    <dgm:pt modelId="{56C01E66-DCA8-499D-BB51-EC3C0B6812B1}" type="parTrans" cxnId="{A3A8909A-9AE6-4A4A-BA73-AFE0ECAE7FF4}">
      <dgm:prSet/>
      <dgm:spPr/>
      <dgm:t>
        <a:bodyPr/>
        <a:lstStyle/>
        <a:p>
          <a:endParaRPr lang="zh-CN" altLang="en-US"/>
        </a:p>
      </dgm:t>
    </dgm:pt>
    <dgm:pt modelId="{487FC44C-0ED6-486A-81D4-59182F0AB8B1}" type="sibTrans" cxnId="{A3A8909A-9AE6-4A4A-BA73-AFE0ECAE7FF4}">
      <dgm:prSet/>
      <dgm:spPr/>
      <dgm:t>
        <a:bodyPr/>
        <a:lstStyle/>
        <a:p>
          <a:endParaRPr lang="zh-CN" altLang="en-US"/>
        </a:p>
      </dgm:t>
    </dgm:pt>
    <dgm:pt modelId="{988E82A2-E91D-4199-9EBA-40BC934D32E8}" type="pres">
      <dgm:prSet presAssocID="{2F6317A4-759D-46B9-B7CD-13F268BE8D62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12AFB6AA-DDC7-4767-AF36-0A03C2480756}" type="pres">
      <dgm:prSet presAssocID="{2F6317A4-759D-46B9-B7CD-13F268BE8D62}" presName="cycle" presStyleCnt="0"/>
      <dgm:spPr/>
    </dgm:pt>
    <dgm:pt modelId="{D299FF07-0C41-4D8D-85E9-302CCBBE7F4C}" type="pres">
      <dgm:prSet presAssocID="{2F6317A4-759D-46B9-B7CD-13F268BE8D62}" presName="centerShape" presStyleCnt="0"/>
      <dgm:spPr/>
    </dgm:pt>
    <dgm:pt modelId="{D43906C2-6918-4843-A54C-C42FBEE0B620}" type="pres">
      <dgm:prSet presAssocID="{2F6317A4-759D-46B9-B7CD-13F268BE8D62}" presName="connSite" presStyleLbl="node1" presStyleIdx="0" presStyleCnt="4"/>
      <dgm:spPr/>
    </dgm:pt>
    <dgm:pt modelId="{E8B283B8-872D-45DE-AAFC-7A16B3A4316C}" type="pres">
      <dgm:prSet presAssocID="{2F6317A4-759D-46B9-B7CD-13F268BE8D62}" presName="visible" presStyleLbl="node1" presStyleIdx="0" presStyleCnt="4" custScaleX="118628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zh-CN" altLang="en-US"/>
        </a:p>
      </dgm:t>
    </dgm:pt>
    <dgm:pt modelId="{6C00F7D6-48A3-446C-A368-0B69B8490788}" type="pres">
      <dgm:prSet presAssocID="{8C78521E-0A55-4096-B85D-06DD1709B43E}" presName="Name25" presStyleLbl="parChTrans1D1" presStyleIdx="0" presStyleCnt="3"/>
      <dgm:spPr/>
      <dgm:t>
        <a:bodyPr/>
        <a:lstStyle/>
        <a:p>
          <a:endParaRPr lang="zh-CN" altLang="en-US"/>
        </a:p>
      </dgm:t>
    </dgm:pt>
    <dgm:pt modelId="{DB51CFC6-6DC0-4E1B-A047-C017206D5620}" type="pres">
      <dgm:prSet presAssocID="{DE310E03-5912-4E8A-B8D2-44C1DFA5A66B}" presName="node" presStyleCnt="0"/>
      <dgm:spPr/>
    </dgm:pt>
    <dgm:pt modelId="{126FA1CF-16B5-47A7-B76B-D9C2937C6FD6}" type="pres">
      <dgm:prSet presAssocID="{DE310E03-5912-4E8A-B8D2-44C1DFA5A66B}" presName="parentNode" presStyleLbl="node1" presStyleIdx="1" presStyleCnt="4" custScaleX="215223" custScaleY="83172" custLinFactNeighborX="76430" custLinFactNeighborY="3906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E15D390-9394-4EDB-B316-8BD50FECAD62}" type="pres">
      <dgm:prSet presAssocID="{DE310E03-5912-4E8A-B8D2-44C1DFA5A66B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A9AEBF5B-74E4-442A-8311-6323428B7566}" type="pres">
      <dgm:prSet presAssocID="{9C0F5544-3DDF-43E6-AB0A-00443E1874F2}" presName="Name25" presStyleLbl="parChTrans1D1" presStyleIdx="1" presStyleCnt="3"/>
      <dgm:spPr/>
      <dgm:t>
        <a:bodyPr/>
        <a:lstStyle/>
        <a:p>
          <a:endParaRPr lang="zh-CN" altLang="en-US"/>
        </a:p>
      </dgm:t>
    </dgm:pt>
    <dgm:pt modelId="{3615B272-F081-4CC3-AA2F-32AA0F345599}" type="pres">
      <dgm:prSet presAssocID="{BBD89E35-5C38-450F-86C4-7A8D969736A9}" presName="node" presStyleCnt="0"/>
      <dgm:spPr/>
    </dgm:pt>
    <dgm:pt modelId="{2E865629-FC4B-4009-A058-0ADB3EA4CC76}" type="pres">
      <dgm:prSet presAssocID="{BBD89E35-5C38-450F-86C4-7A8D969736A9}" presName="parentNode" presStyleLbl="node1" presStyleIdx="2" presStyleCnt="4" custScaleX="191643" custScaleY="74441" custLinFactNeighborX="2532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32B87016-FD80-4B3F-9918-ECDE3D371EBA}" type="pres">
      <dgm:prSet presAssocID="{BBD89E35-5C38-450F-86C4-7A8D969736A9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07203E4-0DAF-4816-BF89-924022E289AD}" type="pres">
      <dgm:prSet presAssocID="{56C01E66-DCA8-499D-BB51-EC3C0B6812B1}" presName="Name25" presStyleLbl="parChTrans1D1" presStyleIdx="2" presStyleCnt="3"/>
      <dgm:spPr/>
      <dgm:t>
        <a:bodyPr/>
        <a:lstStyle/>
        <a:p>
          <a:endParaRPr lang="zh-CN" altLang="en-US"/>
        </a:p>
      </dgm:t>
    </dgm:pt>
    <dgm:pt modelId="{D3C81B73-2FD6-4070-9EC5-E90745DD1822}" type="pres">
      <dgm:prSet presAssocID="{8ED1F1DC-49CA-46A9-A81E-8B776028B0C5}" presName="node" presStyleCnt="0"/>
      <dgm:spPr/>
    </dgm:pt>
    <dgm:pt modelId="{6709BF87-C442-47CB-BF4B-C3345DD10012}" type="pres">
      <dgm:prSet presAssocID="{8ED1F1DC-49CA-46A9-A81E-8B776028B0C5}" presName="parentNode" presStyleLbl="node1" presStyleIdx="3" presStyleCnt="4" custScaleX="163178" custScaleY="86352" custLinFactNeighborX="55647" custLinFactNeighborY="-32510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2051EDA-CFB1-4DDB-A6B2-1DBA37E4F2E0}" type="pres">
      <dgm:prSet presAssocID="{8ED1F1DC-49CA-46A9-A81E-8B776028B0C5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55E9D025-083B-44D1-B387-0D057D1EA3D3}" srcId="{2F6317A4-759D-46B9-B7CD-13F268BE8D62}" destId="{BBD89E35-5C38-450F-86C4-7A8D969736A9}" srcOrd="1" destOrd="0" parTransId="{9C0F5544-3DDF-43E6-AB0A-00443E1874F2}" sibTransId="{6760B2E7-2654-44FB-B689-A4619C56A4A2}"/>
    <dgm:cxn modelId="{A615EB25-D2E3-4683-8AC0-4950C7110E84}" type="presOf" srcId="{56C01E66-DCA8-499D-BB51-EC3C0B6812B1}" destId="{707203E4-0DAF-4816-BF89-924022E289AD}" srcOrd="0" destOrd="0" presId="urn:microsoft.com/office/officeart/2005/8/layout/radial2"/>
    <dgm:cxn modelId="{A3A8909A-9AE6-4A4A-BA73-AFE0ECAE7FF4}" srcId="{2F6317A4-759D-46B9-B7CD-13F268BE8D62}" destId="{8ED1F1DC-49CA-46A9-A81E-8B776028B0C5}" srcOrd="2" destOrd="0" parTransId="{56C01E66-DCA8-499D-BB51-EC3C0B6812B1}" sibTransId="{487FC44C-0ED6-486A-81D4-59182F0AB8B1}"/>
    <dgm:cxn modelId="{1B7DBF35-861B-4C82-9DEF-40E69FBAB1F6}" type="presOf" srcId="{DE310E03-5912-4E8A-B8D2-44C1DFA5A66B}" destId="{126FA1CF-16B5-47A7-B76B-D9C2937C6FD6}" srcOrd="0" destOrd="0" presId="urn:microsoft.com/office/officeart/2005/8/layout/radial2"/>
    <dgm:cxn modelId="{D4245AA4-ADD0-483E-8AAE-56C92EC30AFF}" type="presOf" srcId="{9C0F5544-3DDF-43E6-AB0A-00443E1874F2}" destId="{A9AEBF5B-74E4-442A-8311-6323428B7566}" srcOrd="0" destOrd="0" presId="urn:microsoft.com/office/officeart/2005/8/layout/radial2"/>
    <dgm:cxn modelId="{D1285E66-8E12-43AB-A5CD-2A6650A4F080}" type="presOf" srcId="{BBD89E35-5C38-450F-86C4-7A8D969736A9}" destId="{2E865629-FC4B-4009-A058-0ADB3EA4CC76}" srcOrd="0" destOrd="0" presId="urn:microsoft.com/office/officeart/2005/8/layout/radial2"/>
    <dgm:cxn modelId="{2FE83098-2D8D-462B-B9CE-8E40D110F6FA}" type="presOf" srcId="{2F6317A4-759D-46B9-B7CD-13F268BE8D62}" destId="{988E82A2-E91D-4199-9EBA-40BC934D32E8}" srcOrd="0" destOrd="0" presId="urn:microsoft.com/office/officeart/2005/8/layout/radial2"/>
    <dgm:cxn modelId="{DC67700D-801D-4D9D-8F6D-FE87EF92AE32}" type="presOf" srcId="{8C78521E-0A55-4096-B85D-06DD1709B43E}" destId="{6C00F7D6-48A3-446C-A368-0B69B8490788}" srcOrd="0" destOrd="0" presId="urn:microsoft.com/office/officeart/2005/8/layout/radial2"/>
    <dgm:cxn modelId="{C9995E31-9AAB-423C-91CE-480C03208177}" type="presOf" srcId="{8ED1F1DC-49CA-46A9-A81E-8B776028B0C5}" destId="{6709BF87-C442-47CB-BF4B-C3345DD10012}" srcOrd="0" destOrd="0" presId="urn:microsoft.com/office/officeart/2005/8/layout/radial2"/>
    <dgm:cxn modelId="{04A24B74-C217-47CA-88F3-0557B8153331}" srcId="{2F6317A4-759D-46B9-B7CD-13F268BE8D62}" destId="{DE310E03-5912-4E8A-B8D2-44C1DFA5A66B}" srcOrd="0" destOrd="0" parTransId="{8C78521E-0A55-4096-B85D-06DD1709B43E}" sibTransId="{E4CDA48C-5C00-4056-BA40-17AF9AE39EA9}"/>
    <dgm:cxn modelId="{A6B3230C-5C87-4CD5-B329-2025B42446AD}" type="presParOf" srcId="{988E82A2-E91D-4199-9EBA-40BC934D32E8}" destId="{12AFB6AA-DDC7-4767-AF36-0A03C2480756}" srcOrd="0" destOrd="0" presId="urn:microsoft.com/office/officeart/2005/8/layout/radial2"/>
    <dgm:cxn modelId="{D3073921-C63F-4D08-9CAB-357B194F63DD}" type="presParOf" srcId="{12AFB6AA-DDC7-4767-AF36-0A03C2480756}" destId="{D299FF07-0C41-4D8D-85E9-302CCBBE7F4C}" srcOrd="0" destOrd="0" presId="urn:microsoft.com/office/officeart/2005/8/layout/radial2"/>
    <dgm:cxn modelId="{D4DF7D59-D9AD-4259-B9F1-A8479BA6C73F}" type="presParOf" srcId="{D299FF07-0C41-4D8D-85E9-302CCBBE7F4C}" destId="{D43906C2-6918-4843-A54C-C42FBEE0B620}" srcOrd="0" destOrd="0" presId="urn:microsoft.com/office/officeart/2005/8/layout/radial2"/>
    <dgm:cxn modelId="{00514D4F-B794-4686-BF76-56802E5DC35C}" type="presParOf" srcId="{D299FF07-0C41-4D8D-85E9-302CCBBE7F4C}" destId="{E8B283B8-872D-45DE-AAFC-7A16B3A4316C}" srcOrd="1" destOrd="0" presId="urn:microsoft.com/office/officeart/2005/8/layout/radial2"/>
    <dgm:cxn modelId="{93E0086B-93F2-47AF-92C5-66B593675048}" type="presParOf" srcId="{12AFB6AA-DDC7-4767-AF36-0A03C2480756}" destId="{6C00F7D6-48A3-446C-A368-0B69B8490788}" srcOrd="1" destOrd="0" presId="urn:microsoft.com/office/officeart/2005/8/layout/radial2"/>
    <dgm:cxn modelId="{77AFD4C2-95D7-4881-8DA2-EDFC09563812}" type="presParOf" srcId="{12AFB6AA-DDC7-4767-AF36-0A03C2480756}" destId="{DB51CFC6-6DC0-4E1B-A047-C017206D5620}" srcOrd="2" destOrd="0" presId="urn:microsoft.com/office/officeart/2005/8/layout/radial2"/>
    <dgm:cxn modelId="{6581BFDF-33C0-4245-8C98-DB4A139590BE}" type="presParOf" srcId="{DB51CFC6-6DC0-4E1B-A047-C017206D5620}" destId="{126FA1CF-16B5-47A7-B76B-D9C2937C6FD6}" srcOrd="0" destOrd="0" presId="urn:microsoft.com/office/officeart/2005/8/layout/radial2"/>
    <dgm:cxn modelId="{CC0025BE-3800-4FC8-9C95-CE915CC74E6B}" type="presParOf" srcId="{DB51CFC6-6DC0-4E1B-A047-C017206D5620}" destId="{6E15D390-9394-4EDB-B316-8BD50FECAD62}" srcOrd="1" destOrd="0" presId="urn:microsoft.com/office/officeart/2005/8/layout/radial2"/>
    <dgm:cxn modelId="{9FA6A5CB-1811-43B7-984C-007B5A648998}" type="presParOf" srcId="{12AFB6AA-DDC7-4767-AF36-0A03C2480756}" destId="{A9AEBF5B-74E4-442A-8311-6323428B7566}" srcOrd="3" destOrd="0" presId="urn:microsoft.com/office/officeart/2005/8/layout/radial2"/>
    <dgm:cxn modelId="{E779758D-A63A-49DD-BA78-CE11CF571962}" type="presParOf" srcId="{12AFB6AA-DDC7-4767-AF36-0A03C2480756}" destId="{3615B272-F081-4CC3-AA2F-32AA0F345599}" srcOrd="4" destOrd="0" presId="urn:microsoft.com/office/officeart/2005/8/layout/radial2"/>
    <dgm:cxn modelId="{C6ABEFD4-1EBF-4E9E-B971-3CCD394092FB}" type="presParOf" srcId="{3615B272-F081-4CC3-AA2F-32AA0F345599}" destId="{2E865629-FC4B-4009-A058-0ADB3EA4CC76}" srcOrd="0" destOrd="0" presId="urn:microsoft.com/office/officeart/2005/8/layout/radial2"/>
    <dgm:cxn modelId="{9B93AACE-5A06-495C-BE77-077C3A35BFC3}" type="presParOf" srcId="{3615B272-F081-4CC3-AA2F-32AA0F345599}" destId="{32B87016-FD80-4B3F-9918-ECDE3D371EBA}" srcOrd="1" destOrd="0" presId="urn:microsoft.com/office/officeart/2005/8/layout/radial2"/>
    <dgm:cxn modelId="{E0F503EE-CD9E-4B02-9A6C-524D1366C0D7}" type="presParOf" srcId="{12AFB6AA-DDC7-4767-AF36-0A03C2480756}" destId="{707203E4-0DAF-4816-BF89-924022E289AD}" srcOrd="5" destOrd="0" presId="urn:microsoft.com/office/officeart/2005/8/layout/radial2"/>
    <dgm:cxn modelId="{4CB3A5D7-0792-4195-B718-0A2B1280221C}" type="presParOf" srcId="{12AFB6AA-DDC7-4767-AF36-0A03C2480756}" destId="{D3C81B73-2FD6-4070-9EC5-E90745DD1822}" srcOrd="6" destOrd="0" presId="urn:microsoft.com/office/officeart/2005/8/layout/radial2"/>
    <dgm:cxn modelId="{D7DB8F61-54D0-450B-BE90-668B06DD9624}" type="presParOf" srcId="{D3C81B73-2FD6-4070-9EC5-E90745DD1822}" destId="{6709BF87-C442-47CB-BF4B-C3345DD10012}" srcOrd="0" destOrd="0" presId="urn:microsoft.com/office/officeart/2005/8/layout/radial2"/>
    <dgm:cxn modelId="{8709972C-4E7A-4473-914D-C67BA17242DF}" type="presParOf" srcId="{D3C81B73-2FD6-4070-9EC5-E90745DD1822}" destId="{C2051EDA-CFB1-4DDB-A6B2-1DBA37E4F2E0}" srcOrd="1" destOrd="0" presId="urn:microsoft.com/office/officeart/2005/8/layout/radial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F6317A4-759D-46B9-B7CD-13F268BE8D62}" type="doc">
      <dgm:prSet loTypeId="urn:microsoft.com/office/officeart/2005/8/layout/radial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DE310E03-5912-4E8A-B8D2-44C1DFA5A66B}">
      <dgm:prSet phldrT="[文本]" custT="1"/>
      <dgm:spPr/>
      <dgm:t>
        <a:bodyPr/>
        <a:lstStyle/>
        <a:p>
          <a:r>
            <a:rPr lang="zh-CN" altLang="en-US" sz="2400" b="1" dirty="0" smtClean="0"/>
            <a:t>法律</a:t>
          </a:r>
          <a:endParaRPr lang="zh-CN" altLang="en-US" sz="2400" b="1" dirty="0"/>
        </a:p>
      </dgm:t>
    </dgm:pt>
    <dgm:pt modelId="{8C78521E-0A55-4096-B85D-06DD1709B43E}" type="parTrans" cxnId="{04A24B74-C217-47CA-88F3-0557B8153331}">
      <dgm:prSet/>
      <dgm:spPr/>
      <dgm:t>
        <a:bodyPr/>
        <a:lstStyle/>
        <a:p>
          <a:endParaRPr lang="zh-CN" altLang="en-US"/>
        </a:p>
      </dgm:t>
    </dgm:pt>
    <dgm:pt modelId="{E4CDA48C-5C00-4056-BA40-17AF9AE39EA9}" type="sibTrans" cxnId="{04A24B74-C217-47CA-88F3-0557B8153331}">
      <dgm:prSet/>
      <dgm:spPr/>
      <dgm:t>
        <a:bodyPr/>
        <a:lstStyle/>
        <a:p>
          <a:endParaRPr lang="zh-CN" altLang="en-US"/>
        </a:p>
      </dgm:t>
    </dgm:pt>
    <dgm:pt modelId="{BBD89E35-5C38-450F-86C4-7A8D969736A9}">
      <dgm:prSet phldrT="[文本]" custT="1"/>
      <dgm:spPr/>
      <dgm:t>
        <a:bodyPr/>
        <a:lstStyle/>
        <a:p>
          <a:r>
            <a:rPr lang="zh-CN" altLang="en-US" sz="2400" b="1" dirty="0" smtClean="0"/>
            <a:t>违法犯罪</a:t>
          </a:r>
          <a:endParaRPr lang="zh-CN" altLang="en-US" sz="2400" b="1" dirty="0"/>
        </a:p>
      </dgm:t>
    </dgm:pt>
    <dgm:pt modelId="{9C0F5544-3DDF-43E6-AB0A-00443E1874F2}" type="parTrans" cxnId="{55E9D025-083B-44D1-B387-0D057D1EA3D3}">
      <dgm:prSet/>
      <dgm:spPr/>
      <dgm:t>
        <a:bodyPr/>
        <a:lstStyle/>
        <a:p>
          <a:endParaRPr lang="zh-CN" altLang="en-US"/>
        </a:p>
      </dgm:t>
    </dgm:pt>
    <dgm:pt modelId="{6760B2E7-2654-44FB-B689-A4619C56A4A2}" type="sibTrans" cxnId="{55E9D025-083B-44D1-B387-0D057D1EA3D3}">
      <dgm:prSet/>
      <dgm:spPr/>
      <dgm:t>
        <a:bodyPr/>
        <a:lstStyle/>
        <a:p>
          <a:endParaRPr lang="zh-CN" altLang="en-US"/>
        </a:p>
      </dgm:t>
    </dgm:pt>
    <dgm:pt modelId="{8ED1F1DC-49CA-46A9-A81E-8B776028B0C5}">
      <dgm:prSet phldrT="[文本]" custT="1"/>
      <dgm:spPr/>
      <dgm:t>
        <a:bodyPr/>
        <a:lstStyle/>
        <a:p>
          <a:r>
            <a:rPr lang="zh-CN" altLang="en-US" sz="2000" b="1" dirty="0" smtClean="0"/>
            <a:t>未成年人保护</a:t>
          </a:r>
          <a:endParaRPr lang="zh-CN" altLang="en-US" sz="2000" b="1" dirty="0"/>
        </a:p>
      </dgm:t>
    </dgm:pt>
    <dgm:pt modelId="{56C01E66-DCA8-499D-BB51-EC3C0B6812B1}" type="parTrans" cxnId="{A3A8909A-9AE6-4A4A-BA73-AFE0ECAE7FF4}">
      <dgm:prSet/>
      <dgm:spPr/>
      <dgm:t>
        <a:bodyPr/>
        <a:lstStyle/>
        <a:p>
          <a:endParaRPr lang="zh-CN" altLang="en-US"/>
        </a:p>
      </dgm:t>
    </dgm:pt>
    <dgm:pt modelId="{487FC44C-0ED6-486A-81D4-59182F0AB8B1}" type="sibTrans" cxnId="{A3A8909A-9AE6-4A4A-BA73-AFE0ECAE7FF4}">
      <dgm:prSet/>
      <dgm:spPr/>
      <dgm:t>
        <a:bodyPr/>
        <a:lstStyle/>
        <a:p>
          <a:endParaRPr lang="zh-CN" altLang="en-US"/>
        </a:p>
      </dgm:t>
    </dgm:pt>
    <dgm:pt modelId="{988E82A2-E91D-4199-9EBA-40BC934D32E8}" type="pres">
      <dgm:prSet presAssocID="{2F6317A4-759D-46B9-B7CD-13F268BE8D62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12AFB6AA-DDC7-4767-AF36-0A03C2480756}" type="pres">
      <dgm:prSet presAssocID="{2F6317A4-759D-46B9-B7CD-13F268BE8D62}" presName="cycle" presStyleCnt="0"/>
      <dgm:spPr/>
    </dgm:pt>
    <dgm:pt modelId="{D299FF07-0C41-4D8D-85E9-302CCBBE7F4C}" type="pres">
      <dgm:prSet presAssocID="{2F6317A4-759D-46B9-B7CD-13F268BE8D62}" presName="centerShape" presStyleCnt="0"/>
      <dgm:spPr/>
    </dgm:pt>
    <dgm:pt modelId="{D43906C2-6918-4843-A54C-C42FBEE0B620}" type="pres">
      <dgm:prSet presAssocID="{2F6317A4-759D-46B9-B7CD-13F268BE8D62}" presName="connSite" presStyleLbl="node1" presStyleIdx="0" presStyleCnt="4"/>
      <dgm:spPr/>
    </dgm:pt>
    <dgm:pt modelId="{E8B283B8-872D-45DE-AAFC-7A16B3A4316C}" type="pres">
      <dgm:prSet presAssocID="{2F6317A4-759D-46B9-B7CD-13F268BE8D62}" presName="visible" presStyleLbl="node1" presStyleIdx="0" presStyleCnt="4" custScaleX="334036" custScaleY="236854" custLinFactNeighborX="-6952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zh-CN" altLang="en-US"/>
        </a:p>
      </dgm:t>
    </dgm:pt>
    <dgm:pt modelId="{6C00F7D6-48A3-446C-A368-0B69B8490788}" type="pres">
      <dgm:prSet presAssocID="{8C78521E-0A55-4096-B85D-06DD1709B43E}" presName="Name25" presStyleLbl="parChTrans1D1" presStyleIdx="0" presStyleCnt="3"/>
      <dgm:spPr/>
      <dgm:t>
        <a:bodyPr/>
        <a:lstStyle/>
        <a:p>
          <a:endParaRPr lang="zh-CN" altLang="en-US"/>
        </a:p>
      </dgm:t>
    </dgm:pt>
    <dgm:pt modelId="{DB51CFC6-6DC0-4E1B-A047-C017206D5620}" type="pres">
      <dgm:prSet presAssocID="{DE310E03-5912-4E8A-B8D2-44C1DFA5A66B}" presName="node" presStyleCnt="0"/>
      <dgm:spPr/>
    </dgm:pt>
    <dgm:pt modelId="{126FA1CF-16B5-47A7-B76B-D9C2937C6FD6}" type="pres">
      <dgm:prSet presAssocID="{DE310E03-5912-4E8A-B8D2-44C1DFA5A66B}" presName="parentNode" presStyleLbl="node1" presStyleIdx="1" presStyleCnt="4" custScaleX="859323" custScaleY="291549" custLinFactY="20601" custLinFactNeighborX="47823" custLinFactNeighborY="100000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E15D390-9394-4EDB-B316-8BD50FECAD62}" type="pres">
      <dgm:prSet presAssocID="{DE310E03-5912-4E8A-B8D2-44C1DFA5A66B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A9AEBF5B-74E4-442A-8311-6323428B7566}" type="pres">
      <dgm:prSet presAssocID="{9C0F5544-3DDF-43E6-AB0A-00443E1874F2}" presName="Name25" presStyleLbl="parChTrans1D1" presStyleIdx="1" presStyleCnt="3"/>
      <dgm:spPr/>
      <dgm:t>
        <a:bodyPr/>
        <a:lstStyle/>
        <a:p>
          <a:endParaRPr lang="zh-CN" altLang="en-US"/>
        </a:p>
      </dgm:t>
    </dgm:pt>
    <dgm:pt modelId="{3615B272-F081-4CC3-AA2F-32AA0F345599}" type="pres">
      <dgm:prSet presAssocID="{BBD89E35-5C38-450F-86C4-7A8D969736A9}" presName="node" presStyleCnt="0"/>
      <dgm:spPr/>
    </dgm:pt>
    <dgm:pt modelId="{2E865629-FC4B-4009-A058-0ADB3EA4CC76}" type="pres">
      <dgm:prSet presAssocID="{BBD89E35-5C38-450F-86C4-7A8D969736A9}" presName="parentNode" presStyleLbl="node1" presStyleIdx="2" presStyleCnt="4" custScaleX="842696" custScaleY="313332" custLinFactNeighborX="83265" custLinFactNeighborY="4028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32B87016-FD80-4B3F-9918-ECDE3D371EBA}" type="pres">
      <dgm:prSet presAssocID="{BBD89E35-5C38-450F-86C4-7A8D969736A9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07203E4-0DAF-4816-BF89-924022E289AD}" type="pres">
      <dgm:prSet presAssocID="{56C01E66-DCA8-499D-BB51-EC3C0B6812B1}" presName="Name25" presStyleLbl="parChTrans1D1" presStyleIdx="2" presStyleCnt="3"/>
      <dgm:spPr/>
      <dgm:t>
        <a:bodyPr/>
        <a:lstStyle/>
        <a:p>
          <a:endParaRPr lang="zh-CN" altLang="en-US"/>
        </a:p>
      </dgm:t>
    </dgm:pt>
    <dgm:pt modelId="{D3C81B73-2FD6-4070-9EC5-E90745DD1822}" type="pres">
      <dgm:prSet presAssocID="{8ED1F1DC-49CA-46A9-A81E-8B776028B0C5}" presName="node" presStyleCnt="0"/>
      <dgm:spPr/>
    </dgm:pt>
    <dgm:pt modelId="{6709BF87-C442-47CB-BF4B-C3345DD10012}" type="pres">
      <dgm:prSet presAssocID="{8ED1F1DC-49CA-46A9-A81E-8B776028B0C5}" presName="parentNode" presStyleLbl="node1" presStyleIdx="3" presStyleCnt="4" custScaleX="956703" custScaleY="273290" custLinFactNeighborY="-79937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2051EDA-CFB1-4DDB-A6B2-1DBA37E4F2E0}" type="pres">
      <dgm:prSet presAssocID="{8ED1F1DC-49CA-46A9-A81E-8B776028B0C5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28C7C61E-21A6-4BAB-B2E8-78F55FBA7F70}" type="presOf" srcId="{BBD89E35-5C38-450F-86C4-7A8D969736A9}" destId="{2E865629-FC4B-4009-A058-0ADB3EA4CC76}" srcOrd="0" destOrd="0" presId="urn:microsoft.com/office/officeart/2005/8/layout/radial2"/>
    <dgm:cxn modelId="{55E9D025-083B-44D1-B387-0D057D1EA3D3}" srcId="{2F6317A4-759D-46B9-B7CD-13F268BE8D62}" destId="{BBD89E35-5C38-450F-86C4-7A8D969736A9}" srcOrd="1" destOrd="0" parTransId="{9C0F5544-3DDF-43E6-AB0A-00443E1874F2}" sibTransId="{6760B2E7-2654-44FB-B689-A4619C56A4A2}"/>
    <dgm:cxn modelId="{DEDAE808-1300-4D39-805C-969074DDEEC1}" type="presOf" srcId="{8ED1F1DC-49CA-46A9-A81E-8B776028B0C5}" destId="{6709BF87-C442-47CB-BF4B-C3345DD10012}" srcOrd="0" destOrd="0" presId="urn:microsoft.com/office/officeart/2005/8/layout/radial2"/>
    <dgm:cxn modelId="{F5BF1B04-5A11-4CBE-AE9F-C760D67E734E}" type="presOf" srcId="{56C01E66-DCA8-499D-BB51-EC3C0B6812B1}" destId="{707203E4-0DAF-4816-BF89-924022E289AD}" srcOrd="0" destOrd="0" presId="urn:microsoft.com/office/officeart/2005/8/layout/radial2"/>
    <dgm:cxn modelId="{A3383152-9FCD-4873-8004-169672EBCEF7}" type="presOf" srcId="{9C0F5544-3DDF-43E6-AB0A-00443E1874F2}" destId="{A9AEBF5B-74E4-442A-8311-6323428B7566}" srcOrd="0" destOrd="0" presId="urn:microsoft.com/office/officeart/2005/8/layout/radial2"/>
    <dgm:cxn modelId="{A3A8909A-9AE6-4A4A-BA73-AFE0ECAE7FF4}" srcId="{2F6317A4-759D-46B9-B7CD-13F268BE8D62}" destId="{8ED1F1DC-49CA-46A9-A81E-8B776028B0C5}" srcOrd="2" destOrd="0" parTransId="{56C01E66-DCA8-499D-BB51-EC3C0B6812B1}" sibTransId="{487FC44C-0ED6-486A-81D4-59182F0AB8B1}"/>
    <dgm:cxn modelId="{28392B8E-A5E5-4F7E-8529-FD5B5EF34A39}" type="presOf" srcId="{DE310E03-5912-4E8A-B8D2-44C1DFA5A66B}" destId="{126FA1CF-16B5-47A7-B76B-D9C2937C6FD6}" srcOrd="0" destOrd="0" presId="urn:microsoft.com/office/officeart/2005/8/layout/radial2"/>
    <dgm:cxn modelId="{BA2053EE-1D01-44AF-9D9B-59C8D17DFA81}" type="presOf" srcId="{2F6317A4-759D-46B9-B7CD-13F268BE8D62}" destId="{988E82A2-E91D-4199-9EBA-40BC934D32E8}" srcOrd="0" destOrd="0" presId="urn:microsoft.com/office/officeart/2005/8/layout/radial2"/>
    <dgm:cxn modelId="{04A24B74-C217-47CA-88F3-0557B8153331}" srcId="{2F6317A4-759D-46B9-B7CD-13F268BE8D62}" destId="{DE310E03-5912-4E8A-B8D2-44C1DFA5A66B}" srcOrd="0" destOrd="0" parTransId="{8C78521E-0A55-4096-B85D-06DD1709B43E}" sibTransId="{E4CDA48C-5C00-4056-BA40-17AF9AE39EA9}"/>
    <dgm:cxn modelId="{D46B2109-8480-48A2-98B9-6AE916ED94B4}" type="presOf" srcId="{8C78521E-0A55-4096-B85D-06DD1709B43E}" destId="{6C00F7D6-48A3-446C-A368-0B69B8490788}" srcOrd="0" destOrd="0" presId="urn:microsoft.com/office/officeart/2005/8/layout/radial2"/>
    <dgm:cxn modelId="{FFC25019-0347-493F-999D-3A65D9A70B38}" type="presParOf" srcId="{988E82A2-E91D-4199-9EBA-40BC934D32E8}" destId="{12AFB6AA-DDC7-4767-AF36-0A03C2480756}" srcOrd="0" destOrd="0" presId="urn:microsoft.com/office/officeart/2005/8/layout/radial2"/>
    <dgm:cxn modelId="{E32DF3DD-86E3-4B6E-9CFA-866E637B0A5D}" type="presParOf" srcId="{12AFB6AA-DDC7-4767-AF36-0A03C2480756}" destId="{D299FF07-0C41-4D8D-85E9-302CCBBE7F4C}" srcOrd="0" destOrd="0" presId="urn:microsoft.com/office/officeart/2005/8/layout/radial2"/>
    <dgm:cxn modelId="{1461BE32-D2A9-4D2F-AA3B-51CA3FF08F81}" type="presParOf" srcId="{D299FF07-0C41-4D8D-85E9-302CCBBE7F4C}" destId="{D43906C2-6918-4843-A54C-C42FBEE0B620}" srcOrd="0" destOrd="0" presId="urn:microsoft.com/office/officeart/2005/8/layout/radial2"/>
    <dgm:cxn modelId="{35FC377F-3A87-4C6E-8A88-BE4BC30624C5}" type="presParOf" srcId="{D299FF07-0C41-4D8D-85E9-302CCBBE7F4C}" destId="{E8B283B8-872D-45DE-AAFC-7A16B3A4316C}" srcOrd="1" destOrd="0" presId="urn:microsoft.com/office/officeart/2005/8/layout/radial2"/>
    <dgm:cxn modelId="{710903CD-596C-4CE4-BBA0-3506A1BE2910}" type="presParOf" srcId="{12AFB6AA-DDC7-4767-AF36-0A03C2480756}" destId="{6C00F7D6-48A3-446C-A368-0B69B8490788}" srcOrd="1" destOrd="0" presId="urn:microsoft.com/office/officeart/2005/8/layout/radial2"/>
    <dgm:cxn modelId="{DC129649-E85B-44F0-BEE2-5D3078FA98F2}" type="presParOf" srcId="{12AFB6AA-DDC7-4767-AF36-0A03C2480756}" destId="{DB51CFC6-6DC0-4E1B-A047-C017206D5620}" srcOrd="2" destOrd="0" presId="urn:microsoft.com/office/officeart/2005/8/layout/radial2"/>
    <dgm:cxn modelId="{F6418419-B2F4-448A-BF6F-EDEAC66A8768}" type="presParOf" srcId="{DB51CFC6-6DC0-4E1B-A047-C017206D5620}" destId="{126FA1CF-16B5-47A7-B76B-D9C2937C6FD6}" srcOrd="0" destOrd="0" presId="urn:microsoft.com/office/officeart/2005/8/layout/radial2"/>
    <dgm:cxn modelId="{E251E1B0-CF5E-4EF7-9471-16B860A0AB24}" type="presParOf" srcId="{DB51CFC6-6DC0-4E1B-A047-C017206D5620}" destId="{6E15D390-9394-4EDB-B316-8BD50FECAD62}" srcOrd="1" destOrd="0" presId="urn:microsoft.com/office/officeart/2005/8/layout/radial2"/>
    <dgm:cxn modelId="{CBFAD064-1E1C-4AFF-ACE6-EB3F3C2EBB80}" type="presParOf" srcId="{12AFB6AA-DDC7-4767-AF36-0A03C2480756}" destId="{A9AEBF5B-74E4-442A-8311-6323428B7566}" srcOrd="3" destOrd="0" presId="urn:microsoft.com/office/officeart/2005/8/layout/radial2"/>
    <dgm:cxn modelId="{A68A3C41-02A2-4302-93F9-84DD94E26251}" type="presParOf" srcId="{12AFB6AA-DDC7-4767-AF36-0A03C2480756}" destId="{3615B272-F081-4CC3-AA2F-32AA0F345599}" srcOrd="4" destOrd="0" presId="urn:microsoft.com/office/officeart/2005/8/layout/radial2"/>
    <dgm:cxn modelId="{0E7EF681-95C2-4B7D-9B5B-81EB7D7DAFAB}" type="presParOf" srcId="{3615B272-F081-4CC3-AA2F-32AA0F345599}" destId="{2E865629-FC4B-4009-A058-0ADB3EA4CC76}" srcOrd="0" destOrd="0" presId="urn:microsoft.com/office/officeart/2005/8/layout/radial2"/>
    <dgm:cxn modelId="{A33E7014-D3CB-4533-9AB5-F037462279EE}" type="presParOf" srcId="{3615B272-F081-4CC3-AA2F-32AA0F345599}" destId="{32B87016-FD80-4B3F-9918-ECDE3D371EBA}" srcOrd="1" destOrd="0" presId="urn:microsoft.com/office/officeart/2005/8/layout/radial2"/>
    <dgm:cxn modelId="{C1306294-808A-46E3-99BF-60DA69C382A0}" type="presParOf" srcId="{12AFB6AA-DDC7-4767-AF36-0A03C2480756}" destId="{707203E4-0DAF-4816-BF89-924022E289AD}" srcOrd="5" destOrd="0" presId="urn:microsoft.com/office/officeart/2005/8/layout/radial2"/>
    <dgm:cxn modelId="{FFF5C77B-31A2-4379-AF5D-5E233D371191}" type="presParOf" srcId="{12AFB6AA-DDC7-4767-AF36-0A03C2480756}" destId="{D3C81B73-2FD6-4070-9EC5-E90745DD1822}" srcOrd="6" destOrd="0" presId="urn:microsoft.com/office/officeart/2005/8/layout/radial2"/>
    <dgm:cxn modelId="{21A000DE-25D1-47EB-ADC4-AD561E0298BD}" type="presParOf" srcId="{D3C81B73-2FD6-4070-9EC5-E90745DD1822}" destId="{6709BF87-C442-47CB-BF4B-C3345DD10012}" srcOrd="0" destOrd="0" presId="urn:microsoft.com/office/officeart/2005/8/layout/radial2"/>
    <dgm:cxn modelId="{C212903A-D3A1-4210-959F-B9F888495554}" type="presParOf" srcId="{D3C81B73-2FD6-4070-9EC5-E90745DD1822}" destId="{C2051EDA-CFB1-4DDB-A6B2-1DBA37E4F2E0}" srcOrd="1" destOrd="0" presId="urn:microsoft.com/office/officeart/2005/8/layout/radial2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F6317A4-759D-46B9-B7CD-13F268BE8D62}" type="doc">
      <dgm:prSet loTypeId="urn:microsoft.com/office/officeart/2005/8/layout/radial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DE310E03-5912-4E8A-B8D2-44C1DFA5A66B}">
      <dgm:prSet phldrT="[文本]" custT="1"/>
      <dgm:spPr/>
      <dgm:t>
        <a:bodyPr/>
        <a:lstStyle/>
        <a:p>
          <a:r>
            <a:rPr lang="zh-CN" altLang="en-US" sz="2400" b="1" dirty="0" smtClean="0"/>
            <a:t>网  络</a:t>
          </a:r>
          <a:endParaRPr lang="zh-CN" altLang="en-US" sz="2400" b="1" dirty="0"/>
        </a:p>
      </dgm:t>
    </dgm:pt>
    <dgm:pt modelId="{8C78521E-0A55-4096-B85D-06DD1709B43E}" type="parTrans" cxnId="{04A24B74-C217-47CA-88F3-0557B8153331}">
      <dgm:prSet/>
      <dgm:spPr/>
      <dgm:t>
        <a:bodyPr/>
        <a:lstStyle/>
        <a:p>
          <a:endParaRPr lang="zh-CN" altLang="en-US"/>
        </a:p>
      </dgm:t>
    </dgm:pt>
    <dgm:pt modelId="{E4CDA48C-5C00-4056-BA40-17AF9AE39EA9}" type="sibTrans" cxnId="{04A24B74-C217-47CA-88F3-0557B8153331}">
      <dgm:prSet/>
      <dgm:spPr/>
      <dgm:t>
        <a:bodyPr/>
        <a:lstStyle/>
        <a:p>
          <a:endParaRPr lang="zh-CN" altLang="en-US"/>
        </a:p>
      </dgm:t>
    </dgm:pt>
    <dgm:pt modelId="{BBD89E35-5C38-450F-86C4-7A8D969736A9}">
      <dgm:prSet phldrT="[文本]" custT="1"/>
      <dgm:spPr/>
      <dgm:t>
        <a:bodyPr/>
        <a:lstStyle/>
        <a:p>
          <a:r>
            <a:rPr lang="zh-CN" altLang="en-US" sz="2400" b="1" dirty="0" smtClean="0"/>
            <a:t>文化使者</a:t>
          </a:r>
          <a:endParaRPr lang="zh-CN" altLang="en-US" sz="2400" b="1" dirty="0"/>
        </a:p>
      </dgm:t>
    </dgm:pt>
    <dgm:pt modelId="{9C0F5544-3DDF-43E6-AB0A-00443E1874F2}" type="parTrans" cxnId="{55E9D025-083B-44D1-B387-0D057D1EA3D3}">
      <dgm:prSet/>
      <dgm:spPr/>
      <dgm:t>
        <a:bodyPr/>
        <a:lstStyle/>
        <a:p>
          <a:endParaRPr lang="zh-CN" altLang="en-US"/>
        </a:p>
      </dgm:t>
    </dgm:pt>
    <dgm:pt modelId="{6760B2E7-2654-44FB-B689-A4619C56A4A2}" type="sibTrans" cxnId="{55E9D025-083B-44D1-B387-0D057D1EA3D3}">
      <dgm:prSet/>
      <dgm:spPr/>
      <dgm:t>
        <a:bodyPr/>
        <a:lstStyle/>
        <a:p>
          <a:endParaRPr lang="zh-CN" altLang="en-US"/>
        </a:p>
      </dgm:t>
    </dgm:pt>
    <dgm:pt modelId="{8ED1F1DC-49CA-46A9-A81E-8B776028B0C5}">
      <dgm:prSet phldrT="[文本]" custT="1"/>
      <dgm:spPr/>
      <dgm:t>
        <a:bodyPr/>
        <a:lstStyle/>
        <a:p>
          <a:r>
            <a:rPr lang="zh-CN" altLang="en-US" sz="2400" b="1" dirty="0" smtClean="0"/>
            <a:t>诚信</a:t>
          </a:r>
          <a:endParaRPr lang="zh-CN" altLang="en-US" sz="2400" b="1" dirty="0"/>
        </a:p>
      </dgm:t>
    </dgm:pt>
    <dgm:pt modelId="{56C01E66-DCA8-499D-BB51-EC3C0B6812B1}" type="parTrans" cxnId="{A3A8909A-9AE6-4A4A-BA73-AFE0ECAE7FF4}">
      <dgm:prSet/>
      <dgm:spPr/>
      <dgm:t>
        <a:bodyPr/>
        <a:lstStyle/>
        <a:p>
          <a:endParaRPr lang="zh-CN" altLang="en-US"/>
        </a:p>
      </dgm:t>
    </dgm:pt>
    <dgm:pt modelId="{487FC44C-0ED6-486A-81D4-59182F0AB8B1}" type="sibTrans" cxnId="{A3A8909A-9AE6-4A4A-BA73-AFE0ECAE7FF4}">
      <dgm:prSet/>
      <dgm:spPr/>
      <dgm:t>
        <a:bodyPr/>
        <a:lstStyle/>
        <a:p>
          <a:endParaRPr lang="zh-CN" altLang="en-US"/>
        </a:p>
      </dgm:t>
    </dgm:pt>
    <dgm:pt modelId="{988E82A2-E91D-4199-9EBA-40BC934D32E8}" type="pres">
      <dgm:prSet presAssocID="{2F6317A4-759D-46B9-B7CD-13F268BE8D62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12AFB6AA-DDC7-4767-AF36-0A03C2480756}" type="pres">
      <dgm:prSet presAssocID="{2F6317A4-759D-46B9-B7CD-13F268BE8D62}" presName="cycle" presStyleCnt="0"/>
      <dgm:spPr/>
    </dgm:pt>
    <dgm:pt modelId="{D299FF07-0C41-4D8D-85E9-302CCBBE7F4C}" type="pres">
      <dgm:prSet presAssocID="{2F6317A4-759D-46B9-B7CD-13F268BE8D62}" presName="centerShape" presStyleCnt="0"/>
      <dgm:spPr/>
    </dgm:pt>
    <dgm:pt modelId="{D43906C2-6918-4843-A54C-C42FBEE0B620}" type="pres">
      <dgm:prSet presAssocID="{2F6317A4-759D-46B9-B7CD-13F268BE8D62}" presName="connSite" presStyleLbl="node1" presStyleIdx="0" presStyleCnt="4"/>
      <dgm:spPr/>
    </dgm:pt>
    <dgm:pt modelId="{E8B283B8-872D-45DE-AAFC-7A16B3A4316C}" type="pres">
      <dgm:prSet presAssocID="{2F6317A4-759D-46B9-B7CD-13F268BE8D62}" presName="visible" presStyleLbl="node1" presStyleIdx="0" presStyleCnt="4" custScaleX="118628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zh-CN" altLang="en-US"/>
        </a:p>
      </dgm:t>
    </dgm:pt>
    <dgm:pt modelId="{6C00F7D6-48A3-446C-A368-0B69B8490788}" type="pres">
      <dgm:prSet presAssocID="{8C78521E-0A55-4096-B85D-06DD1709B43E}" presName="Name25" presStyleLbl="parChTrans1D1" presStyleIdx="0" presStyleCnt="3"/>
      <dgm:spPr/>
      <dgm:t>
        <a:bodyPr/>
        <a:lstStyle/>
        <a:p>
          <a:endParaRPr lang="zh-CN" altLang="en-US"/>
        </a:p>
      </dgm:t>
    </dgm:pt>
    <dgm:pt modelId="{DB51CFC6-6DC0-4E1B-A047-C017206D5620}" type="pres">
      <dgm:prSet presAssocID="{DE310E03-5912-4E8A-B8D2-44C1DFA5A66B}" presName="node" presStyleCnt="0"/>
      <dgm:spPr/>
    </dgm:pt>
    <dgm:pt modelId="{126FA1CF-16B5-47A7-B76B-D9C2937C6FD6}" type="pres">
      <dgm:prSet presAssocID="{DE310E03-5912-4E8A-B8D2-44C1DFA5A66B}" presName="parentNode" presStyleLbl="node1" presStyleIdx="1" presStyleCnt="4" custScaleX="266121" custScaleY="86622" custLinFactX="25826" custLinFactNeighborX="100000" custLinFactNeighborY="42650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E15D390-9394-4EDB-B316-8BD50FECAD62}" type="pres">
      <dgm:prSet presAssocID="{DE310E03-5912-4E8A-B8D2-44C1DFA5A66B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A9AEBF5B-74E4-442A-8311-6323428B7566}" type="pres">
      <dgm:prSet presAssocID="{9C0F5544-3DDF-43E6-AB0A-00443E1874F2}" presName="Name25" presStyleLbl="parChTrans1D1" presStyleIdx="1" presStyleCnt="3"/>
      <dgm:spPr/>
      <dgm:t>
        <a:bodyPr/>
        <a:lstStyle/>
        <a:p>
          <a:endParaRPr lang="zh-CN" altLang="en-US"/>
        </a:p>
      </dgm:t>
    </dgm:pt>
    <dgm:pt modelId="{3615B272-F081-4CC3-AA2F-32AA0F345599}" type="pres">
      <dgm:prSet presAssocID="{BBD89E35-5C38-450F-86C4-7A8D969736A9}" presName="node" presStyleCnt="0"/>
      <dgm:spPr/>
    </dgm:pt>
    <dgm:pt modelId="{2E865629-FC4B-4009-A058-0ADB3EA4CC76}" type="pres">
      <dgm:prSet presAssocID="{BBD89E35-5C38-450F-86C4-7A8D969736A9}" presName="parentNode" presStyleLbl="node1" presStyleIdx="2" presStyleCnt="4" custScaleX="220635" custScaleY="67026" custLinFactNeighborX="84480" custLinFactNeighborY="1409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32B87016-FD80-4B3F-9918-ECDE3D371EBA}" type="pres">
      <dgm:prSet presAssocID="{BBD89E35-5C38-450F-86C4-7A8D969736A9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07203E4-0DAF-4816-BF89-924022E289AD}" type="pres">
      <dgm:prSet presAssocID="{56C01E66-DCA8-499D-BB51-EC3C0B6812B1}" presName="Name25" presStyleLbl="parChTrans1D1" presStyleIdx="2" presStyleCnt="3"/>
      <dgm:spPr/>
      <dgm:t>
        <a:bodyPr/>
        <a:lstStyle/>
        <a:p>
          <a:endParaRPr lang="zh-CN" altLang="en-US"/>
        </a:p>
      </dgm:t>
    </dgm:pt>
    <dgm:pt modelId="{D3C81B73-2FD6-4070-9EC5-E90745DD1822}" type="pres">
      <dgm:prSet presAssocID="{8ED1F1DC-49CA-46A9-A81E-8B776028B0C5}" presName="node" presStyleCnt="0"/>
      <dgm:spPr/>
    </dgm:pt>
    <dgm:pt modelId="{6709BF87-C442-47CB-BF4B-C3345DD10012}" type="pres">
      <dgm:prSet presAssocID="{8ED1F1DC-49CA-46A9-A81E-8B776028B0C5}" presName="parentNode" presStyleLbl="node1" presStyleIdx="3" presStyleCnt="4" custScaleX="224429" custScaleY="57953" custLinFactNeighborX="73598" custLinFactNeighborY="-20422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2051EDA-CFB1-4DDB-A6B2-1DBA37E4F2E0}" type="pres">
      <dgm:prSet presAssocID="{8ED1F1DC-49CA-46A9-A81E-8B776028B0C5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27BD4BF2-630C-4EBC-A274-E418DCD78E81}" type="presOf" srcId="{9C0F5544-3DDF-43E6-AB0A-00443E1874F2}" destId="{A9AEBF5B-74E4-442A-8311-6323428B7566}" srcOrd="0" destOrd="0" presId="urn:microsoft.com/office/officeart/2005/8/layout/radial2"/>
    <dgm:cxn modelId="{F6AC28B3-C8E5-416B-AF77-B07B5557EEDF}" type="presOf" srcId="{2F6317A4-759D-46B9-B7CD-13F268BE8D62}" destId="{988E82A2-E91D-4199-9EBA-40BC934D32E8}" srcOrd="0" destOrd="0" presId="urn:microsoft.com/office/officeart/2005/8/layout/radial2"/>
    <dgm:cxn modelId="{FB9D68F7-7EA9-4821-8FC3-5F6D044E0333}" type="presOf" srcId="{8C78521E-0A55-4096-B85D-06DD1709B43E}" destId="{6C00F7D6-48A3-446C-A368-0B69B8490788}" srcOrd="0" destOrd="0" presId="urn:microsoft.com/office/officeart/2005/8/layout/radial2"/>
    <dgm:cxn modelId="{BC8155E9-455B-48C3-A119-60E136D0D1C4}" type="presOf" srcId="{DE310E03-5912-4E8A-B8D2-44C1DFA5A66B}" destId="{126FA1CF-16B5-47A7-B76B-D9C2937C6FD6}" srcOrd="0" destOrd="0" presId="urn:microsoft.com/office/officeart/2005/8/layout/radial2"/>
    <dgm:cxn modelId="{53D93396-84A0-4033-BFAE-82F42697DAD2}" type="presOf" srcId="{56C01E66-DCA8-499D-BB51-EC3C0B6812B1}" destId="{707203E4-0DAF-4816-BF89-924022E289AD}" srcOrd="0" destOrd="0" presId="urn:microsoft.com/office/officeart/2005/8/layout/radial2"/>
    <dgm:cxn modelId="{A3A8909A-9AE6-4A4A-BA73-AFE0ECAE7FF4}" srcId="{2F6317A4-759D-46B9-B7CD-13F268BE8D62}" destId="{8ED1F1DC-49CA-46A9-A81E-8B776028B0C5}" srcOrd="2" destOrd="0" parTransId="{56C01E66-DCA8-499D-BB51-EC3C0B6812B1}" sibTransId="{487FC44C-0ED6-486A-81D4-59182F0AB8B1}"/>
    <dgm:cxn modelId="{55E9D025-083B-44D1-B387-0D057D1EA3D3}" srcId="{2F6317A4-759D-46B9-B7CD-13F268BE8D62}" destId="{BBD89E35-5C38-450F-86C4-7A8D969736A9}" srcOrd="1" destOrd="0" parTransId="{9C0F5544-3DDF-43E6-AB0A-00443E1874F2}" sibTransId="{6760B2E7-2654-44FB-B689-A4619C56A4A2}"/>
    <dgm:cxn modelId="{E4AC53FE-5A89-4F26-B575-C060EFA7DB5B}" type="presOf" srcId="{8ED1F1DC-49CA-46A9-A81E-8B776028B0C5}" destId="{6709BF87-C442-47CB-BF4B-C3345DD10012}" srcOrd="0" destOrd="0" presId="urn:microsoft.com/office/officeart/2005/8/layout/radial2"/>
    <dgm:cxn modelId="{04A24B74-C217-47CA-88F3-0557B8153331}" srcId="{2F6317A4-759D-46B9-B7CD-13F268BE8D62}" destId="{DE310E03-5912-4E8A-B8D2-44C1DFA5A66B}" srcOrd="0" destOrd="0" parTransId="{8C78521E-0A55-4096-B85D-06DD1709B43E}" sibTransId="{E4CDA48C-5C00-4056-BA40-17AF9AE39EA9}"/>
    <dgm:cxn modelId="{FDC34034-A569-4D20-9EFC-60CDAD9773C1}" type="presOf" srcId="{BBD89E35-5C38-450F-86C4-7A8D969736A9}" destId="{2E865629-FC4B-4009-A058-0ADB3EA4CC76}" srcOrd="0" destOrd="0" presId="urn:microsoft.com/office/officeart/2005/8/layout/radial2"/>
    <dgm:cxn modelId="{76E3E45A-5779-49EF-B1C2-3A2D66487CB1}" type="presParOf" srcId="{988E82A2-E91D-4199-9EBA-40BC934D32E8}" destId="{12AFB6AA-DDC7-4767-AF36-0A03C2480756}" srcOrd="0" destOrd="0" presId="urn:microsoft.com/office/officeart/2005/8/layout/radial2"/>
    <dgm:cxn modelId="{9B4CD42B-275E-44D6-BD13-700170A917D8}" type="presParOf" srcId="{12AFB6AA-DDC7-4767-AF36-0A03C2480756}" destId="{D299FF07-0C41-4D8D-85E9-302CCBBE7F4C}" srcOrd="0" destOrd="0" presId="urn:microsoft.com/office/officeart/2005/8/layout/radial2"/>
    <dgm:cxn modelId="{C6E28032-F052-4A73-B627-C88DF4C585F6}" type="presParOf" srcId="{D299FF07-0C41-4D8D-85E9-302CCBBE7F4C}" destId="{D43906C2-6918-4843-A54C-C42FBEE0B620}" srcOrd="0" destOrd="0" presId="urn:microsoft.com/office/officeart/2005/8/layout/radial2"/>
    <dgm:cxn modelId="{FDC1E38E-55A2-4E02-83BA-BD0BEBDF9500}" type="presParOf" srcId="{D299FF07-0C41-4D8D-85E9-302CCBBE7F4C}" destId="{E8B283B8-872D-45DE-AAFC-7A16B3A4316C}" srcOrd="1" destOrd="0" presId="urn:microsoft.com/office/officeart/2005/8/layout/radial2"/>
    <dgm:cxn modelId="{FCBE1A62-C3A4-4E8F-9ABD-9335B494A8BE}" type="presParOf" srcId="{12AFB6AA-DDC7-4767-AF36-0A03C2480756}" destId="{6C00F7D6-48A3-446C-A368-0B69B8490788}" srcOrd="1" destOrd="0" presId="urn:microsoft.com/office/officeart/2005/8/layout/radial2"/>
    <dgm:cxn modelId="{C182A0E2-C910-4F40-9A45-79A6DBC22173}" type="presParOf" srcId="{12AFB6AA-DDC7-4767-AF36-0A03C2480756}" destId="{DB51CFC6-6DC0-4E1B-A047-C017206D5620}" srcOrd="2" destOrd="0" presId="urn:microsoft.com/office/officeart/2005/8/layout/radial2"/>
    <dgm:cxn modelId="{7469ACEF-C563-4342-A62E-072A32DF7D22}" type="presParOf" srcId="{DB51CFC6-6DC0-4E1B-A047-C017206D5620}" destId="{126FA1CF-16B5-47A7-B76B-D9C2937C6FD6}" srcOrd="0" destOrd="0" presId="urn:microsoft.com/office/officeart/2005/8/layout/radial2"/>
    <dgm:cxn modelId="{92BE0CCF-4B63-4F73-9B3C-5784C301375D}" type="presParOf" srcId="{DB51CFC6-6DC0-4E1B-A047-C017206D5620}" destId="{6E15D390-9394-4EDB-B316-8BD50FECAD62}" srcOrd="1" destOrd="0" presId="urn:microsoft.com/office/officeart/2005/8/layout/radial2"/>
    <dgm:cxn modelId="{AFE61259-4986-4044-A047-F66A3C17A302}" type="presParOf" srcId="{12AFB6AA-DDC7-4767-AF36-0A03C2480756}" destId="{A9AEBF5B-74E4-442A-8311-6323428B7566}" srcOrd="3" destOrd="0" presId="urn:microsoft.com/office/officeart/2005/8/layout/radial2"/>
    <dgm:cxn modelId="{7A99C335-90D1-4552-917F-BD9597D7C9DC}" type="presParOf" srcId="{12AFB6AA-DDC7-4767-AF36-0A03C2480756}" destId="{3615B272-F081-4CC3-AA2F-32AA0F345599}" srcOrd="4" destOrd="0" presId="urn:microsoft.com/office/officeart/2005/8/layout/radial2"/>
    <dgm:cxn modelId="{31C805DA-6DC8-4536-B932-1283D8336BA5}" type="presParOf" srcId="{3615B272-F081-4CC3-AA2F-32AA0F345599}" destId="{2E865629-FC4B-4009-A058-0ADB3EA4CC76}" srcOrd="0" destOrd="0" presId="urn:microsoft.com/office/officeart/2005/8/layout/radial2"/>
    <dgm:cxn modelId="{0CD1BD32-B37E-454C-84CB-67CD3B9DD5BF}" type="presParOf" srcId="{3615B272-F081-4CC3-AA2F-32AA0F345599}" destId="{32B87016-FD80-4B3F-9918-ECDE3D371EBA}" srcOrd="1" destOrd="0" presId="urn:microsoft.com/office/officeart/2005/8/layout/radial2"/>
    <dgm:cxn modelId="{EF7695BF-EEFE-414E-86CE-1F2C0BE74684}" type="presParOf" srcId="{12AFB6AA-DDC7-4767-AF36-0A03C2480756}" destId="{707203E4-0DAF-4816-BF89-924022E289AD}" srcOrd="5" destOrd="0" presId="urn:microsoft.com/office/officeart/2005/8/layout/radial2"/>
    <dgm:cxn modelId="{10CE2D6B-AEA0-4469-BF83-37AF6FD77570}" type="presParOf" srcId="{12AFB6AA-DDC7-4767-AF36-0A03C2480756}" destId="{D3C81B73-2FD6-4070-9EC5-E90745DD1822}" srcOrd="6" destOrd="0" presId="urn:microsoft.com/office/officeart/2005/8/layout/radial2"/>
    <dgm:cxn modelId="{0579CE04-33D9-4ADF-8AB1-DF0C8A4B7AFB}" type="presParOf" srcId="{D3C81B73-2FD6-4070-9EC5-E90745DD1822}" destId="{6709BF87-C442-47CB-BF4B-C3345DD10012}" srcOrd="0" destOrd="0" presId="urn:microsoft.com/office/officeart/2005/8/layout/radial2"/>
    <dgm:cxn modelId="{4A8BB8D3-DF4E-4B7B-9C53-B68BD5E475CC}" type="presParOf" srcId="{D3C81B73-2FD6-4070-9EC5-E90745DD1822}" destId="{C2051EDA-CFB1-4DDB-A6B2-1DBA37E4F2E0}" srcOrd="1" destOrd="0" presId="urn:microsoft.com/office/officeart/2005/8/layout/radial2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680DFEE-7947-4F2E-874D-117A9F2223D4}" type="doc">
      <dgm:prSet loTypeId="urn:microsoft.com/office/officeart/2005/8/layout/radial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6DD2508C-204D-4E1D-8978-5150502D58BB}">
      <dgm:prSet phldrT="[文本]"/>
      <dgm:spPr/>
      <dgm:t>
        <a:bodyPr/>
        <a:lstStyle/>
        <a:p>
          <a:r>
            <a:rPr lang="zh-CN" altLang="en-US" b="1" dirty="0" smtClean="0"/>
            <a:t>权利</a:t>
          </a:r>
          <a:endParaRPr lang="zh-CN" altLang="en-US" b="1" dirty="0"/>
        </a:p>
      </dgm:t>
    </dgm:pt>
    <dgm:pt modelId="{5CF71A42-7C38-4511-B7A4-B378696698DC}" type="parTrans" cxnId="{C45CB85E-0931-4863-B17E-4918FC75D2A1}">
      <dgm:prSet/>
      <dgm:spPr/>
      <dgm:t>
        <a:bodyPr/>
        <a:lstStyle/>
        <a:p>
          <a:endParaRPr lang="zh-CN" altLang="en-US"/>
        </a:p>
      </dgm:t>
    </dgm:pt>
    <dgm:pt modelId="{C5C65112-C21B-4904-A5D4-75DA777ED827}" type="sibTrans" cxnId="{C45CB85E-0931-4863-B17E-4918FC75D2A1}">
      <dgm:prSet/>
      <dgm:spPr/>
      <dgm:t>
        <a:bodyPr/>
        <a:lstStyle/>
        <a:p>
          <a:endParaRPr lang="zh-CN" altLang="en-US"/>
        </a:p>
      </dgm:t>
    </dgm:pt>
    <dgm:pt modelId="{4E8A2917-9653-438C-8347-27D4856D2833}">
      <dgm:prSet phldrT="[文本]"/>
      <dgm:spPr/>
      <dgm:t>
        <a:bodyPr/>
        <a:lstStyle/>
        <a:p>
          <a:r>
            <a:rPr lang="zh-CN" altLang="en-US" b="1" dirty="0" smtClean="0"/>
            <a:t>义务</a:t>
          </a:r>
          <a:endParaRPr lang="zh-CN" altLang="en-US" b="1" dirty="0"/>
        </a:p>
      </dgm:t>
    </dgm:pt>
    <dgm:pt modelId="{C01C4132-74FA-4EE9-BE20-82DD209E8A6F}" type="parTrans" cxnId="{EF9C053C-48E9-4765-9026-A5EED3E68758}">
      <dgm:prSet/>
      <dgm:spPr/>
      <dgm:t>
        <a:bodyPr/>
        <a:lstStyle/>
        <a:p>
          <a:endParaRPr lang="zh-CN" altLang="en-US"/>
        </a:p>
      </dgm:t>
    </dgm:pt>
    <dgm:pt modelId="{B11974D3-CB01-4E3B-88F8-86A6DB468038}" type="sibTrans" cxnId="{EF9C053C-48E9-4765-9026-A5EED3E68758}">
      <dgm:prSet/>
      <dgm:spPr/>
      <dgm:t>
        <a:bodyPr/>
        <a:lstStyle/>
        <a:p>
          <a:endParaRPr lang="zh-CN" altLang="en-US"/>
        </a:p>
      </dgm:t>
    </dgm:pt>
    <dgm:pt modelId="{736DBE72-4BC0-45E5-8E63-418089FB6D08}">
      <dgm:prSet phldrT="[文本]"/>
      <dgm:spPr/>
      <dgm:t>
        <a:bodyPr/>
        <a:lstStyle/>
        <a:p>
          <a:r>
            <a:rPr lang="zh-CN" altLang="en-US" b="1" dirty="0" smtClean="0"/>
            <a:t>公平</a:t>
          </a:r>
          <a:endParaRPr lang="zh-CN" altLang="en-US" b="1" dirty="0"/>
        </a:p>
      </dgm:t>
    </dgm:pt>
    <dgm:pt modelId="{7B834935-F7CB-4106-9C82-212C8B390A4B}" type="parTrans" cxnId="{060A37BA-DB8C-44F8-813F-80CCFFABC026}">
      <dgm:prSet/>
      <dgm:spPr/>
      <dgm:t>
        <a:bodyPr/>
        <a:lstStyle/>
        <a:p>
          <a:endParaRPr lang="zh-CN" altLang="en-US"/>
        </a:p>
      </dgm:t>
    </dgm:pt>
    <dgm:pt modelId="{D34EFA97-0BDD-4C10-8700-A9C3E209EE0C}" type="sibTrans" cxnId="{060A37BA-DB8C-44F8-813F-80CCFFABC026}">
      <dgm:prSet/>
      <dgm:spPr/>
      <dgm:t>
        <a:bodyPr/>
        <a:lstStyle/>
        <a:p>
          <a:endParaRPr lang="zh-CN" altLang="en-US"/>
        </a:p>
      </dgm:t>
    </dgm:pt>
    <dgm:pt modelId="{1387228C-ED52-4687-B9D8-091094367043}">
      <dgm:prSet/>
      <dgm:spPr/>
      <dgm:t>
        <a:bodyPr/>
        <a:lstStyle/>
        <a:p>
          <a:r>
            <a:rPr lang="zh-CN" altLang="en-US" b="1" dirty="0" smtClean="0"/>
            <a:t>人民</a:t>
          </a:r>
          <a:r>
            <a:rPr lang="en-US" altLang="zh-CN" b="1" dirty="0" smtClean="0"/>
            <a:t>\</a:t>
          </a:r>
          <a:r>
            <a:rPr lang="zh-CN" altLang="en-US" b="1" dirty="0" smtClean="0"/>
            <a:t>公民</a:t>
          </a:r>
          <a:endParaRPr lang="zh-CN" altLang="en-US" b="1" dirty="0"/>
        </a:p>
      </dgm:t>
    </dgm:pt>
    <dgm:pt modelId="{41F86BC6-099B-4ED2-8C71-62A382882719}" type="parTrans" cxnId="{4DC1AA42-A184-4441-8929-3E94D820DDDC}">
      <dgm:prSet/>
      <dgm:spPr/>
      <dgm:t>
        <a:bodyPr/>
        <a:lstStyle/>
        <a:p>
          <a:endParaRPr lang="zh-CN" altLang="en-US"/>
        </a:p>
      </dgm:t>
    </dgm:pt>
    <dgm:pt modelId="{4D24E313-1936-4C2E-A50F-FDF56E332A94}" type="sibTrans" cxnId="{4DC1AA42-A184-4441-8929-3E94D820DDDC}">
      <dgm:prSet/>
      <dgm:spPr/>
      <dgm:t>
        <a:bodyPr/>
        <a:lstStyle/>
        <a:p>
          <a:endParaRPr lang="zh-CN" altLang="en-US"/>
        </a:p>
      </dgm:t>
    </dgm:pt>
    <dgm:pt modelId="{7CC39B75-1AA3-433E-9B94-E76BFBCADAFC}" type="pres">
      <dgm:prSet presAssocID="{D680DFEE-7947-4F2E-874D-117A9F2223D4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4436D36B-0C76-43E7-A2BB-4C50A4167EE5}" type="pres">
      <dgm:prSet presAssocID="{D680DFEE-7947-4F2E-874D-117A9F2223D4}" presName="cycle" presStyleCnt="0"/>
      <dgm:spPr/>
    </dgm:pt>
    <dgm:pt modelId="{CAF0F4EF-CB0C-49F2-B421-D636D33E048A}" type="pres">
      <dgm:prSet presAssocID="{D680DFEE-7947-4F2E-874D-117A9F2223D4}" presName="centerShape" presStyleCnt="0"/>
      <dgm:spPr/>
    </dgm:pt>
    <dgm:pt modelId="{555AFA82-CB8A-40F9-BCC1-378EA63893CC}" type="pres">
      <dgm:prSet presAssocID="{D680DFEE-7947-4F2E-874D-117A9F2223D4}" presName="connSite" presStyleLbl="node1" presStyleIdx="0" presStyleCnt="5"/>
      <dgm:spPr/>
    </dgm:pt>
    <dgm:pt modelId="{A76282B0-A308-49F3-9D85-36D7E16C7012}" type="pres">
      <dgm:prSet presAssocID="{D680DFEE-7947-4F2E-874D-117A9F2223D4}" presName="visible" presStyleLbl="node1" presStyleIdx="0" presStyleCnt="5" custScaleX="140330" custLinFactNeighborX="-75929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2717E77F-1C97-44FC-9866-963876CD5BE2}" type="pres">
      <dgm:prSet presAssocID="{41F86BC6-099B-4ED2-8C71-62A382882719}" presName="Name25" presStyleLbl="parChTrans1D1" presStyleIdx="0" presStyleCnt="4"/>
      <dgm:spPr/>
      <dgm:t>
        <a:bodyPr/>
        <a:lstStyle/>
        <a:p>
          <a:endParaRPr lang="zh-CN" altLang="en-US"/>
        </a:p>
      </dgm:t>
    </dgm:pt>
    <dgm:pt modelId="{356A314F-A5D1-421F-A29A-78AB11456310}" type="pres">
      <dgm:prSet presAssocID="{1387228C-ED52-4687-B9D8-091094367043}" presName="node" presStyleCnt="0"/>
      <dgm:spPr/>
    </dgm:pt>
    <dgm:pt modelId="{C2190F1B-357D-44DA-B39C-C533A736F4F7}" type="pres">
      <dgm:prSet presAssocID="{1387228C-ED52-4687-B9D8-091094367043}" presName="parentNode" presStyleLbl="node1" presStyleIdx="1" presStyleCnt="5" custScaleX="377647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8D7A47B-C386-47AE-8215-AC7BA9C5B2F0}" type="pres">
      <dgm:prSet presAssocID="{1387228C-ED52-4687-B9D8-091094367043}" presName="childNode" presStyleLbl="revTx" presStyleIdx="0" presStyleCnt="0">
        <dgm:presLayoutVars>
          <dgm:bulletEnabled val="1"/>
        </dgm:presLayoutVars>
      </dgm:prSet>
      <dgm:spPr/>
    </dgm:pt>
    <dgm:pt modelId="{50A1C6A6-F1C3-4115-9CEB-992811BD09A2}" type="pres">
      <dgm:prSet presAssocID="{5CF71A42-7C38-4511-B7A4-B378696698DC}" presName="Name25" presStyleLbl="parChTrans1D1" presStyleIdx="1" presStyleCnt="4"/>
      <dgm:spPr/>
      <dgm:t>
        <a:bodyPr/>
        <a:lstStyle/>
        <a:p>
          <a:endParaRPr lang="zh-CN" altLang="en-US"/>
        </a:p>
      </dgm:t>
    </dgm:pt>
    <dgm:pt modelId="{795082A9-D5D0-47EA-8D53-A2A84BD3ACF8}" type="pres">
      <dgm:prSet presAssocID="{6DD2508C-204D-4E1D-8978-5150502D58BB}" presName="node" presStyleCnt="0"/>
      <dgm:spPr/>
    </dgm:pt>
    <dgm:pt modelId="{1C13758F-2E19-40A3-B3F5-E3D681DB9DA4}" type="pres">
      <dgm:prSet presAssocID="{6DD2508C-204D-4E1D-8978-5150502D58BB}" presName="parentNode" presStyleLbl="node1" presStyleIdx="2" presStyleCnt="5" custScaleX="260663" custScaleY="11529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EE393DB-B3AC-4613-ABCC-124AD5E94EDE}" type="pres">
      <dgm:prSet presAssocID="{6DD2508C-204D-4E1D-8978-5150502D58BB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4A138F4-C5EF-4D83-B9EF-8E4CF028905A}" type="pres">
      <dgm:prSet presAssocID="{C01C4132-74FA-4EE9-BE20-82DD209E8A6F}" presName="Name25" presStyleLbl="parChTrans1D1" presStyleIdx="2" presStyleCnt="4"/>
      <dgm:spPr/>
      <dgm:t>
        <a:bodyPr/>
        <a:lstStyle/>
        <a:p>
          <a:endParaRPr lang="zh-CN" altLang="en-US"/>
        </a:p>
      </dgm:t>
    </dgm:pt>
    <dgm:pt modelId="{E393C594-E643-4757-9617-16011B293557}" type="pres">
      <dgm:prSet presAssocID="{4E8A2917-9653-438C-8347-27D4856D2833}" presName="node" presStyleCnt="0"/>
      <dgm:spPr/>
    </dgm:pt>
    <dgm:pt modelId="{4D09FB98-767A-43CC-BAF0-CD19E22768D1}" type="pres">
      <dgm:prSet presAssocID="{4E8A2917-9653-438C-8347-27D4856D2833}" presName="parentNode" presStyleLbl="node1" presStyleIdx="3" presStyleCnt="5" custScaleX="290645" custScaleY="104198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804659D-88DC-489C-A094-8995E53364AF}" type="pres">
      <dgm:prSet presAssocID="{4E8A2917-9653-438C-8347-27D4856D2833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76E37FE-68DC-48FF-A95E-9872D923B4B2}" type="pres">
      <dgm:prSet presAssocID="{7B834935-F7CB-4106-9C82-212C8B390A4B}" presName="Name25" presStyleLbl="parChTrans1D1" presStyleIdx="3" presStyleCnt="4"/>
      <dgm:spPr/>
      <dgm:t>
        <a:bodyPr/>
        <a:lstStyle/>
        <a:p>
          <a:endParaRPr lang="zh-CN" altLang="en-US"/>
        </a:p>
      </dgm:t>
    </dgm:pt>
    <dgm:pt modelId="{A05297C8-68C3-4F4E-89DB-94B973621C4C}" type="pres">
      <dgm:prSet presAssocID="{736DBE72-4BC0-45E5-8E63-418089FB6D08}" presName="node" presStyleCnt="0"/>
      <dgm:spPr/>
    </dgm:pt>
    <dgm:pt modelId="{94E7CE7E-A8BF-418B-8B8F-B7743EE8710F}" type="pres">
      <dgm:prSet presAssocID="{736DBE72-4BC0-45E5-8E63-418089FB6D08}" presName="parentNode" presStyleLbl="node1" presStyleIdx="4" presStyleCnt="5" custScaleX="336029" custLinFactNeighborX="28862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C25F6CA-915F-4692-A703-EFC341422F49}" type="pres">
      <dgm:prSet presAssocID="{736DBE72-4BC0-45E5-8E63-418089FB6D08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C45CB85E-0931-4863-B17E-4918FC75D2A1}" srcId="{D680DFEE-7947-4F2E-874D-117A9F2223D4}" destId="{6DD2508C-204D-4E1D-8978-5150502D58BB}" srcOrd="1" destOrd="0" parTransId="{5CF71A42-7C38-4511-B7A4-B378696698DC}" sibTransId="{C5C65112-C21B-4904-A5D4-75DA777ED827}"/>
    <dgm:cxn modelId="{C0C8F237-F840-434F-9866-7331D6CECA15}" type="presOf" srcId="{41F86BC6-099B-4ED2-8C71-62A382882719}" destId="{2717E77F-1C97-44FC-9866-963876CD5BE2}" srcOrd="0" destOrd="0" presId="urn:microsoft.com/office/officeart/2005/8/layout/radial2"/>
    <dgm:cxn modelId="{15C9ED23-7DCA-4142-B51E-1B87EDAC002E}" type="presOf" srcId="{C01C4132-74FA-4EE9-BE20-82DD209E8A6F}" destId="{64A138F4-C5EF-4D83-B9EF-8E4CF028905A}" srcOrd="0" destOrd="0" presId="urn:microsoft.com/office/officeart/2005/8/layout/radial2"/>
    <dgm:cxn modelId="{329D2E14-2DC7-4FCB-A789-0965B9C70FD1}" type="presOf" srcId="{D680DFEE-7947-4F2E-874D-117A9F2223D4}" destId="{7CC39B75-1AA3-433E-9B94-E76BFBCADAFC}" srcOrd="0" destOrd="0" presId="urn:microsoft.com/office/officeart/2005/8/layout/radial2"/>
    <dgm:cxn modelId="{6D4374CD-E123-4758-9E53-8559DCD91FCA}" type="presOf" srcId="{6DD2508C-204D-4E1D-8978-5150502D58BB}" destId="{1C13758F-2E19-40A3-B3F5-E3D681DB9DA4}" srcOrd="0" destOrd="0" presId="urn:microsoft.com/office/officeart/2005/8/layout/radial2"/>
    <dgm:cxn modelId="{1F095BA4-3D2F-4542-A84E-9A0E9D2643D5}" type="presOf" srcId="{4E8A2917-9653-438C-8347-27D4856D2833}" destId="{4D09FB98-767A-43CC-BAF0-CD19E22768D1}" srcOrd="0" destOrd="0" presId="urn:microsoft.com/office/officeart/2005/8/layout/radial2"/>
    <dgm:cxn modelId="{7F59F362-E4EC-4ACD-A17F-D1397E2A7FEC}" type="presOf" srcId="{7B834935-F7CB-4106-9C82-212C8B390A4B}" destId="{976E37FE-68DC-48FF-A95E-9872D923B4B2}" srcOrd="0" destOrd="0" presId="urn:microsoft.com/office/officeart/2005/8/layout/radial2"/>
    <dgm:cxn modelId="{EF9C053C-48E9-4765-9026-A5EED3E68758}" srcId="{D680DFEE-7947-4F2E-874D-117A9F2223D4}" destId="{4E8A2917-9653-438C-8347-27D4856D2833}" srcOrd="2" destOrd="0" parTransId="{C01C4132-74FA-4EE9-BE20-82DD209E8A6F}" sibTransId="{B11974D3-CB01-4E3B-88F8-86A6DB468038}"/>
    <dgm:cxn modelId="{FFB516AD-36B6-4766-AF9D-7CCC8DBDFD70}" type="presOf" srcId="{5CF71A42-7C38-4511-B7A4-B378696698DC}" destId="{50A1C6A6-F1C3-4115-9CEB-992811BD09A2}" srcOrd="0" destOrd="0" presId="urn:microsoft.com/office/officeart/2005/8/layout/radial2"/>
    <dgm:cxn modelId="{1BB5AF4F-2F0A-4E13-BFBD-690F39C24D30}" type="presOf" srcId="{1387228C-ED52-4687-B9D8-091094367043}" destId="{C2190F1B-357D-44DA-B39C-C533A736F4F7}" srcOrd="0" destOrd="0" presId="urn:microsoft.com/office/officeart/2005/8/layout/radial2"/>
    <dgm:cxn modelId="{060A37BA-DB8C-44F8-813F-80CCFFABC026}" srcId="{D680DFEE-7947-4F2E-874D-117A9F2223D4}" destId="{736DBE72-4BC0-45E5-8E63-418089FB6D08}" srcOrd="3" destOrd="0" parTransId="{7B834935-F7CB-4106-9C82-212C8B390A4B}" sibTransId="{D34EFA97-0BDD-4C10-8700-A9C3E209EE0C}"/>
    <dgm:cxn modelId="{266F7451-D806-4699-93E4-2BAB34C5817A}" type="presOf" srcId="{736DBE72-4BC0-45E5-8E63-418089FB6D08}" destId="{94E7CE7E-A8BF-418B-8B8F-B7743EE8710F}" srcOrd="0" destOrd="0" presId="urn:microsoft.com/office/officeart/2005/8/layout/radial2"/>
    <dgm:cxn modelId="{4DC1AA42-A184-4441-8929-3E94D820DDDC}" srcId="{D680DFEE-7947-4F2E-874D-117A9F2223D4}" destId="{1387228C-ED52-4687-B9D8-091094367043}" srcOrd="0" destOrd="0" parTransId="{41F86BC6-099B-4ED2-8C71-62A382882719}" sibTransId="{4D24E313-1936-4C2E-A50F-FDF56E332A94}"/>
    <dgm:cxn modelId="{FB026089-F6EC-49B1-B2F9-0E6EE4895857}" type="presParOf" srcId="{7CC39B75-1AA3-433E-9B94-E76BFBCADAFC}" destId="{4436D36B-0C76-43E7-A2BB-4C50A4167EE5}" srcOrd="0" destOrd="0" presId="urn:microsoft.com/office/officeart/2005/8/layout/radial2"/>
    <dgm:cxn modelId="{ECE33BC8-F507-428D-AB0D-CB9F41E6FBFA}" type="presParOf" srcId="{4436D36B-0C76-43E7-A2BB-4C50A4167EE5}" destId="{CAF0F4EF-CB0C-49F2-B421-D636D33E048A}" srcOrd="0" destOrd="0" presId="urn:microsoft.com/office/officeart/2005/8/layout/radial2"/>
    <dgm:cxn modelId="{0B17046A-013C-4489-9453-B8DE306332D7}" type="presParOf" srcId="{CAF0F4EF-CB0C-49F2-B421-D636D33E048A}" destId="{555AFA82-CB8A-40F9-BCC1-378EA63893CC}" srcOrd="0" destOrd="0" presId="urn:microsoft.com/office/officeart/2005/8/layout/radial2"/>
    <dgm:cxn modelId="{6462D3DC-EE98-42D4-8CEA-156987C57C4B}" type="presParOf" srcId="{CAF0F4EF-CB0C-49F2-B421-D636D33E048A}" destId="{A76282B0-A308-49F3-9D85-36D7E16C7012}" srcOrd="1" destOrd="0" presId="urn:microsoft.com/office/officeart/2005/8/layout/radial2"/>
    <dgm:cxn modelId="{BFE9125C-313A-47AB-8238-FD9D40D0134E}" type="presParOf" srcId="{4436D36B-0C76-43E7-A2BB-4C50A4167EE5}" destId="{2717E77F-1C97-44FC-9866-963876CD5BE2}" srcOrd="1" destOrd="0" presId="urn:microsoft.com/office/officeart/2005/8/layout/radial2"/>
    <dgm:cxn modelId="{7497D873-9ABA-4091-9328-23580555BEAE}" type="presParOf" srcId="{4436D36B-0C76-43E7-A2BB-4C50A4167EE5}" destId="{356A314F-A5D1-421F-A29A-78AB11456310}" srcOrd="2" destOrd="0" presId="urn:microsoft.com/office/officeart/2005/8/layout/radial2"/>
    <dgm:cxn modelId="{05ED0900-56CE-4805-B507-C410F28614EF}" type="presParOf" srcId="{356A314F-A5D1-421F-A29A-78AB11456310}" destId="{C2190F1B-357D-44DA-B39C-C533A736F4F7}" srcOrd="0" destOrd="0" presId="urn:microsoft.com/office/officeart/2005/8/layout/radial2"/>
    <dgm:cxn modelId="{ECC9DFC0-9289-4C84-A13F-3DBA54AEDA05}" type="presParOf" srcId="{356A314F-A5D1-421F-A29A-78AB11456310}" destId="{88D7A47B-C386-47AE-8215-AC7BA9C5B2F0}" srcOrd="1" destOrd="0" presId="urn:microsoft.com/office/officeart/2005/8/layout/radial2"/>
    <dgm:cxn modelId="{04656778-5705-4AFA-BE28-79E72254C888}" type="presParOf" srcId="{4436D36B-0C76-43E7-A2BB-4C50A4167EE5}" destId="{50A1C6A6-F1C3-4115-9CEB-992811BD09A2}" srcOrd="3" destOrd="0" presId="urn:microsoft.com/office/officeart/2005/8/layout/radial2"/>
    <dgm:cxn modelId="{3BF30EB2-6DB6-4E8C-9D03-A91DFE5B2748}" type="presParOf" srcId="{4436D36B-0C76-43E7-A2BB-4C50A4167EE5}" destId="{795082A9-D5D0-47EA-8D53-A2A84BD3ACF8}" srcOrd="4" destOrd="0" presId="urn:microsoft.com/office/officeart/2005/8/layout/radial2"/>
    <dgm:cxn modelId="{1AB9DF20-18FA-4B50-A3BF-6BDDF99E0339}" type="presParOf" srcId="{795082A9-D5D0-47EA-8D53-A2A84BD3ACF8}" destId="{1C13758F-2E19-40A3-B3F5-E3D681DB9DA4}" srcOrd="0" destOrd="0" presId="urn:microsoft.com/office/officeart/2005/8/layout/radial2"/>
    <dgm:cxn modelId="{50DC2973-DCDF-463C-90BD-CB7D096986E5}" type="presParOf" srcId="{795082A9-D5D0-47EA-8D53-A2A84BD3ACF8}" destId="{6EE393DB-B3AC-4613-ABCC-124AD5E94EDE}" srcOrd="1" destOrd="0" presId="urn:microsoft.com/office/officeart/2005/8/layout/radial2"/>
    <dgm:cxn modelId="{AF5445CF-0FDF-45E5-93B4-1200844F907A}" type="presParOf" srcId="{4436D36B-0C76-43E7-A2BB-4C50A4167EE5}" destId="{64A138F4-C5EF-4D83-B9EF-8E4CF028905A}" srcOrd="5" destOrd="0" presId="urn:microsoft.com/office/officeart/2005/8/layout/radial2"/>
    <dgm:cxn modelId="{A167D8AF-E6AC-4A0A-92B7-592414722FC0}" type="presParOf" srcId="{4436D36B-0C76-43E7-A2BB-4C50A4167EE5}" destId="{E393C594-E643-4757-9617-16011B293557}" srcOrd="6" destOrd="0" presId="urn:microsoft.com/office/officeart/2005/8/layout/radial2"/>
    <dgm:cxn modelId="{1E5B38BC-0F24-433B-A4CF-8ADE46ADE758}" type="presParOf" srcId="{E393C594-E643-4757-9617-16011B293557}" destId="{4D09FB98-767A-43CC-BAF0-CD19E22768D1}" srcOrd="0" destOrd="0" presId="urn:microsoft.com/office/officeart/2005/8/layout/radial2"/>
    <dgm:cxn modelId="{986C98C0-3EC8-4B80-B29C-14FE5F9798DF}" type="presParOf" srcId="{E393C594-E643-4757-9617-16011B293557}" destId="{9804659D-88DC-489C-A094-8995E53364AF}" srcOrd="1" destOrd="0" presId="urn:microsoft.com/office/officeart/2005/8/layout/radial2"/>
    <dgm:cxn modelId="{D5F75A66-A2BF-4893-840C-3C63D1733B34}" type="presParOf" srcId="{4436D36B-0C76-43E7-A2BB-4C50A4167EE5}" destId="{976E37FE-68DC-48FF-A95E-9872D923B4B2}" srcOrd="7" destOrd="0" presId="urn:microsoft.com/office/officeart/2005/8/layout/radial2"/>
    <dgm:cxn modelId="{08B5488D-2F73-43F5-B64A-5D94EAF9262D}" type="presParOf" srcId="{4436D36B-0C76-43E7-A2BB-4C50A4167EE5}" destId="{A05297C8-68C3-4F4E-89DB-94B973621C4C}" srcOrd="8" destOrd="0" presId="urn:microsoft.com/office/officeart/2005/8/layout/radial2"/>
    <dgm:cxn modelId="{E5A3E1D1-9EC0-47AB-854A-F4F10BB47008}" type="presParOf" srcId="{A05297C8-68C3-4F4E-89DB-94B973621C4C}" destId="{94E7CE7E-A8BF-418B-8B8F-B7743EE8710F}" srcOrd="0" destOrd="0" presId="urn:microsoft.com/office/officeart/2005/8/layout/radial2"/>
    <dgm:cxn modelId="{D7368664-4D9D-485F-8107-745C93BE2DD3}" type="presParOf" srcId="{A05297C8-68C3-4F4E-89DB-94B973621C4C}" destId="{2C25F6CA-915F-4692-A703-EFC341422F49}" srcOrd="1" destOrd="0" presId="urn:microsoft.com/office/officeart/2005/8/layout/radial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2015/3/25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2015/3/25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2015/3/25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2015/3/25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2015/3/25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2015/3/25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2015/3/25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13" Type="http://schemas.openxmlformats.org/officeDocument/2006/relationships/diagramColors" Target="../diagrams/colors3.xml"/><Relationship Id="rId3" Type="http://schemas.openxmlformats.org/officeDocument/2006/relationships/diagramLayout" Target="../diagrams/layout1.xml"/><Relationship Id="rId7" Type="http://schemas.openxmlformats.org/officeDocument/2006/relationships/diagramLayout" Target="../diagrams/layout2.xml"/><Relationship Id="rId12" Type="http://schemas.openxmlformats.org/officeDocument/2006/relationships/diagramQuickStyle" Target="../diagrams/quickStyle3.xml"/><Relationship Id="rId17" Type="http://schemas.openxmlformats.org/officeDocument/2006/relationships/diagramColors" Target="../diagrams/colors4.xml"/><Relationship Id="rId2" Type="http://schemas.openxmlformats.org/officeDocument/2006/relationships/diagramData" Target="../diagrams/data1.xml"/><Relationship Id="rId16" Type="http://schemas.openxmlformats.org/officeDocument/2006/relationships/diagramQuickStyle" Target="../diagrams/quickStyle4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2.xml"/><Relationship Id="rId11" Type="http://schemas.openxmlformats.org/officeDocument/2006/relationships/diagramLayout" Target="../diagrams/layout3.xml"/><Relationship Id="rId5" Type="http://schemas.openxmlformats.org/officeDocument/2006/relationships/diagramColors" Target="../diagrams/colors1.xml"/><Relationship Id="rId15" Type="http://schemas.openxmlformats.org/officeDocument/2006/relationships/diagramLayout" Target="../diagrams/layout4.xml"/><Relationship Id="rId10" Type="http://schemas.openxmlformats.org/officeDocument/2006/relationships/diagramData" Target="../diagrams/data3.xml"/><Relationship Id="rId4" Type="http://schemas.openxmlformats.org/officeDocument/2006/relationships/diagramQuickStyle" Target="../diagrams/quickStyle1.xml"/><Relationship Id="rId9" Type="http://schemas.openxmlformats.org/officeDocument/2006/relationships/diagramColors" Target="../diagrams/colors2.xml"/><Relationship Id="rId14" Type="http://schemas.openxmlformats.org/officeDocument/2006/relationships/diagramData" Target="../diagrams/data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15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14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43042" y="2506800"/>
            <a:ext cx="65008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latin typeface="华文琥珀" pitchFamily="2" charset="-122"/>
                <a:ea typeface="华文琥珀" pitchFamily="2" charset="-122"/>
              </a:rPr>
              <a:t>初一初二问答复习指导</a:t>
            </a:r>
            <a:endParaRPr lang="zh-CN" altLang="en-US" sz="4400" b="1" dirty="0">
              <a:latin typeface="华文琥珀" pitchFamily="2" charset="-122"/>
              <a:ea typeface="华文琥珀" pitchFamily="2" charset="-122"/>
            </a:endParaRPr>
          </a:p>
        </p:txBody>
      </p:sp>
      <p:pic>
        <p:nvPicPr>
          <p:cNvPr id="3" name="图片 2" descr="Penguin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1736" y="4000504"/>
            <a:ext cx="3809993" cy="19288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图示 3"/>
          <p:cNvGraphicFramePr/>
          <p:nvPr/>
        </p:nvGraphicFramePr>
        <p:xfrm>
          <a:off x="642910" y="571480"/>
          <a:ext cx="4714908" cy="29210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图示 6"/>
          <p:cNvGraphicFramePr/>
          <p:nvPr/>
        </p:nvGraphicFramePr>
        <p:xfrm>
          <a:off x="5072066" y="803260"/>
          <a:ext cx="3857652" cy="2768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aphicFrame>
        <p:nvGraphicFramePr>
          <p:cNvPr id="8" name="图示 7"/>
          <p:cNvGraphicFramePr/>
          <p:nvPr/>
        </p:nvGraphicFramePr>
        <p:xfrm>
          <a:off x="928662" y="3429000"/>
          <a:ext cx="4429156" cy="29210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graphicFrame>
        <p:nvGraphicFramePr>
          <p:cNvPr id="13" name="图示 12"/>
          <p:cNvGraphicFramePr/>
          <p:nvPr/>
        </p:nvGraphicFramePr>
        <p:xfrm>
          <a:off x="5214942" y="3929066"/>
          <a:ext cx="5000660" cy="27146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0100" y="428604"/>
            <a:ext cx="76438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如何做好选择题？</a:t>
            </a:r>
            <a:r>
              <a:rPr lang="zh-CN" altLang="en-US" sz="28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（参考</a:t>
            </a:r>
            <a:r>
              <a:rPr lang="en-US" altLang="zh-CN" sz="28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28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集结号</a:t>
            </a:r>
            <a:r>
              <a:rPr lang="en-US" altLang="zh-CN" sz="28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》p93</a:t>
            </a:r>
            <a:r>
              <a:rPr lang="zh-CN" altLang="en-US" sz="28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）</a:t>
            </a:r>
            <a:endParaRPr lang="zh-CN" altLang="en-US" sz="2800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034" y="4046529"/>
            <a:ext cx="81439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4.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排除法：</a:t>
            </a:r>
            <a:r>
              <a:rPr lang="zh-CN" altLang="en-US" sz="2800" b="1" dirty="0" smtClean="0"/>
              <a:t>找错误的选项，或选项观点正确但不符合题意的要分辨出来。</a:t>
            </a:r>
            <a:endParaRPr lang="zh-CN" altLang="en-US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00034" y="5044401"/>
            <a:ext cx="778674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5.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漫画数据题：</a:t>
            </a:r>
            <a:r>
              <a:rPr lang="zh-CN" altLang="en-US" sz="2800" b="1" dirty="0" smtClean="0"/>
              <a:t>要认真观察漫画或数据信息及所蕴含的道理。如果不懂，可回到题目上分析，看选项与漫画数据是否一致。</a:t>
            </a:r>
            <a:endParaRPr lang="zh-CN" altLang="en-US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00034" y="40719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500035" y="2403455"/>
            <a:ext cx="807249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2.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多读题干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:</a:t>
            </a:r>
            <a:r>
              <a:rPr lang="zh-CN" altLang="en-US" sz="2800" b="1" dirty="0" smtClean="0"/>
              <a:t>拿不准的选项应该将题干和题支连起来多读几遍</a:t>
            </a:r>
            <a:r>
              <a:rPr lang="en-US" altLang="zh-CN" sz="2800" b="1" dirty="0" smtClean="0"/>
              <a:t>,</a:t>
            </a:r>
            <a:r>
              <a:rPr lang="zh-CN" altLang="en-US" sz="2800" b="1" dirty="0" smtClean="0"/>
              <a:t>看是否通顺合理</a:t>
            </a:r>
            <a:r>
              <a:rPr lang="en-US" altLang="zh-CN" sz="2800" b="1" dirty="0" smtClean="0"/>
              <a:t>,</a:t>
            </a:r>
            <a:r>
              <a:rPr lang="zh-CN" altLang="en-US" sz="2800" b="1" dirty="0" smtClean="0"/>
              <a:t>以防材料干扰</a:t>
            </a:r>
            <a:r>
              <a:rPr lang="en-US" altLang="zh-CN" sz="2800" b="1" dirty="0" smtClean="0"/>
              <a:t>.</a:t>
            </a:r>
            <a:endParaRPr lang="zh-CN" altLang="en-US" sz="2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00034" y="3405846"/>
            <a:ext cx="77251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3.</a:t>
            </a:r>
            <a:r>
              <a:rPr lang="zh-CN" altLang="en-US" sz="2800" dirty="0" smtClean="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抓关键词</a:t>
            </a:r>
            <a:r>
              <a:rPr lang="en-US" altLang="zh-CN" sz="2800" dirty="0" smtClean="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:</a:t>
            </a:r>
            <a:r>
              <a:rPr lang="zh-CN" altLang="en-US" sz="2800" b="1" dirty="0" smtClean="0">
                <a:latin typeface="+mn-ea"/>
              </a:rPr>
              <a:t>题干和题支的关键词都要特别重视</a:t>
            </a:r>
            <a:r>
              <a:rPr lang="en-US" altLang="zh-CN" sz="2800" b="1" dirty="0" smtClean="0">
                <a:latin typeface="+mn-ea"/>
              </a:rPr>
              <a:t>.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0034" y="1857364"/>
            <a:ext cx="76626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1.</a:t>
            </a:r>
            <a:r>
              <a:rPr lang="zh-CN" altLang="en-US" sz="2800" dirty="0" smtClean="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熟记书本</a:t>
            </a:r>
            <a:r>
              <a:rPr lang="en-US" altLang="zh-CN" sz="2800" dirty="0" smtClean="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:</a:t>
            </a:r>
            <a:r>
              <a:rPr lang="zh-CN" altLang="en-US" sz="2800" dirty="0" smtClean="0">
                <a:latin typeface="+mj-ea"/>
                <a:ea typeface="+mj-ea"/>
              </a:rPr>
              <a:t>重点牢记</a:t>
            </a:r>
            <a:r>
              <a:rPr lang="en-US" altLang="zh-CN" sz="2800" dirty="0" smtClean="0">
                <a:latin typeface="+mj-ea"/>
                <a:ea typeface="+mj-ea"/>
              </a:rPr>
              <a:t>,</a:t>
            </a:r>
            <a:r>
              <a:rPr lang="zh-CN" altLang="en-US" sz="2800" dirty="0" smtClean="0">
                <a:latin typeface="+mj-ea"/>
                <a:ea typeface="+mj-ea"/>
              </a:rPr>
              <a:t>难点理解</a:t>
            </a:r>
            <a:r>
              <a:rPr lang="en-US" altLang="zh-CN" sz="2800" dirty="0" smtClean="0">
                <a:latin typeface="+mj-ea"/>
                <a:ea typeface="+mj-ea"/>
              </a:rPr>
              <a:t>,</a:t>
            </a:r>
            <a:r>
              <a:rPr lang="zh-CN" altLang="en-US" sz="2800" dirty="0" smtClean="0">
                <a:latin typeface="+mj-ea"/>
                <a:ea typeface="+mj-ea"/>
              </a:rPr>
              <a:t>把握知识结构</a:t>
            </a:r>
            <a:r>
              <a:rPr lang="en-US" altLang="zh-CN" sz="2800" dirty="0" smtClean="0">
                <a:latin typeface="+mj-ea"/>
                <a:ea typeface="+mj-ea"/>
              </a:rPr>
              <a:t>.</a:t>
            </a:r>
            <a:endParaRPr lang="zh-CN" altLang="en-US" sz="2800" b="1" dirty="0">
              <a:latin typeface="+mj-ea"/>
              <a:ea typeface="+mj-ea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0" y="1285860"/>
            <a:ext cx="9144000" cy="28575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282" y="762073"/>
            <a:ext cx="871543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      </a:t>
            </a:r>
            <a:r>
              <a:rPr lang="en-US" altLang="zh-CN" sz="2400" b="1" dirty="0" smtClean="0">
                <a:solidFill>
                  <a:srgbClr val="C00000"/>
                </a:solidFill>
              </a:rPr>
              <a:t>《</a:t>
            </a:r>
            <a:r>
              <a:rPr lang="zh-CN" altLang="en-US" sz="2400" b="1" dirty="0" smtClean="0">
                <a:solidFill>
                  <a:srgbClr val="C00000"/>
                </a:solidFill>
              </a:rPr>
              <a:t>集结号</a:t>
            </a:r>
            <a:r>
              <a:rPr lang="en-US" altLang="zh-CN" sz="2400" b="1" dirty="0" smtClean="0">
                <a:solidFill>
                  <a:srgbClr val="C00000"/>
                </a:solidFill>
              </a:rPr>
              <a:t>》p17</a:t>
            </a:r>
            <a:r>
              <a:rPr lang="zh-CN" altLang="en-US" sz="2400" b="1" dirty="0" smtClean="0">
                <a:solidFill>
                  <a:srgbClr val="C00000"/>
                </a:solidFill>
              </a:rPr>
              <a:t>第</a:t>
            </a:r>
            <a:r>
              <a:rPr lang="en-US" altLang="zh-CN" sz="2400" b="1" dirty="0" smtClean="0">
                <a:solidFill>
                  <a:srgbClr val="C00000"/>
                </a:solidFill>
              </a:rPr>
              <a:t>4</a:t>
            </a:r>
            <a:r>
              <a:rPr lang="zh-CN" altLang="en-US" sz="2400" b="1" dirty="0" smtClean="0">
                <a:solidFill>
                  <a:srgbClr val="C00000"/>
                </a:solidFill>
              </a:rPr>
              <a:t>题</a:t>
            </a:r>
            <a:endParaRPr lang="en-US" altLang="zh-CN" sz="2400" b="1" dirty="0" smtClean="0">
              <a:solidFill>
                <a:srgbClr val="C00000"/>
              </a:solidFill>
            </a:endParaRPr>
          </a:p>
          <a:p>
            <a:r>
              <a:rPr lang="zh-CN" altLang="en-US" sz="2400" dirty="0" smtClean="0"/>
              <a:t>        最高人民检察院</a:t>
            </a:r>
            <a:r>
              <a:rPr lang="en-US" altLang="zh-CN" sz="2400" dirty="0" smtClean="0"/>
              <a:t>2014</a:t>
            </a:r>
            <a:r>
              <a:rPr lang="zh-CN" altLang="en-US" sz="2400" dirty="0" smtClean="0"/>
              <a:t>年 </a:t>
            </a:r>
            <a:r>
              <a:rPr lang="en-US" altLang="zh-CN" sz="2400" dirty="0" smtClean="0"/>
              <a:t>1</a:t>
            </a:r>
            <a:r>
              <a:rPr lang="zh-CN" altLang="en-US" sz="2400" dirty="0" smtClean="0"/>
              <a:t>月</a:t>
            </a:r>
            <a:r>
              <a:rPr lang="en-US" altLang="zh-CN" sz="2400" dirty="0" smtClean="0"/>
              <a:t>6</a:t>
            </a:r>
            <a:r>
              <a:rPr lang="zh-CN" altLang="en-US" sz="2400" dirty="0" smtClean="0"/>
              <a:t>日发布修订后的</a:t>
            </a:r>
            <a:r>
              <a:rPr lang="en-US" altLang="zh-CN" sz="2400" dirty="0" smtClean="0"/>
              <a:t>《</a:t>
            </a:r>
            <a:r>
              <a:rPr lang="zh-CN" altLang="en-US" sz="2400" dirty="0" smtClean="0"/>
              <a:t>人民检察院办理未成年人刑事案件的规定</a:t>
            </a:r>
            <a:r>
              <a:rPr lang="en-US" altLang="zh-CN" sz="2400" dirty="0" smtClean="0"/>
              <a:t>》</a:t>
            </a:r>
            <a:r>
              <a:rPr lang="zh-CN" altLang="en-US" sz="2400" dirty="0" smtClean="0"/>
              <a:t>。该 </a:t>
            </a:r>
            <a:r>
              <a:rPr lang="en-US" altLang="zh-CN" sz="2400" dirty="0" smtClean="0"/>
              <a:t>《</a:t>
            </a:r>
            <a:r>
              <a:rPr lang="zh-CN" altLang="en-US" sz="2400" dirty="0" smtClean="0"/>
              <a:t>规定</a:t>
            </a:r>
            <a:r>
              <a:rPr lang="en-US" altLang="zh-CN" sz="2400" dirty="0" smtClean="0"/>
              <a:t>》</a:t>
            </a:r>
            <a:r>
              <a:rPr lang="zh-CN" altLang="en-US" sz="2400" dirty="0" smtClean="0"/>
              <a:t>要求，人民检察院办理未成年人刑事案件，开展社会调查应当尊重和保护未成年人名誉，避免 向不知情人员泄密未成年犯罪嫌疑人的涉罪信息。这样的规定（         ）</a:t>
            </a:r>
            <a:endParaRPr lang="en-US" altLang="zh-CN" sz="2400" dirty="0" smtClean="0"/>
          </a:p>
          <a:p>
            <a:r>
              <a:rPr lang="zh-CN" altLang="en-US" sz="2400" dirty="0" smtClean="0"/>
              <a:t> ①体现对 未成年人的司法保护。   </a:t>
            </a:r>
            <a:endParaRPr lang="en-US" altLang="zh-CN" sz="2400" dirty="0" smtClean="0"/>
          </a:p>
          <a:p>
            <a:r>
              <a:rPr lang="zh-CN" altLang="en-US" sz="2400" dirty="0" smtClean="0"/>
              <a:t> ②有助于避免未成年人的其他合法权益受到侵害。</a:t>
            </a:r>
            <a:endParaRPr lang="en-US" altLang="zh-CN" sz="2400" dirty="0" smtClean="0"/>
          </a:p>
          <a:p>
            <a:r>
              <a:rPr lang="zh-CN" altLang="en-US" sz="2400" dirty="0" smtClean="0"/>
              <a:t> ③能够有效预防和制止未成年人犯罪现象的再次发生。   </a:t>
            </a:r>
            <a:endParaRPr lang="en-US" altLang="zh-CN" sz="2400" dirty="0" smtClean="0"/>
          </a:p>
          <a:p>
            <a:r>
              <a:rPr lang="zh-CN" altLang="en-US" sz="2400" dirty="0" smtClean="0"/>
              <a:t> ④为保障 未成年人的合法权益 提供了有利的物质保障 。</a:t>
            </a:r>
            <a:endParaRPr lang="en-US" altLang="zh-CN" sz="2400" dirty="0" smtClean="0"/>
          </a:p>
          <a:p>
            <a:endParaRPr lang="en-US" altLang="zh-CN" sz="2400" dirty="0" smtClean="0"/>
          </a:p>
          <a:p>
            <a:r>
              <a:rPr lang="zh-CN" altLang="en-US" sz="2400" dirty="0" smtClean="0"/>
              <a:t> </a:t>
            </a:r>
            <a:r>
              <a:rPr lang="en-US" altLang="zh-CN" sz="2400" dirty="0" smtClean="0"/>
              <a:t>A. ① ②     B. ② ④    C. ② ③     D.  ③ ④ </a:t>
            </a:r>
            <a:endParaRPr lang="zh-CN" alt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2857488" y="2558473"/>
            <a:ext cx="7858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rgbClr val="C00000"/>
                </a:solidFill>
              </a:rPr>
              <a:t>A</a:t>
            </a:r>
            <a:endParaRPr lang="zh-CN" altLang="en-US" sz="32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357166"/>
            <a:ext cx="871543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      </a:t>
            </a:r>
            <a:r>
              <a:rPr lang="en-US" altLang="zh-CN" sz="2400" b="1" dirty="0" smtClean="0">
                <a:solidFill>
                  <a:srgbClr val="C00000"/>
                </a:solidFill>
              </a:rPr>
              <a:t>《</a:t>
            </a:r>
            <a:r>
              <a:rPr lang="zh-CN" altLang="en-US" sz="2400" b="1" dirty="0" smtClean="0">
                <a:solidFill>
                  <a:srgbClr val="C00000"/>
                </a:solidFill>
              </a:rPr>
              <a:t>集结号</a:t>
            </a:r>
            <a:r>
              <a:rPr lang="en-US" altLang="zh-CN" sz="2400" b="1" dirty="0" smtClean="0">
                <a:solidFill>
                  <a:srgbClr val="C00000"/>
                </a:solidFill>
              </a:rPr>
              <a:t>》p17</a:t>
            </a:r>
            <a:r>
              <a:rPr lang="zh-CN" altLang="en-US" sz="2400" b="1" dirty="0" smtClean="0">
                <a:solidFill>
                  <a:srgbClr val="C00000"/>
                </a:solidFill>
              </a:rPr>
              <a:t>第</a:t>
            </a:r>
            <a:r>
              <a:rPr lang="en-US" altLang="zh-CN" sz="2400" b="1" dirty="0" smtClean="0">
                <a:solidFill>
                  <a:srgbClr val="C00000"/>
                </a:solidFill>
              </a:rPr>
              <a:t>5</a:t>
            </a:r>
            <a:r>
              <a:rPr lang="zh-CN" altLang="en-US" sz="2400" b="1" dirty="0" smtClean="0">
                <a:solidFill>
                  <a:srgbClr val="C00000"/>
                </a:solidFill>
              </a:rPr>
              <a:t>题</a:t>
            </a:r>
            <a:endParaRPr lang="en-US" altLang="zh-CN" sz="2400" b="1" dirty="0" smtClean="0">
              <a:solidFill>
                <a:srgbClr val="C00000"/>
              </a:solidFill>
            </a:endParaRPr>
          </a:p>
          <a:p>
            <a:r>
              <a:rPr lang="zh-CN" altLang="en-US" sz="2400" dirty="0" smtClean="0"/>
              <a:t>         </a:t>
            </a:r>
            <a:r>
              <a:rPr lang="en-US" altLang="zh-CN" sz="2400" dirty="0" smtClean="0"/>
              <a:t>2014</a:t>
            </a:r>
            <a:r>
              <a:rPr lang="zh-CN" altLang="en-US" sz="2400" dirty="0" smtClean="0"/>
              <a:t>年</a:t>
            </a:r>
            <a:r>
              <a:rPr lang="en-US" altLang="zh-CN" sz="2400" dirty="0" smtClean="0"/>
              <a:t>4</a:t>
            </a:r>
            <a:r>
              <a:rPr lang="zh-CN" altLang="en-US" sz="2400" dirty="0" smtClean="0"/>
              <a:t>月，某市教育局下发了</a:t>
            </a:r>
            <a:r>
              <a:rPr lang="en-US" altLang="zh-CN" sz="2400" dirty="0" smtClean="0"/>
              <a:t>《</a:t>
            </a:r>
            <a:r>
              <a:rPr lang="zh-CN" altLang="en-US" sz="2400" dirty="0" smtClean="0"/>
              <a:t>关于开展预防学生溺水宣传教育月活动的通知</a:t>
            </a:r>
            <a:r>
              <a:rPr lang="en-US" altLang="zh-CN" sz="2400" dirty="0" smtClean="0"/>
              <a:t>》</a:t>
            </a:r>
            <a:r>
              <a:rPr lang="zh-CN" altLang="en-US" sz="2400" dirty="0" smtClean="0"/>
              <a:t>，要求在池塘等溺水多发地要设立警示牌，加强防护工作，并要求全体学生写防溺水承诺书，这体现对未成年人的（      ）。</a:t>
            </a:r>
            <a:endParaRPr lang="en-US" altLang="zh-CN" sz="2400" dirty="0" smtClean="0"/>
          </a:p>
          <a:p>
            <a:r>
              <a:rPr lang="zh-CN" altLang="en-US" sz="2400" dirty="0" smtClean="0"/>
              <a:t>        </a:t>
            </a:r>
            <a:r>
              <a:rPr lang="en-US" altLang="zh-CN" sz="2400" dirty="0" smtClean="0"/>
              <a:t>A.</a:t>
            </a:r>
            <a:r>
              <a:rPr lang="zh-CN" altLang="en-US" sz="2400" dirty="0" smtClean="0"/>
              <a:t>社会保护     </a:t>
            </a:r>
            <a:r>
              <a:rPr lang="en-US" altLang="zh-CN" sz="2400" dirty="0" smtClean="0"/>
              <a:t>B.</a:t>
            </a:r>
            <a:r>
              <a:rPr lang="zh-CN" altLang="en-US" sz="2400" dirty="0" smtClean="0"/>
              <a:t>司法保护    </a:t>
            </a:r>
            <a:r>
              <a:rPr lang="en-US" altLang="zh-CN" sz="2400" dirty="0" smtClean="0"/>
              <a:t>C.</a:t>
            </a:r>
            <a:r>
              <a:rPr lang="zh-CN" altLang="en-US" sz="2400" dirty="0" smtClean="0"/>
              <a:t>学校保护      </a:t>
            </a:r>
            <a:r>
              <a:rPr lang="en-US" altLang="zh-CN" sz="2400" dirty="0" smtClean="0"/>
              <a:t>D.</a:t>
            </a:r>
            <a:r>
              <a:rPr lang="zh-CN" altLang="en-US" sz="2400" dirty="0" smtClean="0"/>
              <a:t>自我保护 </a:t>
            </a:r>
            <a:endParaRPr lang="zh-CN" altLang="en-US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214282" y="3239532"/>
            <a:ext cx="864399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C00000"/>
                </a:solidFill>
              </a:rPr>
              <a:t>      </a:t>
            </a:r>
            <a:r>
              <a:rPr lang="en-US" altLang="zh-CN" sz="2400" b="1" dirty="0" smtClean="0">
                <a:solidFill>
                  <a:srgbClr val="C00000"/>
                </a:solidFill>
              </a:rPr>
              <a:t>《</a:t>
            </a:r>
            <a:r>
              <a:rPr lang="zh-CN" altLang="en-US" sz="2400" b="1" dirty="0" smtClean="0">
                <a:solidFill>
                  <a:srgbClr val="C00000"/>
                </a:solidFill>
              </a:rPr>
              <a:t>集结号</a:t>
            </a:r>
            <a:r>
              <a:rPr lang="en-US" altLang="zh-CN" sz="2400" b="1" dirty="0" smtClean="0">
                <a:solidFill>
                  <a:srgbClr val="C00000"/>
                </a:solidFill>
              </a:rPr>
              <a:t>》p17</a:t>
            </a:r>
            <a:r>
              <a:rPr lang="zh-CN" altLang="en-US" sz="2400" b="1" dirty="0" smtClean="0">
                <a:solidFill>
                  <a:srgbClr val="C00000"/>
                </a:solidFill>
              </a:rPr>
              <a:t>第</a:t>
            </a:r>
            <a:r>
              <a:rPr lang="en-US" altLang="zh-CN" sz="2400" b="1" dirty="0" smtClean="0">
                <a:solidFill>
                  <a:srgbClr val="C00000"/>
                </a:solidFill>
              </a:rPr>
              <a:t>6</a:t>
            </a:r>
            <a:r>
              <a:rPr lang="zh-CN" altLang="en-US" sz="2400" b="1" dirty="0" smtClean="0">
                <a:solidFill>
                  <a:srgbClr val="C00000"/>
                </a:solidFill>
              </a:rPr>
              <a:t>题</a:t>
            </a:r>
            <a:endParaRPr lang="en-US" altLang="zh-CN" sz="2400" b="1" dirty="0" smtClean="0">
              <a:solidFill>
                <a:srgbClr val="C00000"/>
              </a:solidFill>
            </a:endParaRPr>
          </a:p>
          <a:p>
            <a:r>
              <a:rPr lang="zh-CN" altLang="en-US" sz="2400" dirty="0" smtClean="0"/>
              <a:t>        湖北省教育厅要求从</a:t>
            </a:r>
            <a:r>
              <a:rPr lang="en-US" altLang="zh-CN" sz="2400" dirty="0" smtClean="0"/>
              <a:t>2014</a:t>
            </a:r>
            <a:r>
              <a:rPr lang="zh-CN" altLang="en-US" sz="2400" dirty="0" smtClean="0"/>
              <a:t>年春季开始，全省中小学统一开设生命安全教育课程，中小学校必须组织学生逃生演练。这些举措能够（       ）。</a:t>
            </a:r>
            <a:endParaRPr lang="en-US" altLang="zh-CN" sz="2400" dirty="0" smtClean="0"/>
          </a:p>
          <a:p>
            <a:r>
              <a:rPr lang="zh-CN" altLang="en-US" sz="2400" dirty="0" smtClean="0"/>
              <a:t>       </a:t>
            </a:r>
            <a:r>
              <a:rPr lang="en-US" altLang="zh-CN" sz="2400" dirty="0" smtClean="0"/>
              <a:t>A.</a:t>
            </a:r>
            <a:r>
              <a:rPr lang="zh-CN" altLang="en-US" sz="2400" dirty="0" smtClean="0"/>
              <a:t>提高未成年人的自我保护意识和能力。</a:t>
            </a:r>
            <a:endParaRPr lang="en-US" altLang="zh-CN" sz="2400" dirty="0" smtClean="0"/>
          </a:p>
          <a:p>
            <a:r>
              <a:rPr lang="zh-CN" altLang="en-US" sz="2400" dirty="0" smtClean="0"/>
              <a:t>       </a:t>
            </a:r>
            <a:r>
              <a:rPr lang="en-US" altLang="zh-CN" sz="2400" dirty="0" smtClean="0"/>
              <a:t>B.</a:t>
            </a:r>
            <a:r>
              <a:rPr lang="zh-CN" altLang="en-US" sz="2400" dirty="0" smtClean="0"/>
              <a:t>体现对未成年人的社会保护</a:t>
            </a:r>
            <a:endParaRPr lang="en-US" altLang="zh-CN" sz="2400" dirty="0" smtClean="0"/>
          </a:p>
          <a:p>
            <a:r>
              <a:rPr lang="zh-CN" altLang="en-US" sz="2400" dirty="0" smtClean="0"/>
              <a:t>       </a:t>
            </a:r>
            <a:r>
              <a:rPr lang="en-US" altLang="zh-CN" sz="2400" dirty="0" smtClean="0"/>
              <a:t>C.</a:t>
            </a:r>
            <a:r>
              <a:rPr lang="zh-CN" altLang="en-US" sz="2400" dirty="0" smtClean="0"/>
              <a:t>从根本上保障未成年人的 生命健康权</a:t>
            </a:r>
            <a:endParaRPr lang="en-US" altLang="zh-CN" sz="2400" dirty="0" smtClean="0"/>
          </a:p>
          <a:p>
            <a:r>
              <a:rPr lang="zh-CN" altLang="en-US" sz="2400" dirty="0" smtClean="0"/>
              <a:t>       </a:t>
            </a:r>
            <a:r>
              <a:rPr lang="en-US" altLang="zh-CN" sz="2400" dirty="0" smtClean="0"/>
              <a:t>D.</a:t>
            </a:r>
            <a:r>
              <a:rPr lang="zh-CN" altLang="en-US" sz="2400" dirty="0" smtClean="0"/>
              <a:t>体现对未成年人的学校保护</a:t>
            </a:r>
            <a:endParaRPr lang="zh-CN" altLang="en-US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2500298" y="1772655"/>
            <a:ext cx="107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rgbClr val="C00000"/>
                </a:solidFill>
              </a:rPr>
              <a:t>A</a:t>
            </a:r>
            <a:endParaRPr lang="zh-CN" altLang="en-US" sz="3200" dirty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57356" y="4272985"/>
            <a:ext cx="7858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rgbClr val="C00000"/>
                </a:solidFill>
              </a:rPr>
              <a:t>A</a:t>
            </a:r>
            <a:endParaRPr lang="zh-CN" altLang="en-US" sz="32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" y="117717"/>
            <a:ext cx="9143999" cy="674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7622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      </a:t>
            </a:r>
            <a:endParaRPr kumimoji="0" lang="en-US" altLang="zh-CN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L="0" marR="0" lvl="0" indent="2762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    </a:t>
            </a:r>
            <a:r>
              <a:rPr lang="zh-CN" altLang="en-US" sz="24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                                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华文琥珀" pitchFamily="2" charset="-122"/>
                <a:ea typeface="华文琥珀" pitchFamily="2" charset="-122"/>
                <a:cs typeface="Times New Roman" pitchFamily="18" charset="0"/>
              </a:rPr>
              <a:t>考前必读（精髓）</a:t>
            </a:r>
            <a:endParaRPr kumimoji="0" lang="en-US" altLang="zh-CN" sz="28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华文琥珀" pitchFamily="2" charset="-122"/>
              <a:ea typeface="华文琥珀" pitchFamily="2" charset="-122"/>
              <a:cs typeface="宋体" pitchFamily="2" charset="-122"/>
            </a:endParaRPr>
          </a:p>
          <a:p>
            <a:pPr marL="0" marR="0" lvl="0" indent="2762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1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．答案来源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：答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(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改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)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在书（指导书）中，答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(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改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)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在题中，答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(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改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)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在笔记中，答在生活中。       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华文琥珀" pitchFamily="2" charset="-122"/>
                <a:cs typeface="Times New Roman" pitchFamily="18" charset="0"/>
              </a:rPr>
              <a:t>答题脚踩两只船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华文琥珀" pitchFamily="2" charset="-122"/>
                <a:cs typeface="Times New Roman" pitchFamily="18" charset="0"/>
              </a:rPr>
              <a:t>(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华文琥珀" pitchFamily="2" charset="-122"/>
                <a:cs typeface="Times New Roman" pitchFamily="18" charset="0"/>
              </a:rPr>
              <a:t>材料和指导书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华文琥珀" pitchFamily="2" charset="-122"/>
                <a:cs typeface="Times New Roman" pitchFamily="18" charset="0"/>
              </a:rPr>
              <a:t>)  </a:t>
            </a:r>
            <a:endParaRPr lang="en-US" altLang="zh-CN" sz="2400" dirty="0" smtClean="0">
              <a:solidFill>
                <a:srgbClr val="FF0000"/>
              </a:solidFill>
              <a:latin typeface="Arial" pitchFamily="34" charset="0"/>
              <a:ea typeface="宋体" pitchFamily="2" charset="-122"/>
              <a:cs typeface="Times New Roman" pitchFamily="18" charset="0"/>
            </a:endParaRPr>
          </a:p>
          <a:p>
            <a:pPr marL="0" marR="0" lvl="0" indent="2762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2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．审题关键：审设问审分值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(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划关键词句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) 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宋体" pitchFamily="2" charset="-122"/>
                <a:cs typeface="Times New Roman" pitchFamily="18" charset="0"/>
              </a:rPr>
              <a:t>–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审材料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(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划关键词句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)  -  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联知识 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-  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定课文 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-   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组答案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(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题型方法见下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)                                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华文琥珀" pitchFamily="2" charset="-122"/>
                <a:cs typeface="Times New Roman" pitchFamily="18" charset="0"/>
              </a:rPr>
              <a:t> </a:t>
            </a:r>
          </a:p>
          <a:p>
            <a:pPr marL="0" marR="0" lvl="0" indent="2762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zh-CN" altLang="en-US" sz="2400" b="1" dirty="0" smtClean="0">
                <a:latin typeface="Times New Roman" pitchFamily="18" charset="0"/>
                <a:ea typeface="华文琥珀" pitchFamily="2" charset="-122"/>
                <a:cs typeface="Times New Roman" pitchFamily="18" charset="0"/>
              </a:rPr>
              <a:t>                                               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华文琥珀" pitchFamily="2" charset="-122"/>
                <a:cs typeface="Times New Roman" pitchFamily="18" charset="0"/>
              </a:rPr>
              <a:t>题题划关键词句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华文琥珀" pitchFamily="2" charset="-122"/>
                <a:cs typeface="Times New Roman" pitchFamily="18" charset="0"/>
              </a:rPr>
              <a:t>(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华文琥珀" pitchFamily="2" charset="-122"/>
                <a:cs typeface="Times New Roman" pitchFamily="18" charset="0"/>
              </a:rPr>
              <a:t>设问和材料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华文琥珀" pitchFamily="2" charset="-122"/>
                <a:cs typeface="Times New Roman" pitchFamily="18" charset="0"/>
              </a:rPr>
              <a:t>)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762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3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．</a:t>
            </a:r>
            <a:r>
              <a:rPr kumimoji="0" lang="zh-CN" altLang="en-US" sz="24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华文琥珀" pitchFamily="2" charset="-122"/>
                <a:ea typeface="华文琥珀" pitchFamily="2" charset="-122"/>
                <a:cs typeface="Times New Roman" pitchFamily="18" charset="0"/>
              </a:rPr>
              <a:t>提防陷阱</a:t>
            </a:r>
            <a:r>
              <a:rPr kumimoji="0" lang="zh-CN" altLang="en-US" sz="24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：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①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如设问要求“从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---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角度分析问题”、“结合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----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知识分析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- - -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问题”、“结合①或②知识分析问题”等，必须先写出该角度知识，再分析问题。 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 ②结合所学课文知识分析某问题，若没有具体指明用什么课文知识，则要求结合至少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2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个角度知识分析回答。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762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4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．灵活应用：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教材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（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指导书）中的观点不能</a:t>
            </a:r>
            <a:r>
              <a:rPr kumimoji="0" lang="en-US" altLang="zh-CN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wyh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绝对化，在特殊语境中可灵活处理和改造。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762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5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．答卷要求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: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 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①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书写速度快，卷面整洁，字迹工整，字体大小适中。②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分点分段答题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,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华文琥珀" pitchFamily="2" charset="-122"/>
                <a:cs typeface="Times New Roman" pitchFamily="18" charset="0"/>
              </a:rPr>
              <a:t>按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华文琥珀" pitchFamily="2" charset="-122"/>
                <a:cs typeface="Times New Roman" pitchFamily="18" charset="0"/>
              </a:rPr>
              <a:t>n+1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华文琥珀" pitchFamily="2" charset="-122"/>
                <a:cs typeface="Times New Roman" pitchFamily="18" charset="0"/>
              </a:rPr>
              <a:t>答点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,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每点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1-5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句话，主语明确。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762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仿宋" pitchFamily="2" charset="-122"/>
                <a:ea typeface="华文仿宋" pitchFamily="2" charset="-122"/>
                <a:cs typeface="Times New Roman" pitchFamily="18" charset="0"/>
              </a:rPr>
              <a:t>  警示：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仿宋" pitchFamily="2" charset="-122"/>
                <a:ea typeface="华文仿宋" pitchFamily="2" charset="-122"/>
                <a:cs typeface="Times New Roman" pitchFamily="18" charset="0"/>
              </a:rPr>
              <a:t>正确的方法是解开困难之锁的钥匙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仿宋" pitchFamily="2" charset="-122"/>
                <a:ea typeface="华文仿宋" pitchFamily="2" charset="-122"/>
                <a:cs typeface="Times New Roman" pitchFamily="18" charset="0"/>
              </a:rPr>
              <a:t>,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仿宋" pitchFamily="2" charset="-122"/>
                <a:ea typeface="华文仿宋" pitchFamily="2" charset="-122"/>
                <a:cs typeface="Times New Roman" pitchFamily="18" charset="0"/>
              </a:rPr>
              <a:t>但这把钥匙的威力大小取决于学生对课本基础知识掌握的程度。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86016" y="415333"/>
            <a:ext cx="71150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latin typeface="华文琥珀" pitchFamily="2" charset="-122"/>
                <a:ea typeface="华文琥珀" pitchFamily="2" charset="-122"/>
              </a:rPr>
              <a:t>《</a:t>
            </a:r>
            <a:r>
              <a:rPr lang="zh-CN" altLang="en-US" sz="3200" dirty="0" smtClean="0">
                <a:latin typeface="华文琥珀" pitchFamily="2" charset="-122"/>
                <a:ea typeface="华文琥珀" pitchFamily="2" charset="-122"/>
              </a:rPr>
              <a:t>指导书复印资料</a:t>
            </a:r>
            <a:r>
              <a:rPr lang="en-US" altLang="zh-CN" sz="3200" dirty="0" smtClean="0">
                <a:latin typeface="华文琥珀" pitchFamily="2" charset="-122"/>
                <a:ea typeface="华文琥珀" pitchFamily="2" charset="-122"/>
              </a:rPr>
              <a:t>》p13</a:t>
            </a:r>
            <a:r>
              <a:rPr lang="zh-CN" altLang="en-US" sz="3200" dirty="0" smtClean="0">
                <a:latin typeface="华文琥珀" pitchFamily="2" charset="-122"/>
                <a:ea typeface="华文琥珀" pitchFamily="2" charset="-122"/>
              </a:rPr>
              <a:t>问答第</a:t>
            </a:r>
            <a:r>
              <a:rPr lang="en-US" altLang="zh-CN" sz="3200" dirty="0" smtClean="0">
                <a:latin typeface="华文琥珀" pitchFamily="2" charset="-122"/>
                <a:ea typeface="华文琥珀" pitchFamily="2" charset="-122"/>
              </a:rPr>
              <a:t>10</a:t>
            </a:r>
            <a:r>
              <a:rPr lang="zh-CN" altLang="en-US" sz="3200" dirty="0" smtClean="0">
                <a:latin typeface="华文琥珀" pitchFamily="2" charset="-122"/>
                <a:ea typeface="华文琥珀" pitchFamily="2" charset="-122"/>
              </a:rPr>
              <a:t>题</a:t>
            </a:r>
            <a:endParaRPr lang="zh-CN" altLang="en-US" sz="3200" dirty="0">
              <a:latin typeface="华文琥珀" pitchFamily="2" charset="-122"/>
              <a:ea typeface="华文琥珀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158" y="1928802"/>
            <a:ext cx="8267007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/>
              <a:t>  阅读上述内容，回答下列问题：</a:t>
            </a:r>
            <a:endParaRPr lang="en-US" altLang="zh-CN" sz="2800" dirty="0" smtClean="0"/>
          </a:p>
          <a:p>
            <a:r>
              <a:rPr lang="zh-CN" altLang="en-US" sz="2800" dirty="0" smtClean="0"/>
              <a:t>（</a:t>
            </a:r>
            <a:r>
              <a:rPr lang="en-US" altLang="zh-CN" sz="2800" dirty="0" smtClean="0"/>
              <a:t>1</a:t>
            </a:r>
            <a:r>
              <a:rPr lang="zh-CN" altLang="en-US" sz="2800" dirty="0" smtClean="0"/>
              <a:t>）请说明庭审结果体现了法律的哪些特征？</a:t>
            </a:r>
            <a:endParaRPr lang="en-US" altLang="zh-CN" sz="2800" dirty="0" smtClean="0"/>
          </a:p>
          <a:p>
            <a:endParaRPr lang="en-US" altLang="zh-CN" sz="2800" dirty="0" smtClean="0"/>
          </a:p>
          <a:p>
            <a:endParaRPr lang="en-US" altLang="zh-CN" sz="2800" dirty="0" smtClean="0"/>
          </a:p>
          <a:p>
            <a:endParaRPr lang="en-US" altLang="zh-CN" sz="2800" dirty="0" smtClean="0"/>
          </a:p>
          <a:p>
            <a:endParaRPr lang="en-US" altLang="zh-CN" sz="2800" dirty="0" smtClean="0"/>
          </a:p>
          <a:p>
            <a:endParaRPr lang="en-US" altLang="zh-CN" sz="2800" dirty="0" smtClean="0"/>
          </a:p>
          <a:p>
            <a:endParaRPr lang="en-US" altLang="zh-CN" sz="2800" dirty="0" smtClean="0"/>
          </a:p>
          <a:p>
            <a:r>
              <a:rPr lang="zh-CN" altLang="en-US" sz="2800" dirty="0" smtClean="0"/>
              <a:t>（</a:t>
            </a:r>
            <a:r>
              <a:rPr lang="en-US" altLang="zh-CN" sz="2800" dirty="0" smtClean="0"/>
              <a:t>2</a:t>
            </a:r>
            <a:r>
              <a:rPr lang="zh-CN" altLang="en-US" sz="2800" dirty="0" smtClean="0"/>
              <a:t>）怎样做才能使权力不能腐、不易腐、不敢腐？</a:t>
            </a:r>
            <a:endParaRPr lang="zh-CN" altLang="en-US" sz="2800" dirty="0"/>
          </a:p>
        </p:txBody>
      </p:sp>
      <p:sp>
        <p:nvSpPr>
          <p:cNvPr id="6" name="圆角矩形 5"/>
          <p:cNvSpPr/>
          <p:nvPr/>
        </p:nvSpPr>
        <p:spPr>
          <a:xfrm>
            <a:off x="0" y="1357298"/>
            <a:ext cx="9144000" cy="285752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C00000"/>
              </a:solidFill>
            </a:endParaRPr>
          </a:p>
        </p:txBody>
      </p:sp>
      <p:sp>
        <p:nvSpPr>
          <p:cNvPr id="8" name="Line 23"/>
          <p:cNvSpPr>
            <a:spLocks noChangeShapeType="1"/>
          </p:cNvSpPr>
          <p:nvPr/>
        </p:nvSpPr>
        <p:spPr bwMode="auto">
          <a:xfrm flipH="1">
            <a:off x="2428860" y="2857496"/>
            <a:ext cx="13716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" name="Line 23"/>
          <p:cNvSpPr>
            <a:spLocks noChangeShapeType="1"/>
          </p:cNvSpPr>
          <p:nvPr/>
        </p:nvSpPr>
        <p:spPr bwMode="auto">
          <a:xfrm flipH="1">
            <a:off x="4857752" y="2811777"/>
            <a:ext cx="2643206" cy="45719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642910" y="2977218"/>
            <a:ext cx="814393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7030A0"/>
                </a:solidFill>
              </a:rPr>
              <a:t> 被告人</a:t>
            </a:r>
            <a:r>
              <a:rPr lang="en-US" altLang="zh-CN" sz="2800" b="1" dirty="0" smtClean="0">
                <a:solidFill>
                  <a:srgbClr val="7030A0"/>
                </a:solidFill>
              </a:rPr>
              <a:t>× ×</a:t>
            </a:r>
            <a:r>
              <a:rPr lang="zh-CN" altLang="en-US" sz="2800" b="1" dirty="0" smtClean="0">
                <a:solidFill>
                  <a:srgbClr val="7030A0"/>
                </a:solidFill>
              </a:rPr>
              <a:t>被法院依法判处有期徒刑 </a:t>
            </a:r>
            <a:r>
              <a:rPr lang="en-US" altLang="zh-CN" sz="2800" b="1" dirty="0" smtClean="0">
                <a:solidFill>
                  <a:srgbClr val="7030A0"/>
                </a:solidFill>
              </a:rPr>
              <a:t>15</a:t>
            </a:r>
            <a:r>
              <a:rPr lang="zh-CN" altLang="en-US" sz="2800" b="1" dirty="0" smtClean="0">
                <a:solidFill>
                  <a:srgbClr val="7030A0"/>
                </a:solidFill>
              </a:rPr>
              <a:t>年，没收个人全部非法财产，</a:t>
            </a:r>
            <a:r>
              <a:rPr lang="zh-CN" altLang="en-US" sz="2800" b="1" dirty="0" smtClean="0">
                <a:solidFill>
                  <a:srgbClr val="7030A0"/>
                </a:solidFill>
                <a:latin typeface="华文琥珀" pitchFamily="2" charset="-122"/>
                <a:ea typeface="华文琥珀" pitchFamily="2" charset="-122"/>
              </a:rPr>
              <a:t>说明法律的特征</a:t>
            </a:r>
            <a:r>
              <a:rPr lang="zh-CN" altLang="en-US" sz="2800" b="1" dirty="0" smtClean="0">
                <a:solidFill>
                  <a:srgbClr val="7030A0"/>
                </a:solidFill>
              </a:rPr>
              <a:t>：</a:t>
            </a:r>
            <a:endParaRPr lang="en-US" altLang="zh-CN" sz="2800" b="1" dirty="0" smtClean="0">
              <a:solidFill>
                <a:srgbClr val="7030A0"/>
              </a:solidFill>
            </a:endParaRPr>
          </a:p>
          <a:p>
            <a:r>
              <a:rPr lang="zh-CN" altLang="en-US" sz="2800" b="1" dirty="0" smtClean="0">
                <a:solidFill>
                  <a:srgbClr val="7030A0"/>
                </a:solidFill>
              </a:rPr>
              <a:t> 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①法律具有强制性，由国家强制力保证实施。 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</a:rPr>
              <a:t> ②法律对所有社会成员具有普遍约束力，法律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</a:rPr>
              <a:t>面前人人平等。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7" name="Line 23"/>
          <p:cNvSpPr>
            <a:spLocks noChangeShapeType="1"/>
          </p:cNvSpPr>
          <p:nvPr/>
        </p:nvSpPr>
        <p:spPr bwMode="auto">
          <a:xfrm flipH="1">
            <a:off x="1285852" y="5786454"/>
            <a:ext cx="13716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" name="Line 23"/>
          <p:cNvSpPr>
            <a:spLocks noChangeShapeType="1"/>
          </p:cNvSpPr>
          <p:nvPr/>
        </p:nvSpPr>
        <p:spPr bwMode="auto">
          <a:xfrm flipH="1" flipV="1">
            <a:off x="3571868" y="5786452"/>
            <a:ext cx="4572032" cy="45719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857224" y="6000768"/>
            <a:ext cx="77867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70C0"/>
                </a:solidFill>
              </a:rPr>
              <a:t>与初一初二知识关联不大；涉及初三课文观点</a:t>
            </a:r>
            <a:endParaRPr lang="zh-CN" altLang="en-US" sz="2800" dirty="0">
              <a:solidFill>
                <a:srgbClr val="0070C0"/>
              </a:solidFill>
            </a:endParaRPr>
          </a:p>
        </p:txBody>
      </p:sp>
      <p:sp>
        <p:nvSpPr>
          <p:cNvPr id="11" name="Oval 3"/>
          <p:cNvSpPr>
            <a:spLocks noChangeArrowheads="1"/>
          </p:cNvSpPr>
          <p:nvPr/>
        </p:nvSpPr>
        <p:spPr bwMode="auto">
          <a:xfrm>
            <a:off x="3428992" y="5357826"/>
            <a:ext cx="857256" cy="571504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5" grpId="0" animBg="1"/>
      <p:bldP spid="16" grpId="0"/>
      <p:bldP spid="17" grpId="0" animBg="1"/>
      <p:bldP spid="18" grpId="0" animBg="1"/>
      <p:bldP spid="19" grpId="0"/>
      <p:bldP spid="11" grpId="0" animBg="1"/>
      <p:bldP spid="11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57158" y="571480"/>
            <a:ext cx="82670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/>
              <a:t>（</a:t>
            </a:r>
            <a:r>
              <a:rPr lang="en-US" altLang="zh-CN" sz="2800" b="1" dirty="0" smtClean="0"/>
              <a:t>2</a:t>
            </a:r>
            <a:r>
              <a:rPr lang="zh-CN" altLang="en-US" sz="2800" b="1" dirty="0" smtClean="0"/>
              <a:t>）</a:t>
            </a:r>
            <a:r>
              <a:rPr lang="zh-CN" altLang="en-US" sz="2800" b="1" u="sng" dirty="0" smtClean="0"/>
              <a:t>怎样做</a:t>
            </a:r>
            <a:r>
              <a:rPr lang="zh-CN" altLang="en-US" sz="2800" b="1" dirty="0" smtClean="0"/>
              <a:t>才能使</a:t>
            </a:r>
            <a:r>
              <a:rPr lang="zh-CN" altLang="en-US" sz="2800" b="1" u="sng" dirty="0" smtClean="0"/>
              <a:t>权力不能腐、不易腐、不敢腐</a:t>
            </a:r>
            <a:r>
              <a:rPr lang="zh-CN" altLang="en-US" sz="2800" b="1" dirty="0" smtClean="0"/>
              <a:t>？</a:t>
            </a:r>
            <a:endParaRPr lang="zh-CN" altLang="en-US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28628" y="1073522"/>
            <a:ext cx="87154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华文琥珀" pitchFamily="2" charset="-122"/>
                <a:ea typeface="华文琥珀" pitchFamily="2" charset="-122"/>
              </a:rPr>
              <a:t>审题思路： </a:t>
            </a:r>
            <a:r>
              <a:rPr lang="zh-CN" altLang="en-US" sz="2400" dirty="0" smtClean="0"/>
              <a:t>①划关键词，联知识，定课文（</a:t>
            </a:r>
            <a:r>
              <a:rPr lang="zh-CN" altLang="en-US" sz="2400" dirty="0" smtClean="0">
                <a:latin typeface="华文琥珀" pitchFamily="2" charset="-122"/>
                <a:ea typeface="华文琥珀" pitchFamily="2" charset="-122"/>
              </a:rPr>
              <a:t>题题划关键词</a:t>
            </a:r>
            <a:r>
              <a:rPr lang="zh-CN" altLang="en-US" sz="2400" dirty="0" smtClean="0"/>
              <a:t>）。 ②“</a:t>
            </a:r>
            <a:r>
              <a:rPr lang="zh-CN" altLang="en-US" sz="2400" b="1" u="sng" dirty="0" smtClean="0"/>
              <a:t>不能腐、不易腐、不敢腐”</a:t>
            </a:r>
            <a:r>
              <a:rPr lang="zh-CN" altLang="en-US" sz="2400" b="1" dirty="0" smtClean="0"/>
              <a:t>涉及到：</a:t>
            </a:r>
            <a:r>
              <a:rPr lang="zh-CN" altLang="en-US" sz="2400" b="1" dirty="0" smtClean="0">
                <a:solidFill>
                  <a:srgbClr val="00B0F0"/>
                </a:solidFill>
              </a:rPr>
              <a:t>依法治国、人民监督、立法、制度、危害性</a:t>
            </a:r>
            <a:r>
              <a:rPr lang="zh-CN" altLang="en-US" sz="2400" b="1" dirty="0" smtClean="0"/>
              <a:t>等问题。</a:t>
            </a:r>
            <a:r>
              <a:rPr lang="zh-CN" altLang="en-US" sz="2400" dirty="0" smtClean="0"/>
              <a:t>③ 主要联系初三第六课知识，可以结合个人认识发挥。④分值</a:t>
            </a:r>
            <a:r>
              <a:rPr lang="en-US" altLang="zh-CN" sz="2400" dirty="0" smtClean="0"/>
              <a:t>6-8</a:t>
            </a:r>
            <a:r>
              <a:rPr lang="zh-CN" altLang="en-US" sz="2400" dirty="0" smtClean="0"/>
              <a:t>分，</a:t>
            </a:r>
            <a:r>
              <a:rPr lang="en-US" altLang="zh-CN" sz="2400" dirty="0" smtClean="0"/>
              <a:t>3-4</a:t>
            </a:r>
            <a:r>
              <a:rPr lang="zh-CN" altLang="en-US" sz="2400" dirty="0" smtClean="0"/>
              <a:t>点 ，按</a:t>
            </a:r>
            <a:r>
              <a:rPr lang="en-US" altLang="zh-CN" sz="2400" dirty="0" smtClean="0">
                <a:solidFill>
                  <a:srgbClr val="C00000"/>
                </a:solidFill>
                <a:latin typeface="GungsuhChe" pitchFamily="49" charset="-127"/>
                <a:ea typeface="GungsuhChe" pitchFamily="49" charset="-127"/>
              </a:rPr>
              <a:t>n+1</a:t>
            </a:r>
            <a:r>
              <a:rPr lang="zh-CN" altLang="en-US" sz="2400" dirty="0" smtClean="0"/>
              <a:t>点答题。</a:t>
            </a:r>
            <a:endParaRPr lang="zh-CN" alt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142844" y="2571744"/>
            <a:ext cx="62549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① </a:t>
            </a:r>
            <a:endParaRPr lang="en-US" altLang="zh-CN" sz="2800" dirty="0" smtClean="0"/>
          </a:p>
          <a:p>
            <a:endParaRPr lang="en-US" altLang="zh-CN" sz="2800" dirty="0" smtClean="0"/>
          </a:p>
          <a:p>
            <a:r>
              <a:rPr lang="zh-CN" altLang="en-US" sz="2800" dirty="0" smtClean="0"/>
              <a:t>②</a:t>
            </a:r>
            <a:endParaRPr lang="en-US" altLang="zh-CN" sz="2800" dirty="0" smtClean="0"/>
          </a:p>
          <a:p>
            <a:endParaRPr lang="en-US" altLang="zh-CN" sz="2800" dirty="0" smtClean="0"/>
          </a:p>
          <a:p>
            <a:r>
              <a:rPr lang="zh-CN" altLang="en-US" sz="2800" dirty="0" smtClean="0"/>
              <a:t>③</a:t>
            </a:r>
            <a:endParaRPr lang="en-US" altLang="zh-CN" sz="2800" dirty="0" smtClean="0"/>
          </a:p>
          <a:p>
            <a:endParaRPr lang="en-US" altLang="zh-CN" sz="2800" dirty="0" smtClean="0"/>
          </a:p>
          <a:p>
            <a:r>
              <a:rPr lang="zh-CN" altLang="en-US" sz="2800" dirty="0" smtClean="0"/>
              <a:t>④</a:t>
            </a:r>
            <a:endParaRPr lang="zh-CN" altLang="en-US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642910" y="2571744"/>
            <a:ext cx="80724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国家要坚持依法治国的基本方略，坚持法律面前人人平等，保证有法可依、有法必依、执法必严、违法必究。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p78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42910" y="3357562"/>
            <a:ext cx="8143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依法行政是依法治国重要环节。要推进依法行政，使政府公共管理和社会服务活动依法进行，符合法律的规定。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p79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2910" y="4143380"/>
            <a:ext cx="8143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我国公民享有广泛的政治权利。国家应该鼓励人民群众积极行使监督权，加强对权力的制约和监督。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42910" y="5072074"/>
            <a:ext cx="7929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0070C0"/>
                </a:solidFill>
              </a:rPr>
              <a:t>国家加强制度建设，建立和完善权力监督机制（个人发挥）</a:t>
            </a:r>
            <a:endParaRPr lang="zh-CN" altLang="en-US" sz="2400" b="1" dirty="0">
              <a:solidFill>
                <a:srgbClr val="0070C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42910" y="5500702"/>
            <a:ext cx="79296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C00000"/>
                </a:solidFill>
              </a:rPr>
              <a:t>党和政府应坚持不懈地开展反腐败斗争，加强国际合作，让腐败分子无处可逃；</a:t>
            </a:r>
            <a:r>
              <a:rPr lang="en-US" altLang="zh-CN" sz="2400" b="1" dirty="0" smtClean="0">
                <a:solidFill>
                  <a:srgbClr val="0070C0"/>
                </a:solidFill>
              </a:rPr>
              <a:t>\     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加强党性、法制教育，让权力执行者认识腐败的严重后果。（个人发挥）</a:t>
            </a:r>
            <a:endParaRPr lang="zh-CN" altLang="en-US" sz="24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14282" y="-24"/>
            <a:ext cx="8715403" cy="64325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7622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      </a:t>
            </a:r>
            <a:endParaRPr kumimoji="0" lang="en-US" altLang="zh-CN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L="0" marR="0" lvl="0" indent="2762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    </a:t>
            </a:r>
            <a:r>
              <a:rPr lang="zh-CN" altLang="en-US" sz="24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                                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华文琥珀" pitchFamily="2" charset="-122"/>
                <a:ea typeface="华文琥珀" pitchFamily="2" charset="-122"/>
                <a:cs typeface="Times New Roman" pitchFamily="18" charset="0"/>
              </a:rPr>
              <a:t>考前必读（精髓）</a:t>
            </a:r>
            <a:endParaRPr kumimoji="0" lang="en-US" altLang="zh-CN" sz="28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华文琥珀" pitchFamily="2" charset="-122"/>
              <a:ea typeface="华文琥珀" pitchFamily="2" charset="-122"/>
              <a:cs typeface="宋体" pitchFamily="2" charset="-122"/>
            </a:endParaRPr>
          </a:p>
          <a:p>
            <a:pPr marL="0" marR="0" lvl="0" indent="2762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1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．答案来源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：答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(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改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)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在书（指导书）中，答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(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改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)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在题中，答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(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改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)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在笔记中，答在生活中。       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华文琥珀" pitchFamily="2" charset="-122"/>
                <a:cs typeface="Times New Roman" pitchFamily="18" charset="0"/>
              </a:rPr>
              <a:t>答题脚踩两只船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华文琥珀" pitchFamily="2" charset="-122"/>
                <a:cs typeface="Times New Roman" pitchFamily="18" charset="0"/>
              </a:rPr>
              <a:t>(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华文琥珀" pitchFamily="2" charset="-122"/>
                <a:cs typeface="Times New Roman" pitchFamily="18" charset="0"/>
              </a:rPr>
              <a:t>材料和指导书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华文琥珀" pitchFamily="2" charset="-122"/>
                <a:cs typeface="Times New Roman" pitchFamily="18" charset="0"/>
              </a:rPr>
              <a:t>)  </a:t>
            </a:r>
            <a:endParaRPr lang="en-US" altLang="zh-CN" sz="2400" dirty="0" smtClean="0">
              <a:solidFill>
                <a:srgbClr val="FF0000"/>
              </a:solidFill>
              <a:latin typeface="Arial" pitchFamily="34" charset="0"/>
              <a:ea typeface="宋体" pitchFamily="2" charset="-122"/>
              <a:cs typeface="Times New Roman" pitchFamily="18" charset="0"/>
            </a:endParaRPr>
          </a:p>
          <a:p>
            <a:pPr marL="0" marR="0" lvl="0" indent="2762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2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．审题关键：审设问审分值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(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划关键词句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) 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宋体" pitchFamily="2" charset="-122"/>
                <a:cs typeface="Times New Roman" pitchFamily="18" charset="0"/>
              </a:rPr>
              <a:t>–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审材料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(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划关键词句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)  -  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联知识 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-  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定课文 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-   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组答案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(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题型方法见下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)                                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华文琥珀" pitchFamily="2" charset="-122"/>
                <a:cs typeface="Times New Roman" pitchFamily="18" charset="0"/>
              </a:rPr>
              <a:t> </a:t>
            </a:r>
          </a:p>
          <a:p>
            <a:pPr marL="0" marR="0" lvl="0" indent="2762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zh-CN" altLang="en-US" sz="2400" b="1" dirty="0" smtClean="0">
                <a:latin typeface="Times New Roman" pitchFamily="18" charset="0"/>
                <a:ea typeface="华文琥珀" pitchFamily="2" charset="-122"/>
                <a:cs typeface="Times New Roman" pitchFamily="18" charset="0"/>
              </a:rPr>
              <a:t>                                               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华文琥珀" pitchFamily="2" charset="-122"/>
                <a:cs typeface="Times New Roman" pitchFamily="18" charset="0"/>
              </a:rPr>
              <a:t>题题划关键词句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华文琥珀" pitchFamily="2" charset="-122"/>
                <a:cs typeface="Times New Roman" pitchFamily="18" charset="0"/>
              </a:rPr>
              <a:t>(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华文琥珀" pitchFamily="2" charset="-122"/>
                <a:cs typeface="Times New Roman" pitchFamily="18" charset="0"/>
              </a:rPr>
              <a:t>设问和材料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华文琥珀" pitchFamily="2" charset="-122"/>
                <a:cs typeface="Times New Roman" pitchFamily="18" charset="0"/>
              </a:rPr>
              <a:t>)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762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3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．</a:t>
            </a:r>
            <a:r>
              <a:rPr kumimoji="0" lang="zh-CN" altLang="en-US" sz="24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华文琥珀" pitchFamily="2" charset="-122"/>
                <a:ea typeface="华文琥珀" pitchFamily="2" charset="-122"/>
                <a:cs typeface="Times New Roman" pitchFamily="18" charset="0"/>
              </a:rPr>
              <a:t>提防陷阱</a:t>
            </a:r>
            <a:r>
              <a:rPr kumimoji="0" lang="zh-CN" altLang="en-US" sz="24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：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①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如设问要求“从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---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角度分析问题”、“结合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----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知识分析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- - -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问题”、“结合①或②知识分析问题”等，必须先写出该角度知识，再分析问题。 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 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②结合所学课文知识分析某问题，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若没有具体指明用什么课文知识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，则要求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结合至少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2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个角度知识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分析回答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。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宋体" pitchFamily="2" charset="-122"/>
              <a:ea typeface="宋体" pitchFamily="2" charset="-122"/>
              <a:cs typeface="Times New Roman" pitchFamily="18" charset="0"/>
            </a:endParaRPr>
          </a:p>
          <a:p>
            <a:pPr marL="0" marR="0" lvl="0" indent="2762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5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．答卷要求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: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 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①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书写速度快，卷面整洁，字迹工整，字体大小适中。②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分点分段答题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,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华文琥珀" pitchFamily="2" charset="-122"/>
                <a:cs typeface="Times New Roman" pitchFamily="18" charset="0"/>
              </a:rPr>
              <a:t>按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华文琥珀" pitchFamily="2" charset="-122"/>
                <a:cs typeface="Times New Roman" pitchFamily="18" charset="0"/>
              </a:rPr>
              <a:t>n+1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华文琥珀" pitchFamily="2" charset="-122"/>
                <a:cs typeface="Times New Roman" pitchFamily="18" charset="0"/>
              </a:rPr>
              <a:t>答点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,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每点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1-5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句话，主语明确。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762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华文仿宋" pitchFamily="2" charset="-122"/>
                <a:ea typeface="华文仿宋" pitchFamily="2" charset="-122"/>
                <a:cs typeface="Times New Roman" pitchFamily="18" charset="0"/>
              </a:rPr>
              <a:t> </a:t>
            </a:r>
            <a:endParaRPr kumimoji="0" lang="en-US" altLang="zh-CN" sz="2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华文仿宋" pitchFamily="2" charset="-122"/>
              <a:ea typeface="华文仿宋" pitchFamily="2" charset="-122"/>
              <a:cs typeface="Times New Roman" pitchFamily="18" charset="0"/>
            </a:endParaRPr>
          </a:p>
          <a:p>
            <a:pPr marL="0" marR="0" lvl="0" indent="2762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zh-CN" sz="24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  <a:cs typeface="Times New Roman" pitchFamily="18" charset="0"/>
              </a:rPr>
              <a:t> 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华文仿宋" pitchFamily="2" charset="-122"/>
                <a:ea typeface="华文仿宋" pitchFamily="2" charset="-122"/>
                <a:cs typeface="Times New Roman" pitchFamily="18" charset="0"/>
              </a:rPr>
              <a:t> 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华文仿宋" pitchFamily="2" charset="-122"/>
                <a:ea typeface="华文仿宋" pitchFamily="2" charset="-122"/>
                <a:cs typeface="Times New Roman" pitchFamily="18" charset="0"/>
              </a:rPr>
              <a:t>警示：正确的方法是解开困难之锁的钥匙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华文仿宋" pitchFamily="2" charset="-122"/>
                <a:ea typeface="华文仿宋" pitchFamily="2" charset="-122"/>
                <a:cs typeface="Times New Roman" pitchFamily="18" charset="0"/>
              </a:rPr>
              <a:t>,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华文仿宋" pitchFamily="2" charset="-122"/>
                <a:ea typeface="华文仿宋" pitchFamily="2" charset="-122"/>
                <a:cs typeface="Times New Roman" pitchFamily="18" charset="0"/>
              </a:rPr>
              <a:t>但这把钥匙的威力大小取决于学生对课本基础知识掌握的程度。</a:t>
            </a:r>
            <a:endParaRPr kumimoji="0" lang="zh-CN" altLang="en-US" sz="2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85720" y="810640"/>
            <a:ext cx="857255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        校园安全是一个永恒的话题。楼道踩踏、事物中毒、溺水身亡、马路杀手</a:t>
            </a:r>
            <a:r>
              <a:rPr lang="en-US" altLang="zh-CN" sz="2400" b="1" dirty="0" smtClean="0"/>
              <a:t>-----</a:t>
            </a:r>
            <a:r>
              <a:rPr lang="zh-CN" altLang="en-US" sz="2400" b="1" dirty="0" smtClean="0"/>
              <a:t>。这些安全事故每天都在吞噬着“祖国的花朵”。有人统计，光是由于校园内 的安全事故而伤亡的学生，全国每天至少减少一个教学班！近几年 ，有关校园的中毒事件、踩踏事件、暴力事件、交通安全事故屡见报端，而且每年的安全数字呈上升趋势。教育部、公安部等单位对北京、天津、上海等</a:t>
            </a:r>
            <a:r>
              <a:rPr lang="en-US" altLang="zh-CN" sz="2400" b="1" dirty="0" smtClean="0"/>
              <a:t>10</a:t>
            </a:r>
            <a:r>
              <a:rPr lang="zh-CN" altLang="en-US" sz="2400" b="1" dirty="0" smtClean="0"/>
              <a:t>个省市的调查显示，目前全国每年约有</a:t>
            </a:r>
            <a:r>
              <a:rPr lang="en-US" altLang="zh-CN" sz="2400" b="1" dirty="0" smtClean="0"/>
              <a:t>1.6</a:t>
            </a:r>
            <a:r>
              <a:rPr lang="zh-CN" altLang="en-US" sz="2400" b="1" dirty="0" smtClean="0"/>
              <a:t>万名中小学生非正常死亡，平均每天约有</a:t>
            </a:r>
            <a:r>
              <a:rPr lang="en-US" altLang="zh-CN" sz="2400" b="1" dirty="0" smtClean="0"/>
              <a:t>40</a:t>
            </a:r>
            <a:r>
              <a:rPr lang="zh-CN" altLang="en-US" sz="2400" b="1" dirty="0" smtClean="0"/>
              <a:t>名学生非正常死亡。</a:t>
            </a:r>
            <a:endParaRPr lang="zh-CN" altLang="en-US" sz="2400" b="1" dirty="0"/>
          </a:p>
        </p:txBody>
      </p:sp>
      <p:sp>
        <p:nvSpPr>
          <p:cNvPr id="4" name="TextBox 3">
            <a:hlinkClick r:id="rId2" action="ppaction://hlinksldjump"/>
          </p:cNvPr>
          <p:cNvSpPr txBox="1"/>
          <p:nvPr/>
        </p:nvSpPr>
        <p:spPr>
          <a:xfrm>
            <a:off x="2387688" y="201019"/>
            <a:ext cx="42560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3200" b="1" dirty="0" smtClean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集结号</a:t>
            </a:r>
            <a:r>
              <a:rPr lang="en-US" altLang="zh-CN" sz="3200" b="1" dirty="0" smtClean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》p17</a:t>
            </a:r>
            <a:r>
              <a:rPr lang="zh-CN" altLang="en-US" sz="3200" b="1" dirty="0" smtClean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3200" b="1" dirty="0" smtClean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9</a:t>
            </a:r>
            <a:r>
              <a:rPr lang="zh-CN" altLang="en-US" sz="3200" b="1" dirty="0" smtClean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题</a:t>
            </a:r>
            <a:endParaRPr lang="zh-CN" altLang="en-US" sz="3200" b="1" dirty="0">
              <a:solidFill>
                <a:srgbClr val="0070C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596" y="4014621"/>
            <a:ext cx="87154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0070C0"/>
                </a:solidFill>
              </a:rPr>
              <a:t>（</a:t>
            </a:r>
            <a:r>
              <a:rPr lang="en-US" altLang="zh-CN" sz="2400" b="1" dirty="0" smtClean="0">
                <a:solidFill>
                  <a:srgbClr val="0070C0"/>
                </a:solidFill>
              </a:rPr>
              <a:t>1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）面对校园中存在的安全隐患，你认为我们应该如何防范？</a:t>
            </a:r>
            <a:endParaRPr lang="en-US" altLang="zh-CN" sz="2400" b="1" dirty="0" smtClean="0">
              <a:solidFill>
                <a:srgbClr val="0070C0"/>
              </a:solidFill>
            </a:endParaRPr>
          </a:p>
          <a:p>
            <a:r>
              <a:rPr lang="zh-CN" altLang="en-US" sz="2400" b="1" dirty="0" smtClean="0">
                <a:solidFill>
                  <a:srgbClr val="0070C0"/>
                </a:solidFill>
              </a:rPr>
              <a:t>（</a:t>
            </a:r>
            <a:r>
              <a:rPr lang="en-US" altLang="zh-CN" sz="2400" b="1" dirty="0" smtClean="0">
                <a:solidFill>
                  <a:srgbClr val="0070C0"/>
                </a:solidFill>
              </a:rPr>
              <a:t>2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）请你为做好学校安全宣传工作确定一个主题，并设计一条相关的宣传标语。</a:t>
            </a:r>
            <a:endParaRPr lang="zh-CN" altLang="en-US" sz="2400" b="1" dirty="0">
              <a:solidFill>
                <a:srgbClr val="0070C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2910" y="5286388"/>
            <a:ext cx="72866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C00000"/>
                </a:solidFill>
              </a:rPr>
              <a:t>附加：（</a:t>
            </a:r>
            <a:r>
              <a:rPr lang="en-US" altLang="zh-CN" sz="2400" b="1" dirty="0" smtClean="0">
                <a:solidFill>
                  <a:srgbClr val="C00000"/>
                </a:solidFill>
              </a:rPr>
              <a:t>3</a:t>
            </a:r>
            <a:r>
              <a:rPr lang="zh-CN" altLang="en-US" sz="2400" b="1" dirty="0" smtClean="0">
                <a:solidFill>
                  <a:srgbClr val="C00000"/>
                </a:solidFill>
              </a:rPr>
              <a:t>）</a:t>
            </a:r>
            <a:r>
              <a:rPr lang="zh-CN" altLang="en-US" sz="2400" b="1" u="sng" dirty="0" smtClean="0">
                <a:solidFill>
                  <a:srgbClr val="C00000"/>
                </a:solidFill>
              </a:rPr>
              <a:t>上述材料</a:t>
            </a:r>
            <a:r>
              <a:rPr lang="zh-CN" altLang="en-US" sz="2400" b="1" dirty="0" smtClean="0">
                <a:solidFill>
                  <a:srgbClr val="C00000"/>
                </a:solidFill>
              </a:rPr>
              <a:t>反映</a:t>
            </a:r>
            <a:r>
              <a:rPr lang="zh-CN" altLang="en-US" sz="2400" b="1" u="sng" dirty="0" smtClean="0">
                <a:solidFill>
                  <a:srgbClr val="C00000"/>
                </a:solidFill>
              </a:rPr>
              <a:t>了当前什么问题</a:t>
            </a:r>
            <a:r>
              <a:rPr lang="zh-CN" altLang="en-US" sz="2400" dirty="0" smtClean="0">
                <a:solidFill>
                  <a:srgbClr val="C00000"/>
                </a:solidFill>
              </a:rPr>
              <a:t>？</a:t>
            </a:r>
            <a:endParaRPr lang="en-US" altLang="zh-CN" sz="2400" dirty="0" smtClean="0">
              <a:solidFill>
                <a:srgbClr val="C00000"/>
              </a:solidFill>
            </a:endParaRPr>
          </a:p>
          <a:p>
            <a:r>
              <a:rPr lang="zh-CN" altLang="en-US" sz="2400" dirty="0" smtClean="0">
                <a:solidFill>
                  <a:srgbClr val="C00000"/>
                </a:solidFill>
              </a:rPr>
              <a:t>              </a:t>
            </a:r>
            <a:r>
              <a:rPr lang="zh-CN" altLang="en-US" sz="2400" b="1" dirty="0" smtClean="0">
                <a:solidFill>
                  <a:srgbClr val="C00000"/>
                </a:solidFill>
              </a:rPr>
              <a:t>（</a:t>
            </a:r>
            <a:r>
              <a:rPr lang="en-US" altLang="zh-CN" sz="2400" b="1" dirty="0" smtClean="0">
                <a:solidFill>
                  <a:srgbClr val="C00000"/>
                </a:solidFill>
              </a:rPr>
              <a:t>4</a:t>
            </a:r>
            <a:r>
              <a:rPr lang="zh-CN" altLang="en-US" sz="2400" b="1" dirty="0" smtClean="0">
                <a:solidFill>
                  <a:srgbClr val="C00000"/>
                </a:solidFill>
              </a:rPr>
              <a:t>）</a:t>
            </a:r>
            <a:r>
              <a:rPr lang="zh-CN" altLang="en-US" sz="2400" b="1" u="sng" dirty="0" smtClean="0">
                <a:solidFill>
                  <a:srgbClr val="C00000"/>
                </a:solidFill>
              </a:rPr>
              <a:t>上述材料说明了什么</a:t>
            </a:r>
            <a:r>
              <a:rPr lang="zh-CN" altLang="en-US" sz="2400" b="1" dirty="0" smtClean="0">
                <a:solidFill>
                  <a:srgbClr val="C00000"/>
                </a:solidFill>
              </a:rPr>
              <a:t>？</a:t>
            </a:r>
          </a:p>
          <a:p>
            <a:endParaRPr lang="zh-CN" altLang="en-US" sz="2400" dirty="0">
              <a:solidFill>
                <a:srgbClr val="C00000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57158" y="1142984"/>
            <a:ext cx="8367770" cy="2260297"/>
            <a:chOff x="357158" y="1285860"/>
            <a:chExt cx="8367770" cy="2260297"/>
          </a:xfrm>
        </p:grpSpPr>
        <p:sp>
          <p:nvSpPr>
            <p:cNvPr id="8" name="Line 23"/>
            <p:cNvSpPr>
              <a:spLocks noChangeShapeType="1"/>
            </p:cNvSpPr>
            <p:nvPr/>
          </p:nvSpPr>
          <p:spPr bwMode="auto">
            <a:xfrm flipH="1" flipV="1">
              <a:off x="928662" y="1311579"/>
              <a:ext cx="1285884" cy="45719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" name="Line 23"/>
            <p:cNvSpPr>
              <a:spLocks noChangeShapeType="1"/>
            </p:cNvSpPr>
            <p:nvPr/>
          </p:nvSpPr>
          <p:spPr bwMode="auto">
            <a:xfrm flipH="1" flipV="1">
              <a:off x="5000628" y="1285860"/>
              <a:ext cx="3500462" cy="45719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" name="Line 23"/>
            <p:cNvSpPr>
              <a:spLocks noChangeShapeType="1"/>
            </p:cNvSpPr>
            <p:nvPr/>
          </p:nvSpPr>
          <p:spPr bwMode="auto">
            <a:xfrm flipH="1" flipV="1">
              <a:off x="357158" y="1688767"/>
              <a:ext cx="2643206" cy="45719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" name="Line 23"/>
            <p:cNvSpPr>
              <a:spLocks noChangeShapeType="1"/>
            </p:cNvSpPr>
            <p:nvPr/>
          </p:nvSpPr>
          <p:spPr bwMode="auto">
            <a:xfrm flipH="1">
              <a:off x="5214942" y="1643050"/>
              <a:ext cx="3357586" cy="45719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" name="Line 23"/>
            <p:cNvSpPr>
              <a:spLocks noChangeShapeType="1"/>
            </p:cNvSpPr>
            <p:nvPr/>
          </p:nvSpPr>
          <p:spPr bwMode="auto">
            <a:xfrm flipH="1">
              <a:off x="428596" y="2025958"/>
              <a:ext cx="571504" cy="45719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" name="Line 23"/>
            <p:cNvSpPr>
              <a:spLocks noChangeShapeType="1"/>
            </p:cNvSpPr>
            <p:nvPr/>
          </p:nvSpPr>
          <p:spPr bwMode="auto">
            <a:xfrm flipH="1" flipV="1">
              <a:off x="3786182" y="2000239"/>
              <a:ext cx="4786346" cy="71438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" name="Line 23"/>
            <p:cNvSpPr>
              <a:spLocks noChangeShapeType="1"/>
            </p:cNvSpPr>
            <p:nvPr/>
          </p:nvSpPr>
          <p:spPr bwMode="auto">
            <a:xfrm flipH="1" flipV="1">
              <a:off x="357158" y="2428868"/>
              <a:ext cx="4071966" cy="71438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5" name="Line 23"/>
            <p:cNvSpPr>
              <a:spLocks noChangeShapeType="1"/>
            </p:cNvSpPr>
            <p:nvPr/>
          </p:nvSpPr>
          <p:spPr bwMode="auto">
            <a:xfrm flipH="1" flipV="1">
              <a:off x="428596" y="2786058"/>
              <a:ext cx="6072230" cy="71438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" name="Line 23"/>
            <p:cNvSpPr>
              <a:spLocks noChangeShapeType="1"/>
            </p:cNvSpPr>
            <p:nvPr/>
          </p:nvSpPr>
          <p:spPr bwMode="auto">
            <a:xfrm flipH="1">
              <a:off x="6072198" y="2428868"/>
              <a:ext cx="2652730" cy="45719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7" name="Line 23"/>
            <p:cNvSpPr>
              <a:spLocks noChangeShapeType="1"/>
            </p:cNvSpPr>
            <p:nvPr/>
          </p:nvSpPr>
          <p:spPr bwMode="auto">
            <a:xfrm flipH="1">
              <a:off x="357158" y="3143247"/>
              <a:ext cx="2571768" cy="45719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" name="Line 23"/>
            <p:cNvSpPr>
              <a:spLocks noChangeShapeType="1"/>
            </p:cNvSpPr>
            <p:nvPr/>
          </p:nvSpPr>
          <p:spPr bwMode="auto">
            <a:xfrm flipH="1">
              <a:off x="4214810" y="3500438"/>
              <a:ext cx="4500594" cy="45719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285720" y="3429000"/>
            <a:ext cx="8715436" cy="156966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华文琥珀" pitchFamily="2" charset="-122"/>
                <a:ea typeface="华文琥珀" pitchFamily="2" charset="-122"/>
              </a:rPr>
              <a:t>上述材料反映问题： ①</a:t>
            </a:r>
            <a:r>
              <a:rPr lang="zh-CN" altLang="en-US" sz="2400" dirty="0" smtClean="0"/>
              <a:t>当前我国校园</a:t>
            </a:r>
            <a:r>
              <a:rPr lang="zh-CN" altLang="en-US" sz="2400" b="1" dirty="0" smtClean="0"/>
              <a:t>中毒事件、踩踏事件、暴力事件、交通安全事故时有发生，每年安全数字呈上升趋势。 ②校园</a:t>
            </a:r>
            <a:r>
              <a:rPr lang="zh-CN" altLang="en-US" sz="2400" dirty="0" smtClean="0"/>
              <a:t>安全问题突出，对未成年人的社会保护、学校保护未到位，未成年人的自我保护意识和能力也不够强。</a:t>
            </a:r>
            <a:endParaRPr lang="zh-CN" altLang="en-US" sz="2400" dirty="0"/>
          </a:p>
        </p:txBody>
      </p:sp>
      <p:sp>
        <p:nvSpPr>
          <p:cNvPr id="20" name="TextBox 19"/>
          <p:cNvSpPr txBox="1"/>
          <p:nvPr/>
        </p:nvSpPr>
        <p:spPr>
          <a:xfrm>
            <a:off x="285720" y="5000636"/>
            <a:ext cx="8715435" cy="193899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华文琥珀" pitchFamily="2" charset="-122"/>
                <a:ea typeface="华文琥珀" pitchFamily="2" charset="-122"/>
              </a:rPr>
              <a:t>上述材料说明： ①</a:t>
            </a:r>
            <a:r>
              <a:rPr lang="zh-CN" altLang="en-US" sz="2400" dirty="0" smtClean="0"/>
              <a:t>当前我国校园</a:t>
            </a:r>
            <a:r>
              <a:rPr lang="zh-CN" altLang="en-US" sz="2400" b="1" dirty="0" smtClean="0"/>
              <a:t>中毒事件、踩踏事件、暴力事件、交通安全事故时有发生，每年安全数字呈上升趋势。 ②校园</a:t>
            </a:r>
            <a:r>
              <a:rPr lang="zh-CN" altLang="en-US" sz="2400" dirty="0" smtClean="0"/>
              <a:t>安全问题突出，对未成年人的社会保护、学校保护未到位，未成年人的自我保护意识和能力不够强。 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③我们应采取有效措施加强对未成年人的保护。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9" grpId="0" animBg="1"/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hlinkClick r:id="rId2" action="ppaction://hlinksldjump"/>
          </p:cNvPr>
          <p:cNvSpPr txBox="1"/>
          <p:nvPr/>
        </p:nvSpPr>
        <p:spPr>
          <a:xfrm>
            <a:off x="2387688" y="201019"/>
            <a:ext cx="42560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3200" b="1" dirty="0" smtClean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集结号</a:t>
            </a:r>
            <a:r>
              <a:rPr lang="en-US" altLang="zh-CN" sz="3200" b="1" dirty="0" smtClean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》p17</a:t>
            </a:r>
            <a:r>
              <a:rPr lang="zh-CN" altLang="en-US" sz="3200" b="1" dirty="0" smtClean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3200" b="1" dirty="0" smtClean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9</a:t>
            </a:r>
            <a:r>
              <a:rPr lang="zh-CN" altLang="en-US" sz="3200" b="1" dirty="0" smtClean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题</a:t>
            </a:r>
            <a:endParaRPr lang="zh-CN" altLang="en-US" sz="3200" b="1" dirty="0">
              <a:solidFill>
                <a:srgbClr val="0070C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5720" y="928670"/>
            <a:ext cx="857255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        校园安全是一个永恒的话题。楼道踩踏、事物中毒、溺水身亡、马路杀手</a:t>
            </a:r>
            <a:r>
              <a:rPr lang="en-US" altLang="zh-CN" sz="2400" b="1" dirty="0" smtClean="0"/>
              <a:t>-----</a:t>
            </a:r>
            <a:r>
              <a:rPr lang="zh-CN" altLang="en-US" sz="2400" b="1" dirty="0" smtClean="0"/>
              <a:t>。这些安全事故每天都在吞噬着“祖国的花朵”。有人统计，光是由于校园内 的安全事故而伤亡的学生，全国每天至少减少一个教学班！近几年 ，有关校园的中毒事件、踩踏事件、暴力事件、交通安全事故屡见报端，而且每年的安全数字呈上升趋势。教育部、公安部等单位对北京、天津、上海等</a:t>
            </a:r>
            <a:r>
              <a:rPr lang="en-US" altLang="zh-CN" sz="2400" b="1" dirty="0" smtClean="0"/>
              <a:t>10</a:t>
            </a:r>
            <a:r>
              <a:rPr lang="zh-CN" altLang="en-US" sz="2400" b="1" dirty="0" smtClean="0"/>
              <a:t>个省市的调查显示，目前全国每年约有</a:t>
            </a:r>
            <a:r>
              <a:rPr lang="en-US" altLang="zh-CN" sz="2400" b="1" dirty="0" smtClean="0"/>
              <a:t>1.6</a:t>
            </a:r>
            <a:r>
              <a:rPr lang="zh-CN" altLang="en-US" sz="2400" b="1" dirty="0" smtClean="0"/>
              <a:t>万名中小学生非正常死亡，平均每天约有</a:t>
            </a:r>
            <a:r>
              <a:rPr lang="en-US" altLang="zh-CN" sz="2400" b="1" dirty="0" smtClean="0"/>
              <a:t>40</a:t>
            </a:r>
            <a:r>
              <a:rPr lang="zh-CN" altLang="en-US" sz="2400" b="1" dirty="0" smtClean="0"/>
              <a:t>名学生非正常死亡。</a:t>
            </a:r>
            <a:endParaRPr lang="zh-CN" altLang="en-US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428596" y="4086059"/>
            <a:ext cx="87154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0070C0"/>
                </a:solidFill>
              </a:rPr>
              <a:t>（</a:t>
            </a:r>
            <a:r>
              <a:rPr lang="en-US" altLang="zh-CN" sz="2400" b="1" dirty="0" smtClean="0">
                <a:solidFill>
                  <a:srgbClr val="0070C0"/>
                </a:solidFill>
              </a:rPr>
              <a:t>1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）面对校园中存在的安全隐患，你认为我们应该如何防范？</a:t>
            </a:r>
            <a:endParaRPr lang="en-US" altLang="zh-CN" sz="2400" b="1" dirty="0" smtClean="0">
              <a:solidFill>
                <a:srgbClr val="0070C0"/>
              </a:solidFill>
            </a:endParaRPr>
          </a:p>
          <a:p>
            <a:endParaRPr lang="en-US" altLang="zh-CN" sz="2400" b="1" dirty="0" smtClean="0">
              <a:solidFill>
                <a:srgbClr val="0070C0"/>
              </a:solidFill>
            </a:endParaRPr>
          </a:p>
          <a:p>
            <a:r>
              <a:rPr lang="zh-CN" altLang="en-US" sz="2400" b="1" dirty="0" smtClean="0">
                <a:solidFill>
                  <a:srgbClr val="0070C0"/>
                </a:solidFill>
              </a:rPr>
              <a:t>（</a:t>
            </a:r>
            <a:r>
              <a:rPr lang="en-US" altLang="zh-CN" sz="2400" b="1" dirty="0" smtClean="0">
                <a:solidFill>
                  <a:srgbClr val="0070C0"/>
                </a:solidFill>
              </a:rPr>
              <a:t>2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）请你为做好学校安全宣传工作确定一个主题，并设计一条相关的宣传标语。</a:t>
            </a:r>
            <a:endParaRPr lang="zh-CN" altLang="en-US" sz="2400" b="1" dirty="0">
              <a:solidFill>
                <a:srgbClr val="0070C0"/>
              </a:solidFill>
            </a:endParaRPr>
          </a:p>
        </p:txBody>
      </p:sp>
      <p:sp>
        <p:nvSpPr>
          <p:cNvPr id="20" name="Line 23"/>
          <p:cNvSpPr>
            <a:spLocks noChangeShapeType="1"/>
          </p:cNvSpPr>
          <p:nvPr/>
        </p:nvSpPr>
        <p:spPr bwMode="auto">
          <a:xfrm flipH="1">
            <a:off x="7500958" y="2811777"/>
            <a:ext cx="1223970" cy="45719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37" name="组合 36"/>
          <p:cNvGrpSpPr/>
          <p:nvPr/>
        </p:nvGrpSpPr>
        <p:grpSpPr>
          <a:xfrm>
            <a:off x="357158" y="1285860"/>
            <a:ext cx="8367770" cy="2260297"/>
            <a:chOff x="357158" y="1285860"/>
            <a:chExt cx="8367770" cy="2260297"/>
          </a:xfrm>
        </p:grpSpPr>
        <p:sp>
          <p:nvSpPr>
            <p:cNvPr id="10" name="Line 23"/>
            <p:cNvSpPr>
              <a:spLocks noChangeShapeType="1"/>
            </p:cNvSpPr>
            <p:nvPr/>
          </p:nvSpPr>
          <p:spPr bwMode="auto">
            <a:xfrm flipH="1" flipV="1">
              <a:off x="928662" y="1311579"/>
              <a:ext cx="1285884" cy="45719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" name="Line 23"/>
            <p:cNvSpPr>
              <a:spLocks noChangeShapeType="1"/>
            </p:cNvSpPr>
            <p:nvPr/>
          </p:nvSpPr>
          <p:spPr bwMode="auto">
            <a:xfrm flipH="1" flipV="1">
              <a:off x="5000628" y="1285860"/>
              <a:ext cx="3500462" cy="45719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" name="Line 23"/>
            <p:cNvSpPr>
              <a:spLocks noChangeShapeType="1"/>
            </p:cNvSpPr>
            <p:nvPr/>
          </p:nvSpPr>
          <p:spPr bwMode="auto">
            <a:xfrm flipH="1" flipV="1">
              <a:off x="357158" y="1688767"/>
              <a:ext cx="2643206" cy="45719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" name="Line 23"/>
            <p:cNvSpPr>
              <a:spLocks noChangeShapeType="1"/>
            </p:cNvSpPr>
            <p:nvPr/>
          </p:nvSpPr>
          <p:spPr bwMode="auto">
            <a:xfrm flipH="1">
              <a:off x="5214942" y="1643050"/>
              <a:ext cx="3357586" cy="45719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" name="Line 23"/>
            <p:cNvSpPr>
              <a:spLocks noChangeShapeType="1"/>
            </p:cNvSpPr>
            <p:nvPr/>
          </p:nvSpPr>
          <p:spPr bwMode="auto">
            <a:xfrm flipH="1">
              <a:off x="428596" y="2025958"/>
              <a:ext cx="571504" cy="45719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5" name="Line 23"/>
            <p:cNvSpPr>
              <a:spLocks noChangeShapeType="1"/>
            </p:cNvSpPr>
            <p:nvPr/>
          </p:nvSpPr>
          <p:spPr bwMode="auto">
            <a:xfrm flipH="1" flipV="1">
              <a:off x="3786182" y="2000239"/>
              <a:ext cx="4786346" cy="71438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" name="Line 23"/>
            <p:cNvSpPr>
              <a:spLocks noChangeShapeType="1"/>
            </p:cNvSpPr>
            <p:nvPr/>
          </p:nvSpPr>
          <p:spPr bwMode="auto">
            <a:xfrm flipH="1" flipV="1">
              <a:off x="357158" y="2428868"/>
              <a:ext cx="4071966" cy="71438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7" name="Line 23"/>
            <p:cNvSpPr>
              <a:spLocks noChangeShapeType="1"/>
            </p:cNvSpPr>
            <p:nvPr/>
          </p:nvSpPr>
          <p:spPr bwMode="auto">
            <a:xfrm flipH="1" flipV="1">
              <a:off x="428596" y="2786058"/>
              <a:ext cx="6072230" cy="71438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" name="Line 23"/>
            <p:cNvSpPr>
              <a:spLocks noChangeShapeType="1"/>
            </p:cNvSpPr>
            <p:nvPr/>
          </p:nvSpPr>
          <p:spPr bwMode="auto">
            <a:xfrm flipH="1">
              <a:off x="6072198" y="2428868"/>
              <a:ext cx="2652730" cy="45719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" name="Line 23"/>
            <p:cNvSpPr>
              <a:spLocks noChangeShapeType="1"/>
            </p:cNvSpPr>
            <p:nvPr/>
          </p:nvSpPr>
          <p:spPr bwMode="auto">
            <a:xfrm flipH="1">
              <a:off x="357158" y="3143247"/>
              <a:ext cx="2571768" cy="45719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1" name="Line 23"/>
            <p:cNvSpPr>
              <a:spLocks noChangeShapeType="1"/>
            </p:cNvSpPr>
            <p:nvPr/>
          </p:nvSpPr>
          <p:spPr bwMode="auto">
            <a:xfrm flipH="1">
              <a:off x="4214810" y="3500438"/>
              <a:ext cx="4500594" cy="45719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22" name="Line 23"/>
          <p:cNvSpPr>
            <a:spLocks noChangeShapeType="1"/>
          </p:cNvSpPr>
          <p:nvPr/>
        </p:nvSpPr>
        <p:spPr bwMode="auto">
          <a:xfrm flipH="1">
            <a:off x="428596" y="3857628"/>
            <a:ext cx="6429420" cy="45719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7" name="Line 23"/>
          <p:cNvSpPr>
            <a:spLocks noChangeShapeType="1"/>
          </p:cNvSpPr>
          <p:nvPr/>
        </p:nvSpPr>
        <p:spPr bwMode="auto">
          <a:xfrm flipH="1" flipV="1">
            <a:off x="7215206" y="4500566"/>
            <a:ext cx="1500198" cy="45719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8" name="Line 23"/>
          <p:cNvSpPr>
            <a:spLocks noChangeShapeType="1"/>
          </p:cNvSpPr>
          <p:nvPr/>
        </p:nvSpPr>
        <p:spPr bwMode="auto">
          <a:xfrm flipH="1" flipV="1">
            <a:off x="2857488" y="5240669"/>
            <a:ext cx="2428892" cy="45719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" name="Line 23"/>
          <p:cNvSpPr>
            <a:spLocks noChangeShapeType="1"/>
          </p:cNvSpPr>
          <p:nvPr/>
        </p:nvSpPr>
        <p:spPr bwMode="auto">
          <a:xfrm flipH="1" flipV="1">
            <a:off x="5929322" y="5240669"/>
            <a:ext cx="1214446" cy="45719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" name="Line 23"/>
          <p:cNvSpPr>
            <a:spLocks noChangeShapeType="1"/>
          </p:cNvSpPr>
          <p:nvPr/>
        </p:nvSpPr>
        <p:spPr bwMode="auto">
          <a:xfrm flipH="1" flipV="1">
            <a:off x="1428728" y="5597859"/>
            <a:ext cx="1285884" cy="45719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1" name="Line 23"/>
          <p:cNvSpPr>
            <a:spLocks noChangeShapeType="1"/>
          </p:cNvSpPr>
          <p:nvPr/>
        </p:nvSpPr>
        <p:spPr bwMode="auto">
          <a:xfrm flipH="1" flipV="1">
            <a:off x="2000232" y="4429132"/>
            <a:ext cx="3071834" cy="71437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7" name="Oval 3"/>
          <p:cNvSpPr>
            <a:spLocks noChangeArrowheads="1"/>
          </p:cNvSpPr>
          <p:nvPr/>
        </p:nvSpPr>
        <p:spPr bwMode="auto">
          <a:xfrm>
            <a:off x="6143636" y="4000504"/>
            <a:ext cx="857256" cy="571504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30" grpId="0" animBg="1"/>
      <p:bldP spid="31" grpId="0" animBg="1"/>
      <p:bldP spid="102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85720" y="500042"/>
            <a:ext cx="871540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400" b="1" dirty="0" smtClean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400" b="1" dirty="0" smtClean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）面对</a:t>
            </a:r>
            <a:r>
              <a:rPr lang="zh-CN" altLang="en-US" sz="2400" b="1" u="sng" dirty="0" smtClean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校园中存在的安全隐患</a:t>
            </a:r>
            <a:r>
              <a:rPr lang="zh-CN" altLang="en-US" sz="2400" b="1" dirty="0" smtClean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，你认为</a:t>
            </a:r>
            <a:r>
              <a:rPr lang="zh-CN" altLang="en-US" sz="2400" b="1" u="sng" dirty="0" smtClean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我们</a:t>
            </a:r>
            <a:r>
              <a:rPr lang="zh-CN" altLang="en-US" sz="2400" b="1" dirty="0" smtClean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应该</a:t>
            </a:r>
            <a:r>
              <a:rPr lang="zh-CN" altLang="en-US" sz="2400" b="1" u="sng" dirty="0" smtClean="0">
                <a:solidFill>
                  <a:srgbClr val="0070C0"/>
                </a:solidFill>
                <a:latin typeface="黑体" pitchFamily="49" charset="-122"/>
                <a:ea typeface="黑体" pitchFamily="49" charset="-122"/>
                <a:hlinkClick r:id="rId2" action="ppaction://hlinksldjump"/>
              </a:rPr>
              <a:t>如何防范</a:t>
            </a:r>
            <a:r>
              <a:rPr lang="zh-CN" altLang="en-US" sz="2400" b="1" dirty="0" smtClean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？</a:t>
            </a:r>
            <a:endParaRPr lang="en-US" altLang="zh-CN" sz="2400" b="1" dirty="0" smtClean="0">
              <a:solidFill>
                <a:srgbClr val="0070C0"/>
              </a:solidFill>
              <a:latin typeface="黑体" pitchFamily="49" charset="-122"/>
              <a:ea typeface="黑体" pitchFamily="49" charset="-122"/>
            </a:endParaRPr>
          </a:p>
          <a:p>
            <a:endParaRPr lang="en-US" altLang="zh-CN" sz="2400" b="1" dirty="0" smtClean="0">
              <a:solidFill>
                <a:srgbClr val="0070C0"/>
              </a:solidFill>
            </a:endParaRPr>
          </a:p>
          <a:p>
            <a:endParaRPr lang="en-US" altLang="zh-CN" sz="2400" b="1" dirty="0" smtClean="0">
              <a:solidFill>
                <a:srgbClr val="0070C0"/>
              </a:solidFill>
            </a:endParaRPr>
          </a:p>
          <a:p>
            <a:endParaRPr lang="en-US" altLang="zh-CN" sz="2400" b="1" dirty="0" smtClean="0">
              <a:solidFill>
                <a:srgbClr val="0070C0"/>
              </a:solidFill>
            </a:endParaRPr>
          </a:p>
          <a:p>
            <a:endParaRPr lang="en-US" altLang="zh-CN" sz="2400" b="1" dirty="0" smtClean="0">
              <a:solidFill>
                <a:srgbClr val="0070C0"/>
              </a:solidFill>
            </a:endParaRPr>
          </a:p>
          <a:p>
            <a:endParaRPr lang="en-US" altLang="zh-CN" sz="2400" b="1" dirty="0" smtClean="0">
              <a:solidFill>
                <a:srgbClr val="0070C0"/>
              </a:solidFill>
            </a:endParaRPr>
          </a:p>
          <a:p>
            <a:endParaRPr lang="en-US" altLang="zh-CN" sz="2400" b="1" dirty="0" smtClean="0">
              <a:solidFill>
                <a:srgbClr val="0070C0"/>
              </a:solidFill>
            </a:endParaRPr>
          </a:p>
          <a:p>
            <a:endParaRPr lang="en-US" altLang="zh-CN" sz="2400" b="1" dirty="0" smtClean="0">
              <a:solidFill>
                <a:srgbClr val="0070C0"/>
              </a:solidFill>
            </a:endParaRPr>
          </a:p>
          <a:p>
            <a:endParaRPr lang="en-US" altLang="zh-CN" sz="2400" b="1" dirty="0" smtClean="0">
              <a:solidFill>
                <a:srgbClr val="0070C0"/>
              </a:solidFill>
            </a:endParaRPr>
          </a:p>
          <a:p>
            <a:endParaRPr lang="en-US" altLang="zh-CN" sz="2400" b="1" dirty="0" smtClean="0">
              <a:solidFill>
                <a:srgbClr val="0070C0"/>
              </a:solidFill>
            </a:endParaRPr>
          </a:p>
          <a:p>
            <a:endParaRPr lang="en-US" altLang="zh-CN" sz="2400" b="1" dirty="0" smtClean="0">
              <a:solidFill>
                <a:srgbClr val="0070C0"/>
              </a:solidFill>
            </a:endParaRPr>
          </a:p>
          <a:p>
            <a:endParaRPr lang="en-US" altLang="zh-CN" sz="2400" b="1" dirty="0" smtClean="0">
              <a:solidFill>
                <a:srgbClr val="0070C0"/>
              </a:solidFill>
            </a:endParaRPr>
          </a:p>
          <a:p>
            <a:endParaRPr lang="en-US" altLang="zh-CN" sz="2400" b="1" dirty="0" smtClean="0">
              <a:solidFill>
                <a:srgbClr val="0070C0"/>
              </a:solidFill>
            </a:endParaRPr>
          </a:p>
          <a:p>
            <a:r>
              <a:rPr lang="zh-CN" altLang="en-US" sz="2400" b="1" dirty="0" smtClean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400" b="1" dirty="0" smtClean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400" b="1" dirty="0" smtClean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）请你为做好</a:t>
            </a:r>
            <a:r>
              <a:rPr lang="zh-CN" altLang="en-US" sz="2400" b="1" u="sng" dirty="0" smtClean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学校安全宣传工作</a:t>
            </a:r>
            <a:r>
              <a:rPr lang="zh-CN" altLang="en-US" sz="2400" b="1" dirty="0" smtClean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确定一个</a:t>
            </a:r>
            <a:r>
              <a:rPr lang="zh-CN" altLang="en-US" sz="2400" b="1" u="sng" dirty="0" smtClean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主题</a:t>
            </a:r>
            <a:r>
              <a:rPr lang="zh-CN" altLang="en-US" sz="2400" b="1" dirty="0" smtClean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，并设计一条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相关的</a:t>
            </a:r>
            <a:r>
              <a:rPr lang="zh-CN" altLang="en-US" sz="2400" b="1" u="sng" dirty="0" smtClean="0">
                <a:solidFill>
                  <a:srgbClr val="0070C0"/>
                </a:solidFill>
              </a:rPr>
              <a:t>宣传标语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。</a:t>
            </a:r>
            <a:endParaRPr lang="zh-CN" altLang="en-US" sz="2400" b="1" dirty="0">
              <a:solidFill>
                <a:srgbClr val="0070C0"/>
              </a:solidFill>
            </a:endParaRPr>
          </a:p>
        </p:txBody>
      </p:sp>
      <p:sp>
        <p:nvSpPr>
          <p:cNvPr id="4" name="Oval 3"/>
          <p:cNvSpPr>
            <a:spLocks noChangeArrowheads="1"/>
          </p:cNvSpPr>
          <p:nvPr/>
        </p:nvSpPr>
        <p:spPr bwMode="auto">
          <a:xfrm>
            <a:off x="6000760" y="428604"/>
            <a:ext cx="857256" cy="571504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" name="Oval 3"/>
          <p:cNvSpPr>
            <a:spLocks noChangeArrowheads="1"/>
          </p:cNvSpPr>
          <p:nvPr/>
        </p:nvSpPr>
        <p:spPr bwMode="auto">
          <a:xfrm>
            <a:off x="3500430" y="428604"/>
            <a:ext cx="1643074" cy="571504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8596" y="1000108"/>
            <a:ext cx="84296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C00000"/>
                </a:solidFill>
                <a:latin typeface="华文琥珀" pitchFamily="2" charset="-122"/>
                <a:ea typeface="华文琥珀" pitchFamily="2" charset="-122"/>
              </a:rPr>
              <a:t>政府：</a:t>
            </a:r>
            <a:r>
              <a:rPr lang="en-US" altLang="zh-CN" sz="2400" b="1" dirty="0" smtClean="0"/>
              <a:t>a.</a:t>
            </a:r>
            <a:r>
              <a:rPr lang="zh-CN" altLang="en-US" sz="2400" b="1" dirty="0" smtClean="0"/>
              <a:t>加强校园安全的立法和执法，做到有法可依、有法必依、执法必严、违法必究。</a:t>
            </a:r>
            <a:r>
              <a:rPr lang="en-US" altLang="zh-CN" sz="2400" b="1" dirty="0" smtClean="0">
                <a:solidFill>
                  <a:srgbClr val="C00000"/>
                </a:solidFill>
              </a:rPr>
              <a:t>b.</a:t>
            </a:r>
            <a:r>
              <a:rPr lang="zh-CN" altLang="en-US" sz="2400" b="1" dirty="0" smtClean="0">
                <a:solidFill>
                  <a:srgbClr val="C00000"/>
                </a:solidFill>
              </a:rPr>
              <a:t>加大资金投入，加强对学校危房改造。</a:t>
            </a:r>
            <a:r>
              <a:rPr lang="en-US" altLang="zh-CN" sz="2400" b="1" dirty="0" smtClean="0"/>
              <a:t>c.</a:t>
            </a:r>
            <a:r>
              <a:rPr lang="zh-CN" altLang="en-US" sz="2400" b="1" dirty="0" smtClean="0"/>
              <a:t>加强学校周边治安巡逻，打击校园周边违法犯罪活动。</a:t>
            </a:r>
            <a:endParaRPr lang="zh-CN" altLang="en-US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28596" y="2143116"/>
            <a:ext cx="83582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C00000"/>
                </a:solidFill>
                <a:latin typeface="华文琥珀" pitchFamily="2" charset="-122"/>
                <a:ea typeface="华文琥珀" pitchFamily="2" charset="-122"/>
              </a:rPr>
              <a:t>学校：</a:t>
            </a:r>
            <a:r>
              <a:rPr lang="en-US" altLang="zh-CN" sz="2400" b="1" dirty="0" smtClean="0">
                <a:solidFill>
                  <a:srgbClr val="C00000"/>
                </a:solidFill>
                <a:latin typeface="+mj-ea"/>
                <a:ea typeface="+mj-ea"/>
              </a:rPr>
              <a:t>a.</a:t>
            </a:r>
            <a:r>
              <a:rPr lang="zh-CN" altLang="en-US" sz="2400" b="1" dirty="0" smtClean="0"/>
              <a:t>加强学校安全教育，提高学生安全意识，提高学生自我保护能力；</a:t>
            </a:r>
            <a:r>
              <a:rPr lang="en-US" altLang="zh-CN" sz="2400" b="1" dirty="0" smtClean="0">
                <a:solidFill>
                  <a:srgbClr val="C00000"/>
                </a:solidFill>
              </a:rPr>
              <a:t>b.</a:t>
            </a:r>
            <a:r>
              <a:rPr lang="zh-CN" altLang="en-US" sz="2400" b="1" dirty="0" smtClean="0">
                <a:solidFill>
                  <a:srgbClr val="C00000"/>
                </a:solidFill>
              </a:rPr>
              <a:t>检查校园设施，排除安全隐患。</a:t>
            </a:r>
            <a:endParaRPr lang="zh-CN" altLang="en-US" sz="2400" b="1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0034" y="2928934"/>
            <a:ext cx="7429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C00000"/>
                </a:solidFill>
                <a:latin typeface="华文琥珀" pitchFamily="2" charset="-122"/>
                <a:ea typeface="华文琥珀" pitchFamily="2" charset="-122"/>
              </a:rPr>
              <a:t>家庭：</a:t>
            </a:r>
            <a:r>
              <a:rPr lang="zh-CN" altLang="en-US" sz="2400" b="1" dirty="0" smtClean="0">
                <a:latin typeface="+mn-ea"/>
              </a:rPr>
              <a:t>家长要</a:t>
            </a:r>
            <a:r>
              <a:rPr lang="zh-CN" altLang="en-US" sz="2400" b="1" dirty="0" smtClean="0"/>
              <a:t>加强对子女安全教育，尽到监护责任。</a:t>
            </a:r>
            <a:endParaRPr lang="zh-CN" altLang="en-US" sz="2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00066" y="3357562"/>
            <a:ext cx="85010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C00000"/>
                </a:solidFill>
                <a:latin typeface="华文琥珀" pitchFamily="2" charset="-122"/>
                <a:ea typeface="华文琥珀" pitchFamily="2" charset="-122"/>
              </a:rPr>
              <a:t>自身：</a:t>
            </a:r>
            <a:r>
              <a:rPr lang="en-US" altLang="zh-CN" sz="2400" b="1" dirty="0" smtClean="0">
                <a:solidFill>
                  <a:srgbClr val="C00000"/>
                </a:solidFill>
                <a:latin typeface="+mn-ea"/>
              </a:rPr>
              <a:t>a.</a:t>
            </a:r>
            <a:r>
              <a:rPr lang="zh-CN" altLang="en-US" sz="2400" b="1" dirty="0" smtClean="0">
                <a:latin typeface="+mn-ea"/>
              </a:rPr>
              <a:t>提</a:t>
            </a:r>
            <a:r>
              <a:rPr lang="zh-CN" altLang="en-US" sz="2400" b="1" dirty="0" smtClean="0"/>
              <a:t>高警惕，增强安全保护意识；</a:t>
            </a:r>
            <a:r>
              <a:rPr lang="en-US" altLang="zh-CN" sz="2400" b="1" dirty="0" smtClean="0"/>
              <a:t>b.</a:t>
            </a:r>
            <a:r>
              <a:rPr lang="zh-CN" altLang="en-US" sz="2400" b="1" dirty="0" smtClean="0"/>
              <a:t>参加危险性较大的游戏活动，要注意预防；</a:t>
            </a:r>
            <a:r>
              <a:rPr lang="en-US" altLang="zh-CN" sz="2400" b="1" dirty="0" smtClean="0">
                <a:solidFill>
                  <a:srgbClr val="C00000"/>
                </a:solidFill>
              </a:rPr>
              <a:t>c.</a:t>
            </a:r>
            <a:r>
              <a:rPr lang="zh-CN" altLang="en-US" sz="2400" b="1" dirty="0" smtClean="0">
                <a:solidFill>
                  <a:srgbClr val="C00000"/>
                </a:solidFill>
              </a:rPr>
              <a:t>上好安全教育课，提高安全自救技能；</a:t>
            </a:r>
            <a:r>
              <a:rPr lang="en-US" altLang="zh-CN" sz="2400" b="1" dirty="0" smtClean="0"/>
              <a:t>d.</a:t>
            </a:r>
            <a:r>
              <a:rPr lang="zh-CN" altLang="en-US" sz="2400" b="1" dirty="0" smtClean="0"/>
              <a:t>善于运用法律武器与危害校园安全的行为斗争</a:t>
            </a:r>
            <a:r>
              <a:rPr lang="zh-CN" altLang="en-US" sz="2400" dirty="0" smtClean="0"/>
              <a:t>。</a:t>
            </a:r>
            <a:endParaRPr lang="zh-CN" altLang="en-US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500034" y="4500570"/>
            <a:ext cx="82153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C00000"/>
                </a:solidFill>
                <a:latin typeface="华文琥珀" pitchFamily="2" charset="-122"/>
                <a:ea typeface="华文琥珀" pitchFamily="2" charset="-122"/>
              </a:rPr>
              <a:t>社会</a:t>
            </a:r>
            <a:r>
              <a:rPr lang="zh-CN" altLang="en-US" sz="2400" dirty="0" smtClean="0"/>
              <a:t>：</a:t>
            </a:r>
            <a:r>
              <a:rPr lang="zh-CN" altLang="en-US" sz="2400" b="1" dirty="0" smtClean="0"/>
              <a:t>保障校园工程质量，确保校园设施安全；</a:t>
            </a:r>
            <a:r>
              <a:rPr lang="zh-CN" altLang="en-US" sz="2400" b="1" dirty="0" smtClean="0">
                <a:solidFill>
                  <a:srgbClr val="C00000"/>
                </a:solidFill>
              </a:rPr>
              <a:t>校园周边商店应该合法经营，切实保护未成年人的生命权。</a:t>
            </a:r>
            <a:endParaRPr lang="zh-CN" altLang="en-US" sz="2400" b="1" dirty="0">
              <a:solidFill>
                <a:srgbClr val="C0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42910" y="6143644"/>
            <a:ext cx="84946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rgbClr val="C00000"/>
                </a:solidFill>
                <a:latin typeface="华文琥珀" pitchFamily="2" charset="-122"/>
                <a:ea typeface="华文琥珀" pitchFamily="2" charset="-122"/>
              </a:rPr>
              <a:t>主题：</a:t>
            </a:r>
            <a:r>
              <a:rPr lang="zh-CN" altLang="en-US" sz="2400" dirty="0" smtClean="0"/>
              <a:t>加强学校管理，建设平安校园（平安校园，健康发展）</a:t>
            </a:r>
            <a:endParaRPr lang="zh-CN" altLang="en-US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428596" y="5657695"/>
            <a:ext cx="8429684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C00000"/>
                </a:solidFill>
                <a:latin typeface="华文琥珀" pitchFamily="2" charset="-122"/>
                <a:ea typeface="华文琥珀" pitchFamily="2" charset="-122"/>
              </a:rPr>
              <a:t>标语：</a:t>
            </a:r>
            <a:r>
              <a:rPr lang="zh-CN" altLang="en-US" sz="2400" dirty="0" smtClean="0"/>
              <a:t>校园安全，人人有责</a:t>
            </a:r>
            <a:r>
              <a:rPr lang="zh-CN" altLang="en-US" sz="2400" dirty="0" smtClean="0">
                <a:solidFill>
                  <a:srgbClr val="0070C0"/>
                </a:solidFill>
              </a:rPr>
              <a:t>； 建设平安校园，保护师生安全</a:t>
            </a:r>
            <a:r>
              <a:rPr lang="zh-CN" altLang="en-US" sz="2400" dirty="0" smtClean="0"/>
              <a:t>；生命第一，步步小心，不推不挤，文明守纪；</a:t>
            </a:r>
            <a:r>
              <a:rPr lang="zh-CN" altLang="en-US" sz="2400" dirty="0" smtClean="0">
                <a:solidFill>
                  <a:srgbClr val="0070C0"/>
                </a:solidFill>
              </a:rPr>
              <a:t>安全每一天，幸福一辈子；</a:t>
            </a:r>
            <a:r>
              <a:rPr lang="zh-CN" altLang="en-US" sz="2400" dirty="0" smtClean="0"/>
              <a:t>生命宝贵，人人珍惜。</a:t>
            </a:r>
            <a:endParaRPr lang="zh-CN" altLang="en-US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/>
      <p:bldP spid="8" grpId="0"/>
      <p:bldP spid="9" grpId="0"/>
      <p:bldP spid="10" grpId="0"/>
      <p:bldP spid="11" grpId="0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" y="-25159"/>
            <a:ext cx="9143999" cy="674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7622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      </a:t>
            </a:r>
            <a:endParaRPr kumimoji="0" lang="en-US" altLang="zh-CN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L="0" marR="0" lvl="0" indent="2762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    </a:t>
            </a:r>
            <a:r>
              <a:rPr lang="zh-CN" altLang="en-US" sz="24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                                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华文琥珀" pitchFamily="2" charset="-122"/>
                <a:ea typeface="华文琥珀" pitchFamily="2" charset="-122"/>
                <a:cs typeface="Times New Roman" pitchFamily="18" charset="0"/>
              </a:rPr>
              <a:t>考前必读（精髓）</a:t>
            </a:r>
            <a:endParaRPr kumimoji="0" lang="en-US" altLang="zh-CN" sz="28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华文琥珀" pitchFamily="2" charset="-122"/>
              <a:ea typeface="华文琥珀" pitchFamily="2" charset="-122"/>
              <a:cs typeface="宋体" pitchFamily="2" charset="-122"/>
            </a:endParaRPr>
          </a:p>
          <a:p>
            <a:pPr marL="0" marR="0" lvl="0" indent="2762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1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．答案来源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：答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(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改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)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在书（指导书）中，答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(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改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)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在题中，答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(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改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)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在笔记中，答在生活中。       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华文琥珀" pitchFamily="2" charset="-122"/>
                <a:cs typeface="Times New Roman" pitchFamily="18" charset="0"/>
              </a:rPr>
              <a:t>答题脚踩两只船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华文琥珀" pitchFamily="2" charset="-122"/>
                <a:cs typeface="Times New Roman" pitchFamily="18" charset="0"/>
              </a:rPr>
              <a:t>(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华文琥珀" pitchFamily="2" charset="-122"/>
                <a:cs typeface="Times New Roman" pitchFamily="18" charset="0"/>
              </a:rPr>
              <a:t>材料和指导书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华文琥珀" pitchFamily="2" charset="-122"/>
                <a:cs typeface="Times New Roman" pitchFamily="18" charset="0"/>
              </a:rPr>
              <a:t>)  </a:t>
            </a:r>
            <a:endParaRPr lang="en-US" altLang="zh-CN" sz="2400" dirty="0" smtClean="0">
              <a:solidFill>
                <a:srgbClr val="FF0000"/>
              </a:solidFill>
              <a:latin typeface="Arial" pitchFamily="34" charset="0"/>
              <a:ea typeface="宋体" pitchFamily="2" charset="-122"/>
              <a:cs typeface="Times New Roman" pitchFamily="18" charset="0"/>
            </a:endParaRPr>
          </a:p>
          <a:p>
            <a:pPr marL="0" marR="0" lvl="0" indent="2762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2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．审题关键：审设问审分值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(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划关键词句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) 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宋体" pitchFamily="2" charset="-122"/>
                <a:cs typeface="Times New Roman" pitchFamily="18" charset="0"/>
              </a:rPr>
              <a:t>–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审材料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(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划关键词句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)  -  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联知识 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-  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定课文 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-   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组答案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(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题型方法见下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)                                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华文琥珀" pitchFamily="2" charset="-122"/>
                <a:cs typeface="Times New Roman" pitchFamily="18" charset="0"/>
              </a:rPr>
              <a:t> </a:t>
            </a:r>
          </a:p>
          <a:p>
            <a:pPr marL="0" marR="0" lvl="0" indent="2762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zh-CN" altLang="en-US" sz="2400" b="1" dirty="0" smtClean="0">
                <a:latin typeface="Times New Roman" pitchFamily="18" charset="0"/>
                <a:ea typeface="华文琥珀" pitchFamily="2" charset="-122"/>
                <a:cs typeface="Times New Roman" pitchFamily="18" charset="0"/>
              </a:rPr>
              <a:t>                                               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华文琥珀" pitchFamily="2" charset="-122"/>
                <a:cs typeface="Times New Roman" pitchFamily="18" charset="0"/>
              </a:rPr>
              <a:t>题题划关键词句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华文琥珀" pitchFamily="2" charset="-122"/>
                <a:cs typeface="Times New Roman" pitchFamily="18" charset="0"/>
              </a:rPr>
              <a:t>(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华文琥珀" pitchFamily="2" charset="-122"/>
                <a:cs typeface="Times New Roman" pitchFamily="18" charset="0"/>
              </a:rPr>
              <a:t>设问和材料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华文琥珀" pitchFamily="2" charset="-122"/>
                <a:cs typeface="Times New Roman" pitchFamily="18" charset="0"/>
              </a:rPr>
              <a:t>)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762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3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．</a:t>
            </a:r>
            <a:r>
              <a:rPr kumimoji="0" lang="zh-CN" altLang="en-US" sz="24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华文琥珀" pitchFamily="2" charset="-122"/>
                <a:ea typeface="华文琥珀" pitchFamily="2" charset="-122"/>
                <a:cs typeface="Times New Roman" pitchFamily="18" charset="0"/>
              </a:rPr>
              <a:t>提防陷阱</a:t>
            </a:r>
            <a:r>
              <a:rPr kumimoji="0" lang="zh-CN" altLang="en-US" sz="24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：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①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如设问要求“从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---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角度分析问题”、“结合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----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知识分析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- - -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问题”、“结合①或②知识分析问题”等，必须先写出该角度知识，再分析问题。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 ②结合所学课文知识分析某问题，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若没有具体指明用什么课文知识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，则要求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结合至少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2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个角度知识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分析回答。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762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4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．灵活应用：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教材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（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指导书）中的观点不能</a:t>
            </a:r>
            <a:r>
              <a:rPr kumimoji="0" lang="en-US" altLang="zh-CN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wyh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绝对化，在特殊语境中可灵活处理和改造。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762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5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．答卷要求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: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 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①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书写速度快，卷面整洁，字迹工整，字体大小适中。②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分点分段答题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,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华文琥珀" pitchFamily="2" charset="-122"/>
                <a:cs typeface="Times New Roman" pitchFamily="18" charset="0"/>
              </a:rPr>
              <a:t>按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华文琥珀" pitchFamily="2" charset="-122"/>
                <a:cs typeface="Times New Roman" pitchFamily="18" charset="0"/>
              </a:rPr>
              <a:t>n+1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华文琥珀" pitchFamily="2" charset="-122"/>
                <a:cs typeface="Times New Roman" pitchFamily="18" charset="0"/>
              </a:rPr>
              <a:t>答点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,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每点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1-5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句话，主语明确。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762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仿宋" pitchFamily="2" charset="-122"/>
                <a:ea typeface="华文仿宋" pitchFamily="2" charset="-122"/>
                <a:cs typeface="Times New Roman" pitchFamily="18" charset="0"/>
              </a:rPr>
              <a:t>  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华文仿宋" pitchFamily="2" charset="-122"/>
                <a:ea typeface="华文仿宋" pitchFamily="2" charset="-122"/>
                <a:cs typeface="Times New Roman" pitchFamily="18" charset="0"/>
              </a:rPr>
              <a:t>警示：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华文仿宋" pitchFamily="2" charset="-122"/>
                <a:ea typeface="华文仿宋" pitchFamily="2" charset="-122"/>
                <a:cs typeface="Times New Roman" pitchFamily="18" charset="0"/>
              </a:rPr>
              <a:t>正确的方法是解开困难之锁的钥匙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华文仿宋" pitchFamily="2" charset="-122"/>
                <a:ea typeface="华文仿宋" pitchFamily="2" charset="-122"/>
                <a:cs typeface="Times New Roman" pitchFamily="18" charset="0"/>
              </a:rPr>
              <a:t>,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华文仿宋" pitchFamily="2" charset="-122"/>
                <a:ea typeface="华文仿宋" pitchFamily="2" charset="-122"/>
                <a:cs typeface="Times New Roman" pitchFamily="18" charset="0"/>
              </a:rPr>
              <a:t>但这把钥匙的威力大小取决于学生对课本基础知识掌握的程度。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hlinkClick r:id="rId2" action="ppaction://hlinksldjump"/>
          </p:cNvPr>
          <p:cNvSpPr txBox="1"/>
          <p:nvPr/>
        </p:nvSpPr>
        <p:spPr>
          <a:xfrm>
            <a:off x="2387688" y="201019"/>
            <a:ext cx="42560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3200" b="1" dirty="0" smtClean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集结号</a:t>
            </a:r>
            <a:r>
              <a:rPr lang="en-US" altLang="zh-CN" sz="3200" b="1" dirty="0" smtClean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》</a:t>
            </a:r>
            <a:r>
              <a:rPr lang="en-US" altLang="zh-CN" sz="3200" b="1" dirty="0" smtClean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p22</a:t>
            </a:r>
            <a:r>
              <a:rPr lang="zh-CN" altLang="en-US" sz="3200" b="1" dirty="0" smtClean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3200" b="1" dirty="0" smtClean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10</a:t>
            </a:r>
            <a:r>
              <a:rPr lang="zh-CN" altLang="en-US" sz="3200" b="1" dirty="0" smtClean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题</a:t>
            </a:r>
            <a:endParaRPr lang="zh-CN" altLang="en-US" sz="3200" b="1" dirty="0">
              <a:solidFill>
                <a:srgbClr val="0070C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2844" y="1107121"/>
            <a:ext cx="8786841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       </a:t>
            </a:r>
            <a:r>
              <a:rPr lang="en-US" altLang="zh-CN" sz="2400" dirty="0" smtClean="0"/>
              <a:t>2014</a:t>
            </a:r>
            <a:r>
              <a:rPr lang="zh-CN" altLang="en-US" sz="2400" dirty="0" smtClean="0"/>
              <a:t>年</a:t>
            </a:r>
            <a:r>
              <a:rPr lang="en-US" altLang="zh-CN" sz="2400" dirty="0" smtClean="0"/>
              <a:t>3</a:t>
            </a:r>
            <a:r>
              <a:rPr lang="zh-CN" altLang="en-US" sz="2400" dirty="0" smtClean="0"/>
              <a:t>月</a:t>
            </a:r>
            <a:r>
              <a:rPr lang="en-US" altLang="zh-CN" sz="2400" dirty="0" smtClean="0"/>
              <a:t>6</a:t>
            </a:r>
            <a:r>
              <a:rPr lang="zh-CN" altLang="en-US" sz="2400" dirty="0" smtClean="0"/>
              <a:t>日，公安部治安管理局官方微博：昆明</a:t>
            </a:r>
            <a:r>
              <a:rPr lang="en-US" altLang="zh-CN" sz="2400" dirty="0" smtClean="0"/>
              <a:t>3-1</a:t>
            </a:r>
            <a:r>
              <a:rPr lang="zh-CN" altLang="en-US" sz="2400" dirty="0" smtClean="0"/>
              <a:t>暴恐案发生后，王某等</a:t>
            </a:r>
            <a:r>
              <a:rPr lang="en-US" altLang="zh-CN" sz="2400" dirty="0" smtClean="0"/>
              <a:t>45</a:t>
            </a:r>
            <a:r>
              <a:rPr lang="zh-CN" altLang="en-US" sz="2400" dirty="0" smtClean="0"/>
              <a:t>人在互联网上编造传播谣言，故意制造恐慌情绪，扰乱社会秩序，被依法予以治安处罚。希望广大网民自觉遵守法律，不信谣，不传谣，共同维护健康的网络环境和良好社会秩序。</a:t>
            </a:r>
            <a:endParaRPr lang="en-US" altLang="zh-CN" sz="2400" dirty="0" smtClean="0"/>
          </a:p>
          <a:p>
            <a:r>
              <a:rPr lang="zh-CN" altLang="en-US" sz="2400" b="1" dirty="0" smtClean="0"/>
              <a:t>    （</a:t>
            </a:r>
            <a:r>
              <a:rPr lang="en-US" altLang="zh-CN" sz="2400" b="1" dirty="0" smtClean="0"/>
              <a:t>1</a:t>
            </a:r>
            <a:r>
              <a:rPr lang="zh-CN" altLang="en-US" sz="2400" b="1" dirty="0" smtClean="0"/>
              <a:t>）一位网友评论说：“这是一些别有用心的写手篡改泼污，存在恶毒攻击当今社会以及为恐怖分子 正名唱赞歌的网络暴恐分子。”公安部回复：“当务之急应该是严厉打击网络中的害群之马。” 你认为打击网络谣言、净化网络环境的重要意义何在？（两个方面即可）</a:t>
            </a:r>
            <a:endParaRPr lang="en-US" altLang="zh-CN" sz="2400" b="1" dirty="0" smtClean="0"/>
          </a:p>
          <a:p>
            <a:endParaRPr lang="en-US" altLang="zh-CN" sz="2400" b="1" dirty="0" smtClean="0"/>
          </a:p>
          <a:p>
            <a:r>
              <a:rPr lang="zh-CN" altLang="en-US" sz="2400" b="1" dirty="0" smtClean="0"/>
              <a:t>  （</a:t>
            </a:r>
            <a:r>
              <a:rPr lang="en-US" altLang="zh-CN" sz="2400" b="1" dirty="0" smtClean="0"/>
              <a:t>2</a:t>
            </a:r>
            <a:r>
              <a:rPr lang="zh-CN" altLang="en-US" sz="2400" b="1" dirty="0" smtClean="0"/>
              <a:t>）网络的迅猛发展 在给信息交流带来快捷方便的同时，也使言论更加自由！请你谈谈 公民应该如何行使权利？</a:t>
            </a:r>
            <a:endParaRPr lang="zh-CN" altLang="en-US" sz="2400" b="1" dirty="0"/>
          </a:p>
        </p:txBody>
      </p:sp>
      <p:sp>
        <p:nvSpPr>
          <p:cNvPr id="5" name="Line 23"/>
          <p:cNvSpPr>
            <a:spLocks noChangeShapeType="1"/>
          </p:cNvSpPr>
          <p:nvPr/>
        </p:nvSpPr>
        <p:spPr bwMode="auto">
          <a:xfrm flipH="1">
            <a:off x="2000232" y="4429132"/>
            <a:ext cx="6643734" cy="45719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" name="Line 23"/>
          <p:cNvSpPr>
            <a:spLocks noChangeShapeType="1"/>
          </p:cNvSpPr>
          <p:nvPr/>
        </p:nvSpPr>
        <p:spPr bwMode="auto">
          <a:xfrm flipH="1">
            <a:off x="2786050" y="5883611"/>
            <a:ext cx="4286280" cy="45719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" name="Line 23"/>
          <p:cNvSpPr>
            <a:spLocks noChangeShapeType="1"/>
          </p:cNvSpPr>
          <p:nvPr/>
        </p:nvSpPr>
        <p:spPr bwMode="auto">
          <a:xfrm flipH="1" flipV="1">
            <a:off x="214282" y="5857892"/>
            <a:ext cx="2286016" cy="45719"/>
          </a:xfrm>
          <a:prstGeom prst="line">
            <a:avLst/>
          </a:prstGeom>
          <a:noFill/>
          <a:ln w="38100">
            <a:solidFill>
              <a:srgbClr val="00B0F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" name="Line 23"/>
          <p:cNvSpPr>
            <a:spLocks noChangeShapeType="1"/>
          </p:cNvSpPr>
          <p:nvPr/>
        </p:nvSpPr>
        <p:spPr bwMode="auto">
          <a:xfrm flipH="1" flipV="1">
            <a:off x="500034" y="3714752"/>
            <a:ext cx="8143932" cy="45719"/>
          </a:xfrm>
          <a:prstGeom prst="line">
            <a:avLst/>
          </a:prstGeom>
          <a:noFill/>
          <a:ln w="38100">
            <a:solidFill>
              <a:srgbClr val="00B0F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" name="Line 23"/>
          <p:cNvSpPr>
            <a:spLocks noChangeShapeType="1"/>
          </p:cNvSpPr>
          <p:nvPr/>
        </p:nvSpPr>
        <p:spPr bwMode="auto">
          <a:xfrm flipH="1" flipV="1">
            <a:off x="357158" y="4097660"/>
            <a:ext cx="8429684" cy="45719"/>
          </a:xfrm>
          <a:prstGeom prst="line">
            <a:avLst/>
          </a:prstGeom>
          <a:noFill/>
          <a:ln w="38100">
            <a:solidFill>
              <a:srgbClr val="00B0F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" name="Line 23"/>
          <p:cNvSpPr>
            <a:spLocks noChangeShapeType="1"/>
          </p:cNvSpPr>
          <p:nvPr/>
        </p:nvSpPr>
        <p:spPr bwMode="auto">
          <a:xfrm flipH="1" flipV="1">
            <a:off x="3357554" y="1857364"/>
            <a:ext cx="5357850" cy="45719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285720" y="2285992"/>
            <a:ext cx="8501122" cy="402908"/>
            <a:chOff x="285720" y="2285992"/>
            <a:chExt cx="8501122" cy="402908"/>
          </a:xfrm>
        </p:grpSpPr>
        <p:sp>
          <p:nvSpPr>
            <p:cNvPr id="9" name="Line 23"/>
            <p:cNvSpPr>
              <a:spLocks noChangeShapeType="1"/>
            </p:cNvSpPr>
            <p:nvPr/>
          </p:nvSpPr>
          <p:spPr bwMode="auto">
            <a:xfrm flipH="1" flipV="1">
              <a:off x="285720" y="2643181"/>
              <a:ext cx="8501122" cy="45719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" name="Line 23"/>
            <p:cNvSpPr>
              <a:spLocks noChangeShapeType="1"/>
            </p:cNvSpPr>
            <p:nvPr/>
          </p:nvSpPr>
          <p:spPr bwMode="auto">
            <a:xfrm flipH="1" flipV="1">
              <a:off x="285720" y="2285992"/>
              <a:ext cx="5357850" cy="45719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2500298" y="4643446"/>
            <a:ext cx="1571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题中改</a:t>
            </a:r>
            <a:r>
              <a:rPr lang="en-US" altLang="zh-CN" sz="2400" dirty="0" smtClean="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\</a:t>
            </a:r>
            <a:endParaRPr lang="zh-CN" altLang="en-US" sz="2400" dirty="0">
              <a:solidFill>
                <a:srgbClr val="FF0000"/>
              </a:solidFill>
              <a:latin typeface="华文琥珀" pitchFamily="2" charset="-122"/>
              <a:ea typeface="华文琥珀" pitchFamily="2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571868" y="4643446"/>
            <a:ext cx="54168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精神文明建设、和谐社会、核心价值观</a:t>
            </a:r>
            <a:endParaRPr lang="zh-CN" altLang="en-US" sz="2400" dirty="0">
              <a:solidFill>
                <a:srgbClr val="FF0000"/>
              </a:solidFill>
              <a:latin typeface="华文琥珀" pitchFamily="2" charset="-122"/>
              <a:ea typeface="华文琥珀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11" grpId="0" animBg="1"/>
      <p:bldP spid="12" grpId="0" animBg="1"/>
      <p:bldP spid="8" grpId="0" animBg="1"/>
      <p:bldP spid="17" grpId="0"/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76" y="214290"/>
            <a:ext cx="885828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（</a:t>
            </a:r>
            <a:r>
              <a:rPr lang="en-US" altLang="zh-CN" sz="2400" b="1" dirty="0" smtClean="0"/>
              <a:t>1</a:t>
            </a:r>
            <a:r>
              <a:rPr lang="zh-CN" altLang="en-US" sz="2400" b="1" dirty="0" smtClean="0"/>
              <a:t>）一位网友评论说：“</a:t>
            </a:r>
            <a:r>
              <a:rPr lang="zh-CN" altLang="en-US" sz="2400" b="1" u="sng" dirty="0" smtClean="0"/>
              <a:t>这是一些别有用心的写手篡改泼污，存在恶毒攻击当今社会以及为恐怖分子 正名唱赞歌的网络暴恐分子</a:t>
            </a:r>
            <a:r>
              <a:rPr lang="zh-CN" altLang="en-US" sz="2400" b="1" dirty="0" smtClean="0"/>
              <a:t>。”公安部回复：“当务之急应该是严厉打击网络中的害群之马。” 你认为</a:t>
            </a:r>
            <a:r>
              <a:rPr lang="zh-CN" altLang="en-US" sz="2400" b="1" u="sng" dirty="0" smtClean="0">
                <a:solidFill>
                  <a:srgbClr val="FF0000"/>
                </a:solidFill>
                <a:hlinkClick r:id="rId2" action="ppaction://hlinksldjump"/>
              </a:rPr>
              <a:t>打击网络谣言、净化网络环境的重要意义何在</a:t>
            </a:r>
            <a:r>
              <a:rPr lang="zh-CN" altLang="en-US" sz="2400" b="1" dirty="0" smtClean="0"/>
              <a:t>？（两个方面即可）</a:t>
            </a:r>
            <a:endParaRPr lang="en-US" altLang="zh-CN" sz="2400" b="1" dirty="0" smtClean="0"/>
          </a:p>
          <a:p>
            <a:endParaRPr lang="en-US" altLang="zh-CN" sz="2400" b="1" dirty="0" smtClean="0"/>
          </a:p>
          <a:p>
            <a:endParaRPr lang="en-US" altLang="zh-CN" sz="2400" b="1" dirty="0" smtClean="0"/>
          </a:p>
          <a:p>
            <a:endParaRPr lang="en-US" altLang="zh-CN" sz="2400" b="1" dirty="0" smtClean="0"/>
          </a:p>
          <a:p>
            <a:endParaRPr lang="en-US" altLang="zh-CN" sz="2400" b="1" dirty="0" smtClean="0"/>
          </a:p>
          <a:p>
            <a:endParaRPr lang="en-US" altLang="zh-CN" sz="2400" b="1" dirty="0" smtClean="0"/>
          </a:p>
          <a:p>
            <a:endParaRPr lang="en-US" altLang="zh-CN" sz="2400" b="1" dirty="0" smtClean="0"/>
          </a:p>
          <a:p>
            <a:endParaRPr lang="en-US" altLang="zh-CN" sz="2400" b="1" dirty="0" smtClean="0"/>
          </a:p>
          <a:p>
            <a:endParaRPr lang="en-US" altLang="zh-CN" sz="2400" b="1" dirty="0" smtClean="0"/>
          </a:p>
          <a:p>
            <a:r>
              <a:rPr lang="zh-CN" altLang="en-US" sz="2400" b="1" dirty="0" smtClean="0"/>
              <a:t>  （</a:t>
            </a:r>
            <a:r>
              <a:rPr lang="en-US" altLang="zh-CN" sz="2400" b="1" dirty="0" smtClean="0"/>
              <a:t>2</a:t>
            </a:r>
            <a:r>
              <a:rPr lang="zh-CN" altLang="en-US" sz="2400" b="1" dirty="0" smtClean="0"/>
              <a:t>）</a:t>
            </a:r>
            <a:r>
              <a:rPr lang="zh-CN" altLang="en-US" sz="2400" b="1" u="sng" dirty="0" smtClean="0"/>
              <a:t>网络的迅猛发展 在给信息交流带来快捷方便</a:t>
            </a:r>
            <a:r>
              <a:rPr lang="zh-CN" altLang="en-US" sz="2400" b="1" dirty="0" smtClean="0"/>
              <a:t>的同时，也使</a:t>
            </a:r>
            <a:r>
              <a:rPr lang="zh-CN" altLang="en-US" sz="2400" b="1" u="sng" dirty="0" smtClean="0"/>
              <a:t>言论更加自由</a:t>
            </a:r>
            <a:r>
              <a:rPr lang="zh-CN" altLang="en-US" sz="2400" b="1" dirty="0" smtClean="0"/>
              <a:t>！</a:t>
            </a:r>
            <a:r>
              <a:rPr lang="zh-CN" altLang="en-US" sz="2400" b="1" u="sng" dirty="0" smtClean="0">
                <a:solidFill>
                  <a:srgbClr val="FF0000"/>
                </a:solidFill>
              </a:rPr>
              <a:t>请你谈谈 公民应该如何行使权利</a:t>
            </a:r>
            <a:r>
              <a:rPr lang="zh-CN" altLang="en-US" sz="2400" b="1" dirty="0" smtClean="0"/>
              <a:t>？</a:t>
            </a:r>
            <a:endParaRPr lang="zh-CN" altLang="en-US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22665" y="2143116"/>
            <a:ext cx="870705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①打击网络谣言、净化网络环境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,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有利于</a:t>
            </a:r>
            <a:r>
              <a:rPr lang="zh-CN" altLang="en-US" sz="2800" dirty="0" smtClean="0">
                <a:solidFill>
                  <a:srgbClr val="0070C0"/>
                </a:solidFill>
              </a:rPr>
              <a:t>维护健康的网络环境和良好社会秩序，</a:t>
            </a:r>
            <a:r>
              <a:rPr lang="zh-CN" altLang="en-US" sz="2800" b="1" dirty="0" smtClean="0">
                <a:solidFill>
                  <a:srgbClr val="0070C0"/>
                </a:solidFill>
                <a:latin typeface="华文琥珀" pitchFamily="2" charset="-122"/>
                <a:ea typeface="华文琥珀" pitchFamily="2" charset="-122"/>
              </a:rPr>
              <a:t>有利于</a:t>
            </a:r>
            <a:r>
              <a:rPr lang="zh-CN" altLang="en-US" sz="2800" dirty="0" smtClean="0">
                <a:solidFill>
                  <a:srgbClr val="0070C0"/>
                </a:solidFill>
              </a:rPr>
              <a:t>打击网络造谣传谣的网络违法犯罪活动</a:t>
            </a:r>
            <a:r>
              <a:rPr lang="zh-CN" altLang="en-US" sz="2800" dirty="0" smtClean="0">
                <a:solidFill>
                  <a:srgbClr val="0070C0"/>
                </a:solidFill>
              </a:rPr>
              <a:t>。</a:t>
            </a:r>
            <a:endParaRPr lang="en-US" altLang="zh-CN" sz="2800" b="1" u="sng" dirty="0" smtClean="0">
              <a:solidFill>
                <a:srgbClr val="0070C0"/>
              </a:solidFill>
            </a:endParaRPr>
          </a:p>
          <a:p>
            <a:r>
              <a:rPr lang="zh-CN" altLang="en-US" sz="2800" dirty="0" smtClean="0">
                <a:solidFill>
                  <a:srgbClr val="0070C0"/>
                </a:solidFill>
              </a:rPr>
              <a:t>②</a:t>
            </a:r>
            <a:r>
              <a:rPr lang="zh-CN" altLang="en-US" sz="2800" dirty="0" smtClean="0">
                <a:solidFill>
                  <a:srgbClr val="0070C0"/>
                </a:solidFill>
                <a:latin typeface="华文琥珀" pitchFamily="2" charset="-122"/>
                <a:ea typeface="华文琥珀" pitchFamily="2" charset="-122"/>
              </a:rPr>
              <a:t>有利于</a:t>
            </a:r>
            <a:r>
              <a:rPr lang="zh-CN" altLang="en-US" sz="2800" dirty="0" smtClean="0">
                <a:solidFill>
                  <a:srgbClr val="0070C0"/>
                </a:solidFill>
              </a:rPr>
              <a:t>建设社会主义和谐社会，</a:t>
            </a:r>
            <a:r>
              <a:rPr lang="zh-CN" altLang="en-US" sz="2800" dirty="0" smtClean="0">
                <a:solidFill>
                  <a:srgbClr val="0070C0"/>
                </a:solidFill>
                <a:latin typeface="华文琥珀" pitchFamily="2" charset="-122"/>
                <a:ea typeface="华文琥珀" pitchFamily="2" charset="-122"/>
              </a:rPr>
              <a:t>有利于</a:t>
            </a:r>
            <a:r>
              <a:rPr lang="zh-CN" altLang="en-US" sz="2800" dirty="0" smtClean="0">
                <a:solidFill>
                  <a:srgbClr val="0070C0"/>
                </a:solidFill>
              </a:rPr>
              <a:t>培育社会主义核心价值观，有利于促进社会主义精神文明</a:t>
            </a:r>
            <a:r>
              <a:rPr lang="zh-CN" altLang="en-US" sz="2800" dirty="0" smtClean="0">
                <a:solidFill>
                  <a:srgbClr val="0070C0"/>
                </a:solidFill>
              </a:rPr>
              <a:t>建设</a:t>
            </a:r>
            <a:r>
              <a:rPr lang="en-US" altLang="zh-CN" sz="2800" dirty="0" smtClean="0">
                <a:solidFill>
                  <a:srgbClr val="0070C0"/>
                </a:solidFill>
              </a:rPr>
              <a:t>.</a:t>
            </a:r>
          </a:p>
          <a:p>
            <a:r>
              <a:rPr lang="zh-CN" altLang="en-US" sz="2800" dirty="0" smtClean="0">
                <a:solidFill>
                  <a:srgbClr val="0070C0"/>
                </a:solidFill>
              </a:rPr>
              <a:t>    </a:t>
            </a:r>
            <a:r>
              <a:rPr lang="en-US" altLang="zh-CN" sz="2800" dirty="0" smtClean="0">
                <a:solidFill>
                  <a:srgbClr val="0070C0"/>
                </a:solidFill>
              </a:rPr>
              <a:t>-----</a:t>
            </a:r>
            <a:endParaRPr lang="zh-CN" altLang="en-US" sz="2800" dirty="0">
              <a:solidFill>
                <a:srgbClr val="0070C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6720" y="5832479"/>
            <a:ext cx="2709396" cy="954107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rgbClr val="0070C0"/>
                </a:solidFill>
              </a:rPr>
              <a:t>   指导书</a:t>
            </a:r>
            <a:r>
              <a:rPr lang="en-US" altLang="zh-CN" sz="2800" b="1" dirty="0" smtClean="0">
                <a:solidFill>
                  <a:srgbClr val="0070C0"/>
                </a:solidFill>
              </a:rPr>
              <a:t>p35</a:t>
            </a:r>
          </a:p>
          <a:p>
            <a:r>
              <a:rPr lang="zh-CN" altLang="en-US" sz="2800" b="1" dirty="0" smtClean="0">
                <a:solidFill>
                  <a:srgbClr val="0070C0"/>
                </a:solidFill>
              </a:rPr>
              <a:t>言论自由观点；</a:t>
            </a:r>
            <a:endParaRPr lang="zh-CN" altLang="en-US" sz="2800" b="1" dirty="0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05460" y="5832479"/>
            <a:ext cx="4709944" cy="954107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rgbClr val="0070C0"/>
                </a:solidFill>
              </a:rPr>
              <a:t>指导书</a:t>
            </a:r>
            <a:r>
              <a:rPr lang="en-US" altLang="zh-CN" sz="2800" b="1" dirty="0" smtClean="0">
                <a:solidFill>
                  <a:srgbClr val="0070C0"/>
                </a:solidFill>
              </a:rPr>
              <a:t>p35</a:t>
            </a:r>
            <a:r>
              <a:rPr lang="zh-CN" altLang="en-US" sz="2800" b="1" dirty="0" smtClean="0">
                <a:solidFill>
                  <a:srgbClr val="0070C0"/>
                </a:solidFill>
              </a:rPr>
              <a:t>“正确行使权利”</a:t>
            </a:r>
            <a:endParaRPr lang="en-US" altLang="zh-CN" sz="2800" b="1" dirty="0" smtClean="0">
              <a:solidFill>
                <a:srgbClr val="0070C0"/>
              </a:solidFill>
            </a:endParaRPr>
          </a:p>
          <a:p>
            <a:r>
              <a:rPr lang="zh-CN" altLang="en-US" sz="2800" b="1" dirty="0" smtClean="0">
                <a:solidFill>
                  <a:srgbClr val="0070C0"/>
                </a:solidFill>
              </a:rPr>
              <a:t>        </a:t>
            </a:r>
            <a:r>
              <a:rPr lang="en-US" altLang="zh-CN" sz="2800" b="1" dirty="0" smtClean="0">
                <a:solidFill>
                  <a:srgbClr val="0070C0"/>
                </a:solidFill>
              </a:rPr>
              <a:t>h1h2h3h4h</a:t>
            </a:r>
            <a:r>
              <a:rPr lang="zh-CN" altLang="en-US" sz="2800" b="1" dirty="0" smtClean="0">
                <a:solidFill>
                  <a:srgbClr val="0070C0"/>
                </a:solidFill>
              </a:rPr>
              <a:t>总</a:t>
            </a:r>
            <a:endParaRPr lang="zh-CN" altLang="en-US" sz="2800" b="1" dirty="0">
              <a:solidFill>
                <a:srgbClr val="0070C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7219064" y="5606023"/>
            <a:ext cx="156777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8000" dirty="0" smtClean="0">
                <a:solidFill>
                  <a:srgbClr val="FF0000"/>
                </a:solidFill>
              </a:rPr>
              <a:t>∨</a:t>
            </a:r>
            <a:endParaRPr lang="zh-CN" altLang="en-US" sz="8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8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2484</TotalTime>
  <Words>2770</Words>
  <PresentationFormat>全屏显示(4:3)</PresentationFormat>
  <Paragraphs>155</Paragraphs>
  <Slides>15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16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</dc:creator>
  <cp:lastModifiedBy>User</cp:lastModifiedBy>
  <cp:revision>127</cp:revision>
  <dcterms:created xsi:type="dcterms:W3CDTF">2015-03-17T11:56:18Z</dcterms:created>
  <dcterms:modified xsi:type="dcterms:W3CDTF">2015-03-25T09:06:42Z</dcterms:modified>
</cp:coreProperties>
</file>