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9" r:id="rId3"/>
    <p:sldId id="260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140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52185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63476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71165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455239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0557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381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2761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135562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39476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全景图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1673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描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455411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带描述的引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737626" y="887859"/>
            <a:ext cx="546888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7850130" y="3120015"/>
            <a:ext cx="553641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78236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340239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34197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图片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940157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201022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S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727042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0017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0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1"/>
            <a:ext cx="9144002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4"/>
            <a:ext cx="7773339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053" y="5883276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ACBEAE8-BB6B-4E70-84FD-9F2AEACED302}" type="datetimeFigureOut">
              <a:rPr lang="zh-CN" altLang="en-US" smtClean="0"/>
              <a:t>2021/1/21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331" y="5883276"/>
            <a:ext cx="50046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509" y="5883276"/>
            <a:ext cx="57316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04C40225-1AF1-48FB-8710-4BD98635436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55497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  <p:sldLayoutId id="2147483720" r:id="rId12"/>
    <p:sldLayoutId id="2147483721" r:id="rId13"/>
    <p:sldLayoutId id="2147483722" r:id="rId14"/>
    <p:sldLayoutId id="2147483723" r:id="rId15"/>
    <p:sldLayoutId id="2147483724" r:id="rId16"/>
    <p:sldLayoutId id="2147483725" r:id="rId17"/>
    <p:sldLayoutId id="2147483726" r:id="rId18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AB3BB705-2E87-40E0-982D-06870B96F6A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pPr algn="ctr"/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</a:t>
            </a:r>
            <a:r>
              <a:rPr lang="en-US" altLang="zh-CN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1</a:t>
            </a:r>
            <a:r>
              <a:rPr lang="zh-CN" altLang="en-US" sz="4400" dirty="0">
                <a:solidFill>
                  <a:srgbClr val="FF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课作业讲评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717CEF35-E786-4840-BDB0-8EC163D8FE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97912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086CB6-BF85-4BDE-AD1F-78073BC9B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3291" y="154112"/>
            <a:ext cx="8846048" cy="6626832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P6-6(1)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请用三个词语，与同学分享你对初中生活的感受。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3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兴奋、新奇、紧张、充实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……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请你找找初中生活与小学生活差距在哪里。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①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初中比小学科目多；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②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初中学习比小学难度大；</a:t>
            </a:r>
            <a:endParaRPr lang="en-US" altLang="zh-CN" sz="2800" b="1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③</a:t>
            </a:r>
            <a:r>
              <a:rPr lang="zh-CN" altLang="en-US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初中作业比小学多。</a:t>
            </a:r>
            <a:r>
              <a:rPr lang="en-US" altLang="zh-CN" sz="2800" b="1" dirty="0">
                <a:latin typeface="楷体" panose="02010609060101010101" pitchFamily="49" charset="-122"/>
                <a:ea typeface="楷体" panose="02010609060101010101" pitchFamily="49" charset="-122"/>
              </a:rPr>
              <a:t>……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(3)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中学时代对你来说，有哪些特别的意义？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6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①中学时代是人生发展的一个新阶段，可以为我们的一生奠定重要基础。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②中学时代见证着一个人从少年到青年的生命进阶。将为我们的人生长卷打上更加丰富而厚实的底色。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664407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26086CB6-BF85-4BDE-AD1F-78073BC9BB7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0145" y="318499"/>
            <a:ext cx="8640565" cy="6082301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P7-6(1)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每个人都有自己的梦想，假如轮到你发言，你会说些什么？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5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我想成为一名作家。</a:t>
            </a:r>
            <a:endParaRPr lang="en-US" altLang="zh-CN" sz="2800" b="1" dirty="0"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(2)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为了实现未来的梦想，我们应该怎么做？</a:t>
            </a:r>
            <a:r>
              <a:rPr lang="en-US" altLang="zh-CN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10</a:t>
            </a:r>
            <a:r>
              <a:rPr lang="zh-CN" altLang="en-US" sz="2800" b="1" dirty="0">
                <a:solidFill>
                  <a:srgbClr val="0000FF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分</a:t>
            </a:r>
            <a:endParaRPr lang="en-US" altLang="zh-CN" sz="2800" b="1" dirty="0">
              <a:solidFill>
                <a:srgbClr val="0000FF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①少年有梦，付诸行动，努力是梦想与现实之间的桥梁。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P11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第二段</a:t>
            </a: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②青少年要从小学习立志，早立志，立大志，立长志，并且把自己最重要的人生志向同祖国和人民联系在一起。 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P12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第二段</a:t>
            </a: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③努力需要坚持，落实在每一天的具体行动中。 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P13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第一段</a:t>
            </a: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④努力也有方法。如：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1.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分清轻重缓急，合理规划和管理时间。 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2.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劳逸结合，学会科学用脑。 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3.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每一天进步一点点。 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4.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学思并进。 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5.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珍视团队合作。</a:t>
            </a:r>
            <a:r>
              <a:rPr lang="en-US" altLang="zh-CN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P13</a:t>
            </a: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方法与技能</a:t>
            </a:r>
          </a:p>
          <a:p>
            <a:pPr marL="0" indent="0" algn="just">
              <a:buNone/>
            </a:pPr>
            <a:r>
              <a:rPr lang="zh-CN" altLang="en-US" sz="2800" b="1" dirty="0">
                <a:latin typeface="华文中宋" panose="02010600040101010101" pitchFamily="2" charset="-122"/>
                <a:ea typeface="华文中宋" panose="02010600040101010101" pitchFamily="2" charset="-122"/>
              </a:rPr>
              <a:t>⑤</a:t>
            </a:r>
            <a:r>
              <a:rPr lang="zh-CN" altLang="en-US" sz="2800" b="1" dirty="0">
                <a:solidFill>
                  <a:srgbClr val="FF000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要多阅读，多练笔，多积累。</a:t>
            </a:r>
            <a:r>
              <a:rPr lang="zh-CN" altLang="en-US" sz="2800" b="1" dirty="0">
                <a:solidFill>
                  <a:srgbClr val="00B050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结合具体实际</a:t>
            </a:r>
            <a:endParaRPr lang="en-US" altLang="zh-CN" sz="2800" b="1" dirty="0">
              <a:solidFill>
                <a:srgbClr val="00B050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6939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水滴">
  <a:themeElements>
    <a:clrScheme name="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TM04033925[[fn=水滴]]</Template>
  <TotalTime>51</TotalTime>
  <Words>322</Words>
  <Application>Microsoft Office PowerPoint</Application>
  <PresentationFormat>全屏显示(4:3)</PresentationFormat>
  <Paragraphs>18</Paragraphs>
  <Slides>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</vt:i4>
      </vt:variant>
    </vt:vector>
  </HeadingPairs>
  <TitlesOfParts>
    <vt:vector size="9" baseType="lpstr">
      <vt:lpstr>华文琥珀</vt:lpstr>
      <vt:lpstr>华文中宋</vt:lpstr>
      <vt:lpstr>楷体</vt:lpstr>
      <vt:lpstr>Arial</vt:lpstr>
      <vt:lpstr>Tw Cen MT</vt:lpstr>
      <vt:lpstr>水滴</vt:lpstr>
      <vt:lpstr>第1课作业讲评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第1-2课作业讲评</dc:title>
  <dc:creator>cheng yao</dc:creator>
  <cp:lastModifiedBy>cheng yao</cp:lastModifiedBy>
  <cp:revision>14</cp:revision>
  <dcterms:created xsi:type="dcterms:W3CDTF">2020-09-25T05:25:23Z</dcterms:created>
  <dcterms:modified xsi:type="dcterms:W3CDTF">2021-01-21T00:55:54Z</dcterms:modified>
</cp:coreProperties>
</file>