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AF71E-F1D3-4891-9AA2-073100A1F768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1AF3-4E93-4829-8B24-109C837B9D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7204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AF71E-F1D3-4891-9AA2-073100A1F768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1AF3-4E93-4829-8B24-109C837B9D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557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AF71E-F1D3-4891-9AA2-073100A1F768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1AF3-4E93-4829-8B24-109C837B9D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397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AF71E-F1D3-4891-9AA2-073100A1F768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1AF3-4E93-4829-8B24-109C837B9D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254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AF71E-F1D3-4891-9AA2-073100A1F768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1AF3-4E93-4829-8B24-109C837B9D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179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AF71E-F1D3-4891-9AA2-073100A1F768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1AF3-4E93-4829-8B24-109C837B9D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2762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AF71E-F1D3-4891-9AA2-073100A1F768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1AF3-4E93-4829-8B24-109C837B9D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153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AF71E-F1D3-4891-9AA2-073100A1F768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1AF3-4E93-4829-8B24-109C837B9D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5846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AF71E-F1D3-4891-9AA2-073100A1F768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1AF3-4E93-4829-8B24-109C837B9D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3382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AF71E-F1D3-4891-9AA2-073100A1F768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1AF3-4E93-4829-8B24-109C837B9D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164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AF71E-F1D3-4891-9AA2-073100A1F768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41AF3-4E93-4829-8B24-109C837B9D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422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AF71E-F1D3-4891-9AA2-073100A1F768}" type="datetimeFigureOut">
              <a:rPr lang="zh-CN" altLang="en-US" smtClean="0"/>
              <a:t>2016/2/13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41AF3-4E93-4829-8B24-109C837B9D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1822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39909" y="349631"/>
            <a:ext cx="9144000" cy="2387600"/>
          </a:xfrm>
        </p:spPr>
        <p:txBody>
          <a:bodyPr>
            <a:normAutofit/>
          </a:bodyPr>
          <a:lstStyle/>
          <a:p>
            <a:r>
              <a:rPr lang="zh-CN" altLang="en-US" sz="7200" dirty="0" smtClean="0">
                <a:solidFill>
                  <a:srgbClr val="FF0000"/>
                </a:solidFill>
              </a:rPr>
              <a:t>无机化学</a:t>
            </a:r>
            <a:endParaRPr lang="zh-CN" altLang="en-US" sz="7200" dirty="0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 smtClean="0"/>
              <a:t>元素化合物价类二维图微课集</a:t>
            </a:r>
            <a:endParaRPr lang="en-US" altLang="zh-CN" sz="4400" dirty="0" smtClean="0"/>
          </a:p>
          <a:p>
            <a:r>
              <a:rPr lang="zh-CN" altLang="en-US" sz="4400" dirty="0">
                <a:solidFill>
                  <a:srgbClr val="C00000"/>
                </a:solidFill>
              </a:rPr>
              <a:t>中大</a:t>
            </a:r>
            <a:r>
              <a:rPr lang="zh-CN" altLang="en-US" sz="4400" dirty="0" smtClean="0">
                <a:solidFill>
                  <a:srgbClr val="C00000"/>
                </a:solidFill>
              </a:rPr>
              <a:t>附中  张伟</a:t>
            </a:r>
            <a:endParaRPr lang="zh-CN" altLang="en-US" sz="4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59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64"/>
    </mc:Choice>
    <mc:Fallback xmlns="">
      <p:transition spd="slow" advTm="7164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480" y="0"/>
            <a:ext cx="6762413" cy="3564851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541" y="3691406"/>
            <a:ext cx="1631324" cy="53527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420" y="4977923"/>
            <a:ext cx="1877940" cy="50510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541" y="4453895"/>
            <a:ext cx="2951037" cy="37246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420" y="5634591"/>
            <a:ext cx="3801802" cy="41138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241" y="262700"/>
            <a:ext cx="2484445" cy="54742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4717" y="1672649"/>
            <a:ext cx="3879806" cy="36874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293" y="2065961"/>
            <a:ext cx="4516278" cy="71545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004" y="2830574"/>
            <a:ext cx="4160903" cy="73427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004" y="3623822"/>
            <a:ext cx="2838661" cy="57099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293" y="4281653"/>
            <a:ext cx="4577572" cy="51057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604" y="5483024"/>
            <a:ext cx="4995896" cy="44854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604" y="5053890"/>
            <a:ext cx="5614582" cy="371212"/>
          </a:xfrm>
          <a:prstGeom prst="rect">
            <a:avLst/>
          </a:prstGeom>
        </p:spPr>
      </p:pic>
      <p:cxnSp>
        <p:nvCxnSpPr>
          <p:cNvPr id="16" name="直接箭头连接符 15"/>
          <p:cNvCxnSpPr/>
          <p:nvPr/>
        </p:nvCxnSpPr>
        <p:spPr>
          <a:xfrm flipV="1">
            <a:off x="1236372" y="1589307"/>
            <a:ext cx="850005" cy="70178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 flipV="1">
            <a:off x="1319070" y="570690"/>
            <a:ext cx="3948255" cy="174898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/>
          <p:nvPr/>
        </p:nvCxnSpPr>
        <p:spPr>
          <a:xfrm flipV="1">
            <a:off x="1315343" y="1627525"/>
            <a:ext cx="3951982" cy="7207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/>
          <p:nvPr/>
        </p:nvCxnSpPr>
        <p:spPr>
          <a:xfrm flipH="1">
            <a:off x="1236373" y="1589307"/>
            <a:ext cx="1167811" cy="76858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 flipV="1">
            <a:off x="2742321" y="1445180"/>
            <a:ext cx="2525004" cy="2525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/>
          <p:nvPr/>
        </p:nvCxnSpPr>
        <p:spPr>
          <a:xfrm flipV="1">
            <a:off x="2719360" y="974608"/>
            <a:ext cx="2547965" cy="3846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箭头连接符 36"/>
          <p:cNvCxnSpPr/>
          <p:nvPr/>
        </p:nvCxnSpPr>
        <p:spPr>
          <a:xfrm flipH="1">
            <a:off x="2719361" y="1397448"/>
            <a:ext cx="571973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箭头连接符 42"/>
          <p:cNvCxnSpPr/>
          <p:nvPr/>
        </p:nvCxnSpPr>
        <p:spPr>
          <a:xfrm flipV="1">
            <a:off x="4507606" y="1500970"/>
            <a:ext cx="759719" cy="768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箭头连接符 47"/>
          <p:cNvCxnSpPr/>
          <p:nvPr/>
        </p:nvCxnSpPr>
        <p:spPr>
          <a:xfrm flipH="1">
            <a:off x="4444463" y="1470432"/>
            <a:ext cx="886004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2" name="图片 5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241" y="1094417"/>
            <a:ext cx="3156361" cy="352338"/>
          </a:xfrm>
          <a:prstGeom prst="rect">
            <a:avLst/>
          </a:prstGeom>
        </p:spPr>
      </p:pic>
      <p:cxnSp>
        <p:nvCxnSpPr>
          <p:cNvPr id="53" name="直接箭头连接符 52"/>
          <p:cNvCxnSpPr/>
          <p:nvPr/>
        </p:nvCxnSpPr>
        <p:spPr>
          <a:xfrm flipV="1">
            <a:off x="2580344" y="542114"/>
            <a:ext cx="2686981" cy="80586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3252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decel="100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decel="10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decel="100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" decel="100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" decel="100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" decel="100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" decel="100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" decel="100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" decel="100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" decel="100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16</Words>
  <Application>Microsoft Office PowerPoint</Application>
  <PresentationFormat>宽屏</PresentationFormat>
  <Paragraphs>3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7" baseType="lpstr">
      <vt:lpstr>宋体</vt:lpstr>
      <vt:lpstr>Arial</vt:lpstr>
      <vt:lpstr>Calibri</vt:lpstr>
      <vt:lpstr>Calibri Light</vt:lpstr>
      <vt:lpstr>Office 主题</vt:lpstr>
      <vt:lpstr>无机化学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无机化学</dc:title>
  <dc:creator>oscarfox</dc:creator>
  <cp:lastModifiedBy>oscarfox</cp:lastModifiedBy>
  <cp:revision>4</cp:revision>
  <dcterms:created xsi:type="dcterms:W3CDTF">2016-02-13T02:22:39Z</dcterms:created>
  <dcterms:modified xsi:type="dcterms:W3CDTF">2016-02-13T05:18:40Z</dcterms:modified>
</cp:coreProperties>
</file>