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7" r:id="rId2"/>
  </p:sldMasterIdLst>
  <p:notesMasterIdLst>
    <p:notesMasterId r:id="rId6"/>
  </p:notesMasterIdLst>
  <p:sldIdLst>
    <p:sldId id="256" r:id="rId3"/>
    <p:sldId id="262" r:id="rId4"/>
    <p:sldId id="263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03C435-94E9-4AE0-9B7D-ED3AB5ACF71F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48E97-0BDB-4693-8C7E-31DC21345FA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945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DDA3BD6-3226-4DFF-A415-6E4A53CFD5D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5936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18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34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165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552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557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761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556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47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16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554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23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402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19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401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10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70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2252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6755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795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2082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607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1111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5894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6051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5643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1565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077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54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821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3BB705-2E87-40E0-982D-06870B96F6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</a:t>
            </a:r>
            <a:r>
              <a:rPr lang="en-US" altLang="zh-CN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3</a:t>
            </a:r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课作业讲评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17CEF35-E786-4840-BDB0-8EC163D8FE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79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400" y="1"/>
            <a:ext cx="8641080" cy="822960"/>
          </a:xfrm>
        </p:spPr>
        <p:txBody>
          <a:bodyPr>
            <a:normAutofit fontScale="90000"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P20-6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请</a:t>
            </a:r>
            <a:r>
              <a:rPr lang="zh-CN" altLang="en-US" sz="2800" b="1" dirty="0">
                <a:solidFill>
                  <a:srgbClr val="CC3399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运用认识自我的途径的有关知识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，简要</a:t>
            </a:r>
            <a:r>
              <a:rPr lang="zh-CN" altLang="en-US" sz="2800" b="1" dirty="0">
                <a:solidFill>
                  <a:srgbClr val="0000FF"/>
                </a:solidFill>
                <a:highlight>
                  <a:srgbClr val="FFFF00"/>
                </a:highlight>
                <a:latin typeface="华文细黑" panose="02010600040101010101" pitchFamily="2" charset="-122"/>
                <a:ea typeface="华文细黑" panose="02010600040101010101" pitchFamily="2" charset="-122"/>
              </a:rPr>
              <a:t>评析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小敏和小珍的观点。</a:t>
            </a:r>
            <a:r>
              <a:rPr lang="en-US" altLang="zh-CN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822961"/>
            <a:ext cx="9144000" cy="577913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答：①</a:t>
            </a:r>
            <a:r>
              <a:rPr lang="en-US" altLang="zh-CN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小敏和小珍的观点都不对。她们只强调了评价的一种途径。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algn="just">
              <a:spcBef>
                <a:spcPts val="0"/>
              </a:spcBef>
              <a:buFontTx/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②我们可以通过自我评价来认识自己。如自我观察和分析、与他人比较等对自己有一个恰当的自我评价，能帮助我们接受自己，对自己抱有正确的态度，能帮助我们调节和控制自己的行为。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P29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第一段</a:t>
            </a:r>
          </a:p>
          <a:p>
            <a:pPr marL="0" algn="just">
              <a:spcBef>
                <a:spcPts val="0"/>
              </a:spcBef>
              <a:buFontTx/>
              <a:buNone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我们可以通过他人评价来认识自己。如用心聆听、勇于面对、平静拒绝等有助于我们形成对自己更为客观、完整、清晰的认识。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P29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第二段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小敏的观点只强调自我评价而忽视了他人评价，小珍的观点只强调他人评价而忽视了自我评价，这样的观点都是片面的。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6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sz="2600" b="1" dirty="0"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2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因此，只有将自我评价和他人评价结合起来，理性面对不同的评价，用多把尺子量自己，才能正确认识自我。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</a:p>
        </p:txBody>
      </p:sp>
    </p:spTree>
    <p:extLst>
      <p:ext uri="{BB962C8B-B14F-4D97-AF65-F5344CB8AC3E}">
        <p14:creationId xmlns:p14="http://schemas.microsoft.com/office/powerpoint/2010/main" val="67949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066800"/>
          </a:xfrm>
        </p:spPr>
        <p:txBody>
          <a:bodyPr>
            <a:norm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P21-6(1)</a:t>
            </a:r>
            <a:r>
              <a:rPr lang="zh-CN" altLang="en-US" sz="32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漫画</a:t>
            </a:r>
            <a:r>
              <a:rPr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  <a:latin typeface="华文细黑" panose="02010600040101010101" pitchFamily="2" charset="-122"/>
                <a:ea typeface="华文细黑" panose="02010600040101010101" pitchFamily="2" charset="-122"/>
              </a:rPr>
              <a:t>说明了什么</a:t>
            </a:r>
            <a:r>
              <a:rPr lang="zh-CN" altLang="en-US" sz="32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道理？</a:t>
            </a:r>
            <a:r>
              <a:rPr lang="en-US" altLang="zh-CN" sz="32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r>
              <a:rPr lang="zh-CN" altLang="en-US" sz="32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231265"/>
            <a:ext cx="78867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三幅认识自己的漫画说明：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①人必须正确认识自己。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（至少三个观点）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②每个人都有潜能的。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③既要看到自己的优点，也要看到自己的缺点。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④要相信自己，发挥自身的优势，改正自身的不足和缺点，不断更新和完善自己。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⑤要重视他人的态度和评价。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⑥可以通过自我观察认识自己，通过他人评价了解自己。</a:t>
            </a:r>
          </a:p>
        </p:txBody>
      </p:sp>
    </p:spTree>
    <p:extLst>
      <p:ext uri="{BB962C8B-B14F-4D97-AF65-F5344CB8AC3E}">
        <p14:creationId xmlns:p14="http://schemas.microsoft.com/office/powerpoint/2010/main" val="406583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水滴">
  <a:themeElements>
    <a:clrScheme name="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TM04033925[[fn=水滴]]</Template>
  <TotalTime>397</TotalTime>
  <Words>320</Words>
  <Application>Microsoft Office PowerPoint</Application>
  <PresentationFormat>全屏显示(4:3)</PresentationFormat>
  <Paragraphs>16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</vt:i4>
      </vt:variant>
    </vt:vector>
  </HeadingPairs>
  <TitlesOfParts>
    <vt:vector size="14" baseType="lpstr">
      <vt:lpstr>等线</vt:lpstr>
      <vt:lpstr>华文琥珀</vt:lpstr>
      <vt:lpstr>华文细黑</vt:lpstr>
      <vt:lpstr>华文中宋</vt:lpstr>
      <vt:lpstr>宋体</vt:lpstr>
      <vt:lpstr>Arial</vt:lpstr>
      <vt:lpstr>Calibri</vt:lpstr>
      <vt:lpstr>Calibri Light</vt:lpstr>
      <vt:lpstr>Tw Cen MT</vt:lpstr>
      <vt:lpstr>水滴</vt:lpstr>
      <vt:lpstr>Office 主题</vt:lpstr>
      <vt:lpstr>第3课作业讲评</vt:lpstr>
      <vt:lpstr>P20-6请运用认识自我的途径的有关知识，简要评析小敏和小珍的观点。15分</vt:lpstr>
      <vt:lpstr>P21-6(1)漫画说明了什么道理？6分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第1-2课作业讲评</dc:title>
  <dc:creator>cheng yao</dc:creator>
  <cp:lastModifiedBy>cheng yao</cp:lastModifiedBy>
  <cp:revision>38</cp:revision>
  <dcterms:created xsi:type="dcterms:W3CDTF">2020-09-25T05:25:23Z</dcterms:created>
  <dcterms:modified xsi:type="dcterms:W3CDTF">2021-01-21T00:57:35Z</dcterms:modified>
</cp:coreProperties>
</file>