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handoutMasterIdLst>
    <p:handoutMasterId r:id="rId15"/>
  </p:handoutMasterIdLst>
  <p:sldIdLst>
    <p:sldId id="372" r:id="rId3"/>
    <p:sldId id="386" r:id="rId4"/>
    <p:sldId id="387" r:id="rId5"/>
    <p:sldId id="357" r:id="rId6"/>
    <p:sldId id="373" r:id="rId7"/>
    <p:sldId id="290" r:id="rId8"/>
    <p:sldId id="368" r:id="rId10"/>
    <p:sldId id="366" r:id="rId11"/>
    <p:sldId id="388" r:id="rId12"/>
    <p:sldId id="369" r:id="rId13"/>
    <p:sldId id="367" r:id="rId14"/>
  </p:sldIdLst>
  <p:sldSz cx="9144000" cy="5143500" type="screen16x9"/>
  <p:notesSz cx="6858000" cy="9144000"/>
  <p:defaultTextStyle>
    <a:defPPr>
      <a:defRPr lang="en-US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1" i="0" u="none" kern="1200" baseline="0">
        <a:solidFill>
          <a:schemeClr val="tx1"/>
        </a:solidFill>
        <a:latin typeface="Lucida Sans Unicode" panose="020B0602030504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800" b="1" i="0" u="none" kern="1200" baseline="0">
        <a:solidFill>
          <a:schemeClr val="tx1"/>
        </a:solidFill>
        <a:latin typeface="Lucida Sans Unicode" panose="020B0602030504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1" i="0" u="none" kern="1200" baseline="0">
        <a:solidFill>
          <a:schemeClr val="tx1"/>
        </a:solidFill>
        <a:latin typeface="Lucida Sans Unicode" panose="020B0602030504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800" b="1" i="0" u="none" kern="1200" baseline="0">
        <a:solidFill>
          <a:schemeClr val="tx1"/>
        </a:solidFill>
        <a:latin typeface="Lucida Sans Unicode" panose="020B0602030504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1" i="0" u="none" kern="1200" baseline="0">
        <a:solidFill>
          <a:schemeClr val="tx1"/>
        </a:solidFill>
        <a:latin typeface="Lucida Sans Unicode" panose="020B0602030504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1" i="0" u="none" kern="1200" baseline="0">
        <a:solidFill>
          <a:schemeClr val="tx1"/>
        </a:solidFill>
        <a:latin typeface="Lucida Sans Unicode" panose="020B0602030504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1" i="0" u="none" kern="1200" baseline="0">
        <a:solidFill>
          <a:schemeClr val="tx1"/>
        </a:solidFill>
        <a:latin typeface="Lucida Sans Unicode" panose="020B0602030504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1" i="0" u="none" kern="1200" baseline="0">
        <a:solidFill>
          <a:schemeClr val="tx1"/>
        </a:solidFill>
        <a:latin typeface="Lucida Sans Unicode" panose="020B0602030504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1" i="0" u="none" kern="1200" baseline="0">
        <a:solidFill>
          <a:schemeClr val="tx1"/>
        </a:solidFill>
        <a:latin typeface="Lucida Sans Unicode" panose="020B0602030504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3B3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07"/>
    <p:restoredTop sz="94660"/>
  </p:normalViewPr>
  <p:slideViewPr>
    <p:cSldViewPr showGuides="1">
      <p:cViewPr varScale="1">
        <p:scale>
          <a:sx n="88" d="100"/>
          <a:sy n="88" d="100"/>
        </p:scale>
        <p:origin x="-870" y="-102"/>
      </p:cViewPr>
      <p:guideLst>
        <p:guide orient="horz" pos="1647"/>
        <p:guide pos="276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handoutMaster" Target="handoutMasters/handoutMaster1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 b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 b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49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 b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49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 b="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DA29B1E-0975-472A-BB77-A08E54DA485A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 b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90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 b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484" name="Rectangle 4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290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90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 b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90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 b="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718E87B-A42E-4BAB-BAE2-8E8C37418EB7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en-US" altLang="zh-CN" sz="1200" b="0" dirty="0">
                <a:latin typeface="Calibri" panose="020F0502020204030204" charset="0"/>
              </a:rPr>
            </a:fld>
            <a:endParaRPr lang="en-US" altLang="zh-CN" sz="1200" b="0" dirty="0">
              <a:latin typeface="Calibri" panose="020F0502020204030204" charset="0"/>
            </a:endParaRPr>
          </a:p>
        </p:txBody>
      </p:sp>
      <p:sp>
        <p:nvSpPr>
          <p:cNvPr id="22530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2531" name="Rectangle 3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png"/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>
            <a:off x="0" y="3497263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079" name="组合 15"/>
          <p:cNvGrpSpPr/>
          <p:nvPr/>
        </p:nvGrpSpPr>
        <p:grpSpPr>
          <a:xfrm>
            <a:off x="-3175" y="3714750"/>
            <a:ext cx="9147175" cy="1433513"/>
            <a:chOff x="-3765" y="4832896"/>
            <a:chExt cx="9147765" cy="2032192"/>
          </a:xfrm>
        </p:grpSpPr>
        <p:sp>
          <p:nvSpPr>
            <p:cNvPr id="16" name="任意多边形 16"/>
            <p:cNvSpPr/>
            <p:nvPr/>
          </p:nvSpPr>
          <p:spPr bwMode="auto">
            <a:xfrm>
              <a:off x="1687032" y="4832896"/>
              <a:ext cx="7456968" cy="51761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81" name="任意多边形 18"/>
            <p:cNvSpPr/>
            <p:nvPr/>
          </p:nvSpPr>
          <p:spPr>
            <a:xfrm>
              <a:off x="35926" y="5134461"/>
              <a:ext cx="9108074" cy="83943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5534" y="0"/>
                </a:cxn>
                <a:cxn ang="0">
                  <a:pos x="65534" y="65534"/>
                </a:cxn>
                <a:cxn ang="0">
                  <a:pos x="65534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任意多边形 19"/>
            <p:cNvSpPr/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20" name="直接连接符 1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084" name="图片 2" descr="教育科学电子出版社社标副本副本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5488" y="4002088"/>
            <a:ext cx="957262" cy="9572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685800" y="1314451"/>
            <a:ext cx="7772400" cy="137232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en-US" strike="noStrike" noProof="1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685800" y="2708705"/>
            <a:ext cx="7772400" cy="899778"/>
          </a:xfrm>
        </p:spPr>
        <p:txBody>
          <a:bodyPr lIns="45720" rIns="45720"/>
          <a:lstStyle>
            <a:lvl1pPr marL="0" marR="64135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en-US" strike="noStrike" noProof="1"/>
          </a:p>
        </p:txBody>
      </p:sp>
      <p:sp>
        <p:nvSpPr>
          <p:cNvPr id="23" name="日期占位符 29"/>
          <p:cNvSpPr>
            <a:spLocks noGrp="1"/>
          </p:cNvSpPr>
          <p:nvPr>
            <p:ph type="dt" sz="half" idx="2"/>
          </p:nvPr>
        </p:nvSpPr>
        <p:spPr>
          <a:xfrm>
            <a:off x="6727825" y="4806950"/>
            <a:ext cx="1919288" cy="273050"/>
          </a:xfrm>
          <a:prstGeom prst="rect">
            <a:avLst/>
          </a:prstGeom>
        </p:spPr>
        <p:txBody>
          <a:bodyPr vert="horz" anchor="b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B962C8B-B14F-4D97-AF65-F5344CB8AC3E}" type="datetime1">
              <a:rPr kumimoji="0" lang="en-US" altLang="zh-CN" b="1" i="0" strike="noStrike" kern="1200" cap="none" spc="0" normalizeH="0" baseline="0" noProof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页脚占位符 18"/>
          <p:cNvSpPr>
            <a:spLocks noGrp="1"/>
          </p:cNvSpPr>
          <p:nvPr>
            <p:ph type="ftr" sz="quarter" idx="3"/>
          </p:nvPr>
        </p:nvSpPr>
        <p:spPr>
          <a:xfrm>
            <a:off x="4379913" y="4806950"/>
            <a:ext cx="2351088" cy="273050"/>
          </a:xfrm>
          <a:prstGeom prst="rect">
            <a:avLst/>
          </a:prstGeom>
        </p:spPr>
        <p:txBody>
          <a:bodyPr vert="horz" anchor="b"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</a:lstStyle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" name="灯片编号占位符 26"/>
          <p:cNvSpPr>
            <a:spLocks noGrp="1"/>
          </p:cNvSpPr>
          <p:nvPr>
            <p:ph type="sldNum" sz="quarter" idx="4"/>
          </p:nvPr>
        </p:nvSpPr>
        <p:spPr>
          <a:xfrm>
            <a:off x="8647113" y="4806950"/>
            <a:ext cx="366713" cy="2730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marL="0" marR="0" indent="0" defTabSz="914400" rtl="0" fontAlgn="base" latin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2385FD8-CB44-48B8-9B8A-72CAE48E8B06}" type="slidenum">
              <a:rPr kumimoji="0" lang="en-US" altLang="zh-CN" i="0" strike="noStrike" kern="1200" cap="none" spc="0" normalizeH="0" baseline="0" noProof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i="0" strike="noStrike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图片 2" descr="教育科学电子出版社社标副本副本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188325" y="90488"/>
            <a:ext cx="661988" cy="661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en-US" strike="noStrike" noProof="1"/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en-US" strike="noStrike" noProof="1"/>
          </a:p>
        </p:txBody>
      </p:sp>
      <p:sp>
        <p:nvSpPr>
          <p:cNvPr id="12" name="日期占位符 9"/>
          <p:cNvSpPr>
            <a:spLocks noGrp="1"/>
          </p:cNvSpPr>
          <p:nvPr>
            <p:ph type="dt" sz="half" idx="2"/>
          </p:nvPr>
        </p:nvSpPr>
        <p:spPr>
          <a:xfrm>
            <a:off x="6727825" y="4806950"/>
            <a:ext cx="1919288" cy="273050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B962C8B-B14F-4D97-AF65-F5344CB8AC3E}" type="datetime1">
              <a:rPr kumimoji="0" lang="en-US" altLang="zh-CN" b="1" i="0" strike="noStrike" kern="1200" cap="none" spc="0" normalizeH="0" baseline="0" noProof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1"/>
          <p:cNvSpPr>
            <a:spLocks noGrp="1"/>
          </p:cNvSpPr>
          <p:nvPr>
            <p:ph type="ftr" sz="quarter" idx="3"/>
          </p:nvPr>
        </p:nvSpPr>
        <p:spPr>
          <a:xfrm>
            <a:off x="4379913" y="4806950"/>
            <a:ext cx="2351088" cy="273050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8647113" y="4806950"/>
            <a:ext cx="366713" cy="2730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fontAlgn="base" latin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0735D64-A4B2-466F-A25C-24576F976F4E}" type="slidenum">
              <a:rPr kumimoji="0" lang="en-US" altLang="zh-CN" i="0" strike="noStrike" kern="1200" cap="none" spc="0" normalizeH="0" baseline="0" noProof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i="0" strike="noStrike" kern="1200" cap="none" spc="0" normalizeH="0" baseline="0" noProof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燕尾形 10"/>
          <p:cNvSpPr/>
          <p:nvPr/>
        </p:nvSpPr>
        <p:spPr>
          <a:xfrm>
            <a:off x="3636963" y="2254250"/>
            <a:ext cx="182563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燕尾形 15"/>
          <p:cNvSpPr/>
          <p:nvPr/>
        </p:nvSpPr>
        <p:spPr>
          <a:xfrm>
            <a:off x="3449638" y="2254250"/>
            <a:ext cx="184150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76" y="794784"/>
            <a:ext cx="7772400" cy="13716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922713" y="2198784"/>
            <a:ext cx="4572000" cy="1091166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2"/>
          </p:nvPr>
        </p:nvSpPr>
        <p:spPr>
          <a:xfrm>
            <a:off x="6727825" y="4806950"/>
            <a:ext cx="1919288" cy="273050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B962C8B-B14F-4D97-AF65-F5344CB8AC3E}" type="datetime1">
              <a:rPr kumimoji="0" lang="en-US" altLang="zh-CN" b="1" i="0" strike="noStrike" kern="1200" cap="none" spc="0" normalizeH="0" baseline="0" noProof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3"/>
          </p:nvPr>
        </p:nvSpPr>
        <p:spPr>
          <a:xfrm>
            <a:off x="4379913" y="4806950"/>
            <a:ext cx="2351088" cy="273050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47113" y="4806950"/>
            <a:ext cx="366713" cy="2730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fontAlgn="base" latin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167CBE0-A618-4048-BC9F-56363F05F499}" type="slidenum">
              <a:rPr kumimoji="0" lang="en-US" altLang="zh-CN" i="0" strike="noStrike" kern="1200" cap="none" spc="0" normalizeH="0" baseline="0" noProof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i="0" strike="noStrike" kern="1200" cap="none" spc="0" normalizeH="0" baseline="0" noProof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110997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110997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en-US" strike="noStrike" noProof="1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en-US" strike="noStrike" noProof="1"/>
          </a:p>
        </p:txBody>
      </p:sp>
      <p:sp>
        <p:nvSpPr>
          <p:cNvPr id="11" name="日期占位符 4"/>
          <p:cNvSpPr>
            <a:spLocks noGrp="1"/>
          </p:cNvSpPr>
          <p:nvPr>
            <p:ph type="dt" sz="half" idx="12"/>
          </p:nvPr>
        </p:nvSpPr>
        <p:spPr>
          <a:xfrm>
            <a:off x="6727825" y="4806950"/>
            <a:ext cx="1919288" cy="273050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B962C8B-B14F-4D97-AF65-F5344CB8AC3E}" type="datetime1">
              <a:rPr kumimoji="0" lang="en-US" altLang="zh-CN" b="1" i="0" strike="noStrike" kern="1200" cap="none" spc="0" normalizeH="0" baseline="0" noProof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页脚占位符 5"/>
          <p:cNvSpPr>
            <a:spLocks noGrp="1"/>
          </p:cNvSpPr>
          <p:nvPr>
            <p:ph type="ftr" sz="quarter" idx="3"/>
          </p:nvPr>
        </p:nvSpPr>
        <p:spPr>
          <a:xfrm>
            <a:off x="4379913" y="4806950"/>
            <a:ext cx="2351088" cy="273050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8647113" y="4806950"/>
            <a:ext cx="366713" cy="2730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fontAlgn="base" latin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129E341-2D4B-41C6-BC77-1A69E54F42A8}" type="slidenum">
              <a:rPr kumimoji="0" lang="en-US" altLang="zh-CN" i="0" strike="noStrike" kern="1200" cap="none" spc="0" normalizeH="0" baseline="0" noProof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i="0" strike="noStrike" kern="1200" cap="none" spc="0" normalizeH="0" baseline="0" noProof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4057650"/>
            <a:ext cx="4040188" cy="5715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7" y="4057650"/>
            <a:ext cx="4041775" cy="5715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1083221"/>
            <a:ext cx="4040188" cy="2956322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083221"/>
            <a:ext cx="4041775" cy="2956322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en-US" strike="noStrike" noProof="1"/>
          </a:p>
        </p:txBody>
      </p:sp>
      <p:sp>
        <p:nvSpPr>
          <p:cNvPr id="11" name="日期占位符 6"/>
          <p:cNvSpPr>
            <a:spLocks noGrp="1"/>
          </p:cNvSpPr>
          <p:nvPr>
            <p:ph type="dt" sz="half" idx="12"/>
          </p:nvPr>
        </p:nvSpPr>
        <p:spPr>
          <a:xfrm>
            <a:off x="6727825" y="4806950"/>
            <a:ext cx="1919288" cy="273050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B962C8B-B14F-4D97-AF65-F5344CB8AC3E}" type="datetime1">
              <a:rPr kumimoji="0" lang="en-US" altLang="zh-CN" b="1" i="0" strike="noStrike" kern="1200" cap="none" spc="0" normalizeH="0" baseline="0" noProof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页脚占位符 7"/>
          <p:cNvSpPr>
            <a:spLocks noGrp="1"/>
          </p:cNvSpPr>
          <p:nvPr>
            <p:ph type="ftr" sz="quarter" idx="13"/>
          </p:nvPr>
        </p:nvSpPr>
        <p:spPr>
          <a:xfrm>
            <a:off x="4379913" y="4806950"/>
            <a:ext cx="2351088" cy="273050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灯片编号占位符 8"/>
          <p:cNvSpPr>
            <a:spLocks noGrp="1"/>
          </p:cNvSpPr>
          <p:nvPr>
            <p:ph type="sldNum" sz="quarter" idx="14"/>
          </p:nvPr>
        </p:nvSpPr>
        <p:spPr>
          <a:xfrm>
            <a:off x="8647113" y="4806950"/>
            <a:ext cx="366713" cy="2730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fontAlgn="base" latin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16F72DB-AA3C-4608-8889-87E31C9972E9}" type="slidenum">
              <a:rPr kumimoji="0" lang="en-US" altLang="zh-CN" i="0" strike="noStrike" kern="1200" cap="none" spc="0" normalizeH="0" baseline="0" noProof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i="0" strike="noStrike" kern="1200" cap="none" spc="0" normalizeH="0" baseline="0" noProof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en-US" strike="noStrike" noProof="1"/>
          </a:p>
        </p:txBody>
      </p:sp>
      <p:sp>
        <p:nvSpPr>
          <p:cNvPr id="11" name="日期占位符 2"/>
          <p:cNvSpPr>
            <a:spLocks noGrp="1"/>
          </p:cNvSpPr>
          <p:nvPr>
            <p:ph type="dt" sz="half" idx="2"/>
          </p:nvPr>
        </p:nvSpPr>
        <p:spPr>
          <a:xfrm>
            <a:off x="6727825" y="4806950"/>
            <a:ext cx="1919288" cy="273050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B962C8B-B14F-4D97-AF65-F5344CB8AC3E}" type="datetime1">
              <a:rPr kumimoji="0" lang="en-US" altLang="zh-CN" b="1" i="0" strike="noStrike" kern="1200" cap="none" spc="0" normalizeH="0" baseline="0" noProof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页脚占位符 3"/>
          <p:cNvSpPr>
            <a:spLocks noGrp="1"/>
          </p:cNvSpPr>
          <p:nvPr>
            <p:ph type="ftr" sz="quarter" idx="3"/>
          </p:nvPr>
        </p:nvSpPr>
        <p:spPr>
          <a:xfrm>
            <a:off x="4379913" y="4806950"/>
            <a:ext cx="2351088" cy="273050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647113" y="4806950"/>
            <a:ext cx="366713" cy="2730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fontAlgn="base" latin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0F7AD70-96AD-4BCD-A113-038ED440B8E5}" type="slidenum">
              <a:rPr kumimoji="0" lang="en-US" altLang="zh-CN" i="0" strike="noStrike" kern="1200" cap="none" spc="0" normalizeH="0" baseline="0" noProof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i="0" strike="noStrike" kern="1200" cap="none" spc="0" normalizeH="0" baseline="0" noProof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B962C8B-B14F-4D97-AF65-F5344CB8AC3E}" type="datetime1">
              <a:rPr kumimoji="0" lang="en-US" altLang="zh-CN" sz="1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707AA37-E6AD-48C7-A1A1-22E7D5D572BE}" type="slidenum"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3657600"/>
            <a:ext cx="7481776" cy="3429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4419600" y="4016327"/>
            <a:ext cx="3974592" cy="6858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914400" y="205740"/>
            <a:ext cx="7479792" cy="3429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en-US" strike="noStrike" noProof="1"/>
          </a:p>
        </p:txBody>
      </p:sp>
      <p:sp>
        <p:nvSpPr>
          <p:cNvPr id="11" name="日期占位符 4"/>
          <p:cNvSpPr>
            <a:spLocks noGrp="1"/>
          </p:cNvSpPr>
          <p:nvPr>
            <p:ph type="dt" sz="half" idx="12"/>
          </p:nvPr>
        </p:nvSpPr>
        <p:spPr>
          <a:xfrm>
            <a:off x="6727825" y="4806950"/>
            <a:ext cx="1919288" cy="273050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B962C8B-B14F-4D97-AF65-F5344CB8AC3E}" type="datetime1">
              <a:rPr kumimoji="0" lang="en-US" altLang="zh-CN" b="1" i="0" strike="noStrike" kern="1200" cap="none" spc="0" normalizeH="0" baseline="0" noProof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页脚占位符 5"/>
          <p:cNvSpPr>
            <a:spLocks noGrp="1"/>
          </p:cNvSpPr>
          <p:nvPr>
            <p:ph type="ftr" sz="quarter" idx="3"/>
          </p:nvPr>
        </p:nvSpPr>
        <p:spPr>
          <a:xfrm>
            <a:off x="4379913" y="4806950"/>
            <a:ext cx="2351088" cy="273050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8647113" y="4806950"/>
            <a:ext cx="366713" cy="2730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fontAlgn="base" latin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CF3A404-4B1C-4BF7-BCEE-18D484B113C2}" type="slidenum">
              <a:rPr kumimoji="0" lang="en-US" altLang="zh-CN" i="0" strike="noStrike" kern="1200" cap="none" spc="0" normalizeH="0" baseline="0" noProof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i="0" strike="noStrike" kern="1200" cap="none" spc="0" normalizeH="0" baseline="0" noProof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 10"/>
          <p:cNvSpPr/>
          <p:nvPr/>
        </p:nvSpPr>
        <p:spPr bwMode="auto">
          <a:xfrm>
            <a:off x="715963" y="3751263"/>
            <a:ext cx="3802063" cy="10826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47" name="任意多边形 15"/>
          <p:cNvSpPr/>
          <p:nvPr/>
        </p:nvSpPr>
        <p:spPr>
          <a:xfrm>
            <a:off x="-53975" y="4338638"/>
            <a:ext cx="3802063" cy="6286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5534" y="0"/>
              </a:cxn>
              <a:cxn ang="0">
                <a:pos x="65534" y="65534"/>
              </a:cxn>
              <a:cxn ang="0">
                <a:pos x="65534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" name="直角三角形 15"/>
          <p:cNvSpPr/>
          <p:nvPr/>
        </p:nvSpPr>
        <p:spPr bwMode="auto">
          <a:xfrm>
            <a:off x="-6042" y="4343440"/>
            <a:ext cx="3402309" cy="810649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-9236" y="4340804"/>
            <a:ext cx="3405508" cy="813287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燕尾形 19"/>
          <p:cNvSpPr/>
          <p:nvPr/>
        </p:nvSpPr>
        <p:spPr>
          <a:xfrm>
            <a:off x="8664575" y="3741738"/>
            <a:ext cx="182563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燕尾形 20"/>
          <p:cNvSpPr/>
          <p:nvPr/>
        </p:nvSpPr>
        <p:spPr>
          <a:xfrm>
            <a:off x="8477250" y="3741738"/>
            <a:ext cx="182563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141232" y="4082552"/>
            <a:ext cx="7162800" cy="486174"/>
          </a:xfrm>
          <a:noFill/>
        </p:spPr>
        <p:txBody>
          <a:bodyPr tIns="0"/>
          <a:lstStyle>
            <a:lvl1pPr marL="0" marR="18415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8600" y="142476"/>
            <a:ext cx="8686800" cy="329184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 vert="horz" wrap="square" lIns="91440" tIns="45720" rIns="91440" bIns="45720" numCol="1" anchor="t" anchorCtr="0" compatLnSpc="1">
            <a:normAutofit/>
          </a:bodyPr>
          <a:lstStyle>
            <a:lvl1pPr marL="0" indent="0">
              <a:buNone/>
              <a:defRPr sz="3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 panose="05040102010807070707" pitchFamily="18" charset="2"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" y="3648842"/>
            <a:ext cx="8075432" cy="422004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en-US" strike="noStrike" noProof="1"/>
          </a:p>
        </p:txBody>
      </p:sp>
      <p:sp>
        <p:nvSpPr>
          <p:cNvPr id="21" name="日期占位符 4"/>
          <p:cNvSpPr>
            <a:spLocks noGrp="1"/>
          </p:cNvSpPr>
          <p:nvPr>
            <p:ph type="dt" sz="half" idx="12"/>
          </p:nvPr>
        </p:nvSpPr>
        <p:spPr>
          <a:xfrm>
            <a:off x="6727825" y="4806950"/>
            <a:ext cx="1919288" cy="273050"/>
          </a:xfrm>
          <a:prstGeom prst="rect">
            <a:avLst/>
          </a:prstGeom>
        </p:spPr>
        <p:txBody>
          <a:bodyPr vert="horz" anchor="b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B962C8B-B14F-4D97-AF65-F5344CB8AC3E}" type="datetime1">
              <a:rPr kumimoji="0" lang="en-US" altLang="zh-CN" b="1" i="0" strike="noStrike" kern="1200" cap="none" spc="0" normalizeH="0" baseline="0" noProof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" name="页脚占位符 5"/>
          <p:cNvSpPr>
            <a:spLocks noGrp="1"/>
          </p:cNvSpPr>
          <p:nvPr>
            <p:ph type="ftr" sz="quarter" idx="3"/>
          </p:nvPr>
        </p:nvSpPr>
        <p:spPr>
          <a:xfrm>
            <a:off x="4379913" y="4806950"/>
            <a:ext cx="2351088" cy="273050"/>
          </a:xfrm>
          <a:prstGeom prst="rect">
            <a:avLst/>
          </a:prstGeom>
        </p:spPr>
        <p:txBody>
          <a:bodyPr vert="horz" anchor="b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1" i="0" strike="noStrike" kern="1200" cap="none" spc="0" normalizeH="0" baseline="0" noProof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8647113" y="4806950"/>
            <a:ext cx="366713" cy="2730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fontAlgn="base" latin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DB56CA2-EFFD-48C2-9847-32392AFABCA1}" type="slidenum">
              <a:rPr kumimoji="0" lang="en-US" altLang="zh-CN" i="0" strike="noStrike" kern="1200" cap="none" spc="0" normalizeH="0" baseline="0" noProof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i="0" strike="noStrike" kern="1200" cap="none" spc="0" normalizeH="0" baseline="0" noProof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110997"/>
            <a:ext cx="8229600" cy="3289553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B962C8B-B14F-4D97-AF65-F5344CB8AC3E}" type="datetime1">
              <a:rPr kumimoji="0" lang="en-US" altLang="zh-CN" sz="1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707AA37-E6AD-48C7-A1A1-22E7D5D572BE}" type="slidenum"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44013" y="205980"/>
            <a:ext cx="1777470" cy="4194571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81"/>
            <a:ext cx="6324600" cy="419457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B962C8B-B14F-4D97-AF65-F5344CB8AC3E}" type="datetime1">
              <a:rPr kumimoji="0" lang="en-US" altLang="zh-CN" sz="1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707AA37-E6AD-48C7-A1A1-22E7D5D572BE}" type="slidenum"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jpe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 12"/>
          <p:cNvSpPr/>
          <p:nvPr/>
        </p:nvSpPr>
        <p:spPr bwMode="auto">
          <a:xfrm>
            <a:off x="715963" y="3751263"/>
            <a:ext cx="3802063" cy="10826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7" name="任意多边形 11"/>
          <p:cNvSpPr/>
          <p:nvPr/>
        </p:nvSpPr>
        <p:spPr>
          <a:xfrm>
            <a:off x="-53975" y="4338638"/>
            <a:ext cx="3802063" cy="6286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5534" y="0"/>
              </a:cxn>
              <a:cxn ang="0">
                <a:pos x="65534" y="65534"/>
              </a:cxn>
              <a:cxn ang="0">
                <a:pos x="65534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" name="直角三角形 13"/>
          <p:cNvSpPr/>
          <p:nvPr/>
        </p:nvSpPr>
        <p:spPr bwMode="auto">
          <a:xfrm>
            <a:off x="-6042" y="4343440"/>
            <a:ext cx="3402309" cy="810649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-9236" y="4340804"/>
            <a:ext cx="3405508" cy="813287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en-US" strike="noStrike" noProof="1"/>
          </a:p>
        </p:txBody>
      </p:sp>
      <p:sp>
        <p:nvSpPr>
          <p:cNvPr id="1031" name="文本占位符 29"/>
          <p:cNvSpPr>
            <a:spLocks noGrp="1"/>
          </p:cNvSpPr>
          <p:nvPr>
            <p:ph type="body"/>
          </p:nvPr>
        </p:nvSpPr>
        <p:spPr>
          <a:xfrm>
            <a:off x="457200" y="1111250"/>
            <a:ext cx="8229600" cy="33940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25527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2860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6727825" y="4806950"/>
            <a:ext cx="1919288" cy="27305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B962C8B-B14F-4D97-AF65-F5344CB8AC3E}" type="datetime1">
              <a:rPr kumimoji="0" lang="en-US" altLang="zh-CN" sz="1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4379913" y="4806950"/>
            <a:ext cx="2351088" cy="27305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8647113" y="4806950"/>
            <a:ext cx="366713" cy="2730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000" b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707AA37-E6AD-48C7-A1A1-22E7D5D572BE}" type="slidenum"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  <a:ea typeface="黑体" panose="02010609060101010101" pitchFamily="49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  <a:ea typeface="黑体" panose="02010609060101010101" pitchFamily="49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  <a:ea typeface="黑体" panose="02010609060101010101" pitchFamily="49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  <a:ea typeface="黑体" panose="02010609060101010101" pitchFamily="49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  <a:ea typeface="黑体" panose="02010609060101010101" pitchFamily="49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  <a:ea typeface="黑体" panose="02010609060101010101" pitchFamily="49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  <a:ea typeface="黑体" panose="02010609060101010101" pitchFamily="49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  <a:ea typeface="黑体" panose="02010609060101010101" pitchFamily="49" charset="-122"/>
        </a:defRPr>
      </a:lvl9pPr>
    </p:titleStyle>
    <p:bodyStyle>
      <a:lvl1pPr marL="365125" indent="-255905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anose="05040102010807070707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030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155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anose="05020102010507070707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 panose="05020102010507070707" pitchFamily="18" charset="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 panose="05020102010507070707" pitchFamily="18" charset="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 panose="05020102010507070707" pitchFamily="18" charset="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 panose="05020102010507070707" pitchFamily="18" charset="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16.png"/><Relationship Id="rId7" Type="http://schemas.openxmlformats.org/officeDocument/2006/relationships/image" Target="../media/image15.png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2027555" y="807085"/>
            <a:ext cx="552259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如何设计学校图书管理信息系统？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2" name="图片 1" descr="微信图片_2022032316435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40330" y="1403350"/>
            <a:ext cx="4297680" cy="32200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716915" y="1692910"/>
            <a:ext cx="7922895" cy="2960370"/>
          </a:xfrm>
        </p:spPr>
        <p:txBody>
          <a:bodyPr/>
          <a:lstStyle/>
          <a:p>
            <a:pPr marL="109220" indent="0">
              <a:lnSpc>
                <a:spcPct val="150000"/>
              </a:lnSpc>
              <a:buNone/>
            </a:pPr>
            <a:r>
              <a:rPr lang="zh-CN" altLang="en-US" dirty="0"/>
              <a:t>需求分析是从客户的需求中提取出系统能够帮助用户解决的业务</a:t>
            </a:r>
            <a:r>
              <a:rPr lang="zh-CN" altLang="en-US" dirty="0" smtClean="0"/>
              <a:t>问题</a:t>
            </a:r>
            <a:r>
              <a:rPr lang="zh-CN" altLang="en-US" dirty="0"/>
              <a:t>，通过对用户业务问题的分析，确定系统的功能、性能等，最终</a:t>
            </a:r>
            <a:r>
              <a:rPr lang="zh-CN" altLang="en-US" dirty="0" smtClean="0"/>
              <a:t>描述为</a:t>
            </a:r>
            <a:r>
              <a:rPr lang="zh-CN" altLang="en-US" dirty="0"/>
              <a:t>具体的信息系统需求规格说明。</a:t>
            </a:r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323528" y="706388"/>
            <a:ext cx="8229600" cy="857250"/>
          </a:xfrm>
        </p:spPr>
        <p:txBody>
          <a:bodyPr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/>
            <a:r>
              <a:rPr lang="zh-CN" altLang="en-US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需求分析</a:t>
            </a:r>
            <a:endParaRPr lang="zh-CN" altLang="en-US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612140" y="987425"/>
            <a:ext cx="8064500" cy="3445510"/>
          </a:xfrm>
        </p:spPr>
        <p:txBody>
          <a:bodyPr/>
          <a:lstStyle/>
          <a:p>
            <a:pPr marL="109220" indent="0" algn="ctr">
              <a:lnSpc>
                <a:spcPct val="150000"/>
              </a:lnSpc>
              <a:buNone/>
            </a:pPr>
            <a:r>
              <a:rPr lang="zh-CN" altLang="en-US" b="1" dirty="0"/>
              <a:t>分析学校图书管理信息系统的</a:t>
            </a:r>
            <a:r>
              <a:rPr lang="zh-CN" altLang="en-US" b="1" dirty="0" smtClean="0"/>
              <a:t>功能需求</a:t>
            </a:r>
            <a:endParaRPr lang="en-US" altLang="zh-CN" dirty="0" smtClean="0"/>
          </a:p>
          <a:p>
            <a:pPr marL="109220" indent="0">
              <a:lnSpc>
                <a:spcPct val="150000"/>
              </a:lnSpc>
              <a:buNone/>
            </a:pPr>
            <a:r>
              <a:rPr lang="zh-CN" altLang="en-US" dirty="0" smtClean="0"/>
              <a:t>思考两个问题</a:t>
            </a:r>
            <a:r>
              <a:rPr lang="en-US" altLang="zh-CN" dirty="0" smtClean="0"/>
              <a:t>:</a:t>
            </a:r>
            <a:endParaRPr lang="en-US" altLang="zh-CN" dirty="0"/>
          </a:p>
          <a:p>
            <a:pPr marL="109220" indent="0">
              <a:lnSpc>
                <a:spcPct val="150000"/>
              </a:lnSpc>
              <a:buNone/>
            </a:pPr>
            <a:r>
              <a:rPr lang="en-US" altLang="zh-CN" dirty="0" smtClean="0"/>
              <a:t>1.</a:t>
            </a:r>
            <a:r>
              <a:rPr lang="zh-CN" altLang="en-US" dirty="0" smtClean="0"/>
              <a:t>学校</a:t>
            </a:r>
            <a:r>
              <a:rPr lang="zh-CN" altLang="en-US" dirty="0"/>
              <a:t>的图书管理信息系统软件应该为谁</a:t>
            </a:r>
            <a:r>
              <a:rPr lang="zh-CN" altLang="en-US" dirty="0" smtClean="0"/>
              <a:t>服务</a:t>
            </a:r>
            <a:r>
              <a:rPr lang="zh-CN" altLang="en-US" dirty="0"/>
              <a:t>，</a:t>
            </a:r>
            <a:r>
              <a:rPr lang="zh-CN" altLang="en-US" dirty="0" smtClean="0"/>
              <a:t>借阅</a:t>
            </a:r>
            <a:r>
              <a:rPr lang="zh-CN" altLang="en-US" dirty="0" smtClean="0"/>
              <a:t>图书的对象是</a:t>
            </a:r>
            <a:r>
              <a:rPr lang="zh-CN" altLang="en-US" dirty="0" smtClean="0"/>
              <a:t>谁                       </a:t>
            </a:r>
            <a:endParaRPr lang="en-US" altLang="zh-CN" dirty="0" smtClean="0"/>
          </a:p>
          <a:p>
            <a:pPr marL="109220" indent="0">
              <a:lnSpc>
                <a:spcPct val="150000"/>
              </a:lnSpc>
              <a:buNone/>
            </a:pPr>
            <a:r>
              <a:rPr lang="en-US" altLang="zh-CN" dirty="0" smtClean="0"/>
              <a:t>2.</a:t>
            </a:r>
            <a:r>
              <a:rPr lang="zh-CN" altLang="en-US" dirty="0" smtClean="0"/>
              <a:t>学校</a:t>
            </a:r>
            <a:r>
              <a:rPr lang="zh-CN" altLang="en-US" dirty="0"/>
              <a:t>的图书管理信息系统软件应该具备哪些</a:t>
            </a:r>
            <a:r>
              <a:rPr lang="zh-CN" altLang="en-US" dirty="0" smtClean="0"/>
              <a:t>功能</a:t>
            </a:r>
            <a:endParaRPr lang="en-US" altLang="zh-CN" dirty="0" smtClean="0"/>
          </a:p>
          <a:p>
            <a:pPr marL="109220" indent="0">
              <a:buNone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微信图片_2022032815242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5725" y="127000"/>
            <a:ext cx="10058400" cy="4889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/>
      <p:pic>
        <p:nvPicPr>
          <p:cNvPr id="4" name="图片 3" descr="微信图片_20220328152438"/>
          <p:cNvPicPr>
            <a:picLocks noChangeAspect="1"/>
          </p:cNvPicPr>
          <p:nvPr/>
        </p:nvPicPr>
        <p:blipFill>
          <a:blip r:embed="rId1"/>
          <a:srcRect l="6577" r="3698"/>
          <a:stretch>
            <a:fillRect/>
          </a:stretch>
        </p:blipFill>
        <p:spPr>
          <a:xfrm rot="5400000">
            <a:off x="4027805" y="1120775"/>
            <a:ext cx="5349716" cy="2898140"/>
          </a:xfrm>
          <a:prstGeom prst="rect">
            <a:avLst/>
          </a:prstGeom>
        </p:spPr>
      </p:pic>
      <p:pic>
        <p:nvPicPr>
          <p:cNvPr id="5" name="图片 4" descr="微信图片_20220328152445"/>
          <p:cNvPicPr>
            <a:picLocks noChangeAspect="1"/>
          </p:cNvPicPr>
          <p:nvPr/>
        </p:nvPicPr>
        <p:blipFill>
          <a:blip r:embed="rId2"/>
          <a:srcRect l="7890" r="10519"/>
          <a:stretch>
            <a:fillRect/>
          </a:stretch>
        </p:blipFill>
        <p:spPr>
          <a:xfrm rot="5400000">
            <a:off x="234791" y="929640"/>
            <a:ext cx="5435759" cy="32385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0" name="Rectangle 8"/>
          <p:cNvSpPr>
            <a:spLocks noGrp="1" noChangeArrowheads="1"/>
          </p:cNvSpPr>
          <p:nvPr>
            <p:ph type="ctrTitle"/>
          </p:nvPr>
        </p:nvSpPr>
        <p:spPr>
          <a:xfrm>
            <a:off x="-635" y="1083945"/>
            <a:ext cx="9140190" cy="2341245"/>
          </a:xfrm>
          <a:noFill/>
          <a:ln>
            <a:noFill/>
          </a:ln>
          <a:effectLst/>
          <a:sp3d prstMaterial="plastic"/>
        </p:spPr>
        <p:txBody>
          <a:bodyPr vert="horz" anchor="b">
            <a:normAutofit fontScale="9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sz="66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黑体" panose="02010609060101010101" pitchFamily="49" charset="-122"/>
                <a:ea typeface="+mj-ea"/>
                <a:cs typeface="+mj-cs"/>
              </a:rPr>
              <a:t>数据库的构建</a:t>
            </a:r>
            <a:b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黑体" panose="02010609060101010101" pitchFamily="49" charset="-122"/>
                <a:ea typeface="+mj-ea"/>
                <a:cs typeface="+mj-cs"/>
              </a:rPr>
            </a:b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黑体" panose="02010609060101010101" pitchFamily="49" charset="-122"/>
                <a:ea typeface="+mj-ea"/>
                <a:cs typeface="+mj-cs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黑体" panose="02010609060101010101" pitchFamily="49" charset="-122"/>
                <a:ea typeface="+mj-ea"/>
                <a:cs typeface="+mj-cs"/>
              </a:rPr>
              <a:t>以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黑体" panose="02010609060101010101" pitchFamily="49" charset="-122"/>
                <a:ea typeface="+mj-ea"/>
                <a:cs typeface="+mj-cs"/>
              </a:rPr>
              <a:t>图书管理数据库为例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黑体" panose="02010609060101010101" pitchFamily="49" charset="-122"/>
              <a:ea typeface="+mj-ea"/>
              <a:cs typeface="+mj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/>
          <p:nvPr/>
        </p:nvPicPr>
        <p:blipFill>
          <a:blip r:embed="rId1"/>
          <a:stretch>
            <a:fillRect/>
          </a:stretch>
        </p:blipFill>
        <p:spPr>
          <a:xfrm>
            <a:off x="6831330" y="1820545"/>
            <a:ext cx="114300" cy="361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1" name="图片 100"/>
          <p:cNvPicPr/>
          <p:nvPr/>
        </p:nvPicPr>
        <p:blipFill>
          <a:blip r:embed="rId2"/>
          <a:stretch>
            <a:fillRect/>
          </a:stretch>
        </p:blipFill>
        <p:spPr>
          <a:xfrm>
            <a:off x="2974975" y="2505075"/>
            <a:ext cx="114300" cy="3238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" name="图片 101"/>
          <p:cNvPicPr/>
          <p:nvPr/>
        </p:nvPicPr>
        <p:blipFill>
          <a:blip r:embed="rId3"/>
          <a:stretch>
            <a:fillRect/>
          </a:stretch>
        </p:blipFill>
        <p:spPr>
          <a:xfrm>
            <a:off x="3646805" y="2468245"/>
            <a:ext cx="1571625" cy="7048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" name="图片 102"/>
          <p:cNvPicPr/>
          <p:nvPr/>
        </p:nvPicPr>
        <p:blipFill>
          <a:blip r:embed="rId4"/>
          <a:stretch>
            <a:fillRect/>
          </a:stretch>
        </p:blipFill>
        <p:spPr>
          <a:xfrm>
            <a:off x="6346825" y="2314575"/>
            <a:ext cx="1333500" cy="704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4" name="文本框 103"/>
          <p:cNvSpPr txBox="1"/>
          <p:nvPr/>
        </p:nvSpPr>
        <p:spPr>
          <a:xfrm>
            <a:off x="2032000" y="2007870"/>
            <a:ext cx="5080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sz="1200">
                <a:latin typeface="微软雅黑" panose="020B0503020204020204" charset="-122"/>
                <a:ea typeface="宋体" panose="02010600030101010101" pitchFamily="2" charset="-122"/>
              </a:rPr>
              <a:t> </a:t>
            </a:r>
            <a:endParaRPr lang="zh-CN" altLang="en-US"/>
          </a:p>
        </p:txBody>
      </p:sp>
      <p:pic>
        <p:nvPicPr>
          <p:cNvPr id="5" name="图片 4"/>
          <p:cNvPicPr/>
          <p:nvPr/>
        </p:nvPicPr>
        <p:blipFill>
          <a:blip r:embed="rId5"/>
          <a:stretch>
            <a:fillRect/>
          </a:stretch>
        </p:blipFill>
        <p:spPr>
          <a:xfrm>
            <a:off x="2698750" y="2818765"/>
            <a:ext cx="666750" cy="133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5" name="图片 104"/>
          <p:cNvPicPr/>
          <p:nvPr/>
        </p:nvPicPr>
        <p:blipFill>
          <a:blip r:embed="rId5"/>
          <a:stretch>
            <a:fillRect/>
          </a:stretch>
        </p:blipFill>
        <p:spPr>
          <a:xfrm>
            <a:off x="5483860" y="2685415"/>
            <a:ext cx="666750" cy="133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6" name="图片 105"/>
          <p:cNvPicPr/>
          <p:nvPr/>
        </p:nvPicPr>
        <p:blipFill>
          <a:blip r:embed="rId6"/>
          <a:stretch>
            <a:fillRect/>
          </a:stretch>
        </p:blipFill>
        <p:spPr>
          <a:xfrm>
            <a:off x="1479550" y="2614295"/>
            <a:ext cx="1104900" cy="7048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图片 5"/>
          <p:cNvPicPr/>
          <p:nvPr/>
        </p:nvPicPr>
        <p:blipFill>
          <a:blip r:embed="rId7"/>
          <a:stretch>
            <a:fillRect/>
          </a:stretch>
        </p:blipFill>
        <p:spPr>
          <a:xfrm>
            <a:off x="4233545" y="3173095"/>
            <a:ext cx="114300" cy="314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9" name="文本框 108"/>
          <p:cNvSpPr txBox="1"/>
          <p:nvPr/>
        </p:nvSpPr>
        <p:spPr>
          <a:xfrm>
            <a:off x="2032000" y="5046345"/>
            <a:ext cx="5080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sz="1200">
                <a:latin typeface="微软雅黑" panose="020B0503020204020204" charset="-122"/>
                <a:ea typeface="宋体" panose="02010600030101010101" pitchFamily="2" charset="-122"/>
              </a:rPr>
              <a:t> </a:t>
            </a:r>
            <a:endParaRPr lang="zh-CN" altLang="en-US"/>
          </a:p>
        </p:txBody>
      </p:sp>
      <p:sp>
        <p:nvSpPr>
          <p:cNvPr id="10" name="文本框 10"/>
          <p:cNvSpPr txBox="1"/>
          <p:nvPr/>
        </p:nvSpPr>
        <p:spPr>
          <a:xfrm>
            <a:off x="2431415" y="2159000"/>
            <a:ext cx="1381125" cy="211455"/>
          </a:xfrm>
          <a:prstGeom prst="rect">
            <a:avLst/>
          </a:prstGeom>
          <a:noFill/>
          <a:ln w="6350">
            <a:noFill/>
          </a:ln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just"/>
            <a:r>
              <a:rPr lang="en-US" altLang="zh-CN" sz="1050" b="1" kern="1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Times New Roman" panose="02020603050405020304"/>
              </a:rPr>
              <a:t>切换“设计视图”</a:t>
            </a:r>
            <a:endParaRPr lang="en-US" altLang="zh-CN" sz="1050" b="1" kern="1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Times New Roman" panose="02020603050405020304"/>
            </a:endParaRPr>
          </a:p>
        </p:txBody>
      </p:sp>
      <p:sp>
        <p:nvSpPr>
          <p:cNvPr id="14" name="文本框 14"/>
          <p:cNvSpPr txBox="1"/>
          <p:nvPr/>
        </p:nvSpPr>
        <p:spPr>
          <a:xfrm>
            <a:off x="6218555" y="1523365"/>
            <a:ext cx="1590675" cy="231140"/>
          </a:xfrm>
          <a:prstGeom prst="rect">
            <a:avLst/>
          </a:prstGeom>
          <a:noFill/>
          <a:ln w="6350">
            <a:noFill/>
          </a:ln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just"/>
            <a:r>
              <a:rPr lang="en-US" altLang="zh-CN" sz="1050" b="1" kern="1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Times New Roman" panose="02020603050405020304"/>
              </a:rPr>
              <a:t>从xlsx文件快速导入</a:t>
            </a:r>
            <a:endParaRPr lang="en-US" altLang="zh-CN" sz="1050" b="1" kern="1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Times New Roman" panose="02020603050405020304"/>
            </a:endParaRPr>
          </a:p>
        </p:txBody>
      </p:sp>
      <p:sp>
        <p:nvSpPr>
          <p:cNvPr id="8" name="内容占位符 7"/>
          <p:cNvSpPr>
            <a:spLocks noGrp="1"/>
          </p:cNvSpPr>
          <p:nvPr>
            <p:ph idx="1"/>
          </p:nvPr>
        </p:nvSpPr>
        <p:spPr>
          <a:xfrm>
            <a:off x="539750" y="387985"/>
            <a:ext cx="8803005" cy="1186180"/>
          </a:xfrm>
        </p:spPr>
        <p:txBody>
          <a:bodyPr/>
          <a:p>
            <a:pPr marL="109220" indent="0">
              <a:lnSpc>
                <a:spcPct val="150000"/>
              </a:lnSpc>
              <a:buNone/>
            </a:pPr>
            <a:r>
              <a:rPr lang="zh-CN" sz="5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实验过程</a:t>
            </a:r>
            <a:r>
              <a:rPr lang="zh-CN" altLang="en-US" sz="5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：</a:t>
            </a:r>
            <a:endParaRPr lang="zh-CN" altLang="en-US" sz="5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marL="109220" indent="0">
              <a:lnSpc>
                <a:spcPct val="150000"/>
              </a:lnSpc>
              <a:buNone/>
            </a:pPr>
            <a:endParaRPr lang="zh-CN" sz="48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12" name="文本框 12"/>
          <p:cNvSpPr txBox="1"/>
          <p:nvPr/>
        </p:nvSpPr>
        <p:spPr>
          <a:xfrm>
            <a:off x="3491230" y="3570605"/>
            <a:ext cx="2162175" cy="275590"/>
          </a:xfrm>
          <a:prstGeom prst="rect">
            <a:avLst/>
          </a:prstGeom>
          <a:noFill/>
          <a:ln w="6350">
            <a:noFill/>
          </a:ln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just"/>
            <a:r>
              <a:rPr lang="en-US" altLang="zh-CN" sz="1050" b="1" kern="1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Times New Roman" panose="02020603050405020304"/>
              </a:rPr>
              <a:t>字段名称、数据类型、主键</a:t>
            </a:r>
            <a:endParaRPr lang="en-US" altLang="zh-CN" sz="1050" b="1" kern="1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Times New Roman" panose="02020603050405020304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80325" y="3778885"/>
            <a:ext cx="1000125" cy="1066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603885" y="875030"/>
            <a:ext cx="8803005" cy="3394075"/>
          </a:xfrm>
        </p:spPr>
        <p:txBody>
          <a:bodyPr/>
          <a:p>
            <a:pPr marL="109220" indent="0">
              <a:lnSpc>
                <a:spcPct val="150000"/>
              </a:lnSpc>
              <a:buNone/>
            </a:pPr>
            <a:r>
              <a:rPr lang="zh-CN" altLang="en-US" sz="5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活动</a:t>
            </a:r>
            <a:r>
              <a:rPr lang="en-US" altLang="zh-CN" sz="5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5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：创建</a:t>
            </a:r>
            <a:r>
              <a:rPr lang="en-US" altLang="zh-CN" sz="5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books</a:t>
            </a:r>
            <a:r>
              <a:rPr lang="zh-CN" altLang="en-US" sz="5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表</a:t>
            </a:r>
            <a:endParaRPr lang="zh-CN" altLang="en-US" sz="5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marL="109220" indent="0">
              <a:lnSpc>
                <a:spcPct val="150000"/>
              </a:lnSpc>
              <a:buNone/>
            </a:pPr>
            <a:r>
              <a:rPr lang="zh-CN" sz="4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素材：学案、数据导入</a:t>
            </a:r>
            <a:endParaRPr lang="zh-CN" sz="48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603885" y="875030"/>
            <a:ext cx="8803005" cy="3394075"/>
          </a:xfrm>
        </p:spPr>
        <p:txBody>
          <a:bodyPr/>
          <a:p>
            <a:pPr marL="109220" indent="0">
              <a:lnSpc>
                <a:spcPct val="150000"/>
              </a:lnSpc>
              <a:buNone/>
            </a:pPr>
            <a:r>
              <a:rPr lang="zh-CN" altLang="en-US" sz="5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活动</a:t>
            </a:r>
            <a:r>
              <a:rPr lang="en-US" altLang="zh-CN" sz="5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altLang="en-US" sz="5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：</a:t>
            </a:r>
            <a:r>
              <a:rPr lang="zh-CN" sz="5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图片如何入库</a:t>
            </a:r>
            <a:endParaRPr lang="zh-CN" altLang="en-US" sz="5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marL="109220" indent="0">
              <a:lnSpc>
                <a:spcPct val="150000"/>
              </a:lnSpc>
              <a:buNone/>
            </a:pPr>
            <a:r>
              <a:rPr lang="zh-CN" sz="4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素材：学案、书籍封面</a:t>
            </a:r>
            <a:endParaRPr lang="zh-CN" altLang="en-US" sz="48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603885" y="875030"/>
            <a:ext cx="8803005" cy="3394075"/>
          </a:xfrm>
        </p:spPr>
        <p:txBody>
          <a:bodyPr/>
          <a:p>
            <a:pPr marL="109220" indent="0">
              <a:lnSpc>
                <a:spcPct val="150000"/>
              </a:lnSpc>
              <a:buNone/>
            </a:pPr>
            <a:r>
              <a:rPr lang="zh-CN" altLang="en-US" sz="5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活动</a:t>
            </a:r>
            <a:r>
              <a:rPr lang="en-US" altLang="zh-CN" sz="5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：创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建</a:t>
            </a:r>
            <a:r>
              <a:rPr lang="en-US" altLang="zh-CN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student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表、</a:t>
            </a:r>
            <a:r>
              <a:rPr lang="en-US" altLang="zh-CN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borrow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表</a:t>
            </a:r>
            <a:endParaRPr lang="zh-CN" altLang="en-US" sz="5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marL="109220" indent="0">
              <a:lnSpc>
                <a:spcPct val="150000"/>
              </a:lnSpc>
              <a:buNone/>
            </a:pPr>
            <a:r>
              <a:rPr lang="zh-CN" sz="4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素材：学案、数据导入</a:t>
            </a:r>
            <a:endParaRPr lang="zh-CN" altLang="en-US" sz="48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603885" y="875030"/>
            <a:ext cx="8803005" cy="3394075"/>
          </a:xfrm>
        </p:spPr>
        <p:txBody>
          <a:bodyPr/>
          <a:p>
            <a:pPr marL="109220" indent="0">
              <a:lnSpc>
                <a:spcPct val="150000"/>
              </a:lnSpc>
              <a:buNone/>
            </a:pPr>
            <a:r>
              <a:rPr lang="zh-CN" altLang="en-US" sz="5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提交数据库文件至：</a:t>
            </a:r>
            <a:endParaRPr lang="zh-CN" altLang="en-US" sz="5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marL="109220" indent="0">
              <a:lnSpc>
                <a:spcPct val="150000"/>
              </a:lnSpc>
              <a:buNone/>
            </a:pPr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辅助系统</a:t>
            </a:r>
            <a:r>
              <a:rPr lang="en-US" altLang="zh-CN" sz="4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→</a:t>
            </a:r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学生网盘</a:t>
            </a:r>
            <a:r>
              <a:rPr lang="en-US" altLang="zh-CN" sz="4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→</a:t>
            </a:r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班级</a:t>
            </a:r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区</a:t>
            </a:r>
            <a:endParaRPr lang="zh-CN" altLang="en-US" sz="48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聚合">
  <a:themeElements>
    <a:clrScheme name="聚合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聚合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聚合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350</Words>
  <Application>WPS 演示</Application>
  <PresentationFormat>全屏显示(16:9)</PresentationFormat>
  <Paragraphs>39</Paragraphs>
  <Slides>11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5" baseType="lpstr">
      <vt:lpstr>Arial</vt:lpstr>
      <vt:lpstr>宋体</vt:lpstr>
      <vt:lpstr>Wingdings</vt:lpstr>
      <vt:lpstr>Lucida Sans Unicode</vt:lpstr>
      <vt:lpstr>Times New Roman</vt:lpstr>
      <vt:lpstr>黑体</vt:lpstr>
      <vt:lpstr>Wingdings 3</vt:lpstr>
      <vt:lpstr>Verdana</vt:lpstr>
      <vt:lpstr>Wingdings 2</vt:lpstr>
      <vt:lpstr>Calibri</vt:lpstr>
      <vt:lpstr>微软雅黑</vt:lpstr>
      <vt:lpstr>Times New Roman</vt:lpstr>
      <vt:lpstr>Arial Unicode MS</vt:lpstr>
      <vt:lpstr>聚合</vt:lpstr>
      <vt:lpstr>PowerPoint 演示文稿</vt:lpstr>
      <vt:lpstr>需求分析</vt:lpstr>
      <vt:lpstr>PowerPoint 演示文稿</vt:lpstr>
      <vt:lpstr>PowerPoint 演示文稿</vt:lpstr>
      <vt:lpstr>PowerPoint 演示文稿</vt:lpstr>
      <vt:lpstr>数据库的构建 ——以图书管理数据库为例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LB</dc:creator>
  <cp:lastModifiedBy>里山</cp:lastModifiedBy>
  <cp:revision>483</cp:revision>
  <dcterms:created xsi:type="dcterms:W3CDTF">2010-10-25T03:44:00Z</dcterms:created>
  <dcterms:modified xsi:type="dcterms:W3CDTF">2022-03-31T08:34:15Z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2052-11.3.0.8506</vt:lpwstr>
  </property>
</Properties>
</file>