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4"/>
  </p:handoutMasterIdLst>
  <p:sldIdLst>
    <p:sldId id="274" r:id="rId3"/>
    <p:sldId id="264" r:id="rId5"/>
    <p:sldId id="260" r:id="rId6"/>
    <p:sldId id="259" r:id="rId7"/>
    <p:sldId id="261" r:id="rId8"/>
    <p:sldId id="285" r:id="rId9"/>
    <p:sldId id="275" r:id="rId10"/>
    <p:sldId id="276" r:id="rId11"/>
    <p:sldId id="277" r:id="rId12"/>
    <p:sldId id="278" r:id="rId13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882" autoAdjust="0"/>
    <p:restoredTop sz="94660"/>
  </p:normalViewPr>
  <p:slideViewPr>
    <p:cSldViewPr>
      <p:cViewPr varScale="1">
        <p:scale>
          <a:sx n="64" d="100"/>
          <a:sy n="64" d="100"/>
        </p:scale>
        <p:origin x="-1480" y="-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smtClean="0"/>
            </a:lvl1pPr>
          </a:lstStyle>
          <a:p>
            <a:pPr>
              <a:defRPr/>
            </a:pPr>
            <a:fld id="{FE9F1F2D-B7A6-4936-93E8-F2207FF0CC8C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3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smtClean="0"/>
            </a:lvl1pPr>
          </a:lstStyle>
          <a:p>
            <a:pPr>
              <a:defRPr/>
            </a:pPr>
            <a:fld id="{18740C99-7AFF-4C3A-82D7-284DC85D2AE0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</a:ln>
        </p:spPr>
        <p:txBody>
          <a:bodyPr/>
          <a:lstStyle/>
          <a:p>
            <a:fld id="{27AE7525-B37B-4F13-96AD-B07851589B7B}" type="slidenum">
              <a:rPr lang="en-US" altLang="zh-CN"/>
            </a:fld>
            <a:endParaRPr lang="en-US" altLang="zh-CN"/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/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CE18C-B527-4554-A4C3-1A127373C97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9F898-B5D8-4432-80E0-C5300C288C9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5B0E9-CB36-4508-9006-43BA4105205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62F8B-D570-456D-AFD8-18E3A862B54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8A7A8-B692-4681-9D31-EB97F6752AA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8E138-FD57-4997-AF11-A1AC641B040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8C749-B67F-48BE-9AE6-98DDDE3D22A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DB4B1-EE33-4D0F-8396-4BD81B00F77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E6C6B-9BDE-4E28-8CC8-5E51D391FE5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F5C02-DD59-40E1-89E0-14FAC4850EB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62E51-7834-474D-98FE-38C29195CD2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l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smtClean="0"/>
            </a:lvl1pPr>
          </a:lstStyle>
          <a:p>
            <a:pPr>
              <a:defRPr/>
            </a:pPr>
            <a:fld id="{A1E52306-39FB-4B96-A6E4-1FC60D927FF3}" type="slidenum">
              <a:rPr lang="en-US" altLang="zh-CN"/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172" t="19533" r="18742" b="42702"/>
          <a:stretch>
            <a:fillRect/>
          </a:stretch>
        </p:blipFill>
        <p:spPr bwMode="auto">
          <a:xfrm>
            <a:off x="1752600" y="685800"/>
            <a:ext cx="5715000" cy="44783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52600" y="2514600"/>
            <a:ext cx="5791200" cy="1352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5788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676400"/>
            <a:ext cx="1600200" cy="533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1676400"/>
            <a:ext cx="3886200" cy="6143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57400" y="2286000"/>
            <a:ext cx="5486400" cy="1371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5645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8400" y="2362200"/>
            <a:ext cx="2438400" cy="673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3124200"/>
            <a:ext cx="2362200" cy="1279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66800" y="2286000"/>
            <a:ext cx="6781800" cy="1260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28600"/>
            <a:ext cx="9144000" cy="5575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1905000"/>
            <a:ext cx="2286000" cy="8588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2976563"/>
            <a:ext cx="2590800" cy="1214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981200" y="2514600"/>
            <a:ext cx="5334000" cy="1203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1"/>
          <a:srcRect l="33675" t="10417" r="6299" b="23169"/>
          <a:stretch>
            <a:fillRect/>
          </a:stretch>
        </p:blipFill>
        <p:spPr bwMode="auto">
          <a:xfrm>
            <a:off x="0" y="0"/>
            <a:ext cx="9144000" cy="5686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1"/>
          <a:srcRect l="33675" t="10417" r="6299" b="23169"/>
          <a:stretch>
            <a:fillRect/>
          </a:stretch>
        </p:blipFill>
        <p:spPr bwMode="auto">
          <a:xfrm>
            <a:off x="0" y="0"/>
            <a:ext cx="9144000" cy="5686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200" y="1905000"/>
            <a:ext cx="20574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381000"/>
            <a:ext cx="40386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228600"/>
            <a:ext cx="3276600" cy="2667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" y="4953000"/>
            <a:ext cx="4343400" cy="181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24400" y="2895600"/>
            <a:ext cx="4419600" cy="955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33400" y="914400"/>
            <a:ext cx="8229600" cy="4473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全屏显示(4:3)</PresentationFormat>
  <Paragraphs>0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6" baseType="lpstr">
      <vt:lpstr>Arial</vt:lpstr>
      <vt:lpstr>宋体</vt:lpstr>
      <vt:lpstr>Wingdings</vt:lpstr>
      <vt:lpstr>微软雅黑</vt:lpstr>
      <vt:lpstr>Arial Unicode MS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38</cp:revision>
  <cp:lastPrinted>2113-01-01T00:00:00Z</cp:lastPrinted>
  <dcterms:created xsi:type="dcterms:W3CDTF">2113-01-01T00:00:00Z</dcterms:created>
  <dcterms:modified xsi:type="dcterms:W3CDTF">2023-01-10T07:16:54Z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2052-11.8.2.8361</vt:lpwstr>
  </property>
</Properties>
</file>