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9"/>
  </p:handoutMasterIdLst>
  <p:sldIdLst>
    <p:sldId id="256" r:id="rId3"/>
    <p:sldId id="258" r:id="rId5"/>
    <p:sldId id="259" r:id="rId6"/>
    <p:sldId id="260" r:id="rId7"/>
    <p:sldId id="261" r:id="rId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469127"/>
            <a:ext cx="10307927" cy="4093347"/>
          </a:xfrm>
        </p:spPr>
        <p:txBody>
          <a:bodyPr anchor="b">
            <a:norm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10307926" cy="64755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16.xml"/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24.xml"/><Relationship Id="rId7" Type="http://schemas.openxmlformats.org/officeDocument/2006/relationships/tags" Target="../tags/tag23.xml"/><Relationship Id="rId6" Type="http://schemas.openxmlformats.org/officeDocument/2006/relationships/tags" Target="../tags/tag22.xml"/><Relationship Id="rId5" Type="http://schemas.openxmlformats.org/officeDocument/2006/relationships/tags" Target="../tags/tag21.xml"/><Relationship Id="rId4" Type="http://schemas.openxmlformats.org/officeDocument/2006/relationships/tags" Target="../tags/tag20.xml"/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>
                <a:effectLst/>
              </a:rPr>
              <a:t>第十一周临界提升班之</a:t>
            </a:r>
            <a:br>
              <a:rPr lang="zh-CN" altLang="en-US" dirty="0">
                <a:effectLst/>
              </a:rPr>
            </a:br>
            <a:r>
              <a:rPr lang="zh-CN" altLang="en-US" dirty="0">
                <a:solidFill>
                  <a:srgbClr val="0000FF"/>
                </a:solidFill>
                <a:effectLst/>
              </a:rPr>
              <a:t>诗歌比较鉴赏命题考点及答题思路</a:t>
            </a:r>
            <a:r>
              <a:rPr lang="zh-CN" altLang="en-US" dirty="0">
                <a:effectLst/>
              </a:rPr>
              <a:t>1110</a:t>
            </a:r>
            <a:endParaRPr lang="zh-CN" altLang="en-US" dirty="0">
              <a:effectLst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 rot="10800000">
            <a:off x="23720" y="0"/>
            <a:ext cx="1229850" cy="11561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 rot="10800000">
            <a:off x="10763238" y="5419777"/>
            <a:ext cx="1229850" cy="13304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grpSp>
        <p:nvGrpSpPr>
          <p:cNvPr id="8" name="组合 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279056" y="195409"/>
            <a:ext cx="937883" cy="818399"/>
            <a:chOff x="1168400" y="1347856"/>
            <a:chExt cx="723913" cy="631688"/>
          </a:xfrm>
          <a:solidFill>
            <a:srgbClr val="FFBD00"/>
          </a:solidFill>
        </p:grpSpPr>
        <p:sp>
          <p:nvSpPr>
            <p:cNvPr id="9" name="任意多边形: 形状 8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17"/>
          <p:cNvSpPr/>
          <p:nvPr>
            <p:custDataLst>
              <p:tags r:id="rId6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rgbClr val="FFBD00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7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rgbClr val="4700E4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64565" y="568325"/>
            <a:ext cx="10045065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0000FF"/>
                </a:solidFill>
                <a:highlight>
                  <a:srgbClr val="FFFF00"/>
                </a:highlight>
              </a:rPr>
              <a:t>（一）内容、感情的比较鉴赏</a:t>
            </a:r>
            <a:endParaRPr lang="zh-CN" altLang="en-US" sz="2400">
              <a:solidFill>
                <a:srgbClr val="0000FF"/>
              </a:solidFill>
              <a:highlight>
                <a:srgbClr val="FFFF00"/>
              </a:highlight>
            </a:endParaRPr>
          </a:p>
          <a:p>
            <a:pPr algn="l"/>
            <a:r>
              <a:rPr lang="zh-CN" altLang="en-US" sz="2400"/>
              <a:t>例题1：以下两首诗抒发的感情有何异同？请简要分析。</a:t>
            </a:r>
            <a:endParaRPr lang="zh-CN" altLang="en-US" sz="2400"/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送柴侍御      王昌龄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流水通波接武冈，送君不觉有离伤。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青山一道同云雨，明月何曾是两乡。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送李侍郎赴常州       贾至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雪晴云散北风寒，楚水吴山道路难。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latin typeface="楷体" charset="0"/>
                <a:ea typeface="楷体" charset="0"/>
                <a:cs typeface="楷体" charset="0"/>
              </a:rPr>
              <a:t>今日送君须尽醉，明朝相忆路漫漫。</a:t>
            </a:r>
            <a:endParaRPr lang="zh-CN" altLang="en-US" sz="2400"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>
                <a:solidFill>
                  <a:srgbClr val="FF0000"/>
                </a:solidFill>
              </a:rPr>
              <a:t>请大家动笔，组织本题答案。要求条理清晰，符合诗歌鉴赏主观题答题要求。</a:t>
            </a:r>
            <a:endParaRPr lang="zh-CN" altLang="en-US" sz="2400">
              <a:solidFill>
                <a:srgbClr val="FF0000"/>
              </a:solidFill>
            </a:endParaRPr>
          </a:p>
          <a:p>
            <a:pPr algn="l"/>
            <a:endParaRPr lang="zh-CN" altLang="en-US" sz="2400"/>
          </a:p>
          <a:p>
            <a:pPr algn="l"/>
            <a:r>
              <a:rPr lang="zh-CN" altLang="en-US" sz="2400"/>
              <a:t>答：同：都表现了和友人的深厚情谊（或“依依惜别之情”）。</a:t>
            </a:r>
            <a:endParaRPr lang="zh-CN" altLang="en-US" sz="2400"/>
          </a:p>
          <a:p>
            <a:pPr algn="l"/>
            <a:r>
              <a:rPr lang="zh-CN" altLang="en-US" sz="2400"/>
              <a:t>异：①前者重在对友人的劝慰，显得乐观开朗：写同在一条江边，风雨共进，明月哪里知道我们身处两地？仍然照耀着我们。②后者表达了对友人的牵挂和思念：写分别后路途遥远，前途未卜，突出与友人山川阻隔的离愁。</a:t>
            </a:r>
            <a:endParaRPr lang="zh-CN" altLang="en-US" sz="2400"/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 rot="10800000">
            <a:off x="23720" y="0"/>
            <a:ext cx="1229850" cy="11561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 rot="10800000">
            <a:off x="10763238" y="5419777"/>
            <a:ext cx="1229850" cy="13304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grpSp>
        <p:nvGrpSpPr>
          <p:cNvPr id="8" name="组合 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279056" y="195409"/>
            <a:ext cx="937883" cy="818399"/>
            <a:chOff x="1168400" y="1347856"/>
            <a:chExt cx="723913" cy="631688"/>
          </a:xfrm>
          <a:solidFill>
            <a:srgbClr val="FFBD00"/>
          </a:solidFill>
        </p:grpSpPr>
        <p:sp>
          <p:nvSpPr>
            <p:cNvPr id="9" name="任意多边形: 形状 8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17"/>
          <p:cNvSpPr/>
          <p:nvPr>
            <p:custDataLst>
              <p:tags r:id="rId6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rgbClr val="FFBD00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7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rgbClr val="4700E4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216660" y="896620"/>
            <a:ext cx="1067752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chemeClr val="tx1"/>
                </a:solidFill>
              </a:rPr>
              <a:t>例题2：两诗中均有“独坐”，而作者心境不同。试简要分析。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秋夜独坐    王维</a:t>
            </a:r>
            <a:endParaRPr lang="zh-CN" altLang="en-US" sz="2400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独坐悲双鬓，空堂欲二更。雨中山果落，灯下草虫鸣。</a:t>
            </a:r>
            <a:endParaRPr lang="zh-CN" altLang="en-US" sz="2400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夜深   周弼</a:t>
            </a:r>
            <a:endParaRPr lang="zh-CN" altLang="en-US" sz="2400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虚堂人静不闻更，独坐书床对夜灯。门外不知春雪霁，半峰残月一溪冰。</a:t>
            </a:r>
            <a:endParaRPr lang="zh-CN" altLang="en-US" sz="2400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endParaRPr lang="zh-CN" altLang="en-US" sz="2400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答：《秋夜独坐》写的是悲哀孤独的心境。</a:t>
            </a:r>
            <a:endParaRPr lang="zh-CN" altLang="en-US" sz="2400">
              <a:solidFill>
                <a:schemeClr val="tx1"/>
              </a:solidFill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一、二句直接抒发诗人独坐的孤寂和岁月流逝的悲凉感情；</a:t>
            </a:r>
            <a:endParaRPr lang="zh-CN" altLang="en-US" sz="2400">
              <a:solidFill>
                <a:schemeClr val="tx1"/>
              </a:solidFill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三、四句借草木零落昆虫哀鸣的景象含蓄地抒发悲哀的感情。</a:t>
            </a:r>
            <a:endParaRPr lang="zh-CN" altLang="en-US" sz="2400">
              <a:solidFill>
                <a:schemeClr val="tx1"/>
              </a:solidFill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《夜深》周诗写的是宁静安适的心境。</a:t>
            </a:r>
            <a:endParaRPr lang="zh-CN" altLang="en-US" sz="2400">
              <a:solidFill>
                <a:schemeClr val="tx1"/>
              </a:solidFill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一、二句写诗人独坐灯下苦读，不觉夜深；</a:t>
            </a:r>
            <a:endParaRPr lang="zh-CN" altLang="en-US" sz="2400">
              <a:solidFill>
                <a:schemeClr val="tx1"/>
              </a:solidFill>
            </a:endParaRPr>
          </a:p>
          <a:p>
            <a:pPr algn="l"/>
            <a:r>
              <a:rPr lang="zh-CN" altLang="en-US" sz="2400">
                <a:solidFill>
                  <a:schemeClr val="tx1"/>
                </a:solidFill>
              </a:rPr>
              <a:t>三、四句用“不知”室外景色的变化衬托了诗人夜读时的投入和专注。</a:t>
            </a:r>
            <a:endParaRPr lang="zh-CN" altLang="en-US" sz="2400">
              <a:solidFill>
                <a:schemeClr val="tx1"/>
              </a:solidFill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 rot="10800000">
            <a:off x="23720" y="0"/>
            <a:ext cx="1229850" cy="11561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 rot="10800000">
            <a:off x="10763238" y="5419777"/>
            <a:ext cx="1229850" cy="13304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grpSp>
        <p:nvGrpSpPr>
          <p:cNvPr id="8" name="组合 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279056" y="195409"/>
            <a:ext cx="937883" cy="818399"/>
            <a:chOff x="1168400" y="1347856"/>
            <a:chExt cx="723913" cy="631688"/>
          </a:xfrm>
          <a:solidFill>
            <a:srgbClr val="FFBD00"/>
          </a:solidFill>
        </p:grpSpPr>
        <p:sp>
          <p:nvSpPr>
            <p:cNvPr id="9" name="任意多边形: 形状 8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17"/>
          <p:cNvSpPr/>
          <p:nvPr>
            <p:custDataLst>
              <p:tags r:id="rId6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rgbClr val="FFBD00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7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rgbClr val="4700E4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216660" y="896620"/>
            <a:ext cx="10677525" cy="5631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chemeClr val="tx1"/>
                </a:solidFill>
                <a:highlight>
                  <a:srgbClr val="FFFF00"/>
                </a:highlight>
              </a:rPr>
              <a:t>（二）表现手法的比较鉴赏</a:t>
            </a:r>
            <a:endParaRPr lang="zh-CN" altLang="en-US" sz="2400" b="1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例：请阅读《念奴娇•西湖和人韵》并回答问题。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念奴娇•西湖和人韵   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辛弃疾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晚风吹雨，战新荷、声乱明珠苍璧。谁把香奁收宝镜，云锦红涵湖碧。飞鸟翻空，游鱼吹浪，惯趁笙歌席。坐中豪气，看公一饮千石。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遥想处士①风流，鹤随人去，老作飞仙伯。茅舍疏篱今在否，松竹已非畴昔。欲说当年，望湖楼下，水与云宽窄。醉中休问，断肠桃叶②消息。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【注】①处士：指西湖处士林逋。他隐居西湖孤山，植梅养鹤，人称“梅妻鹤子”。②桃叶：东晋书法家王献之的爱妾的名字。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本词与白居易的《钱塘湖春行》都使用了哪些手法来描写西湖美景？请结合诗句简要分析。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l"/>
            <a:r>
              <a:rPr lang="zh-CN" altLang="en-US" sz="2400" b="1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1了解命题特点：勾连课内。所以各位会背诵《钱塘湖春行》么？</a:t>
            </a:r>
            <a:endParaRPr lang="zh-CN" altLang="en-US" sz="2400" b="1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 b="1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2审清题干任务，能否明确答题角度？</a:t>
            </a:r>
            <a:endParaRPr lang="zh-CN" altLang="en-US" sz="2400" b="1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 b="1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3如何组织答案才符合主观题答题要求？</a:t>
            </a:r>
            <a:endParaRPr lang="zh-CN" altLang="en-US" sz="2400" b="1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 rot="10800000">
            <a:off x="23720" y="0"/>
            <a:ext cx="1229850" cy="11561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 rot="10800000">
            <a:off x="10763238" y="5419777"/>
            <a:ext cx="1229850" cy="13304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rgbClr val="FFFFFF"/>
              </a:solidFill>
              <a:latin typeface="微软雅黑" charset="-122"/>
            </a:endParaRPr>
          </a:p>
        </p:txBody>
      </p:sp>
      <p:grpSp>
        <p:nvGrpSpPr>
          <p:cNvPr id="8" name="组合 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279056" y="195409"/>
            <a:ext cx="937883" cy="818399"/>
            <a:chOff x="1168400" y="1347856"/>
            <a:chExt cx="723913" cy="631688"/>
          </a:xfrm>
          <a:solidFill>
            <a:srgbClr val="FFBD00"/>
          </a:solidFill>
        </p:grpSpPr>
        <p:sp>
          <p:nvSpPr>
            <p:cNvPr id="9" name="任意多边形: 形状 8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>
            <a:xfrm>
              <a:off x="1168400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: 形状 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1581018" y="1347856"/>
              <a:ext cx="311295" cy="631688"/>
            </a:xfrm>
            <a:custGeom>
              <a:avLst/>
              <a:gdLst>
                <a:gd name="connsiteX0" fmla="*/ 207995 w 295275"/>
                <a:gd name="connsiteY0" fmla="*/ 0 h 599179"/>
                <a:gd name="connsiteX1" fmla="*/ 218480 w 295275"/>
                <a:gd name="connsiteY1" fmla="*/ 17025 h 599179"/>
                <a:gd name="connsiteX2" fmla="*/ 263922 w 295275"/>
                <a:gd name="connsiteY2" fmla="*/ 59952 h 599179"/>
                <a:gd name="connsiteX3" fmla="*/ 275967 w 295275"/>
                <a:gd name="connsiteY3" fmla="*/ 66705 h 599179"/>
                <a:gd name="connsiteX4" fmla="*/ 258864 w 295275"/>
                <a:gd name="connsiteY4" fmla="*/ 77309 h 599179"/>
                <a:gd name="connsiteX5" fmla="*/ 164932 w 295275"/>
                <a:gd name="connsiteY5" fmla="*/ 229252 h 599179"/>
                <a:gd name="connsiteX6" fmla="*/ 145322 w 295275"/>
                <a:gd name="connsiteY6" fmla="*/ 303904 h 599179"/>
                <a:gd name="connsiteX7" fmla="*/ 295275 w 295275"/>
                <a:gd name="connsiteY7" fmla="*/ 303904 h 599179"/>
                <a:gd name="connsiteX8" fmla="*/ 295275 w 295275"/>
                <a:gd name="connsiteY8" fmla="*/ 599179 h 599179"/>
                <a:gd name="connsiteX9" fmla="*/ 0 w 295275"/>
                <a:gd name="connsiteY9" fmla="*/ 599179 h 599179"/>
                <a:gd name="connsiteX10" fmla="*/ 0 w 295275"/>
                <a:gd name="connsiteY10" fmla="*/ 303904 h 599179"/>
                <a:gd name="connsiteX11" fmla="*/ 5952 w 295275"/>
                <a:gd name="connsiteY11" fmla="*/ 269304 h 599179"/>
                <a:gd name="connsiteX12" fmla="*/ 204540 w 295275"/>
                <a:gd name="connsiteY12" fmla="*/ 547 h 599179"/>
                <a:gd name="connsiteX0-1" fmla="*/ 207995 w 295275"/>
                <a:gd name="connsiteY0-2" fmla="*/ 0 h 599179"/>
                <a:gd name="connsiteX1-3" fmla="*/ 218480 w 295275"/>
                <a:gd name="connsiteY1-4" fmla="*/ 17025 h 599179"/>
                <a:gd name="connsiteX2-5" fmla="*/ 263922 w 295275"/>
                <a:gd name="connsiteY2-6" fmla="*/ 59952 h 599179"/>
                <a:gd name="connsiteX3-7" fmla="*/ 275967 w 295275"/>
                <a:gd name="connsiteY3-8" fmla="*/ 66705 h 599179"/>
                <a:gd name="connsiteX4-9" fmla="*/ 258864 w 295275"/>
                <a:gd name="connsiteY4-10" fmla="*/ 77309 h 599179"/>
                <a:gd name="connsiteX5-11" fmla="*/ 164932 w 295275"/>
                <a:gd name="connsiteY5-12" fmla="*/ 229252 h 599179"/>
                <a:gd name="connsiteX6-13" fmla="*/ 152376 w 295275"/>
                <a:gd name="connsiteY6-14" fmla="*/ 303904 h 599179"/>
                <a:gd name="connsiteX7-15" fmla="*/ 295275 w 295275"/>
                <a:gd name="connsiteY7-16" fmla="*/ 303904 h 599179"/>
                <a:gd name="connsiteX8-17" fmla="*/ 295275 w 295275"/>
                <a:gd name="connsiteY8-18" fmla="*/ 599179 h 599179"/>
                <a:gd name="connsiteX9-19" fmla="*/ 0 w 295275"/>
                <a:gd name="connsiteY9-20" fmla="*/ 599179 h 599179"/>
                <a:gd name="connsiteX10-21" fmla="*/ 0 w 295275"/>
                <a:gd name="connsiteY10-22" fmla="*/ 303904 h 599179"/>
                <a:gd name="connsiteX11-23" fmla="*/ 5952 w 295275"/>
                <a:gd name="connsiteY11-24" fmla="*/ 269304 h 599179"/>
                <a:gd name="connsiteX12-25" fmla="*/ 204540 w 295275"/>
                <a:gd name="connsiteY12-26" fmla="*/ 547 h 599179"/>
                <a:gd name="connsiteX13" fmla="*/ 207995 w 295275"/>
                <a:gd name="connsiteY13" fmla="*/ 0 h 599179"/>
                <a:gd name="connsiteX0-27" fmla="*/ 207995 w 295275"/>
                <a:gd name="connsiteY0-28" fmla="*/ 0 h 599179"/>
                <a:gd name="connsiteX1-29" fmla="*/ 218480 w 295275"/>
                <a:gd name="connsiteY1-30" fmla="*/ 17025 h 599179"/>
                <a:gd name="connsiteX2-31" fmla="*/ 263922 w 295275"/>
                <a:gd name="connsiteY2-32" fmla="*/ 59952 h 599179"/>
                <a:gd name="connsiteX3-33" fmla="*/ 275967 w 295275"/>
                <a:gd name="connsiteY3-34" fmla="*/ 66705 h 599179"/>
                <a:gd name="connsiteX4-35" fmla="*/ 258864 w 295275"/>
                <a:gd name="connsiteY4-36" fmla="*/ 77309 h 599179"/>
                <a:gd name="connsiteX5-37" fmla="*/ 164932 w 295275"/>
                <a:gd name="connsiteY5-38" fmla="*/ 229252 h 599179"/>
                <a:gd name="connsiteX6-39" fmla="*/ 152376 w 295275"/>
                <a:gd name="connsiteY6-40" fmla="*/ 303904 h 599179"/>
                <a:gd name="connsiteX7-41" fmla="*/ 295275 w 295275"/>
                <a:gd name="connsiteY7-42" fmla="*/ 303904 h 599179"/>
                <a:gd name="connsiteX8-43" fmla="*/ 295275 w 295275"/>
                <a:gd name="connsiteY8-44" fmla="*/ 599179 h 599179"/>
                <a:gd name="connsiteX9-45" fmla="*/ 0 w 295275"/>
                <a:gd name="connsiteY9-46" fmla="*/ 599179 h 599179"/>
                <a:gd name="connsiteX10-47" fmla="*/ 0 w 295275"/>
                <a:gd name="connsiteY10-48" fmla="*/ 303904 h 599179"/>
                <a:gd name="connsiteX11-49" fmla="*/ 5952 w 295275"/>
                <a:gd name="connsiteY11-50" fmla="*/ 269304 h 599179"/>
                <a:gd name="connsiteX12-51" fmla="*/ 204540 w 295275"/>
                <a:gd name="connsiteY12-52" fmla="*/ 547 h 599179"/>
                <a:gd name="connsiteX13-53" fmla="*/ 207995 w 295275"/>
                <a:gd name="connsiteY13-54" fmla="*/ 0 h 599179"/>
                <a:gd name="connsiteX0-55" fmla="*/ 207995 w 295275"/>
                <a:gd name="connsiteY0-56" fmla="*/ 0 h 599179"/>
                <a:gd name="connsiteX1-57" fmla="*/ 218480 w 295275"/>
                <a:gd name="connsiteY1-58" fmla="*/ 17025 h 599179"/>
                <a:gd name="connsiteX2-59" fmla="*/ 263922 w 295275"/>
                <a:gd name="connsiteY2-60" fmla="*/ 59952 h 599179"/>
                <a:gd name="connsiteX3-61" fmla="*/ 275967 w 295275"/>
                <a:gd name="connsiteY3-62" fmla="*/ 66705 h 599179"/>
                <a:gd name="connsiteX4-63" fmla="*/ 258864 w 295275"/>
                <a:gd name="connsiteY4-64" fmla="*/ 77309 h 599179"/>
                <a:gd name="connsiteX5-65" fmla="*/ 164932 w 295275"/>
                <a:gd name="connsiteY5-66" fmla="*/ 229252 h 599179"/>
                <a:gd name="connsiteX6-67" fmla="*/ 152376 w 295275"/>
                <a:gd name="connsiteY6-68" fmla="*/ 303904 h 599179"/>
                <a:gd name="connsiteX7-69" fmla="*/ 295275 w 295275"/>
                <a:gd name="connsiteY7-70" fmla="*/ 303904 h 599179"/>
                <a:gd name="connsiteX8-71" fmla="*/ 295275 w 295275"/>
                <a:gd name="connsiteY8-72" fmla="*/ 599179 h 599179"/>
                <a:gd name="connsiteX9-73" fmla="*/ 0 w 295275"/>
                <a:gd name="connsiteY9-74" fmla="*/ 599179 h 599179"/>
                <a:gd name="connsiteX10-75" fmla="*/ 0 w 295275"/>
                <a:gd name="connsiteY10-76" fmla="*/ 303904 h 599179"/>
                <a:gd name="connsiteX11-77" fmla="*/ 5952 w 295275"/>
                <a:gd name="connsiteY11-78" fmla="*/ 269304 h 599179"/>
                <a:gd name="connsiteX12-79" fmla="*/ 204540 w 295275"/>
                <a:gd name="connsiteY12-80" fmla="*/ 547 h 599179"/>
                <a:gd name="connsiteX13-81" fmla="*/ 207995 w 295275"/>
                <a:gd name="connsiteY13-82" fmla="*/ 0 h 599179"/>
                <a:gd name="connsiteX0-83" fmla="*/ 207995 w 295275"/>
                <a:gd name="connsiteY0-84" fmla="*/ 0 h 599179"/>
                <a:gd name="connsiteX1-85" fmla="*/ 218480 w 295275"/>
                <a:gd name="connsiteY1-86" fmla="*/ 17025 h 599179"/>
                <a:gd name="connsiteX2-87" fmla="*/ 263922 w 295275"/>
                <a:gd name="connsiteY2-88" fmla="*/ 59952 h 599179"/>
                <a:gd name="connsiteX3-89" fmla="*/ 275967 w 295275"/>
                <a:gd name="connsiteY3-90" fmla="*/ 66705 h 599179"/>
                <a:gd name="connsiteX4-91" fmla="*/ 258864 w 295275"/>
                <a:gd name="connsiteY4-92" fmla="*/ 77309 h 599179"/>
                <a:gd name="connsiteX5-93" fmla="*/ 152376 w 295275"/>
                <a:gd name="connsiteY5-94" fmla="*/ 303904 h 599179"/>
                <a:gd name="connsiteX6-95" fmla="*/ 295275 w 295275"/>
                <a:gd name="connsiteY6-96" fmla="*/ 303904 h 599179"/>
                <a:gd name="connsiteX7-97" fmla="*/ 295275 w 295275"/>
                <a:gd name="connsiteY7-98" fmla="*/ 599179 h 599179"/>
                <a:gd name="connsiteX8-99" fmla="*/ 0 w 295275"/>
                <a:gd name="connsiteY8-100" fmla="*/ 599179 h 599179"/>
                <a:gd name="connsiteX9-101" fmla="*/ 0 w 295275"/>
                <a:gd name="connsiteY9-102" fmla="*/ 303904 h 599179"/>
                <a:gd name="connsiteX10-103" fmla="*/ 5952 w 295275"/>
                <a:gd name="connsiteY10-104" fmla="*/ 269304 h 599179"/>
                <a:gd name="connsiteX11-105" fmla="*/ 204540 w 295275"/>
                <a:gd name="connsiteY11-106" fmla="*/ 547 h 599179"/>
                <a:gd name="connsiteX12-107" fmla="*/ 207995 w 295275"/>
                <a:gd name="connsiteY12-108" fmla="*/ 0 h 599179"/>
                <a:gd name="connsiteX0-109" fmla="*/ 207995 w 295275"/>
                <a:gd name="connsiteY0-110" fmla="*/ 0 h 599179"/>
                <a:gd name="connsiteX1-111" fmla="*/ 218480 w 295275"/>
                <a:gd name="connsiteY1-112" fmla="*/ 17025 h 599179"/>
                <a:gd name="connsiteX2-113" fmla="*/ 263922 w 295275"/>
                <a:gd name="connsiteY2-114" fmla="*/ 59952 h 599179"/>
                <a:gd name="connsiteX3-115" fmla="*/ 275967 w 295275"/>
                <a:gd name="connsiteY3-116" fmla="*/ 66705 h 599179"/>
                <a:gd name="connsiteX4-117" fmla="*/ 258864 w 295275"/>
                <a:gd name="connsiteY4-118" fmla="*/ 77309 h 599179"/>
                <a:gd name="connsiteX5-119" fmla="*/ 152376 w 295275"/>
                <a:gd name="connsiteY5-120" fmla="*/ 303904 h 599179"/>
                <a:gd name="connsiteX6-121" fmla="*/ 295275 w 295275"/>
                <a:gd name="connsiteY6-122" fmla="*/ 303904 h 599179"/>
                <a:gd name="connsiteX7-123" fmla="*/ 295275 w 295275"/>
                <a:gd name="connsiteY7-124" fmla="*/ 599179 h 599179"/>
                <a:gd name="connsiteX8-125" fmla="*/ 0 w 295275"/>
                <a:gd name="connsiteY8-126" fmla="*/ 599179 h 599179"/>
                <a:gd name="connsiteX9-127" fmla="*/ 0 w 295275"/>
                <a:gd name="connsiteY9-128" fmla="*/ 303904 h 599179"/>
                <a:gd name="connsiteX10-129" fmla="*/ 5952 w 295275"/>
                <a:gd name="connsiteY10-130" fmla="*/ 269304 h 599179"/>
                <a:gd name="connsiteX11-131" fmla="*/ 204540 w 295275"/>
                <a:gd name="connsiteY11-132" fmla="*/ 547 h 599179"/>
                <a:gd name="connsiteX12-133" fmla="*/ 207995 w 295275"/>
                <a:gd name="connsiteY12-134" fmla="*/ 0 h 599179"/>
                <a:gd name="connsiteX0-135" fmla="*/ 207995 w 295275"/>
                <a:gd name="connsiteY0-136" fmla="*/ 0 h 599179"/>
                <a:gd name="connsiteX1-137" fmla="*/ 218480 w 295275"/>
                <a:gd name="connsiteY1-138" fmla="*/ 17025 h 599179"/>
                <a:gd name="connsiteX2-139" fmla="*/ 263922 w 295275"/>
                <a:gd name="connsiteY2-140" fmla="*/ 59952 h 599179"/>
                <a:gd name="connsiteX3-141" fmla="*/ 275967 w 295275"/>
                <a:gd name="connsiteY3-142" fmla="*/ 66705 h 599179"/>
                <a:gd name="connsiteX4-143" fmla="*/ 152376 w 295275"/>
                <a:gd name="connsiteY4-144" fmla="*/ 303904 h 599179"/>
                <a:gd name="connsiteX5-145" fmla="*/ 295275 w 295275"/>
                <a:gd name="connsiteY5-146" fmla="*/ 303904 h 599179"/>
                <a:gd name="connsiteX6-147" fmla="*/ 295275 w 295275"/>
                <a:gd name="connsiteY6-148" fmla="*/ 599179 h 599179"/>
                <a:gd name="connsiteX7-149" fmla="*/ 0 w 295275"/>
                <a:gd name="connsiteY7-150" fmla="*/ 599179 h 599179"/>
                <a:gd name="connsiteX8-151" fmla="*/ 0 w 295275"/>
                <a:gd name="connsiteY8-152" fmla="*/ 303904 h 599179"/>
                <a:gd name="connsiteX9-153" fmla="*/ 5952 w 295275"/>
                <a:gd name="connsiteY9-154" fmla="*/ 269304 h 599179"/>
                <a:gd name="connsiteX10-155" fmla="*/ 204540 w 295275"/>
                <a:gd name="connsiteY10-156" fmla="*/ 547 h 599179"/>
                <a:gd name="connsiteX11-157" fmla="*/ 207995 w 295275"/>
                <a:gd name="connsiteY11-158" fmla="*/ 0 h 599179"/>
                <a:gd name="connsiteX0-159" fmla="*/ 207995 w 295275"/>
                <a:gd name="connsiteY0-160" fmla="*/ 0 h 599179"/>
                <a:gd name="connsiteX1-161" fmla="*/ 218480 w 295275"/>
                <a:gd name="connsiteY1-162" fmla="*/ 17025 h 599179"/>
                <a:gd name="connsiteX2-163" fmla="*/ 263922 w 295275"/>
                <a:gd name="connsiteY2-164" fmla="*/ 59952 h 599179"/>
                <a:gd name="connsiteX3-165" fmla="*/ 275967 w 295275"/>
                <a:gd name="connsiteY3-166" fmla="*/ 66705 h 599179"/>
                <a:gd name="connsiteX4-167" fmla="*/ 152376 w 295275"/>
                <a:gd name="connsiteY4-168" fmla="*/ 303904 h 599179"/>
                <a:gd name="connsiteX5-169" fmla="*/ 295275 w 295275"/>
                <a:gd name="connsiteY5-170" fmla="*/ 303904 h 599179"/>
                <a:gd name="connsiteX6-171" fmla="*/ 295275 w 295275"/>
                <a:gd name="connsiteY6-172" fmla="*/ 599179 h 599179"/>
                <a:gd name="connsiteX7-173" fmla="*/ 0 w 295275"/>
                <a:gd name="connsiteY7-174" fmla="*/ 599179 h 599179"/>
                <a:gd name="connsiteX8-175" fmla="*/ 0 w 295275"/>
                <a:gd name="connsiteY8-176" fmla="*/ 303904 h 599179"/>
                <a:gd name="connsiteX9-177" fmla="*/ 5952 w 295275"/>
                <a:gd name="connsiteY9-178" fmla="*/ 269304 h 599179"/>
                <a:gd name="connsiteX10-179" fmla="*/ 204540 w 295275"/>
                <a:gd name="connsiteY10-180" fmla="*/ 547 h 599179"/>
                <a:gd name="connsiteX11-181" fmla="*/ 207995 w 295275"/>
                <a:gd name="connsiteY11-182" fmla="*/ 0 h 599179"/>
                <a:gd name="connsiteX0-183" fmla="*/ 207995 w 295275"/>
                <a:gd name="connsiteY0-184" fmla="*/ 0 h 599179"/>
                <a:gd name="connsiteX1-185" fmla="*/ 218480 w 295275"/>
                <a:gd name="connsiteY1-186" fmla="*/ 17025 h 599179"/>
                <a:gd name="connsiteX2-187" fmla="*/ 263922 w 295275"/>
                <a:gd name="connsiteY2-188" fmla="*/ 59952 h 599179"/>
                <a:gd name="connsiteX3-189" fmla="*/ 275967 w 295275"/>
                <a:gd name="connsiteY3-190" fmla="*/ 66705 h 599179"/>
                <a:gd name="connsiteX4-191" fmla="*/ 152376 w 295275"/>
                <a:gd name="connsiteY4-192" fmla="*/ 303904 h 599179"/>
                <a:gd name="connsiteX5-193" fmla="*/ 295275 w 295275"/>
                <a:gd name="connsiteY5-194" fmla="*/ 303904 h 599179"/>
                <a:gd name="connsiteX6-195" fmla="*/ 295275 w 295275"/>
                <a:gd name="connsiteY6-196" fmla="*/ 599179 h 599179"/>
                <a:gd name="connsiteX7-197" fmla="*/ 0 w 295275"/>
                <a:gd name="connsiteY7-198" fmla="*/ 599179 h 599179"/>
                <a:gd name="connsiteX8-199" fmla="*/ 0 w 295275"/>
                <a:gd name="connsiteY8-200" fmla="*/ 303904 h 599179"/>
                <a:gd name="connsiteX9-201" fmla="*/ 5952 w 295275"/>
                <a:gd name="connsiteY9-202" fmla="*/ 269304 h 599179"/>
                <a:gd name="connsiteX10-203" fmla="*/ 204540 w 295275"/>
                <a:gd name="connsiteY10-204" fmla="*/ 547 h 599179"/>
                <a:gd name="connsiteX11-205" fmla="*/ 207995 w 295275"/>
                <a:gd name="connsiteY11-206" fmla="*/ 0 h 599179"/>
                <a:gd name="connsiteX0-207" fmla="*/ 207995 w 295275"/>
                <a:gd name="connsiteY0-208" fmla="*/ 0 h 599179"/>
                <a:gd name="connsiteX1-209" fmla="*/ 218480 w 295275"/>
                <a:gd name="connsiteY1-210" fmla="*/ 17025 h 599179"/>
                <a:gd name="connsiteX2-211" fmla="*/ 263922 w 295275"/>
                <a:gd name="connsiteY2-212" fmla="*/ 59952 h 599179"/>
                <a:gd name="connsiteX3-213" fmla="*/ 275967 w 295275"/>
                <a:gd name="connsiteY3-214" fmla="*/ 66705 h 599179"/>
                <a:gd name="connsiteX4-215" fmla="*/ 152376 w 295275"/>
                <a:gd name="connsiteY4-216" fmla="*/ 303904 h 599179"/>
                <a:gd name="connsiteX5-217" fmla="*/ 295275 w 295275"/>
                <a:gd name="connsiteY5-218" fmla="*/ 303904 h 599179"/>
                <a:gd name="connsiteX6-219" fmla="*/ 295275 w 295275"/>
                <a:gd name="connsiteY6-220" fmla="*/ 599179 h 599179"/>
                <a:gd name="connsiteX7-221" fmla="*/ 0 w 295275"/>
                <a:gd name="connsiteY7-222" fmla="*/ 599179 h 599179"/>
                <a:gd name="connsiteX8-223" fmla="*/ 0 w 295275"/>
                <a:gd name="connsiteY8-224" fmla="*/ 303904 h 599179"/>
                <a:gd name="connsiteX9-225" fmla="*/ 5952 w 295275"/>
                <a:gd name="connsiteY9-226" fmla="*/ 269304 h 599179"/>
                <a:gd name="connsiteX10-227" fmla="*/ 204540 w 295275"/>
                <a:gd name="connsiteY10-228" fmla="*/ 547 h 599179"/>
                <a:gd name="connsiteX11-229" fmla="*/ 207995 w 295275"/>
                <a:gd name="connsiteY11-230" fmla="*/ 0 h 599179"/>
                <a:gd name="connsiteX0-231" fmla="*/ 207995 w 295275"/>
                <a:gd name="connsiteY0-232" fmla="*/ 0 h 599179"/>
                <a:gd name="connsiteX1-233" fmla="*/ 218480 w 295275"/>
                <a:gd name="connsiteY1-234" fmla="*/ 17025 h 599179"/>
                <a:gd name="connsiteX2-235" fmla="*/ 263922 w 295275"/>
                <a:gd name="connsiteY2-236" fmla="*/ 59952 h 599179"/>
                <a:gd name="connsiteX3-237" fmla="*/ 275967 w 295275"/>
                <a:gd name="connsiteY3-238" fmla="*/ 66705 h 599179"/>
                <a:gd name="connsiteX4-239" fmla="*/ 152376 w 295275"/>
                <a:gd name="connsiteY4-240" fmla="*/ 303904 h 599179"/>
                <a:gd name="connsiteX5-241" fmla="*/ 295275 w 295275"/>
                <a:gd name="connsiteY5-242" fmla="*/ 303904 h 599179"/>
                <a:gd name="connsiteX6-243" fmla="*/ 295275 w 295275"/>
                <a:gd name="connsiteY6-244" fmla="*/ 599179 h 599179"/>
                <a:gd name="connsiteX7-245" fmla="*/ 0 w 295275"/>
                <a:gd name="connsiteY7-246" fmla="*/ 599179 h 599179"/>
                <a:gd name="connsiteX8-247" fmla="*/ 0 w 295275"/>
                <a:gd name="connsiteY8-248" fmla="*/ 303904 h 599179"/>
                <a:gd name="connsiteX9-249" fmla="*/ 204540 w 295275"/>
                <a:gd name="connsiteY9-250" fmla="*/ 547 h 599179"/>
                <a:gd name="connsiteX10-251" fmla="*/ 207995 w 295275"/>
                <a:gd name="connsiteY10-252" fmla="*/ 0 h 599179"/>
                <a:gd name="connsiteX0-253" fmla="*/ 207995 w 295275"/>
                <a:gd name="connsiteY0-254" fmla="*/ 0 h 599179"/>
                <a:gd name="connsiteX1-255" fmla="*/ 218480 w 295275"/>
                <a:gd name="connsiteY1-256" fmla="*/ 17025 h 599179"/>
                <a:gd name="connsiteX2-257" fmla="*/ 263922 w 295275"/>
                <a:gd name="connsiteY2-258" fmla="*/ 59952 h 599179"/>
                <a:gd name="connsiteX3-259" fmla="*/ 275967 w 295275"/>
                <a:gd name="connsiteY3-260" fmla="*/ 66705 h 599179"/>
                <a:gd name="connsiteX4-261" fmla="*/ 152376 w 295275"/>
                <a:gd name="connsiteY4-262" fmla="*/ 303904 h 599179"/>
                <a:gd name="connsiteX5-263" fmla="*/ 295275 w 295275"/>
                <a:gd name="connsiteY5-264" fmla="*/ 303904 h 599179"/>
                <a:gd name="connsiteX6-265" fmla="*/ 295275 w 295275"/>
                <a:gd name="connsiteY6-266" fmla="*/ 599179 h 599179"/>
                <a:gd name="connsiteX7-267" fmla="*/ 0 w 295275"/>
                <a:gd name="connsiteY7-268" fmla="*/ 599179 h 599179"/>
                <a:gd name="connsiteX8-269" fmla="*/ 0 w 295275"/>
                <a:gd name="connsiteY8-270" fmla="*/ 303904 h 599179"/>
                <a:gd name="connsiteX9-271" fmla="*/ 204540 w 295275"/>
                <a:gd name="connsiteY9-272" fmla="*/ 547 h 599179"/>
                <a:gd name="connsiteX10-273" fmla="*/ 207995 w 295275"/>
                <a:gd name="connsiteY10-274" fmla="*/ 0 h 599179"/>
                <a:gd name="connsiteX0-275" fmla="*/ 207995 w 295275"/>
                <a:gd name="connsiteY0-276" fmla="*/ 0 h 599179"/>
                <a:gd name="connsiteX1-277" fmla="*/ 218480 w 295275"/>
                <a:gd name="connsiteY1-278" fmla="*/ 17025 h 599179"/>
                <a:gd name="connsiteX2-279" fmla="*/ 263922 w 295275"/>
                <a:gd name="connsiteY2-280" fmla="*/ 59952 h 599179"/>
                <a:gd name="connsiteX3-281" fmla="*/ 275967 w 295275"/>
                <a:gd name="connsiteY3-282" fmla="*/ 66705 h 599179"/>
                <a:gd name="connsiteX4-283" fmla="*/ 152376 w 295275"/>
                <a:gd name="connsiteY4-284" fmla="*/ 303904 h 599179"/>
                <a:gd name="connsiteX5-285" fmla="*/ 295275 w 295275"/>
                <a:gd name="connsiteY5-286" fmla="*/ 303904 h 599179"/>
                <a:gd name="connsiteX6-287" fmla="*/ 295275 w 295275"/>
                <a:gd name="connsiteY6-288" fmla="*/ 599179 h 599179"/>
                <a:gd name="connsiteX7-289" fmla="*/ 0 w 295275"/>
                <a:gd name="connsiteY7-290" fmla="*/ 599179 h 599179"/>
                <a:gd name="connsiteX8-291" fmla="*/ 0 w 295275"/>
                <a:gd name="connsiteY8-292" fmla="*/ 303904 h 599179"/>
                <a:gd name="connsiteX9-293" fmla="*/ 207995 w 295275"/>
                <a:gd name="connsiteY9-294" fmla="*/ 0 h 599179"/>
                <a:gd name="connsiteX0-295" fmla="*/ 207995 w 295275"/>
                <a:gd name="connsiteY0-296" fmla="*/ 0 h 599179"/>
                <a:gd name="connsiteX1-297" fmla="*/ 218480 w 295275"/>
                <a:gd name="connsiteY1-298" fmla="*/ 17025 h 599179"/>
                <a:gd name="connsiteX2-299" fmla="*/ 263922 w 295275"/>
                <a:gd name="connsiteY2-300" fmla="*/ 59952 h 599179"/>
                <a:gd name="connsiteX3-301" fmla="*/ 275967 w 295275"/>
                <a:gd name="connsiteY3-302" fmla="*/ 66705 h 599179"/>
                <a:gd name="connsiteX4-303" fmla="*/ 152376 w 295275"/>
                <a:gd name="connsiteY4-304" fmla="*/ 303904 h 599179"/>
                <a:gd name="connsiteX5-305" fmla="*/ 295275 w 295275"/>
                <a:gd name="connsiteY5-306" fmla="*/ 303904 h 599179"/>
                <a:gd name="connsiteX6-307" fmla="*/ 295275 w 295275"/>
                <a:gd name="connsiteY6-308" fmla="*/ 599179 h 599179"/>
                <a:gd name="connsiteX7-309" fmla="*/ 0 w 295275"/>
                <a:gd name="connsiteY7-310" fmla="*/ 599179 h 599179"/>
                <a:gd name="connsiteX8-311" fmla="*/ 0 w 295275"/>
                <a:gd name="connsiteY8-312" fmla="*/ 303904 h 599179"/>
                <a:gd name="connsiteX9-313" fmla="*/ 207995 w 295275"/>
                <a:gd name="connsiteY9-314" fmla="*/ 0 h 599179"/>
                <a:gd name="connsiteX0-315" fmla="*/ 207995 w 295275"/>
                <a:gd name="connsiteY0-316" fmla="*/ 0 h 599179"/>
                <a:gd name="connsiteX1-317" fmla="*/ 218480 w 295275"/>
                <a:gd name="connsiteY1-318" fmla="*/ 17025 h 599179"/>
                <a:gd name="connsiteX2-319" fmla="*/ 263922 w 295275"/>
                <a:gd name="connsiteY2-320" fmla="*/ 59952 h 599179"/>
                <a:gd name="connsiteX3-321" fmla="*/ 275967 w 295275"/>
                <a:gd name="connsiteY3-322" fmla="*/ 66705 h 599179"/>
                <a:gd name="connsiteX4-323" fmla="*/ 152376 w 295275"/>
                <a:gd name="connsiteY4-324" fmla="*/ 303904 h 599179"/>
                <a:gd name="connsiteX5-325" fmla="*/ 295275 w 295275"/>
                <a:gd name="connsiteY5-326" fmla="*/ 303904 h 599179"/>
                <a:gd name="connsiteX6-327" fmla="*/ 295275 w 295275"/>
                <a:gd name="connsiteY6-328" fmla="*/ 599179 h 599179"/>
                <a:gd name="connsiteX7-329" fmla="*/ 0 w 295275"/>
                <a:gd name="connsiteY7-330" fmla="*/ 599179 h 599179"/>
                <a:gd name="connsiteX8-331" fmla="*/ 0 w 295275"/>
                <a:gd name="connsiteY8-332" fmla="*/ 303904 h 599179"/>
                <a:gd name="connsiteX9-333" fmla="*/ 207995 w 295275"/>
                <a:gd name="connsiteY9-334" fmla="*/ 0 h 599179"/>
                <a:gd name="connsiteX0-335" fmla="*/ 207995 w 295275"/>
                <a:gd name="connsiteY0-336" fmla="*/ 0 h 599179"/>
                <a:gd name="connsiteX1-337" fmla="*/ 218480 w 295275"/>
                <a:gd name="connsiteY1-338" fmla="*/ 17025 h 599179"/>
                <a:gd name="connsiteX2-339" fmla="*/ 263922 w 295275"/>
                <a:gd name="connsiteY2-340" fmla="*/ 59952 h 599179"/>
                <a:gd name="connsiteX3-341" fmla="*/ 275967 w 295275"/>
                <a:gd name="connsiteY3-342" fmla="*/ 66705 h 599179"/>
                <a:gd name="connsiteX4-343" fmla="*/ 152376 w 295275"/>
                <a:gd name="connsiteY4-344" fmla="*/ 303904 h 599179"/>
                <a:gd name="connsiteX5-345" fmla="*/ 295275 w 295275"/>
                <a:gd name="connsiteY5-346" fmla="*/ 303904 h 599179"/>
                <a:gd name="connsiteX6-347" fmla="*/ 295275 w 295275"/>
                <a:gd name="connsiteY6-348" fmla="*/ 599179 h 599179"/>
                <a:gd name="connsiteX7-349" fmla="*/ 0 w 295275"/>
                <a:gd name="connsiteY7-350" fmla="*/ 599179 h 599179"/>
                <a:gd name="connsiteX8-351" fmla="*/ 0 w 295275"/>
                <a:gd name="connsiteY8-352" fmla="*/ 303904 h 599179"/>
                <a:gd name="connsiteX9-353" fmla="*/ 207995 w 295275"/>
                <a:gd name="connsiteY9-354" fmla="*/ 0 h 599179"/>
                <a:gd name="connsiteX0-355" fmla="*/ 207995 w 295275"/>
                <a:gd name="connsiteY0-356" fmla="*/ 0 h 599179"/>
                <a:gd name="connsiteX1-357" fmla="*/ 218480 w 295275"/>
                <a:gd name="connsiteY1-358" fmla="*/ 17025 h 599179"/>
                <a:gd name="connsiteX2-359" fmla="*/ 263922 w 295275"/>
                <a:gd name="connsiteY2-360" fmla="*/ 59952 h 599179"/>
                <a:gd name="connsiteX3-361" fmla="*/ 275967 w 295275"/>
                <a:gd name="connsiteY3-362" fmla="*/ 66705 h 599179"/>
                <a:gd name="connsiteX4-363" fmla="*/ 152376 w 295275"/>
                <a:gd name="connsiteY4-364" fmla="*/ 303904 h 599179"/>
                <a:gd name="connsiteX5-365" fmla="*/ 295275 w 295275"/>
                <a:gd name="connsiteY5-366" fmla="*/ 303904 h 599179"/>
                <a:gd name="connsiteX6-367" fmla="*/ 295275 w 295275"/>
                <a:gd name="connsiteY6-368" fmla="*/ 599179 h 599179"/>
                <a:gd name="connsiteX7-369" fmla="*/ 0 w 295275"/>
                <a:gd name="connsiteY7-370" fmla="*/ 599179 h 599179"/>
                <a:gd name="connsiteX8-371" fmla="*/ 0 w 295275"/>
                <a:gd name="connsiteY8-372" fmla="*/ 303904 h 599179"/>
                <a:gd name="connsiteX9-373" fmla="*/ 207995 w 295275"/>
                <a:gd name="connsiteY9-374" fmla="*/ 0 h 599179"/>
                <a:gd name="connsiteX0-375" fmla="*/ 207995 w 295275"/>
                <a:gd name="connsiteY0-376" fmla="*/ 0 h 599179"/>
                <a:gd name="connsiteX1-377" fmla="*/ 218480 w 295275"/>
                <a:gd name="connsiteY1-378" fmla="*/ 17025 h 599179"/>
                <a:gd name="connsiteX2-379" fmla="*/ 263922 w 295275"/>
                <a:gd name="connsiteY2-380" fmla="*/ 59952 h 599179"/>
                <a:gd name="connsiteX3-381" fmla="*/ 275967 w 295275"/>
                <a:gd name="connsiteY3-382" fmla="*/ 66705 h 599179"/>
                <a:gd name="connsiteX4-383" fmla="*/ 152376 w 295275"/>
                <a:gd name="connsiteY4-384" fmla="*/ 303904 h 599179"/>
                <a:gd name="connsiteX5-385" fmla="*/ 295275 w 295275"/>
                <a:gd name="connsiteY5-386" fmla="*/ 303904 h 599179"/>
                <a:gd name="connsiteX6-387" fmla="*/ 295275 w 295275"/>
                <a:gd name="connsiteY6-388" fmla="*/ 599179 h 599179"/>
                <a:gd name="connsiteX7-389" fmla="*/ 0 w 295275"/>
                <a:gd name="connsiteY7-390" fmla="*/ 599179 h 599179"/>
                <a:gd name="connsiteX8-391" fmla="*/ 0 w 295275"/>
                <a:gd name="connsiteY8-392" fmla="*/ 303904 h 599179"/>
                <a:gd name="connsiteX9-393" fmla="*/ 207995 w 295275"/>
                <a:gd name="connsiteY9-394" fmla="*/ 0 h 599179"/>
                <a:gd name="connsiteX0-395" fmla="*/ 207995 w 295275"/>
                <a:gd name="connsiteY0-396" fmla="*/ 0 h 599179"/>
                <a:gd name="connsiteX1-397" fmla="*/ 218480 w 295275"/>
                <a:gd name="connsiteY1-398" fmla="*/ 17025 h 599179"/>
                <a:gd name="connsiteX2-399" fmla="*/ 263922 w 295275"/>
                <a:gd name="connsiteY2-400" fmla="*/ 59952 h 599179"/>
                <a:gd name="connsiteX3-401" fmla="*/ 275967 w 295275"/>
                <a:gd name="connsiteY3-402" fmla="*/ 66705 h 599179"/>
                <a:gd name="connsiteX4-403" fmla="*/ 152376 w 295275"/>
                <a:gd name="connsiteY4-404" fmla="*/ 303904 h 599179"/>
                <a:gd name="connsiteX5-405" fmla="*/ 295275 w 295275"/>
                <a:gd name="connsiteY5-406" fmla="*/ 303904 h 599179"/>
                <a:gd name="connsiteX6-407" fmla="*/ 295275 w 295275"/>
                <a:gd name="connsiteY6-408" fmla="*/ 599179 h 599179"/>
                <a:gd name="connsiteX7-409" fmla="*/ 0 w 295275"/>
                <a:gd name="connsiteY7-410" fmla="*/ 599179 h 599179"/>
                <a:gd name="connsiteX8-411" fmla="*/ 0 w 295275"/>
                <a:gd name="connsiteY8-412" fmla="*/ 303904 h 599179"/>
                <a:gd name="connsiteX9-413" fmla="*/ 207995 w 295275"/>
                <a:gd name="connsiteY9-414" fmla="*/ 0 h 599179"/>
                <a:gd name="connsiteX0-415" fmla="*/ 207995 w 295275"/>
                <a:gd name="connsiteY0-416" fmla="*/ 0 h 599179"/>
                <a:gd name="connsiteX1-417" fmla="*/ 218480 w 295275"/>
                <a:gd name="connsiteY1-418" fmla="*/ 17025 h 599179"/>
                <a:gd name="connsiteX2-419" fmla="*/ 263922 w 295275"/>
                <a:gd name="connsiteY2-420" fmla="*/ 59952 h 599179"/>
                <a:gd name="connsiteX3-421" fmla="*/ 275967 w 295275"/>
                <a:gd name="connsiteY3-422" fmla="*/ 66705 h 599179"/>
                <a:gd name="connsiteX4-423" fmla="*/ 152376 w 295275"/>
                <a:gd name="connsiteY4-424" fmla="*/ 303904 h 599179"/>
                <a:gd name="connsiteX5-425" fmla="*/ 295275 w 295275"/>
                <a:gd name="connsiteY5-426" fmla="*/ 303904 h 599179"/>
                <a:gd name="connsiteX6-427" fmla="*/ 295275 w 295275"/>
                <a:gd name="connsiteY6-428" fmla="*/ 599179 h 599179"/>
                <a:gd name="connsiteX7-429" fmla="*/ 0 w 295275"/>
                <a:gd name="connsiteY7-430" fmla="*/ 599179 h 599179"/>
                <a:gd name="connsiteX8-431" fmla="*/ 0 w 295275"/>
                <a:gd name="connsiteY8-432" fmla="*/ 334942 h 599179"/>
                <a:gd name="connsiteX9-433" fmla="*/ 207995 w 295275"/>
                <a:gd name="connsiteY9-434" fmla="*/ 0 h 599179"/>
                <a:gd name="connsiteX0-435" fmla="*/ 207995 w 295275"/>
                <a:gd name="connsiteY0-436" fmla="*/ 0 h 599179"/>
                <a:gd name="connsiteX1-437" fmla="*/ 218480 w 295275"/>
                <a:gd name="connsiteY1-438" fmla="*/ 17025 h 599179"/>
                <a:gd name="connsiteX2-439" fmla="*/ 263922 w 295275"/>
                <a:gd name="connsiteY2-440" fmla="*/ 59952 h 599179"/>
                <a:gd name="connsiteX3-441" fmla="*/ 275967 w 295275"/>
                <a:gd name="connsiteY3-442" fmla="*/ 66705 h 599179"/>
                <a:gd name="connsiteX4-443" fmla="*/ 152376 w 295275"/>
                <a:gd name="connsiteY4-444" fmla="*/ 303904 h 599179"/>
                <a:gd name="connsiteX5-445" fmla="*/ 295275 w 295275"/>
                <a:gd name="connsiteY5-446" fmla="*/ 303904 h 599179"/>
                <a:gd name="connsiteX6-447" fmla="*/ 295275 w 295275"/>
                <a:gd name="connsiteY6-448" fmla="*/ 599179 h 599179"/>
                <a:gd name="connsiteX7-449" fmla="*/ 0 w 295275"/>
                <a:gd name="connsiteY7-450" fmla="*/ 599179 h 599179"/>
                <a:gd name="connsiteX8-451" fmla="*/ 0 w 295275"/>
                <a:gd name="connsiteY8-452" fmla="*/ 334942 h 599179"/>
                <a:gd name="connsiteX9-453" fmla="*/ 207995 w 295275"/>
                <a:gd name="connsiteY9-454" fmla="*/ 0 h 599179"/>
                <a:gd name="connsiteX0-455" fmla="*/ 207995 w 295275"/>
                <a:gd name="connsiteY0-456" fmla="*/ 0 h 599179"/>
                <a:gd name="connsiteX1-457" fmla="*/ 218480 w 295275"/>
                <a:gd name="connsiteY1-458" fmla="*/ 17025 h 599179"/>
                <a:gd name="connsiteX2-459" fmla="*/ 263922 w 295275"/>
                <a:gd name="connsiteY2-460" fmla="*/ 59952 h 599179"/>
                <a:gd name="connsiteX3-461" fmla="*/ 275967 w 295275"/>
                <a:gd name="connsiteY3-462" fmla="*/ 66705 h 599179"/>
                <a:gd name="connsiteX4-463" fmla="*/ 152376 w 295275"/>
                <a:gd name="connsiteY4-464" fmla="*/ 303904 h 599179"/>
                <a:gd name="connsiteX5-465" fmla="*/ 295275 w 295275"/>
                <a:gd name="connsiteY5-466" fmla="*/ 303904 h 599179"/>
                <a:gd name="connsiteX6-467" fmla="*/ 295275 w 295275"/>
                <a:gd name="connsiteY6-468" fmla="*/ 599179 h 599179"/>
                <a:gd name="connsiteX7-469" fmla="*/ 0 w 295275"/>
                <a:gd name="connsiteY7-470" fmla="*/ 599179 h 599179"/>
                <a:gd name="connsiteX8-471" fmla="*/ 0 w 295275"/>
                <a:gd name="connsiteY8-472" fmla="*/ 334942 h 599179"/>
                <a:gd name="connsiteX9-473" fmla="*/ 207995 w 295275"/>
                <a:gd name="connsiteY9-474" fmla="*/ 0 h 59917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95275" h="599179">
                  <a:moveTo>
                    <a:pt x="207995" y="0"/>
                  </a:moveTo>
                  <a:lnTo>
                    <a:pt x="218480" y="17025"/>
                  </a:lnTo>
                  <a:cubicBezTo>
                    <a:pt x="231034" y="32364"/>
                    <a:pt x="246314" y="46986"/>
                    <a:pt x="263922" y="59952"/>
                  </a:cubicBezTo>
                  <a:lnTo>
                    <a:pt x="275967" y="66705"/>
                  </a:lnTo>
                  <a:cubicBezTo>
                    <a:pt x="274744" y="66607"/>
                    <a:pt x="166924" y="148026"/>
                    <a:pt x="152376" y="303904"/>
                  </a:cubicBezTo>
                  <a:lnTo>
                    <a:pt x="295275" y="303904"/>
                  </a:lnTo>
                  <a:lnTo>
                    <a:pt x="295275" y="599179"/>
                  </a:lnTo>
                  <a:lnTo>
                    <a:pt x="0" y="599179"/>
                  </a:lnTo>
                  <a:lnTo>
                    <a:pt x="0" y="334942"/>
                  </a:lnTo>
                  <a:cubicBezTo>
                    <a:pt x="10368" y="113589"/>
                    <a:pt x="207637" y="2353"/>
                    <a:pt x="207995" y="0"/>
                  </a:cubicBezTo>
                  <a:close/>
                </a:path>
              </a:pathLst>
            </a:custGeom>
            <a:solidFill>
              <a:srgbClr val="FFBD00"/>
            </a:solidFill>
            <a:ln>
              <a:solidFill>
                <a:srgbClr val="FFBD00"/>
              </a:solidFill>
            </a:ln>
          </p:spPr>
          <p:style>
            <a:lnRef idx="2">
              <a:srgbClr val="FFBD00">
                <a:shade val="50000"/>
              </a:srgbClr>
            </a:lnRef>
            <a:fillRef idx="1">
              <a:srgbClr val="FFBD00"/>
            </a:fillRef>
            <a:effectRef idx="0">
              <a:srgbClr val="FFBD00"/>
            </a:effectRef>
            <a:fontRef idx="minor">
              <a:srgbClr val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17"/>
          <p:cNvSpPr/>
          <p:nvPr>
            <p:custDataLst>
              <p:tags r:id="rId6"/>
            </p:custDataLst>
          </p:nvPr>
        </p:nvSpPr>
        <p:spPr>
          <a:xfrm>
            <a:off x="10497185" y="1088390"/>
            <a:ext cx="266065" cy="266065"/>
          </a:xfrm>
          <a:prstGeom prst="ellipse">
            <a:avLst/>
          </a:prstGeom>
          <a:solidFill>
            <a:srgbClr val="FFBD00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>
            <p:custDataLst>
              <p:tags r:id="rId7"/>
            </p:custDataLst>
          </p:nvPr>
        </p:nvSpPr>
        <p:spPr>
          <a:xfrm>
            <a:off x="11009630" y="701675"/>
            <a:ext cx="386715" cy="386715"/>
          </a:xfrm>
          <a:prstGeom prst="ellipse">
            <a:avLst/>
          </a:prstGeom>
          <a:solidFill>
            <a:srgbClr val="4700E4"/>
          </a:solidFill>
          <a:ln>
            <a:noFill/>
          </a:ln>
        </p:spPr>
        <p:style>
          <a:lnRef idx="2">
            <a:srgbClr val="FFBD00">
              <a:shade val="50000"/>
            </a:srgbClr>
          </a:lnRef>
          <a:fillRef idx="1">
            <a:srgbClr val="FFBD00"/>
          </a:fillRef>
          <a:effectRef idx="0">
            <a:srgbClr val="FFBD00"/>
          </a:effectRef>
          <a:fontRef idx="minor">
            <a:srgbClr val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216660" y="896620"/>
            <a:ext cx="1067752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chemeClr val="tx1"/>
                </a:solidFill>
                <a:highlight>
                  <a:srgbClr val="FFFF00"/>
                </a:highlight>
              </a:rPr>
              <a:t>（三）诗歌风格的比较鉴赏</a:t>
            </a:r>
            <a:endParaRPr lang="zh-CN" altLang="en-US" sz="2400" b="1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例：请阅读以下两首词，并回答问题。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相见欢   李煜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无言独上西楼，月如钩。寂寞梧桐深院锁清秋。剪不断，理还乱，是离愁。别是一番滋味在心头。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相见欢   朱敦儒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</a:rPr>
              <a:t>金陵城上西楼，倚清秋。万里夕阳垂地大江流。中原乱，簪缨散，几时收？试倩悲风吹泪过扬州。</a:t>
            </a:r>
            <a:endParaRPr lang="zh-CN" altLang="en-US" sz="2400" b="1">
              <a:solidFill>
                <a:schemeClr val="tx1"/>
              </a:solidFill>
              <a:latin typeface="楷体" charset="0"/>
              <a:ea typeface="楷体" charset="0"/>
              <a:cs typeface="楷体" charset="0"/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问题：试比较两首词在语言风格上的差异。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语言风格的专业术语有没有</a:t>
            </a:r>
            <a:r>
              <a:rPr lang="zh-CN" altLang="en-US" sz="2400" b="1">
                <a:solidFill>
                  <a:schemeClr val="tx1"/>
                </a:solidFill>
              </a:rPr>
              <a:t>累积？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①李词婉约细腻，词人把无言的深沉的离愁情感寄托在月亮、梧桐等缠绵的意象上，并且把抽象的愁思化成丝线可“剪”可“理”，更加具体细腻可感。</a:t>
            </a:r>
            <a:endParaRPr lang="zh-CN" altLang="en-US" sz="2400" b="1">
              <a:solidFill>
                <a:schemeClr val="tx1"/>
              </a:solidFill>
            </a:endParaRPr>
          </a:p>
          <a:p>
            <a:pPr algn="l"/>
            <a:r>
              <a:rPr lang="zh-CN" altLang="en-US" sz="2400" b="1">
                <a:solidFill>
                  <a:schemeClr val="tx1"/>
                </a:solidFill>
              </a:rPr>
              <a:t>②朱词则悲壮慷慨，借夕阳、江河、大地等壮阔的意象，抒发词人对国破家散的现实的沉痛之情，语调高昂，感情激越。</a:t>
            </a:r>
            <a:endParaRPr lang="zh-CN" altLang="en-US" sz="2400" b="1">
              <a:solidFill>
                <a:schemeClr val="tx1"/>
              </a:solidFill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7"/>
  <p:tag name="KSO_WM_UNIT_COLOR_SCHEME_PARENT_PAGE" val="0_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7"/>
  <p:tag name="KSO_WM_UNIT_COLOR_SCHEME_PARENT_PAGE" val="0_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4814_1*i*1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8"/>
  <p:tag name="KSO_WM_UNIT_COLOR_SCHEME_PARENT_PAGE" val="0_1"/>
  <p:tag name="KSO_WM_UNIT_DECOLORIZATION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814_1*i*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9"/>
  <p:tag name="KSO_WM_UNIT_COLOR_SCHEME_PARENT_PAGE" val="0_1"/>
  <p:tag name="KSO_WM_UNIT_DECOLORIZATION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814_1*i*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0"/>
  <p:tag name="KSO_WM_UNIT_COLOR_SCHEME_PARENT_PAGE" val="0_1"/>
  <p:tag name="KSO_WM_UNIT_DECOLORIZATION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SLIDE_ID" val="diagram20194814_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194814"/>
  <p:tag name="KSO_WM_SLIDE_LAYOUT" val="f"/>
  <p:tag name="KSO_WM_SLIDE_LAYOUT_CNT" val="2"/>
  <p:tag name="KSO_WM_SLIDE_TYPE" val="text"/>
  <p:tag name="KSO_WM_SLIDE_SUBTYPE" val="pureTxt"/>
  <p:tag name="KSO_WM_SLIDE_SIZE" val="942*530"/>
  <p:tag name="KSO_WM_SLIDE_POSITION" val="1*0"/>
  <p:tag name="KSO_WM_SLIDE_COLORSCHEME_VERSION" val="3.2"/>
  <p:tag name="KSO_WM_TEMPLATE_SUBCATEGORY" val="0"/>
  <p:tag name="KSO_WM_TEMPLATE_MASTER_TYPE" val="0"/>
  <p:tag name="KSO_WM_TEMPLATE_COLOR_TYPE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7"/>
  <p:tag name="KSO_WM_UNIT_COLOR_SCHEME_PARENT_PAGE" val="0_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7"/>
  <p:tag name="KSO_WM_UNIT_COLOR_SCHEME_PARENT_PAGE" val="0_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4814_1*i*1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8"/>
  <p:tag name="KSO_WM_UNIT_COLOR_SCHEME_PARENT_PAGE" val="0_1"/>
  <p:tag name="KSO_WM_UNIT_DECOLORIZATION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814_1*i*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9"/>
  <p:tag name="KSO_WM_UNIT_COLOR_SCHEME_PARENT_PAGE" val="0_1"/>
  <p:tag name="KSO_WM_UNIT_DECOLORIZATION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814_1*i*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0"/>
  <p:tag name="KSO_WM_UNIT_COLOR_SCHEME_PARENT_PAGE" val="0_1"/>
  <p:tag name="KSO_WM_UNIT_DECOLORIZATION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SLIDE_ID" val="diagram20194814_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194814"/>
  <p:tag name="KSO_WM_SLIDE_LAYOUT" val="f"/>
  <p:tag name="KSO_WM_SLIDE_LAYOUT_CNT" val="2"/>
  <p:tag name="KSO_WM_SLIDE_TYPE" val="text"/>
  <p:tag name="KSO_WM_SLIDE_SUBTYPE" val="pureTxt"/>
  <p:tag name="KSO_WM_SLIDE_SIZE" val="942*530"/>
  <p:tag name="KSO_WM_SLIDE_POSITION" val="1*0"/>
  <p:tag name="KSO_WM_SLIDE_COLORSCHEME_VERSION" val="3.2"/>
  <p:tag name="KSO_WM_TEMPLATE_SUBCATEGORY" val="0"/>
  <p:tag name="KSO_WM_TEMPLATE_MASTER_TYPE" val="0"/>
  <p:tag name="KSO_WM_TEMPLATE_COLOR_TYPE" val="1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7"/>
  <p:tag name="KSO_WM_UNIT_COLOR_SCHEME_PARENT_PAGE" val="0_1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7"/>
  <p:tag name="KSO_WM_UNIT_COLOR_SCHEME_PARENT_PAGE" val="0_1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4814_1*i*1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8"/>
  <p:tag name="KSO_WM_UNIT_COLOR_SCHEME_PARENT_PAGE" val="0_1"/>
  <p:tag name="KSO_WM_UNIT_DECOLORIZATION" val="1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814_1*i*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9"/>
  <p:tag name="KSO_WM_UNIT_COLOR_SCHEME_PARENT_PAGE" val="0_1"/>
  <p:tag name="KSO_WM_UNIT_DECOLORIZATION" val="1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814_1*i*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0"/>
  <p:tag name="KSO_WM_UNIT_COLOR_SCHEME_PARENT_PAGE" val="0_1"/>
  <p:tag name="KSO_WM_UNIT_DECOLORIZATION" val="1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SLIDE_ID" val="diagram20194814_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194814"/>
  <p:tag name="KSO_WM_SLIDE_LAYOUT" val="f"/>
  <p:tag name="KSO_WM_SLIDE_LAYOUT_CNT" val="2"/>
  <p:tag name="KSO_WM_SLIDE_TYPE" val="text"/>
  <p:tag name="KSO_WM_SLIDE_SUBTYPE" val="pureTxt"/>
  <p:tag name="KSO_WM_SLIDE_SIZE" val="942*530"/>
  <p:tag name="KSO_WM_SLIDE_POSITION" val="1*0"/>
  <p:tag name="KSO_WM_SLIDE_COLORSCHEME_VERSION" val="3.2"/>
  <p:tag name="KSO_WM_TEMPLATE_SUBCATEGORY" val="0"/>
  <p:tag name="KSO_WM_TEMPLATE_MASTER_TYPE" val="0"/>
  <p:tag name="KSO_WM_TEMPLATE_COLOR_TYPE" val="1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7"/>
  <p:tag name="KSO_WM_UNIT_COLOR_SCHEME_PARENT_PAGE" val="0_1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7"/>
  <p:tag name="KSO_WM_UNIT_COLOR_SCHEME_PARENT_PAGE" val="0_1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4814_1*i*1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8"/>
  <p:tag name="KSO_WM_UNIT_COLOR_SCHEME_PARENT_PAGE" val="0_1"/>
  <p:tag name="KSO_WM_UNIT_DECOLORIZATION" val="1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814_1*i*2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9"/>
  <p:tag name="KSO_WM_UNIT_COLOR_SCHEME_PARENT_PAGE" val="0_1"/>
  <p:tag name="KSO_WM_UNIT_DECOLORIZATION" val="1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814_1*i*3"/>
  <p:tag name="KSO_WM_TEMPLATE_CATEGORY" val="diagram"/>
  <p:tag name="KSO_WM_TEMPLATE_INDEX" val="20194814"/>
  <p:tag name="KSO_WM_UNIT_LAYERLEVEL" val="1"/>
  <p:tag name="KSO_WM_TAG_VERSION" val="1.0"/>
  <p:tag name="KSO_WM_BEAUTIFY_FLAG" val="#wm#"/>
  <p:tag name="KSO_WM_UNIT_COLOR_SCHEME_SHAPE_ID" val="10"/>
  <p:tag name="KSO_WM_UNIT_COLOR_SCHEME_PARENT_PAGE" val="0_1"/>
  <p:tag name="KSO_WM_UNIT_DECOLORIZATION" val="1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814_1*i*11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4814_1*i*12"/>
  <p:tag name="KSO_WM_TEMPLATE_CATEGORY" val="diagram"/>
  <p:tag name="KSO_WM_TEMPLATE_INDEX" val="20194814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SLIDE_ID" val="diagram20194814_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194814"/>
  <p:tag name="KSO_WM_SLIDE_LAYOUT" val="f"/>
  <p:tag name="KSO_WM_SLIDE_LAYOUT_CNT" val="2"/>
  <p:tag name="KSO_WM_SLIDE_TYPE" val="text"/>
  <p:tag name="KSO_WM_SLIDE_SUBTYPE" val="pureTxt"/>
  <p:tag name="KSO_WM_SLIDE_SIZE" val="942*530"/>
  <p:tag name="KSO_WM_SLIDE_POSITION" val="1*0"/>
  <p:tag name="KSO_WM_SLIDE_COLORSCHEME_VERSION" val="3.2"/>
  <p:tag name="KSO_WM_TEMPLATE_SUBCATEGORY" val="0"/>
  <p:tag name="KSO_WM_TEMPLATE_MASTER_TYPE" val="0"/>
  <p:tag name="KSO_WM_TEMPLATE_COLOR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1178</Words>
  <Application>WPS 文字</Application>
  <PresentationFormat>宽屏</PresentationFormat>
  <Paragraphs>51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21" baseType="lpstr">
      <vt:lpstr>Arial</vt:lpstr>
      <vt:lpstr>宋体</vt:lpstr>
      <vt:lpstr>Wingdings</vt:lpstr>
      <vt:lpstr>Calibri</vt:lpstr>
      <vt:lpstr>Helvetica Neue</vt:lpstr>
      <vt:lpstr>汉仪书宋二KW</vt:lpstr>
      <vt:lpstr>微软雅黑</vt:lpstr>
      <vt:lpstr>汉仪旗黑</vt:lpstr>
      <vt:lpstr>宋体</vt:lpstr>
      <vt:lpstr>Arial Unicode MS</vt:lpstr>
      <vt:lpstr>WPS-Numbers</vt:lpstr>
      <vt:lpstr>苹方-简</vt:lpstr>
      <vt:lpstr>微软雅黑</vt:lpstr>
      <vt:lpstr>楷体</vt:lpstr>
      <vt:lpstr>汉仪楷体KW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Silly~袁子</cp:lastModifiedBy>
  <cp:revision>12</cp:revision>
  <dcterms:created xsi:type="dcterms:W3CDTF">2022-11-10T12:51:23Z</dcterms:created>
  <dcterms:modified xsi:type="dcterms:W3CDTF">2022-11-10T12:51:23Z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2052-5.0.0.7550</vt:lpwstr>
  </property>
  <property fmtid="{D5CDD505-2E9C-101B-9397-08002B2CF9AE}" pid="3" name="ICV">
    <vt:lpwstr>75823C2D721A11E965DB6C633FC8D43E</vt:lpwstr>
  </property>
</Properties>
</file>