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Lst>
  <p:notesMasterIdLst>
    <p:notesMasterId r:id="rId28"/>
  </p:notesMasterIdLst>
  <p:sldIdLst>
    <p:sldId id="629" r:id="rId3"/>
    <p:sldId id="630" r:id="rId4"/>
    <p:sldId id="631" r:id="rId5"/>
    <p:sldId id="632" r:id="rId6"/>
    <p:sldId id="633" r:id="rId7"/>
    <p:sldId id="634" r:id="rId8"/>
    <p:sldId id="635" r:id="rId9"/>
    <p:sldId id="636" r:id="rId10"/>
    <p:sldId id="637" r:id="rId11"/>
    <p:sldId id="638" r:id="rId12"/>
    <p:sldId id="640" r:id="rId13"/>
    <p:sldId id="639" r:id="rId14"/>
    <p:sldId id="641" r:id="rId15"/>
    <p:sldId id="643" r:id="rId16"/>
    <p:sldId id="644" r:id="rId17"/>
    <p:sldId id="645" r:id="rId18"/>
    <p:sldId id="646" r:id="rId19"/>
    <p:sldId id="649" r:id="rId20"/>
    <p:sldId id="650" r:id="rId21"/>
    <p:sldId id="651" r:id="rId22"/>
    <p:sldId id="652" r:id="rId23"/>
    <p:sldId id="654" r:id="rId24"/>
    <p:sldId id="656" r:id="rId25"/>
    <p:sldId id="657" r:id="rId26"/>
    <p:sldId id="655" r:id="rId27"/>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22">
          <p15:clr>
            <a:srgbClr val="A4A3A4"/>
          </p15:clr>
        </p15:guide>
        <p15:guide id="2" pos="290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ECFF"/>
    <a:srgbClr val="FFFFCC"/>
    <a:srgbClr val="009900"/>
    <a:srgbClr val="008080"/>
    <a:srgbClr val="66CCFF"/>
    <a:srgbClr val="FF0066"/>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8"/>
    <p:restoredTop sz="93676"/>
  </p:normalViewPr>
  <p:slideViewPr>
    <p:cSldViewPr showGuides="1">
      <p:cViewPr varScale="1">
        <p:scale>
          <a:sx n="107" d="100"/>
          <a:sy n="107" d="100"/>
        </p:scale>
        <p:origin x="1734" y="96"/>
      </p:cViewPr>
      <p:guideLst>
        <p:guide orient="horz" pos="2122"/>
        <p:guide pos="2902"/>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p>
            <a:pPr lvl="0" algn="r" eaLnBrk="1" hangingPunct="1"/>
            <a:fld id="{9A0DB2DC-4C9A-4742-B13C-FB6460FD3503}" type="slidenum">
              <a:rPr lang="zh-CN" altLang="en-US" sz="1200" dirty="0">
                <a:latin typeface="Calibri" panose="020F0502020204030204" pitchFamily="34" charset="0"/>
              </a:rPr>
              <a:t>‹#›</a:t>
            </a:fld>
            <a:endParaRPr lang="zh-CN" altLang="en-US" sz="1200" dirty="0">
              <a:latin typeface="Calibri" panose="020F050202020403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sp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defRPr/>
            </a:pPr>
            <a:r>
              <a:rPr kumimoji="0" lang="zh-CN" altLang="en-US" sz="3200" b="0" i="0" u="none" strike="noStrike" kern="0" cap="none" spc="0" normalizeH="0" baseline="0" noProof="0">
                <a:ln>
                  <a:noFill/>
                </a:ln>
                <a:solidFill>
                  <a:schemeClr val="tx1"/>
                </a:solidFill>
                <a:effectLst/>
                <a:uLnTx/>
                <a:uFillTx/>
                <a:latin typeface="+mn-lt"/>
                <a:ea typeface="+mn-ea"/>
                <a:cs typeface="+mn-cs"/>
              </a:rPr>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内容占位符 1"/>
          <p:cNvSpPr>
            <a:spLocks noGrp="1"/>
          </p:cNvSpPr>
          <p:nvPr>
            <p:ph/>
          </p:nvPr>
        </p:nvSpPr>
        <p:spPr>
          <a:xfrm>
            <a:off x="809625" y="609600"/>
            <a:ext cx="7958138" cy="548640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5" name="日期占位符 1026"/>
          <p:cNvSpPr>
            <a:spLocks noGrp="1"/>
          </p:cNvSpPr>
          <p:nvPr>
            <p:ph type="dt" sz="half" idx="2"/>
          </p:nvPr>
        </p:nvSpPr>
        <p:spPr>
          <a:xfrm>
            <a:off x="457200" y="6356350"/>
            <a:ext cx="21336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8" name="页脚占位符 1027"/>
          <p:cNvSpPr>
            <a:spLocks noGrp="1"/>
          </p:cNvSpPr>
          <p:nvPr>
            <p:ph type="ftr" sz="quarter" idx="3"/>
          </p:nvPr>
        </p:nvSpPr>
        <p:spPr>
          <a:xfrm>
            <a:off x="2667000" y="6356350"/>
            <a:ext cx="33528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9" name="灯片编号占位符 1028"/>
          <p:cNvSpPr>
            <a:spLocks noGrp="1"/>
          </p:cNvSpPr>
          <p:nvPr>
            <p:ph type="sldNum" sz="quarter" idx="4"/>
          </p:nvPr>
        </p:nvSpPr>
        <p:spPr>
          <a:xfrm>
            <a:off x="7924800" y="6356350"/>
            <a:ext cx="762000" cy="365125"/>
          </a:xfrm>
          <a:prstGeom prst="rect">
            <a:avLst/>
          </a:prstGeom>
        </p:spPr>
        <p:txBody>
          <a:bodyPr vert="horz" lIns="0" tIns="0" rIns="0" bIns="0" anchor="b"/>
          <a:lstStyle/>
          <a:p>
            <a:pPr algn="r">
              <a:buChar char="•"/>
            </a:pPr>
            <a:fld id="{9A0DB2DC-4C9A-4742-B13C-FB6460FD3503}" type="slidenum">
              <a:rPr lang="zh-CN" altLang="en-US" dirty="0">
                <a:latin typeface="Comic Sans MS" panose="030F0702030302020204" pitchFamily="66" charset="0"/>
              </a:rPr>
              <a:t>‹#›</a:t>
            </a:fld>
            <a:endParaRPr lang="zh-CN" altLang="en-US" dirty="0">
              <a:latin typeface="Comic Sans MS" panose="030F0702030302020204" pitchFamily="66"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sp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defRPr/>
            </a:pPr>
            <a:r>
              <a:rPr kumimoji="0" lang="zh-CN" altLang="en-US" sz="3200" b="0" i="0" u="none" strike="noStrike" kern="0" cap="none" spc="0" normalizeH="0" baseline="0" noProof="0">
                <a:ln>
                  <a:noFill/>
                </a:ln>
                <a:solidFill>
                  <a:schemeClr val="tx1"/>
                </a:solidFill>
                <a:effectLst/>
                <a:uLnTx/>
                <a:uFillTx/>
                <a:latin typeface="+mn-lt"/>
                <a:ea typeface="+mn-ea"/>
                <a:cs typeface="+mn-cs"/>
              </a:rPr>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cSld name="内容">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内容占位符 1"/>
          <p:cNvSpPr>
            <a:spLocks noGrp="1"/>
          </p:cNvSpPr>
          <p:nvPr>
            <p:ph/>
          </p:nvPr>
        </p:nvSpPr>
        <p:spPr>
          <a:xfrm>
            <a:off x="809625" y="609600"/>
            <a:ext cx="7958138" cy="548640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5" name="日期占位符 1026"/>
          <p:cNvSpPr>
            <a:spLocks noGrp="1"/>
          </p:cNvSpPr>
          <p:nvPr>
            <p:ph type="dt" sz="half" idx="2"/>
          </p:nvPr>
        </p:nvSpPr>
        <p:spPr>
          <a:xfrm>
            <a:off x="457200" y="6356350"/>
            <a:ext cx="21336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8" name="页脚占位符 1027"/>
          <p:cNvSpPr>
            <a:spLocks noGrp="1"/>
          </p:cNvSpPr>
          <p:nvPr>
            <p:ph type="ftr" sz="quarter" idx="3"/>
          </p:nvPr>
        </p:nvSpPr>
        <p:spPr>
          <a:xfrm>
            <a:off x="2667000" y="6356350"/>
            <a:ext cx="33528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9" name="灯片编号占位符 1028"/>
          <p:cNvSpPr>
            <a:spLocks noGrp="1"/>
          </p:cNvSpPr>
          <p:nvPr>
            <p:ph type="sldNum" sz="quarter" idx="4"/>
          </p:nvPr>
        </p:nvSpPr>
        <p:spPr>
          <a:xfrm>
            <a:off x="7924800" y="6356350"/>
            <a:ext cx="762000" cy="365125"/>
          </a:xfrm>
          <a:prstGeom prst="rect">
            <a:avLst/>
          </a:prstGeom>
        </p:spPr>
        <p:txBody>
          <a:bodyPr vert="horz" lIns="0" tIns="0" rIns="0" bIns="0" anchor="b"/>
          <a:lstStyle/>
          <a:p>
            <a:pPr algn="r">
              <a:buChar char="•"/>
            </a:pPr>
            <a:fld id="{9A0DB2DC-4C9A-4742-B13C-FB6460FD3503}" type="slidenum">
              <a:rPr lang="zh-CN" altLang="en-US" dirty="0">
                <a:latin typeface="Comic Sans MS" panose="030F0702030302020204" pitchFamily="66" charset="0"/>
              </a:rPr>
              <a:t>‹#›</a:t>
            </a:fld>
            <a:endParaRPr lang="zh-CN" altLang="en-US" dirty="0">
              <a:latin typeface="Comic Sans MS" panose="030F0702030302020204" pitchFamily="66"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2.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4"/>
          <a:stretch>
            <a:fillRect/>
          </a:stretch>
        </a:blipFill>
        <a:effectLst/>
      </p:bgPr>
    </p:bg>
    <p:spTree>
      <p:nvGrpSpPr>
        <p:cNvPr id="1" name=""/>
        <p:cNvGrpSpPr/>
        <p:nvPr/>
      </p:nvGrpSpPr>
      <p:grpSpPr>
        <a:xfrm>
          <a:off x="0" y="0"/>
          <a:ext cx="0" cy="0"/>
          <a:chOff x="0" y="0"/>
          <a:chExt cx="0" cy="0"/>
        </a:xfrm>
      </p:grpSpPr>
      <p:sp>
        <p:nvSpPr>
          <p:cNvPr id="7" name="任意多边形 6"/>
          <p:cNvSpPr/>
          <p:nvPr/>
        </p:nvSpPr>
        <p:spPr bwMode="auto">
          <a:xfrm>
            <a:off x="-9525" y="-7937"/>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 name="任意多边形 7"/>
          <p:cNvSpPr/>
          <p:nvPr/>
        </p:nvSpPr>
        <p:spPr bwMode="auto">
          <a:xfrm>
            <a:off x="4381500" y="-793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1028" name="组合 1"/>
          <p:cNvGrpSpPr/>
          <p:nvPr/>
        </p:nvGrpSpPr>
        <p:grpSpPr>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pic>
        <p:nvPicPr>
          <p:cNvPr id="1029" name="Picture 10" descr="英语周报标志"/>
          <p:cNvPicPr>
            <a:picLocks noChangeAspect="1"/>
          </p:cNvPicPr>
          <p:nvPr/>
        </p:nvPicPr>
        <p:blipFill>
          <a:blip r:embed="rId15"/>
          <a:stretch>
            <a:fillRect/>
          </a:stretch>
        </p:blipFill>
        <p:spPr>
          <a:xfrm>
            <a:off x="76200" y="95250"/>
            <a:ext cx="1828800" cy="590550"/>
          </a:xfrm>
          <a:prstGeom prst="rect">
            <a:avLst/>
          </a:prstGeom>
          <a:noFill/>
          <a:ln w="9525">
            <a:noFill/>
          </a:ln>
        </p:spPr>
      </p:pic>
      <p:sp>
        <p:nvSpPr>
          <p:cNvPr id="1030" name="Text Box 11"/>
          <p:cNvSpPr txBox="1">
            <a:spLocks noChangeArrowheads="1"/>
          </p:cNvSpPr>
          <p:nvPr/>
        </p:nvSpPr>
        <p:spPr bwMode="auto">
          <a:xfrm>
            <a:off x="7162800" y="76200"/>
            <a:ext cx="1905000" cy="366713"/>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en-US" altLang="zh-CN" sz="1800" b="0" i="0" u="none" strike="noStrike" kern="1200" cap="none" spc="0" normalizeH="0" baseline="0" noProof="0" dirty="0">
                <a:ln>
                  <a:noFill/>
                </a:ln>
                <a:solidFill>
                  <a:srgbClr val="5F5F5F"/>
                </a:solidFill>
                <a:effectLst/>
                <a:uLnTx/>
                <a:uFillTx/>
                <a:latin typeface="Comic Sans MS" panose="030F0702030302020204" pitchFamily="66" charset="0"/>
                <a:ea typeface="宋体" panose="02010600030101010101" pitchFamily="2" charset="-122"/>
                <a:cs typeface="+mn-cs"/>
              </a:rPr>
              <a:t>Unit 2 Speaking</a:t>
            </a:r>
          </a:p>
        </p:txBody>
      </p:sp>
      <p:sp>
        <p:nvSpPr>
          <p:cNvPr id="1031" name="标题占位符 8"/>
          <p:cNvSpPr>
            <a:spLocks noGrp="1"/>
          </p:cNvSpPr>
          <p:nvPr>
            <p:ph type="title"/>
          </p:nvPr>
        </p:nvSpPr>
        <p:spPr>
          <a:xfrm>
            <a:off x="457200" y="704850"/>
            <a:ext cx="8229600" cy="1143000"/>
          </a:xfrm>
          <a:prstGeom prst="rect">
            <a:avLst/>
          </a:prstGeom>
          <a:noFill/>
          <a:ln w="9525">
            <a:noFill/>
          </a:ln>
        </p:spPr>
        <p:txBody>
          <a:bodyPr lIns="0" rIns="0" bIns="0" anchor="b"/>
          <a:lstStyle/>
          <a:p>
            <a:pPr lvl="0"/>
            <a:r>
              <a:rPr lang="zh-CN" altLang="en-US" dirty="0"/>
              <a:t>单击此处编辑母版标题样式</a:t>
            </a:r>
            <a:endParaRPr lang="en-US" altLang="zh-CN" dirty="0"/>
          </a:p>
        </p:txBody>
      </p:sp>
      <p:sp>
        <p:nvSpPr>
          <p:cNvPr id="1032" name="文本占位符 29"/>
          <p:cNvSpPr>
            <a:spLocks noGrp="1"/>
          </p:cNvSpPr>
          <p:nvPr>
            <p:ph type="body" idx="1"/>
          </p:nvPr>
        </p:nvSpPr>
        <p:spPr>
          <a:xfrm>
            <a:off x="457200" y="1935163"/>
            <a:ext cx="8229600" cy="2062162"/>
          </a:xfrm>
          <a:prstGeom prst="rect">
            <a:avLst/>
          </a:prstGeom>
          <a:noFill/>
          <a:ln w="9525">
            <a:noFill/>
          </a:ln>
        </p:spPr>
        <p:txBody>
          <a:bodyPr>
            <a:sp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altLang="zh-CN" dirty="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defRPr sz="1200">
                <a:solidFill>
                  <a:srgbClr val="045C75"/>
                </a:solidFill>
                <a:latin typeface="Comic Sans MS" panose="030F0702030302020204" pitchFamily="66" charset="0"/>
              </a:defRPr>
            </a:lvl1pPr>
          </a:lstStyle>
          <a:p>
            <a:pPr lvl="0" eaLnBrk="1" hangingPunct="1">
              <a:buChar char="•"/>
            </a:pPr>
            <a:fld id="{9A0DB2DC-4C9A-4742-B13C-FB6460FD3503}" type="slidenum">
              <a:rPr lang="en-US" altLang="zh-CN" dirty="0"/>
              <a:t>‹#›</a:t>
            </a:fld>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l" rtl="0" eaLnBrk="0" fontAlgn="base" hangingPunct="0">
        <a:spcBef>
          <a:spcPct val="0"/>
        </a:spcBef>
        <a:spcAft>
          <a:spcPct val="0"/>
        </a:spcAft>
        <a:defRPr sz="50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4"/>
          <a:stretch>
            <a:fillRect/>
          </a:stretch>
        </a:blipFill>
        <a:effectLst/>
      </p:bgPr>
    </p:bg>
    <p:spTree>
      <p:nvGrpSpPr>
        <p:cNvPr id="1" name=""/>
        <p:cNvGrpSpPr/>
        <p:nvPr/>
      </p:nvGrpSpPr>
      <p:grpSpPr>
        <a:xfrm>
          <a:off x="0" y="0"/>
          <a:ext cx="0" cy="0"/>
          <a:chOff x="0" y="0"/>
          <a:chExt cx="0" cy="0"/>
        </a:xfrm>
      </p:grpSpPr>
      <p:sp>
        <p:nvSpPr>
          <p:cNvPr id="7" name="任意多边形 6"/>
          <p:cNvSpPr/>
          <p:nvPr/>
        </p:nvSpPr>
        <p:spPr bwMode="auto">
          <a:xfrm>
            <a:off x="-9525" y="-7937"/>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 name="任意多边形 7"/>
          <p:cNvSpPr/>
          <p:nvPr/>
        </p:nvSpPr>
        <p:spPr bwMode="auto">
          <a:xfrm>
            <a:off x="4381500" y="-793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1028" name="组合 1"/>
          <p:cNvGrpSpPr/>
          <p:nvPr/>
        </p:nvGrpSpPr>
        <p:grpSpPr>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pic>
        <p:nvPicPr>
          <p:cNvPr id="1029" name="Picture 10" descr="英语周报标志"/>
          <p:cNvPicPr>
            <a:picLocks noChangeAspect="1"/>
          </p:cNvPicPr>
          <p:nvPr/>
        </p:nvPicPr>
        <p:blipFill>
          <a:blip r:embed="rId15"/>
          <a:stretch>
            <a:fillRect/>
          </a:stretch>
        </p:blipFill>
        <p:spPr>
          <a:xfrm>
            <a:off x="76200" y="95250"/>
            <a:ext cx="1828800" cy="590550"/>
          </a:xfrm>
          <a:prstGeom prst="rect">
            <a:avLst/>
          </a:prstGeom>
          <a:noFill/>
          <a:ln w="9525">
            <a:noFill/>
          </a:ln>
        </p:spPr>
      </p:pic>
      <p:sp>
        <p:nvSpPr>
          <p:cNvPr id="1030" name="Text Box 11"/>
          <p:cNvSpPr txBox="1">
            <a:spLocks noChangeArrowheads="1"/>
          </p:cNvSpPr>
          <p:nvPr/>
        </p:nvSpPr>
        <p:spPr bwMode="auto">
          <a:xfrm>
            <a:off x="7162800" y="76200"/>
            <a:ext cx="1905000" cy="366713"/>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en-US" altLang="zh-CN" sz="1800" b="0" i="0" u="none" strike="noStrike" kern="1200" cap="none" spc="0" normalizeH="0" baseline="0" noProof="0" dirty="0">
                <a:ln>
                  <a:noFill/>
                </a:ln>
                <a:solidFill>
                  <a:srgbClr val="5F5F5F"/>
                </a:solidFill>
                <a:effectLst/>
                <a:uLnTx/>
                <a:uFillTx/>
                <a:latin typeface="Comic Sans MS" panose="030F0702030302020204" pitchFamily="66" charset="0"/>
                <a:ea typeface="宋体" panose="02010600030101010101" pitchFamily="2" charset="-122"/>
                <a:cs typeface="+mn-cs"/>
              </a:rPr>
              <a:t>Unit 2 Speaking</a:t>
            </a:r>
          </a:p>
        </p:txBody>
      </p:sp>
      <p:sp>
        <p:nvSpPr>
          <p:cNvPr id="1031" name="标题占位符 8"/>
          <p:cNvSpPr>
            <a:spLocks noGrp="1"/>
          </p:cNvSpPr>
          <p:nvPr>
            <p:ph type="title"/>
          </p:nvPr>
        </p:nvSpPr>
        <p:spPr>
          <a:xfrm>
            <a:off x="457200" y="704850"/>
            <a:ext cx="8229600" cy="1143000"/>
          </a:xfrm>
          <a:prstGeom prst="rect">
            <a:avLst/>
          </a:prstGeom>
          <a:noFill/>
          <a:ln w="9525">
            <a:noFill/>
          </a:ln>
        </p:spPr>
        <p:txBody>
          <a:bodyPr lIns="0" rIns="0" bIns="0" anchor="b"/>
          <a:lstStyle/>
          <a:p>
            <a:pPr lvl="0"/>
            <a:r>
              <a:rPr lang="zh-CN" altLang="en-US" dirty="0"/>
              <a:t>单击此处编辑母版标题样式</a:t>
            </a:r>
            <a:endParaRPr lang="en-US" altLang="zh-CN" dirty="0"/>
          </a:p>
        </p:txBody>
      </p:sp>
      <p:sp>
        <p:nvSpPr>
          <p:cNvPr id="1032" name="文本占位符 29"/>
          <p:cNvSpPr>
            <a:spLocks noGrp="1"/>
          </p:cNvSpPr>
          <p:nvPr>
            <p:ph type="body" idx="1"/>
          </p:nvPr>
        </p:nvSpPr>
        <p:spPr>
          <a:xfrm>
            <a:off x="457200" y="1935163"/>
            <a:ext cx="8229600" cy="2062162"/>
          </a:xfrm>
          <a:prstGeom prst="rect">
            <a:avLst/>
          </a:prstGeom>
          <a:noFill/>
          <a:ln w="9525">
            <a:noFill/>
          </a:ln>
        </p:spPr>
        <p:txBody>
          <a:bodyPr>
            <a:sp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altLang="zh-CN" dirty="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defRPr sz="1200">
                <a:solidFill>
                  <a:srgbClr val="045C75"/>
                </a:solidFill>
                <a:latin typeface="Comic Sans MS" panose="030F0702030302020204" pitchFamily="66" charset="0"/>
              </a:defRPr>
            </a:lvl1pPr>
          </a:lstStyle>
          <a:p>
            <a:pPr lvl="0" eaLnBrk="1" hangingPunct="1">
              <a:buChar char="•"/>
            </a:pPr>
            <a:fld id="{9A0DB2DC-4C9A-4742-B13C-FB6460FD3503}" type="slidenum">
              <a:rPr lang="en-US" altLang="zh-CN" dirty="0"/>
              <a:t>‹#›</a:t>
            </a:fld>
            <a:endParaRPr lang="en-US" altLang="zh-CN" dirty="0"/>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sldNum="0" hdr="0" ftr="0" dt="0"/>
  <p:txStyles>
    <p:titleStyle>
      <a:lvl1pPr algn="l" rtl="0" eaLnBrk="0" fontAlgn="base" hangingPunct="0">
        <a:spcBef>
          <a:spcPct val="0"/>
        </a:spcBef>
        <a:spcAft>
          <a:spcPct val="0"/>
        </a:spcAft>
        <a:defRPr sz="50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25.png"/><Relationship Id="rId3" Type="http://schemas.microsoft.com/office/2007/relationships/media" Target="../media/media3.WAV"/><Relationship Id="rId7" Type="http://schemas.openxmlformats.org/officeDocument/2006/relationships/image" Target="../media/image24.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23.jpeg"/><Relationship Id="rId5" Type="http://schemas.openxmlformats.org/officeDocument/2006/relationships/slideLayout" Target="../slideLayouts/slideLayout2.xml"/><Relationship Id="rId10" Type="http://schemas.openxmlformats.org/officeDocument/2006/relationships/image" Target="../media/image27.png"/><Relationship Id="rId4" Type="http://schemas.openxmlformats.org/officeDocument/2006/relationships/audio" Target="../media/media3.WAV"/><Relationship Id="rId9" Type="http://schemas.openxmlformats.org/officeDocument/2006/relationships/image" Target="../media/image2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5445760" y="2813050"/>
            <a:ext cx="2952750" cy="831850"/>
          </a:xfrm>
          <a:solidFill>
            <a:schemeClr val="tx2">
              <a:lumMod val="40000"/>
              <a:lumOff val="60000"/>
              <a:alpha val="50000"/>
            </a:schemeClr>
          </a:solidFill>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defRPr/>
            </a:pPr>
            <a:r>
              <a:rPr kumimoji="0" lang="en-US" altLang="zh-CN" sz="4400" b="1" i="0" u="none" strike="noStrike" kern="0" cap="none" spc="0" normalizeH="0" baseline="0" noProof="0" dirty="0">
                <a:ln w="12700">
                  <a:noFill/>
                  <a:prstDash val="solid"/>
                </a:ln>
                <a:solidFill>
                  <a:srgbClr val="0000FF"/>
                </a:solidFill>
                <a:effectLst/>
                <a:uLnTx/>
                <a:uFillTx/>
                <a:latin typeface="Times New Roman" panose="02020603050405020304" pitchFamily="18" charset="0"/>
                <a:ea typeface="+mn-ea"/>
                <a:cs typeface="Times New Roman" panose="02020603050405020304" pitchFamily="18" charset="0"/>
              </a:rPr>
              <a:t>Speaking</a:t>
            </a:r>
          </a:p>
        </p:txBody>
      </p:sp>
      <p:sp>
        <p:nvSpPr>
          <p:cNvPr id="2051" name="TextBox 4"/>
          <p:cNvSpPr txBox="1">
            <a:spLocks noChangeArrowheads="1"/>
          </p:cNvSpPr>
          <p:nvPr/>
        </p:nvSpPr>
        <p:spPr bwMode="auto">
          <a:xfrm>
            <a:off x="694373" y="836613"/>
            <a:ext cx="7775575" cy="829945"/>
          </a:xfrm>
          <a:prstGeom prst="rect">
            <a:avLst/>
          </a:prstGeom>
          <a:solidFill>
            <a:schemeClr val="accent2">
              <a:lumMod val="40000"/>
              <a:lumOff val="60000"/>
              <a:alpha val="50000"/>
            </a:schemeClr>
          </a:solidFill>
          <a:ln w="9525">
            <a:noFill/>
            <a:miter lim="800000"/>
          </a:ln>
        </p:spPr>
        <p:txBody>
          <a:bodyPr>
            <a:spAutoFit/>
          </a:bodyPr>
          <a:lstStyle/>
          <a:p>
            <a:pPr marR="0" algn="ctr" defTabSz="914400">
              <a:buClrTx/>
              <a:buSzTx/>
              <a:buFontTx/>
              <a:buNone/>
              <a:defRPr/>
            </a:pPr>
            <a:r>
              <a:rPr kumimoji="0" lang="en-US" altLang="zh-CN" sz="4800" b="1" kern="1200" cap="none" spc="0" normalizeH="0" baseline="0"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Unit 2  </a:t>
            </a:r>
            <a:r>
              <a:rPr lang="en-US" altLang="zh-CN" sz="4800" b="1"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sym typeface="+mn-ea"/>
              </a:rPr>
              <a:t>Culture shock</a:t>
            </a:r>
            <a:endParaRPr kumimoji="0" lang="en-US" altLang="zh-CN" sz="4800" b="1" kern="1200" cap="none" spc="0" normalizeH="0" baseline="0"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endParaRPr>
          </a:p>
        </p:txBody>
      </p:sp>
      <p:pic>
        <p:nvPicPr>
          <p:cNvPr id="3081" name="Picture 3" descr="C:\Users\Jessica Dai\Desktop\图片10.jpg"/>
          <p:cNvPicPr>
            <a:picLocks noChangeAspect="1"/>
          </p:cNvPicPr>
          <p:nvPr/>
        </p:nvPicPr>
        <p:blipFill>
          <a:blip r:embed="rId2"/>
          <a:stretch>
            <a:fillRect/>
          </a:stretch>
        </p:blipFill>
        <p:spPr>
          <a:xfrm>
            <a:off x="2051050" y="3068638"/>
            <a:ext cx="2047875" cy="2376487"/>
          </a:xfrm>
          <a:prstGeom prst="rect">
            <a:avLst/>
          </a:prstGeom>
          <a:noFill/>
          <a:ln w="9525">
            <a:noFill/>
          </a:ln>
        </p:spPr>
      </p:pic>
      <p:pic>
        <p:nvPicPr>
          <p:cNvPr id="3082" name="Picture 13"/>
          <p:cNvPicPr>
            <a:picLocks noChangeAspect="1"/>
          </p:cNvPicPr>
          <p:nvPr/>
        </p:nvPicPr>
        <p:blipFill>
          <a:blip r:embed="rId3"/>
          <a:stretch>
            <a:fillRect/>
          </a:stretch>
        </p:blipFill>
        <p:spPr>
          <a:xfrm>
            <a:off x="611188" y="2636838"/>
            <a:ext cx="1558925" cy="3384550"/>
          </a:xfrm>
          <a:prstGeom prst="rect">
            <a:avLst/>
          </a:prstGeom>
          <a:noFill/>
          <a:ln w="9525">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4280" name="直接连接符 8"/>
          <p:cNvCxnSpPr/>
          <p:nvPr/>
        </p:nvCxnSpPr>
        <p:spPr>
          <a:xfrm>
            <a:off x="5219700" y="4094163"/>
            <a:ext cx="2232025" cy="0"/>
          </a:xfrm>
          <a:prstGeom prst="line">
            <a:avLst/>
          </a:prstGeom>
          <a:ln w="12700" cap="flat" cmpd="sng">
            <a:solidFill>
              <a:srgbClr val="008000"/>
            </a:solidFill>
            <a:prstDash val="solid"/>
            <a:headEnd type="none" w="med" len="med"/>
            <a:tailEnd type="oval" w="med" len="med"/>
          </a:ln>
        </p:spPr>
      </p:cxnSp>
      <p:cxnSp>
        <p:nvCxnSpPr>
          <p:cNvPr id="54286" name="直接连接符 8"/>
          <p:cNvCxnSpPr/>
          <p:nvPr/>
        </p:nvCxnSpPr>
        <p:spPr>
          <a:xfrm>
            <a:off x="5219700" y="2295525"/>
            <a:ext cx="2232025" cy="0"/>
          </a:xfrm>
          <a:prstGeom prst="line">
            <a:avLst/>
          </a:prstGeom>
          <a:ln w="12700" cap="flat" cmpd="sng">
            <a:solidFill>
              <a:srgbClr val="FF0066"/>
            </a:solidFill>
            <a:prstDash val="solid"/>
            <a:headEnd type="none" w="med" len="med"/>
            <a:tailEnd type="oval" w="med" len="med"/>
          </a:ln>
        </p:spPr>
      </p:cxnSp>
      <p:cxnSp>
        <p:nvCxnSpPr>
          <p:cNvPr id="54289" name="直接连接符 8"/>
          <p:cNvCxnSpPr/>
          <p:nvPr/>
        </p:nvCxnSpPr>
        <p:spPr>
          <a:xfrm>
            <a:off x="1187450" y="4932363"/>
            <a:ext cx="2232025" cy="0"/>
          </a:xfrm>
          <a:prstGeom prst="line">
            <a:avLst/>
          </a:prstGeom>
          <a:ln w="12700" cap="flat" cmpd="sng">
            <a:solidFill>
              <a:srgbClr val="0070C0"/>
            </a:solidFill>
            <a:prstDash val="solid"/>
            <a:headEnd type="oval" w="med" len="med"/>
            <a:tailEnd type="none" w="med" len="med"/>
          </a:ln>
        </p:spPr>
      </p:cxnSp>
      <p:cxnSp>
        <p:nvCxnSpPr>
          <p:cNvPr id="54292" name="直接连接符 8"/>
          <p:cNvCxnSpPr/>
          <p:nvPr/>
        </p:nvCxnSpPr>
        <p:spPr>
          <a:xfrm>
            <a:off x="1187450" y="3213100"/>
            <a:ext cx="2232025" cy="0"/>
          </a:xfrm>
          <a:prstGeom prst="line">
            <a:avLst/>
          </a:prstGeom>
          <a:ln w="12700" cap="flat" cmpd="sng">
            <a:solidFill>
              <a:srgbClr val="FF6600"/>
            </a:solidFill>
            <a:prstDash val="solid"/>
            <a:headEnd type="oval" w="med" len="med"/>
            <a:tailEnd type="none" w="med" len="med"/>
          </a:ln>
        </p:spPr>
      </p:cxnSp>
      <p:sp>
        <p:nvSpPr>
          <p:cNvPr id="16" name="环形箭头 15"/>
          <p:cNvSpPr/>
          <p:nvPr/>
        </p:nvSpPr>
        <p:spPr>
          <a:xfrm rot="20563910" flipH="1">
            <a:off x="3276079" y="2381529"/>
            <a:ext cx="1625369" cy="1625369"/>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环形箭头 18"/>
          <p:cNvSpPr/>
          <p:nvPr/>
        </p:nvSpPr>
        <p:spPr>
          <a:xfrm rot="1326258">
            <a:off x="3806724" y="3281389"/>
            <a:ext cx="1625369" cy="1625368"/>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0" name="环形箭头 19"/>
          <p:cNvSpPr/>
          <p:nvPr/>
        </p:nvSpPr>
        <p:spPr>
          <a:xfrm rot="20563910" flipH="1">
            <a:off x="3207646" y="4119301"/>
            <a:ext cx="1625370" cy="1625368"/>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4" name="环形箭头 23"/>
          <p:cNvSpPr/>
          <p:nvPr/>
        </p:nvSpPr>
        <p:spPr>
          <a:xfrm rot="1326258">
            <a:off x="3792605" y="1459747"/>
            <a:ext cx="1625368" cy="1625369"/>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5" name="TextBox 24"/>
          <p:cNvSpPr txBox="1"/>
          <p:nvPr/>
        </p:nvSpPr>
        <p:spPr>
          <a:xfrm>
            <a:off x="4375150" y="1949450"/>
            <a:ext cx="487363" cy="646113"/>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en-US" altLang="zh-CN" sz="3600" kern="1200" cap="none" spc="0" normalizeH="0" baseline="0" noProof="0" dirty="0">
                <a:solidFill>
                  <a:schemeClr val="tx1">
                    <a:lumMod val="75000"/>
                    <a:lumOff val="25000"/>
                  </a:schemeClr>
                </a:solidFill>
                <a:latin typeface="Bodoni MT Black" pitchFamily="18" charset="0"/>
                <a:ea typeface="+mn-ea"/>
                <a:cs typeface="+mn-cs"/>
              </a:rPr>
              <a:t>1</a:t>
            </a:r>
            <a:endParaRPr kumimoji="0" lang="zh-CN" altLang="en-US" sz="3600" kern="1200" cap="none" spc="0" normalizeH="0" baseline="0" noProof="0" dirty="0">
              <a:solidFill>
                <a:schemeClr val="tx1">
                  <a:lumMod val="75000"/>
                  <a:lumOff val="25000"/>
                </a:schemeClr>
              </a:solidFill>
              <a:latin typeface="Bodoni MT Black" pitchFamily="18" charset="0"/>
              <a:ea typeface="+mn-ea"/>
              <a:cs typeface="+mn-cs"/>
            </a:endParaRPr>
          </a:p>
        </p:txBody>
      </p:sp>
      <p:sp>
        <p:nvSpPr>
          <p:cNvPr id="26" name="TextBox 25"/>
          <p:cNvSpPr txBox="1"/>
          <p:nvPr/>
        </p:nvSpPr>
        <p:spPr>
          <a:xfrm>
            <a:off x="3844925" y="2825750"/>
            <a:ext cx="487363" cy="647700"/>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en-US" altLang="zh-CN" sz="3600" kern="1200" cap="none" spc="0" normalizeH="0" baseline="0" noProof="0" dirty="0">
                <a:solidFill>
                  <a:schemeClr val="tx1">
                    <a:lumMod val="75000"/>
                    <a:lumOff val="25000"/>
                  </a:schemeClr>
                </a:solidFill>
                <a:latin typeface="Bodoni MT Black" pitchFamily="18" charset="0"/>
                <a:ea typeface="+mn-ea"/>
                <a:cs typeface="+mn-cs"/>
              </a:rPr>
              <a:t>2</a:t>
            </a:r>
            <a:endParaRPr kumimoji="0" lang="zh-CN" altLang="en-US" sz="3600" kern="1200" cap="none" spc="0" normalizeH="0" baseline="0" noProof="0" dirty="0">
              <a:solidFill>
                <a:schemeClr val="tx1">
                  <a:lumMod val="75000"/>
                  <a:lumOff val="25000"/>
                </a:schemeClr>
              </a:solidFill>
              <a:latin typeface="Bodoni MT Black" pitchFamily="18" charset="0"/>
              <a:ea typeface="+mn-ea"/>
              <a:cs typeface="+mn-cs"/>
            </a:endParaRPr>
          </a:p>
        </p:txBody>
      </p:sp>
      <p:sp>
        <p:nvSpPr>
          <p:cNvPr id="27" name="TextBox 26"/>
          <p:cNvSpPr txBox="1"/>
          <p:nvPr/>
        </p:nvSpPr>
        <p:spPr>
          <a:xfrm>
            <a:off x="4360863" y="3692525"/>
            <a:ext cx="488950" cy="646113"/>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en-US" altLang="zh-CN" sz="3600" kern="1200" cap="none" spc="0" normalizeH="0" baseline="0" noProof="0" dirty="0">
                <a:solidFill>
                  <a:schemeClr val="tx1">
                    <a:lumMod val="75000"/>
                    <a:lumOff val="25000"/>
                  </a:schemeClr>
                </a:solidFill>
                <a:latin typeface="Bodoni MT Black" pitchFamily="18" charset="0"/>
                <a:ea typeface="+mn-ea"/>
                <a:cs typeface="+mn-cs"/>
              </a:rPr>
              <a:t>3</a:t>
            </a:r>
            <a:endParaRPr kumimoji="0" lang="zh-CN" altLang="en-US" sz="3600" kern="1200" cap="none" spc="0" normalizeH="0" baseline="0" noProof="0" dirty="0">
              <a:solidFill>
                <a:schemeClr val="tx1">
                  <a:lumMod val="75000"/>
                  <a:lumOff val="25000"/>
                </a:schemeClr>
              </a:solidFill>
              <a:latin typeface="Bodoni MT Black" pitchFamily="18" charset="0"/>
              <a:ea typeface="+mn-ea"/>
              <a:cs typeface="+mn-cs"/>
            </a:endParaRPr>
          </a:p>
        </p:txBody>
      </p:sp>
      <p:sp>
        <p:nvSpPr>
          <p:cNvPr id="28" name="TextBox 27"/>
          <p:cNvSpPr txBox="1"/>
          <p:nvPr/>
        </p:nvSpPr>
        <p:spPr>
          <a:xfrm>
            <a:off x="3776663" y="4579938"/>
            <a:ext cx="487363" cy="646113"/>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en-US" altLang="zh-CN" sz="3600" kern="1200" cap="none" spc="0" normalizeH="0" baseline="0" noProof="0" dirty="0">
                <a:solidFill>
                  <a:schemeClr val="tx1">
                    <a:lumMod val="75000"/>
                    <a:lumOff val="25000"/>
                  </a:schemeClr>
                </a:solidFill>
                <a:latin typeface="Bodoni MT Black" pitchFamily="18" charset="0"/>
                <a:ea typeface="+mn-ea"/>
                <a:cs typeface="+mn-cs"/>
              </a:rPr>
              <a:t>4</a:t>
            </a:r>
            <a:endParaRPr kumimoji="0" lang="zh-CN" altLang="en-US" sz="3600" kern="1200" cap="none" spc="0" normalizeH="0" baseline="0" noProof="0" dirty="0">
              <a:solidFill>
                <a:schemeClr val="tx1">
                  <a:lumMod val="75000"/>
                  <a:lumOff val="25000"/>
                </a:schemeClr>
              </a:solidFill>
              <a:latin typeface="Bodoni MT Black" pitchFamily="18" charset="0"/>
              <a:ea typeface="+mn-ea"/>
              <a:cs typeface="+mn-cs"/>
            </a:endParaRPr>
          </a:p>
        </p:txBody>
      </p:sp>
      <p:sp>
        <p:nvSpPr>
          <p:cNvPr id="33" name="TextBox 32"/>
          <p:cNvSpPr txBox="1"/>
          <p:nvPr/>
        </p:nvSpPr>
        <p:spPr>
          <a:xfrm>
            <a:off x="3851275" y="488950"/>
            <a:ext cx="1214438" cy="708025"/>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zh-CN" altLang="en-US" sz="4000" b="1" kern="1200" cap="none" spc="0" normalizeH="0" baseline="0" noProof="0" dirty="0">
                <a:latin typeface="+mn-ea"/>
                <a:ea typeface="+mn-ea"/>
                <a:cs typeface="+mn-cs"/>
              </a:rPr>
              <a:t>目录</a:t>
            </a:r>
          </a:p>
        </p:txBody>
      </p:sp>
      <p:sp>
        <p:nvSpPr>
          <p:cNvPr id="36" name="TextBox 27"/>
          <p:cNvSpPr txBox="1"/>
          <p:nvPr/>
        </p:nvSpPr>
        <p:spPr>
          <a:xfrm>
            <a:off x="5364163" y="1782763"/>
            <a:ext cx="1727200" cy="646112"/>
          </a:xfrm>
          <a:prstGeom prst="rect">
            <a:avLst/>
          </a:prstGeom>
          <a:noFill/>
          <a:ln w="9525">
            <a:noFill/>
          </a:ln>
        </p:spPr>
        <p:txBody>
          <a:bodyPr>
            <a:spAutoFit/>
          </a:bodyPr>
          <a:lstStyle/>
          <a:p>
            <a:r>
              <a:rPr lang="en-US" altLang="zh-CN" sz="3600" b="1" dirty="0">
                <a:latin typeface="Times New Roman" panose="02020603050405020304" pitchFamily="18" charset="0"/>
                <a:ea typeface="微软雅黑" panose="020B0503020204020204" pitchFamily="34" charset="-122"/>
              </a:rPr>
              <a:t>Lead-in</a:t>
            </a:r>
            <a:endParaRPr lang="zh-CN" altLang="en-US" sz="3600" b="1" dirty="0">
              <a:latin typeface="Times New Roman" panose="02020603050405020304" pitchFamily="18" charset="0"/>
              <a:ea typeface="微软雅黑" panose="020B0503020204020204" pitchFamily="34" charset="-122"/>
            </a:endParaRPr>
          </a:p>
        </p:txBody>
      </p:sp>
      <p:sp>
        <p:nvSpPr>
          <p:cNvPr id="39" name="TextBox 27"/>
          <p:cNvSpPr txBox="1"/>
          <p:nvPr/>
        </p:nvSpPr>
        <p:spPr>
          <a:xfrm>
            <a:off x="503238" y="2719388"/>
            <a:ext cx="2844800" cy="646112"/>
          </a:xfrm>
          <a:prstGeom prst="rect">
            <a:avLst/>
          </a:prstGeom>
          <a:noFill/>
          <a:ln w="9525">
            <a:noFill/>
          </a:ln>
        </p:spPr>
        <p:txBody>
          <a:bodyPr>
            <a:spAutoFit/>
          </a:bodyPr>
          <a:lstStyle/>
          <a:p>
            <a:r>
              <a:rPr lang="en-US" altLang="zh-CN" sz="3600" b="1" dirty="0">
                <a:latin typeface="Times New Roman" panose="02020603050405020304" pitchFamily="18" charset="0"/>
                <a:ea typeface="微软雅黑" panose="020B0503020204020204" pitchFamily="34" charset="-122"/>
              </a:rPr>
              <a:t>Pre-Learning</a:t>
            </a:r>
            <a:endParaRPr lang="zh-CN" altLang="en-US" sz="3600" b="1" dirty="0">
              <a:latin typeface="Times New Roman" panose="02020603050405020304" pitchFamily="18" charset="0"/>
              <a:ea typeface="微软雅黑" panose="020B0503020204020204" pitchFamily="34" charset="-122"/>
            </a:endParaRPr>
          </a:p>
        </p:txBody>
      </p:sp>
      <p:sp>
        <p:nvSpPr>
          <p:cNvPr id="46" name="TextBox 27"/>
          <p:cNvSpPr txBox="1"/>
          <p:nvPr/>
        </p:nvSpPr>
        <p:spPr>
          <a:xfrm>
            <a:off x="5221288" y="3530600"/>
            <a:ext cx="3598862" cy="647700"/>
          </a:xfrm>
          <a:prstGeom prst="rect">
            <a:avLst/>
          </a:prstGeom>
          <a:noFill/>
          <a:ln w="9525">
            <a:noFill/>
          </a:ln>
        </p:spPr>
        <p:txBody>
          <a:bodyPr>
            <a:spAutoFit/>
          </a:bodyPr>
          <a:lstStyle/>
          <a:p>
            <a:r>
              <a:rPr lang="en-US" altLang="zh-CN" sz="3600" b="1" dirty="0">
                <a:latin typeface="Times New Roman" panose="02020603050405020304" pitchFamily="18" charset="0"/>
                <a:ea typeface="微软雅黑" panose="020B0503020204020204" pitchFamily="34" charset="-122"/>
              </a:rPr>
              <a:t>While-Learning</a:t>
            </a:r>
            <a:endParaRPr lang="zh-CN" altLang="en-US" sz="3600" b="1" dirty="0">
              <a:latin typeface="Times New Roman" panose="02020603050405020304" pitchFamily="18" charset="0"/>
              <a:ea typeface="微软雅黑" panose="020B0503020204020204" pitchFamily="34" charset="-122"/>
            </a:endParaRPr>
          </a:p>
        </p:txBody>
      </p:sp>
      <p:sp>
        <p:nvSpPr>
          <p:cNvPr id="47" name="TextBox 27"/>
          <p:cNvSpPr txBox="1"/>
          <p:nvPr/>
        </p:nvSpPr>
        <p:spPr>
          <a:xfrm>
            <a:off x="395288" y="4395788"/>
            <a:ext cx="3529012" cy="646112"/>
          </a:xfrm>
          <a:prstGeom prst="rect">
            <a:avLst/>
          </a:prstGeom>
          <a:noFill/>
          <a:ln w="9525">
            <a:noFill/>
          </a:ln>
        </p:spPr>
        <p:txBody>
          <a:bodyPr>
            <a:spAutoFit/>
          </a:bodyPr>
          <a:lstStyle/>
          <a:p>
            <a:r>
              <a:rPr lang="en-US" altLang="zh-CN" sz="3600" b="1" dirty="0">
                <a:latin typeface="Times New Roman" panose="02020603050405020304" pitchFamily="18" charset="0"/>
                <a:ea typeface="微软雅黑" panose="020B0503020204020204" pitchFamily="34" charset="-122"/>
              </a:rPr>
              <a:t>Post-Learning</a:t>
            </a:r>
            <a:endParaRPr lang="zh-CN" altLang="en-US" sz="3600" b="1" dirty="0">
              <a:latin typeface="Times New Roman" panose="02020603050405020304" pitchFamily="18" charset="0"/>
              <a:ea typeface="微软雅黑" panose="020B0503020204020204"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
                                          </p:val>
                                        </p:tav>
                                        <p:tav tm="100000">
                                          <p:val>
                                            <p:strVal val="#ppt_w"/>
                                          </p:val>
                                        </p:tav>
                                      </p:tavLst>
                                    </p:anim>
                                    <p:anim calcmode="lin" valueType="num">
                                      <p:cBhvr>
                                        <p:cTn id="29" dur="500" fill="hold"/>
                                        <p:tgtEl>
                                          <p:spTgt spid="26"/>
                                        </p:tgtEl>
                                        <p:attrNameLst>
                                          <p:attrName>ppt_h</p:attrName>
                                        </p:attrNameLst>
                                      </p:cBhvr>
                                      <p:tavLst>
                                        <p:tav tm="0">
                                          <p:val>
                                            <p:fltVal val="0"/>
                                          </p:val>
                                        </p:tav>
                                        <p:tav tm="100000">
                                          <p:val>
                                            <p:strVal val="#ppt_h"/>
                                          </p:val>
                                        </p:tav>
                                      </p:tavLst>
                                    </p:anim>
                                    <p:animEffect transition="in" filter="fade">
                                      <p:cBhvr>
                                        <p:cTn id="30" dur="500"/>
                                        <p:tgtEl>
                                          <p:spTgt spid="26"/>
                                        </p:tgtEl>
                                      </p:cBhvr>
                                    </p:animEffect>
                                  </p:childTnLst>
                                </p:cTn>
                              </p:par>
                            </p:childTnLst>
                          </p:cTn>
                        </p:par>
                        <p:par>
                          <p:cTn id="31" fill="hold">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
                                          </p:val>
                                        </p:tav>
                                        <p:tav tm="100000">
                                          <p:val>
                                            <p:strVal val="#ppt_w"/>
                                          </p:val>
                                        </p:tav>
                                      </p:tavLst>
                                    </p:anim>
                                    <p:anim calcmode="lin" valueType="num">
                                      <p:cBhvr>
                                        <p:cTn id="45" dur="500" fill="hold"/>
                                        <p:tgtEl>
                                          <p:spTgt spid="27"/>
                                        </p:tgtEl>
                                        <p:attrNameLst>
                                          <p:attrName>ppt_h</p:attrName>
                                        </p:attrNameLst>
                                      </p:cBhvr>
                                      <p:tavLst>
                                        <p:tav tm="0">
                                          <p:val>
                                            <p:fltVal val="0"/>
                                          </p:val>
                                        </p:tav>
                                        <p:tav tm="100000">
                                          <p:val>
                                            <p:strVal val="#ppt_h"/>
                                          </p:val>
                                        </p:tav>
                                      </p:tavLst>
                                    </p:anim>
                                    <p:animEffect transition="in" filter="fade">
                                      <p:cBhvr>
                                        <p:cTn id="46" dur="500"/>
                                        <p:tgtEl>
                                          <p:spTgt spid="27"/>
                                        </p:tgtEl>
                                      </p:cBhvr>
                                    </p:animEffect>
                                  </p:childTnLst>
                                </p:cTn>
                              </p:par>
                            </p:childTnLst>
                          </p:cTn>
                        </p:par>
                        <p:par>
                          <p:cTn id="47" fill="hold">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par>
                          <p:cTn id="63" fill="hold">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par>
                          <p:cTn id="67" fill="hold">
                            <p:stCondLst>
                              <p:cond delay="1000"/>
                            </p:stCondLst>
                            <p:childTnLst>
                              <p:par>
                                <p:cTn id="68" presetID="53" presetClass="entr" presetSubtype="16"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
                                          </p:val>
                                        </p:tav>
                                        <p:tav tm="100000">
                                          <p:val>
                                            <p:strVal val="#ppt_w"/>
                                          </p:val>
                                        </p:tav>
                                      </p:tavLst>
                                    </p:anim>
                                    <p:anim calcmode="lin" valueType="num">
                                      <p:cBhvr>
                                        <p:cTn id="71" dur="500" fill="hold"/>
                                        <p:tgtEl>
                                          <p:spTgt spid="36"/>
                                        </p:tgtEl>
                                        <p:attrNameLst>
                                          <p:attrName>ppt_h</p:attrName>
                                        </p:attrNameLst>
                                      </p:cBhvr>
                                      <p:tavLst>
                                        <p:tav tm="0">
                                          <p:val>
                                            <p:fltVal val="0"/>
                                          </p:val>
                                        </p:tav>
                                        <p:tav tm="100000">
                                          <p:val>
                                            <p:strVal val="#ppt_h"/>
                                          </p:val>
                                        </p:tav>
                                      </p:tavLst>
                                    </p:anim>
                                    <p:animEffect transition="in" filter="fade">
                                      <p:cBhvr>
                                        <p:cTn id="72" dur="500"/>
                                        <p:tgtEl>
                                          <p:spTgt spid="36"/>
                                        </p:tgtEl>
                                      </p:cBhvr>
                                    </p:animEffect>
                                  </p:childTnLst>
                                </p:cTn>
                              </p:par>
                            </p:childTnLst>
                          </p:cTn>
                        </p:par>
                        <p:par>
                          <p:cTn id="73" fill="hold">
                            <p:stCondLst>
                              <p:cond delay="1500"/>
                            </p:stCondLst>
                            <p:childTnLst>
                              <p:par>
                                <p:cTn id="74" presetID="53" presetClass="entr" presetSubtype="16" fill="hold" grpId="0" nodeType="afterEffect">
                                  <p:stCondLst>
                                    <p:cond delay="0"/>
                                  </p:stCondLst>
                                  <p:childTnLst>
                                    <p:set>
                                      <p:cBhvr>
                                        <p:cTn id="75" dur="1" fill="hold">
                                          <p:stCondLst>
                                            <p:cond delay="0"/>
                                          </p:stCondLst>
                                        </p:cTn>
                                        <p:tgtEl>
                                          <p:spTgt spid="39"/>
                                        </p:tgtEl>
                                        <p:attrNameLst>
                                          <p:attrName>style.visibility</p:attrName>
                                        </p:attrNameLst>
                                      </p:cBhvr>
                                      <p:to>
                                        <p:strVal val="visible"/>
                                      </p:to>
                                    </p:set>
                                    <p:anim calcmode="lin" valueType="num">
                                      <p:cBhvr>
                                        <p:cTn id="76" dur="500" fill="hold"/>
                                        <p:tgtEl>
                                          <p:spTgt spid="39"/>
                                        </p:tgtEl>
                                        <p:attrNameLst>
                                          <p:attrName>ppt_w</p:attrName>
                                        </p:attrNameLst>
                                      </p:cBhvr>
                                      <p:tavLst>
                                        <p:tav tm="0">
                                          <p:val>
                                            <p:fltVal val="0"/>
                                          </p:val>
                                        </p:tav>
                                        <p:tav tm="100000">
                                          <p:val>
                                            <p:strVal val="#ppt_w"/>
                                          </p:val>
                                        </p:tav>
                                      </p:tavLst>
                                    </p:anim>
                                    <p:anim calcmode="lin" valueType="num">
                                      <p:cBhvr>
                                        <p:cTn id="77" dur="500" fill="hold"/>
                                        <p:tgtEl>
                                          <p:spTgt spid="39"/>
                                        </p:tgtEl>
                                        <p:attrNameLst>
                                          <p:attrName>ppt_h</p:attrName>
                                        </p:attrNameLst>
                                      </p:cBhvr>
                                      <p:tavLst>
                                        <p:tav tm="0">
                                          <p:val>
                                            <p:fltVal val="0"/>
                                          </p:val>
                                        </p:tav>
                                        <p:tav tm="100000">
                                          <p:val>
                                            <p:strVal val="#ppt_h"/>
                                          </p:val>
                                        </p:tav>
                                      </p:tavLst>
                                    </p:anim>
                                    <p:animEffect transition="in" filter="fade">
                                      <p:cBhvr>
                                        <p:cTn id="78" dur="500"/>
                                        <p:tgtEl>
                                          <p:spTgt spid="39"/>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46"/>
                                        </p:tgtEl>
                                        <p:attrNameLst>
                                          <p:attrName>style.visibility</p:attrName>
                                        </p:attrNameLst>
                                      </p:cBhvr>
                                      <p:to>
                                        <p:strVal val="visible"/>
                                      </p:to>
                                    </p:set>
                                    <p:anim calcmode="lin" valueType="num">
                                      <p:cBhvr>
                                        <p:cTn id="81" dur="500" fill="hold"/>
                                        <p:tgtEl>
                                          <p:spTgt spid="46"/>
                                        </p:tgtEl>
                                        <p:attrNameLst>
                                          <p:attrName>ppt_w</p:attrName>
                                        </p:attrNameLst>
                                      </p:cBhvr>
                                      <p:tavLst>
                                        <p:tav tm="0">
                                          <p:val>
                                            <p:fltVal val="0"/>
                                          </p:val>
                                        </p:tav>
                                        <p:tav tm="100000">
                                          <p:val>
                                            <p:strVal val="#ppt_w"/>
                                          </p:val>
                                        </p:tav>
                                      </p:tavLst>
                                    </p:anim>
                                    <p:anim calcmode="lin" valueType="num">
                                      <p:cBhvr>
                                        <p:cTn id="82" dur="500" fill="hold"/>
                                        <p:tgtEl>
                                          <p:spTgt spid="46"/>
                                        </p:tgtEl>
                                        <p:attrNameLst>
                                          <p:attrName>ppt_h</p:attrName>
                                        </p:attrNameLst>
                                      </p:cBhvr>
                                      <p:tavLst>
                                        <p:tav tm="0">
                                          <p:val>
                                            <p:fltVal val="0"/>
                                          </p:val>
                                        </p:tav>
                                        <p:tav tm="100000">
                                          <p:val>
                                            <p:strVal val="#ppt_h"/>
                                          </p:val>
                                        </p:tav>
                                      </p:tavLst>
                                    </p:anim>
                                    <p:animEffect transition="in" filter="fade">
                                      <p:cBhvr>
                                        <p:cTn id="83" dur="500"/>
                                        <p:tgtEl>
                                          <p:spTgt spid="46"/>
                                        </p:tgtEl>
                                      </p:cBhvr>
                                    </p:animEffect>
                                  </p:childTnLst>
                                </p:cTn>
                              </p:par>
                            </p:childTnLst>
                          </p:cTn>
                        </p:par>
                        <p:par>
                          <p:cTn id="84" fill="hold">
                            <p:stCondLst>
                              <p:cond delay="2000"/>
                            </p:stCondLst>
                            <p:childTnLst>
                              <p:par>
                                <p:cTn id="85" presetID="53" presetClass="entr" presetSubtype="16" fill="hold" grpId="0" nodeType="afterEffect">
                                  <p:stCondLst>
                                    <p:cond delay="0"/>
                                  </p:stCondLst>
                                  <p:childTnLst>
                                    <p:set>
                                      <p:cBhvr>
                                        <p:cTn id="86" dur="1" fill="hold">
                                          <p:stCondLst>
                                            <p:cond delay="0"/>
                                          </p:stCondLst>
                                        </p:cTn>
                                        <p:tgtEl>
                                          <p:spTgt spid="47"/>
                                        </p:tgtEl>
                                        <p:attrNameLst>
                                          <p:attrName>style.visibility</p:attrName>
                                        </p:attrNameLst>
                                      </p:cBhvr>
                                      <p:to>
                                        <p:strVal val="visible"/>
                                      </p:to>
                                    </p:set>
                                    <p:anim calcmode="lin" valueType="num">
                                      <p:cBhvr>
                                        <p:cTn id="87" dur="500" fill="hold"/>
                                        <p:tgtEl>
                                          <p:spTgt spid="47"/>
                                        </p:tgtEl>
                                        <p:attrNameLst>
                                          <p:attrName>ppt_w</p:attrName>
                                        </p:attrNameLst>
                                      </p:cBhvr>
                                      <p:tavLst>
                                        <p:tav tm="0">
                                          <p:val>
                                            <p:fltVal val="0"/>
                                          </p:val>
                                        </p:tav>
                                        <p:tav tm="100000">
                                          <p:val>
                                            <p:strVal val="#ppt_w"/>
                                          </p:val>
                                        </p:tav>
                                      </p:tavLst>
                                    </p:anim>
                                    <p:anim calcmode="lin" valueType="num">
                                      <p:cBhvr>
                                        <p:cTn id="88" dur="500" fill="hold"/>
                                        <p:tgtEl>
                                          <p:spTgt spid="47"/>
                                        </p:tgtEl>
                                        <p:attrNameLst>
                                          <p:attrName>ppt_h</p:attrName>
                                        </p:attrNameLst>
                                      </p:cBhvr>
                                      <p:tavLst>
                                        <p:tav tm="0">
                                          <p:val>
                                            <p:fltVal val="0"/>
                                          </p:val>
                                        </p:tav>
                                        <p:tav tm="100000">
                                          <p:val>
                                            <p:strVal val="#ppt_h"/>
                                          </p:val>
                                        </p:tav>
                                      </p:tavLst>
                                    </p:anim>
                                    <p:animEffect transition="in" filter="fade">
                                      <p:cBhvr>
                                        <p:cTn id="89"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36" grpId="0"/>
      <p:bldP spid="39" grpId="0"/>
      <p:bldP spid="46" grpId="0"/>
      <p:bldP spid="4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123" name="TextBox 4"/>
          <p:cNvSpPr txBox="1"/>
          <p:nvPr/>
        </p:nvSpPr>
        <p:spPr>
          <a:xfrm>
            <a:off x="2771775" y="3414713"/>
            <a:ext cx="3840163" cy="708025"/>
          </a:xfrm>
          <a:prstGeom prst="rect">
            <a:avLst/>
          </a:prstGeom>
          <a:noFill/>
          <a:ln w="9525">
            <a:noFill/>
          </a:ln>
        </p:spPr>
        <p:txBody>
          <a:bodyPr wrap="none">
            <a:spAutoFit/>
          </a:bodyPr>
          <a:lstStyle/>
          <a:p>
            <a:r>
              <a:rPr lang="en-US" altLang="zh-CN" sz="4000" b="1" dirty="0">
                <a:latin typeface="Comic Sans MS" panose="030F0702030302020204" pitchFamily="66" charset="0"/>
                <a:ea typeface="微软雅黑" panose="020B0503020204020204" pitchFamily="34" charset="-122"/>
              </a:rPr>
              <a:t>Part I Lead-in</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标题 4097"/>
          <p:cNvSpPr>
            <a:spLocks noGrp="1"/>
          </p:cNvSpPr>
          <p:nvPr>
            <p:ph type="title"/>
          </p:nvPr>
        </p:nvSpPr>
        <p:spPr>
          <a:xfrm>
            <a:off x="457200" y="918845"/>
            <a:ext cx="8229600" cy="1143000"/>
          </a:xfrm>
        </p:spPr>
        <p:txBody>
          <a:bodyPr vert="horz" wrap="square" lIns="91440" tIns="45720" rIns="91440" bIns="45720" anchor="ctr"/>
          <a:lstStyle/>
          <a:p>
            <a:r>
              <a:rPr lang="en-US" altLang="zh-CN" sz="3200">
                <a:solidFill>
                  <a:srgbClr val="0033CC"/>
                </a:solidFill>
                <a:latin typeface="Times New Roman" panose="02020603050405020304" pitchFamily="18" charset="0"/>
                <a:cs typeface="Times New Roman" panose="02020603050405020304" pitchFamily="18" charset="0"/>
              </a:rPr>
              <a:t>What is Thanksgiving</a:t>
            </a:r>
            <a:r>
              <a:rPr lang="zh-CN" altLang="en-US" sz="3200" dirty="0">
                <a:solidFill>
                  <a:srgbClr val="0033CC"/>
                </a:solidFill>
                <a:latin typeface="Times New Roman" panose="02020603050405020304" pitchFamily="18" charset="0"/>
                <a:cs typeface="Times New Roman" panose="02020603050405020304" pitchFamily="18" charset="0"/>
              </a:rPr>
              <a:t>？ </a:t>
            </a:r>
            <a:br>
              <a:rPr lang="zh-CN" altLang="en-US" sz="3200" dirty="0">
                <a:solidFill>
                  <a:srgbClr val="0033CC"/>
                </a:solidFill>
                <a:latin typeface="Times New Roman" panose="02020603050405020304" pitchFamily="18" charset="0"/>
                <a:cs typeface="Times New Roman" panose="02020603050405020304" pitchFamily="18" charset="0"/>
              </a:rPr>
            </a:br>
            <a:r>
              <a:rPr lang="zh-CN" altLang="en-US" sz="3200" dirty="0">
                <a:solidFill>
                  <a:srgbClr val="0033CC"/>
                </a:solidFill>
                <a:latin typeface="Times New Roman" panose="02020603050405020304" pitchFamily="18" charset="0"/>
                <a:cs typeface="Times New Roman" panose="02020603050405020304" pitchFamily="18" charset="0"/>
              </a:rPr>
              <a:t>什么是感恩节？</a:t>
            </a:r>
          </a:p>
        </p:txBody>
      </p:sp>
      <p:sp>
        <p:nvSpPr>
          <p:cNvPr id="3075" name="文本占位符 4098"/>
          <p:cNvSpPr>
            <a:spLocks noGrp="1"/>
          </p:cNvSpPr>
          <p:nvPr>
            <p:ph type="body"/>
          </p:nvPr>
        </p:nvSpPr>
        <p:spPr>
          <a:xfrm>
            <a:off x="529908" y="2367915"/>
            <a:ext cx="8281987" cy="2122805"/>
          </a:xfrm>
          <a:solidFill>
            <a:schemeClr val="accent2">
              <a:lumMod val="20000"/>
              <a:lumOff val="80000"/>
            </a:schemeClr>
          </a:solidFill>
        </p:spPr>
        <p:txBody>
          <a:bodyPr vert="horz" wrap="square" lIns="91440" tIns="45720" rIns="91440" bIns="45720" anchor="t"/>
          <a:lstStyle/>
          <a:p>
            <a:pPr>
              <a:lnSpc>
                <a:spcPct val="110000"/>
              </a:lnSpc>
              <a:buNone/>
            </a:pPr>
            <a:r>
              <a:rPr lang="zh-CN" altLang="en-US" sz="2200" dirty="0"/>
              <a:t>    </a:t>
            </a:r>
            <a:r>
              <a:rPr lang="en-US" altLang="zh-CN" sz="2200" dirty="0"/>
              <a:t>	</a:t>
            </a:r>
            <a:r>
              <a:rPr lang="en-US" altLang="zh-CN" sz="3000"/>
              <a:t>Thanksgiving is a national holiday widely celebrated in North America. In the US, many are taught at school that the First Thanksgiving Dinner was held in 1621 Massachusetts. </a:t>
            </a:r>
          </a:p>
        </p:txBody>
      </p:sp>
      <p:sp>
        <p:nvSpPr>
          <p:cNvPr id="2" name="文本占位符 4098"/>
          <p:cNvSpPr>
            <a:spLocks noGrp="1"/>
          </p:cNvSpPr>
          <p:nvPr/>
        </p:nvSpPr>
        <p:spPr>
          <a:xfrm>
            <a:off x="456883" y="2367280"/>
            <a:ext cx="8281987" cy="2122805"/>
          </a:xfrm>
          <a:prstGeom prst="rect">
            <a:avLst/>
          </a:prstGeom>
          <a:solidFill>
            <a:schemeClr val="accent2">
              <a:lumMod val="20000"/>
              <a:lumOff val="80000"/>
            </a:schemeClr>
          </a:solidFill>
          <a:ln w="9525">
            <a:noFill/>
          </a:ln>
        </p:spPr>
        <p:txBody>
          <a:bodyPr vert="horz" wrap="square" lIns="91440" tIns="45720" rIns="91440" bIns="45720" anchor="t">
            <a:spAutoFit/>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a:lstStyle>
          <a:p>
            <a:pPr>
              <a:lnSpc>
                <a:spcPct val="110000"/>
              </a:lnSpc>
              <a:buNone/>
            </a:pPr>
            <a:r>
              <a:rPr lang="zh-CN" altLang="en-US" sz="2200" dirty="0"/>
              <a:t>    </a:t>
            </a:r>
            <a:r>
              <a:rPr lang="en-US" altLang="zh-CN" sz="2200" dirty="0"/>
              <a:t>	</a:t>
            </a:r>
            <a:r>
              <a:rPr lang="en-US" altLang="zh-CN" sz="3000"/>
              <a:t>Thanksgiving is a national holiday widely celebrated in North America. In the US, many are taught at school that the First Thanksgiving Dinner was held in 1621 Massachusetts.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标题 6145"/>
          <p:cNvSpPr>
            <a:spLocks noGrp="1"/>
          </p:cNvSpPr>
          <p:nvPr>
            <p:ph type="title"/>
          </p:nvPr>
        </p:nvSpPr>
        <p:spPr>
          <a:xfrm>
            <a:off x="1835150" y="331788"/>
            <a:ext cx="6337300" cy="1143000"/>
          </a:xfrm>
        </p:spPr>
        <p:txBody>
          <a:bodyPr vert="horz" wrap="square" lIns="91440" tIns="45720" rIns="91440" bIns="45720" anchor="ctr"/>
          <a:lstStyle/>
          <a:p>
            <a:r>
              <a:rPr lang="en-US" altLang="zh-CN" sz="3200" kern="1200">
                <a:solidFill>
                  <a:srgbClr val="002060"/>
                </a:solidFill>
                <a:latin typeface="Times New Roman" panose="02020603050405020304" pitchFamily="18" charset="0"/>
                <a:ea typeface="宋体" panose="02010600030101010101" pitchFamily="2" charset="-122"/>
                <a:cs typeface="+mn-cs"/>
                <a:sym typeface="Arial" panose="020B0604020202020204" pitchFamily="34" charset="0"/>
              </a:rPr>
              <a:t>1. When is Thanksgiving? </a:t>
            </a:r>
          </a:p>
        </p:txBody>
      </p:sp>
      <p:sp>
        <p:nvSpPr>
          <p:cNvPr id="6147" name="文本占位符 6146"/>
          <p:cNvSpPr>
            <a:spLocks noGrp="1"/>
          </p:cNvSpPr>
          <p:nvPr>
            <p:ph type="body"/>
          </p:nvPr>
        </p:nvSpPr>
        <p:spPr>
          <a:xfrm>
            <a:off x="417513" y="1266825"/>
            <a:ext cx="8402637" cy="4525963"/>
          </a:xfrm>
        </p:spPr>
        <p:txBody>
          <a:bodyPr vert="horz" wrap="square" lIns="91440" tIns="45720" rIns="91440" bIns="45720" anchor="t"/>
          <a:lstStyle/>
          <a:p>
            <a:pPr>
              <a:buNone/>
            </a:pPr>
            <a:r>
              <a:rPr lang="zh-CN" altLang="en-US" sz="2800" dirty="0">
                <a:sym typeface="Arial" panose="020B0604020202020204" pitchFamily="34" charset="0"/>
              </a:rPr>
              <a:t>    </a:t>
            </a:r>
            <a:r>
              <a:rPr lang="en-US" altLang="zh-CN" sz="2800">
                <a:solidFill>
                  <a:srgbClr val="FF0000"/>
                </a:solidFill>
                <a:sym typeface="Arial" panose="020B0604020202020204" pitchFamily="34" charset="0"/>
              </a:rPr>
              <a:t>In the States, Thanksgiving is usually the fourth </a:t>
            </a:r>
          </a:p>
          <a:p>
            <a:pPr>
              <a:buNone/>
            </a:pPr>
            <a:r>
              <a:rPr lang="en-US" altLang="zh-CN" sz="2800">
                <a:solidFill>
                  <a:srgbClr val="FF0000"/>
                </a:solidFill>
                <a:sym typeface="Arial" panose="020B0604020202020204" pitchFamily="34" charset="0"/>
              </a:rPr>
              <a:t>Thursday in November. And in many states, the </a:t>
            </a:r>
          </a:p>
          <a:p>
            <a:pPr>
              <a:buNone/>
            </a:pPr>
            <a:r>
              <a:rPr lang="en-US" altLang="zh-CN" sz="2800">
                <a:solidFill>
                  <a:srgbClr val="FF0000"/>
                </a:solidFill>
                <a:sym typeface="Arial" panose="020B0604020202020204" pitchFamily="34" charset="0"/>
              </a:rPr>
              <a:t>Friday after Thanksgiving Thursday is also a </a:t>
            </a:r>
          </a:p>
          <a:p>
            <a:pPr>
              <a:buNone/>
            </a:pPr>
            <a:r>
              <a:rPr lang="en-US" altLang="zh-CN" sz="2800">
                <a:solidFill>
                  <a:srgbClr val="FF0000"/>
                </a:solidFill>
                <a:sym typeface="Arial" panose="020B0604020202020204" pitchFamily="34" charset="0"/>
              </a:rPr>
              <a:t>holiday</a:t>
            </a:r>
            <a:r>
              <a:rPr lang="zh-CN" altLang="en-US" sz="2800" dirty="0">
                <a:solidFill>
                  <a:srgbClr val="FF0000"/>
                </a:solidFill>
                <a:sym typeface="Arial" panose="020B0604020202020204" pitchFamily="34" charset="0"/>
              </a:rPr>
              <a:t>.</a:t>
            </a:r>
            <a:r>
              <a:rPr lang="en-US" altLang="zh-CN" sz="2800">
                <a:solidFill>
                  <a:srgbClr val="FF0000"/>
                </a:solidFill>
                <a:sym typeface="Arial" panose="020B0604020202020204" pitchFamily="34" charset="0"/>
              </a:rPr>
              <a:t> </a:t>
            </a:r>
            <a:r>
              <a:rPr lang="zh-CN" altLang="en-US" sz="2800" dirty="0">
                <a:solidFill>
                  <a:srgbClr val="FF0000"/>
                </a:solidFill>
                <a:sym typeface="Arial" panose="020B0604020202020204" pitchFamily="34" charset="0"/>
              </a:rPr>
              <a:t>T</a:t>
            </a:r>
            <a:r>
              <a:rPr lang="en-US" altLang="zh-CN" sz="2800">
                <a:solidFill>
                  <a:srgbClr val="FF0000"/>
                </a:solidFill>
                <a:sym typeface="Arial" panose="020B0604020202020204" pitchFamily="34" charset="0"/>
              </a:rPr>
              <a:t>his is called Black Friday. Many people </a:t>
            </a:r>
          </a:p>
          <a:p>
            <a:pPr>
              <a:buNone/>
            </a:pPr>
            <a:r>
              <a:rPr lang="en-US" altLang="zh-CN" sz="2800">
                <a:solidFill>
                  <a:srgbClr val="FF0000"/>
                </a:solidFill>
                <a:sym typeface="Arial" panose="020B0604020202020204" pitchFamily="34" charset="0"/>
              </a:rPr>
              <a:t>choose to have a long weekend break, spend time </a:t>
            </a:r>
          </a:p>
          <a:p>
            <a:pPr>
              <a:buNone/>
            </a:pPr>
            <a:r>
              <a:rPr lang="en-US" altLang="zh-CN" sz="2800">
                <a:solidFill>
                  <a:srgbClr val="FF0000"/>
                </a:solidFill>
                <a:sym typeface="Arial" panose="020B0604020202020204" pitchFamily="34" charset="0"/>
              </a:rPr>
              <a:t>with their family or shop for Christmas presents on </a:t>
            </a:r>
          </a:p>
          <a:p>
            <a:pPr>
              <a:buNone/>
            </a:pPr>
            <a:r>
              <a:rPr lang="en-US" altLang="zh-CN" sz="2800">
                <a:solidFill>
                  <a:srgbClr val="FF0000"/>
                </a:solidFill>
                <a:sym typeface="Arial" panose="020B0604020202020204" pitchFamily="34" charset="0"/>
              </a:rPr>
              <a:t>Black Friday. Many stores offer special discounts.</a:t>
            </a:r>
          </a:p>
          <a:p>
            <a:pPr>
              <a:buNone/>
            </a:pPr>
            <a:endParaRPr lang="en-US" altLang="zh-CN" sz="2800" dirty="0">
              <a:solidFill>
                <a:srgbClr val="FF0000"/>
              </a:solidFill>
              <a:sym typeface="Arial" panose="020B0604020202020204" pitchFamily="34" charset="0"/>
            </a:endParaRPr>
          </a:p>
        </p:txBody>
      </p:sp>
      <p:pic>
        <p:nvPicPr>
          <p:cNvPr id="6148" name="图片 6147"/>
          <p:cNvPicPr>
            <a:picLocks noChangeAspect="1"/>
          </p:cNvPicPr>
          <p:nvPr/>
        </p:nvPicPr>
        <p:blipFill>
          <a:blip r:embed="rId2"/>
          <a:stretch>
            <a:fillRect/>
          </a:stretch>
        </p:blipFill>
        <p:spPr>
          <a:xfrm>
            <a:off x="6707188" y="4868863"/>
            <a:ext cx="2401887" cy="18478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7">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14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47">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147">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147">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14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4" descr="背景1.jpg"/>
          <p:cNvPicPr>
            <a:picLocks noChangeAspect="1"/>
          </p:cNvPicPr>
          <p:nvPr/>
        </p:nvPicPr>
        <p:blipFill>
          <a:blip r:embed="rId2"/>
          <a:stretch>
            <a:fillRect/>
          </a:stretch>
        </p:blipFill>
        <p:spPr>
          <a:xfrm>
            <a:off x="3175" y="692150"/>
            <a:ext cx="9140825" cy="6165850"/>
          </a:xfrm>
          <a:prstGeom prst="rect">
            <a:avLst/>
          </a:prstGeom>
          <a:noFill/>
          <a:ln w="9525">
            <a:noFill/>
          </a:ln>
        </p:spPr>
      </p:pic>
      <p:sp>
        <p:nvSpPr>
          <p:cNvPr id="7171" name="Rectangle 3"/>
          <p:cNvSpPr>
            <a:spLocks noGrp="1"/>
          </p:cNvSpPr>
          <p:nvPr>
            <p:ph idx="4294967295"/>
          </p:nvPr>
        </p:nvSpPr>
        <p:spPr>
          <a:xfrm>
            <a:off x="3863975" y="2393950"/>
            <a:ext cx="5334000" cy="1886585"/>
          </a:xfrm>
        </p:spPr>
        <p:txBody>
          <a:bodyPr vert="horz" wrap="square" lIns="91440" tIns="45720" rIns="91440" bIns="45720" anchor="t"/>
          <a:lstStyle/>
          <a:p>
            <a:pPr marL="0" indent="0">
              <a:lnSpc>
                <a:spcPts val="3500"/>
              </a:lnSpc>
              <a:buNone/>
            </a:pPr>
            <a:r>
              <a:rPr lang="en-US" altLang="zh-CN" sz="2800">
                <a:solidFill>
                  <a:srgbClr val="FF0000"/>
                </a:solidFill>
                <a:latin typeface="Times New Roman" panose="02020603050405020304" pitchFamily="18" charset="0"/>
              </a:rPr>
              <a:t>Roast turkey and pumpkin pie have been the most traditional and favorite food on Thanksgiving Day throughout the years. </a:t>
            </a:r>
            <a:endParaRPr lang="en-US" altLang="zh-CN" sz="2800" dirty="0">
              <a:solidFill>
                <a:srgbClr val="FF0000"/>
              </a:solidFill>
              <a:latin typeface="Times New Roman" panose="02020603050405020304" pitchFamily="18" charset="0"/>
            </a:endParaRPr>
          </a:p>
        </p:txBody>
      </p:sp>
      <p:pic>
        <p:nvPicPr>
          <p:cNvPr id="7172" name="Picture 4" descr="http_imgload"/>
          <p:cNvPicPr>
            <a:picLocks noChangeAspect="1"/>
          </p:cNvPicPr>
          <p:nvPr/>
        </p:nvPicPr>
        <p:blipFill>
          <a:blip r:embed="rId3"/>
          <a:stretch>
            <a:fillRect/>
          </a:stretch>
        </p:blipFill>
        <p:spPr>
          <a:xfrm>
            <a:off x="0" y="0"/>
            <a:ext cx="3810000" cy="5400675"/>
          </a:xfrm>
          <a:prstGeom prst="rect">
            <a:avLst/>
          </a:prstGeom>
          <a:noFill/>
          <a:ln w="9525">
            <a:noFill/>
          </a:ln>
        </p:spPr>
      </p:pic>
      <p:sp>
        <p:nvSpPr>
          <p:cNvPr id="7173" name="矩形 1"/>
          <p:cNvSpPr/>
          <p:nvPr/>
        </p:nvSpPr>
        <p:spPr>
          <a:xfrm>
            <a:off x="3863975" y="831850"/>
            <a:ext cx="5172075" cy="1373188"/>
          </a:xfrm>
          <a:prstGeom prst="rect">
            <a:avLst/>
          </a:prstGeom>
          <a:noFill/>
          <a:ln w="9525">
            <a:noFill/>
          </a:ln>
        </p:spPr>
        <p:txBody>
          <a:bodyPr anchor="ctr"/>
          <a:lstStyle/>
          <a:p>
            <a:pPr eaLnBrk="0" hangingPunct="0"/>
            <a:r>
              <a:rPr lang="en-US" altLang="zh-CN" sz="3200">
                <a:solidFill>
                  <a:srgbClr val="002060"/>
                </a:solidFill>
                <a:latin typeface="Times New Roman" panose="02020603050405020304" pitchFamily="18" charset="0"/>
                <a:sym typeface="Arial" panose="020B0604020202020204" pitchFamily="34" charset="0"/>
              </a:rPr>
              <a:t>2. What is </a:t>
            </a:r>
            <a:r>
              <a:rPr lang="en-US" altLang="zh-CN" sz="3200">
                <a:solidFill>
                  <a:srgbClr val="002060"/>
                </a:solidFill>
                <a:latin typeface="Times New Roman" panose="02020603050405020304" pitchFamily="18" charset="0"/>
              </a:rPr>
              <a:t>the most traditional and favorite food on Thanksgiving Day?</a:t>
            </a:r>
            <a:endParaRPr lang="zh-CN" altLang="en-US" sz="3200" dirty="0">
              <a:solidFill>
                <a:srgbClr val="00206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additive="base">
                                        <p:cTn id="7" dur="500" fill="hold"/>
                                        <p:tgtEl>
                                          <p:spTgt spid="7171"/>
                                        </p:tgtEl>
                                        <p:attrNameLst>
                                          <p:attrName>ppt_x</p:attrName>
                                        </p:attrNameLst>
                                      </p:cBhvr>
                                      <p:tavLst>
                                        <p:tav tm="0">
                                          <p:val>
                                            <p:strVal val="#ppt_x"/>
                                          </p:val>
                                        </p:tav>
                                        <p:tav tm="100000">
                                          <p:val>
                                            <p:strVal val="#ppt_x"/>
                                          </p:val>
                                        </p:tav>
                                      </p:tavLst>
                                    </p:anim>
                                    <p:anim calcmode="lin" valueType="num">
                                      <p:cBhvr additive="base">
                                        <p:cTn id="8"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p:cNvSpPr>
          <p:nvPr>
            <p:ph type="title"/>
          </p:nvPr>
        </p:nvSpPr>
        <p:spPr>
          <a:xfrm>
            <a:off x="468630" y="894715"/>
            <a:ext cx="8801100" cy="692150"/>
          </a:xfrm>
        </p:spPr>
        <p:txBody>
          <a:bodyPr vert="horz" wrap="square" lIns="91440" tIns="45720" rIns="91440" bIns="45720" anchor="ctr"/>
          <a:lstStyle/>
          <a:p>
            <a:r>
              <a:rPr lang="en-US" altLang="zh-CN" sz="3200">
                <a:solidFill>
                  <a:srgbClr val="002060"/>
                </a:solidFill>
                <a:latin typeface="Times New Roman" panose="02020603050405020304" pitchFamily="18" charset="0"/>
              </a:rPr>
              <a:t>3.What is Thanksgiving Day in America?</a:t>
            </a:r>
          </a:p>
        </p:txBody>
      </p:sp>
      <p:sp>
        <p:nvSpPr>
          <p:cNvPr id="8195" name="Rectangle 5"/>
          <p:cNvSpPr>
            <a:spLocks noChangeArrowheads="1"/>
          </p:cNvSpPr>
          <p:nvPr/>
        </p:nvSpPr>
        <p:spPr bwMode="auto">
          <a:xfrm>
            <a:off x="468313" y="1738948"/>
            <a:ext cx="8064500" cy="181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n-US" altLang="zh-CN" sz="2800">
                <a:solidFill>
                  <a:srgbClr val="FF0000"/>
                </a:solidFill>
                <a:latin typeface="Times New Roman" panose="02020603050405020304" pitchFamily="18" charset="0"/>
              </a:rPr>
              <a:t>Thanksgiving Day in America is a time to offer thanks, of family gatherings and holiday meals. A time of turkeys, stuffing, and pumpkin pie. A time for Indian corn, holiday parades and giant balloons. </a:t>
            </a:r>
          </a:p>
        </p:txBody>
      </p:sp>
      <p:pic>
        <p:nvPicPr>
          <p:cNvPr id="8199" name="图片 8198" descr="pic1128"/>
          <p:cNvPicPr>
            <a:picLocks noChangeAspect="1"/>
          </p:cNvPicPr>
          <p:nvPr/>
        </p:nvPicPr>
        <p:blipFill>
          <a:blip r:embed="rId2"/>
          <a:stretch>
            <a:fillRect/>
          </a:stretch>
        </p:blipFill>
        <p:spPr>
          <a:xfrm>
            <a:off x="4500563" y="3762375"/>
            <a:ext cx="4643437" cy="30956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additive="base">
                                        <p:cTn id="7" dur="500" fill="hold"/>
                                        <p:tgtEl>
                                          <p:spTgt spid="8195"/>
                                        </p:tgtEl>
                                        <p:attrNameLst>
                                          <p:attrName>ppt_x</p:attrName>
                                        </p:attrNameLst>
                                      </p:cBhvr>
                                      <p:tavLst>
                                        <p:tav tm="0">
                                          <p:val>
                                            <p:strVal val="#ppt_x"/>
                                          </p:val>
                                        </p:tav>
                                        <p:tav tm="100000">
                                          <p:val>
                                            <p:strVal val="#ppt_x"/>
                                          </p:val>
                                        </p:tav>
                                      </p:tavLst>
                                    </p:anim>
                                    <p:anim calcmode="lin" valueType="num">
                                      <p:cBhvr additive="base">
                                        <p:cTn id="8"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idx="4294967295"/>
          </p:nvPr>
        </p:nvSpPr>
        <p:spPr>
          <a:xfrm>
            <a:off x="944880" y="571183"/>
            <a:ext cx="6851650" cy="948055"/>
          </a:xfrm>
        </p:spPr>
        <p:txBody>
          <a:bodyPr vert="horz" wrap="square" lIns="91440" tIns="45720" rIns="91440" bIns="45720" numCol="1" anchor="t" anchorCtr="0" compatLnSpc="1"/>
          <a:lstStyle/>
          <a:p>
            <a:pPr latinLnBrk="0">
              <a:lnSpc>
                <a:spcPts val="3340"/>
              </a:lnSpc>
              <a:spcBef>
                <a:spcPts val="0"/>
              </a:spcBef>
              <a:buFont typeface="Wingdings" panose="05000000000000000000" pitchFamily="2" charset="2"/>
              <a:buNone/>
            </a:pPr>
            <a:r>
              <a:rPr lang="en-US" altLang="zh-CN" sz="3200">
                <a:solidFill>
                  <a:srgbClr val="262673"/>
                </a:solidFill>
                <a:latin typeface="Times New Roman" panose="02020603050405020304" pitchFamily="18" charset="0"/>
              </a:rPr>
              <a:t>4. Do you know what the traditional celebrations in America are?</a:t>
            </a:r>
          </a:p>
        </p:txBody>
      </p:sp>
      <p:pic>
        <p:nvPicPr>
          <p:cNvPr id="23562" name="Picture 10" descr="NFL-Football"/>
          <p:cNvPicPr>
            <a:picLocks noChangeAspect="1"/>
          </p:cNvPicPr>
          <p:nvPr/>
        </p:nvPicPr>
        <p:blipFill>
          <a:blip r:embed="rId2"/>
          <a:stretch>
            <a:fillRect/>
          </a:stretch>
        </p:blipFill>
        <p:spPr>
          <a:xfrm>
            <a:off x="250825" y="1557338"/>
            <a:ext cx="3673475" cy="2592387"/>
          </a:xfrm>
          <a:prstGeom prst="rect">
            <a:avLst/>
          </a:prstGeom>
          <a:noFill/>
          <a:ln w="9525">
            <a:noFill/>
          </a:ln>
        </p:spPr>
      </p:pic>
      <p:sp>
        <p:nvSpPr>
          <p:cNvPr id="23563" name="Text Box 11"/>
          <p:cNvSpPr txBox="1">
            <a:spLocks noChangeArrowheads="1"/>
          </p:cNvSpPr>
          <p:nvPr/>
        </p:nvSpPr>
        <p:spPr bwMode="auto">
          <a:xfrm>
            <a:off x="166370" y="5229225"/>
            <a:ext cx="3389313" cy="922020"/>
          </a:xfrm>
          <a:prstGeom prst="rect">
            <a:avLst/>
          </a:prstGeom>
          <a:noFill/>
          <a:ln w="9525">
            <a:noFill/>
            <a:miter lim="800000"/>
          </a:ln>
          <a:effectLst/>
        </p:spPr>
        <p:txBody>
          <a:bodyPr>
            <a:spAutoFit/>
          </a:bodyPr>
          <a:lstStyle/>
          <a:p>
            <a:pPr marR="0" defTabSz="914400">
              <a:lnSpc>
                <a:spcPts val="3240"/>
              </a:lnSpc>
              <a:spcBef>
                <a:spcPts val="0"/>
              </a:spcBef>
              <a:buClrTx/>
              <a:buSzTx/>
              <a:buFont typeface="Arial" panose="020B0604020202020204" pitchFamily="34" charset="0"/>
              <a:buNone/>
              <a:defRPr/>
            </a:pPr>
            <a:r>
              <a:rPr kumimoji="0" lang="en-US" altLang="zh-CN" sz="3200" kern="1200" cap="none" spc="0" normalizeH="0" baseline="0" noProof="0" dirty="0">
                <a:solidFill>
                  <a:srgbClr val="FF0000"/>
                </a:solidFill>
                <a:latin typeface="Times New Roman" panose="02020603050405020304" pitchFamily="18" charset="0"/>
                <a:ea typeface="宋体" panose="02010600030101010101" pitchFamily="2" charset="-122"/>
                <a:cs typeface="+mn-cs"/>
              </a:rPr>
              <a:t>Thanksgiving Day</a:t>
            </a:r>
          </a:p>
          <a:p>
            <a:pPr marR="0" defTabSz="914400">
              <a:lnSpc>
                <a:spcPts val="3240"/>
              </a:lnSpc>
              <a:spcBef>
                <a:spcPts val="0"/>
              </a:spcBef>
              <a:buClrTx/>
              <a:buSzTx/>
              <a:buFont typeface="Arial" panose="020B0604020202020204" pitchFamily="34" charset="0"/>
              <a:buNone/>
              <a:defRPr/>
            </a:pPr>
            <a:r>
              <a:rPr kumimoji="0" lang="en-US" altLang="zh-CN" sz="3200" kern="1200" cap="none" spc="0" normalizeH="0" baseline="0" noProof="0" dirty="0">
                <a:solidFill>
                  <a:srgbClr val="FF0000"/>
                </a:solidFill>
                <a:latin typeface="Times New Roman" panose="02020603050405020304" pitchFamily="18" charset="0"/>
                <a:ea typeface="宋体" panose="02010600030101010101" pitchFamily="2" charset="-122"/>
                <a:cs typeface="+mn-cs"/>
              </a:rPr>
              <a:t> Parade </a:t>
            </a:r>
          </a:p>
        </p:txBody>
      </p:sp>
      <p:pic>
        <p:nvPicPr>
          <p:cNvPr id="9" name="图片 8" descr="说明: http://image18.360doc.com/DownloadImg/2010/11/2309/7027060_5.jpg"/>
          <p:cNvPicPr>
            <a:picLocks noChangeAspect="1"/>
          </p:cNvPicPr>
          <p:nvPr/>
        </p:nvPicPr>
        <p:blipFill>
          <a:blip r:embed="rId3"/>
          <a:stretch>
            <a:fillRect/>
          </a:stretch>
        </p:blipFill>
        <p:spPr>
          <a:xfrm>
            <a:off x="4427538" y="1557338"/>
            <a:ext cx="4051300" cy="2592387"/>
          </a:xfrm>
          <a:prstGeom prst="rect">
            <a:avLst/>
          </a:prstGeom>
          <a:noFill/>
          <a:ln w="9525">
            <a:noFill/>
          </a:ln>
        </p:spPr>
      </p:pic>
      <p:sp>
        <p:nvSpPr>
          <p:cNvPr id="9222" name="矩形 7"/>
          <p:cNvSpPr/>
          <p:nvPr/>
        </p:nvSpPr>
        <p:spPr>
          <a:xfrm rot="5400000">
            <a:off x="5437188" y="3646488"/>
            <a:ext cx="6858000" cy="708025"/>
          </a:xfrm>
          <a:prstGeom prst="rect">
            <a:avLst/>
          </a:prstGeom>
          <a:noFill/>
          <a:ln w="9525">
            <a:noFill/>
          </a:ln>
        </p:spPr>
        <p:txBody>
          <a:bodyPr>
            <a:spAutoFit/>
          </a:bodyPr>
          <a:lstStyle/>
          <a:p>
            <a:r>
              <a:rPr lang="en-US" altLang="zh-CN" sz="3600" b="1">
                <a:latin typeface="Times New Roman" panose="02020603050405020304" pitchFamily="18" charset="0"/>
              </a:rPr>
              <a:t>Celebration</a:t>
            </a:r>
            <a:r>
              <a:rPr lang="en-US" altLang="zh-CN" sz="4000" b="1">
                <a:latin typeface="Times New Roman" panose="02020603050405020304" pitchFamily="18" charset="0"/>
              </a:rPr>
              <a:t> </a:t>
            </a:r>
            <a:r>
              <a:rPr lang="en-US" altLang="zh-CN" sz="3600" b="1">
                <a:latin typeface="Times New Roman" panose="02020603050405020304" pitchFamily="18" charset="0"/>
              </a:rPr>
              <a:t>of Thanksgiving Day </a:t>
            </a:r>
            <a:endParaRPr lang="zh-CN" altLang="en-US" sz="3600" b="1" dirty="0">
              <a:latin typeface="Times New Roman" panose="02020603050405020304" pitchFamily="18" charset="0"/>
            </a:endParaRPr>
          </a:p>
        </p:txBody>
      </p:sp>
      <p:pic>
        <p:nvPicPr>
          <p:cNvPr id="3074" name="Picture 2" descr="F:\研究生课程\英语\感恩节\游行\0013729e42d20c7984810e.jpg"/>
          <p:cNvPicPr>
            <a:picLocks noChangeAspect="1"/>
          </p:cNvPicPr>
          <p:nvPr/>
        </p:nvPicPr>
        <p:blipFill>
          <a:blip r:embed="rId4"/>
          <a:stretch>
            <a:fillRect/>
          </a:stretch>
        </p:blipFill>
        <p:spPr>
          <a:xfrm>
            <a:off x="3643313" y="4149725"/>
            <a:ext cx="4857750" cy="2708275"/>
          </a:xfrm>
          <a:prstGeom prst="rect">
            <a:avLst/>
          </a:prstGeom>
          <a:noFill/>
          <a:ln w="9525">
            <a:noFill/>
          </a:ln>
        </p:spPr>
      </p:pic>
      <p:sp>
        <p:nvSpPr>
          <p:cNvPr id="2" name="矩形 1"/>
          <p:cNvSpPr/>
          <p:nvPr/>
        </p:nvSpPr>
        <p:spPr>
          <a:xfrm>
            <a:off x="203518" y="4294823"/>
            <a:ext cx="3767138" cy="5238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1" lang="en-US" altLang="zh-CN" sz="2800" b="0"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Watching NFL football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56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356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243" name="TextBox 4"/>
          <p:cNvSpPr txBox="1"/>
          <p:nvPr/>
        </p:nvSpPr>
        <p:spPr>
          <a:xfrm>
            <a:off x="1835150" y="3414713"/>
            <a:ext cx="5414963" cy="708025"/>
          </a:xfrm>
          <a:prstGeom prst="rect">
            <a:avLst/>
          </a:prstGeom>
          <a:noFill/>
          <a:ln w="9525">
            <a:noFill/>
          </a:ln>
        </p:spPr>
        <p:txBody>
          <a:bodyPr wrap="none">
            <a:spAutoFit/>
          </a:bodyPr>
          <a:lstStyle/>
          <a:p>
            <a:r>
              <a:rPr lang="en-US" altLang="zh-CN" sz="4000" b="1" dirty="0">
                <a:latin typeface="Comic Sans MS" panose="030F0702030302020204" pitchFamily="66" charset="0"/>
                <a:ea typeface="微软雅黑" panose="020B0503020204020204" pitchFamily="34" charset="-122"/>
              </a:rPr>
              <a:t>Part II Pre-Learning</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p:cNvPicPr>
          <p:nvPr/>
        </p:nvPicPr>
        <p:blipFill>
          <a:blip r:embed="rId4"/>
          <a:stretch>
            <a:fillRect/>
          </a:stretch>
        </p:blipFill>
        <p:spPr>
          <a:xfrm>
            <a:off x="423863" y="1741488"/>
            <a:ext cx="8296275" cy="3629025"/>
          </a:xfrm>
          <a:prstGeom prst="rect">
            <a:avLst/>
          </a:prstGeom>
          <a:noFill/>
          <a:ln w="9525">
            <a:noFill/>
          </a:ln>
        </p:spPr>
      </p:pic>
      <p:sp>
        <p:nvSpPr>
          <p:cNvPr id="6147" name="TextBox 6"/>
          <p:cNvSpPr txBox="1">
            <a:spLocks noChangeArrowheads="1"/>
          </p:cNvSpPr>
          <p:nvPr/>
        </p:nvSpPr>
        <p:spPr bwMode="auto">
          <a:xfrm>
            <a:off x="2041525" y="391795"/>
            <a:ext cx="7143750" cy="891540"/>
          </a:xfrm>
          <a:prstGeom prst="rect">
            <a:avLst/>
          </a:prstGeom>
          <a:noFill/>
          <a:ln w="9525">
            <a:noFill/>
            <a:miter lim="800000"/>
          </a:ln>
        </p:spPr>
        <p:txBody>
          <a:bodyPr>
            <a:spAutoFit/>
          </a:bodyPr>
          <a:lstStyle/>
          <a:p>
            <a:pPr marR="0" defTabSz="914400">
              <a:buClrTx/>
              <a:buSzTx/>
              <a:buFont typeface="Arial" panose="020B0604020202020204" pitchFamily="34" charset="0"/>
              <a:buNone/>
              <a:defRPr/>
            </a:pPr>
            <a:r>
              <a:rPr kumimoji="0" lang="en-US" sz="2800" b="1" kern="1200" cap="none" spc="0" normalizeH="0" baseline="0" noProof="0" dirty="0">
                <a:solidFill>
                  <a:srgbClr val="604A7B"/>
                </a:solidFill>
                <a:effectLst>
                  <a:outerShdw blurRad="38100" dist="38100" dir="2700000" algn="tl">
                    <a:srgbClr val="C0C0C0"/>
                  </a:outerShdw>
                </a:effectLst>
                <a:latin typeface="Times New Roman" panose="02020603050405020304" pitchFamily="18" charset="0"/>
                <a:ea typeface="宋体" panose="02010600030101010101" pitchFamily="2" charset="-122"/>
                <a:cs typeface="+mn-cs"/>
              </a:rPr>
              <a:t>Talk time</a:t>
            </a:r>
          </a:p>
          <a:p>
            <a:pPr marR="0" defTabSz="914400">
              <a:buClrTx/>
              <a:buSzTx/>
              <a:buFont typeface="Arial" panose="020B0604020202020204" pitchFamily="34" charset="0"/>
              <a:buNone/>
              <a:defRPr/>
            </a:pPr>
            <a:r>
              <a:rPr kumimoji="0" lang="en-US" sz="2400" b="1" kern="1200" cap="none" spc="0" normalizeH="0" baseline="0" noProof="0" dirty="0">
                <a:solidFill>
                  <a:srgbClr val="0070C0"/>
                </a:solidFill>
                <a:latin typeface="Times New Roman" panose="02020603050405020304" pitchFamily="18" charset="0"/>
                <a:ea typeface="宋体" panose="02010600030101010101" pitchFamily="2" charset="-122"/>
                <a:cs typeface="+mn-cs"/>
              </a:rPr>
              <a:t>Discussing similarities and differences</a:t>
            </a:r>
          </a:p>
        </p:txBody>
      </p:sp>
      <p:pic>
        <p:nvPicPr>
          <p:cNvPr id="6148" name="矩形 2"/>
          <p:cNvPicPr/>
          <p:nvPr/>
        </p:nvPicPr>
        <p:blipFill>
          <a:blip r:embed="rId5"/>
          <a:stretch>
            <a:fillRect/>
          </a:stretch>
        </p:blipFill>
        <p:spPr>
          <a:xfrm>
            <a:off x="1390650" y="5205413"/>
            <a:ext cx="4997450" cy="519112"/>
          </a:xfrm>
          <a:prstGeom prst="rect">
            <a:avLst/>
          </a:prstGeom>
          <a:noFill/>
          <a:ln w="9525">
            <a:noFill/>
          </a:ln>
        </p:spPr>
      </p:pic>
      <p:sp>
        <p:nvSpPr>
          <p:cNvPr id="5125" name="矩形 3"/>
          <p:cNvSpPr/>
          <p:nvPr/>
        </p:nvSpPr>
        <p:spPr>
          <a:xfrm>
            <a:off x="548005" y="1343025"/>
            <a:ext cx="8172450" cy="398780"/>
          </a:xfrm>
          <a:prstGeom prst="rect">
            <a:avLst/>
          </a:prstGeom>
          <a:solidFill>
            <a:schemeClr val="bg1">
              <a:alpha val="49019"/>
            </a:schemeClr>
          </a:solidFill>
          <a:ln w="25400" cap="flat" cmpd="sng">
            <a:solidFill>
              <a:schemeClr val="accent2"/>
            </a:solidFill>
            <a:prstDash val="solid"/>
            <a:miter/>
            <a:headEnd type="none" w="med" len="med"/>
            <a:tailEnd type="none" w="med" len="med"/>
          </a:ln>
        </p:spPr>
        <p:txBody>
          <a:bodyPr wrap="square">
            <a:spAutoFit/>
          </a:bodyPr>
          <a:lstStyle/>
          <a:p>
            <a:r>
              <a:rPr lang="en-US" altLang="zh-CN" sz="2000" i="1" dirty="0">
                <a:solidFill>
                  <a:srgbClr val="C00000"/>
                </a:solidFill>
                <a:latin typeface="Times New Roman" panose="02020603050405020304" pitchFamily="18" charset="0"/>
              </a:rPr>
              <a:t>Look</a:t>
            </a:r>
            <a:r>
              <a:rPr lang="zh-CN" altLang="en-US" sz="2000" i="1" dirty="0">
                <a:solidFill>
                  <a:srgbClr val="C00000"/>
                </a:solidFill>
                <a:latin typeface="Times New Roman" panose="02020603050405020304" pitchFamily="18" charset="0"/>
              </a:rPr>
              <a:t> </a:t>
            </a:r>
            <a:r>
              <a:rPr lang="en-US" altLang="zh-CN" sz="2000" i="1" dirty="0">
                <a:solidFill>
                  <a:srgbClr val="C00000"/>
                </a:solidFill>
                <a:latin typeface="Times New Roman" panose="02020603050405020304" pitchFamily="18" charset="0"/>
              </a:rPr>
              <a:t>at the cartoon and answer the following question.</a:t>
            </a:r>
            <a:endParaRPr lang="zh-CN" altLang="en-US" sz="2000" i="1" dirty="0">
              <a:solidFill>
                <a:srgbClr val="C00000"/>
              </a:solidFill>
              <a:latin typeface="Times New Roman" panose="02020603050405020304" pitchFamily="18" charset="0"/>
            </a:endParaRPr>
          </a:p>
        </p:txBody>
      </p:sp>
      <p:sp>
        <p:nvSpPr>
          <p:cNvPr id="6150" name="矩形 6"/>
          <p:cNvSpPr/>
          <p:nvPr/>
        </p:nvSpPr>
        <p:spPr>
          <a:xfrm>
            <a:off x="1835150" y="5719763"/>
            <a:ext cx="6337300" cy="873125"/>
          </a:xfrm>
          <a:prstGeom prst="rect">
            <a:avLst/>
          </a:prstGeom>
          <a:noFill/>
          <a:ln w="9525">
            <a:noFill/>
          </a:ln>
        </p:spPr>
        <p:txBody>
          <a:bodyPr>
            <a:spAutoFit/>
          </a:bodyPr>
          <a:lstStyle/>
          <a:p>
            <a:pPr>
              <a:lnSpc>
                <a:spcPct val="120000"/>
              </a:lnSpc>
            </a:pPr>
            <a:r>
              <a:rPr lang="en-US" altLang="zh-CN" sz="2200" b="1" dirty="0">
                <a:solidFill>
                  <a:srgbClr val="FF0000"/>
                </a:solidFill>
                <a:latin typeface="Times New Roman" panose="02020603050405020304" pitchFamily="18" charset="0"/>
              </a:rPr>
              <a:t>They are talking about the similarities and differences between them.</a:t>
            </a:r>
          </a:p>
        </p:txBody>
      </p:sp>
      <p:pic>
        <p:nvPicPr>
          <p:cNvPr id="6153" name="U2 TALK TIME PIC.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72133" y="1898015"/>
            <a:ext cx="244475" cy="2444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barn(inVertical)">
                                      <p:cBhvr>
                                        <p:cTn id="7" dur="500"/>
                                        <p:tgtEl>
                                          <p:spTgt spid="614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150"/>
                                        </p:tgtEl>
                                        <p:attrNameLst>
                                          <p:attrName>style.visibility</p:attrName>
                                        </p:attrNameLst>
                                      </p:cBhvr>
                                      <p:to>
                                        <p:strVal val="visible"/>
                                      </p:to>
                                    </p:set>
                                    <p:animEffect transition="in" filter="barn(inVertical)">
                                      <p:cBhvr>
                                        <p:cTn id="12"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6153"/>
                    </p:tgtEl>
                  </p:cond>
                </p:stCondLst>
                <p:endSync evt="end" delay="0">
                  <p:rtn val="all"/>
                </p:endSync>
                <p:childTnLst>
                  <p:par>
                    <p:cTn id="14" fill="hold">
                      <p:stCondLst>
                        <p:cond delay="0"/>
                      </p:stCondLst>
                      <p:childTnLst>
                        <p:par>
                          <p:cTn id="15" fill="hold">
                            <p:stCondLst>
                              <p:cond delay="0"/>
                            </p:stCondLst>
                            <p:childTnLst>
                              <p:par>
                                <p:cTn id="16" presetID="1" presetClass="mediacall" presetSubtype="0" fill="hold" nodeType="clickEffect">
                                  <p:stCondLst>
                                    <p:cond delay="0"/>
                                  </p:stCondLst>
                                  <p:childTnLst>
                                    <p:cmd type="call" cmd="playFrom(0.0)">
                                      <p:cBhvr>
                                        <p:cTn id="17" dur="13954" fill="hold"/>
                                        <p:tgtEl>
                                          <p:spTgt spid="6153"/>
                                        </p:tgtEl>
                                      </p:cBhvr>
                                    </p:cmd>
                                  </p:childTnLst>
                                </p:cTn>
                              </p:par>
                            </p:childTnLst>
                          </p:cTn>
                        </p:par>
                      </p:childTnLst>
                    </p:cTn>
                  </p:par>
                </p:childTnLst>
              </p:cTn>
              <p:nextCondLst>
                <p:cond evt="onClick" delay="0">
                  <p:tgtEl>
                    <p:spTgt spid="6153"/>
                  </p:tgtEl>
                </p:cond>
              </p:nextCondLst>
            </p:seq>
            <p:audio>
              <p:cMediaNode>
                <p:cTn id="18" fill="hold" display="0">
                  <p:stCondLst>
                    <p:cond delay="indefinite"/>
                  </p:stCondLst>
                  <p:endCondLst>
                    <p:cond evt="onNext" delay="0">
                      <p:tgtEl>
                        <p:sldTgt/>
                      </p:tgtEl>
                    </p:cond>
                    <p:cond evt="onPrev" delay="0">
                      <p:tgtEl>
                        <p:sldTgt/>
                      </p:tgtEl>
                    </p:cond>
                    <p:cond evt="onStopAudio" delay="0">
                      <p:tgtEl>
                        <p:sldTgt/>
                      </p:tgtEl>
                    </p:cond>
                  </p:endCondLst>
                </p:cTn>
                <p:tgtEl>
                  <p:spTgt spid="6153"/>
                </p:tgtEl>
              </p:cMediaNode>
            </p:audio>
          </p:childTnLst>
        </p:cTn>
      </p:par>
    </p:tnLst>
    <p:bldLst>
      <p:bldP spid="615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315" name="TextBox 4"/>
          <p:cNvSpPr txBox="1"/>
          <p:nvPr/>
        </p:nvSpPr>
        <p:spPr>
          <a:xfrm>
            <a:off x="1403350" y="3414713"/>
            <a:ext cx="6291263" cy="708025"/>
          </a:xfrm>
          <a:prstGeom prst="rect">
            <a:avLst/>
          </a:prstGeom>
          <a:noFill/>
          <a:ln w="9525">
            <a:noFill/>
          </a:ln>
        </p:spPr>
        <p:txBody>
          <a:bodyPr wrap="none">
            <a:spAutoFit/>
          </a:bodyPr>
          <a:lstStyle/>
          <a:p>
            <a:r>
              <a:rPr lang="en-US" altLang="zh-CN" sz="4000" b="1" dirty="0">
                <a:latin typeface="Comic Sans MS" panose="030F0702030302020204" pitchFamily="66" charset="0"/>
                <a:ea typeface="微软雅黑" panose="020B0503020204020204" pitchFamily="34" charset="-122"/>
              </a:rPr>
              <a:t>Part III While-Learning</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9"/>
          <p:cNvPicPr>
            <a:picLocks noChangeAspect="1"/>
          </p:cNvPicPr>
          <p:nvPr/>
        </p:nvPicPr>
        <p:blipFill>
          <a:blip r:embed="rId2"/>
          <a:stretch>
            <a:fillRect/>
          </a:stretch>
        </p:blipFill>
        <p:spPr>
          <a:xfrm>
            <a:off x="323850" y="1754823"/>
            <a:ext cx="8255000" cy="4943475"/>
          </a:xfrm>
          <a:prstGeom prst="rect">
            <a:avLst/>
          </a:prstGeom>
          <a:noFill/>
          <a:ln w="9525">
            <a:noFill/>
          </a:ln>
        </p:spPr>
      </p:pic>
      <p:sp>
        <p:nvSpPr>
          <p:cNvPr id="6147" name="矩形 1"/>
          <p:cNvSpPr/>
          <p:nvPr/>
        </p:nvSpPr>
        <p:spPr>
          <a:xfrm>
            <a:off x="229870" y="690245"/>
            <a:ext cx="8684260" cy="1014730"/>
          </a:xfrm>
          <a:prstGeom prst="rect">
            <a:avLst/>
          </a:prstGeom>
          <a:solidFill>
            <a:schemeClr val="bg1">
              <a:alpha val="49019"/>
            </a:schemeClr>
          </a:solidFill>
          <a:ln w="25400" cap="flat" cmpd="sng">
            <a:solidFill>
              <a:schemeClr val="accent2"/>
            </a:solidFill>
            <a:prstDash val="solid"/>
            <a:miter/>
            <a:headEnd type="none" w="med" len="med"/>
            <a:tailEnd type="none" w="med" len="med"/>
          </a:ln>
        </p:spPr>
        <p:txBody>
          <a:bodyPr wrap="square">
            <a:spAutoFit/>
          </a:bodyPr>
          <a:lstStyle/>
          <a:p>
            <a:r>
              <a:rPr lang="en-US" altLang="zh-CN" sz="2000" b="1" i="1" dirty="0">
                <a:solidFill>
                  <a:srgbClr val="C00000"/>
                </a:solidFill>
                <a:latin typeface="Times New Roman" panose="02020603050405020304" pitchFamily="18" charset="0"/>
              </a:rPr>
              <a:t>A1</a:t>
            </a:r>
            <a:r>
              <a:rPr lang="en-US" altLang="zh-CN" sz="2000" i="1" dirty="0">
                <a:solidFill>
                  <a:srgbClr val="C00000"/>
                </a:solidFill>
                <a:latin typeface="Times New Roman" panose="02020603050405020304" pitchFamily="18" charset="0"/>
              </a:rPr>
              <a:t>  Sam, an exchange student, is discussing festivals in the US and China with his Chinese teacher, Mr Li. Read their conversation and practise it in pairs. Pay attention to the words in blue.</a:t>
            </a:r>
            <a:endParaRPr lang="zh-CN" altLang="en-US" sz="2000" i="1" dirty="0">
              <a:solidFill>
                <a:srgbClr val="C00000"/>
              </a:solidFill>
              <a:latin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34"/>
          <p:cNvPicPr>
            <a:picLocks noChangeAspect="1"/>
          </p:cNvPicPr>
          <p:nvPr/>
        </p:nvPicPr>
        <p:blipFill>
          <a:blip r:embed="rId2"/>
          <a:stretch>
            <a:fillRect/>
          </a:stretch>
        </p:blipFill>
        <p:spPr>
          <a:xfrm>
            <a:off x="214313" y="899795"/>
            <a:ext cx="8786812" cy="1892300"/>
          </a:xfrm>
          <a:prstGeom prst="rect">
            <a:avLst/>
          </a:prstGeom>
          <a:noFill/>
          <a:ln w="9525">
            <a:noFill/>
          </a:ln>
        </p:spPr>
      </p:pic>
      <p:sp>
        <p:nvSpPr>
          <p:cNvPr id="8195" name="矩形 2"/>
          <p:cNvSpPr>
            <a:spLocks noChangeArrowheads="1"/>
          </p:cNvSpPr>
          <p:nvPr/>
        </p:nvSpPr>
        <p:spPr bwMode="auto">
          <a:xfrm>
            <a:off x="468313" y="1106964"/>
            <a:ext cx="1944688" cy="511810"/>
          </a:xfrm>
          <a:prstGeom prst="rect">
            <a:avLst/>
          </a:prstGeom>
          <a:noFill/>
          <a:ln w="9525">
            <a:noFill/>
            <a:miter lim="800000"/>
          </a:ln>
        </p:spPr>
        <p:txBody>
          <a:bodyPr anchor="ctr">
            <a:spAutoFit/>
          </a:bodyPr>
          <a:lstStyle/>
          <a:p>
            <a:pPr marL="0" marR="0" lvl="0" indent="0" algn="ctr" defTabSz="914400" rtl="0" eaLnBrk="1" fontAlgn="base" latinLnBrk="0" hangingPunct="1">
              <a:lnSpc>
                <a:spcPct val="114000"/>
              </a:lnSpc>
              <a:spcBef>
                <a:spcPct val="0"/>
              </a:spcBef>
              <a:spcAft>
                <a:spcPct val="0"/>
              </a:spcAft>
              <a:buClrTx/>
              <a:buSzTx/>
              <a:buFont typeface="Arial" panose="020B0604020202020204" pitchFamily="34" charset="0"/>
              <a:buNone/>
              <a:defRPr/>
            </a:pPr>
            <a:r>
              <a:rPr kumimoji="0" lang="en-US" sz="2400" b="1" i="0" u="none" strike="noStrike" kern="1200" cap="none" spc="0" normalizeH="0" baseline="0" noProof="0">
                <a:ln>
                  <a:noFill/>
                </a:ln>
                <a:solidFill>
                  <a:schemeClr val="bg1"/>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Top tip</a:t>
            </a:r>
            <a:endParaRPr kumimoji="0" lang="en-US" altLang="en-US" sz="2400" b="1" i="0" u="none" strike="noStrike" kern="1200" cap="none" spc="0" normalizeH="0" baseline="0" noProof="0">
              <a:ln>
                <a:noFill/>
              </a:ln>
              <a:solidFill>
                <a:schemeClr val="bg1"/>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endParaRPr>
          </a:p>
        </p:txBody>
      </p:sp>
      <p:pic>
        <p:nvPicPr>
          <p:cNvPr id="7172" name="Picture 11"/>
          <p:cNvPicPr>
            <a:picLocks noChangeAspect="1"/>
          </p:cNvPicPr>
          <p:nvPr/>
        </p:nvPicPr>
        <p:blipFill>
          <a:blip r:embed="rId3"/>
          <a:srcRect r="59679"/>
          <a:stretch>
            <a:fillRect/>
          </a:stretch>
        </p:blipFill>
        <p:spPr>
          <a:xfrm>
            <a:off x="344488" y="1054100"/>
            <a:ext cx="854075" cy="771525"/>
          </a:xfrm>
          <a:prstGeom prst="rect">
            <a:avLst/>
          </a:prstGeom>
          <a:noFill/>
          <a:ln w="9525">
            <a:noFill/>
          </a:ln>
        </p:spPr>
      </p:pic>
      <p:pic>
        <p:nvPicPr>
          <p:cNvPr id="7173" name="矩形 4"/>
          <p:cNvPicPr/>
          <p:nvPr/>
        </p:nvPicPr>
        <p:blipFill>
          <a:blip r:embed="rId4"/>
          <a:stretch>
            <a:fillRect/>
          </a:stretch>
        </p:blipFill>
        <p:spPr>
          <a:xfrm>
            <a:off x="384175" y="1773238"/>
            <a:ext cx="5900738" cy="519112"/>
          </a:xfrm>
          <a:prstGeom prst="rect">
            <a:avLst/>
          </a:prstGeom>
          <a:noFill/>
          <a:ln w="9525">
            <a:noFill/>
          </a:ln>
        </p:spPr>
      </p:pic>
      <p:pic>
        <p:nvPicPr>
          <p:cNvPr id="8198" name="矩形 7"/>
          <p:cNvPicPr/>
          <p:nvPr/>
        </p:nvPicPr>
        <p:blipFill>
          <a:blip r:embed="rId5"/>
          <a:stretch>
            <a:fillRect/>
          </a:stretch>
        </p:blipFill>
        <p:spPr>
          <a:xfrm>
            <a:off x="371475" y="3565525"/>
            <a:ext cx="5926138" cy="519113"/>
          </a:xfrm>
          <a:prstGeom prst="rect">
            <a:avLst/>
          </a:prstGeom>
          <a:noFill/>
          <a:ln w="9525">
            <a:noFill/>
          </a:ln>
        </p:spPr>
      </p:pic>
      <p:sp>
        <p:nvSpPr>
          <p:cNvPr id="8199" name="Rectangle 11"/>
          <p:cNvSpPr>
            <a:spLocks noChangeArrowheads="1"/>
          </p:cNvSpPr>
          <p:nvPr/>
        </p:nvSpPr>
        <p:spPr bwMode="auto">
          <a:xfrm>
            <a:off x="755650" y="4149725"/>
            <a:ext cx="7704138" cy="1108075"/>
          </a:xfrm>
          <a:prstGeom prst="rect">
            <a:avLst/>
          </a:prstGeom>
          <a:noFill/>
          <a:ln w="9525">
            <a:noFill/>
            <a:miter lim="800000"/>
          </a:ln>
        </p:spPr>
        <p:txBody>
          <a:bodyPr anchor="ctr">
            <a:spAutoFit/>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Char char="•"/>
              <a:defRPr/>
            </a:pPr>
            <a:r>
              <a:rPr kumimoji="0" lang="en-US" sz="22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 I think ... is (quite/very/completely) different from ...</a:t>
            </a:r>
          </a:p>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Char char="•"/>
              <a:defRPr/>
            </a:pPr>
            <a:r>
              <a:rPr kumimoji="0" lang="en-US" sz="22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 In my opinion, the difference is .../the differences </a:t>
            </a:r>
          </a:p>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sz="22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  are ...</a:t>
            </a:r>
          </a:p>
        </p:txBody>
      </p:sp>
      <p:sp>
        <p:nvSpPr>
          <p:cNvPr id="8200" name="矩形 11"/>
          <p:cNvSpPr>
            <a:spLocks noChangeArrowheads="1"/>
          </p:cNvSpPr>
          <p:nvPr/>
        </p:nvSpPr>
        <p:spPr bwMode="auto">
          <a:xfrm>
            <a:off x="755650" y="2205038"/>
            <a:ext cx="7920038" cy="1108075"/>
          </a:xfrm>
          <a:prstGeom prst="rect">
            <a:avLst/>
          </a:prstGeom>
          <a:noFill/>
          <a:ln w="9525">
            <a:noFill/>
            <a:miter lim="800000"/>
          </a:ln>
        </p:spPr>
        <p:txBody>
          <a:bodyPr>
            <a:spAutoFit/>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Char char="•"/>
              <a:defRPr/>
            </a:pPr>
            <a:r>
              <a:rPr kumimoji="0" lang="en-US" sz="22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 I think … is (quite) similar to ...</a:t>
            </a:r>
          </a:p>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Char char="•"/>
              <a:defRPr/>
            </a:pPr>
            <a:r>
              <a:rPr kumimoji="0" lang="en-US" sz="22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 In my opinion, ... is (nearly/almost) the same as ...</a:t>
            </a:r>
          </a:p>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Char char="•"/>
              <a:defRPr/>
            </a:pPr>
            <a:r>
              <a:rPr kumimoji="0" lang="en-US" sz="22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 The similarity is ... /The similarities are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barn(inVertical)">
                                      <p:cBhvr>
                                        <p:cTn id="7" dur="500"/>
                                        <p:tgtEl>
                                          <p:spTgt spid="819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200"/>
                                        </p:tgtEl>
                                        <p:attrNameLst>
                                          <p:attrName>style.visibility</p:attrName>
                                        </p:attrNameLst>
                                      </p:cBhvr>
                                      <p:to>
                                        <p:strVal val="visible"/>
                                      </p:to>
                                    </p:set>
                                    <p:animEffect transition="in" filter="blinds(horizontal)">
                                      <p:cBhvr>
                                        <p:cTn id="12" dur="500"/>
                                        <p:tgtEl>
                                          <p:spTgt spid="820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199"/>
                                        </p:tgtEl>
                                        <p:attrNameLst>
                                          <p:attrName>style.visibility</p:attrName>
                                        </p:attrNameLst>
                                      </p:cBhvr>
                                      <p:to>
                                        <p:strVal val="visible"/>
                                      </p:to>
                                    </p:set>
                                    <p:animEffect transition="in" filter="blinds(horizontal)">
                                      <p:cBhvr>
                                        <p:cTn id="17" dur="500"/>
                                        <p:tgtEl>
                                          <p:spTgt spid="8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p:bldP spid="820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矩形 2"/>
          <p:cNvPicPr/>
          <p:nvPr/>
        </p:nvPicPr>
        <p:blipFill>
          <a:blip r:embed="rId2"/>
          <a:stretch>
            <a:fillRect/>
          </a:stretch>
        </p:blipFill>
        <p:spPr>
          <a:xfrm>
            <a:off x="341313" y="1238250"/>
            <a:ext cx="8162925" cy="4437063"/>
          </a:xfrm>
          <a:prstGeom prst="rect">
            <a:avLst/>
          </a:prstGeom>
          <a:noFill/>
          <a:ln w="9525">
            <a:noFill/>
          </a:ln>
        </p:spPr>
      </p:pic>
      <p:sp>
        <p:nvSpPr>
          <p:cNvPr id="10244" name="矩形 3"/>
          <p:cNvSpPr>
            <a:spLocks noChangeArrowheads="1"/>
          </p:cNvSpPr>
          <p:nvPr/>
        </p:nvSpPr>
        <p:spPr bwMode="auto">
          <a:xfrm>
            <a:off x="755650" y="1844824"/>
            <a:ext cx="2390775" cy="430887"/>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sz="22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It sounds similar.</a:t>
            </a:r>
          </a:p>
        </p:txBody>
      </p:sp>
      <p:sp>
        <p:nvSpPr>
          <p:cNvPr id="10245" name="矩形 4"/>
          <p:cNvSpPr>
            <a:spLocks noChangeArrowheads="1"/>
          </p:cNvSpPr>
          <p:nvPr/>
        </p:nvSpPr>
        <p:spPr bwMode="auto">
          <a:xfrm>
            <a:off x="755650" y="2781300"/>
            <a:ext cx="2376488" cy="430887"/>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sz="22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Yes. It’s similar.</a:t>
            </a:r>
          </a:p>
        </p:txBody>
      </p:sp>
      <p:sp>
        <p:nvSpPr>
          <p:cNvPr id="10246" name="矩形 5"/>
          <p:cNvSpPr>
            <a:spLocks noChangeArrowheads="1"/>
          </p:cNvSpPr>
          <p:nvPr/>
        </p:nvSpPr>
        <p:spPr bwMode="auto">
          <a:xfrm>
            <a:off x="755650" y="3716338"/>
            <a:ext cx="7524750" cy="769441"/>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sz="2200" b="1" i="0" u="none" strike="noStrike" kern="1200" cap="none" spc="0" normalizeH="0" baseline="0" noProof="0">
                <a:ln>
                  <a:noFill/>
                </a:ln>
                <a:solidFill>
                  <a:srgbClr val="FF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What do you think are the main differences between the Spring Festival and Thanksgiving?</a:t>
            </a:r>
          </a:p>
        </p:txBody>
      </p:sp>
      <p:sp>
        <p:nvSpPr>
          <p:cNvPr id="10247" name="矩形 8"/>
          <p:cNvSpPr>
            <a:spLocks noChangeArrowheads="1"/>
          </p:cNvSpPr>
          <p:nvPr/>
        </p:nvSpPr>
        <p:spPr bwMode="auto">
          <a:xfrm>
            <a:off x="755650" y="5013325"/>
            <a:ext cx="7524750" cy="1785104"/>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sz="22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Well, we take part in different activities and eat different kinds of food. In China, people usually set off fireworks and eat dumplings. In the US, we usually watch a Thanksgiving parade and an American football game on TV. We also eat turkey.</a:t>
            </a:r>
          </a:p>
        </p:txBody>
      </p:sp>
      <p:sp>
        <p:nvSpPr>
          <p:cNvPr id="9223" name="矩形 1"/>
          <p:cNvSpPr/>
          <p:nvPr/>
        </p:nvSpPr>
        <p:spPr>
          <a:xfrm>
            <a:off x="522605" y="774700"/>
            <a:ext cx="8098790" cy="398780"/>
          </a:xfrm>
          <a:prstGeom prst="rect">
            <a:avLst/>
          </a:prstGeom>
          <a:solidFill>
            <a:schemeClr val="bg1">
              <a:alpha val="49019"/>
            </a:schemeClr>
          </a:solidFill>
          <a:ln w="25400" cap="flat" cmpd="sng">
            <a:solidFill>
              <a:schemeClr val="accent2"/>
            </a:solidFill>
            <a:prstDash val="solid"/>
            <a:miter/>
            <a:headEnd type="none" w="med" len="med"/>
            <a:tailEnd type="none" w="med" len="med"/>
          </a:ln>
        </p:spPr>
        <p:txBody>
          <a:bodyPr wrap="square">
            <a:spAutoFit/>
          </a:bodyPr>
          <a:lstStyle/>
          <a:p>
            <a:r>
              <a:rPr lang="en-US" altLang="zh-CN" sz="2000" i="1" dirty="0">
                <a:solidFill>
                  <a:srgbClr val="C00000"/>
                </a:solidFill>
                <a:latin typeface="Times New Roman" panose="02020603050405020304" pitchFamily="18" charset="0"/>
              </a:rPr>
              <a:t> Read their conversation again and answer the following questions.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wipe(left)">
                                      <p:cBhvr>
                                        <p:cTn id="7" dur="500"/>
                                        <p:tgtEl>
                                          <p:spTgt spid="1024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245"/>
                                        </p:tgtEl>
                                        <p:attrNameLst>
                                          <p:attrName>style.visibility</p:attrName>
                                        </p:attrNameLst>
                                      </p:cBhvr>
                                      <p:to>
                                        <p:strVal val="visible"/>
                                      </p:to>
                                    </p:set>
                                    <p:animEffect transition="in" filter="wipe(left)">
                                      <p:cBhvr>
                                        <p:cTn id="12" dur="500"/>
                                        <p:tgtEl>
                                          <p:spTgt spid="1024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246"/>
                                        </p:tgtEl>
                                        <p:attrNameLst>
                                          <p:attrName>style.visibility</p:attrName>
                                        </p:attrNameLst>
                                      </p:cBhvr>
                                      <p:to>
                                        <p:strVal val="visible"/>
                                      </p:to>
                                    </p:set>
                                    <p:animEffect transition="in" filter="wipe(left)">
                                      <p:cBhvr>
                                        <p:cTn id="17" dur="500"/>
                                        <p:tgtEl>
                                          <p:spTgt spid="1024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247"/>
                                        </p:tgtEl>
                                        <p:attrNameLst>
                                          <p:attrName>style.visibility</p:attrName>
                                        </p:attrNameLst>
                                      </p:cBhvr>
                                      <p:to>
                                        <p:strVal val="visible"/>
                                      </p:to>
                                    </p:set>
                                    <p:animEffect transition="in" filter="wipe(left)">
                                      <p:cBhvr>
                                        <p:cTn id="22" dur="500"/>
                                        <p:tgtEl>
                                          <p:spTgt spid="10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P spid="10245" grpId="0"/>
      <p:bldP spid="10246" grpId="0"/>
      <p:bldP spid="1024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extBox 2"/>
          <p:cNvSpPr txBox="1"/>
          <p:nvPr/>
        </p:nvSpPr>
        <p:spPr>
          <a:xfrm>
            <a:off x="2124075" y="249238"/>
            <a:ext cx="6911975" cy="1383665"/>
          </a:xfrm>
          <a:prstGeom prst="rect">
            <a:avLst/>
          </a:prstGeom>
          <a:noFill/>
          <a:ln w="9525">
            <a:noFill/>
          </a:ln>
        </p:spPr>
        <p:txBody>
          <a:bodyPr>
            <a:spAutoFit/>
          </a:bodyPr>
          <a:lstStyle/>
          <a:p>
            <a:r>
              <a:rPr lang="en-US" altLang="zh-CN" sz="2800">
                <a:solidFill>
                  <a:srgbClr val="0000FF"/>
                </a:solidFill>
                <a:latin typeface="Times New Roman" panose="02020603050405020304" pitchFamily="18" charset="0"/>
              </a:rPr>
              <a:t>Keep books closed and talk about </a:t>
            </a:r>
          </a:p>
          <a:p>
            <a:r>
              <a:rPr lang="en-US" altLang="zh-CN" sz="2800">
                <a:solidFill>
                  <a:srgbClr val="0000FF"/>
                </a:solidFill>
                <a:latin typeface="Times New Roman" panose="02020603050405020304" pitchFamily="18" charset="0"/>
              </a:rPr>
              <a:t>the similarities and differences between </a:t>
            </a:r>
            <a:r>
              <a:rPr lang="en-US" altLang="zh-CN" sz="2800" b="1">
                <a:solidFill>
                  <a:srgbClr val="0000FF"/>
                </a:solidFill>
                <a:latin typeface="Times New Roman" panose="02020603050405020304" pitchFamily="18" charset="0"/>
              </a:rPr>
              <a:t>Spring Festival </a:t>
            </a:r>
            <a:r>
              <a:rPr lang="en-US" altLang="zh-CN" sz="2800">
                <a:solidFill>
                  <a:srgbClr val="0000FF"/>
                </a:solidFill>
                <a:latin typeface="Times New Roman" panose="02020603050405020304" pitchFamily="18" charset="0"/>
              </a:rPr>
              <a:t>and </a:t>
            </a:r>
            <a:r>
              <a:rPr lang="en-US" altLang="zh-CN" sz="2800" b="1">
                <a:solidFill>
                  <a:srgbClr val="0000FF"/>
                </a:solidFill>
                <a:latin typeface="Times New Roman" panose="02020603050405020304" pitchFamily="18" charset="0"/>
              </a:rPr>
              <a:t>Thanksgiving</a:t>
            </a:r>
            <a:r>
              <a:rPr lang="en-US" altLang="zh-CN" sz="2800">
                <a:solidFill>
                  <a:srgbClr val="0000FF"/>
                </a:solidFill>
                <a:latin typeface="Times New Roman" panose="02020603050405020304" pitchFamily="18" charset="0"/>
              </a:rPr>
              <a:t> in pairs. </a:t>
            </a:r>
            <a:endParaRPr lang="zh-CN" altLang="en-US" sz="2800" dirty="0">
              <a:solidFill>
                <a:srgbClr val="0000FF"/>
              </a:solidFill>
              <a:latin typeface="Times New Roman" panose="02020603050405020304" pitchFamily="18" charset="0"/>
            </a:endParaRPr>
          </a:p>
        </p:txBody>
      </p:sp>
      <p:sp>
        <p:nvSpPr>
          <p:cNvPr id="18436" name="椭圆 3"/>
          <p:cNvSpPr/>
          <p:nvPr/>
        </p:nvSpPr>
        <p:spPr>
          <a:xfrm>
            <a:off x="241300" y="2492375"/>
            <a:ext cx="5338763" cy="3816350"/>
          </a:xfrm>
          <a:prstGeom prst="ellipse">
            <a:avLst/>
          </a:prstGeom>
          <a:solidFill>
            <a:schemeClr val="accent3">
              <a:lumMod val="95000"/>
              <a:alpha val="50000"/>
            </a:schemeClr>
          </a:solidFill>
          <a:ln w="25400" cap="flat" cmpd="sng">
            <a:solidFill>
              <a:srgbClr val="89A4A7"/>
            </a:solidFill>
            <a:prstDash val="solid"/>
            <a:headEnd type="none" w="med" len="med"/>
            <a:tailEnd type="none" w="med" len="med"/>
          </a:ln>
        </p:spPr>
        <p:txBody>
          <a:bodyPr anchor="ctr"/>
          <a:lstStyle/>
          <a:p>
            <a:pPr algn="ctr"/>
            <a:endParaRPr lang="zh-CN" altLang="en-US" sz="2800" dirty="0">
              <a:solidFill>
                <a:srgbClr val="C00000"/>
              </a:solidFill>
              <a:latin typeface="Times New Roman" panose="02020603050405020304" pitchFamily="18" charset="0"/>
            </a:endParaRPr>
          </a:p>
        </p:txBody>
      </p:sp>
      <p:sp>
        <p:nvSpPr>
          <p:cNvPr id="18437" name="椭圆 4"/>
          <p:cNvSpPr/>
          <p:nvPr/>
        </p:nvSpPr>
        <p:spPr>
          <a:xfrm>
            <a:off x="3708400" y="2517775"/>
            <a:ext cx="5435600" cy="3671888"/>
          </a:xfrm>
          <a:prstGeom prst="ellipse">
            <a:avLst/>
          </a:prstGeom>
          <a:solidFill>
            <a:schemeClr val="accent3">
              <a:lumMod val="95000"/>
              <a:alpha val="50000"/>
            </a:schemeClr>
          </a:solidFill>
          <a:ln w="25400" cap="flat" cmpd="sng">
            <a:solidFill>
              <a:srgbClr val="89A4A7"/>
            </a:solidFill>
            <a:prstDash val="solid"/>
            <a:headEnd type="none" w="med" len="med"/>
            <a:tailEnd type="none" w="med" len="med"/>
          </a:ln>
        </p:spPr>
        <p:txBody>
          <a:bodyPr anchor="ctr"/>
          <a:lstStyle/>
          <a:p>
            <a:pPr algn="ctr"/>
            <a:r>
              <a:rPr lang="en-US" altLang="zh-CN" sz="2800">
                <a:solidFill>
                  <a:srgbClr val="C00000"/>
                </a:solidFill>
                <a:latin typeface="Times New Roman" panose="02020603050405020304" pitchFamily="18" charset="0"/>
              </a:rPr>
              <a:t>                     </a:t>
            </a:r>
            <a:endParaRPr lang="en-US" altLang="zh-CN" sz="2800" dirty="0">
              <a:solidFill>
                <a:srgbClr val="C00000"/>
              </a:solidFill>
              <a:latin typeface="Times New Roman" panose="02020603050405020304" pitchFamily="18" charset="0"/>
            </a:endParaRPr>
          </a:p>
        </p:txBody>
      </p:sp>
      <p:sp>
        <p:nvSpPr>
          <p:cNvPr id="12" name="椭圆 11"/>
          <p:cNvSpPr/>
          <p:nvPr/>
        </p:nvSpPr>
        <p:spPr>
          <a:xfrm>
            <a:off x="2909888" y="2816225"/>
            <a:ext cx="3822700" cy="316865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0" i="0" u="none" strike="noStrike" kern="1200" cap="none" spc="0" normalizeH="0" baseline="0" noProof="0" dirty="0">
              <a:ln>
                <a:noFill/>
              </a:ln>
              <a:solidFill>
                <a:schemeClr val="lt1"/>
              </a:solidFill>
              <a:effectLst/>
              <a:uLnTx/>
              <a:uFillTx/>
              <a:latin typeface="Times New Roman" panose="02020603050405020304" pitchFamily="18" charset="0"/>
              <a:ea typeface="+mn-ea"/>
              <a:cs typeface="+mn-cs"/>
            </a:endParaRPr>
          </a:p>
        </p:txBody>
      </p:sp>
      <p:sp>
        <p:nvSpPr>
          <p:cNvPr id="18439" name="TextBox 12"/>
          <p:cNvSpPr txBox="1"/>
          <p:nvPr/>
        </p:nvSpPr>
        <p:spPr>
          <a:xfrm>
            <a:off x="611188" y="1989138"/>
            <a:ext cx="2484755" cy="521970"/>
          </a:xfrm>
          <a:prstGeom prst="rect">
            <a:avLst/>
          </a:prstGeom>
          <a:noFill/>
          <a:ln w="9525">
            <a:noFill/>
          </a:ln>
        </p:spPr>
        <p:txBody>
          <a:bodyPr wrap="none">
            <a:spAutoFit/>
          </a:bodyPr>
          <a:lstStyle/>
          <a:p>
            <a:r>
              <a:rPr lang="en-US" altLang="zh-CN" sz="2800" b="1">
                <a:solidFill>
                  <a:srgbClr val="C00000"/>
                </a:solidFill>
                <a:latin typeface="Times New Roman" panose="02020603050405020304" pitchFamily="18" charset="0"/>
              </a:rPr>
              <a:t>Spring Festival</a:t>
            </a:r>
            <a:endParaRPr lang="en-US" altLang="zh-CN" sz="2800" b="1" dirty="0">
              <a:solidFill>
                <a:srgbClr val="C00000"/>
              </a:solidFill>
              <a:latin typeface="Times New Roman" panose="02020603050405020304" pitchFamily="18" charset="0"/>
            </a:endParaRPr>
          </a:p>
        </p:txBody>
      </p:sp>
      <p:sp>
        <p:nvSpPr>
          <p:cNvPr id="18440" name="TextBox 13"/>
          <p:cNvSpPr txBox="1"/>
          <p:nvPr/>
        </p:nvSpPr>
        <p:spPr>
          <a:xfrm>
            <a:off x="6011863" y="1916113"/>
            <a:ext cx="2258060" cy="521970"/>
          </a:xfrm>
          <a:prstGeom prst="rect">
            <a:avLst/>
          </a:prstGeom>
          <a:noFill/>
          <a:ln w="9525">
            <a:noFill/>
          </a:ln>
        </p:spPr>
        <p:txBody>
          <a:bodyPr wrap="none">
            <a:spAutoFit/>
          </a:bodyPr>
          <a:lstStyle/>
          <a:p>
            <a:r>
              <a:rPr lang="en-US" altLang="zh-CN" sz="2800" b="1">
                <a:solidFill>
                  <a:srgbClr val="C00000"/>
                </a:solidFill>
                <a:latin typeface="Times New Roman" panose="02020603050405020304" pitchFamily="18" charset="0"/>
              </a:rPr>
              <a:t>Thanksgiving</a:t>
            </a:r>
            <a:endParaRPr lang="en-US" altLang="zh-CN" sz="2800" b="1" dirty="0">
              <a:solidFill>
                <a:srgbClr val="C00000"/>
              </a:solidFill>
              <a:latin typeface="Times New Roman" panose="02020603050405020304" pitchFamily="18" charset="0"/>
            </a:endParaRPr>
          </a:p>
        </p:txBody>
      </p:sp>
      <p:sp>
        <p:nvSpPr>
          <p:cNvPr id="18441" name="TextBox 14"/>
          <p:cNvSpPr txBox="1"/>
          <p:nvPr/>
        </p:nvSpPr>
        <p:spPr>
          <a:xfrm>
            <a:off x="3779838" y="2924175"/>
            <a:ext cx="1863090" cy="521970"/>
          </a:xfrm>
          <a:prstGeom prst="rect">
            <a:avLst/>
          </a:prstGeom>
          <a:noFill/>
          <a:ln w="9525">
            <a:noFill/>
          </a:ln>
        </p:spPr>
        <p:txBody>
          <a:bodyPr wrap="none">
            <a:spAutoFit/>
          </a:bodyPr>
          <a:lstStyle/>
          <a:p>
            <a:r>
              <a:rPr lang="en-US" altLang="zh-CN" sz="2800" b="1">
                <a:solidFill>
                  <a:srgbClr val="C00000"/>
                </a:solidFill>
                <a:latin typeface="Times New Roman" panose="02020603050405020304" pitchFamily="18" charset="0"/>
              </a:rPr>
              <a:t>similarities</a:t>
            </a:r>
            <a:endParaRPr lang="en-US" altLang="zh-CN" sz="2800" b="1" dirty="0">
              <a:solidFill>
                <a:srgbClr val="C00000"/>
              </a:solidFill>
              <a:latin typeface="Times New Roman" panose="02020603050405020304" pitchFamily="18" charset="0"/>
            </a:endParaRPr>
          </a:p>
        </p:txBody>
      </p:sp>
      <p:sp>
        <p:nvSpPr>
          <p:cNvPr id="16" name="TextBox 15"/>
          <p:cNvSpPr txBox="1"/>
          <p:nvPr/>
        </p:nvSpPr>
        <p:spPr>
          <a:xfrm>
            <a:off x="3595688" y="3876675"/>
            <a:ext cx="2447925" cy="1383665"/>
          </a:xfrm>
          <a:prstGeom prst="rect">
            <a:avLst/>
          </a:prstGeom>
          <a:noFill/>
          <a:ln w="9525">
            <a:noFill/>
          </a:ln>
        </p:spPr>
        <p:txBody>
          <a:bodyPr>
            <a:spAutoFit/>
          </a:bodyPr>
          <a:lstStyle/>
          <a:p>
            <a:pPr algn="ctr"/>
            <a:r>
              <a:rPr lang="en-US" altLang="zh-CN" sz="2800" b="1">
                <a:solidFill>
                  <a:srgbClr val="0000FF"/>
                </a:solidFill>
                <a:latin typeface="Times New Roman" panose="02020603050405020304" pitchFamily="18" charset="0"/>
              </a:rPr>
              <a:t>Come home and have a big dinner</a:t>
            </a:r>
            <a:endParaRPr lang="en-US" altLang="zh-CN" sz="2800" b="1" dirty="0">
              <a:solidFill>
                <a:srgbClr val="0000FF"/>
              </a:solidFill>
              <a:latin typeface="Times New Roman" panose="02020603050405020304" pitchFamily="18" charset="0"/>
            </a:endParaRPr>
          </a:p>
        </p:txBody>
      </p:sp>
      <p:sp>
        <p:nvSpPr>
          <p:cNvPr id="18443" name="TextBox 16"/>
          <p:cNvSpPr txBox="1"/>
          <p:nvPr/>
        </p:nvSpPr>
        <p:spPr>
          <a:xfrm>
            <a:off x="419735" y="3302000"/>
            <a:ext cx="2614930" cy="2887980"/>
          </a:xfrm>
          <a:prstGeom prst="rect">
            <a:avLst/>
          </a:prstGeom>
          <a:noFill/>
          <a:ln w="9525">
            <a:noFill/>
          </a:ln>
        </p:spPr>
        <p:txBody>
          <a:bodyPr wrap="square">
            <a:spAutoFit/>
          </a:bodyPr>
          <a:lstStyle/>
          <a:p>
            <a:pPr>
              <a:lnSpc>
                <a:spcPct val="105000"/>
              </a:lnSpc>
              <a:spcBef>
                <a:spcPct val="5000"/>
              </a:spcBef>
            </a:pPr>
            <a:endParaRPr lang="en-US" altLang="zh-CN" sz="2800">
              <a:latin typeface="Times New Roman" panose="02020603050405020304" pitchFamily="18" charset="0"/>
            </a:endParaRPr>
          </a:p>
          <a:p>
            <a:pPr>
              <a:lnSpc>
                <a:spcPct val="105000"/>
              </a:lnSpc>
              <a:spcBef>
                <a:spcPct val="5000"/>
              </a:spcBef>
            </a:pPr>
            <a:r>
              <a:rPr lang="en-US" altLang="zh-CN" sz="2800">
                <a:latin typeface="Times New Roman" panose="02020603050405020304" pitchFamily="18" charset="0"/>
              </a:rPr>
              <a:t>1.Eat dumplings</a:t>
            </a:r>
          </a:p>
          <a:p>
            <a:pPr>
              <a:lnSpc>
                <a:spcPct val="105000"/>
              </a:lnSpc>
              <a:spcBef>
                <a:spcPct val="5000"/>
              </a:spcBef>
            </a:pPr>
            <a:r>
              <a:rPr lang="en-US" altLang="zh-CN" sz="2800">
                <a:latin typeface="Times New Roman" panose="02020603050405020304" pitchFamily="18" charset="0"/>
              </a:rPr>
              <a:t>2.Set off fireworks</a:t>
            </a:r>
          </a:p>
          <a:p>
            <a:pPr>
              <a:lnSpc>
                <a:spcPct val="105000"/>
              </a:lnSpc>
              <a:spcBef>
                <a:spcPct val="5000"/>
              </a:spcBef>
            </a:pPr>
            <a:endParaRPr lang="en-US" altLang="zh-CN" sz="2800">
              <a:latin typeface="Times New Roman" panose="02020603050405020304" pitchFamily="18" charset="0"/>
            </a:endParaRPr>
          </a:p>
          <a:p>
            <a:pPr>
              <a:lnSpc>
                <a:spcPct val="105000"/>
              </a:lnSpc>
              <a:spcBef>
                <a:spcPct val="5000"/>
              </a:spcBef>
            </a:pPr>
            <a:endParaRPr lang="zh-CN" altLang="en-US" sz="2800" dirty="0">
              <a:latin typeface="Times New Roman" panose="02020603050405020304" pitchFamily="18" charset="0"/>
            </a:endParaRPr>
          </a:p>
        </p:txBody>
      </p:sp>
      <p:sp>
        <p:nvSpPr>
          <p:cNvPr id="18" name="TextBox 17"/>
          <p:cNvSpPr txBox="1"/>
          <p:nvPr/>
        </p:nvSpPr>
        <p:spPr>
          <a:xfrm>
            <a:off x="6732905" y="2938780"/>
            <a:ext cx="1845310" cy="3046095"/>
          </a:xfrm>
          <a:prstGeom prst="rect">
            <a:avLst/>
          </a:prstGeom>
          <a:noFill/>
          <a:ln w="9525">
            <a:noFill/>
          </a:ln>
        </p:spPr>
        <p:txBody>
          <a:bodyPr wrap="square">
            <a:spAutoFit/>
          </a:bodyPr>
          <a:lstStyle/>
          <a:p>
            <a:r>
              <a:rPr lang="en-US" altLang="zh-CN" sz="2400">
                <a:latin typeface="Times New Roman" panose="02020603050405020304" pitchFamily="18" charset="0"/>
              </a:rPr>
              <a:t>1.Eat turkey</a:t>
            </a:r>
            <a:endParaRPr lang="zh-CN" altLang="en-US" sz="2400" dirty="0">
              <a:latin typeface="Times New Roman" panose="02020603050405020304" pitchFamily="18" charset="0"/>
            </a:endParaRPr>
          </a:p>
          <a:p>
            <a:r>
              <a:rPr lang="en-US" altLang="zh-CN" sz="2400">
                <a:latin typeface="Times New Roman" panose="02020603050405020304" pitchFamily="18" charset="0"/>
              </a:rPr>
              <a:t>2.Watch a Thanksgiving parade</a:t>
            </a:r>
          </a:p>
          <a:p>
            <a:r>
              <a:rPr lang="en-US" altLang="zh-CN" sz="2400">
                <a:latin typeface="Times New Roman" panose="02020603050405020304" pitchFamily="18" charset="0"/>
              </a:rPr>
              <a:t>3.Watch an American football game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4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4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5"/>
          <p:cNvSpPr txBox="1"/>
          <p:nvPr/>
        </p:nvSpPr>
        <p:spPr>
          <a:xfrm>
            <a:off x="1042988" y="463550"/>
            <a:ext cx="7129462" cy="949325"/>
          </a:xfrm>
          <a:prstGeom prst="rect">
            <a:avLst/>
          </a:prstGeom>
          <a:noFill/>
          <a:ln w="9525">
            <a:noFill/>
          </a:ln>
        </p:spPr>
        <p:txBody>
          <a:bodyPr/>
          <a:lstStyle/>
          <a:p>
            <a:pPr>
              <a:lnSpc>
                <a:spcPct val="90000"/>
              </a:lnSpc>
              <a:spcBef>
                <a:spcPts val="1000"/>
              </a:spcBef>
            </a:pPr>
            <a:r>
              <a:rPr lang="en-US" altLang="zh-CN" sz="2800" i="1">
                <a:solidFill>
                  <a:srgbClr val="0000FF"/>
                </a:solidFill>
                <a:latin typeface="Times New Roman" panose="02020603050405020304" pitchFamily="18" charset="0"/>
              </a:rPr>
              <a:t>A2 In pairs, discuss the similarities and differences between other Chinese and Western festivals.</a:t>
            </a:r>
          </a:p>
        </p:txBody>
      </p:sp>
      <p:sp>
        <p:nvSpPr>
          <p:cNvPr id="19459" name="Rectangle 5"/>
          <p:cNvSpPr/>
          <p:nvPr/>
        </p:nvSpPr>
        <p:spPr>
          <a:xfrm>
            <a:off x="2413000" y="1196975"/>
            <a:ext cx="5184775" cy="521970"/>
          </a:xfrm>
          <a:prstGeom prst="rect">
            <a:avLst/>
          </a:prstGeom>
          <a:noFill/>
          <a:ln w="9525">
            <a:noFill/>
          </a:ln>
        </p:spPr>
        <p:txBody>
          <a:bodyPr>
            <a:spAutoFit/>
          </a:bodyPr>
          <a:lstStyle/>
          <a:p>
            <a:pPr eaLnBrk="0" hangingPunct="0"/>
            <a:r>
              <a:rPr lang="en-US" altLang="zh-CN" sz="2800">
                <a:solidFill>
                  <a:srgbClr val="FE0802"/>
                </a:solidFill>
                <a:latin typeface="Times New Roman" panose="02020603050405020304" pitchFamily="18" charset="0"/>
                <a:ea typeface="黑体" panose="02010609060101010101" pitchFamily="49" charset="-122"/>
              </a:rPr>
              <a:t>New Year’s Day </a:t>
            </a:r>
            <a:r>
              <a:rPr lang="zh-CN" altLang="en-US" sz="2800" dirty="0">
                <a:solidFill>
                  <a:srgbClr val="FE0802"/>
                </a:solidFill>
                <a:latin typeface="Times New Roman" panose="02020603050405020304" pitchFamily="18" charset="0"/>
                <a:ea typeface="黑体" panose="02010609060101010101" pitchFamily="49" charset="-122"/>
              </a:rPr>
              <a:t>新年</a:t>
            </a:r>
          </a:p>
        </p:txBody>
      </p:sp>
      <p:graphicFrame>
        <p:nvGraphicFramePr>
          <p:cNvPr id="19460" name="表格 19459"/>
          <p:cNvGraphicFramePr/>
          <p:nvPr/>
        </p:nvGraphicFramePr>
        <p:xfrm>
          <a:off x="533400" y="1847850"/>
          <a:ext cx="8215313" cy="1940498"/>
        </p:xfrm>
        <a:graphic>
          <a:graphicData uri="http://schemas.openxmlformats.org/drawingml/2006/table">
            <a:tbl>
              <a:tblPr/>
              <a:tblGrid>
                <a:gridCol w="2181225">
                  <a:extLst>
                    <a:ext uri="{9D8B030D-6E8A-4147-A177-3AD203B41FA5}">
                      <a16:colId xmlns:a16="http://schemas.microsoft.com/office/drawing/2014/main" val="20000"/>
                    </a:ext>
                  </a:extLst>
                </a:gridCol>
                <a:gridCol w="6034088">
                  <a:extLst>
                    <a:ext uri="{9D8B030D-6E8A-4147-A177-3AD203B41FA5}">
                      <a16:colId xmlns:a16="http://schemas.microsoft.com/office/drawing/2014/main" val="20001"/>
                    </a:ext>
                  </a:extLst>
                </a:gridCol>
              </a:tblGrid>
              <a:tr h="566738">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a:solidFill>
                            <a:srgbClr val="FE0802"/>
                          </a:solidFill>
                          <a:latin typeface="Times New Roman" panose="02020603050405020304" pitchFamily="18" charset="0"/>
                          <a:ea typeface="黑体" panose="02010609060101010101" pitchFamily="49" charset="-122"/>
                        </a:rPr>
                        <a:t>When</a:t>
                      </a:r>
                    </a:p>
                  </a:txBody>
                  <a:tcPr marL="90000" marR="90000" marT="46800" marB="46800" anchor="ct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solidFill>
                      <a:schemeClr val="accent1">
                        <a:lumMod val="20000"/>
                        <a:lumOff val="80000"/>
                        <a:alpha val="50000"/>
                      </a:schemeClr>
                    </a:solid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a:latin typeface="Times New Roman" panose="02020603050405020304" pitchFamily="18" charset="0"/>
                          <a:ea typeface="黑体" panose="02010609060101010101" pitchFamily="49" charset="-122"/>
                        </a:rPr>
                        <a:t>on the 1</a:t>
                      </a:r>
                      <a:r>
                        <a:rPr lang="en-US" altLang="x-none" sz="2800" baseline="30000">
                          <a:latin typeface="Times New Roman" panose="02020603050405020304" pitchFamily="18" charset="0"/>
                          <a:ea typeface="黑体" panose="02010609060101010101" pitchFamily="49" charset="-122"/>
                        </a:rPr>
                        <a:t>st</a:t>
                      </a:r>
                      <a:r>
                        <a:rPr lang="en-US" altLang="x-none" sz="2800">
                          <a:latin typeface="Times New Roman" panose="02020603050405020304" pitchFamily="18" charset="0"/>
                          <a:ea typeface="黑体" panose="02010609060101010101" pitchFamily="49" charset="-122"/>
                        </a:rPr>
                        <a:t> of January</a:t>
                      </a:r>
                    </a:p>
                  </a:txBody>
                  <a:tcPr marL="90000" marR="90000" marT="46800" marB="46800" anchor="ct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solidFill>
                      <a:schemeClr val="accent1">
                        <a:lumMod val="20000"/>
                        <a:lumOff val="80000"/>
                        <a:alpha val="50000"/>
                      </a:schemeClr>
                    </a:solidFill>
                  </a:tcPr>
                </a:tc>
                <a:extLst>
                  <a:ext uri="{0D108BD9-81ED-4DB2-BD59-A6C34878D82A}">
                    <a16:rowId xmlns:a16="http://schemas.microsoft.com/office/drawing/2014/main" val="10000"/>
                  </a:ext>
                </a:extLst>
              </a:tr>
              <a:tr h="1301750">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a:solidFill>
                            <a:srgbClr val="FE0802"/>
                          </a:solidFill>
                          <a:latin typeface="Times New Roman" panose="02020603050405020304" pitchFamily="18" charset="0"/>
                          <a:ea typeface="黑体" panose="02010609060101010101" pitchFamily="49" charset="-122"/>
                        </a:rPr>
                        <a:t>What to do</a:t>
                      </a:r>
                    </a:p>
                  </a:txBody>
                  <a:tcPr marL="90000" marR="90000" marT="46800" marB="46800" anchor="ct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solidFill>
                      <a:schemeClr val="accent1">
                        <a:lumMod val="20000"/>
                        <a:lumOff val="80000"/>
                        <a:alpha val="50000"/>
                      </a:schemeClr>
                    </a:solid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a:latin typeface="Times New Roman" panose="02020603050405020304" pitchFamily="18" charset="0"/>
                          <a:ea typeface="黑体" panose="02010609060101010101" pitchFamily="49" charset="-122"/>
                        </a:rPr>
                        <a:t>have a big lunch,</a:t>
                      </a:r>
                    </a:p>
                    <a:p>
                      <a:pPr marL="0" lvl="0" indent="0" eaLnBrk="1" hangingPunct="1">
                        <a:spcBef>
                          <a:spcPct val="0"/>
                        </a:spcBef>
                        <a:buNone/>
                      </a:pPr>
                      <a:r>
                        <a:rPr lang="en-US" altLang="x-none" sz="2800">
                          <a:latin typeface="Times New Roman" panose="02020603050405020304" pitchFamily="18" charset="0"/>
                          <a:ea typeface="黑体" panose="02010609060101010101" pitchFamily="49" charset="-122"/>
                        </a:rPr>
                        <a:t>eat a lot of delicious food,</a:t>
                      </a:r>
                    </a:p>
                    <a:p>
                      <a:pPr marL="0" lvl="0" indent="0" eaLnBrk="1" hangingPunct="1">
                        <a:spcBef>
                          <a:spcPct val="0"/>
                        </a:spcBef>
                        <a:buNone/>
                      </a:pPr>
                      <a:r>
                        <a:rPr lang="en-US" altLang="x-none" sz="2800">
                          <a:latin typeface="Times New Roman" panose="02020603050405020304" pitchFamily="18" charset="0"/>
                          <a:ea typeface="黑体" panose="02010609060101010101" pitchFamily="49" charset="-122"/>
                        </a:rPr>
                        <a:t>go to parties, …</a:t>
                      </a:r>
                    </a:p>
                  </a:txBody>
                  <a:tcPr marL="90000" marR="90000" marT="46800" marB="46800" anchor="ct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solidFill>
                      <a:schemeClr val="accent1">
                        <a:lumMod val="20000"/>
                        <a:lumOff val="80000"/>
                        <a:alpha val="50000"/>
                      </a:schemeClr>
                    </a:solidFill>
                  </a:tcPr>
                </a:tc>
                <a:extLst>
                  <a:ext uri="{0D108BD9-81ED-4DB2-BD59-A6C34878D82A}">
                    <a16:rowId xmlns:a16="http://schemas.microsoft.com/office/drawing/2014/main" val="10001"/>
                  </a:ext>
                </a:extLst>
              </a:tr>
            </a:tbl>
          </a:graphicData>
        </a:graphic>
      </p:graphicFrame>
      <p:sp>
        <p:nvSpPr>
          <p:cNvPr id="19471" name="Rectangle 3"/>
          <p:cNvSpPr/>
          <p:nvPr/>
        </p:nvSpPr>
        <p:spPr>
          <a:xfrm>
            <a:off x="2264410" y="3790950"/>
            <a:ext cx="5184775" cy="521970"/>
          </a:xfrm>
          <a:prstGeom prst="rect">
            <a:avLst/>
          </a:prstGeom>
          <a:noFill/>
          <a:ln w="9525">
            <a:noFill/>
          </a:ln>
        </p:spPr>
        <p:txBody>
          <a:bodyPr>
            <a:spAutoFit/>
          </a:bodyPr>
          <a:lstStyle/>
          <a:p>
            <a:pPr eaLnBrk="0" hangingPunct="0"/>
            <a:r>
              <a:rPr lang="en-US" altLang="zh-CN" sz="2800">
                <a:solidFill>
                  <a:srgbClr val="FE0802"/>
                </a:solidFill>
                <a:latin typeface="Times New Roman" panose="02020603050405020304" pitchFamily="18" charset="0"/>
                <a:ea typeface="黑体" panose="02010609060101010101" pitchFamily="49" charset="-122"/>
              </a:rPr>
              <a:t>Spring Festival </a:t>
            </a:r>
            <a:r>
              <a:rPr lang="zh-CN" altLang="en-US" sz="2800" dirty="0">
                <a:solidFill>
                  <a:srgbClr val="FE0802"/>
                </a:solidFill>
                <a:latin typeface="Times New Roman" panose="02020603050405020304" pitchFamily="18" charset="0"/>
                <a:ea typeface="黑体" panose="02010609060101010101" pitchFamily="49" charset="-122"/>
              </a:rPr>
              <a:t>春节</a:t>
            </a:r>
          </a:p>
        </p:txBody>
      </p:sp>
      <p:graphicFrame>
        <p:nvGraphicFramePr>
          <p:cNvPr id="19472" name="表格 19471"/>
          <p:cNvGraphicFramePr/>
          <p:nvPr/>
        </p:nvGraphicFramePr>
        <p:xfrm>
          <a:off x="608965" y="4312920"/>
          <a:ext cx="8064817" cy="2406877"/>
        </p:xfrm>
        <a:graphic>
          <a:graphicData uri="http://schemas.openxmlformats.org/drawingml/2006/table">
            <a:tbl>
              <a:tblPr/>
              <a:tblGrid>
                <a:gridCol w="2135505">
                  <a:extLst>
                    <a:ext uri="{9D8B030D-6E8A-4147-A177-3AD203B41FA5}">
                      <a16:colId xmlns:a16="http://schemas.microsoft.com/office/drawing/2014/main" val="20000"/>
                    </a:ext>
                  </a:extLst>
                </a:gridCol>
                <a:gridCol w="5929312">
                  <a:extLst>
                    <a:ext uri="{9D8B030D-6E8A-4147-A177-3AD203B41FA5}">
                      <a16:colId xmlns:a16="http://schemas.microsoft.com/office/drawing/2014/main" val="20001"/>
                    </a:ext>
                  </a:extLst>
                </a:gridCol>
              </a:tblGrid>
              <a:tr h="606425">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b="1">
                          <a:solidFill>
                            <a:srgbClr val="FE0802"/>
                          </a:solidFill>
                          <a:latin typeface="Times New Roman" panose="02020603050405020304" pitchFamily="18" charset="0"/>
                          <a:ea typeface="黑体" panose="02010609060101010101" pitchFamily="49" charset="-122"/>
                        </a:rPr>
                        <a:t>When</a:t>
                      </a:r>
                    </a:p>
                  </a:txBody>
                  <a:tcPr marL="90000" marR="90000" marT="46786" marB="46786" anchor="ct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solidFill>
                      <a:schemeClr val="accent1">
                        <a:lumMod val="20000"/>
                        <a:lumOff val="80000"/>
                        <a:alpha val="50000"/>
                      </a:schemeClr>
                    </a:solid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a:latin typeface="Times New Roman" panose="02020603050405020304" pitchFamily="18" charset="0"/>
                          <a:ea typeface="黑体" panose="02010609060101010101" pitchFamily="49" charset="-122"/>
                        </a:rPr>
                        <a:t>in January or February</a:t>
                      </a:r>
                    </a:p>
                  </a:txBody>
                  <a:tcPr marL="90000" marR="90000" marT="46786" marB="46786" anchor="ct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solidFill>
                      <a:schemeClr val="accent1">
                        <a:lumMod val="20000"/>
                        <a:lumOff val="80000"/>
                        <a:alpha val="50000"/>
                      </a:schemeClr>
                    </a:solidFill>
                  </a:tcPr>
                </a:tc>
                <a:extLst>
                  <a:ext uri="{0D108BD9-81ED-4DB2-BD59-A6C34878D82A}">
                    <a16:rowId xmlns:a16="http://schemas.microsoft.com/office/drawing/2014/main" val="10000"/>
                  </a:ext>
                </a:extLst>
              </a:tr>
              <a:tr h="1555750">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b="1">
                          <a:solidFill>
                            <a:srgbClr val="FE0802"/>
                          </a:solidFill>
                          <a:latin typeface="Times New Roman" panose="02020603050405020304" pitchFamily="18" charset="0"/>
                          <a:ea typeface="黑体" panose="02010609060101010101" pitchFamily="49" charset="-122"/>
                        </a:rPr>
                        <a:t>What to do</a:t>
                      </a:r>
                    </a:p>
                  </a:txBody>
                  <a:tcPr marL="90000" marR="90000" marT="46786" marB="46786" anchor="ct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solidFill>
                      <a:schemeClr val="accent1">
                        <a:lumMod val="20000"/>
                        <a:lumOff val="80000"/>
                        <a:alpha val="50000"/>
                      </a:schemeClr>
                    </a:solid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a:latin typeface="Times New Roman" panose="02020603050405020304" pitchFamily="18" charset="0"/>
                          <a:ea typeface="黑体" panose="02010609060101010101" pitchFamily="49" charset="-122"/>
                        </a:rPr>
                        <a:t>eat a lot of delicious food,</a:t>
                      </a:r>
                    </a:p>
                    <a:p>
                      <a:pPr marL="0" lvl="0" indent="0" eaLnBrk="1" hangingPunct="1">
                        <a:spcBef>
                          <a:spcPct val="0"/>
                        </a:spcBef>
                        <a:buNone/>
                      </a:pPr>
                      <a:r>
                        <a:rPr lang="en-US" altLang="x-none" sz="2800">
                          <a:latin typeface="Times New Roman" panose="02020603050405020304" pitchFamily="18" charset="0"/>
                          <a:ea typeface="黑体" panose="02010609060101010101" pitchFamily="49" charset="-122"/>
                        </a:rPr>
                        <a:t>visit relatives and friends,</a:t>
                      </a:r>
                    </a:p>
                    <a:p>
                      <a:pPr marL="0" lvl="0" indent="0" eaLnBrk="1" hangingPunct="1">
                        <a:spcBef>
                          <a:spcPct val="0"/>
                        </a:spcBef>
                        <a:buNone/>
                      </a:pPr>
                      <a:r>
                        <a:rPr lang="en-US" altLang="x-none" sz="2800">
                          <a:latin typeface="Times New Roman" panose="02020603050405020304" pitchFamily="18" charset="0"/>
                          <a:ea typeface="黑体" panose="02010609060101010101" pitchFamily="49" charset="-122"/>
                        </a:rPr>
                        <a:t>play with fireworks, </a:t>
                      </a:r>
                    </a:p>
                    <a:p>
                      <a:pPr marL="0" lvl="0" indent="0" eaLnBrk="1" hangingPunct="1">
                        <a:spcBef>
                          <a:spcPct val="0"/>
                        </a:spcBef>
                        <a:buNone/>
                      </a:pPr>
                      <a:r>
                        <a:rPr lang="en-US" altLang="x-none" sz="2800">
                          <a:latin typeface="Times New Roman" panose="02020603050405020304" pitchFamily="18" charset="0"/>
                          <a:ea typeface="黑体" panose="02010609060101010101" pitchFamily="49" charset="-122"/>
                        </a:rPr>
                        <a:t>get some red packets, …</a:t>
                      </a:r>
                    </a:p>
                  </a:txBody>
                  <a:tcPr marL="90000" marR="90000" marT="46786" marB="46786" anchor="ct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solidFill>
                      <a:schemeClr val="accent1">
                        <a:lumMod val="20000"/>
                        <a:lumOff val="80000"/>
                        <a:alpha val="50000"/>
                      </a:schemeClr>
                    </a:solidFill>
                  </a:tcPr>
                </a:tc>
                <a:extLst>
                  <a:ext uri="{0D108BD9-81ED-4DB2-BD59-A6C34878D82A}">
                    <a16:rowId xmlns:a16="http://schemas.microsoft.com/office/drawing/2014/main" val="10001"/>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46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471">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4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p:nvPr/>
        </p:nvSpPr>
        <p:spPr>
          <a:xfrm>
            <a:off x="2206625" y="476568"/>
            <a:ext cx="5543550" cy="521970"/>
          </a:xfrm>
          <a:prstGeom prst="rect">
            <a:avLst/>
          </a:prstGeom>
          <a:noFill/>
          <a:ln w="9525">
            <a:noFill/>
          </a:ln>
        </p:spPr>
        <p:txBody>
          <a:bodyPr>
            <a:spAutoFit/>
          </a:bodyPr>
          <a:lstStyle/>
          <a:p>
            <a:pPr eaLnBrk="0" hangingPunct="0"/>
            <a:r>
              <a:rPr lang="en-US" altLang="zh-CN" sz="2800">
                <a:solidFill>
                  <a:srgbClr val="FE0802"/>
                </a:solidFill>
                <a:latin typeface="Times New Roman" panose="02020603050405020304" pitchFamily="18" charset="0"/>
                <a:ea typeface="黑体" panose="02010609060101010101" pitchFamily="49" charset="-122"/>
              </a:rPr>
              <a:t>Valentine’s</a:t>
            </a:r>
            <a:r>
              <a:rPr lang="en-US" altLang="zh-CN" sz="2800">
                <a:solidFill>
                  <a:srgbClr val="6600CC"/>
                </a:solidFill>
                <a:latin typeface="Times New Roman" panose="02020603050405020304" pitchFamily="18" charset="0"/>
              </a:rPr>
              <a:t> </a:t>
            </a:r>
            <a:r>
              <a:rPr lang="en-US" altLang="zh-CN" sz="2800">
                <a:solidFill>
                  <a:srgbClr val="FE0802"/>
                </a:solidFill>
                <a:latin typeface="Times New Roman" panose="02020603050405020304" pitchFamily="18" charset="0"/>
                <a:ea typeface="黑体" panose="02010609060101010101" pitchFamily="49" charset="-122"/>
              </a:rPr>
              <a:t>Day </a:t>
            </a:r>
            <a:r>
              <a:rPr lang="zh-CN" altLang="en-US" sz="2800" dirty="0">
                <a:solidFill>
                  <a:srgbClr val="FE0802"/>
                </a:solidFill>
                <a:latin typeface="Times New Roman" panose="02020603050405020304" pitchFamily="18" charset="0"/>
                <a:ea typeface="黑体" panose="02010609060101010101" pitchFamily="49" charset="-122"/>
              </a:rPr>
              <a:t>情人节</a:t>
            </a:r>
          </a:p>
        </p:txBody>
      </p:sp>
      <p:graphicFrame>
        <p:nvGraphicFramePr>
          <p:cNvPr id="20483" name="表格 20482"/>
          <p:cNvGraphicFramePr/>
          <p:nvPr/>
        </p:nvGraphicFramePr>
        <p:xfrm>
          <a:off x="469900" y="1055688"/>
          <a:ext cx="8431213" cy="2340577"/>
        </p:xfrm>
        <a:graphic>
          <a:graphicData uri="http://schemas.openxmlformats.org/drawingml/2006/table">
            <a:tbl>
              <a:tblPr/>
              <a:tblGrid>
                <a:gridCol w="2238375">
                  <a:extLst>
                    <a:ext uri="{9D8B030D-6E8A-4147-A177-3AD203B41FA5}">
                      <a16:colId xmlns:a16="http://schemas.microsoft.com/office/drawing/2014/main" val="20000"/>
                    </a:ext>
                  </a:extLst>
                </a:gridCol>
                <a:gridCol w="6192838">
                  <a:extLst>
                    <a:ext uri="{9D8B030D-6E8A-4147-A177-3AD203B41FA5}">
                      <a16:colId xmlns:a16="http://schemas.microsoft.com/office/drawing/2014/main" val="20001"/>
                    </a:ext>
                  </a:extLst>
                </a:gridCol>
              </a:tblGrid>
              <a:tr h="638175">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b="1">
                          <a:solidFill>
                            <a:srgbClr val="FE0802"/>
                          </a:solidFill>
                          <a:latin typeface="Times New Roman" panose="02020603050405020304" pitchFamily="18" charset="0"/>
                          <a:ea typeface="黑体" panose="02010609060101010101" pitchFamily="49" charset="-122"/>
                        </a:rPr>
                        <a:t>When</a:t>
                      </a:r>
                    </a:p>
                  </a:txBody>
                  <a:tcPr marL="90000" marR="90000" marT="46783" marB="46783"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lumMod val="20000"/>
                        <a:lumOff val="80000"/>
                        <a:alpha val="50000"/>
                      </a:schemeClr>
                    </a:solid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a:latin typeface="Times New Roman" panose="02020603050405020304" pitchFamily="18" charset="0"/>
                          <a:ea typeface="黑体" panose="02010609060101010101" pitchFamily="49" charset="-122"/>
                        </a:rPr>
                        <a:t>on the 14</a:t>
                      </a:r>
                      <a:r>
                        <a:rPr lang="en-US" altLang="x-none" sz="2800" baseline="30000">
                          <a:latin typeface="Times New Roman" panose="02020603050405020304" pitchFamily="18" charset="0"/>
                          <a:ea typeface="黑体" panose="02010609060101010101" pitchFamily="49" charset="-122"/>
                        </a:rPr>
                        <a:t>th</a:t>
                      </a:r>
                      <a:r>
                        <a:rPr lang="en-US" altLang="x-none" sz="2800">
                          <a:latin typeface="Times New Roman" panose="02020603050405020304" pitchFamily="18" charset="0"/>
                          <a:ea typeface="黑体" panose="02010609060101010101" pitchFamily="49" charset="-122"/>
                        </a:rPr>
                        <a:t> of February</a:t>
                      </a:r>
                    </a:p>
                  </a:txBody>
                  <a:tcPr marL="90000" marR="90000" marT="46783" marB="46783"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lumMod val="20000"/>
                        <a:lumOff val="80000"/>
                        <a:alpha val="50000"/>
                      </a:schemeClr>
                    </a:solidFill>
                  </a:tcPr>
                </a:tc>
                <a:extLst>
                  <a:ext uri="{0D108BD9-81ED-4DB2-BD59-A6C34878D82A}">
                    <a16:rowId xmlns:a16="http://schemas.microsoft.com/office/drawing/2014/main" val="10000"/>
                  </a:ext>
                </a:extLst>
              </a:tr>
              <a:tr h="1520825">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b="1">
                          <a:solidFill>
                            <a:srgbClr val="FE0802"/>
                          </a:solidFill>
                          <a:latin typeface="Times New Roman" panose="02020603050405020304" pitchFamily="18" charset="0"/>
                          <a:ea typeface="黑体" panose="02010609060101010101" pitchFamily="49" charset="-122"/>
                        </a:rPr>
                        <a:t>What to do</a:t>
                      </a:r>
                    </a:p>
                  </a:txBody>
                  <a:tcPr marL="90000" marR="90000" marT="46783" marB="46783"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accent1">
                        <a:lumMod val="20000"/>
                        <a:lumOff val="80000"/>
                        <a:alpha val="50000"/>
                      </a:schemeClr>
                    </a:solid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lnSpc>
                          <a:spcPct val="130000"/>
                        </a:lnSpc>
                        <a:spcBef>
                          <a:spcPct val="0"/>
                        </a:spcBef>
                        <a:buNone/>
                      </a:pPr>
                      <a:r>
                        <a:rPr lang="en-US" altLang="x-none" sz="2800">
                          <a:latin typeface="Times New Roman" panose="02020603050405020304" pitchFamily="18" charset="0"/>
                          <a:ea typeface="黑体" panose="02010609060101010101" pitchFamily="49" charset="-122"/>
                        </a:rPr>
                        <a:t>Lovers give the candy, </a:t>
                      </a:r>
                    </a:p>
                    <a:p>
                      <a:pPr marL="0" lvl="0" indent="0" eaLnBrk="1" hangingPunct="1">
                        <a:lnSpc>
                          <a:spcPct val="130000"/>
                        </a:lnSpc>
                        <a:spcBef>
                          <a:spcPct val="0"/>
                        </a:spcBef>
                        <a:buNone/>
                      </a:pPr>
                      <a:r>
                        <a:rPr lang="en-US" altLang="x-none" sz="2800">
                          <a:latin typeface="Times New Roman" panose="02020603050405020304" pitchFamily="18" charset="0"/>
                          <a:ea typeface="黑体" panose="02010609060101010101" pitchFamily="49" charset="-122"/>
                        </a:rPr>
                        <a:t>the flowers </a:t>
                      </a:r>
                    </a:p>
                    <a:p>
                      <a:pPr marL="0" lvl="0" indent="0" eaLnBrk="1" hangingPunct="1">
                        <a:lnSpc>
                          <a:spcPct val="130000"/>
                        </a:lnSpc>
                        <a:spcBef>
                          <a:spcPct val="0"/>
                        </a:spcBef>
                        <a:buNone/>
                      </a:pPr>
                      <a:r>
                        <a:rPr lang="en-US" altLang="x-none" sz="2800">
                          <a:latin typeface="Times New Roman" panose="02020603050405020304" pitchFamily="18" charset="0"/>
                          <a:ea typeface="黑体" panose="02010609060101010101" pitchFamily="49" charset="-122"/>
                        </a:rPr>
                        <a:t>or other gifts to each other, …</a:t>
                      </a:r>
                    </a:p>
                  </a:txBody>
                  <a:tcPr marL="90000" marR="90000" marT="46783" marB="46783"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accent1">
                        <a:lumMod val="20000"/>
                        <a:lumOff val="80000"/>
                        <a:alpha val="50000"/>
                      </a:schemeClr>
                    </a:solidFill>
                  </a:tcPr>
                </a:tc>
                <a:extLst>
                  <a:ext uri="{0D108BD9-81ED-4DB2-BD59-A6C34878D82A}">
                    <a16:rowId xmlns:a16="http://schemas.microsoft.com/office/drawing/2014/main" val="10001"/>
                  </a:ext>
                </a:extLst>
              </a:tr>
            </a:tbl>
          </a:graphicData>
        </a:graphic>
      </p:graphicFrame>
      <p:sp>
        <p:nvSpPr>
          <p:cNvPr id="20494" name="Rectangle 3"/>
          <p:cNvSpPr/>
          <p:nvPr/>
        </p:nvSpPr>
        <p:spPr>
          <a:xfrm>
            <a:off x="2043748" y="3625215"/>
            <a:ext cx="6192837" cy="521970"/>
          </a:xfrm>
          <a:prstGeom prst="rect">
            <a:avLst/>
          </a:prstGeom>
          <a:noFill/>
          <a:ln w="9525">
            <a:noFill/>
          </a:ln>
        </p:spPr>
        <p:txBody>
          <a:bodyPr>
            <a:spAutoFit/>
          </a:bodyPr>
          <a:lstStyle/>
          <a:p>
            <a:pPr eaLnBrk="0" hangingPunct="0"/>
            <a:r>
              <a:rPr lang="en-US" altLang="zh-CN" sz="2800">
                <a:solidFill>
                  <a:srgbClr val="FE0802"/>
                </a:solidFill>
                <a:latin typeface="Times New Roman" panose="02020603050405020304" pitchFamily="18" charset="0"/>
                <a:ea typeface="黑体" panose="02010609060101010101" pitchFamily="49" charset="-122"/>
                <a:sym typeface="Arial" panose="020B0604020202020204" pitchFamily="34" charset="0"/>
              </a:rPr>
              <a:t>Lantern Festival </a:t>
            </a:r>
            <a:r>
              <a:rPr lang="zh-CN" altLang="en-US" sz="2800" dirty="0">
                <a:solidFill>
                  <a:srgbClr val="FE0802"/>
                </a:solidFill>
                <a:latin typeface="Times New Roman" panose="02020603050405020304" pitchFamily="18" charset="0"/>
                <a:ea typeface="黑体" panose="02010609060101010101" pitchFamily="49" charset="-122"/>
                <a:sym typeface="Arial" panose="020B0604020202020204" pitchFamily="34" charset="0"/>
              </a:rPr>
              <a:t>元宵节</a:t>
            </a:r>
          </a:p>
        </p:txBody>
      </p:sp>
      <p:graphicFrame>
        <p:nvGraphicFramePr>
          <p:cNvPr id="20495" name="表格 20494"/>
          <p:cNvGraphicFramePr/>
          <p:nvPr/>
        </p:nvGraphicFramePr>
        <p:xfrm>
          <a:off x="611188" y="4221163"/>
          <a:ext cx="8064500" cy="1943100"/>
        </p:xfrm>
        <a:graphic>
          <a:graphicData uri="http://schemas.openxmlformats.org/drawingml/2006/table">
            <a:tbl>
              <a:tblPr/>
              <a:tblGrid>
                <a:gridCol w="2141538">
                  <a:extLst>
                    <a:ext uri="{9D8B030D-6E8A-4147-A177-3AD203B41FA5}">
                      <a16:colId xmlns:a16="http://schemas.microsoft.com/office/drawing/2014/main" val="20000"/>
                    </a:ext>
                  </a:extLst>
                </a:gridCol>
                <a:gridCol w="5922962">
                  <a:extLst>
                    <a:ext uri="{9D8B030D-6E8A-4147-A177-3AD203B41FA5}">
                      <a16:colId xmlns:a16="http://schemas.microsoft.com/office/drawing/2014/main" val="20001"/>
                    </a:ext>
                  </a:extLst>
                </a:gridCol>
              </a:tblGrid>
              <a:tr h="638175">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b="1">
                          <a:solidFill>
                            <a:srgbClr val="FE0802"/>
                          </a:solidFill>
                          <a:latin typeface="Times New Roman" panose="02020603050405020304" pitchFamily="18" charset="0"/>
                          <a:ea typeface="黑体" panose="02010609060101010101" pitchFamily="49" charset="-122"/>
                        </a:rPr>
                        <a:t>When</a:t>
                      </a:r>
                    </a:p>
                  </a:txBody>
                  <a:tcPr marL="90000" marR="90000" marT="46800" marB="46800" anchor="ct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solidFill>
                      <a:schemeClr val="accent1">
                        <a:lumMod val="20000"/>
                        <a:lumOff val="80000"/>
                        <a:alpha val="50000"/>
                      </a:schemeClr>
                    </a:solid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a:latin typeface="Times New Roman" panose="02020603050405020304" pitchFamily="18" charset="0"/>
                          <a:ea typeface="黑体" panose="02010609060101010101" pitchFamily="49" charset="-122"/>
                        </a:rPr>
                        <a:t>on the 15</a:t>
                      </a:r>
                      <a:r>
                        <a:rPr lang="en-US" altLang="x-none" sz="2800" baseline="30000">
                          <a:latin typeface="Times New Roman" panose="02020603050405020304" pitchFamily="18" charset="0"/>
                          <a:ea typeface="黑体" panose="02010609060101010101" pitchFamily="49" charset="-122"/>
                        </a:rPr>
                        <a:t>th</a:t>
                      </a:r>
                      <a:r>
                        <a:rPr lang="en-US" altLang="x-none" sz="2800">
                          <a:latin typeface="Times New Roman" panose="02020603050405020304" pitchFamily="18" charset="0"/>
                          <a:ea typeface="黑体" panose="02010609060101010101" pitchFamily="49" charset="-122"/>
                        </a:rPr>
                        <a:t> of the first lunar month </a:t>
                      </a:r>
                    </a:p>
                  </a:txBody>
                  <a:tcPr marL="90000" marR="90000" marT="46800" marB="46800" anchor="ct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solidFill>
                      <a:schemeClr val="accent1">
                        <a:lumMod val="20000"/>
                        <a:lumOff val="80000"/>
                        <a:alpha val="50000"/>
                      </a:schemeClr>
                    </a:solidFill>
                  </a:tcPr>
                </a:tc>
                <a:extLst>
                  <a:ext uri="{0D108BD9-81ED-4DB2-BD59-A6C34878D82A}">
                    <a16:rowId xmlns:a16="http://schemas.microsoft.com/office/drawing/2014/main" val="10000"/>
                  </a:ext>
                </a:extLst>
              </a:tr>
              <a:tr h="1304925">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b="1">
                          <a:solidFill>
                            <a:srgbClr val="FE0802"/>
                          </a:solidFill>
                          <a:latin typeface="Times New Roman" panose="02020603050405020304" pitchFamily="18" charset="0"/>
                          <a:ea typeface="黑体" panose="02010609060101010101" pitchFamily="49" charset="-122"/>
                        </a:rPr>
                        <a:t>What to do</a:t>
                      </a:r>
                    </a:p>
                  </a:txBody>
                  <a:tcPr marL="90000" marR="90000" marT="46800" marB="46800" anchor="ct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solidFill>
                      <a:schemeClr val="accent1">
                        <a:lumMod val="20000"/>
                        <a:lumOff val="80000"/>
                        <a:alpha val="50000"/>
                      </a:schemeClr>
                    </a:solid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800">
                          <a:latin typeface="Times New Roman" panose="02020603050405020304" pitchFamily="18" charset="0"/>
                          <a:ea typeface="黑体" panose="02010609060101010101" pitchFamily="49" charset="-122"/>
                        </a:rPr>
                        <a:t>play with lanterns,</a:t>
                      </a:r>
                    </a:p>
                    <a:p>
                      <a:pPr marL="0" lvl="0" indent="0" eaLnBrk="1" hangingPunct="1">
                        <a:spcBef>
                          <a:spcPct val="0"/>
                        </a:spcBef>
                        <a:buNone/>
                      </a:pPr>
                      <a:r>
                        <a:rPr lang="en-US" altLang="x-none" sz="2800">
                          <a:latin typeface="Times New Roman" panose="02020603050405020304" pitchFamily="18" charset="0"/>
                          <a:ea typeface="黑体" panose="02010609060101010101" pitchFamily="49" charset="-122"/>
                        </a:rPr>
                        <a:t>eat rice balls,</a:t>
                      </a:r>
                      <a:r>
                        <a:rPr lang="zh-CN" altLang="en-US" sz="2800" dirty="0">
                          <a:latin typeface="Times New Roman" panose="02020603050405020304" pitchFamily="18" charset="0"/>
                          <a:ea typeface="黑体" panose="02010609060101010101" pitchFamily="49" charset="-122"/>
                        </a:rPr>
                        <a:t> </a:t>
                      </a:r>
                      <a:r>
                        <a:rPr lang="en-US" altLang="x-none" sz="2800">
                          <a:latin typeface="Times New Roman" panose="02020603050405020304" pitchFamily="18" charset="0"/>
                          <a:ea typeface="黑体" panose="02010609060101010101" pitchFamily="49" charset="-122"/>
                        </a:rPr>
                        <a:t>…</a:t>
                      </a:r>
                    </a:p>
                  </a:txBody>
                  <a:tcPr marL="90000" marR="90000" marT="46800" marB="46800" anchor="ct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solidFill>
                      <a:schemeClr val="accent1">
                        <a:lumMod val="20000"/>
                        <a:lumOff val="80000"/>
                        <a:alpha val="50000"/>
                      </a:schemeClr>
                    </a:solidFill>
                  </a:tcPr>
                </a:tc>
                <a:extLst>
                  <a:ext uri="{0D108BD9-81ED-4DB2-BD59-A6C34878D82A}">
                    <a16:rowId xmlns:a16="http://schemas.microsoft.com/office/drawing/2014/main" val="10001"/>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48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48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49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4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txBox="1"/>
          <p:nvPr/>
        </p:nvSpPr>
        <p:spPr>
          <a:xfrm>
            <a:off x="2411413" y="188913"/>
            <a:ext cx="4168775" cy="571500"/>
          </a:xfrm>
          <a:prstGeom prst="rect">
            <a:avLst/>
          </a:prstGeom>
          <a:noFill/>
          <a:ln w="9525">
            <a:noFill/>
            <a:miter/>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sz="3200" b="1" i="0" u="none" strike="noStrike" kern="1200" cap="none" spc="0" normalizeH="0" baseline="0" noProof="1">
                <a:ln>
                  <a:noFill/>
                </a:ln>
                <a:solidFill>
                  <a:schemeClr val="hlink"/>
                </a:solidFill>
                <a:effectLst>
                  <a:outerShdw blurRad="38100" dist="38100" dir="2700000" algn="tl">
                    <a:srgbClr val="C0C0C0"/>
                  </a:outerShdw>
                </a:effectLst>
                <a:uLnTx/>
                <a:uFillTx/>
                <a:latin typeface="Times New Roman" panose="02020603050405020304" pitchFamily="18" charset="0"/>
                <a:ea typeface="华文中宋" pitchFamily="2" charset="-122"/>
                <a:cs typeface="宋体" panose="02010600030101010101" pitchFamily="2" charset="-122"/>
              </a:rPr>
              <a:t>B  Speak up</a:t>
            </a:r>
          </a:p>
        </p:txBody>
      </p:sp>
      <p:sp>
        <p:nvSpPr>
          <p:cNvPr id="23555" name="Text Box 5"/>
          <p:cNvSpPr txBox="1"/>
          <p:nvPr/>
        </p:nvSpPr>
        <p:spPr>
          <a:xfrm>
            <a:off x="539750" y="622300"/>
            <a:ext cx="8210550" cy="863600"/>
          </a:xfrm>
          <a:prstGeom prst="rect">
            <a:avLst/>
          </a:prstGeom>
          <a:noFill/>
          <a:ln w="9525">
            <a:noFill/>
          </a:ln>
        </p:spPr>
        <p:txBody>
          <a:bodyPr/>
          <a:lstStyle/>
          <a:p>
            <a:pPr>
              <a:lnSpc>
                <a:spcPct val="90000"/>
              </a:lnSpc>
              <a:spcBef>
                <a:spcPts val="1000"/>
              </a:spcBef>
            </a:pPr>
            <a:r>
              <a:rPr lang="en-US" altLang="zh-CN" sz="1800" i="1">
                <a:solidFill>
                  <a:srgbClr val="0033CC"/>
                </a:solidFill>
                <a:latin typeface="Times New Roman" panose="02020603050405020304" pitchFamily="18" charset="0"/>
              </a:rPr>
              <a:t>Your American friend wants to take part in a summer camp in China. You find this poster and tell him/her about it. In pairs, ask and answer questions about the summer camp. Use the poster and the questions below to help you.</a:t>
            </a:r>
          </a:p>
        </p:txBody>
      </p:sp>
      <p:pic>
        <p:nvPicPr>
          <p:cNvPr id="23556" name="图片 21507" descr="QQ截图20141128161215"/>
          <p:cNvPicPr>
            <a:picLocks noChangeAspect="1"/>
          </p:cNvPicPr>
          <p:nvPr/>
        </p:nvPicPr>
        <p:blipFill>
          <a:blip r:embed="rId2"/>
          <a:stretch>
            <a:fillRect/>
          </a:stretch>
        </p:blipFill>
        <p:spPr>
          <a:xfrm>
            <a:off x="1262063" y="1447800"/>
            <a:ext cx="6586537" cy="5289550"/>
          </a:xfrm>
          <a:prstGeom prst="rect">
            <a:avLst/>
          </a:prstGeom>
          <a:noFill/>
          <a:ln w="9525">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7"/>
          <p:cNvSpPr txBox="1"/>
          <p:nvPr/>
        </p:nvSpPr>
        <p:spPr>
          <a:xfrm>
            <a:off x="828675" y="4292600"/>
            <a:ext cx="7848600" cy="1568450"/>
          </a:xfrm>
          <a:prstGeom prst="rect">
            <a:avLst/>
          </a:prstGeom>
          <a:noFill/>
          <a:ln w="9525">
            <a:noFill/>
          </a:ln>
        </p:spPr>
        <p:txBody>
          <a:bodyPr>
            <a:spAutoFit/>
          </a:bodyPr>
          <a:lstStyle/>
          <a:p>
            <a:r>
              <a:rPr lang="en-US" altLang="zh-CN" sz="3200" b="1">
                <a:latin typeface="Times New Roman" panose="02020603050405020304" pitchFamily="18" charset="0"/>
              </a:rPr>
              <a:t>S1: </a:t>
            </a:r>
            <a:r>
              <a:rPr lang="en-US" altLang="zh-CN" sz="3200">
                <a:latin typeface="Times New Roman" panose="02020603050405020304" pitchFamily="18" charset="0"/>
              </a:rPr>
              <a:t>When will the summer camp start?</a:t>
            </a:r>
          </a:p>
          <a:p>
            <a:r>
              <a:rPr lang="en-US" altLang="zh-CN" sz="3200" b="1">
                <a:latin typeface="Times New Roman" panose="02020603050405020304" pitchFamily="18" charset="0"/>
              </a:rPr>
              <a:t>S2: </a:t>
            </a:r>
            <a:r>
              <a:rPr lang="en-US" altLang="zh-CN" sz="3200">
                <a:latin typeface="Times New Roman" panose="02020603050405020304" pitchFamily="18" charset="0"/>
              </a:rPr>
              <a:t>It’ll start on the 10</a:t>
            </a:r>
            <a:r>
              <a:rPr lang="en-US" altLang="zh-CN" sz="3200" baseline="30000">
                <a:latin typeface="Times New Roman" panose="02020603050405020304" pitchFamily="18" charset="0"/>
              </a:rPr>
              <a:t>th</a:t>
            </a:r>
            <a:r>
              <a:rPr lang="en-US" altLang="zh-CN" sz="3200">
                <a:latin typeface="Times New Roman" panose="02020603050405020304" pitchFamily="18" charset="0"/>
              </a:rPr>
              <a:t> of July.</a:t>
            </a:r>
          </a:p>
          <a:p>
            <a:r>
              <a:rPr lang="en-US" altLang="zh-CN" sz="3200" b="1">
                <a:latin typeface="Times New Roman" panose="02020603050405020304" pitchFamily="18" charset="0"/>
              </a:rPr>
              <a:t>…</a:t>
            </a:r>
            <a:endParaRPr lang="en-US" altLang="zh-CN">
              <a:latin typeface="Times New Roman" panose="02020603050405020304" pitchFamily="18" charset="0"/>
            </a:endParaRPr>
          </a:p>
        </p:txBody>
      </p:sp>
      <p:pic>
        <p:nvPicPr>
          <p:cNvPr id="24579" name="图片 22530" descr="QQ截图20141128161317"/>
          <p:cNvPicPr>
            <a:picLocks noChangeAspect="1"/>
          </p:cNvPicPr>
          <p:nvPr/>
        </p:nvPicPr>
        <p:blipFill>
          <a:blip r:embed="rId2"/>
          <a:stretch>
            <a:fillRect/>
          </a:stretch>
        </p:blipFill>
        <p:spPr>
          <a:xfrm>
            <a:off x="323850" y="836613"/>
            <a:ext cx="8531225" cy="2808287"/>
          </a:xfrm>
          <a:prstGeom prst="rect">
            <a:avLst/>
          </a:prstGeom>
          <a:noFill/>
          <a:ln w="9525">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文本占位符 23553"/>
          <p:cNvSpPr>
            <a:spLocks noGrp="1"/>
          </p:cNvSpPr>
          <p:nvPr>
            <p:ph type="body"/>
          </p:nvPr>
        </p:nvSpPr>
        <p:spPr>
          <a:xfrm>
            <a:off x="395288" y="549275"/>
            <a:ext cx="8229600" cy="5916930"/>
          </a:xfrm>
        </p:spPr>
        <p:txBody>
          <a:bodyPr vert="horz" wrap="square" lIns="91440" tIns="45720" rIns="91440" bIns="45720" anchor="t"/>
          <a:lstStyle/>
          <a:p>
            <a:pPr>
              <a:lnSpc>
                <a:spcPct val="80000"/>
              </a:lnSpc>
              <a:buNone/>
            </a:pPr>
            <a:r>
              <a:rPr lang="en-US" altLang="zh-CN" sz="2400" b="1">
                <a:latin typeface="Times New Roman" panose="02020603050405020304" pitchFamily="18" charset="0"/>
              </a:rPr>
              <a:t>S1: </a:t>
            </a:r>
            <a:r>
              <a:rPr lang="en-US" altLang="zh-CN" sz="2400">
                <a:latin typeface="Times New Roman" panose="02020603050405020304" pitchFamily="18" charset="0"/>
              </a:rPr>
              <a:t>When will the summer camp start?</a:t>
            </a:r>
          </a:p>
          <a:p>
            <a:pPr>
              <a:lnSpc>
                <a:spcPct val="80000"/>
              </a:lnSpc>
              <a:buNone/>
            </a:pPr>
            <a:r>
              <a:rPr lang="en-US" altLang="zh-CN" sz="2400" b="1">
                <a:latin typeface="Times New Roman" panose="02020603050405020304" pitchFamily="18" charset="0"/>
              </a:rPr>
              <a:t>S2: </a:t>
            </a:r>
            <a:r>
              <a:rPr lang="en-US" altLang="zh-CN" sz="2400">
                <a:latin typeface="Times New Roman" panose="02020603050405020304" pitchFamily="18" charset="0"/>
              </a:rPr>
              <a:t>It’ll start on the l0th of July.</a:t>
            </a:r>
          </a:p>
          <a:p>
            <a:pPr>
              <a:lnSpc>
                <a:spcPct val="80000"/>
              </a:lnSpc>
              <a:buNone/>
            </a:pPr>
            <a:r>
              <a:rPr lang="en-US" altLang="zh-CN" sz="2400" b="1">
                <a:latin typeface="Times New Roman" panose="02020603050405020304" pitchFamily="18" charset="0"/>
              </a:rPr>
              <a:t>S1: </a:t>
            </a:r>
            <a:r>
              <a:rPr lang="en-US" altLang="zh-CN" sz="2400">
                <a:latin typeface="Times New Roman" panose="02020603050405020304" pitchFamily="18" charset="0"/>
              </a:rPr>
              <a:t>How long will the summer camp last?</a:t>
            </a:r>
          </a:p>
          <a:p>
            <a:pPr>
              <a:lnSpc>
                <a:spcPct val="80000"/>
              </a:lnSpc>
              <a:buNone/>
            </a:pPr>
            <a:r>
              <a:rPr lang="en-US" altLang="zh-CN" sz="2400" b="1">
                <a:latin typeface="Times New Roman" panose="02020603050405020304" pitchFamily="18" charset="0"/>
              </a:rPr>
              <a:t>S2: </a:t>
            </a:r>
            <a:r>
              <a:rPr lang="en-US" altLang="zh-CN" sz="2400">
                <a:latin typeface="Times New Roman" panose="02020603050405020304" pitchFamily="18" charset="0"/>
              </a:rPr>
              <a:t>It’ll last for 28 days.</a:t>
            </a:r>
          </a:p>
          <a:p>
            <a:pPr>
              <a:lnSpc>
                <a:spcPct val="80000"/>
              </a:lnSpc>
              <a:buNone/>
            </a:pPr>
            <a:r>
              <a:rPr lang="en-US" altLang="zh-CN" sz="2400" b="1">
                <a:latin typeface="Times New Roman" panose="02020603050405020304" pitchFamily="18" charset="0"/>
              </a:rPr>
              <a:t>S1: </a:t>
            </a:r>
            <a:r>
              <a:rPr lang="en-US" altLang="zh-CN" sz="2400">
                <a:latin typeface="Times New Roman" panose="02020603050405020304" pitchFamily="18" charset="0"/>
              </a:rPr>
              <a:t>Where will I go?</a:t>
            </a:r>
          </a:p>
          <a:p>
            <a:pPr>
              <a:lnSpc>
                <a:spcPct val="80000"/>
              </a:lnSpc>
              <a:buNone/>
            </a:pPr>
            <a:r>
              <a:rPr lang="en-US" altLang="zh-CN" sz="2400" b="1">
                <a:latin typeface="Times New Roman" panose="02020603050405020304" pitchFamily="18" charset="0"/>
              </a:rPr>
              <a:t>S2: </a:t>
            </a:r>
            <a:r>
              <a:rPr lang="en-US" altLang="zh-CN" sz="2400">
                <a:latin typeface="Times New Roman" panose="02020603050405020304" pitchFamily="18" charset="0"/>
              </a:rPr>
              <a:t>You’ll go to </a:t>
            </a:r>
            <a:r>
              <a:rPr lang="en-US" altLang="zh-CN" sz="2400" err="1">
                <a:latin typeface="Times New Roman" panose="02020603050405020304" pitchFamily="18" charset="0"/>
              </a:rPr>
              <a:t>Hangzhou</a:t>
            </a:r>
            <a:r>
              <a:rPr lang="en-US" altLang="zh-CN" sz="2400">
                <a:latin typeface="Times New Roman" panose="02020603050405020304" pitchFamily="18" charset="0"/>
              </a:rPr>
              <a:t>.</a:t>
            </a:r>
          </a:p>
          <a:p>
            <a:pPr>
              <a:lnSpc>
                <a:spcPct val="80000"/>
              </a:lnSpc>
              <a:buNone/>
            </a:pPr>
            <a:r>
              <a:rPr lang="en-US" altLang="zh-CN" sz="2400" b="1">
                <a:latin typeface="Times New Roman" panose="02020603050405020304" pitchFamily="18" charset="0"/>
              </a:rPr>
              <a:t>S1: </a:t>
            </a:r>
            <a:r>
              <a:rPr lang="en-US" altLang="zh-CN" sz="2400">
                <a:latin typeface="Times New Roman" panose="02020603050405020304" pitchFamily="18" charset="0"/>
              </a:rPr>
              <a:t>What is the schedule?</a:t>
            </a:r>
          </a:p>
          <a:p>
            <a:pPr>
              <a:lnSpc>
                <a:spcPct val="80000"/>
              </a:lnSpc>
              <a:buNone/>
            </a:pPr>
            <a:r>
              <a:rPr lang="en-US" altLang="zh-CN" sz="2400" b="1">
                <a:latin typeface="Times New Roman" panose="02020603050405020304" pitchFamily="18" charset="0"/>
              </a:rPr>
              <a:t>S2: </a:t>
            </a:r>
            <a:r>
              <a:rPr lang="en-US" altLang="zh-CN" sz="2400" err="1">
                <a:latin typeface="Times New Roman" panose="02020603050405020304" pitchFamily="18" charset="0"/>
              </a:rPr>
              <a:t>Homestay</a:t>
            </a:r>
            <a:r>
              <a:rPr lang="en-US" altLang="zh-CN" sz="2400">
                <a:latin typeface="Times New Roman" panose="02020603050405020304" pitchFamily="18" charset="0"/>
              </a:rPr>
              <a:t> and study is from the l0th of July to the 31st of </a:t>
            </a:r>
          </a:p>
          <a:p>
            <a:pPr>
              <a:lnSpc>
                <a:spcPct val="80000"/>
              </a:lnSpc>
              <a:buNone/>
            </a:pPr>
            <a:r>
              <a:rPr lang="en-US" altLang="zh-CN" sz="2400">
                <a:latin typeface="Times New Roman" panose="02020603050405020304" pitchFamily="18" charset="0"/>
              </a:rPr>
              <a:t>       July. And sightseeing is from the 1st of August to the 7th of  </a:t>
            </a:r>
          </a:p>
          <a:p>
            <a:pPr>
              <a:lnSpc>
                <a:spcPct val="80000"/>
              </a:lnSpc>
              <a:buNone/>
            </a:pPr>
            <a:r>
              <a:rPr lang="en-US" altLang="zh-CN" sz="2400">
                <a:latin typeface="Times New Roman" panose="02020603050405020304" pitchFamily="18" charset="0"/>
              </a:rPr>
              <a:t>       August.</a:t>
            </a:r>
          </a:p>
          <a:p>
            <a:pPr>
              <a:lnSpc>
                <a:spcPct val="80000"/>
              </a:lnSpc>
              <a:buNone/>
            </a:pPr>
            <a:r>
              <a:rPr lang="en-US" altLang="zh-CN" sz="2400" b="1">
                <a:latin typeface="Times New Roman" panose="02020603050405020304" pitchFamily="18" charset="0"/>
              </a:rPr>
              <a:t>S1: </a:t>
            </a:r>
            <a:r>
              <a:rPr lang="en-US" altLang="zh-CN" sz="2400">
                <a:latin typeface="Times New Roman" panose="02020603050405020304" pitchFamily="18" charset="0"/>
              </a:rPr>
              <a:t>What will I study on weekdays?</a:t>
            </a:r>
          </a:p>
          <a:p>
            <a:pPr>
              <a:lnSpc>
                <a:spcPct val="80000"/>
              </a:lnSpc>
              <a:buNone/>
            </a:pPr>
            <a:r>
              <a:rPr lang="en-US" altLang="zh-CN" sz="2400" b="1">
                <a:latin typeface="Times New Roman" panose="02020603050405020304" pitchFamily="18" charset="0"/>
              </a:rPr>
              <a:t>S2: </a:t>
            </a:r>
            <a:r>
              <a:rPr lang="en-US" altLang="zh-CN" sz="2400">
                <a:latin typeface="Times New Roman" panose="02020603050405020304" pitchFamily="18" charset="0"/>
              </a:rPr>
              <a:t>You’ll study the Chinese language, Chinese art and Chinese </a:t>
            </a:r>
          </a:p>
          <a:p>
            <a:pPr>
              <a:lnSpc>
                <a:spcPct val="80000"/>
              </a:lnSpc>
              <a:buNone/>
            </a:pPr>
            <a:r>
              <a:rPr lang="en-US" altLang="zh-CN" sz="2400">
                <a:latin typeface="Times New Roman" panose="02020603050405020304" pitchFamily="18" charset="0"/>
              </a:rPr>
              <a:t>       cooking.</a:t>
            </a:r>
          </a:p>
          <a:p>
            <a:pPr>
              <a:lnSpc>
                <a:spcPct val="80000"/>
              </a:lnSpc>
              <a:buNone/>
            </a:pPr>
            <a:r>
              <a:rPr lang="en-US" altLang="zh-CN" sz="2400" b="1">
                <a:latin typeface="Times New Roman" panose="02020603050405020304" pitchFamily="18" charset="0"/>
              </a:rPr>
              <a:t>S1: </a:t>
            </a:r>
            <a:r>
              <a:rPr lang="en-US" altLang="zh-CN" sz="2400">
                <a:latin typeface="Times New Roman" panose="02020603050405020304" pitchFamily="18" charset="0"/>
              </a:rPr>
              <a:t>What will I do at the weekend?</a:t>
            </a:r>
          </a:p>
          <a:p>
            <a:pPr>
              <a:lnSpc>
                <a:spcPct val="80000"/>
              </a:lnSpc>
              <a:buNone/>
            </a:pPr>
            <a:r>
              <a:rPr lang="en-US" altLang="zh-CN" sz="2400" b="1">
                <a:latin typeface="Times New Roman" panose="02020603050405020304" pitchFamily="18" charset="0"/>
              </a:rPr>
              <a:t>S2: </a:t>
            </a:r>
            <a:r>
              <a:rPr lang="en-US" altLang="zh-CN" sz="2400">
                <a:latin typeface="Times New Roman" panose="02020603050405020304" pitchFamily="18" charset="0"/>
              </a:rPr>
              <a:t>You’ll visit museums, have picnics and play sport and games   </a:t>
            </a:r>
          </a:p>
          <a:p>
            <a:pPr>
              <a:lnSpc>
                <a:spcPct val="80000"/>
              </a:lnSpc>
              <a:buNone/>
            </a:pPr>
            <a:r>
              <a:rPr lang="en-US" altLang="zh-CN" sz="2400">
                <a:latin typeface="Times New Roman" panose="02020603050405020304" pitchFamily="18" charset="0"/>
              </a:rPr>
              <a:t>       with Chinese students.</a:t>
            </a:r>
            <a:endParaRPr lang="zh-CN" altLang="en-US" sz="2400" dirty="0">
              <a:latin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图片 5" descr="阅读2.jpg"/>
          <p:cNvPicPr>
            <a:picLocks noChangeAspect="1"/>
          </p:cNvPicPr>
          <p:nvPr/>
        </p:nvPicPr>
        <p:blipFill>
          <a:blip r:embed="rId6"/>
          <a:stretch>
            <a:fillRect/>
          </a:stretch>
        </p:blipFill>
        <p:spPr>
          <a:xfrm>
            <a:off x="6300788" y="5013325"/>
            <a:ext cx="2727325" cy="1800225"/>
          </a:xfrm>
          <a:prstGeom prst="rect">
            <a:avLst/>
          </a:prstGeom>
          <a:noFill/>
          <a:ln w="9525">
            <a:noFill/>
          </a:ln>
        </p:spPr>
      </p:pic>
      <p:sp>
        <p:nvSpPr>
          <p:cNvPr id="6" name="Rectangle 4"/>
          <p:cNvSpPr>
            <a:spLocks noChangeArrowheads="1"/>
          </p:cNvSpPr>
          <p:nvPr/>
        </p:nvSpPr>
        <p:spPr bwMode="auto">
          <a:xfrm>
            <a:off x="468313" y="2544763"/>
            <a:ext cx="7543800" cy="1174115"/>
          </a:xfrm>
          <a:prstGeom prst="rect">
            <a:avLst/>
          </a:prstGeom>
          <a:noFill/>
          <a:ln w="9525" algn="ctr">
            <a:noFill/>
            <a:miter lim="800000"/>
          </a:ln>
        </p:spPr>
        <p:txBody>
          <a:bodyPr>
            <a:spAutoFit/>
          </a:bodyPr>
          <a:lstStyle/>
          <a:p>
            <a:pPr marL="342900" marR="0" lvl="0" indent="-342900" algn="l" defTabSz="914400" rtl="0" eaLnBrk="1" fontAlgn="base" latinLnBrk="0" hangingPunct="1">
              <a:lnSpc>
                <a:spcPct val="100000"/>
              </a:lnSpc>
              <a:spcBef>
                <a:spcPct val="20000"/>
              </a:spcBef>
              <a:spcAft>
                <a:spcPct val="0"/>
              </a:spcAft>
              <a:buClrTx/>
              <a:buSzTx/>
              <a:buFontTx/>
              <a:buNone/>
              <a:defRPr/>
            </a:pPr>
            <a:r>
              <a:rPr lang="en-US" altLang="zh-CN" sz="3200" b="1" noProof="0" dirty="0">
                <a:ln>
                  <a:noFill/>
                </a:ln>
                <a:solidFill>
                  <a:srgbClr val="FF0000"/>
                </a:solidFill>
                <a:effectLst/>
                <a:uLnTx/>
                <a:uFillTx/>
                <a:latin typeface="Times New Roman" panose="02020603050405020304" pitchFamily="18" charset="0"/>
                <a:sym typeface="+mn-ea"/>
              </a:rPr>
              <a:t>vacation</a:t>
            </a:r>
            <a:r>
              <a:rPr lang="zh-CN" altLang="en-US" sz="3200" b="1" noProof="0" dirty="0">
                <a:ln>
                  <a:noFill/>
                </a:ln>
                <a:effectLst/>
                <a:uLnTx/>
                <a:uFillTx/>
                <a:latin typeface="Times New Roman" panose="02020603050405020304" pitchFamily="18" charset="0"/>
                <a:sym typeface="+mn-ea"/>
              </a:rPr>
              <a:t>                  </a:t>
            </a:r>
            <a:r>
              <a:rPr lang="en-US" altLang="zh-CN" sz="3200" b="1" noProof="0" dirty="0">
                <a:ln>
                  <a:noFill/>
                </a:ln>
                <a:effectLst/>
                <a:uLnTx/>
                <a:uFillTx/>
                <a:latin typeface="Times New Roman" panose="02020603050405020304" pitchFamily="18" charset="0"/>
                <a:sym typeface="+mn-ea"/>
              </a:rPr>
              <a:t>		n. </a:t>
            </a:r>
            <a:r>
              <a:rPr lang="zh-CN" altLang="en-US" sz="3200" b="1" noProof="0" dirty="0">
                <a:ln>
                  <a:noFill/>
                </a:ln>
                <a:effectLst/>
                <a:uLnTx/>
                <a:uFillTx/>
                <a:latin typeface="Times New Roman" panose="02020603050405020304" pitchFamily="18" charset="0"/>
                <a:sym typeface="+mn-ea"/>
              </a:rPr>
              <a:t>假期</a:t>
            </a:r>
          </a:p>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altLang="zh-CN" sz="3200" b="1" i="0" u="none" strike="noStrike" kern="12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sym typeface="+mn-ea"/>
              </a:rPr>
              <a:t>schedule</a:t>
            </a:r>
            <a:r>
              <a:rPr kumimoji="0" lang="en-US" altLang="zh-CN" sz="3200" b="1" i="0" u="none" strike="noStrike" kern="1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mn-cs"/>
                <a:sym typeface="+mn-ea"/>
              </a:rPr>
              <a:t>				n. </a:t>
            </a:r>
            <a:r>
              <a:rPr kumimoji="0" lang="zh-CN" altLang="en-US" sz="3200" b="1" i="0" u="none" strike="noStrike" kern="1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mn-cs"/>
                <a:sym typeface="+mn-ea"/>
              </a:rPr>
              <a:t>日程安排</a:t>
            </a:r>
          </a:p>
        </p:txBody>
      </p:sp>
      <p:sp>
        <p:nvSpPr>
          <p:cNvPr id="26628" name="矩形 1"/>
          <p:cNvSpPr/>
          <p:nvPr/>
        </p:nvSpPr>
        <p:spPr>
          <a:xfrm>
            <a:off x="1116013" y="908050"/>
            <a:ext cx="6265862" cy="1323975"/>
          </a:xfrm>
          <a:prstGeom prst="rect">
            <a:avLst/>
          </a:prstGeom>
          <a:noFill/>
          <a:ln w="9525">
            <a:noFill/>
          </a:ln>
        </p:spPr>
        <p:txBody>
          <a:bodyPr>
            <a:spAutoFit/>
          </a:bodyPr>
          <a:lstStyle/>
          <a:p>
            <a:pPr algn="ctr"/>
            <a:r>
              <a:rPr lang="en-US" altLang="zh-CN" sz="4000" dirty="0">
                <a:solidFill>
                  <a:srgbClr val="0000FF"/>
                </a:solidFill>
                <a:latin typeface="Times New Roman" panose="02020603050405020304" pitchFamily="18" charset="0"/>
                <a:ea typeface="黑体" panose="02010609060101010101" pitchFamily="49" charset="-122"/>
              </a:rPr>
              <a:t>New words</a:t>
            </a:r>
          </a:p>
          <a:p>
            <a:pPr algn="ctr"/>
            <a:r>
              <a:rPr lang="en-US" altLang="zh-CN" sz="4000" dirty="0">
                <a:solidFill>
                  <a:srgbClr val="0000FF"/>
                </a:solidFill>
                <a:latin typeface="Times New Roman" panose="02020603050405020304" pitchFamily="18" charset="0"/>
                <a:ea typeface="黑体" panose="02010609060101010101" pitchFamily="49" charset="-122"/>
              </a:rPr>
              <a:t>Speaking</a:t>
            </a:r>
          </a:p>
        </p:txBody>
      </p:sp>
      <p:pic>
        <p:nvPicPr>
          <p:cNvPr id="9227" name="Picture 11"/>
          <p:cNvPicPr>
            <a:picLocks noChangeAspect="1"/>
          </p:cNvPicPr>
          <p:nvPr/>
        </p:nvPicPr>
        <p:blipFill>
          <a:blip r:embed="rId7"/>
          <a:stretch>
            <a:fillRect/>
          </a:stretch>
        </p:blipFill>
        <p:spPr>
          <a:xfrm>
            <a:off x="2126615" y="2746058"/>
            <a:ext cx="920750" cy="280987"/>
          </a:xfrm>
          <a:prstGeom prst="rect">
            <a:avLst/>
          </a:prstGeom>
          <a:noFill/>
          <a:ln w="9525">
            <a:noFill/>
          </a:ln>
        </p:spPr>
      </p:pic>
      <p:pic>
        <p:nvPicPr>
          <p:cNvPr id="3" name="vacation.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257550" y="2746058"/>
            <a:ext cx="244475" cy="244475"/>
          </a:xfrm>
          <a:prstGeom prst="rect">
            <a:avLst/>
          </a:prstGeom>
          <a:noFill/>
          <a:ln w="9525">
            <a:noFill/>
          </a:ln>
        </p:spPr>
      </p:pic>
      <p:pic>
        <p:nvPicPr>
          <p:cNvPr id="9226" name="Picture 10"/>
          <p:cNvPicPr>
            <a:picLocks noChangeAspect="1"/>
          </p:cNvPicPr>
          <p:nvPr/>
        </p:nvPicPr>
        <p:blipFill>
          <a:blip r:embed="rId9"/>
          <a:stretch>
            <a:fillRect/>
          </a:stretch>
        </p:blipFill>
        <p:spPr>
          <a:xfrm>
            <a:off x="2227263" y="3307398"/>
            <a:ext cx="719137" cy="242887"/>
          </a:xfrm>
          <a:prstGeom prst="rect">
            <a:avLst/>
          </a:prstGeom>
          <a:noFill/>
          <a:ln w="9525">
            <a:noFill/>
          </a:ln>
        </p:spPr>
      </p:pic>
      <p:pic>
        <p:nvPicPr>
          <p:cNvPr id="8" name="schedule.wav">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3257550" y="3305810"/>
            <a:ext cx="244475" cy="244475"/>
          </a:xfrm>
          <a:prstGeom prst="rect">
            <a:avLst/>
          </a:prstGeom>
          <a:noFill/>
          <a:ln w="9525">
            <a:noFill/>
          </a:ln>
        </p:spPr>
      </p:pic>
    </p:spTree>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3"/>
                </p:tgtEl>
              </p:cMediaNode>
            </p:audio>
            <p:audio>
              <p:cMediaNode>
                <p:cTn id="3"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8675" name="TextBox 4"/>
          <p:cNvSpPr txBox="1"/>
          <p:nvPr/>
        </p:nvSpPr>
        <p:spPr>
          <a:xfrm>
            <a:off x="1763713" y="3414713"/>
            <a:ext cx="5707062" cy="708025"/>
          </a:xfrm>
          <a:prstGeom prst="rect">
            <a:avLst/>
          </a:prstGeom>
          <a:noFill/>
          <a:ln w="9525">
            <a:noFill/>
          </a:ln>
        </p:spPr>
        <p:txBody>
          <a:bodyPr wrap="none">
            <a:spAutoFit/>
          </a:bodyPr>
          <a:lstStyle/>
          <a:p>
            <a:r>
              <a:rPr lang="en-US" altLang="zh-CN" sz="4000" b="1" dirty="0">
                <a:latin typeface="Comic Sans MS" panose="030F0702030302020204" pitchFamily="66" charset="0"/>
                <a:ea typeface="微软雅黑" panose="020B0503020204020204" pitchFamily="34" charset="-122"/>
              </a:rPr>
              <a:t>Part IV Post-Learning</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60" name="表格 21559"/>
          <p:cNvGraphicFramePr/>
          <p:nvPr/>
        </p:nvGraphicFramePr>
        <p:xfrm>
          <a:off x="323850" y="1339850"/>
          <a:ext cx="8550275" cy="4433488"/>
        </p:xfrm>
        <a:graphic>
          <a:graphicData uri="http://schemas.openxmlformats.org/drawingml/2006/table">
            <a:tbl>
              <a:tblPr/>
              <a:tblGrid>
                <a:gridCol w="2520950">
                  <a:extLst>
                    <a:ext uri="{9D8B030D-6E8A-4147-A177-3AD203B41FA5}">
                      <a16:colId xmlns:a16="http://schemas.microsoft.com/office/drawing/2014/main" val="20000"/>
                    </a:ext>
                  </a:extLst>
                </a:gridCol>
                <a:gridCol w="1152525">
                  <a:extLst>
                    <a:ext uri="{9D8B030D-6E8A-4147-A177-3AD203B41FA5}">
                      <a16:colId xmlns:a16="http://schemas.microsoft.com/office/drawing/2014/main" val="20001"/>
                    </a:ext>
                  </a:extLst>
                </a:gridCol>
                <a:gridCol w="3168650">
                  <a:extLst>
                    <a:ext uri="{9D8B030D-6E8A-4147-A177-3AD203B41FA5}">
                      <a16:colId xmlns:a16="http://schemas.microsoft.com/office/drawing/2014/main" val="20002"/>
                    </a:ext>
                  </a:extLst>
                </a:gridCol>
                <a:gridCol w="1708150">
                  <a:extLst>
                    <a:ext uri="{9D8B030D-6E8A-4147-A177-3AD203B41FA5}">
                      <a16:colId xmlns:a16="http://schemas.microsoft.com/office/drawing/2014/main" val="20003"/>
                    </a:ext>
                  </a:extLst>
                </a:gridCol>
              </a:tblGrid>
              <a:tr h="458788">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Spring Festival</a:t>
                      </a:r>
                    </a:p>
                  </a:txBody>
                  <a:tcPr marL="90000" marR="90000" marT="46811" marB="46811"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春节</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Children’s Day</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儿童节</a:t>
                      </a:r>
                    </a:p>
                  </a:txBody>
                  <a:tcPr marL="90000" marR="90000" marT="46811" marB="46811"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60375">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Valentine’s Day</a:t>
                      </a:r>
                    </a:p>
                  </a:txBody>
                  <a:tcPr marL="90000" marR="90000" marT="46811" marB="46811"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情人节</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Father’s Day</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父亲节</a:t>
                      </a:r>
                    </a:p>
                  </a:txBody>
                  <a:tcPr marL="90000" marR="90000" marT="46811" marB="46811"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66737">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Lantern Festival</a:t>
                      </a:r>
                    </a:p>
                  </a:txBody>
                  <a:tcPr marL="90000" marR="90000" marT="46811" marB="46811"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元宵节</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Dragon Boat Festival</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端午节</a:t>
                      </a:r>
                    </a:p>
                  </a:txBody>
                  <a:tcPr marL="90000" marR="90000" marT="46811" marB="46811"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58788">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Women’s Day</a:t>
                      </a:r>
                    </a:p>
                  </a:txBody>
                  <a:tcPr marL="90000" marR="90000" marT="46811" marB="46811"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妇女节</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Mid-Autumn Festival</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中秋节</a:t>
                      </a:r>
                    </a:p>
                  </a:txBody>
                  <a:tcPr marL="90000" marR="90000" marT="46811" marB="46811"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60375">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April Fool’s Day</a:t>
                      </a:r>
                    </a:p>
                  </a:txBody>
                  <a:tcPr marL="90000" marR="90000" marT="46811" marB="46811"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愚人节</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Teachers’ Day</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教师节</a:t>
                      </a:r>
                    </a:p>
                  </a:txBody>
                  <a:tcPr marL="90000" marR="90000" marT="46811" marB="46811"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49275">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Easter</a:t>
                      </a:r>
                    </a:p>
                  </a:txBody>
                  <a:tcPr marL="90000" marR="90000" marT="46811" marB="46811"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复活节</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National Day</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国庆节</a:t>
                      </a:r>
                    </a:p>
                  </a:txBody>
                  <a:tcPr marL="90000" marR="90000" marT="46811" marB="46811"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60375">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May Day</a:t>
                      </a:r>
                    </a:p>
                  </a:txBody>
                  <a:tcPr marL="90000" marR="90000" marT="46811" marB="46811"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劳动节</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Halloween</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万圣节前夕</a:t>
                      </a:r>
                    </a:p>
                  </a:txBody>
                  <a:tcPr marL="90000" marR="90000" marT="46811" marB="46811"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96887">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Mother’s Day</a:t>
                      </a:r>
                    </a:p>
                  </a:txBody>
                  <a:tcPr marL="90000" marR="90000" marT="46811" marB="46811"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母亲节</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Thanksgiving Day</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感恩节</a:t>
                      </a:r>
                    </a:p>
                  </a:txBody>
                  <a:tcPr marL="90000" marR="90000" marT="46811" marB="46811"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520700">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endParaRPr lang="zh-CN" altLang="en-US" sz="2400" dirty="0">
                        <a:latin typeface="Times New Roman" panose="02020603050405020304" pitchFamily="18" charset="0"/>
                      </a:endParaRPr>
                    </a:p>
                  </a:txBody>
                  <a:tcPr marL="90000" marR="90000" marT="46811" marB="46811"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endParaRPr lang="zh-CN" altLang="en-US" sz="2400" dirty="0">
                        <a:latin typeface="Times New Roman" panose="02020603050405020304" pitchFamily="18" charset="0"/>
                      </a:endParaRP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en-US" altLang="x-none" sz="2400">
                          <a:solidFill>
                            <a:srgbClr val="0000FF"/>
                          </a:solidFill>
                          <a:latin typeface="Times New Roman" panose="02020603050405020304" pitchFamily="18" charset="0"/>
                        </a:rPr>
                        <a:t>Christmas</a:t>
                      </a:r>
                    </a:p>
                  </a:txBody>
                  <a:tcPr marL="90000" marR="90000" marT="46811" marB="4681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73050" lvl="0" indent="-273050" algn="l" defTabSz="914400" rtl="0" eaLnBrk="1" fontAlgn="base" latinLnBrk="0" hangingPunct="1">
                        <a:lnSpc>
                          <a:spcPct val="100000"/>
                        </a:lnSpc>
                        <a:spcBef>
                          <a:spcPct val="20000"/>
                        </a:spcBef>
                        <a:spcAft>
                          <a:spcPct val="0"/>
                        </a:spcAft>
                        <a:buClr>
                          <a:srgbClr val="0BD0D9"/>
                        </a:buClr>
                        <a:buSzPct val="95000"/>
                        <a:buFont typeface="Wingdings 2" pitchFamily="18" charset="2"/>
                        <a:buChar char=""/>
                        <a:defRPr sz="2200" u="none" kern="1200" baseline="0">
                          <a:solidFill>
                            <a:schemeClr val="tx1"/>
                          </a:solidFill>
                          <a:latin typeface="Constantia" panose="02030602050306030303" pitchFamily="18" charset="0"/>
                          <a:ea typeface="宋体" panose="02010600030101010101" pitchFamily="2" charset="-122"/>
                        </a:defRPr>
                      </a:lvl1pPr>
                      <a:lvl2pPr marL="640080" lvl="1" indent="-246380" algn="l" defTabSz="914400" rtl="0" eaLnBrk="1" fontAlgn="base" latinLnBrk="0" hangingPunct="1">
                        <a:lnSpc>
                          <a:spcPct val="100000"/>
                        </a:lnSpc>
                        <a:spcBef>
                          <a:spcPct val="20000"/>
                        </a:spcBef>
                        <a:spcAft>
                          <a:spcPct val="0"/>
                        </a:spcAft>
                        <a:buClr>
                          <a:schemeClr val="accent1"/>
                        </a:buClr>
                        <a:buSzPct val="85000"/>
                        <a:buFont typeface="Wingdings 2" pitchFamily="18" charset="2"/>
                        <a:buChar char=""/>
                        <a:defRPr sz="2000" b="0" i="0" u="none" kern="1200" baseline="0">
                          <a:solidFill>
                            <a:schemeClr val="tx1"/>
                          </a:solidFill>
                          <a:latin typeface="Constantia" panose="02030602050306030303" pitchFamily="18" charset="0"/>
                          <a:ea typeface="宋体" panose="02010600030101010101" pitchFamily="2" charset="-122"/>
                        </a:defRPr>
                      </a:lvl2pPr>
                      <a:lvl3pPr marL="914400" lvl="2" indent="-245745" algn="l" defTabSz="914400" rtl="0" eaLnBrk="1" fontAlgn="base" latinLnBrk="0" hangingPunct="1">
                        <a:lnSpc>
                          <a:spcPct val="100000"/>
                        </a:lnSpc>
                        <a:spcBef>
                          <a:spcPct val="20000"/>
                        </a:spcBef>
                        <a:spcAft>
                          <a:spcPct val="0"/>
                        </a:spcAft>
                        <a:buClr>
                          <a:schemeClr val="accent2"/>
                        </a:buClr>
                        <a:buSzPct val="70000"/>
                        <a:buFont typeface="Wingdings 2" pitchFamily="18" charset="2"/>
                        <a:buChar char=""/>
                        <a:defRPr sz="1900" b="0" i="0" u="none" kern="1200" baseline="0">
                          <a:solidFill>
                            <a:schemeClr val="tx1"/>
                          </a:solidFill>
                          <a:latin typeface="Constantia" panose="02030602050306030303" pitchFamily="18" charset="0"/>
                          <a:ea typeface="宋体" panose="02010600030101010101" pitchFamily="2" charset="-122"/>
                        </a:defRPr>
                      </a:lvl3pPr>
                      <a:lvl4pPr marL="1187450" lvl="3" indent="-209550" algn="l" defTabSz="914400" rtl="0" eaLnBrk="1" fontAlgn="base" latinLnBrk="0" hangingPunct="1">
                        <a:lnSpc>
                          <a:spcPct val="100000"/>
                        </a:lnSpc>
                        <a:spcBef>
                          <a:spcPct val="20000"/>
                        </a:spcBef>
                        <a:spcAft>
                          <a:spcPct val="0"/>
                        </a:spcAft>
                        <a:buClr>
                          <a:srgbClr val="0BD0D9"/>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4pPr>
                      <a:lvl5pPr marL="1462405" lvl="4" indent="-209550" algn="l" defTabSz="914400" rtl="0" eaLnBrk="1" fontAlgn="base" latinLnBrk="0" hangingPunct="1">
                        <a:lnSpc>
                          <a:spcPct val="100000"/>
                        </a:lnSpc>
                        <a:spcBef>
                          <a:spcPct val="20000"/>
                        </a:spcBef>
                        <a:spcAft>
                          <a:spcPct val="0"/>
                        </a:spcAft>
                        <a:buClr>
                          <a:srgbClr val="10CF9B"/>
                        </a:buClr>
                        <a:buSzPct val="65000"/>
                        <a:buFont typeface="Wingdings 2" pitchFamily="18" charset="2"/>
                        <a:buChar char=""/>
                        <a:defRPr sz="1800" b="0" i="0" u="none" kern="1200" baseline="0">
                          <a:solidFill>
                            <a:schemeClr val="tx1"/>
                          </a:solidFill>
                          <a:latin typeface="Constantia" panose="02030602050306030303" pitchFamily="18" charset="0"/>
                          <a:ea typeface="宋体" panose="02010600030101010101" pitchFamily="2" charset="-122"/>
                        </a:defRPr>
                      </a:lvl5pPr>
                    </a:lstStyle>
                    <a:p>
                      <a:pPr marL="0" lvl="0" indent="0" eaLnBrk="1" hangingPunct="1">
                        <a:spcBef>
                          <a:spcPct val="0"/>
                        </a:spcBef>
                        <a:buNone/>
                      </a:pPr>
                      <a:r>
                        <a:rPr lang="zh-CN" altLang="en-US" sz="2400" dirty="0">
                          <a:solidFill>
                            <a:srgbClr val="FF0000"/>
                          </a:solidFill>
                          <a:latin typeface="Times New Roman" panose="02020603050405020304" pitchFamily="18" charset="0"/>
                          <a:ea typeface="黑体" panose="02010609060101010101" pitchFamily="49" charset="-122"/>
                        </a:rPr>
                        <a:t>圣诞节</a:t>
                      </a:r>
                    </a:p>
                  </a:txBody>
                  <a:tcPr marL="90000" marR="90000" marT="46811" marB="46811"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bl>
          </a:graphicData>
        </a:graphic>
      </p:graphicFrame>
      <p:sp>
        <p:nvSpPr>
          <p:cNvPr id="21558" name="WordArt 128"/>
          <p:cNvSpPr>
            <a:spLocks noTextEdit="1"/>
          </p:cNvSpPr>
          <p:nvPr/>
        </p:nvSpPr>
        <p:spPr>
          <a:xfrm>
            <a:off x="2793683" y="618173"/>
            <a:ext cx="3384550" cy="528637"/>
          </a:xfrm>
          <a:prstGeom prst="rect">
            <a:avLst/>
          </a:prstGeom>
        </p:spPr>
        <p:txBody>
          <a:bodyPr wrap="none" fromWordArt="1">
            <a:prstTxWarp prst="textSlantUp">
              <a:avLst>
                <a:gd name="adj" fmla="val 0"/>
              </a:avLst>
            </a:prstTxWarp>
            <a:normAutofit/>
          </a:bodyPr>
          <a:lstStyle/>
          <a:p>
            <a:pPr algn="l"/>
            <a:r>
              <a:rPr lang="zh-CN" altLang="en-US" sz="2400" b="1">
                <a:ln w="9525" cap="flat" cmpd="sng">
                  <a:solidFill>
                    <a:srgbClr val="FF9900"/>
                  </a:solidFill>
                  <a:prstDash val="solid"/>
                  <a:headEnd type="none" w="med" len="med"/>
                  <a:tailEnd type="none" w="med" len="med"/>
                </a:ln>
                <a:solidFill>
                  <a:srgbClr val="FE0802"/>
                </a:solidFill>
                <a:effectLst>
                  <a:outerShdw dist="53882" dir="2699999" algn="ctr" rotWithShape="0">
                    <a:srgbClr val="9999FF">
                      <a:alpha val="78000"/>
                    </a:srgbClr>
                  </a:outerShdw>
                </a:effectLst>
                <a:latin typeface="Times New Roman" panose="02020603050405020304" pitchFamily="18" charset="0"/>
                <a:ea typeface="Arial Black" panose="020B0A04020102020204" pitchFamily="34" charset="0"/>
              </a:rPr>
              <a:t>Holidays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6"/>
          <p:cNvSpPr/>
          <p:nvPr/>
        </p:nvSpPr>
        <p:spPr>
          <a:xfrm>
            <a:off x="1909445" y="983615"/>
            <a:ext cx="5612765" cy="730885"/>
          </a:xfrm>
          <a:prstGeom prst="rect">
            <a:avLst/>
          </a:prstGeom>
          <a:noFill/>
          <a:ln w="9525">
            <a:noFill/>
          </a:ln>
        </p:spPr>
        <p:txBody>
          <a:bodyPr wrap="none">
            <a:spAutoFit/>
          </a:bodyPr>
          <a:lstStyle/>
          <a:p>
            <a:pPr eaLnBrk="0" hangingPunct="0">
              <a:lnSpc>
                <a:spcPct val="130000"/>
              </a:lnSpc>
            </a:pPr>
            <a:r>
              <a:rPr lang="en-US" altLang="zh-CN" sz="3200" b="1">
                <a:solidFill>
                  <a:srgbClr val="6600CC"/>
                </a:solidFill>
                <a:latin typeface="Times New Roman" panose="02020603050405020304" pitchFamily="18" charset="0"/>
              </a:rPr>
              <a:t>What’s your </a:t>
            </a:r>
            <a:r>
              <a:rPr lang="en-US" altLang="zh-CN" sz="3200" b="1" err="1">
                <a:solidFill>
                  <a:srgbClr val="6600CC"/>
                </a:solidFill>
                <a:latin typeface="Times New Roman" panose="02020603050405020304" pitchFamily="18" charset="0"/>
              </a:rPr>
              <a:t>favourite</a:t>
            </a:r>
            <a:r>
              <a:rPr lang="en-US" altLang="zh-CN" sz="3200" b="1">
                <a:solidFill>
                  <a:srgbClr val="6600CC"/>
                </a:solidFill>
                <a:latin typeface="Times New Roman" panose="02020603050405020304" pitchFamily="18" charset="0"/>
              </a:rPr>
              <a:t> holiday?</a:t>
            </a:r>
          </a:p>
        </p:txBody>
      </p:sp>
      <p:sp>
        <p:nvSpPr>
          <p:cNvPr id="20483" name="Rectangle 4"/>
          <p:cNvSpPr/>
          <p:nvPr/>
        </p:nvSpPr>
        <p:spPr>
          <a:xfrm>
            <a:off x="1117283" y="1866265"/>
            <a:ext cx="6769100" cy="3290570"/>
          </a:xfrm>
          <a:prstGeom prst="rect">
            <a:avLst/>
          </a:prstGeom>
          <a:solidFill>
            <a:schemeClr val="accent1">
              <a:lumMod val="20000"/>
              <a:lumOff val="80000"/>
            </a:schemeClr>
          </a:solidFill>
          <a:ln w="9525">
            <a:noFill/>
          </a:ln>
        </p:spPr>
        <p:txBody>
          <a:bodyPr>
            <a:spAutoFit/>
          </a:bodyPr>
          <a:lstStyle/>
          <a:p>
            <a:pPr eaLnBrk="0" hangingPunct="0">
              <a:lnSpc>
                <a:spcPct val="130000"/>
              </a:lnSpc>
            </a:pPr>
            <a:r>
              <a:rPr lang="en-US" altLang="zh-CN" sz="3200" b="1">
                <a:latin typeface="Times New Roman" panose="02020603050405020304" pitchFamily="18" charset="0"/>
                <a:cs typeface="Times New Roman" panose="02020603050405020304" pitchFamily="18" charset="0"/>
              </a:rPr>
              <a:t>My </a:t>
            </a:r>
            <a:r>
              <a:rPr lang="en-US" altLang="zh-CN" sz="3200" b="1" err="1">
                <a:latin typeface="Times New Roman" panose="02020603050405020304" pitchFamily="18" charset="0"/>
                <a:cs typeface="Times New Roman" panose="02020603050405020304" pitchFamily="18" charset="0"/>
              </a:rPr>
              <a:t>favourite</a:t>
            </a:r>
            <a:r>
              <a:rPr lang="en-US" altLang="zh-CN" sz="3200" b="1">
                <a:latin typeface="Times New Roman" panose="02020603050405020304" pitchFamily="18" charset="0"/>
                <a:cs typeface="Times New Roman" panose="02020603050405020304" pitchFamily="18" charset="0"/>
              </a:rPr>
              <a:t> holiday is</a:t>
            </a:r>
            <a:r>
              <a:rPr lang="en-US" altLang="zh-CN" sz="3200" b="1" u="sng">
                <a:latin typeface="Times New Roman" panose="02020603050405020304" pitchFamily="18" charset="0"/>
                <a:cs typeface="Times New Roman" panose="02020603050405020304" pitchFamily="18" charset="0"/>
              </a:rPr>
              <a:t>         </a:t>
            </a:r>
            <a:r>
              <a:rPr lang="en-US" altLang="zh-CN" sz="3200" b="1">
                <a:latin typeface="Times New Roman" panose="02020603050405020304" pitchFamily="18" charset="0"/>
                <a:cs typeface="Times New Roman" panose="02020603050405020304" pitchFamily="18" charset="0"/>
              </a:rPr>
              <a:t>. </a:t>
            </a:r>
          </a:p>
          <a:p>
            <a:pPr eaLnBrk="0" hangingPunct="0">
              <a:lnSpc>
                <a:spcPct val="130000"/>
              </a:lnSpc>
            </a:pPr>
            <a:r>
              <a:rPr lang="en-US" altLang="zh-CN" sz="3200" b="1">
                <a:latin typeface="Times New Roman" panose="02020603050405020304" pitchFamily="18" charset="0"/>
                <a:cs typeface="Times New Roman" panose="02020603050405020304" pitchFamily="18" charset="0"/>
              </a:rPr>
              <a:t>It’s in/on</a:t>
            </a:r>
            <a:r>
              <a:rPr lang="en-US" altLang="zh-CN" sz="3200" b="1" u="sng">
                <a:latin typeface="Times New Roman" panose="02020603050405020304" pitchFamily="18" charset="0"/>
                <a:cs typeface="Times New Roman" panose="02020603050405020304" pitchFamily="18" charset="0"/>
              </a:rPr>
              <a:t>                        </a:t>
            </a:r>
            <a:r>
              <a:rPr lang="en-US" altLang="zh-CN" sz="3200" b="1">
                <a:latin typeface="Times New Roman" panose="02020603050405020304" pitchFamily="18" charset="0"/>
                <a:cs typeface="Times New Roman" panose="02020603050405020304" pitchFamily="18" charset="0"/>
              </a:rPr>
              <a:t>. </a:t>
            </a:r>
          </a:p>
          <a:p>
            <a:pPr eaLnBrk="0" hangingPunct="0">
              <a:lnSpc>
                <a:spcPct val="130000"/>
              </a:lnSpc>
            </a:pPr>
            <a:r>
              <a:rPr lang="en-US" altLang="zh-CN" sz="3200" b="1">
                <a:latin typeface="Times New Roman" panose="02020603050405020304" pitchFamily="18" charset="0"/>
                <a:cs typeface="Times New Roman" panose="02020603050405020304" pitchFamily="18" charset="0"/>
              </a:rPr>
              <a:t>People usually</a:t>
            </a:r>
            <a:r>
              <a:rPr lang="en-US" altLang="zh-CN" sz="3200" b="1" u="sng">
                <a:latin typeface="Times New Roman" panose="02020603050405020304" pitchFamily="18" charset="0"/>
                <a:cs typeface="Times New Roman" panose="02020603050405020304" pitchFamily="18" charset="0"/>
              </a:rPr>
              <a:t>                   </a:t>
            </a:r>
            <a:r>
              <a:rPr lang="en-US" altLang="zh-CN" sz="3200" b="1">
                <a:latin typeface="Times New Roman" panose="02020603050405020304" pitchFamily="18" charset="0"/>
                <a:cs typeface="Times New Roman" panose="02020603050405020304" pitchFamily="18" charset="0"/>
              </a:rPr>
              <a:t>. </a:t>
            </a:r>
          </a:p>
          <a:p>
            <a:pPr eaLnBrk="0" hangingPunct="0">
              <a:lnSpc>
                <a:spcPct val="130000"/>
              </a:lnSpc>
            </a:pPr>
            <a:r>
              <a:rPr lang="en-US" altLang="zh-CN" sz="3200" b="1">
                <a:latin typeface="Times New Roman" panose="02020603050405020304" pitchFamily="18" charset="0"/>
                <a:cs typeface="Times New Roman" panose="02020603050405020304" pitchFamily="18" charset="0"/>
              </a:rPr>
              <a:t>I</a:t>
            </a:r>
            <a:r>
              <a:rPr lang="en-US" altLang="zh-CN" sz="3200" b="1" u="sng">
                <a:latin typeface="Times New Roman" panose="02020603050405020304" pitchFamily="18" charset="0"/>
                <a:cs typeface="Times New Roman" panose="02020603050405020304" pitchFamily="18" charset="0"/>
              </a:rPr>
              <a:t>                       </a:t>
            </a:r>
            <a:r>
              <a:rPr lang="en-US" altLang="zh-CN" sz="3200" b="1">
                <a:latin typeface="Times New Roman" panose="02020603050405020304" pitchFamily="18" charset="0"/>
                <a:cs typeface="Times New Roman" panose="02020603050405020304" pitchFamily="18" charset="0"/>
              </a:rPr>
              <a:t>last year.</a:t>
            </a:r>
          </a:p>
          <a:p>
            <a:pPr eaLnBrk="0" hangingPunct="0">
              <a:lnSpc>
                <a:spcPct val="130000"/>
              </a:lnSpc>
            </a:pPr>
            <a:r>
              <a:rPr lang="en-US" altLang="zh-CN" sz="3200" b="1">
                <a:latin typeface="Times New Roman" panose="02020603050405020304" pitchFamily="18" charset="0"/>
                <a:cs typeface="Times New Roman" panose="02020603050405020304" pitchFamily="18" charset="0"/>
              </a:rPr>
              <a:t>That’s why I love it.</a:t>
            </a:r>
            <a:endParaRPr lang="en-US" altLang="zh-CN" sz="3200" b="1">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linds(horizontal)">
                                      <p:cBhvr>
                                        <p:cTn id="7" dur="5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483"/>
                                        </p:tgtEl>
                                        <p:attrNameLst>
                                          <p:attrName>style.visibility</p:attrName>
                                        </p:attrNameLst>
                                      </p:cBhvr>
                                      <p:to>
                                        <p:strVal val="visible"/>
                                      </p:to>
                                    </p:set>
                                    <p:animEffect transition="in" filter="blinds(horizontal)">
                                      <p:cBhvr>
                                        <p:cTn id="12" dur="5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3795" name="TextBox 4"/>
          <p:cNvSpPr txBox="1"/>
          <p:nvPr/>
        </p:nvSpPr>
        <p:spPr>
          <a:xfrm>
            <a:off x="2987675" y="3414713"/>
            <a:ext cx="2835275" cy="708025"/>
          </a:xfrm>
          <a:prstGeom prst="rect">
            <a:avLst/>
          </a:prstGeom>
          <a:noFill/>
          <a:ln w="9525">
            <a:noFill/>
          </a:ln>
        </p:spPr>
        <p:txBody>
          <a:bodyPr wrap="none">
            <a:spAutoFit/>
          </a:bodyPr>
          <a:lstStyle/>
          <a:p>
            <a:r>
              <a:rPr lang="en-US" altLang="zh-CN" sz="4000" b="1" dirty="0">
                <a:latin typeface="Comic Sans MS" panose="030F0702030302020204" pitchFamily="66" charset="0"/>
                <a:ea typeface="微软雅黑" panose="020B0503020204020204" pitchFamily="34" charset="-122"/>
              </a:rPr>
              <a:t>Thank you!</a:t>
            </a:r>
            <a:endParaRPr lang="zh-CN" altLang="en-US"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Speaking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Speaking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CAEACE"/>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Speaking模板</Template>
  <TotalTime>1</TotalTime>
  <Words>921</Words>
  <Application>Microsoft Office PowerPoint</Application>
  <PresentationFormat>全屏显示(4:3)</PresentationFormat>
  <Paragraphs>161</Paragraphs>
  <Slides>25</Slides>
  <Notes>0</Notes>
  <HiddenSlides>0</HiddenSlides>
  <MMClips>3</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25</vt:i4>
      </vt:variant>
    </vt:vector>
  </HeadingPairs>
  <TitlesOfParts>
    <vt:vector size="39" baseType="lpstr">
      <vt:lpstr>黑体</vt:lpstr>
      <vt:lpstr>华文中宋</vt:lpstr>
      <vt:lpstr>宋体</vt:lpstr>
      <vt:lpstr>微软雅黑</vt:lpstr>
      <vt:lpstr>Arial</vt:lpstr>
      <vt:lpstr>Arial Black</vt:lpstr>
      <vt:lpstr>Bodoni MT Black</vt:lpstr>
      <vt:lpstr>Calibri</vt:lpstr>
      <vt:lpstr>Comic Sans MS</vt:lpstr>
      <vt:lpstr>Times New Roman</vt:lpstr>
      <vt:lpstr>Wingdings</vt:lpstr>
      <vt:lpstr>Wingdings 2</vt:lpstr>
      <vt:lpstr>Speaking模板</vt:lpstr>
      <vt:lpstr>1_Speaking模板</vt:lpstr>
      <vt:lpstr>PowerPoint 演示文稿</vt:lpstr>
      <vt:lpstr>PowerPoint 演示文稿</vt:lpstr>
      <vt:lpstr>PowerPoint 演示文稿</vt:lpstr>
      <vt:lpstr>What is Thanksgiving？  什么是感恩节？</vt:lpstr>
      <vt:lpstr>1. When is Thanksgiving? </vt:lpstr>
      <vt:lpstr>PowerPoint 演示文稿</vt:lpstr>
      <vt:lpstr>3.What is Thanksgiving Day in America?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http://www.windows89.com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英语周报</dc:creator>
  <cp:lastModifiedBy>Ma Jie</cp:lastModifiedBy>
  <cp:revision>英语周报</cp:revision>
  <dcterms:created xsi:type="dcterms:W3CDTF">2017-05-25T05:43:00Z</dcterms:created>
  <dcterms:modified xsi:type="dcterms:W3CDTF">2018-11-09T00:43:11Z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